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8.xml" ContentType="application/vnd.openxmlformats-officedocument.presentationml.tags+xml"/>
  <Override PartName="/ppt/notesSlides/notesSlide4.xml" ContentType="application/vnd.openxmlformats-officedocument.presentationml.notesSlide+xml"/>
  <Override PartName="/ppt/tags/tag59.xml" ContentType="application/vnd.openxmlformats-officedocument.presentationml.tags+xml"/>
  <Override PartName="/ppt/notesSlides/notesSlide5.xml" ContentType="application/vnd.openxmlformats-officedocument.presentationml.notesSlide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1.xml" ContentType="application/vnd.openxmlformats-officedocument.presentationml.tags+xml"/>
  <Override PartName="/ppt/notesSlides/notesSlide8.xml" ContentType="application/vnd.openxmlformats-officedocument.presentationml.notesSlide+xml"/>
  <Override PartName="/ppt/tags/tag62.xml" ContentType="application/vnd.openxmlformats-officedocument.presentationml.tags+xml"/>
  <Override PartName="/ppt/notesSlides/notesSlide9.xml" ContentType="application/vnd.openxmlformats-officedocument.presentationml.notesSlide+xml"/>
  <Override PartName="/ppt/tags/tag63.xml" ContentType="application/vnd.openxmlformats-officedocument.presentationml.tags+xml"/>
  <Override PartName="/ppt/notesSlides/notesSlide10.xml" ContentType="application/vnd.openxmlformats-officedocument.presentationml.notesSlide+xml"/>
  <Override PartName="/ppt/tags/tag6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5.xml" ContentType="application/vnd.openxmlformats-officedocument.presentationml.tags+xml"/>
  <Override PartName="/ppt/notesSlides/notesSlide13.xml" ContentType="application/vnd.openxmlformats-officedocument.presentationml.notesSlide+xml"/>
  <Override PartName="/ppt/tags/tag66.xml" ContentType="application/vnd.openxmlformats-officedocument.presentationml.tags+xml"/>
  <Override PartName="/ppt/notesSlides/notesSlide14.xml" ContentType="application/vnd.openxmlformats-officedocument.presentationml.notesSlide+xml"/>
  <Override PartName="/ppt/tags/tag67.xml" ContentType="application/vnd.openxmlformats-officedocument.presentationml.tags+xml"/>
  <Override PartName="/ppt/notesSlides/notesSlide1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6.xml" ContentType="application/vnd.openxmlformats-officedocument.presentationml.notesSlide+xml"/>
  <Override PartName="/ppt/tags/tag70.xml" ContentType="application/vnd.openxmlformats-officedocument.presentationml.tags+xml"/>
  <Override PartName="/ppt/notesSlides/notesSlide17.xml" ContentType="application/vnd.openxmlformats-officedocument.presentationml.notesSlide+xml"/>
  <Override PartName="/ppt/tags/tag71.xml" ContentType="application/vnd.openxmlformats-officedocument.presentationml.tags+xml"/>
  <Override PartName="/ppt/notesSlides/notesSlide18.xml" ContentType="application/vnd.openxmlformats-officedocument.presentationml.notesSlide+xml"/>
  <Override PartName="/ppt/tags/tag72.xml" ContentType="application/vnd.openxmlformats-officedocument.presentationml.tags+xml"/>
  <Override PartName="/ppt/notesSlides/notesSlide19.xml" ContentType="application/vnd.openxmlformats-officedocument.presentationml.notesSlide+xml"/>
  <Override PartName="/ppt/tags/tag73.xml" ContentType="application/vnd.openxmlformats-officedocument.presentationml.tags+xml"/>
  <Override PartName="/ppt/notesSlides/notesSlide20.xml" ContentType="application/vnd.openxmlformats-officedocument.presentationml.notesSlide+xml"/>
  <Override PartName="/ppt/tags/tag74.xml" ContentType="application/vnd.openxmlformats-officedocument.presentationml.tags+xml"/>
  <Override PartName="/ppt/notesSlides/notesSlide21.xml" ContentType="application/vnd.openxmlformats-officedocument.presentationml.notesSlide+xml"/>
  <Override PartName="/ppt/tags/tag75.xml" ContentType="application/vnd.openxmlformats-officedocument.presentationml.tags+xml"/>
  <Override PartName="/ppt/notesSlides/notesSlide22.xml" ContentType="application/vnd.openxmlformats-officedocument.presentationml.notesSlide+xml"/>
  <Override PartName="/ppt/tags/tag7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77.xml" ContentType="application/vnd.openxmlformats-officedocument.presentationml.tags+xml"/>
  <Override PartName="/ppt/notesSlides/notesSlide25.xml" ContentType="application/vnd.openxmlformats-officedocument.presentationml.notesSlide+xml"/>
  <Override PartName="/ppt/tags/tag78.xml" ContentType="application/vnd.openxmlformats-officedocument.presentationml.tags+xml"/>
  <Override PartName="/ppt/notesSlides/notesSlide26.xml" ContentType="application/vnd.openxmlformats-officedocument.presentationml.notesSlide+xml"/>
  <Override PartName="/ppt/tags/tag79.xml" ContentType="application/vnd.openxmlformats-officedocument.presentationml.tags+xml"/>
  <Override PartName="/ppt/notesSlides/notesSlide27.xml" ContentType="application/vnd.openxmlformats-officedocument.presentationml.notesSlide+xml"/>
  <Override PartName="/ppt/tags/tag80.xml" ContentType="application/vnd.openxmlformats-officedocument.presentationml.tags+xml"/>
  <Override PartName="/ppt/notesSlides/notesSlide28.xml" ContentType="application/vnd.openxmlformats-officedocument.presentationml.notesSlide+xml"/>
  <Override PartName="/ppt/tags/tag81.xml" ContentType="application/vnd.openxmlformats-officedocument.presentationml.tags+xml"/>
  <Override PartName="/ppt/notesSlides/notesSlide29.xml" ContentType="application/vnd.openxmlformats-officedocument.presentationml.notesSlide+xml"/>
  <Override PartName="/ppt/tags/tag82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83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84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85.xml" ContentType="application/vnd.openxmlformats-officedocument.presentationml.tags+xml"/>
  <Override PartName="/ppt/notesSlides/notesSlide44.xml" ContentType="application/vnd.openxmlformats-officedocument.presentationml.notesSlide+xml"/>
  <Override PartName="/ppt/tags/tag86.xml" ContentType="application/vnd.openxmlformats-officedocument.presentationml.tags+xml"/>
  <Override PartName="/ppt/notesSlides/notesSlide45.xml" ContentType="application/vnd.openxmlformats-officedocument.presentationml.notesSlide+xml"/>
  <Override PartName="/ppt/tags/tag87.xml" ContentType="application/vnd.openxmlformats-officedocument.presentationml.tags+xml"/>
  <Override PartName="/ppt/notesSlides/notesSlide46.xml" ContentType="application/vnd.openxmlformats-officedocument.presentationml.notesSlide+xml"/>
  <Override PartName="/ppt/tags/tag88.xml" ContentType="application/vnd.openxmlformats-officedocument.presentationml.tags+xml"/>
  <Override PartName="/ppt/notesSlides/notesSlide47.xml" ContentType="application/vnd.openxmlformats-officedocument.presentationml.notesSlide+xml"/>
  <Override PartName="/ppt/tags/tag89.xml" ContentType="application/vnd.openxmlformats-officedocument.presentationml.tags+xml"/>
  <Override PartName="/ppt/notesSlides/notesSlide48.xml" ContentType="application/vnd.openxmlformats-officedocument.presentationml.notesSlide+xml"/>
  <Override PartName="/ppt/tags/tag90.xml" ContentType="application/vnd.openxmlformats-officedocument.presentationml.tags+xml"/>
  <Override PartName="/ppt/notesSlides/notesSlide49.xml" ContentType="application/vnd.openxmlformats-officedocument.presentationml.notesSlide+xml"/>
  <Override PartName="/ppt/tags/tag91.xml" ContentType="application/vnd.openxmlformats-officedocument.presentationml.tags+xml"/>
  <Override PartName="/ppt/notesSlides/notesSlide50.xml" ContentType="application/vnd.openxmlformats-officedocument.presentationml.notesSlide+xml"/>
  <Override PartName="/ppt/tags/tag92.xml" ContentType="application/vnd.openxmlformats-officedocument.presentationml.tags+xml"/>
  <Override PartName="/ppt/notesSlides/notesSlide51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52.xml" ContentType="application/vnd.openxmlformats-officedocument.presentationml.notesSlide+xml"/>
  <Override PartName="/ppt/tags/tag95.xml" ContentType="application/vnd.openxmlformats-officedocument.presentationml.tags+xml"/>
  <Override PartName="/ppt/notesSlides/notesSlide53.xml" ContentType="application/vnd.openxmlformats-officedocument.presentationml.notesSlide+xml"/>
  <Override PartName="/ppt/tags/tag96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</p:sldMasterIdLst>
  <p:notesMasterIdLst>
    <p:notesMasterId r:id="rId64"/>
  </p:notesMasterIdLst>
  <p:handoutMasterIdLst>
    <p:handoutMasterId r:id="rId65"/>
  </p:handoutMasterIdLst>
  <p:sldIdLst>
    <p:sldId id="257" r:id="rId4"/>
    <p:sldId id="258" r:id="rId5"/>
    <p:sldId id="461" r:id="rId6"/>
    <p:sldId id="413" r:id="rId7"/>
    <p:sldId id="429" r:id="rId8"/>
    <p:sldId id="430" r:id="rId9"/>
    <p:sldId id="501" r:id="rId10"/>
    <p:sldId id="502" r:id="rId11"/>
    <p:sldId id="509" r:id="rId12"/>
    <p:sldId id="510" r:id="rId13"/>
    <p:sldId id="508" r:id="rId14"/>
    <p:sldId id="651" r:id="rId15"/>
    <p:sldId id="434" r:id="rId16"/>
    <p:sldId id="599" r:id="rId17"/>
    <p:sldId id="436" r:id="rId18"/>
    <p:sldId id="478" r:id="rId19"/>
    <p:sldId id="438" r:id="rId20"/>
    <p:sldId id="555" r:id="rId21"/>
    <p:sldId id="557" r:id="rId22"/>
    <p:sldId id="558" r:id="rId23"/>
    <p:sldId id="649" r:id="rId24"/>
    <p:sldId id="650" r:id="rId25"/>
    <p:sldId id="440" r:id="rId26"/>
    <p:sldId id="441" r:id="rId27"/>
    <p:sldId id="443" r:id="rId28"/>
    <p:sldId id="444" r:id="rId29"/>
    <p:sldId id="552" r:id="rId30"/>
    <p:sldId id="485" r:id="rId31"/>
    <p:sldId id="446" r:id="rId32"/>
    <p:sldId id="447" r:id="rId33"/>
    <p:sldId id="498" r:id="rId34"/>
    <p:sldId id="514" r:id="rId35"/>
    <p:sldId id="647" r:id="rId36"/>
    <p:sldId id="648" r:id="rId37"/>
    <p:sldId id="452" r:id="rId38"/>
    <p:sldId id="471" r:id="rId39"/>
    <p:sldId id="472" r:id="rId40"/>
    <p:sldId id="595" r:id="rId41"/>
    <p:sldId id="594" r:id="rId42"/>
    <p:sldId id="483" r:id="rId43"/>
    <p:sldId id="596" r:id="rId44"/>
    <p:sldId id="476" r:id="rId45"/>
    <p:sldId id="506" r:id="rId46"/>
    <p:sldId id="644" r:id="rId47"/>
    <p:sldId id="645" r:id="rId48"/>
    <p:sldId id="643" r:id="rId49"/>
    <p:sldId id="492" r:id="rId50"/>
    <p:sldId id="544" r:id="rId51"/>
    <p:sldId id="646" r:id="rId52"/>
    <p:sldId id="454" r:id="rId53"/>
    <p:sldId id="456" r:id="rId54"/>
    <p:sldId id="547" r:id="rId55"/>
    <p:sldId id="548" r:id="rId56"/>
    <p:sldId id="457" r:id="rId57"/>
    <p:sldId id="499" r:id="rId58"/>
    <p:sldId id="500" r:id="rId59"/>
    <p:sldId id="480" r:id="rId60"/>
    <p:sldId id="460" r:id="rId61"/>
    <p:sldId id="553" r:id="rId62"/>
    <p:sldId id="554" r:id="rId6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0">
          <p15:clr>
            <a:srgbClr val="A4A3A4"/>
          </p15:clr>
        </p15:guide>
        <p15:guide id="2" pos="7272">
          <p15:clr>
            <a:srgbClr val="A4A3A4"/>
          </p15:clr>
        </p15:guide>
        <p15:guide id="3" orient="horz" pos="542">
          <p15:clr>
            <a:srgbClr val="A4A3A4"/>
          </p15:clr>
        </p15:guide>
        <p15:guide id="4" orient="horz" pos="837">
          <p15:clr>
            <a:srgbClr val="A4A3A4"/>
          </p15:clr>
        </p15:guide>
        <p15:guide id="5" orient="horz" pos="3930">
          <p15:clr>
            <a:srgbClr val="A4A3A4"/>
          </p15:clr>
        </p15:guide>
        <p15:guide id="6" orient="horz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9D1"/>
    <a:srgbClr val="FF9300"/>
    <a:srgbClr val="48AFE3"/>
    <a:srgbClr val="FFFFFF"/>
    <a:srgbClr val="9FD2F0"/>
    <a:srgbClr val="88C6A9"/>
    <a:srgbClr val="4B6AE5"/>
    <a:srgbClr val="FED598"/>
    <a:srgbClr val="ACB7D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8" autoAdjust="0"/>
    <p:restoredTop sz="85957" autoAdjust="0"/>
  </p:normalViewPr>
  <p:slideViewPr>
    <p:cSldViewPr snapToGrid="0">
      <p:cViewPr varScale="1">
        <p:scale>
          <a:sx n="95" d="100"/>
          <a:sy n="95" d="100"/>
        </p:scale>
        <p:origin x="1032" y="184"/>
      </p:cViewPr>
      <p:guideLst>
        <p:guide pos="380"/>
        <p:guide pos="7272"/>
        <p:guide orient="horz" pos="542"/>
        <p:guide orient="horz" pos="837"/>
        <p:guide orient="horz" pos="3930"/>
        <p:guide orient="horz" pos="38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commentAuthors" Target="comment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2021/12/7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5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2407E-CA6E-4DD8-9DFE-C2A7C4FCCB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878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2407E-CA6E-4DD8-9DFE-C2A7C4FCCB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557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2407E-CA6E-4DD8-9DFE-C2A7C4FCCB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672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5550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2710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6404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615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0459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6098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6859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6819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012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2229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1250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898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1159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1059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7918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8334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874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3944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90376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21117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2407E-CA6E-4DD8-9DFE-C2A7C4FCCB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073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5043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7661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13689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1617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55030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28934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7281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0795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5996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2519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9495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51639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9470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4342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2207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5405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0658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949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276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9367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61668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99667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60017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80909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55941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36941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0755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80644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81623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76833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2407E-CA6E-4DD8-9DFE-C2A7C4FCCB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09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AFsIABAEGAAgtbCG9AUoldLNuAEwiCc4xBM!2000x2000"/>
          <p:cNvPicPr>
            <a:picLocks noChangeAspect="1"/>
          </p:cNvPicPr>
          <p:nvPr userDrawn="1"/>
        </p:nvPicPr>
        <p:blipFill>
          <a:blip r:embed="rId2"/>
          <a:srcRect l="7379" r="3643"/>
          <a:stretch>
            <a:fillRect/>
          </a:stretch>
        </p:blipFill>
        <p:spPr>
          <a:xfrm flipH="1">
            <a:off x="-13335" y="-250"/>
            <a:ext cx="12205335" cy="685863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lang="en-US" altLang="zh-CN" sz="2100" b="1" dirty="0">
              <a:solidFill>
                <a:schemeClr val="bg2">
                  <a:alpha val="50000"/>
                </a:schemeClr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燕尾形箭头 98"/>
          <p:cNvSpPr/>
          <p:nvPr userDrawn="1"/>
        </p:nvSpPr>
        <p:spPr>
          <a:xfrm rot="10800000" flipH="1">
            <a:off x="192436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Scaffolding</a:t>
            </a:r>
            <a:endParaRPr lang="en-US" altLang="zh-CN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Redesigning</a:t>
            </a:r>
            <a:endParaRPr lang="en-US" altLang="zh-CN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Summarizing</a:t>
            </a:r>
            <a:endParaRPr lang="en-US" altLang="zh-CN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Assignments</a:t>
            </a:r>
            <a:endParaRPr lang="en-US" altLang="zh-CN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2021/12/7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F413-725B-C64F-B468-48673B0D0B2D}" type="datetimeFigureOut">
              <a:rPr kumimoji="1" lang="zh-CN" altLang="en-US" smtClean="0"/>
              <a:t>2021/12/7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8DC9-7252-EC4F-B492-6D1EE27B183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1FDB1-78C2-465A-A2C7-2B81AF98A90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1A3BC-785A-4F86-9AD7-D34E4795270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 cstate="screen"/>
          <a:stretch>
            <a:fillRect/>
          </a:stretch>
        </p:blipFill>
        <p:spPr>
          <a:xfrm>
            <a:off x="10483402" y="6320929"/>
            <a:ext cx="1708597" cy="4727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advTm="3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17B11-CCD8-4EEC-AD7E-F410C1454966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CB688-378F-4534-BFFE-AF122467FD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0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1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6" Type="http://schemas.microsoft.com/office/2007/relationships/hdphoto" Target="../media/hdphoto5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Relationship Id="rId6" Type="http://schemas.microsoft.com/office/2007/relationships/hdphoto" Target="../media/hdphoto7.wdp"/><Relationship Id="rId5" Type="http://schemas.openxmlformats.org/officeDocument/2006/relationships/image" Target="../media/image40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0.xml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microsoft.com/office/2007/relationships/hdphoto" Target="../media/hdphoto8.wdp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8.png"/><Relationship Id="rId1" Type="http://schemas.openxmlformats.org/officeDocument/2006/relationships/tags" Target="../tags/tag72.xml"/><Relationship Id="rId6" Type="http://schemas.openxmlformats.org/officeDocument/2006/relationships/image" Target="../media/image28.png"/><Relationship Id="rId11" Type="http://schemas.openxmlformats.org/officeDocument/2006/relationships/image" Target="../media/image53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0.png"/><Relationship Id="rId4" Type="http://schemas.openxmlformats.org/officeDocument/2006/relationships/image" Target="../media/image1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1.png"/><Relationship Id="rId9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65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66.png"/><Relationship Id="rId12" Type="http://schemas.openxmlformats.org/officeDocument/2006/relationships/image" Target="../media/image6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Relationship Id="rId6" Type="http://schemas.microsoft.com/office/2007/relationships/hdphoto" Target="../media/hdphoto5.wdp"/><Relationship Id="rId11" Type="http://schemas.openxmlformats.org/officeDocument/2006/relationships/image" Target="../media/image63.png"/><Relationship Id="rId5" Type="http://schemas.openxmlformats.org/officeDocument/2006/relationships/image" Target="../media/image33.png"/><Relationship Id="rId10" Type="http://schemas.openxmlformats.org/officeDocument/2006/relationships/image" Target="../media/image68.png"/><Relationship Id="rId4" Type="http://schemas.openxmlformats.org/officeDocument/2006/relationships/image" Target="../media/image1.png"/><Relationship Id="rId9" Type="http://schemas.openxmlformats.org/officeDocument/2006/relationships/image" Target="../media/image67.png"/><Relationship Id="rId1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1.png"/><Relationship Id="rId9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media" Target="../media/media6.wav"/><Relationship Id="rId13" Type="http://schemas.openxmlformats.org/officeDocument/2006/relationships/image" Target="../media/image1.png"/><Relationship Id="rId3" Type="http://schemas.openxmlformats.org/officeDocument/2006/relationships/audio" Target="../media/media3.wav"/><Relationship Id="rId7" Type="http://schemas.openxmlformats.org/officeDocument/2006/relationships/audio" Target="../media/media5.wav"/><Relationship Id="rId12" Type="http://schemas.openxmlformats.org/officeDocument/2006/relationships/image" Target="../media/image78.png"/><Relationship Id="rId17" Type="http://schemas.openxmlformats.org/officeDocument/2006/relationships/image" Target="../media/image82.GIF"/><Relationship Id="rId2" Type="http://schemas.microsoft.com/office/2007/relationships/media" Target="../media/media3.wav"/><Relationship Id="rId16" Type="http://schemas.openxmlformats.org/officeDocument/2006/relationships/image" Target="../media/image81.GIF"/><Relationship Id="rId1" Type="http://schemas.openxmlformats.org/officeDocument/2006/relationships/tags" Target="../tags/tag77.xml"/><Relationship Id="rId6" Type="http://schemas.microsoft.com/office/2007/relationships/media" Target="../media/media5.wav"/><Relationship Id="rId11" Type="http://schemas.openxmlformats.org/officeDocument/2006/relationships/notesSlide" Target="../notesSlides/notesSlide25.xml"/><Relationship Id="rId5" Type="http://schemas.openxmlformats.org/officeDocument/2006/relationships/audio" Target="../media/media4.wav"/><Relationship Id="rId15" Type="http://schemas.openxmlformats.org/officeDocument/2006/relationships/image" Target="../media/image80.GIF"/><Relationship Id="rId10" Type="http://schemas.openxmlformats.org/officeDocument/2006/relationships/slideLayout" Target="../slideLayouts/slideLayout1.xml"/><Relationship Id="rId4" Type="http://schemas.microsoft.com/office/2007/relationships/media" Target="../media/media4.wav"/><Relationship Id="rId9" Type="http://schemas.openxmlformats.org/officeDocument/2006/relationships/audio" Target="../media/media6.wav"/><Relationship Id="rId14" Type="http://schemas.openxmlformats.org/officeDocument/2006/relationships/image" Target="../media/image7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file:///C:\Users\Dell\AppData\Local\Temp\wps\INetCache\cf19023a3f2e41df052147ae8069d199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9.xml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Relationship Id="rId5" Type="http://schemas.openxmlformats.org/officeDocument/2006/relationships/image" Target="../media/image89.jpe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0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Relationship Id="rId5" Type="http://schemas.openxmlformats.org/officeDocument/2006/relationships/image" Target="../media/image94.pn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eg"/><Relationship Id="rId4" Type="http://schemas.openxmlformats.org/officeDocument/2006/relationships/image" Target="../media/image97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GIF"/><Relationship Id="rId4" Type="http://schemas.openxmlformats.org/officeDocument/2006/relationships/image" Target="../media/image9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2.png"/><Relationship Id="rId5" Type="http://schemas.openxmlformats.org/officeDocument/2006/relationships/image" Target="file:///C:\Users\Dell\AppData\Local\Temp\wps\INetCache\490ac42f44052b7007e56f5dfa200008" TargetMode="External"/><Relationship Id="rId4" Type="http://schemas.openxmlformats.org/officeDocument/2006/relationships/image" Target="../media/image10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0.xml"/><Relationship Id="rId4" Type="http://schemas.openxmlformats.org/officeDocument/2006/relationships/image" Target="file:///C:\Users\Dell\AppData\Local\Temp\wps\INetCache\7d534deecffa20d2baf0a81c8a7696fa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openxmlformats.org/officeDocument/2006/relationships/image" Target="file:///C:\Users\Dell\AppData\Local\Temp\wps\INetCache\471766d7ab9cda6afb0e68a97ffbefb7" TargetMode="External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105.GIF"/><Relationship Id="rId12" Type="http://schemas.openxmlformats.org/officeDocument/2006/relationships/image" Target="../media/image109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Relationship Id="rId6" Type="http://schemas.openxmlformats.org/officeDocument/2006/relationships/image" Target="file:///C:\Users\Dell\AppData\Local\Temp\wps\INetCache\af3bc5e7465154526d2b33f1bc4e95b9" TargetMode="External"/><Relationship Id="rId11" Type="http://schemas.openxmlformats.org/officeDocument/2006/relationships/image" Target="../media/image108.png"/><Relationship Id="rId5" Type="http://schemas.openxmlformats.org/officeDocument/2006/relationships/image" Target="../media/image104.jpeg"/><Relationship Id="rId10" Type="http://schemas.openxmlformats.org/officeDocument/2006/relationships/image" Target="../media/image107.png"/><Relationship Id="rId4" Type="http://schemas.openxmlformats.org/officeDocument/2006/relationships/image" Target="../media/image1.png"/><Relationship Id="rId9" Type="http://schemas.openxmlformats.org/officeDocument/2006/relationships/image" Target="file:///C:\Users\Dell\AppData\Local\Temp\wps\INetCache\d7ca697815ce8f3f742ee18f8accc8c7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Relationship Id="rId5" Type="http://schemas.openxmlformats.org/officeDocument/2006/relationships/image" Target="../media/image110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Relationship Id="rId5" Type="http://schemas.openxmlformats.org/officeDocument/2006/relationships/image" Target="../media/image111.GIF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video" Target="../media/media8.mp4"/><Relationship Id="rId7" Type="http://schemas.openxmlformats.org/officeDocument/2006/relationships/image" Target="../media/image112.png"/><Relationship Id="rId2" Type="http://schemas.microsoft.com/office/2007/relationships/media" Target="../media/media8.mp4"/><Relationship Id="rId1" Type="http://schemas.openxmlformats.org/officeDocument/2006/relationships/tags" Target="../tags/tag9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video" Target="../media/media9.mp4"/><Relationship Id="rId7" Type="http://schemas.openxmlformats.org/officeDocument/2006/relationships/image" Target="../media/image113.png"/><Relationship Id="rId2" Type="http://schemas.microsoft.com/office/2007/relationships/media" Target="../media/media9.mp4"/><Relationship Id="rId1" Type="http://schemas.openxmlformats.org/officeDocument/2006/relationships/tags" Target="../tags/tag9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1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1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print">
            <a:alphaModFix amt="35000"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4645E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4879" y="208077"/>
            <a:ext cx="6477000" cy="6477000"/>
          </a:xfrm>
          <a:prstGeom prst="rect">
            <a:avLst/>
          </a:prstGeom>
        </p:spPr>
      </p:pic>
      <p:pic>
        <p:nvPicPr>
          <p:cNvPr id="70" name="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rgbClr val="4645E4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7100000">
            <a:off x="2126821" y="-916958"/>
            <a:ext cx="7631354" cy="8506716"/>
          </a:xfrm>
          <a:prstGeom prst="rect">
            <a:avLst/>
          </a:prstGeom>
        </p:spPr>
      </p:pic>
      <p:pic>
        <p:nvPicPr>
          <p:cNvPr id="71" name="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6" cstate="screen">
            <a:duotone>
              <a:prstClr val="black"/>
              <a:srgbClr val="4645E4">
                <a:tint val="45000"/>
                <a:satMod val="400000"/>
              </a:srgbClr>
            </a:duotone>
          </a:blip>
          <a:srcRect l="34994" t="19317" r="34744" b="20898"/>
          <a:stretch>
            <a:fillRect/>
          </a:stretch>
        </p:blipFill>
        <p:spPr>
          <a:xfrm>
            <a:off x="3159855" y="698285"/>
            <a:ext cx="5565286" cy="549658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316313" y="858631"/>
            <a:ext cx="5175892" cy="517589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06445" y="4793156"/>
            <a:ext cx="387210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2021</a:t>
            </a:r>
            <a:endParaRPr kumimoji="0" lang="pt-BR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11" name="矩形 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857500" y="3066237"/>
            <a:ext cx="6476999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Star Teacher Contest</a:t>
            </a:r>
          </a:p>
        </p:txBody>
      </p:sp>
      <p:sp>
        <p:nvSpPr>
          <p:cNvPr id="12" name="矩形 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579363" y="1893316"/>
            <a:ext cx="3033274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defRPr/>
            </a:pPr>
            <a:r>
              <a:rPr lang="en-US" altLang="zh-CN" sz="6000" b="1" dirty="0">
                <a:ln>
                  <a:solidFill>
                    <a:srgbClr val="2575FC"/>
                  </a:solidFill>
                </a:ln>
                <a:gradFill flip="none" rotWithShape="1">
                  <a:gsLst>
                    <a:gs pos="0">
                      <a:srgbClr val="2575FC"/>
                    </a:gs>
                    <a:gs pos="100000">
                      <a:srgbClr val="6020D2"/>
                    </a:gs>
                  </a:gsLst>
                  <a:lin ang="2700000" scaled="1"/>
                  <a:tileRect/>
                </a:gradFill>
                <a:effectLst>
                  <a:glow rad="101600">
                    <a:schemeClr val="accent1">
                      <a:lumMod val="40000"/>
                      <a:lumOff val="60000"/>
                      <a:alpha val="6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FLTRP</a:t>
            </a:r>
            <a:endParaRPr lang="zh-CN" altLang="en-US" sz="6000" b="1" dirty="0">
              <a:ln>
                <a:solidFill>
                  <a:srgbClr val="2575FC"/>
                </a:solidFill>
              </a:ln>
              <a:gradFill flip="none" rotWithShape="1">
                <a:gsLst>
                  <a:gs pos="0">
                    <a:srgbClr val="2575FC"/>
                  </a:gs>
                  <a:gs pos="100000">
                    <a:srgbClr val="6020D2"/>
                  </a:gs>
                </a:gsLst>
                <a:lin ang="2700000" scaled="1"/>
                <a:tileRect/>
              </a:gradFill>
              <a:effectLst>
                <a:glow rad="101600">
                  <a:schemeClr val="accent1">
                    <a:lumMod val="40000"/>
                    <a:lumOff val="60000"/>
                    <a:alpha val="6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rPr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kumimoji="0" lang="zh-CN" altLang="en-US" sz="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0.13842 L -4.79167E-6 4.07407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08333E-7 0.13843 L 2.08333E-7 -4.07407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52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alphaModFix amt="35000"/>
            <a:duotone>
              <a:prstClr val="black"/>
              <a:srgbClr val="6020D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92711" y="1777606"/>
            <a:ext cx="2927664" cy="2927664"/>
          </a:xfrm>
          <a:prstGeom prst="rect">
            <a:avLst/>
          </a:prstGeom>
        </p:spPr>
      </p:pic>
      <p:pic>
        <p:nvPicPr>
          <p:cNvPr id="70" name="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4" cstate="screen">
            <a:duotone>
              <a:prstClr val="black"/>
              <a:srgbClr val="6020D2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7100000">
            <a:off x="317281" y="1043195"/>
            <a:ext cx="3944077" cy="4396486"/>
          </a:xfrm>
          <a:prstGeom prst="rect">
            <a:avLst/>
          </a:prstGeom>
        </p:spPr>
      </p:pic>
      <p:pic>
        <p:nvPicPr>
          <p:cNvPr id="71" name="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rgbClr val="6020D2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939023" y="1941530"/>
            <a:ext cx="2700595" cy="2667257"/>
          </a:xfrm>
          <a:prstGeom prst="rect">
            <a:avLst/>
          </a:prstGeom>
        </p:spPr>
      </p:pic>
      <p:sp>
        <p:nvSpPr>
          <p:cNvPr id="69" name="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06571" y="2000468"/>
            <a:ext cx="2511637" cy="2511637"/>
          </a:xfrm>
          <a:prstGeom prst="ellipse">
            <a:avLst/>
          </a:prstGeom>
          <a:noFill/>
          <a:ln>
            <a:solidFill>
              <a:srgbClr val="4645E4">
                <a:alpha val="8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28142" y="2933120"/>
            <a:ext cx="2474478" cy="646331"/>
          </a:xfrm>
          <a:prstGeom prst="rect">
            <a:avLst/>
          </a:prstGeom>
          <a:gradFill>
            <a:gsLst>
              <a:gs pos="0">
                <a:srgbClr val="2575FC">
                  <a:alpha val="0"/>
                  <a:lumMod val="48000"/>
                  <a:lumOff val="52000"/>
                </a:srgbClr>
              </a:gs>
              <a:gs pos="100000">
                <a:srgbClr val="6020D2"/>
              </a:gs>
            </a:gsLst>
            <a:lin ang="2700000" scaled="1"/>
          </a:gradFill>
          <a:ln>
            <a:noFill/>
          </a:ln>
          <a:effectLst>
            <a:softEdge rad="5080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176147" y="2031836"/>
            <a:ext cx="901284" cy="901284"/>
            <a:chOff x="1413324" y="1664562"/>
            <a:chExt cx="1381545" cy="1381544"/>
          </a:xfrm>
          <a:gradFill flip="none" rotWithShape="1">
            <a:gsLst>
              <a:gs pos="0">
                <a:srgbClr val="2575FC">
                  <a:alpha val="19000"/>
                </a:srgbClr>
              </a:gs>
              <a:gs pos="100000">
                <a:srgbClr val="6020D2"/>
              </a:gs>
            </a:gsLst>
            <a:lin ang="2700000" scaled="1"/>
            <a:tileRect/>
          </a:gradFill>
        </p:grpSpPr>
        <p:sp>
          <p:nvSpPr>
            <p:cNvPr id="13" name="椭圆 12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A0DAE4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grp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A0DAE4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grpFill/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17" name="任意多边形 1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rPr>
                <a:t>01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A0DAE4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243262" y="3666671"/>
            <a:ext cx="901284" cy="901284"/>
            <a:chOff x="1413324" y="1664562"/>
            <a:chExt cx="1381545" cy="1381544"/>
          </a:xfrm>
          <a:gradFill>
            <a:gsLst>
              <a:gs pos="0">
                <a:srgbClr val="2575FC">
                  <a:alpha val="19000"/>
                </a:srgbClr>
              </a:gs>
              <a:gs pos="100000">
                <a:srgbClr val="6020D2"/>
              </a:gs>
            </a:gsLst>
            <a:lin ang="2700000" scaled="0"/>
          </a:gradFill>
        </p:grpSpPr>
        <p:sp>
          <p:nvSpPr>
            <p:cNvPr id="81" name="椭圆 80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A0DAE4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grp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A0DAE4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grpFill/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85" name="任意多边形 84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7" name="任意多边形 86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A0DAE4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ea"/>
                  <a:sym typeface="+mn-lt"/>
                </a:rPr>
                <a:t>02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A0DAE4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12" name="矩形 111"/>
          <p:cNvSpPr/>
          <p:nvPr/>
        </p:nvSpPr>
        <p:spPr>
          <a:xfrm>
            <a:off x="6382866" y="3797273"/>
            <a:ext cx="417060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zh-CN" sz="3600" b="1" dirty="0">
                <a:ln>
                  <a:solidFill>
                    <a:srgbClr val="2575FC"/>
                  </a:solidFill>
                </a:ln>
                <a:gradFill flip="none" rotWithShape="1">
                  <a:gsLst>
                    <a:gs pos="0">
                      <a:srgbClr val="2575FC"/>
                    </a:gs>
                    <a:gs pos="50000">
                      <a:srgbClr val="A0DAE4">
                        <a:tint val="44500"/>
                        <a:satMod val="160000"/>
                      </a:srgbClr>
                    </a:gs>
                    <a:gs pos="100000">
                      <a:srgbClr val="6020D2"/>
                    </a:gs>
                  </a:gsLst>
                  <a:lin ang="27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Demonstration</a:t>
            </a:r>
            <a:endParaRPr lang="zh-CN" altLang="en-US" sz="3600" b="1" dirty="0">
              <a:ln>
                <a:solidFill>
                  <a:srgbClr val="2575FC"/>
                </a:solidFill>
              </a:ln>
              <a:gradFill flip="none" rotWithShape="1">
                <a:gsLst>
                  <a:gs pos="0">
                    <a:srgbClr val="2575FC"/>
                  </a:gs>
                  <a:gs pos="50000">
                    <a:srgbClr val="A0DAE4">
                      <a:tint val="44500"/>
                      <a:satMod val="160000"/>
                    </a:srgbClr>
                  </a:gs>
                  <a:gs pos="100000">
                    <a:srgbClr val="6020D2"/>
                  </a:gs>
                </a:gsLst>
                <a:lin ang="27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+mn-ea"/>
              <a:sym typeface="+mn-lt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rPr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kumimoji="0" lang="zh-CN" altLang="en-US" sz="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339409" y="2174291"/>
            <a:ext cx="510794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zh-CN" sz="3600" b="1" dirty="0">
                <a:ln>
                  <a:solidFill>
                    <a:srgbClr val="2575FC"/>
                  </a:solidFill>
                </a:ln>
                <a:gradFill flip="none" rotWithShape="1">
                  <a:gsLst>
                    <a:gs pos="0">
                      <a:srgbClr val="2575FC"/>
                    </a:gs>
                    <a:gs pos="50000">
                      <a:srgbClr val="A0DAE4">
                        <a:tint val="44500"/>
                        <a:satMod val="160000"/>
                      </a:srgbClr>
                    </a:gs>
                    <a:gs pos="100000">
                      <a:srgbClr val="6020D2"/>
                    </a:gs>
                  </a:gsLst>
                  <a:lin ang="27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Teaching Design</a:t>
            </a:r>
            <a:endParaRPr lang="zh-CN" altLang="en-US" sz="3600" b="1" dirty="0">
              <a:ln>
                <a:solidFill>
                  <a:srgbClr val="2575FC"/>
                </a:solidFill>
              </a:ln>
              <a:gradFill flip="none" rotWithShape="1">
                <a:gsLst>
                  <a:gs pos="0">
                    <a:srgbClr val="2575FC"/>
                  </a:gs>
                  <a:gs pos="50000">
                    <a:srgbClr val="A0DAE4">
                      <a:tint val="44500"/>
                      <a:satMod val="160000"/>
                    </a:srgbClr>
                  </a:gs>
                  <a:gs pos="100000">
                    <a:srgbClr val="6020D2"/>
                  </a:gs>
                </a:gsLst>
                <a:lin ang="27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+mn-ea"/>
              <a:sym typeface="+mn-lt"/>
            </a:endParaRPr>
          </a:p>
        </p:txBody>
      </p:sp>
      <p:pic>
        <p:nvPicPr>
          <p:cNvPr id="120" name="图片 1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9822118">
            <a:off x="2584730" y="3904367"/>
            <a:ext cx="2617373" cy="40117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0.13842 L 4.16667E-7 4.81481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4.44444E-6 L 0.9638 4.44444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9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2578 4.07407E-6 L -3.75E-6 4.07407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69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8" grpId="0" animBg="1"/>
      <p:bldP spid="8" grpId="1" animBg="1"/>
      <p:bldP spid="112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4483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rgbClr val="2575F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59554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61949" y="2573390"/>
            <a:ext cx="1924050" cy="1924050"/>
          </a:xfrm>
          <a:prstGeom prst="ellipse">
            <a:avLst/>
          </a:prstGeom>
          <a:gradFill>
            <a:gsLst>
              <a:gs pos="0">
                <a:srgbClr val="2575FC"/>
              </a:gs>
              <a:gs pos="100000">
                <a:srgbClr val="6020D2"/>
              </a:gs>
            </a:gsLst>
            <a:lin ang="2700000" scaled="1"/>
          </a:gradFill>
          <a:ln>
            <a:solidFill>
              <a:srgbClr val="4645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575FC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680319" y="3108960"/>
            <a:ext cx="6371323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600" b="1" i="0" u="none" strike="noStrike" kern="1200" cap="none" normalizeH="0" noProof="0" dirty="0">
                <a:ln>
                  <a:solidFill>
                    <a:srgbClr val="2575FC"/>
                  </a:solidFill>
                </a:ln>
                <a:gradFill flip="none" rotWithShape="1">
                  <a:gsLst>
                    <a:gs pos="0">
                      <a:srgbClr val="2575FC"/>
                    </a:gs>
                    <a:gs pos="50000">
                      <a:srgbClr val="A0DAE4">
                        <a:tint val="44500"/>
                        <a:satMod val="160000"/>
                      </a:srgbClr>
                    </a:gs>
                    <a:gs pos="100000">
                      <a:srgbClr val="6020D2"/>
                    </a:gs>
                  </a:gsLst>
                  <a:lin ang="27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Teaching Design</a:t>
            </a:r>
            <a:endParaRPr kumimoji="0" lang="zh-CN" altLang="en-US" sz="4600" b="1" i="0" u="none" strike="noStrike" kern="1200" cap="none" normalizeH="0" noProof="0" dirty="0">
              <a:ln>
                <a:solidFill>
                  <a:srgbClr val="2575FC"/>
                </a:solidFill>
              </a:ln>
              <a:gradFill flip="none" rotWithShape="1">
                <a:gsLst>
                  <a:gs pos="0">
                    <a:srgbClr val="2575FC"/>
                  </a:gs>
                  <a:gs pos="50000">
                    <a:srgbClr val="A0DAE4">
                      <a:tint val="44500"/>
                      <a:satMod val="160000"/>
                    </a:srgbClr>
                  </a:gs>
                  <a:gs pos="100000">
                    <a:srgbClr val="6020D2"/>
                  </a:gs>
                </a:gsLst>
                <a:lin ang="27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rPr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kumimoji="0" lang="zh-CN" altLang="en-US" sz="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矩形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64169" y="2795207"/>
            <a:ext cx="1360329" cy="14804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01</a:t>
            </a:r>
            <a:endParaRPr lang="zh-CN" altLang="en-US" sz="8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1497" y="3943737"/>
            <a:ext cx="3545672" cy="54346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9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81620" y="1351859"/>
            <a:ext cx="3105940" cy="20188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55000">
                <a:srgbClr val="FBFDFE">
                  <a:alpha val="8000"/>
                </a:srgbClr>
              </a:gs>
              <a:gs pos="100000">
                <a:schemeClr val="bg1">
                  <a:alpha val="24000"/>
                </a:schemeClr>
              </a:gs>
            </a:gsLst>
            <a:lin ang="7380000" scaled="0"/>
          </a:gradFill>
          <a:ln>
            <a:gradFill>
              <a:gsLst>
                <a:gs pos="100000">
                  <a:srgbClr val="80DEFC"/>
                </a:gs>
                <a:gs pos="0">
                  <a:schemeClr val="bg1"/>
                </a:gs>
              </a:gsLst>
              <a:lin ang="19200000" scaled="1"/>
            </a:gradFill>
          </a:ln>
          <a:effectLst>
            <a:reflection stA="50000" endA="300" endPos="55000" dist="1651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" b="1899"/>
          <a:stretch>
            <a:fillRect/>
          </a:stretch>
        </p:blipFill>
        <p:spPr>
          <a:xfrm>
            <a:off x="835637" y="1406645"/>
            <a:ext cx="2997906" cy="1919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6880" r="8770" b="13676"/>
          <a:stretch>
            <a:fillRect/>
          </a:stretch>
        </p:blipFill>
        <p:spPr>
          <a:xfrm>
            <a:off x="842252" y="3600522"/>
            <a:ext cx="2997906" cy="1923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矩形 20"/>
          <p:cNvSpPr/>
          <p:nvPr/>
        </p:nvSpPr>
        <p:spPr>
          <a:xfrm>
            <a:off x="4161814" y="1351859"/>
            <a:ext cx="3105936" cy="201881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55000">
                <a:srgbClr val="FBFDFE">
                  <a:alpha val="8000"/>
                </a:srgbClr>
              </a:gs>
              <a:gs pos="100000">
                <a:schemeClr val="bg1">
                  <a:alpha val="24000"/>
                </a:schemeClr>
              </a:gs>
            </a:gsLst>
            <a:lin ang="7380000" scaled="0"/>
          </a:gradFill>
          <a:ln>
            <a:gradFill>
              <a:gsLst>
                <a:gs pos="100000">
                  <a:srgbClr val="80DEFC"/>
                </a:gs>
                <a:gs pos="0">
                  <a:schemeClr val="bg1"/>
                </a:gs>
              </a:gsLst>
              <a:lin ang="19200000" scaled="1"/>
            </a:gradFill>
          </a:ln>
          <a:effectLst>
            <a:reflection stA="50000" endA="300" endPos="55000" dist="1651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" b="1664"/>
          <a:stretch>
            <a:fillRect/>
          </a:stretch>
        </p:blipFill>
        <p:spPr>
          <a:xfrm>
            <a:off x="4225469" y="1406648"/>
            <a:ext cx="2983317" cy="1919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" t="9186" r="9187" b="12665"/>
          <a:stretch>
            <a:fillRect/>
          </a:stretch>
        </p:blipFill>
        <p:spPr>
          <a:xfrm>
            <a:off x="4230421" y="3606318"/>
            <a:ext cx="2968721" cy="1900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燕尾形箭头 98"/>
          <p:cNvSpPr/>
          <p:nvPr/>
        </p:nvSpPr>
        <p:spPr>
          <a:xfrm rot="10800000" flipH="1">
            <a:off x="245378" y="206458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2874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529117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55360" y="110634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07845" y="110634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234090" y="110634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381603" y="110634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685788" y="1829546"/>
            <a:ext cx="3706464" cy="3020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3400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汉仪雅酷黑W" panose="00020600040101010101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  <a:sym typeface="+mn-ea"/>
              </a:rPr>
              <a:t>Freshmen</a:t>
            </a:r>
          </a:p>
          <a:p>
            <a:pPr algn="ctr">
              <a:lnSpc>
                <a:spcPct val="200000"/>
              </a:lnSpc>
            </a:pPr>
            <a:endParaRPr lang="en-US" altLang="zh-CN" sz="3400" dirty="0">
              <a:solidFill>
                <a:schemeClr val="bg1"/>
              </a:solidFill>
              <a:latin typeface="Times New Roman" panose="02020603050405020304" pitchFamily="18" charset="0"/>
              <a:ea typeface="汉仪雅酷黑W" panose="00020600040101010101" charset="-122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  <a:sym typeface="+mn-ea"/>
              </a:rPr>
              <a:t>Non-English majors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4493" y="2112794"/>
            <a:ext cx="736476" cy="73647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1129209" y="2041020"/>
            <a:ext cx="479811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  <a:sym typeface="+mn-ea"/>
              </a:rPr>
              <a:t>High motivation </a:t>
            </a: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 rot="10800000">
            <a:off x="899488" y="3700970"/>
            <a:ext cx="7052516" cy="876631"/>
          </a:xfrm>
          <a:prstGeom prst="rect">
            <a:avLst/>
          </a:prstGeom>
          <a:gradFill rotWithShape="1">
            <a:gsLst>
              <a:gs pos="0">
                <a:srgbClr val="E2E0A0"/>
              </a:gs>
              <a:gs pos="100000">
                <a:srgbClr val="69684A">
                  <a:alpha val="0"/>
                </a:srgbClr>
              </a:gs>
            </a:gsLst>
            <a:lin ang="0" scaled="1"/>
          </a:gra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3103185" y="3807420"/>
            <a:ext cx="2464136" cy="5847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3200" b="1" dirty="0">
                <a:solidFill>
                  <a:srgbClr val="808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Intermediate</a:t>
            </a:r>
          </a:p>
        </p:txBody>
      </p:sp>
      <p:grpSp>
        <p:nvGrpSpPr>
          <p:cNvPr id="36" name="Group 14"/>
          <p:cNvGrpSpPr/>
          <p:nvPr/>
        </p:nvGrpSpPr>
        <p:grpSpPr bwMode="auto">
          <a:xfrm>
            <a:off x="6089179" y="939668"/>
            <a:ext cx="5040813" cy="4823581"/>
            <a:chOff x="-115" y="653"/>
            <a:chExt cx="3913" cy="3607"/>
          </a:xfrm>
        </p:grpSpPr>
        <p:grpSp>
          <p:nvGrpSpPr>
            <p:cNvPr id="37" name="Group 15"/>
            <p:cNvGrpSpPr/>
            <p:nvPr/>
          </p:nvGrpSpPr>
          <p:grpSpPr bwMode="auto">
            <a:xfrm>
              <a:off x="-115" y="3051"/>
              <a:ext cx="3913" cy="1214"/>
              <a:chOff x="61" y="3086"/>
              <a:chExt cx="2912" cy="963"/>
            </a:xfrm>
          </p:grpSpPr>
          <p:sp>
            <p:nvSpPr>
              <p:cNvPr id="53" name="Freeform 16"/>
              <p:cNvSpPr/>
              <p:nvPr/>
            </p:nvSpPr>
            <p:spPr bwMode="gray">
              <a:xfrm>
                <a:off x="351" y="3086"/>
                <a:ext cx="2242" cy="346"/>
              </a:xfrm>
              <a:custGeom>
                <a:avLst/>
                <a:gdLst>
                  <a:gd name="T0" fmla="*/ 0 w 2208"/>
                  <a:gd name="T1" fmla="*/ 1672 h 303"/>
                  <a:gd name="T2" fmla="*/ 2412 w 2208"/>
                  <a:gd name="T3" fmla="*/ 1698 h 303"/>
                  <a:gd name="T4" fmla="*/ 2693 w 2208"/>
                  <a:gd name="T5" fmla="*/ 0 h 303"/>
                  <a:gd name="T6" fmla="*/ 842 w 2208"/>
                  <a:gd name="T7" fmla="*/ 159 h 303"/>
                  <a:gd name="T8" fmla="*/ 0 w 2208"/>
                  <a:gd name="T9" fmla="*/ 1672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3175" cap="rnd">
                <a:solidFill>
                  <a:schemeClr val="tx2">
                    <a:lumMod val="20000"/>
                    <a:lumOff val="80000"/>
                  </a:schemeClr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4" name="Freeform 17"/>
              <p:cNvSpPr/>
              <p:nvPr/>
            </p:nvSpPr>
            <p:spPr bwMode="gray">
              <a:xfrm>
                <a:off x="61" y="3429"/>
                <a:ext cx="2597" cy="617"/>
              </a:xfrm>
              <a:custGeom>
                <a:avLst/>
                <a:gdLst>
                  <a:gd name="T0" fmla="*/ 0 w 2557"/>
                  <a:gd name="T1" fmla="*/ 3186 h 538"/>
                  <a:gd name="T2" fmla="*/ 3128 w 2557"/>
                  <a:gd name="T3" fmla="*/ 3182 h 538"/>
                  <a:gd name="T4" fmla="*/ 2767 w 2557"/>
                  <a:gd name="T5" fmla="*/ 1 h 538"/>
                  <a:gd name="T6" fmla="*/ 353 w 2557"/>
                  <a:gd name="T7" fmla="*/ 0 h 538"/>
                  <a:gd name="T8" fmla="*/ 0 w 2557"/>
                  <a:gd name="T9" fmla="*/ 3186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3175" cap="rnd">
                <a:solidFill>
                  <a:schemeClr val="tx2">
                    <a:lumMod val="20000"/>
                    <a:lumOff val="80000"/>
                  </a:schemeClr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5" name="Freeform 18"/>
              <p:cNvSpPr/>
              <p:nvPr/>
            </p:nvSpPr>
            <p:spPr bwMode="gray">
              <a:xfrm>
                <a:off x="2352" y="3092"/>
                <a:ext cx="621" cy="957"/>
              </a:xfrm>
              <a:custGeom>
                <a:avLst/>
                <a:gdLst>
                  <a:gd name="T0" fmla="*/ 366 w 612"/>
                  <a:gd name="T1" fmla="*/ 4837 h 836"/>
                  <a:gd name="T2" fmla="*/ 739 w 612"/>
                  <a:gd name="T3" fmla="*/ 2755 h 836"/>
                  <a:gd name="T4" fmla="*/ 273 w 612"/>
                  <a:gd name="T5" fmla="*/ 0 h 836"/>
                  <a:gd name="T6" fmla="*/ 0 w 612"/>
                  <a:gd name="T7" fmla="*/ 1753 h 836"/>
                  <a:gd name="T8" fmla="*/ 366 w 612"/>
                  <a:gd name="T9" fmla="*/ 4837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3175" cap="rnd">
                <a:solidFill>
                  <a:schemeClr val="tx2">
                    <a:lumMod val="20000"/>
                    <a:lumOff val="80000"/>
                  </a:schemeClr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grpSp>
          <p:nvGrpSpPr>
            <p:cNvPr id="38" name="Group 19"/>
            <p:cNvGrpSpPr/>
            <p:nvPr/>
          </p:nvGrpSpPr>
          <p:grpSpPr bwMode="auto">
            <a:xfrm>
              <a:off x="305" y="2403"/>
              <a:ext cx="2912" cy="963"/>
              <a:chOff x="305" y="2403"/>
              <a:chExt cx="2912" cy="963"/>
            </a:xfrm>
          </p:grpSpPr>
          <p:sp>
            <p:nvSpPr>
              <p:cNvPr id="50" name="Freeform 20"/>
              <p:cNvSpPr/>
              <p:nvPr/>
            </p:nvSpPr>
            <p:spPr bwMode="gray">
              <a:xfrm>
                <a:off x="595" y="2403"/>
                <a:ext cx="2242" cy="346"/>
              </a:xfrm>
              <a:custGeom>
                <a:avLst/>
                <a:gdLst>
                  <a:gd name="T0" fmla="*/ 0 w 2208"/>
                  <a:gd name="T1" fmla="*/ 2180 h 303"/>
                  <a:gd name="T2" fmla="*/ 2487 w 2208"/>
                  <a:gd name="T3" fmla="*/ 2214 h 303"/>
                  <a:gd name="T4" fmla="*/ 2776 w 2208"/>
                  <a:gd name="T5" fmla="*/ 0 h 303"/>
                  <a:gd name="T6" fmla="*/ 868 w 2208"/>
                  <a:gd name="T7" fmla="*/ 208 h 303"/>
                  <a:gd name="T8" fmla="*/ 0 w 2208"/>
                  <a:gd name="T9" fmla="*/ 2180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gradFill rotWithShape="1">
                <a:gsLst>
                  <a:gs pos="0">
                    <a:srgbClr val="558000"/>
                  </a:gs>
                  <a:gs pos="50000">
                    <a:srgbClr val="385500"/>
                  </a:gs>
                  <a:gs pos="100000">
                    <a:srgbClr val="558000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21"/>
              <p:cNvSpPr/>
              <p:nvPr/>
            </p:nvSpPr>
            <p:spPr bwMode="gray">
              <a:xfrm>
                <a:off x="305" y="2746"/>
                <a:ext cx="2597" cy="617"/>
              </a:xfrm>
              <a:custGeom>
                <a:avLst/>
                <a:gdLst>
                  <a:gd name="T0" fmla="*/ 0 w 2557"/>
                  <a:gd name="T1" fmla="*/ 4191 h 538"/>
                  <a:gd name="T2" fmla="*/ 3227 w 2557"/>
                  <a:gd name="T3" fmla="*/ 4185 h 538"/>
                  <a:gd name="T4" fmla="*/ 2854 w 2557"/>
                  <a:gd name="T5" fmla="*/ 1 h 538"/>
                  <a:gd name="T6" fmla="*/ 365 w 2557"/>
                  <a:gd name="T7" fmla="*/ 0 h 538"/>
                  <a:gd name="T8" fmla="*/ 0 w 2557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gradFill rotWithShape="1">
                <a:gsLst>
                  <a:gs pos="0">
                    <a:srgbClr val="669900"/>
                  </a:gs>
                  <a:gs pos="100000">
                    <a:srgbClr val="2F4700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52" name="Freeform 22"/>
              <p:cNvSpPr/>
              <p:nvPr/>
            </p:nvSpPr>
            <p:spPr bwMode="gray">
              <a:xfrm>
                <a:off x="2596" y="2409"/>
                <a:ext cx="621" cy="957"/>
              </a:xfrm>
              <a:custGeom>
                <a:avLst/>
                <a:gdLst>
                  <a:gd name="T0" fmla="*/ 376 w 612"/>
                  <a:gd name="T1" fmla="*/ 6338 h 836"/>
                  <a:gd name="T2" fmla="*/ 761 w 612"/>
                  <a:gd name="T3" fmla="*/ 3611 h 836"/>
                  <a:gd name="T4" fmla="*/ 281 w 612"/>
                  <a:gd name="T5" fmla="*/ 0 h 836"/>
                  <a:gd name="T6" fmla="*/ 0 w 612"/>
                  <a:gd name="T7" fmla="*/ 2297 h 836"/>
                  <a:gd name="T8" fmla="*/ 376 w 612"/>
                  <a:gd name="T9" fmla="*/ 6338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rgbClr val="99CC00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9" name="Group 23"/>
            <p:cNvGrpSpPr/>
            <p:nvPr/>
          </p:nvGrpSpPr>
          <p:grpSpPr bwMode="auto">
            <a:xfrm>
              <a:off x="635" y="1825"/>
              <a:ext cx="2150" cy="838"/>
              <a:chOff x="635" y="1825"/>
              <a:chExt cx="2150" cy="838"/>
            </a:xfrm>
          </p:grpSpPr>
          <p:sp>
            <p:nvSpPr>
              <p:cNvPr id="47" name="Freeform 24"/>
              <p:cNvSpPr/>
              <p:nvPr/>
            </p:nvSpPr>
            <p:spPr bwMode="gray">
              <a:xfrm>
                <a:off x="2261" y="1825"/>
                <a:ext cx="524" cy="838"/>
              </a:xfrm>
              <a:custGeom>
                <a:avLst/>
                <a:gdLst>
                  <a:gd name="T0" fmla="*/ 0 w 516"/>
                  <a:gd name="T1" fmla="*/ 1526 h 732"/>
                  <a:gd name="T2" fmla="*/ 371 w 516"/>
                  <a:gd name="T3" fmla="*/ 5559 h 732"/>
                  <a:gd name="T4" fmla="*/ 648 w 516"/>
                  <a:gd name="T5" fmla="*/ 3374 h 732"/>
                  <a:gd name="T6" fmla="*/ 198 w 516"/>
                  <a:gd name="T7" fmla="*/ 0 h 732"/>
                  <a:gd name="T8" fmla="*/ 0 w 516"/>
                  <a:gd name="T9" fmla="*/ 152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6"/>
                  <a:gd name="T16" fmla="*/ 0 h 732"/>
                  <a:gd name="T17" fmla="*/ 516 w 516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rgbClr val="FEF800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Freeform 25"/>
              <p:cNvSpPr/>
              <p:nvPr/>
            </p:nvSpPr>
            <p:spPr bwMode="gray">
              <a:xfrm>
                <a:off x="915" y="1825"/>
                <a:ext cx="1504" cy="226"/>
              </a:xfrm>
              <a:custGeom>
                <a:avLst/>
                <a:gdLst>
                  <a:gd name="T0" fmla="*/ 0 w 1481"/>
                  <a:gd name="T1" fmla="*/ 1541 h 197"/>
                  <a:gd name="T2" fmla="*/ 1675 w 1481"/>
                  <a:gd name="T3" fmla="*/ 1541 h 197"/>
                  <a:gd name="T4" fmla="*/ 1865 w 1481"/>
                  <a:gd name="T5" fmla="*/ 0 h 197"/>
                  <a:gd name="T6" fmla="*/ 463 w 1481"/>
                  <a:gd name="T7" fmla="*/ 3 h 197"/>
                  <a:gd name="T8" fmla="*/ 0 w 1481"/>
                  <a:gd name="T9" fmla="*/ 154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81"/>
                  <a:gd name="T16" fmla="*/ 0 h 197"/>
                  <a:gd name="T17" fmla="*/ 1481 w 1481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gradFill rotWithShape="1">
                <a:gsLst>
                  <a:gs pos="0">
                    <a:srgbClr val="9E9A00"/>
                  </a:gs>
                  <a:gs pos="50000">
                    <a:srgbClr val="696600"/>
                  </a:gs>
                  <a:gs pos="100000">
                    <a:srgbClr val="9E9A00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26"/>
              <p:cNvSpPr/>
              <p:nvPr/>
            </p:nvSpPr>
            <p:spPr bwMode="gray">
              <a:xfrm>
                <a:off x="635" y="2051"/>
                <a:ext cx="1935" cy="607"/>
              </a:xfrm>
              <a:custGeom>
                <a:avLst/>
                <a:gdLst>
                  <a:gd name="T0" fmla="*/ 0 w 1906"/>
                  <a:gd name="T1" fmla="*/ 4042 h 530"/>
                  <a:gd name="T2" fmla="*/ 2389 w 1906"/>
                  <a:gd name="T3" fmla="*/ 4042 h 530"/>
                  <a:gd name="T4" fmla="*/ 2014 w 1906"/>
                  <a:gd name="T5" fmla="*/ 0 h 530"/>
                  <a:gd name="T6" fmla="*/ 353 w 1906"/>
                  <a:gd name="T7" fmla="*/ 0 h 530"/>
                  <a:gd name="T8" fmla="*/ 0 w 1906"/>
                  <a:gd name="T9" fmla="*/ 4042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6"/>
                  <a:gd name="T16" fmla="*/ 0 h 530"/>
                  <a:gd name="T17" fmla="*/ 1906 w 1906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gradFill rotWithShape="1">
                <a:gsLst>
                  <a:gs pos="0">
                    <a:srgbClr val="CCCC00"/>
                  </a:gs>
                  <a:gs pos="100000">
                    <a:srgbClr val="5E5E00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 dirty="0"/>
              </a:p>
            </p:txBody>
          </p:sp>
        </p:grpSp>
        <p:grpSp>
          <p:nvGrpSpPr>
            <p:cNvPr id="40" name="Group 27"/>
            <p:cNvGrpSpPr/>
            <p:nvPr/>
          </p:nvGrpSpPr>
          <p:grpSpPr bwMode="auto">
            <a:xfrm>
              <a:off x="955" y="1234"/>
              <a:ext cx="1404" cy="737"/>
              <a:chOff x="955" y="1234"/>
              <a:chExt cx="1404" cy="737"/>
            </a:xfrm>
          </p:grpSpPr>
          <p:sp>
            <p:nvSpPr>
              <p:cNvPr id="44" name="Freeform 28"/>
              <p:cNvSpPr/>
              <p:nvPr/>
            </p:nvSpPr>
            <p:spPr bwMode="gray">
              <a:xfrm>
                <a:off x="1250" y="1239"/>
                <a:ext cx="742" cy="118"/>
              </a:xfrm>
              <a:custGeom>
                <a:avLst/>
                <a:gdLst>
                  <a:gd name="T0" fmla="*/ 0 w 734"/>
                  <a:gd name="T1" fmla="*/ 661 h 104"/>
                  <a:gd name="T2" fmla="*/ 766 w 734"/>
                  <a:gd name="T3" fmla="*/ 686 h 104"/>
                  <a:gd name="T4" fmla="*/ 862 w 734"/>
                  <a:gd name="T5" fmla="*/ 0 h 104"/>
                  <a:gd name="T6" fmla="*/ 210 w 734"/>
                  <a:gd name="T7" fmla="*/ 0 h 104"/>
                  <a:gd name="T8" fmla="*/ 0 w 734"/>
                  <a:gd name="T9" fmla="*/ 661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4"/>
                  <a:gd name="T16" fmla="*/ 0 h 104"/>
                  <a:gd name="T17" fmla="*/ 734 w 7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gradFill rotWithShape="1">
                <a:gsLst>
                  <a:gs pos="0">
                    <a:srgbClr val="FF6535"/>
                  </a:gs>
                  <a:gs pos="50000">
                    <a:srgbClr val="A94323"/>
                  </a:gs>
                  <a:gs pos="100000">
                    <a:srgbClr val="FF6535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29"/>
              <p:cNvSpPr/>
              <p:nvPr/>
            </p:nvSpPr>
            <p:spPr bwMode="gray">
              <a:xfrm>
                <a:off x="955" y="1354"/>
                <a:ext cx="1258" cy="617"/>
              </a:xfrm>
              <a:custGeom>
                <a:avLst/>
                <a:gdLst>
                  <a:gd name="T0" fmla="*/ 0 w 1239"/>
                  <a:gd name="T1" fmla="*/ 4191 h 538"/>
                  <a:gd name="T2" fmla="*/ 1554 w 1239"/>
                  <a:gd name="T3" fmla="*/ 4191 h 538"/>
                  <a:gd name="T4" fmla="*/ 1193 w 1239"/>
                  <a:gd name="T5" fmla="*/ 0 h 538"/>
                  <a:gd name="T6" fmla="*/ 361 w 1239"/>
                  <a:gd name="T7" fmla="*/ 0 h 538"/>
                  <a:gd name="T8" fmla="*/ 0 w 1239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9"/>
                  <a:gd name="T16" fmla="*/ 0 h 538"/>
                  <a:gd name="T17" fmla="*/ 1239 w 1239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gradFill rotWithShape="1">
                <a:gsLst>
                  <a:gs pos="0">
                    <a:srgbClr val="FF9933"/>
                  </a:gs>
                  <a:gs pos="100000">
                    <a:srgbClr val="764718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30"/>
              <p:cNvSpPr/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>
                  <a:gd name="T0" fmla="*/ 353 w 439"/>
                  <a:gd name="T1" fmla="*/ 5012 h 638"/>
                  <a:gd name="T2" fmla="*/ 536 w 439"/>
                  <a:gd name="T3" fmla="*/ 3467 h 638"/>
                  <a:gd name="T4" fmla="*/ 94 w 439"/>
                  <a:gd name="T5" fmla="*/ 0 h 638"/>
                  <a:gd name="T6" fmla="*/ 0 w 439"/>
                  <a:gd name="T7" fmla="*/ 750 h 638"/>
                  <a:gd name="T8" fmla="*/ 353 w 439"/>
                  <a:gd name="T9" fmla="*/ 5012 h 6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9"/>
                  <a:gd name="T16" fmla="*/ 0 h 638"/>
                  <a:gd name="T17" fmla="*/ 439 w 439"/>
                  <a:gd name="T18" fmla="*/ 638 h 6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rgbClr val="FFBA75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" name="Group 31"/>
            <p:cNvGrpSpPr/>
            <p:nvPr/>
          </p:nvGrpSpPr>
          <p:grpSpPr bwMode="auto">
            <a:xfrm>
              <a:off x="1284" y="653"/>
              <a:ext cx="653" cy="616"/>
              <a:chOff x="1284" y="653"/>
              <a:chExt cx="653" cy="616"/>
            </a:xfrm>
          </p:grpSpPr>
          <p:sp>
            <p:nvSpPr>
              <p:cNvPr id="42" name="Freeform 32"/>
              <p:cNvSpPr/>
              <p:nvPr/>
            </p:nvSpPr>
            <p:spPr bwMode="gray">
              <a:xfrm>
                <a:off x="1284" y="653"/>
                <a:ext cx="598" cy="616"/>
              </a:xfrm>
              <a:custGeom>
                <a:avLst/>
                <a:gdLst>
                  <a:gd name="T0" fmla="*/ 0 w 587"/>
                  <a:gd name="T1" fmla="*/ 4177 h 537"/>
                  <a:gd name="T2" fmla="*/ 773 w 587"/>
                  <a:gd name="T3" fmla="*/ 4203 h 537"/>
                  <a:gd name="T4" fmla="*/ 373 w 587"/>
                  <a:gd name="T5" fmla="*/ 0 h 537"/>
                  <a:gd name="T6" fmla="*/ 0 w 587"/>
                  <a:gd name="T7" fmla="*/ 4177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7"/>
                  <a:gd name="T13" fmla="*/ 0 h 537"/>
                  <a:gd name="T14" fmla="*/ 587 w 587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lin ang="2700000" scaled="1"/>
              </a:gra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33"/>
              <p:cNvSpPr/>
              <p:nvPr/>
            </p:nvSpPr>
            <p:spPr bwMode="gray">
              <a:xfrm>
                <a:off x="1568" y="653"/>
                <a:ext cx="369" cy="613"/>
              </a:xfrm>
              <a:custGeom>
                <a:avLst/>
                <a:gdLst>
                  <a:gd name="T0" fmla="*/ 363 w 364"/>
                  <a:gd name="T1" fmla="*/ 4113 h 535"/>
                  <a:gd name="T2" fmla="*/ 445 w 364"/>
                  <a:gd name="T3" fmla="*/ 3428 h 535"/>
                  <a:gd name="T4" fmla="*/ 0 w 364"/>
                  <a:gd name="T5" fmla="*/ 0 h 535"/>
                  <a:gd name="T6" fmla="*/ 363 w 364"/>
                  <a:gd name="T7" fmla="*/ 4113 h 5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4"/>
                  <a:gd name="T13" fmla="*/ 0 h 535"/>
                  <a:gd name="T14" fmla="*/ 364 w 364"/>
                  <a:gd name="T15" fmla="*/ 535 h 5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rgbClr val="FF6535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8" name="Rectangle 36"/>
          <p:cNvSpPr>
            <a:spLocks noChangeArrowheads="1"/>
          </p:cNvSpPr>
          <p:nvPr/>
        </p:nvSpPr>
        <p:spPr bwMode="auto">
          <a:xfrm>
            <a:off x="7056914" y="4881974"/>
            <a:ext cx="4151312" cy="62070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atinLnBrk="1">
              <a:defRPr/>
            </a:pPr>
            <a:endParaRPr kumimoji="1" lang="en-US" altLang="ko-KR" sz="1400" b="1" dirty="0">
              <a:solidFill>
                <a:srgbClr val="FFFFFF"/>
              </a:solidFill>
              <a:ea typeface="Gulim" panose="020B0600000101010101" pitchFamily="34" charset="-127"/>
            </a:endParaRPr>
          </a:p>
        </p:txBody>
      </p:sp>
      <p:sp>
        <p:nvSpPr>
          <p:cNvPr id="59" name="Rectangle 37"/>
          <p:cNvSpPr>
            <a:spLocks noChangeArrowheads="1"/>
          </p:cNvSpPr>
          <p:nvPr/>
        </p:nvSpPr>
        <p:spPr bwMode="auto">
          <a:xfrm>
            <a:off x="6980589" y="3100926"/>
            <a:ext cx="2590800" cy="28733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1">
              <a:defRPr/>
            </a:pPr>
            <a:r>
              <a:rPr kumimoji="1" lang="en-US" altLang="ko-KR" sz="2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CET6</a:t>
            </a:r>
            <a:r>
              <a:rPr kumimoji="1" lang="en-US" altLang="ko-KR" sz="24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  </a:t>
            </a:r>
            <a:r>
              <a:rPr kumimoji="1" lang="en-US" altLang="zh-CN" sz="2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CET7</a:t>
            </a:r>
            <a:endParaRPr kumimoji="1" lang="en-US" altLang="ko-KR" sz="2400" b="1" dirty="0">
              <a:solidFill>
                <a:srgbClr val="FFFFFF"/>
              </a:solidFill>
              <a:latin typeface="Times New Roman" panose="02020603050405020304" pitchFamily="18" charset="0"/>
              <a:ea typeface="Open Sans Semibold" panose="020B07060308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089179" y="5838041"/>
            <a:ext cx="57617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ko-K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China’s Standards for English Language Ability, 2018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33631" y="1338927"/>
            <a:ext cx="3089212" cy="2184429"/>
          </a:xfrm>
          <a:prstGeom prst="rect">
            <a:avLst/>
          </a:prstGeom>
        </p:spPr>
      </p:pic>
      <p:sp>
        <p:nvSpPr>
          <p:cNvPr id="61" name="Rectangle 37"/>
          <p:cNvSpPr>
            <a:spLocks noChangeArrowheads="1"/>
          </p:cNvSpPr>
          <p:nvPr/>
        </p:nvSpPr>
        <p:spPr bwMode="auto">
          <a:xfrm>
            <a:off x="6970429" y="4011216"/>
            <a:ext cx="2590800" cy="28733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1">
              <a:defRPr/>
            </a:pPr>
            <a:r>
              <a:rPr kumimoji="1" lang="en-US" altLang="ko-KR" sz="2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</a:t>
            </a:r>
            <a:r>
              <a:rPr kumimoji="1" lang="en-US" altLang="zh-CN" sz="2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4</a:t>
            </a:r>
            <a:r>
              <a:rPr kumimoji="1" lang="zh-CN" altLang="en-US" sz="26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  </a:t>
            </a:r>
            <a:r>
              <a:rPr kumimoji="1" lang="en-US" altLang="zh-CN" sz="2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CET5  </a:t>
            </a:r>
            <a:endParaRPr kumimoji="1" lang="en-US" altLang="ko-KR" sz="2600" b="1" dirty="0">
              <a:solidFill>
                <a:srgbClr val="FFFFFF"/>
              </a:solidFill>
              <a:latin typeface="Times New Roman" panose="02020603050405020304" pitchFamily="18" charset="0"/>
              <a:ea typeface="Open Sans Semibold" panose="020B07060308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0" name="燕尾形箭头 98"/>
          <p:cNvSpPr/>
          <p:nvPr/>
        </p:nvSpPr>
        <p:spPr>
          <a:xfrm rot="10800000" flipH="1">
            <a:off x="245378" y="206458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602874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2529117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4455360" y="110634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8307845" y="110634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10234090" y="110634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35" y="2049393"/>
            <a:ext cx="576402" cy="576402"/>
          </a:xfrm>
          <a:prstGeom prst="rect">
            <a:avLst/>
          </a:prstGeom>
        </p:spPr>
      </p:pic>
      <p:sp>
        <p:nvSpPr>
          <p:cNvPr id="119" name="文本框 118"/>
          <p:cNvSpPr txBox="1"/>
          <p:nvPr/>
        </p:nvSpPr>
        <p:spPr>
          <a:xfrm>
            <a:off x="6381603" y="110634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4" name="Rectangle 37"/>
          <p:cNvSpPr>
            <a:spLocks noChangeArrowheads="1"/>
          </p:cNvSpPr>
          <p:nvPr/>
        </p:nvSpPr>
        <p:spPr bwMode="auto">
          <a:xfrm>
            <a:off x="7089391" y="5121070"/>
            <a:ext cx="2590800" cy="28733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1">
              <a:defRPr/>
            </a:pPr>
            <a:r>
              <a:rPr kumimoji="1" lang="en-US" altLang="ko-KR" sz="28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</a:t>
            </a:r>
            <a:r>
              <a:rPr kumimoji="1" lang="en-US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1</a:t>
            </a:r>
            <a:r>
              <a:rPr kumimoji="1" lang="zh-CN" alt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  </a:t>
            </a:r>
            <a:r>
              <a:rPr kumimoji="1" lang="en-US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CET2   CET3  </a:t>
            </a:r>
            <a:endParaRPr kumimoji="1" lang="en-US" altLang="ko-KR" sz="2800" b="1" dirty="0">
              <a:solidFill>
                <a:srgbClr val="FFFFFF"/>
              </a:solidFill>
              <a:latin typeface="Times New Roman" panose="02020603050405020304" pitchFamily="18" charset="0"/>
              <a:ea typeface="Open Sans Semibold" panose="020B07060308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37"/>
          <p:cNvSpPr>
            <a:spLocks noChangeArrowheads="1"/>
          </p:cNvSpPr>
          <p:nvPr/>
        </p:nvSpPr>
        <p:spPr bwMode="auto">
          <a:xfrm>
            <a:off x="6953760" y="2172383"/>
            <a:ext cx="2590800" cy="28733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1">
              <a:defRPr/>
            </a:pPr>
            <a:r>
              <a:rPr kumimoji="1" lang="en-US" altLang="ko-KR" sz="2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</a:t>
            </a:r>
            <a:r>
              <a:rPr kumimoji="1" lang="en-US" altLang="zh-CN" sz="2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8</a:t>
            </a:r>
            <a:endParaRPr kumimoji="1" lang="en-US" altLang="ko-KR" sz="2200" b="1" dirty="0">
              <a:solidFill>
                <a:srgbClr val="FFFFFF"/>
              </a:solidFill>
              <a:latin typeface="Times New Roman" panose="02020603050405020304" pitchFamily="18" charset="0"/>
              <a:ea typeface="Open Sans Semibold" panose="020B07060308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37"/>
          <p:cNvSpPr>
            <a:spLocks noChangeArrowheads="1"/>
          </p:cNvSpPr>
          <p:nvPr/>
        </p:nvSpPr>
        <p:spPr bwMode="auto">
          <a:xfrm>
            <a:off x="6956108" y="1369203"/>
            <a:ext cx="2590800" cy="28733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1">
              <a:defRPr/>
            </a:pPr>
            <a:r>
              <a:rPr kumimoji="1" lang="en-US" altLang="ko-KR" sz="1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CET</a:t>
            </a:r>
            <a:r>
              <a:rPr kumimoji="1" lang="en-US" altLang="zh-CN" sz="1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Semibold" panose="020B0706030804020204" pitchFamily="34" charset="0"/>
                <a:cs typeface="Times New Roman" panose="02020603050405020304" pitchFamily="18" charset="0"/>
              </a:rPr>
              <a:t>9</a:t>
            </a:r>
            <a:endParaRPr kumimoji="1" lang="en-US" altLang="ko-KR" sz="1400" b="1" dirty="0">
              <a:solidFill>
                <a:srgbClr val="FFFFFF"/>
              </a:solidFill>
              <a:latin typeface="Times New Roman" panose="02020603050405020304" pitchFamily="18" charset="0"/>
              <a:ea typeface="Open Sans Semibold" panose="020B07060308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上弧形箭头 1"/>
          <p:cNvSpPr/>
          <p:nvPr/>
        </p:nvSpPr>
        <p:spPr>
          <a:xfrm rot="14345769">
            <a:off x="9521045" y="2660076"/>
            <a:ext cx="1292279" cy="697750"/>
          </a:xfrm>
          <a:prstGeom prst="curvedUpArrow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35" grpId="0"/>
      <p:bldP spid="58" grpId="0"/>
      <p:bldP spid="59" grpId="0"/>
      <p:bldP spid="60" grpId="0"/>
      <p:bldP spid="61" grpId="0"/>
      <p:bldP spid="64" grpId="0"/>
      <p:bldP spid="65" grpId="0"/>
      <p:bldP spid="68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27081" y="714354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16113" y="1979306"/>
            <a:ext cx="533398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kumimoji="1" lang="en-US" altLang="zh-CN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  <a:sym typeface="+mn-ea"/>
              </a:rPr>
              <a:t>Linear thinking</a:t>
            </a:r>
          </a:p>
        </p:txBody>
      </p:sp>
      <p:sp>
        <p:nvSpPr>
          <p:cNvPr id="34" name="燕尾形箭头 98"/>
          <p:cNvSpPr/>
          <p:nvPr/>
        </p:nvSpPr>
        <p:spPr>
          <a:xfrm rot="10800000" flipH="1">
            <a:off x="245378" y="206458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2874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529117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55360" y="110634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07845" y="110634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234090" y="110634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81603" y="110634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grpSp>
        <p:nvGrpSpPr>
          <p:cNvPr id="16" name="组合 8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6739268" y="1870417"/>
            <a:ext cx="4739138" cy="3234020"/>
            <a:chOff x="3740150" y="439738"/>
            <a:chExt cx="7967663" cy="5437188"/>
          </a:xfrm>
        </p:grpSpPr>
        <p:sp>
          <p:nvSpPr>
            <p:cNvPr id="17" name="ïṧlïďè"/>
            <p:cNvSpPr/>
            <p:nvPr/>
          </p:nvSpPr>
          <p:spPr bwMode="auto">
            <a:xfrm>
              <a:off x="4414838" y="2474913"/>
              <a:ext cx="7104063" cy="3402013"/>
            </a:xfrm>
            <a:custGeom>
              <a:avLst/>
              <a:gdLst>
                <a:gd name="T0" fmla="*/ 55 w 4475"/>
                <a:gd name="T1" fmla="*/ 2090 h 2143"/>
                <a:gd name="T2" fmla="*/ 150 w 4475"/>
                <a:gd name="T3" fmla="*/ 2045 h 2143"/>
                <a:gd name="T4" fmla="*/ 234 w 4475"/>
                <a:gd name="T5" fmla="*/ 1986 h 2143"/>
                <a:gd name="T6" fmla="*/ 308 w 4475"/>
                <a:gd name="T7" fmla="*/ 1914 h 2143"/>
                <a:gd name="T8" fmla="*/ 346 w 4475"/>
                <a:gd name="T9" fmla="*/ 1908 h 2143"/>
                <a:gd name="T10" fmla="*/ 448 w 4475"/>
                <a:gd name="T11" fmla="*/ 1816 h 2143"/>
                <a:gd name="T12" fmla="*/ 543 w 4475"/>
                <a:gd name="T13" fmla="*/ 1771 h 2143"/>
                <a:gd name="T14" fmla="*/ 628 w 4475"/>
                <a:gd name="T15" fmla="*/ 1713 h 2143"/>
                <a:gd name="T16" fmla="*/ 701 w 4475"/>
                <a:gd name="T17" fmla="*/ 1640 h 2143"/>
                <a:gd name="T18" fmla="*/ 740 w 4475"/>
                <a:gd name="T19" fmla="*/ 1634 h 2143"/>
                <a:gd name="T20" fmla="*/ 842 w 4475"/>
                <a:gd name="T21" fmla="*/ 1542 h 2143"/>
                <a:gd name="T22" fmla="*/ 937 w 4475"/>
                <a:gd name="T23" fmla="*/ 1497 h 2143"/>
                <a:gd name="T24" fmla="*/ 1021 w 4475"/>
                <a:gd name="T25" fmla="*/ 1439 h 2143"/>
                <a:gd name="T26" fmla="*/ 1095 w 4475"/>
                <a:gd name="T27" fmla="*/ 1366 h 2143"/>
                <a:gd name="T28" fmla="*/ 1133 w 4475"/>
                <a:gd name="T29" fmla="*/ 1361 h 2143"/>
                <a:gd name="T30" fmla="*/ 1236 w 4475"/>
                <a:gd name="T31" fmla="*/ 1268 h 2143"/>
                <a:gd name="T32" fmla="*/ 1331 w 4475"/>
                <a:gd name="T33" fmla="*/ 1223 h 2143"/>
                <a:gd name="T34" fmla="*/ 1415 w 4475"/>
                <a:gd name="T35" fmla="*/ 1165 h 2143"/>
                <a:gd name="T36" fmla="*/ 1489 w 4475"/>
                <a:gd name="T37" fmla="*/ 1092 h 2143"/>
                <a:gd name="T38" fmla="*/ 1527 w 4475"/>
                <a:gd name="T39" fmla="*/ 1087 h 2143"/>
                <a:gd name="T40" fmla="*/ 1630 w 4475"/>
                <a:gd name="T41" fmla="*/ 994 h 2143"/>
                <a:gd name="T42" fmla="*/ 1723 w 4475"/>
                <a:gd name="T43" fmla="*/ 949 h 2143"/>
                <a:gd name="T44" fmla="*/ 2429 w 4475"/>
                <a:gd name="T45" fmla="*/ 905 h 2143"/>
                <a:gd name="T46" fmla="*/ 2488 w 4475"/>
                <a:gd name="T47" fmla="*/ 861 h 2143"/>
                <a:gd name="T48" fmla="*/ 1807 w 4475"/>
                <a:gd name="T49" fmla="*/ 891 h 2143"/>
                <a:gd name="T50" fmla="*/ 2364 w 4475"/>
                <a:gd name="T51" fmla="*/ 825 h 2143"/>
                <a:gd name="T52" fmla="*/ 1892 w 4475"/>
                <a:gd name="T53" fmla="*/ 831 h 2143"/>
                <a:gd name="T54" fmla="*/ 1921 w 4475"/>
                <a:gd name="T55" fmla="*/ 813 h 2143"/>
                <a:gd name="T56" fmla="*/ 2334 w 4475"/>
                <a:gd name="T57" fmla="*/ 761 h 2143"/>
                <a:gd name="T58" fmla="*/ 2639 w 4475"/>
                <a:gd name="T59" fmla="*/ 781 h 2143"/>
                <a:gd name="T60" fmla="*/ 2276 w 4475"/>
                <a:gd name="T61" fmla="*/ 720 h 2143"/>
                <a:gd name="T62" fmla="*/ 2725 w 4475"/>
                <a:gd name="T63" fmla="*/ 724 h 2143"/>
                <a:gd name="T64" fmla="*/ 2754 w 4475"/>
                <a:gd name="T65" fmla="*/ 704 h 2143"/>
                <a:gd name="T66" fmla="*/ 2108 w 4475"/>
                <a:gd name="T67" fmla="*/ 662 h 2143"/>
                <a:gd name="T68" fmla="*/ 2255 w 4475"/>
                <a:gd name="T69" fmla="*/ 694 h 2143"/>
                <a:gd name="T70" fmla="*/ 2135 w 4475"/>
                <a:gd name="T71" fmla="*/ 642 h 2143"/>
                <a:gd name="T72" fmla="*/ 3508 w 4475"/>
                <a:gd name="T73" fmla="*/ 645 h 2143"/>
                <a:gd name="T74" fmla="*/ 2212 w 4475"/>
                <a:gd name="T75" fmla="*/ 640 h 2143"/>
                <a:gd name="T76" fmla="*/ 2868 w 4475"/>
                <a:gd name="T77" fmla="*/ 629 h 2143"/>
                <a:gd name="T78" fmla="*/ 3611 w 4475"/>
                <a:gd name="T79" fmla="*/ 570 h 2143"/>
                <a:gd name="T80" fmla="*/ 3451 w 4475"/>
                <a:gd name="T81" fmla="*/ 603 h 2143"/>
                <a:gd name="T82" fmla="*/ 3638 w 4475"/>
                <a:gd name="T83" fmla="*/ 550 h 2143"/>
                <a:gd name="T84" fmla="*/ 3010 w 4475"/>
                <a:gd name="T85" fmla="*/ 535 h 2143"/>
                <a:gd name="T86" fmla="*/ 3706 w 4475"/>
                <a:gd name="T87" fmla="*/ 527 h 2143"/>
                <a:gd name="T88" fmla="*/ 3058 w 4475"/>
                <a:gd name="T89" fmla="*/ 482 h 2143"/>
                <a:gd name="T90" fmla="*/ 3364 w 4475"/>
                <a:gd name="T91" fmla="*/ 496 h 2143"/>
                <a:gd name="T92" fmla="*/ 3087 w 4475"/>
                <a:gd name="T93" fmla="*/ 463 h 2143"/>
                <a:gd name="T94" fmla="*/ 3848 w 4475"/>
                <a:gd name="T95" fmla="*/ 432 h 2143"/>
                <a:gd name="T96" fmla="*/ 3152 w 4475"/>
                <a:gd name="T97" fmla="*/ 440 h 2143"/>
                <a:gd name="T98" fmla="*/ 3896 w 4475"/>
                <a:gd name="T99" fmla="*/ 380 h 2143"/>
                <a:gd name="T100" fmla="*/ 3211 w 4475"/>
                <a:gd name="T101" fmla="*/ 401 h 2143"/>
                <a:gd name="T102" fmla="*/ 3923 w 4475"/>
                <a:gd name="T103" fmla="*/ 362 h 2143"/>
                <a:gd name="T104" fmla="*/ 4018 w 4475"/>
                <a:gd name="T105" fmla="*/ 319 h 2143"/>
                <a:gd name="T106" fmla="*/ 4104 w 4475"/>
                <a:gd name="T107" fmla="*/ 262 h 2143"/>
                <a:gd name="T108" fmla="*/ 4180 w 4475"/>
                <a:gd name="T109" fmla="*/ 190 h 2143"/>
                <a:gd name="T110" fmla="*/ 4219 w 4475"/>
                <a:gd name="T111" fmla="*/ 186 h 2143"/>
                <a:gd name="T112" fmla="*/ 4323 w 4475"/>
                <a:gd name="T113" fmla="*/ 95 h 2143"/>
                <a:gd name="T114" fmla="*/ 4418 w 4475"/>
                <a:gd name="T115" fmla="*/ 52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75" h="2143">
                  <a:moveTo>
                    <a:pt x="9" y="2143"/>
                  </a:moveTo>
                  <a:lnTo>
                    <a:pt x="0" y="2128"/>
                  </a:lnTo>
                  <a:lnTo>
                    <a:pt x="27" y="2108"/>
                  </a:lnTo>
                  <a:lnTo>
                    <a:pt x="38" y="2123"/>
                  </a:lnTo>
                  <a:lnTo>
                    <a:pt x="9" y="2143"/>
                  </a:lnTo>
                  <a:close/>
                  <a:moveTo>
                    <a:pt x="65" y="2104"/>
                  </a:moveTo>
                  <a:lnTo>
                    <a:pt x="55" y="2090"/>
                  </a:lnTo>
                  <a:lnTo>
                    <a:pt x="84" y="2070"/>
                  </a:lnTo>
                  <a:lnTo>
                    <a:pt x="93" y="2084"/>
                  </a:lnTo>
                  <a:lnTo>
                    <a:pt x="65" y="2104"/>
                  </a:lnTo>
                  <a:close/>
                  <a:moveTo>
                    <a:pt x="122" y="2065"/>
                  </a:moveTo>
                  <a:lnTo>
                    <a:pt x="111" y="2050"/>
                  </a:lnTo>
                  <a:lnTo>
                    <a:pt x="139" y="2030"/>
                  </a:lnTo>
                  <a:lnTo>
                    <a:pt x="150" y="2045"/>
                  </a:lnTo>
                  <a:lnTo>
                    <a:pt x="122" y="2065"/>
                  </a:lnTo>
                  <a:close/>
                  <a:moveTo>
                    <a:pt x="177" y="2025"/>
                  </a:moveTo>
                  <a:lnTo>
                    <a:pt x="168" y="2010"/>
                  </a:lnTo>
                  <a:lnTo>
                    <a:pt x="196" y="1992"/>
                  </a:lnTo>
                  <a:lnTo>
                    <a:pt x="206" y="2006"/>
                  </a:lnTo>
                  <a:lnTo>
                    <a:pt x="177" y="2025"/>
                  </a:lnTo>
                  <a:close/>
                  <a:moveTo>
                    <a:pt x="234" y="1986"/>
                  </a:moveTo>
                  <a:lnTo>
                    <a:pt x="223" y="1972"/>
                  </a:lnTo>
                  <a:lnTo>
                    <a:pt x="252" y="1952"/>
                  </a:lnTo>
                  <a:lnTo>
                    <a:pt x="262" y="1967"/>
                  </a:lnTo>
                  <a:lnTo>
                    <a:pt x="234" y="1986"/>
                  </a:lnTo>
                  <a:close/>
                  <a:moveTo>
                    <a:pt x="291" y="1947"/>
                  </a:moveTo>
                  <a:lnTo>
                    <a:pt x="280" y="1932"/>
                  </a:lnTo>
                  <a:lnTo>
                    <a:pt x="308" y="1914"/>
                  </a:lnTo>
                  <a:lnTo>
                    <a:pt x="318" y="1927"/>
                  </a:lnTo>
                  <a:lnTo>
                    <a:pt x="291" y="1947"/>
                  </a:lnTo>
                  <a:close/>
                  <a:moveTo>
                    <a:pt x="346" y="1908"/>
                  </a:moveTo>
                  <a:lnTo>
                    <a:pt x="337" y="1894"/>
                  </a:lnTo>
                  <a:lnTo>
                    <a:pt x="364" y="1874"/>
                  </a:lnTo>
                  <a:lnTo>
                    <a:pt x="375" y="1889"/>
                  </a:lnTo>
                  <a:lnTo>
                    <a:pt x="346" y="1908"/>
                  </a:lnTo>
                  <a:close/>
                  <a:moveTo>
                    <a:pt x="403" y="1869"/>
                  </a:moveTo>
                  <a:lnTo>
                    <a:pt x="392" y="1854"/>
                  </a:lnTo>
                  <a:lnTo>
                    <a:pt x="421" y="1834"/>
                  </a:lnTo>
                  <a:lnTo>
                    <a:pt x="430" y="1849"/>
                  </a:lnTo>
                  <a:lnTo>
                    <a:pt x="403" y="1869"/>
                  </a:lnTo>
                  <a:close/>
                  <a:moveTo>
                    <a:pt x="459" y="1830"/>
                  </a:moveTo>
                  <a:lnTo>
                    <a:pt x="448" y="1816"/>
                  </a:lnTo>
                  <a:lnTo>
                    <a:pt x="476" y="1796"/>
                  </a:lnTo>
                  <a:lnTo>
                    <a:pt x="487" y="1810"/>
                  </a:lnTo>
                  <a:lnTo>
                    <a:pt x="459" y="1830"/>
                  </a:lnTo>
                  <a:close/>
                  <a:moveTo>
                    <a:pt x="514" y="1791"/>
                  </a:moveTo>
                  <a:lnTo>
                    <a:pt x="505" y="1776"/>
                  </a:lnTo>
                  <a:lnTo>
                    <a:pt x="533" y="1756"/>
                  </a:lnTo>
                  <a:lnTo>
                    <a:pt x="543" y="1771"/>
                  </a:lnTo>
                  <a:lnTo>
                    <a:pt x="514" y="1791"/>
                  </a:lnTo>
                  <a:close/>
                  <a:moveTo>
                    <a:pt x="571" y="1751"/>
                  </a:moveTo>
                  <a:lnTo>
                    <a:pt x="562" y="1738"/>
                  </a:lnTo>
                  <a:lnTo>
                    <a:pt x="589" y="1718"/>
                  </a:lnTo>
                  <a:lnTo>
                    <a:pt x="599" y="1732"/>
                  </a:lnTo>
                  <a:lnTo>
                    <a:pt x="571" y="1751"/>
                  </a:lnTo>
                  <a:close/>
                  <a:moveTo>
                    <a:pt x="628" y="1713"/>
                  </a:moveTo>
                  <a:lnTo>
                    <a:pt x="617" y="1698"/>
                  </a:lnTo>
                  <a:lnTo>
                    <a:pt x="646" y="1678"/>
                  </a:lnTo>
                  <a:lnTo>
                    <a:pt x="655" y="1693"/>
                  </a:lnTo>
                  <a:lnTo>
                    <a:pt x="628" y="1713"/>
                  </a:lnTo>
                  <a:close/>
                  <a:moveTo>
                    <a:pt x="684" y="1673"/>
                  </a:moveTo>
                  <a:lnTo>
                    <a:pt x="674" y="1658"/>
                  </a:lnTo>
                  <a:lnTo>
                    <a:pt x="701" y="1640"/>
                  </a:lnTo>
                  <a:lnTo>
                    <a:pt x="712" y="1653"/>
                  </a:lnTo>
                  <a:lnTo>
                    <a:pt x="684" y="1673"/>
                  </a:lnTo>
                  <a:close/>
                  <a:moveTo>
                    <a:pt x="740" y="1634"/>
                  </a:moveTo>
                  <a:lnTo>
                    <a:pt x="730" y="1620"/>
                  </a:lnTo>
                  <a:lnTo>
                    <a:pt x="758" y="1600"/>
                  </a:lnTo>
                  <a:lnTo>
                    <a:pt x="769" y="1615"/>
                  </a:lnTo>
                  <a:lnTo>
                    <a:pt x="740" y="1634"/>
                  </a:lnTo>
                  <a:close/>
                  <a:moveTo>
                    <a:pt x="796" y="1595"/>
                  </a:moveTo>
                  <a:lnTo>
                    <a:pt x="786" y="1580"/>
                  </a:lnTo>
                  <a:lnTo>
                    <a:pt x="815" y="1562"/>
                  </a:lnTo>
                  <a:lnTo>
                    <a:pt x="824" y="1575"/>
                  </a:lnTo>
                  <a:lnTo>
                    <a:pt x="796" y="1595"/>
                  </a:lnTo>
                  <a:close/>
                  <a:moveTo>
                    <a:pt x="853" y="1556"/>
                  </a:moveTo>
                  <a:lnTo>
                    <a:pt x="842" y="1542"/>
                  </a:lnTo>
                  <a:lnTo>
                    <a:pt x="870" y="1522"/>
                  </a:lnTo>
                  <a:lnTo>
                    <a:pt x="881" y="1537"/>
                  </a:lnTo>
                  <a:lnTo>
                    <a:pt x="853" y="1556"/>
                  </a:lnTo>
                  <a:close/>
                  <a:moveTo>
                    <a:pt x="908" y="1517"/>
                  </a:moveTo>
                  <a:lnTo>
                    <a:pt x="899" y="1502"/>
                  </a:lnTo>
                  <a:lnTo>
                    <a:pt x="926" y="1482"/>
                  </a:lnTo>
                  <a:lnTo>
                    <a:pt x="937" y="1497"/>
                  </a:lnTo>
                  <a:lnTo>
                    <a:pt x="908" y="1517"/>
                  </a:lnTo>
                  <a:close/>
                  <a:moveTo>
                    <a:pt x="965" y="1477"/>
                  </a:moveTo>
                  <a:lnTo>
                    <a:pt x="954" y="1464"/>
                  </a:lnTo>
                  <a:lnTo>
                    <a:pt x="983" y="1444"/>
                  </a:lnTo>
                  <a:lnTo>
                    <a:pt x="992" y="1458"/>
                  </a:lnTo>
                  <a:lnTo>
                    <a:pt x="965" y="1477"/>
                  </a:lnTo>
                  <a:close/>
                  <a:moveTo>
                    <a:pt x="1021" y="1439"/>
                  </a:moveTo>
                  <a:lnTo>
                    <a:pt x="1011" y="1424"/>
                  </a:lnTo>
                  <a:lnTo>
                    <a:pt x="1038" y="1404"/>
                  </a:lnTo>
                  <a:lnTo>
                    <a:pt x="1049" y="1419"/>
                  </a:lnTo>
                  <a:lnTo>
                    <a:pt x="1021" y="1439"/>
                  </a:lnTo>
                  <a:close/>
                  <a:moveTo>
                    <a:pt x="1077" y="1399"/>
                  </a:moveTo>
                  <a:lnTo>
                    <a:pt x="1067" y="1386"/>
                  </a:lnTo>
                  <a:lnTo>
                    <a:pt x="1095" y="1366"/>
                  </a:lnTo>
                  <a:lnTo>
                    <a:pt x="1106" y="1379"/>
                  </a:lnTo>
                  <a:lnTo>
                    <a:pt x="1077" y="1399"/>
                  </a:lnTo>
                  <a:close/>
                  <a:moveTo>
                    <a:pt x="1133" y="1361"/>
                  </a:moveTo>
                  <a:lnTo>
                    <a:pt x="1123" y="1346"/>
                  </a:lnTo>
                  <a:lnTo>
                    <a:pt x="1152" y="1326"/>
                  </a:lnTo>
                  <a:lnTo>
                    <a:pt x="1161" y="1341"/>
                  </a:lnTo>
                  <a:lnTo>
                    <a:pt x="1133" y="1361"/>
                  </a:lnTo>
                  <a:close/>
                  <a:moveTo>
                    <a:pt x="1190" y="1321"/>
                  </a:moveTo>
                  <a:lnTo>
                    <a:pt x="1179" y="1306"/>
                  </a:lnTo>
                  <a:lnTo>
                    <a:pt x="1207" y="1288"/>
                  </a:lnTo>
                  <a:lnTo>
                    <a:pt x="1218" y="1301"/>
                  </a:lnTo>
                  <a:lnTo>
                    <a:pt x="1190" y="1321"/>
                  </a:lnTo>
                  <a:close/>
                  <a:moveTo>
                    <a:pt x="1245" y="1282"/>
                  </a:moveTo>
                  <a:lnTo>
                    <a:pt x="1236" y="1268"/>
                  </a:lnTo>
                  <a:lnTo>
                    <a:pt x="1264" y="1248"/>
                  </a:lnTo>
                  <a:lnTo>
                    <a:pt x="1274" y="1263"/>
                  </a:lnTo>
                  <a:lnTo>
                    <a:pt x="1245" y="1282"/>
                  </a:lnTo>
                  <a:close/>
                  <a:moveTo>
                    <a:pt x="1302" y="1243"/>
                  </a:moveTo>
                  <a:lnTo>
                    <a:pt x="1293" y="1228"/>
                  </a:lnTo>
                  <a:lnTo>
                    <a:pt x="1320" y="1210"/>
                  </a:lnTo>
                  <a:lnTo>
                    <a:pt x="1331" y="1223"/>
                  </a:lnTo>
                  <a:lnTo>
                    <a:pt x="1302" y="1243"/>
                  </a:lnTo>
                  <a:close/>
                  <a:moveTo>
                    <a:pt x="1359" y="1203"/>
                  </a:moveTo>
                  <a:lnTo>
                    <a:pt x="1348" y="1190"/>
                  </a:lnTo>
                  <a:lnTo>
                    <a:pt x="1377" y="1170"/>
                  </a:lnTo>
                  <a:lnTo>
                    <a:pt x="1386" y="1185"/>
                  </a:lnTo>
                  <a:lnTo>
                    <a:pt x="1359" y="1203"/>
                  </a:lnTo>
                  <a:close/>
                  <a:moveTo>
                    <a:pt x="1415" y="1165"/>
                  </a:moveTo>
                  <a:lnTo>
                    <a:pt x="1404" y="1150"/>
                  </a:lnTo>
                  <a:lnTo>
                    <a:pt x="1432" y="1130"/>
                  </a:lnTo>
                  <a:lnTo>
                    <a:pt x="1443" y="1145"/>
                  </a:lnTo>
                  <a:lnTo>
                    <a:pt x="1415" y="1165"/>
                  </a:lnTo>
                  <a:close/>
                  <a:moveTo>
                    <a:pt x="1470" y="1125"/>
                  </a:moveTo>
                  <a:lnTo>
                    <a:pt x="1461" y="1112"/>
                  </a:lnTo>
                  <a:lnTo>
                    <a:pt x="1489" y="1092"/>
                  </a:lnTo>
                  <a:lnTo>
                    <a:pt x="1499" y="1105"/>
                  </a:lnTo>
                  <a:lnTo>
                    <a:pt x="1470" y="1125"/>
                  </a:lnTo>
                  <a:close/>
                  <a:moveTo>
                    <a:pt x="1527" y="1087"/>
                  </a:moveTo>
                  <a:lnTo>
                    <a:pt x="1516" y="1072"/>
                  </a:lnTo>
                  <a:lnTo>
                    <a:pt x="1545" y="1052"/>
                  </a:lnTo>
                  <a:lnTo>
                    <a:pt x="1555" y="1067"/>
                  </a:lnTo>
                  <a:lnTo>
                    <a:pt x="1527" y="1087"/>
                  </a:lnTo>
                  <a:close/>
                  <a:moveTo>
                    <a:pt x="1584" y="1047"/>
                  </a:moveTo>
                  <a:lnTo>
                    <a:pt x="1573" y="1034"/>
                  </a:lnTo>
                  <a:lnTo>
                    <a:pt x="1601" y="1014"/>
                  </a:lnTo>
                  <a:lnTo>
                    <a:pt x="1611" y="1027"/>
                  </a:lnTo>
                  <a:lnTo>
                    <a:pt x="1584" y="1047"/>
                  </a:lnTo>
                  <a:close/>
                  <a:moveTo>
                    <a:pt x="1639" y="1009"/>
                  </a:moveTo>
                  <a:lnTo>
                    <a:pt x="1630" y="994"/>
                  </a:lnTo>
                  <a:lnTo>
                    <a:pt x="1657" y="974"/>
                  </a:lnTo>
                  <a:lnTo>
                    <a:pt x="1668" y="989"/>
                  </a:lnTo>
                  <a:lnTo>
                    <a:pt x="1639" y="1009"/>
                  </a:lnTo>
                  <a:close/>
                  <a:moveTo>
                    <a:pt x="1696" y="969"/>
                  </a:moveTo>
                  <a:lnTo>
                    <a:pt x="1685" y="954"/>
                  </a:lnTo>
                  <a:lnTo>
                    <a:pt x="1714" y="936"/>
                  </a:lnTo>
                  <a:lnTo>
                    <a:pt x="1723" y="949"/>
                  </a:lnTo>
                  <a:lnTo>
                    <a:pt x="1696" y="969"/>
                  </a:lnTo>
                  <a:close/>
                  <a:moveTo>
                    <a:pt x="1752" y="929"/>
                  </a:moveTo>
                  <a:lnTo>
                    <a:pt x="1742" y="916"/>
                  </a:lnTo>
                  <a:lnTo>
                    <a:pt x="1769" y="896"/>
                  </a:lnTo>
                  <a:lnTo>
                    <a:pt x="1780" y="911"/>
                  </a:lnTo>
                  <a:lnTo>
                    <a:pt x="1752" y="929"/>
                  </a:lnTo>
                  <a:close/>
                  <a:moveTo>
                    <a:pt x="2429" y="905"/>
                  </a:moveTo>
                  <a:lnTo>
                    <a:pt x="2408" y="879"/>
                  </a:lnTo>
                  <a:lnTo>
                    <a:pt x="2422" y="867"/>
                  </a:lnTo>
                  <a:lnTo>
                    <a:pt x="2443" y="894"/>
                  </a:lnTo>
                  <a:lnTo>
                    <a:pt x="2429" y="905"/>
                  </a:lnTo>
                  <a:close/>
                  <a:moveTo>
                    <a:pt x="2469" y="894"/>
                  </a:moveTo>
                  <a:lnTo>
                    <a:pt x="2458" y="880"/>
                  </a:lnTo>
                  <a:lnTo>
                    <a:pt x="2488" y="861"/>
                  </a:lnTo>
                  <a:lnTo>
                    <a:pt x="2497" y="876"/>
                  </a:lnTo>
                  <a:lnTo>
                    <a:pt x="2469" y="894"/>
                  </a:lnTo>
                  <a:close/>
                  <a:moveTo>
                    <a:pt x="1807" y="891"/>
                  </a:moveTo>
                  <a:lnTo>
                    <a:pt x="1798" y="876"/>
                  </a:lnTo>
                  <a:lnTo>
                    <a:pt x="1826" y="857"/>
                  </a:lnTo>
                  <a:lnTo>
                    <a:pt x="1836" y="871"/>
                  </a:lnTo>
                  <a:lnTo>
                    <a:pt x="1807" y="891"/>
                  </a:lnTo>
                  <a:close/>
                  <a:moveTo>
                    <a:pt x="2526" y="856"/>
                  </a:moveTo>
                  <a:lnTo>
                    <a:pt x="2515" y="842"/>
                  </a:lnTo>
                  <a:lnTo>
                    <a:pt x="2544" y="822"/>
                  </a:lnTo>
                  <a:lnTo>
                    <a:pt x="2553" y="838"/>
                  </a:lnTo>
                  <a:lnTo>
                    <a:pt x="2526" y="856"/>
                  </a:lnTo>
                  <a:close/>
                  <a:moveTo>
                    <a:pt x="2385" y="851"/>
                  </a:moveTo>
                  <a:lnTo>
                    <a:pt x="2364" y="825"/>
                  </a:lnTo>
                  <a:lnTo>
                    <a:pt x="2377" y="815"/>
                  </a:lnTo>
                  <a:lnTo>
                    <a:pt x="2399" y="841"/>
                  </a:lnTo>
                  <a:lnTo>
                    <a:pt x="2385" y="851"/>
                  </a:lnTo>
                  <a:close/>
                  <a:moveTo>
                    <a:pt x="1864" y="851"/>
                  </a:moveTo>
                  <a:lnTo>
                    <a:pt x="1853" y="838"/>
                  </a:lnTo>
                  <a:lnTo>
                    <a:pt x="1882" y="818"/>
                  </a:lnTo>
                  <a:lnTo>
                    <a:pt x="1892" y="831"/>
                  </a:lnTo>
                  <a:lnTo>
                    <a:pt x="1864" y="851"/>
                  </a:lnTo>
                  <a:close/>
                  <a:moveTo>
                    <a:pt x="2583" y="819"/>
                  </a:moveTo>
                  <a:lnTo>
                    <a:pt x="2573" y="804"/>
                  </a:lnTo>
                  <a:lnTo>
                    <a:pt x="2601" y="786"/>
                  </a:lnTo>
                  <a:lnTo>
                    <a:pt x="2612" y="799"/>
                  </a:lnTo>
                  <a:lnTo>
                    <a:pt x="2583" y="819"/>
                  </a:lnTo>
                  <a:close/>
                  <a:moveTo>
                    <a:pt x="1921" y="813"/>
                  </a:moveTo>
                  <a:lnTo>
                    <a:pt x="1910" y="798"/>
                  </a:lnTo>
                  <a:lnTo>
                    <a:pt x="1939" y="778"/>
                  </a:lnTo>
                  <a:lnTo>
                    <a:pt x="1948" y="793"/>
                  </a:lnTo>
                  <a:lnTo>
                    <a:pt x="1921" y="813"/>
                  </a:lnTo>
                  <a:close/>
                  <a:moveTo>
                    <a:pt x="2342" y="799"/>
                  </a:moveTo>
                  <a:lnTo>
                    <a:pt x="2321" y="773"/>
                  </a:lnTo>
                  <a:lnTo>
                    <a:pt x="2334" y="761"/>
                  </a:lnTo>
                  <a:lnTo>
                    <a:pt x="2356" y="789"/>
                  </a:lnTo>
                  <a:lnTo>
                    <a:pt x="2342" y="799"/>
                  </a:lnTo>
                  <a:close/>
                  <a:moveTo>
                    <a:pt x="2639" y="781"/>
                  </a:moveTo>
                  <a:lnTo>
                    <a:pt x="2630" y="766"/>
                  </a:lnTo>
                  <a:lnTo>
                    <a:pt x="2658" y="747"/>
                  </a:lnTo>
                  <a:lnTo>
                    <a:pt x="2668" y="763"/>
                  </a:lnTo>
                  <a:lnTo>
                    <a:pt x="2639" y="781"/>
                  </a:lnTo>
                  <a:close/>
                  <a:moveTo>
                    <a:pt x="1976" y="773"/>
                  </a:moveTo>
                  <a:lnTo>
                    <a:pt x="1967" y="760"/>
                  </a:lnTo>
                  <a:lnTo>
                    <a:pt x="1994" y="740"/>
                  </a:lnTo>
                  <a:lnTo>
                    <a:pt x="2005" y="753"/>
                  </a:lnTo>
                  <a:lnTo>
                    <a:pt x="1976" y="773"/>
                  </a:lnTo>
                  <a:close/>
                  <a:moveTo>
                    <a:pt x="2299" y="746"/>
                  </a:moveTo>
                  <a:lnTo>
                    <a:pt x="2276" y="720"/>
                  </a:lnTo>
                  <a:lnTo>
                    <a:pt x="2290" y="709"/>
                  </a:lnTo>
                  <a:lnTo>
                    <a:pt x="2313" y="735"/>
                  </a:lnTo>
                  <a:lnTo>
                    <a:pt x="2299" y="746"/>
                  </a:lnTo>
                  <a:close/>
                  <a:moveTo>
                    <a:pt x="2696" y="743"/>
                  </a:moveTo>
                  <a:lnTo>
                    <a:pt x="2687" y="729"/>
                  </a:lnTo>
                  <a:lnTo>
                    <a:pt x="2716" y="709"/>
                  </a:lnTo>
                  <a:lnTo>
                    <a:pt x="2725" y="724"/>
                  </a:lnTo>
                  <a:lnTo>
                    <a:pt x="2696" y="743"/>
                  </a:lnTo>
                  <a:close/>
                  <a:moveTo>
                    <a:pt x="2033" y="735"/>
                  </a:moveTo>
                  <a:lnTo>
                    <a:pt x="2023" y="720"/>
                  </a:lnTo>
                  <a:lnTo>
                    <a:pt x="2051" y="700"/>
                  </a:lnTo>
                  <a:lnTo>
                    <a:pt x="2062" y="715"/>
                  </a:lnTo>
                  <a:lnTo>
                    <a:pt x="2033" y="735"/>
                  </a:lnTo>
                  <a:close/>
                  <a:moveTo>
                    <a:pt x="2754" y="704"/>
                  </a:moveTo>
                  <a:lnTo>
                    <a:pt x="2743" y="691"/>
                  </a:lnTo>
                  <a:lnTo>
                    <a:pt x="2773" y="671"/>
                  </a:lnTo>
                  <a:lnTo>
                    <a:pt x="2782" y="686"/>
                  </a:lnTo>
                  <a:lnTo>
                    <a:pt x="2754" y="704"/>
                  </a:lnTo>
                  <a:close/>
                  <a:moveTo>
                    <a:pt x="2089" y="695"/>
                  </a:moveTo>
                  <a:lnTo>
                    <a:pt x="2079" y="681"/>
                  </a:lnTo>
                  <a:lnTo>
                    <a:pt x="2108" y="662"/>
                  </a:lnTo>
                  <a:lnTo>
                    <a:pt x="2117" y="675"/>
                  </a:lnTo>
                  <a:lnTo>
                    <a:pt x="2089" y="695"/>
                  </a:lnTo>
                  <a:close/>
                  <a:moveTo>
                    <a:pt x="2255" y="694"/>
                  </a:moveTo>
                  <a:lnTo>
                    <a:pt x="2233" y="668"/>
                  </a:lnTo>
                  <a:lnTo>
                    <a:pt x="2247" y="655"/>
                  </a:lnTo>
                  <a:lnTo>
                    <a:pt x="2269" y="681"/>
                  </a:lnTo>
                  <a:lnTo>
                    <a:pt x="2255" y="694"/>
                  </a:lnTo>
                  <a:close/>
                  <a:moveTo>
                    <a:pt x="2811" y="668"/>
                  </a:moveTo>
                  <a:lnTo>
                    <a:pt x="2802" y="652"/>
                  </a:lnTo>
                  <a:lnTo>
                    <a:pt x="2829" y="634"/>
                  </a:lnTo>
                  <a:lnTo>
                    <a:pt x="2840" y="648"/>
                  </a:lnTo>
                  <a:lnTo>
                    <a:pt x="2811" y="668"/>
                  </a:lnTo>
                  <a:close/>
                  <a:moveTo>
                    <a:pt x="2146" y="655"/>
                  </a:moveTo>
                  <a:lnTo>
                    <a:pt x="2135" y="642"/>
                  </a:lnTo>
                  <a:lnTo>
                    <a:pt x="2163" y="622"/>
                  </a:lnTo>
                  <a:lnTo>
                    <a:pt x="2174" y="637"/>
                  </a:lnTo>
                  <a:lnTo>
                    <a:pt x="2146" y="655"/>
                  </a:lnTo>
                  <a:close/>
                  <a:moveTo>
                    <a:pt x="3494" y="655"/>
                  </a:moveTo>
                  <a:lnTo>
                    <a:pt x="3473" y="629"/>
                  </a:lnTo>
                  <a:lnTo>
                    <a:pt x="3486" y="617"/>
                  </a:lnTo>
                  <a:lnTo>
                    <a:pt x="3508" y="645"/>
                  </a:lnTo>
                  <a:lnTo>
                    <a:pt x="3494" y="655"/>
                  </a:lnTo>
                  <a:close/>
                  <a:moveTo>
                    <a:pt x="3534" y="642"/>
                  </a:moveTo>
                  <a:lnTo>
                    <a:pt x="3525" y="626"/>
                  </a:lnTo>
                  <a:lnTo>
                    <a:pt x="3552" y="608"/>
                  </a:lnTo>
                  <a:lnTo>
                    <a:pt x="3563" y="622"/>
                  </a:lnTo>
                  <a:lnTo>
                    <a:pt x="3534" y="642"/>
                  </a:lnTo>
                  <a:close/>
                  <a:moveTo>
                    <a:pt x="2212" y="640"/>
                  </a:moveTo>
                  <a:lnTo>
                    <a:pt x="2190" y="616"/>
                  </a:lnTo>
                  <a:lnTo>
                    <a:pt x="2197" y="610"/>
                  </a:lnTo>
                  <a:lnTo>
                    <a:pt x="2192" y="602"/>
                  </a:lnTo>
                  <a:lnTo>
                    <a:pt x="2200" y="597"/>
                  </a:lnTo>
                  <a:lnTo>
                    <a:pt x="2226" y="629"/>
                  </a:lnTo>
                  <a:lnTo>
                    <a:pt x="2212" y="640"/>
                  </a:lnTo>
                  <a:close/>
                  <a:moveTo>
                    <a:pt x="2868" y="629"/>
                  </a:moveTo>
                  <a:lnTo>
                    <a:pt x="2858" y="614"/>
                  </a:lnTo>
                  <a:lnTo>
                    <a:pt x="2886" y="596"/>
                  </a:lnTo>
                  <a:lnTo>
                    <a:pt x="2897" y="610"/>
                  </a:lnTo>
                  <a:lnTo>
                    <a:pt x="2868" y="629"/>
                  </a:lnTo>
                  <a:close/>
                  <a:moveTo>
                    <a:pt x="3591" y="603"/>
                  </a:moveTo>
                  <a:lnTo>
                    <a:pt x="3581" y="588"/>
                  </a:lnTo>
                  <a:lnTo>
                    <a:pt x="3611" y="570"/>
                  </a:lnTo>
                  <a:lnTo>
                    <a:pt x="3620" y="585"/>
                  </a:lnTo>
                  <a:lnTo>
                    <a:pt x="3591" y="603"/>
                  </a:lnTo>
                  <a:close/>
                  <a:moveTo>
                    <a:pt x="3451" y="603"/>
                  </a:moveTo>
                  <a:lnTo>
                    <a:pt x="3430" y="576"/>
                  </a:lnTo>
                  <a:lnTo>
                    <a:pt x="3442" y="565"/>
                  </a:lnTo>
                  <a:lnTo>
                    <a:pt x="3465" y="591"/>
                  </a:lnTo>
                  <a:lnTo>
                    <a:pt x="3451" y="603"/>
                  </a:lnTo>
                  <a:close/>
                  <a:moveTo>
                    <a:pt x="2924" y="591"/>
                  </a:moveTo>
                  <a:lnTo>
                    <a:pt x="2915" y="576"/>
                  </a:lnTo>
                  <a:lnTo>
                    <a:pt x="2944" y="557"/>
                  </a:lnTo>
                  <a:lnTo>
                    <a:pt x="2953" y="573"/>
                  </a:lnTo>
                  <a:lnTo>
                    <a:pt x="2924" y="591"/>
                  </a:lnTo>
                  <a:close/>
                  <a:moveTo>
                    <a:pt x="3649" y="565"/>
                  </a:moveTo>
                  <a:lnTo>
                    <a:pt x="3638" y="550"/>
                  </a:lnTo>
                  <a:lnTo>
                    <a:pt x="3667" y="531"/>
                  </a:lnTo>
                  <a:lnTo>
                    <a:pt x="3676" y="547"/>
                  </a:lnTo>
                  <a:lnTo>
                    <a:pt x="3649" y="565"/>
                  </a:lnTo>
                  <a:close/>
                  <a:moveTo>
                    <a:pt x="2982" y="553"/>
                  </a:moveTo>
                  <a:lnTo>
                    <a:pt x="2972" y="539"/>
                  </a:lnTo>
                  <a:lnTo>
                    <a:pt x="3001" y="519"/>
                  </a:lnTo>
                  <a:lnTo>
                    <a:pt x="3010" y="535"/>
                  </a:lnTo>
                  <a:lnTo>
                    <a:pt x="2982" y="553"/>
                  </a:lnTo>
                  <a:close/>
                  <a:moveTo>
                    <a:pt x="3407" y="550"/>
                  </a:moveTo>
                  <a:lnTo>
                    <a:pt x="3385" y="524"/>
                  </a:lnTo>
                  <a:lnTo>
                    <a:pt x="3399" y="512"/>
                  </a:lnTo>
                  <a:lnTo>
                    <a:pt x="3421" y="539"/>
                  </a:lnTo>
                  <a:lnTo>
                    <a:pt x="3407" y="550"/>
                  </a:lnTo>
                  <a:close/>
                  <a:moveTo>
                    <a:pt x="3706" y="527"/>
                  </a:moveTo>
                  <a:lnTo>
                    <a:pt x="3695" y="513"/>
                  </a:lnTo>
                  <a:lnTo>
                    <a:pt x="3724" y="493"/>
                  </a:lnTo>
                  <a:lnTo>
                    <a:pt x="3733" y="508"/>
                  </a:lnTo>
                  <a:lnTo>
                    <a:pt x="3706" y="527"/>
                  </a:lnTo>
                  <a:close/>
                  <a:moveTo>
                    <a:pt x="3039" y="516"/>
                  </a:moveTo>
                  <a:lnTo>
                    <a:pt x="3028" y="501"/>
                  </a:lnTo>
                  <a:lnTo>
                    <a:pt x="3058" y="482"/>
                  </a:lnTo>
                  <a:lnTo>
                    <a:pt x="3067" y="496"/>
                  </a:lnTo>
                  <a:lnTo>
                    <a:pt x="3039" y="516"/>
                  </a:lnTo>
                  <a:close/>
                  <a:moveTo>
                    <a:pt x="3364" y="496"/>
                  </a:moveTo>
                  <a:lnTo>
                    <a:pt x="3342" y="470"/>
                  </a:lnTo>
                  <a:lnTo>
                    <a:pt x="3356" y="460"/>
                  </a:lnTo>
                  <a:lnTo>
                    <a:pt x="3378" y="486"/>
                  </a:lnTo>
                  <a:lnTo>
                    <a:pt x="3364" y="496"/>
                  </a:lnTo>
                  <a:close/>
                  <a:moveTo>
                    <a:pt x="3762" y="490"/>
                  </a:moveTo>
                  <a:lnTo>
                    <a:pt x="3753" y="475"/>
                  </a:lnTo>
                  <a:lnTo>
                    <a:pt x="3781" y="456"/>
                  </a:lnTo>
                  <a:lnTo>
                    <a:pt x="3791" y="470"/>
                  </a:lnTo>
                  <a:lnTo>
                    <a:pt x="3762" y="490"/>
                  </a:lnTo>
                  <a:close/>
                  <a:moveTo>
                    <a:pt x="3096" y="478"/>
                  </a:moveTo>
                  <a:lnTo>
                    <a:pt x="3087" y="463"/>
                  </a:lnTo>
                  <a:lnTo>
                    <a:pt x="3114" y="444"/>
                  </a:lnTo>
                  <a:lnTo>
                    <a:pt x="3125" y="458"/>
                  </a:lnTo>
                  <a:lnTo>
                    <a:pt x="3096" y="478"/>
                  </a:lnTo>
                  <a:close/>
                  <a:moveTo>
                    <a:pt x="3819" y="452"/>
                  </a:moveTo>
                  <a:lnTo>
                    <a:pt x="3810" y="437"/>
                  </a:lnTo>
                  <a:lnTo>
                    <a:pt x="3837" y="418"/>
                  </a:lnTo>
                  <a:lnTo>
                    <a:pt x="3848" y="432"/>
                  </a:lnTo>
                  <a:lnTo>
                    <a:pt x="3819" y="452"/>
                  </a:lnTo>
                  <a:close/>
                  <a:moveTo>
                    <a:pt x="3321" y="444"/>
                  </a:moveTo>
                  <a:lnTo>
                    <a:pt x="3298" y="418"/>
                  </a:lnTo>
                  <a:lnTo>
                    <a:pt x="3312" y="406"/>
                  </a:lnTo>
                  <a:lnTo>
                    <a:pt x="3333" y="433"/>
                  </a:lnTo>
                  <a:lnTo>
                    <a:pt x="3321" y="444"/>
                  </a:lnTo>
                  <a:close/>
                  <a:moveTo>
                    <a:pt x="3152" y="440"/>
                  </a:moveTo>
                  <a:lnTo>
                    <a:pt x="3143" y="424"/>
                  </a:lnTo>
                  <a:lnTo>
                    <a:pt x="3172" y="406"/>
                  </a:lnTo>
                  <a:lnTo>
                    <a:pt x="3182" y="421"/>
                  </a:lnTo>
                  <a:lnTo>
                    <a:pt x="3152" y="440"/>
                  </a:lnTo>
                  <a:close/>
                  <a:moveTo>
                    <a:pt x="3876" y="414"/>
                  </a:moveTo>
                  <a:lnTo>
                    <a:pt x="3866" y="398"/>
                  </a:lnTo>
                  <a:lnTo>
                    <a:pt x="3896" y="380"/>
                  </a:lnTo>
                  <a:lnTo>
                    <a:pt x="3905" y="395"/>
                  </a:lnTo>
                  <a:lnTo>
                    <a:pt x="3876" y="414"/>
                  </a:lnTo>
                  <a:close/>
                  <a:moveTo>
                    <a:pt x="3211" y="401"/>
                  </a:moveTo>
                  <a:lnTo>
                    <a:pt x="3200" y="388"/>
                  </a:lnTo>
                  <a:lnTo>
                    <a:pt x="3229" y="368"/>
                  </a:lnTo>
                  <a:lnTo>
                    <a:pt x="3238" y="383"/>
                  </a:lnTo>
                  <a:lnTo>
                    <a:pt x="3211" y="401"/>
                  </a:lnTo>
                  <a:close/>
                  <a:moveTo>
                    <a:pt x="3277" y="391"/>
                  </a:moveTo>
                  <a:lnTo>
                    <a:pt x="3255" y="365"/>
                  </a:lnTo>
                  <a:lnTo>
                    <a:pt x="3269" y="354"/>
                  </a:lnTo>
                  <a:lnTo>
                    <a:pt x="3290" y="380"/>
                  </a:lnTo>
                  <a:lnTo>
                    <a:pt x="3277" y="391"/>
                  </a:lnTo>
                  <a:close/>
                  <a:moveTo>
                    <a:pt x="3934" y="375"/>
                  </a:moveTo>
                  <a:lnTo>
                    <a:pt x="3923" y="362"/>
                  </a:lnTo>
                  <a:lnTo>
                    <a:pt x="3952" y="342"/>
                  </a:lnTo>
                  <a:lnTo>
                    <a:pt x="3961" y="357"/>
                  </a:lnTo>
                  <a:lnTo>
                    <a:pt x="3934" y="375"/>
                  </a:lnTo>
                  <a:close/>
                  <a:moveTo>
                    <a:pt x="3991" y="337"/>
                  </a:moveTo>
                  <a:lnTo>
                    <a:pt x="3980" y="323"/>
                  </a:lnTo>
                  <a:lnTo>
                    <a:pt x="4009" y="303"/>
                  </a:lnTo>
                  <a:lnTo>
                    <a:pt x="4018" y="319"/>
                  </a:lnTo>
                  <a:lnTo>
                    <a:pt x="3991" y="337"/>
                  </a:lnTo>
                  <a:close/>
                  <a:moveTo>
                    <a:pt x="4047" y="300"/>
                  </a:moveTo>
                  <a:lnTo>
                    <a:pt x="4038" y="285"/>
                  </a:lnTo>
                  <a:lnTo>
                    <a:pt x="4066" y="267"/>
                  </a:lnTo>
                  <a:lnTo>
                    <a:pt x="4076" y="280"/>
                  </a:lnTo>
                  <a:lnTo>
                    <a:pt x="4047" y="300"/>
                  </a:lnTo>
                  <a:close/>
                  <a:moveTo>
                    <a:pt x="4104" y="262"/>
                  </a:moveTo>
                  <a:lnTo>
                    <a:pt x="4095" y="247"/>
                  </a:lnTo>
                  <a:lnTo>
                    <a:pt x="4122" y="228"/>
                  </a:lnTo>
                  <a:lnTo>
                    <a:pt x="4133" y="242"/>
                  </a:lnTo>
                  <a:lnTo>
                    <a:pt x="4104" y="262"/>
                  </a:lnTo>
                  <a:close/>
                  <a:moveTo>
                    <a:pt x="4162" y="224"/>
                  </a:moveTo>
                  <a:lnTo>
                    <a:pt x="4151" y="208"/>
                  </a:lnTo>
                  <a:lnTo>
                    <a:pt x="4180" y="190"/>
                  </a:lnTo>
                  <a:lnTo>
                    <a:pt x="4190" y="205"/>
                  </a:lnTo>
                  <a:lnTo>
                    <a:pt x="4162" y="224"/>
                  </a:lnTo>
                  <a:close/>
                  <a:moveTo>
                    <a:pt x="4219" y="186"/>
                  </a:moveTo>
                  <a:lnTo>
                    <a:pt x="4208" y="172"/>
                  </a:lnTo>
                  <a:lnTo>
                    <a:pt x="4237" y="152"/>
                  </a:lnTo>
                  <a:lnTo>
                    <a:pt x="4246" y="167"/>
                  </a:lnTo>
                  <a:lnTo>
                    <a:pt x="4219" y="186"/>
                  </a:lnTo>
                  <a:close/>
                  <a:moveTo>
                    <a:pt x="4275" y="147"/>
                  </a:moveTo>
                  <a:lnTo>
                    <a:pt x="4266" y="133"/>
                  </a:lnTo>
                  <a:lnTo>
                    <a:pt x="4294" y="114"/>
                  </a:lnTo>
                  <a:lnTo>
                    <a:pt x="4305" y="129"/>
                  </a:lnTo>
                  <a:lnTo>
                    <a:pt x="4275" y="147"/>
                  </a:lnTo>
                  <a:close/>
                  <a:moveTo>
                    <a:pt x="4332" y="110"/>
                  </a:moveTo>
                  <a:lnTo>
                    <a:pt x="4323" y="95"/>
                  </a:lnTo>
                  <a:lnTo>
                    <a:pt x="4351" y="77"/>
                  </a:lnTo>
                  <a:lnTo>
                    <a:pt x="4361" y="91"/>
                  </a:lnTo>
                  <a:lnTo>
                    <a:pt x="4332" y="110"/>
                  </a:lnTo>
                  <a:close/>
                  <a:moveTo>
                    <a:pt x="4389" y="72"/>
                  </a:moveTo>
                  <a:lnTo>
                    <a:pt x="4380" y="57"/>
                  </a:lnTo>
                  <a:lnTo>
                    <a:pt x="4409" y="39"/>
                  </a:lnTo>
                  <a:lnTo>
                    <a:pt x="4418" y="52"/>
                  </a:lnTo>
                  <a:lnTo>
                    <a:pt x="4389" y="72"/>
                  </a:lnTo>
                  <a:close/>
                  <a:moveTo>
                    <a:pt x="4447" y="34"/>
                  </a:moveTo>
                  <a:lnTo>
                    <a:pt x="4436" y="19"/>
                  </a:lnTo>
                  <a:lnTo>
                    <a:pt x="4465" y="0"/>
                  </a:lnTo>
                  <a:lnTo>
                    <a:pt x="4475" y="16"/>
                  </a:lnTo>
                  <a:lnTo>
                    <a:pt x="4447" y="34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íSļïḑè"/>
            <p:cNvSpPr/>
            <p:nvPr/>
          </p:nvSpPr>
          <p:spPr bwMode="auto">
            <a:xfrm>
              <a:off x="4414838" y="2474913"/>
              <a:ext cx="7104063" cy="3402013"/>
            </a:xfrm>
            <a:custGeom>
              <a:avLst/>
              <a:gdLst>
                <a:gd name="T0" fmla="*/ 55 w 4475"/>
                <a:gd name="T1" fmla="*/ 2090 h 2143"/>
                <a:gd name="T2" fmla="*/ 150 w 4475"/>
                <a:gd name="T3" fmla="*/ 2045 h 2143"/>
                <a:gd name="T4" fmla="*/ 234 w 4475"/>
                <a:gd name="T5" fmla="*/ 1986 h 2143"/>
                <a:gd name="T6" fmla="*/ 308 w 4475"/>
                <a:gd name="T7" fmla="*/ 1914 h 2143"/>
                <a:gd name="T8" fmla="*/ 346 w 4475"/>
                <a:gd name="T9" fmla="*/ 1908 h 2143"/>
                <a:gd name="T10" fmla="*/ 448 w 4475"/>
                <a:gd name="T11" fmla="*/ 1816 h 2143"/>
                <a:gd name="T12" fmla="*/ 543 w 4475"/>
                <a:gd name="T13" fmla="*/ 1771 h 2143"/>
                <a:gd name="T14" fmla="*/ 628 w 4475"/>
                <a:gd name="T15" fmla="*/ 1713 h 2143"/>
                <a:gd name="T16" fmla="*/ 701 w 4475"/>
                <a:gd name="T17" fmla="*/ 1640 h 2143"/>
                <a:gd name="T18" fmla="*/ 740 w 4475"/>
                <a:gd name="T19" fmla="*/ 1634 h 2143"/>
                <a:gd name="T20" fmla="*/ 842 w 4475"/>
                <a:gd name="T21" fmla="*/ 1542 h 2143"/>
                <a:gd name="T22" fmla="*/ 937 w 4475"/>
                <a:gd name="T23" fmla="*/ 1497 h 2143"/>
                <a:gd name="T24" fmla="*/ 1021 w 4475"/>
                <a:gd name="T25" fmla="*/ 1439 h 2143"/>
                <a:gd name="T26" fmla="*/ 1095 w 4475"/>
                <a:gd name="T27" fmla="*/ 1366 h 2143"/>
                <a:gd name="T28" fmla="*/ 1133 w 4475"/>
                <a:gd name="T29" fmla="*/ 1361 h 2143"/>
                <a:gd name="T30" fmla="*/ 1236 w 4475"/>
                <a:gd name="T31" fmla="*/ 1268 h 2143"/>
                <a:gd name="T32" fmla="*/ 1331 w 4475"/>
                <a:gd name="T33" fmla="*/ 1223 h 2143"/>
                <a:gd name="T34" fmla="*/ 1415 w 4475"/>
                <a:gd name="T35" fmla="*/ 1165 h 2143"/>
                <a:gd name="T36" fmla="*/ 1489 w 4475"/>
                <a:gd name="T37" fmla="*/ 1092 h 2143"/>
                <a:gd name="T38" fmla="*/ 1527 w 4475"/>
                <a:gd name="T39" fmla="*/ 1087 h 2143"/>
                <a:gd name="T40" fmla="*/ 1630 w 4475"/>
                <a:gd name="T41" fmla="*/ 994 h 2143"/>
                <a:gd name="T42" fmla="*/ 1723 w 4475"/>
                <a:gd name="T43" fmla="*/ 949 h 2143"/>
                <a:gd name="T44" fmla="*/ 2429 w 4475"/>
                <a:gd name="T45" fmla="*/ 905 h 2143"/>
                <a:gd name="T46" fmla="*/ 2488 w 4475"/>
                <a:gd name="T47" fmla="*/ 861 h 2143"/>
                <a:gd name="T48" fmla="*/ 1807 w 4475"/>
                <a:gd name="T49" fmla="*/ 891 h 2143"/>
                <a:gd name="T50" fmla="*/ 2364 w 4475"/>
                <a:gd name="T51" fmla="*/ 825 h 2143"/>
                <a:gd name="T52" fmla="*/ 1892 w 4475"/>
                <a:gd name="T53" fmla="*/ 831 h 2143"/>
                <a:gd name="T54" fmla="*/ 1921 w 4475"/>
                <a:gd name="T55" fmla="*/ 813 h 2143"/>
                <a:gd name="T56" fmla="*/ 2334 w 4475"/>
                <a:gd name="T57" fmla="*/ 761 h 2143"/>
                <a:gd name="T58" fmla="*/ 2639 w 4475"/>
                <a:gd name="T59" fmla="*/ 781 h 2143"/>
                <a:gd name="T60" fmla="*/ 2276 w 4475"/>
                <a:gd name="T61" fmla="*/ 720 h 2143"/>
                <a:gd name="T62" fmla="*/ 2725 w 4475"/>
                <a:gd name="T63" fmla="*/ 724 h 2143"/>
                <a:gd name="T64" fmla="*/ 2754 w 4475"/>
                <a:gd name="T65" fmla="*/ 704 h 2143"/>
                <a:gd name="T66" fmla="*/ 2108 w 4475"/>
                <a:gd name="T67" fmla="*/ 662 h 2143"/>
                <a:gd name="T68" fmla="*/ 2255 w 4475"/>
                <a:gd name="T69" fmla="*/ 694 h 2143"/>
                <a:gd name="T70" fmla="*/ 2135 w 4475"/>
                <a:gd name="T71" fmla="*/ 642 h 2143"/>
                <a:gd name="T72" fmla="*/ 3508 w 4475"/>
                <a:gd name="T73" fmla="*/ 645 h 2143"/>
                <a:gd name="T74" fmla="*/ 2212 w 4475"/>
                <a:gd name="T75" fmla="*/ 640 h 2143"/>
                <a:gd name="T76" fmla="*/ 2868 w 4475"/>
                <a:gd name="T77" fmla="*/ 629 h 2143"/>
                <a:gd name="T78" fmla="*/ 3611 w 4475"/>
                <a:gd name="T79" fmla="*/ 570 h 2143"/>
                <a:gd name="T80" fmla="*/ 3451 w 4475"/>
                <a:gd name="T81" fmla="*/ 603 h 2143"/>
                <a:gd name="T82" fmla="*/ 3638 w 4475"/>
                <a:gd name="T83" fmla="*/ 550 h 2143"/>
                <a:gd name="T84" fmla="*/ 3010 w 4475"/>
                <a:gd name="T85" fmla="*/ 535 h 2143"/>
                <a:gd name="T86" fmla="*/ 3706 w 4475"/>
                <a:gd name="T87" fmla="*/ 527 h 2143"/>
                <a:gd name="T88" fmla="*/ 3058 w 4475"/>
                <a:gd name="T89" fmla="*/ 482 h 2143"/>
                <a:gd name="T90" fmla="*/ 3364 w 4475"/>
                <a:gd name="T91" fmla="*/ 496 h 2143"/>
                <a:gd name="T92" fmla="*/ 3087 w 4475"/>
                <a:gd name="T93" fmla="*/ 463 h 2143"/>
                <a:gd name="T94" fmla="*/ 3848 w 4475"/>
                <a:gd name="T95" fmla="*/ 432 h 2143"/>
                <a:gd name="T96" fmla="*/ 3152 w 4475"/>
                <a:gd name="T97" fmla="*/ 440 h 2143"/>
                <a:gd name="T98" fmla="*/ 3896 w 4475"/>
                <a:gd name="T99" fmla="*/ 380 h 2143"/>
                <a:gd name="T100" fmla="*/ 3211 w 4475"/>
                <a:gd name="T101" fmla="*/ 401 h 2143"/>
                <a:gd name="T102" fmla="*/ 3923 w 4475"/>
                <a:gd name="T103" fmla="*/ 362 h 2143"/>
                <a:gd name="T104" fmla="*/ 4018 w 4475"/>
                <a:gd name="T105" fmla="*/ 319 h 2143"/>
                <a:gd name="T106" fmla="*/ 4104 w 4475"/>
                <a:gd name="T107" fmla="*/ 262 h 2143"/>
                <a:gd name="T108" fmla="*/ 4180 w 4475"/>
                <a:gd name="T109" fmla="*/ 190 h 2143"/>
                <a:gd name="T110" fmla="*/ 4219 w 4475"/>
                <a:gd name="T111" fmla="*/ 186 h 2143"/>
                <a:gd name="T112" fmla="*/ 4323 w 4475"/>
                <a:gd name="T113" fmla="*/ 95 h 2143"/>
                <a:gd name="T114" fmla="*/ 4418 w 4475"/>
                <a:gd name="T115" fmla="*/ 52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75" h="2143">
                  <a:moveTo>
                    <a:pt x="9" y="2143"/>
                  </a:moveTo>
                  <a:lnTo>
                    <a:pt x="0" y="2128"/>
                  </a:lnTo>
                  <a:lnTo>
                    <a:pt x="27" y="2108"/>
                  </a:lnTo>
                  <a:lnTo>
                    <a:pt x="38" y="2123"/>
                  </a:lnTo>
                  <a:lnTo>
                    <a:pt x="9" y="2143"/>
                  </a:lnTo>
                  <a:moveTo>
                    <a:pt x="65" y="2104"/>
                  </a:moveTo>
                  <a:lnTo>
                    <a:pt x="55" y="2090"/>
                  </a:lnTo>
                  <a:lnTo>
                    <a:pt x="84" y="2070"/>
                  </a:lnTo>
                  <a:lnTo>
                    <a:pt x="93" y="2084"/>
                  </a:lnTo>
                  <a:lnTo>
                    <a:pt x="65" y="2104"/>
                  </a:lnTo>
                  <a:moveTo>
                    <a:pt x="122" y="2065"/>
                  </a:moveTo>
                  <a:lnTo>
                    <a:pt x="111" y="2050"/>
                  </a:lnTo>
                  <a:lnTo>
                    <a:pt x="139" y="2030"/>
                  </a:lnTo>
                  <a:lnTo>
                    <a:pt x="150" y="2045"/>
                  </a:lnTo>
                  <a:lnTo>
                    <a:pt x="122" y="2065"/>
                  </a:lnTo>
                  <a:moveTo>
                    <a:pt x="177" y="2025"/>
                  </a:moveTo>
                  <a:lnTo>
                    <a:pt x="168" y="2010"/>
                  </a:lnTo>
                  <a:lnTo>
                    <a:pt x="196" y="1992"/>
                  </a:lnTo>
                  <a:lnTo>
                    <a:pt x="206" y="2006"/>
                  </a:lnTo>
                  <a:lnTo>
                    <a:pt x="177" y="2025"/>
                  </a:lnTo>
                  <a:moveTo>
                    <a:pt x="234" y="1986"/>
                  </a:moveTo>
                  <a:lnTo>
                    <a:pt x="223" y="1972"/>
                  </a:lnTo>
                  <a:lnTo>
                    <a:pt x="252" y="1952"/>
                  </a:lnTo>
                  <a:lnTo>
                    <a:pt x="262" y="1967"/>
                  </a:lnTo>
                  <a:lnTo>
                    <a:pt x="234" y="1986"/>
                  </a:lnTo>
                  <a:moveTo>
                    <a:pt x="291" y="1947"/>
                  </a:moveTo>
                  <a:lnTo>
                    <a:pt x="280" y="1932"/>
                  </a:lnTo>
                  <a:lnTo>
                    <a:pt x="308" y="1914"/>
                  </a:lnTo>
                  <a:lnTo>
                    <a:pt x="318" y="1927"/>
                  </a:lnTo>
                  <a:lnTo>
                    <a:pt x="291" y="1947"/>
                  </a:lnTo>
                  <a:moveTo>
                    <a:pt x="346" y="1908"/>
                  </a:moveTo>
                  <a:lnTo>
                    <a:pt x="337" y="1894"/>
                  </a:lnTo>
                  <a:lnTo>
                    <a:pt x="364" y="1874"/>
                  </a:lnTo>
                  <a:lnTo>
                    <a:pt x="375" y="1889"/>
                  </a:lnTo>
                  <a:lnTo>
                    <a:pt x="346" y="1908"/>
                  </a:lnTo>
                  <a:moveTo>
                    <a:pt x="403" y="1869"/>
                  </a:moveTo>
                  <a:lnTo>
                    <a:pt x="392" y="1854"/>
                  </a:lnTo>
                  <a:lnTo>
                    <a:pt x="421" y="1834"/>
                  </a:lnTo>
                  <a:lnTo>
                    <a:pt x="430" y="1849"/>
                  </a:lnTo>
                  <a:lnTo>
                    <a:pt x="403" y="1869"/>
                  </a:lnTo>
                  <a:moveTo>
                    <a:pt x="459" y="1830"/>
                  </a:moveTo>
                  <a:lnTo>
                    <a:pt x="448" y="1816"/>
                  </a:lnTo>
                  <a:lnTo>
                    <a:pt x="476" y="1796"/>
                  </a:lnTo>
                  <a:lnTo>
                    <a:pt x="487" y="1810"/>
                  </a:lnTo>
                  <a:lnTo>
                    <a:pt x="459" y="1830"/>
                  </a:lnTo>
                  <a:moveTo>
                    <a:pt x="514" y="1791"/>
                  </a:moveTo>
                  <a:lnTo>
                    <a:pt x="505" y="1776"/>
                  </a:lnTo>
                  <a:lnTo>
                    <a:pt x="533" y="1756"/>
                  </a:lnTo>
                  <a:lnTo>
                    <a:pt x="543" y="1771"/>
                  </a:lnTo>
                  <a:lnTo>
                    <a:pt x="514" y="1791"/>
                  </a:lnTo>
                  <a:moveTo>
                    <a:pt x="571" y="1751"/>
                  </a:moveTo>
                  <a:lnTo>
                    <a:pt x="562" y="1738"/>
                  </a:lnTo>
                  <a:lnTo>
                    <a:pt x="589" y="1718"/>
                  </a:lnTo>
                  <a:lnTo>
                    <a:pt x="599" y="1732"/>
                  </a:lnTo>
                  <a:lnTo>
                    <a:pt x="571" y="1751"/>
                  </a:lnTo>
                  <a:moveTo>
                    <a:pt x="628" y="1713"/>
                  </a:moveTo>
                  <a:lnTo>
                    <a:pt x="617" y="1698"/>
                  </a:lnTo>
                  <a:lnTo>
                    <a:pt x="646" y="1678"/>
                  </a:lnTo>
                  <a:lnTo>
                    <a:pt x="655" y="1693"/>
                  </a:lnTo>
                  <a:lnTo>
                    <a:pt x="628" y="1713"/>
                  </a:lnTo>
                  <a:moveTo>
                    <a:pt x="684" y="1673"/>
                  </a:moveTo>
                  <a:lnTo>
                    <a:pt x="674" y="1658"/>
                  </a:lnTo>
                  <a:lnTo>
                    <a:pt x="701" y="1640"/>
                  </a:lnTo>
                  <a:lnTo>
                    <a:pt x="712" y="1653"/>
                  </a:lnTo>
                  <a:lnTo>
                    <a:pt x="684" y="1673"/>
                  </a:lnTo>
                  <a:moveTo>
                    <a:pt x="740" y="1634"/>
                  </a:moveTo>
                  <a:lnTo>
                    <a:pt x="730" y="1620"/>
                  </a:lnTo>
                  <a:lnTo>
                    <a:pt x="758" y="1600"/>
                  </a:lnTo>
                  <a:lnTo>
                    <a:pt x="769" y="1615"/>
                  </a:lnTo>
                  <a:lnTo>
                    <a:pt x="740" y="1634"/>
                  </a:lnTo>
                  <a:moveTo>
                    <a:pt x="796" y="1595"/>
                  </a:moveTo>
                  <a:lnTo>
                    <a:pt x="786" y="1580"/>
                  </a:lnTo>
                  <a:lnTo>
                    <a:pt x="815" y="1562"/>
                  </a:lnTo>
                  <a:lnTo>
                    <a:pt x="824" y="1575"/>
                  </a:lnTo>
                  <a:lnTo>
                    <a:pt x="796" y="1595"/>
                  </a:lnTo>
                  <a:moveTo>
                    <a:pt x="853" y="1556"/>
                  </a:moveTo>
                  <a:lnTo>
                    <a:pt x="842" y="1542"/>
                  </a:lnTo>
                  <a:lnTo>
                    <a:pt x="870" y="1522"/>
                  </a:lnTo>
                  <a:lnTo>
                    <a:pt x="881" y="1537"/>
                  </a:lnTo>
                  <a:lnTo>
                    <a:pt x="853" y="1556"/>
                  </a:lnTo>
                  <a:moveTo>
                    <a:pt x="908" y="1517"/>
                  </a:moveTo>
                  <a:lnTo>
                    <a:pt x="899" y="1502"/>
                  </a:lnTo>
                  <a:lnTo>
                    <a:pt x="926" y="1482"/>
                  </a:lnTo>
                  <a:lnTo>
                    <a:pt x="937" y="1497"/>
                  </a:lnTo>
                  <a:lnTo>
                    <a:pt x="908" y="1517"/>
                  </a:lnTo>
                  <a:moveTo>
                    <a:pt x="965" y="1477"/>
                  </a:moveTo>
                  <a:lnTo>
                    <a:pt x="954" y="1464"/>
                  </a:lnTo>
                  <a:lnTo>
                    <a:pt x="983" y="1444"/>
                  </a:lnTo>
                  <a:lnTo>
                    <a:pt x="992" y="1458"/>
                  </a:lnTo>
                  <a:lnTo>
                    <a:pt x="965" y="1477"/>
                  </a:lnTo>
                  <a:moveTo>
                    <a:pt x="1021" y="1439"/>
                  </a:moveTo>
                  <a:lnTo>
                    <a:pt x="1011" y="1424"/>
                  </a:lnTo>
                  <a:lnTo>
                    <a:pt x="1038" y="1404"/>
                  </a:lnTo>
                  <a:lnTo>
                    <a:pt x="1049" y="1419"/>
                  </a:lnTo>
                  <a:lnTo>
                    <a:pt x="1021" y="1439"/>
                  </a:lnTo>
                  <a:moveTo>
                    <a:pt x="1077" y="1399"/>
                  </a:moveTo>
                  <a:lnTo>
                    <a:pt x="1067" y="1386"/>
                  </a:lnTo>
                  <a:lnTo>
                    <a:pt x="1095" y="1366"/>
                  </a:lnTo>
                  <a:lnTo>
                    <a:pt x="1106" y="1379"/>
                  </a:lnTo>
                  <a:lnTo>
                    <a:pt x="1077" y="1399"/>
                  </a:lnTo>
                  <a:moveTo>
                    <a:pt x="1133" y="1361"/>
                  </a:moveTo>
                  <a:lnTo>
                    <a:pt x="1123" y="1346"/>
                  </a:lnTo>
                  <a:lnTo>
                    <a:pt x="1152" y="1326"/>
                  </a:lnTo>
                  <a:lnTo>
                    <a:pt x="1161" y="1341"/>
                  </a:lnTo>
                  <a:lnTo>
                    <a:pt x="1133" y="1361"/>
                  </a:lnTo>
                  <a:moveTo>
                    <a:pt x="1190" y="1321"/>
                  </a:moveTo>
                  <a:lnTo>
                    <a:pt x="1179" y="1306"/>
                  </a:lnTo>
                  <a:lnTo>
                    <a:pt x="1207" y="1288"/>
                  </a:lnTo>
                  <a:lnTo>
                    <a:pt x="1218" y="1301"/>
                  </a:lnTo>
                  <a:lnTo>
                    <a:pt x="1190" y="1321"/>
                  </a:lnTo>
                  <a:moveTo>
                    <a:pt x="1245" y="1282"/>
                  </a:moveTo>
                  <a:lnTo>
                    <a:pt x="1236" y="1268"/>
                  </a:lnTo>
                  <a:lnTo>
                    <a:pt x="1264" y="1248"/>
                  </a:lnTo>
                  <a:lnTo>
                    <a:pt x="1274" y="1263"/>
                  </a:lnTo>
                  <a:lnTo>
                    <a:pt x="1245" y="1282"/>
                  </a:lnTo>
                  <a:moveTo>
                    <a:pt x="1302" y="1243"/>
                  </a:moveTo>
                  <a:lnTo>
                    <a:pt x="1293" y="1228"/>
                  </a:lnTo>
                  <a:lnTo>
                    <a:pt x="1320" y="1210"/>
                  </a:lnTo>
                  <a:lnTo>
                    <a:pt x="1331" y="1223"/>
                  </a:lnTo>
                  <a:lnTo>
                    <a:pt x="1302" y="1243"/>
                  </a:lnTo>
                  <a:moveTo>
                    <a:pt x="1359" y="1203"/>
                  </a:moveTo>
                  <a:lnTo>
                    <a:pt x="1348" y="1190"/>
                  </a:lnTo>
                  <a:lnTo>
                    <a:pt x="1377" y="1170"/>
                  </a:lnTo>
                  <a:lnTo>
                    <a:pt x="1386" y="1185"/>
                  </a:lnTo>
                  <a:lnTo>
                    <a:pt x="1359" y="1203"/>
                  </a:lnTo>
                  <a:moveTo>
                    <a:pt x="1415" y="1165"/>
                  </a:moveTo>
                  <a:lnTo>
                    <a:pt x="1404" y="1150"/>
                  </a:lnTo>
                  <a:lnTo>
                    <a:pt x="1432" y="1130"/>
                  </a:lnTo>
                  <a:lnTo>
                    <a:pt x="1443" y="1145"/>
                  </a:lnTo>
                  <a:lnTo>
                    <a:pt x="1415" y="1165"/>
                  </a:lnTo>
                  <a:moveTo>
                    <a:pt x="1470" y="1125"/>
                  </a:moveTo>
                  <a:lnTo>
                    <a:pt x="1461" y="1112"/>
                  </a:lnTo>
                  <a:lnTo>
                    <a:pt x="1489" y="1092"/>
                  </a:lnTo>
                  <a:lnTo>
                    <a:pt x="1499" y="1105"/>
                  </a:lnTo>
                  <a:lnTo>
                    <a:pt x="1470" y="1125"/>
                  </a:lnTo>
                  <a:moveTo>
                    <a:pt x="1527" y="1087"/>
                  </a:moveTo>
                  <a:lnTo>
                    <a:pt x="1516" y="1072"/>
                  </a:lnTo>
                  <a:lnTo>
                    <a:pt x="1545" y="1052"/>
                  </a:lnTo>
                  <a:lnTo>
                    <a:pt x="1555" y="1067"/>
                  </a:lnTo>
                  <a:lnTo>
                    <a:pt x="1527" y="1087"/>
                  </a:lnTo>
                  <a:moveTo>
                    <a:pt x="1584" y="1047"/>
                  </a:moveTo>
                  <a:lnTo>
                    <a:pt x="1573" y="1034"/>
                  </a:lnTo>
                  <a:lnTo>
                    <a:pt x="1601" y="1014"/>
                  </a:lnTo>
                  <a:lnTo>
                    <a:pt x="1611" y="1027"/>
                  </a:lnTo>
                  <a:lnTo>
                    <a:pt x="1584" y="1047"/>
                  </a:lnTo>
                  <a:moveTo>
                    <a:pt x="1639" y="1009"/>
                  </a:moveTo>
                  <a:lnTo>
                    <a:pt x="1630" y="994"/>
                  </a:lnTo>
                  <a:lnTo>
                    <a:pt x="1657" y="974"/>
                  </a:lnTo>
                  <a:lnTo>
                    <a:pt x="1668" y="989"/>
                  </a:lnTo>
                  <a:lnTo>
                    <a:pt x="1639" y="1009"/>
                  </a:lnTo>
                  <a:moveTo>
                    <a:pt x="1696" y="969"/>
                  </a:moveTo>
                  <a:lnTo>
                    <a:pt x="1685" y="954"/>
                  </a:lnTo>
                  <a:lnTo>
                    <a:pt x="1714" y="936"/>
                  </a:lnTo>
                  <a:lnTo>
                    <a:pt x="1723" y="949"/>
                  </a:lnTo>
                  <a:lnTo>
                    <a:pt x="1696" y="969"/>
                  </a:lnTo>
                  <a:moveTo>
                    <a:pt x="1752" y="929"/>
                  </a:moveTo>
                  <a:lnTo>
                    <a:pt x="1742" y="916"/>
                  </a:lnTo>
                  <a:lnTo>
                    <a:pt x="1769" y="896"/>
                  </a:lnTo>
                  <a:lnTo>
                    <a:pt x="1780" y="911"/>
                  </a:lnTo>
                  <a:lnTo>
                    <a:pt x="1752" y="929"/>
                  </a:lnTo>
                  <a:moveTo>
                    <a:pt x="2429" y="905"/>
                  </a:moveTo>
                  <a:lnTo>
                    <a:pt x="2408" y="879"/>
                  </a:lnTo>
                  <a:lnTo>
                    <a:pt x="2422" y="867"/>
                  </a:lnTo>
                  <a:lnTo>
                    <a:pt x="2443" y="894"/>
                  </a:lnTo>
                  <a:lnTo>
                    <a:pt x="2429" y="905"/>
                  </a:lnTo>
                  <a:moveTo>
                    <a:pt x="2469" y="894"/>
                  </a:moveTo>
                  <a:lnTo>
                    <a:pt x="2458" y="880"/>
                  </a:lnTo>
                  <a:lnTo>
                    <a:pt x="2488" y="861"/>
                  </a:lnTo>
                  <a:lnTo>
                    <a:pt x="2497" y="876"/>
                  </a:lnTo>
                  <a:lnTo>
                    <a:pt x="2469" y="894"/>
                  </a:lnTo>
                  <a:moveTo>
                    <a:pt x="1807" y="891"/>
                  </a:moveTo>
                  <a:lnTo>
                    <a:pt x="1798" y="876"/>
                  </a:lnTo>
                  <a:lnTo>
                    <a:pt x="1826" y="857"/>
                  </a:lnTo>
                  <a:lnTo>
                    <a:pt x="1836" y="871"/>
                  </a:lnTo>
                  <a:lnTo>
                    <a:pt x="1807" y="891"/>
                  </a:lnTo>
                  <a:moveTo>
                    <a:pt x="2526" y="856"/>
                  </a:moveTo>
                  <a:lnTo>
                    <a:pt x="2515" y="842"/>
                  </a:lnTo>
                  <a:lnTo>
                    <a:pt x="2544" y="822"/>
                  </a:lnTo>
                  <a:lnTo>
                    <a:pt x="2553" y="838"/>
                  </a:lnTo>
                  <a:lnTo>
                    <a:pt x="2526" y="856"/>
                  </a:lnTo>
                  <a:moveTo>
                    <a:pt x="2385" y="851"/>
                  </a:moveTo>
                  <a:lnTo>
                    <a:pt x="2364" y="825"/>
                  </a:lnTo>
                  <a:lnTo>
                    <a:pt x="2377" y="815"/>
                  </a:lnTo>
                  <a:lnTo>
                    <a:pt x="2399" y="841"/>
                  </a:lnTo>
                  <a:lnTo>
                    <a:pt x="2385" y="851"/>
                  </a:lnTo>
                  <a:moveTo>
                    <a:pt x="1864" y="851"/>
                  </a:moveTo>
                  <a:lnTo>
                    <a:pt x="1853" y="838"/>
                  </a:lnTo>
                  <a:lnTo>
                    <a:pt x="1882" y="818"/>
                  </a:lnTo>
                  <a:lnTo>
                    <a:pt x="1892" y="831"/>
                  </a:lnTo>
                  <a:lnTo>
                    <a:pt x="1864" y="851"/>
                  </a:lnTo>
                  <a:moveTo>
                    <a:pt x="2583" y="819"/>
                  </a:moveTo>
                  <a:lnTo>
                    <a:pt x="2573" y="804"/>
                  </a:lnTo>
                  <a:lnTo>
                    <a:pt x="2601" y="786"/>
                  </a:lnTo>
                  <a:lnTo>
                    <a:pt x="2612" y="799"/>
                  </a:lnTo>
                  <a:lnTo>
                    <a:pt x="2583" y="819"/>
                  </a:lnTo>
                  <a:moveTo>
                    <a:pt x="1921" y="813"/>
                  </a:moveTo>
                  <a:lnTo>
                    <a:pt x="1910" y="798"/>
                  </a:lnTo>
                  <a:lnTo>
                    <a:pt x="1939" y="778"/>
                  </a:lnTo>
                  <a:lnTo>
                    <a:pt x="1948" y="793"/>
                  </a:lnTo>
                  <a:lnTo>
                    <a:pt x="1921" y="813"/>
                  </a:lnTo>
                  <a:moveTo>
                    <a:pt x="2342" y="799"/>
                  </a:moveTo>
                  <a:lnTo>
                    <a:pt x="2321" y="773"/>
                  </a:lnTo>
                  <a:lnTo>
                    <a:pt x="2334" y="761"/>
                  </a:lnTo>
                  <a:lnTo>
                    <a:pt x="2356" y="789"/>
                  </a:lnTo>
                  <a:lnTo>
                    <a:pt x="2342" y="799"/>
                  </a:lnTo>
                  <a:moveTo>
                    <a:pt x="2639" y="781"/>
                  </a:moveTo>
                  <a:lnTo>
                    <a:pt x="2630" y="766"/>
                  </a:lnTo>
                  <a:lnTo>
                    <a:pt x="2658" y="747"/>
                  </a:lnTo>
                  <a:lnTo>
                    <a:pt x="2668" y="763"/>
                  </a:lnTo>
                  <a:lnTo>
                    <a:pt x="2639" y="781"/>
                  </a:lnTo>
                  <a:moveTo>
                    <a:pt x="1976" y="773"/>
                  </a:moveTo>
                  <a:lnTo>
                    <a:pt x="1967" y="760"/>
                  </a:lnTo>
                  <a:lnTo>
                    <a:pt x="1994" y="740"/>
                  </a:lnTo>
                  <a:lnTo>
                    <a:pt x="2005" y="753"/>
                  </a:lnTo>
                  <a:lnTo>
                    <a:pt x="1976" y="773"/>
                  </a:lnTo>
                  <a:moveTo>
                    <a:pt x="2299" y="746"/>
                  </a:moveTo>
                  <a:lnTo>
                    <a:pt x="2276" y="720"/>
                  </a:lnTo>
                  <a:lnTo>
                    <a:pt x="2290" y="709"/>
                  </a:lnTo>
                  <a:lnTo>
                    <a:pt x="2313" y="735"/>
                  </a:lnTo>
                  <a:lnTo>
                    <a:pt x="2299" y="746"/>
                  </a:lnTo>
                  <a:moveTo>
                    <a:pt x="2696" y="743"/>
                  </a:moveTo>
                  <a:lnTo>
                    <a:pt x="2687" y="729"/>
                  </a:lnTo>
                  <a:lnTo>
                    <a:pt x="2716" y="709"/>
                  </a:lnTo>
                  <a:lnTo>
                    <a:pt x="2725" y="724"/>
                  </a:lnTo>
                  <a:lnTo>
                    <a:pt x="2696" y="743"/>
                  </a:lnTo>
                  <a:moveTo>
                    <a:pt x="2033" y="735"/>
                  </a:moveTo>
                  <a:lnTo>
                    <a:pt x="2023" y="720"/>
                  </a:lnTo>
                  <a:lnTo>
                    <a:pt x="2051" y="700"/>
                  </a:lnTo>
                  <a:lnTo>
                    <a:pt x="2062" y="715"/>
                  </a:lnTo>
                  <a:lnTo>
                    <a:pt x="2033" y="735"/>
                  </a:lnTo>
                  <a:moveTo>
                    <a:pt x="2754" y="704"/>
                  </a:moveTo>
                  <a:lnTo>
                    <a:pt x="2743" y="691"/>
                  </a:lnTo>
                  <a:lnTo>
                    <a:pt x="2773" y="671"/>
                  </a:lnTo>
                  <a:lnTo>
                    <a:pt x="2782" y="686"/>
                  </a:lnTo>
                  <a:lnTo>
                    <a:pt x="2754" y="704"/>
                  </a:lnTo>
                  <a:moveTo>
                    <a:pt x="2089" y="695"/>
                  </a:moveTo>
                  <a:lnTo>
                    <a:pt x="2079" y="681"/>
                  </a:lnTo>
                  <a:lnTo>
                    <a:pt x="2108" y="662"/>
                  </a:lnTo>
                  <a:lnTo>
                    <a:pt x="2117" y="675"/>
                  </a:lnTo>
                  <a:lnTo>
                    <a:pt x="2089" y="695"/>
                  </a:lnTo>
                  <a:moveTo>
                    <a:pt x="2255" y="694"/>
                  </a:moveTo>
                  <a:lnTo>
                    <a:pt x="2233" y="668"/>
                  </a:lnTo>
                  <a:lnTo>
                    <a:pt x="2247" y="655"/>
                  </a:lnTo>
                  <a:lnTo>
                    <a:pt x="2269" y="681"/>
                  </a:lnTo>
                  <a:lnTo>
                    <a:pt x="2255" y="694"/>
                  </a:lnTo>
                  <a:moveTo>
                    <a:pt x="2811" y="668"/>
                  </a:moveTo>
                  <a:lnTo>
                    <a:pt x="2802" y="652"/>
                  </a:lnTo>
                  <a:lnTo>
                    <a:pt x="2829" y="634"/>
                  </a:lnTo>
                  <a:lnTo>
                    <a:pt x="2840" y="648"/>
                  </a:lnTo>
                  <a:lnTo>
                    <a:pt x="2811" y="668"/>
                  </a:lnTo>
                  <a:moveTo>
                    <a:pt x="2146" y="655"/>
                  </a:moveTo>
                  <a:lnTo>
                    <a:pt x="2135" y="642"/>
                  </a:lnTo>
                  <a:lnTo>
                    <a:pt x="2163" y="622"/>
                  </a:lnTo>
                  <a:lnTo>
                    <a:pt x="2174" y="637"/>
                  </a:lnTo>
                  <a:lnTo>
                    <a:pt x="2146" y="655"/>
                  </a:lnTo>
                  <a:moveTo>
                    <a:pt x="3494" y="655"/>
                  </a:moveTo>
                  <a:lnTo>
                    <a:pt x="3473" y="629"/>
                  </a:lnTo>
                  <a:lnTo>
                    <a:pt x="3486" y="617"/>
                  </a:lnTo>
                  <a:lnTo>
                    <a:pt x="3508" y="645"/>
                  </a:lnTo>
                  <a:lnTo>
                    <a:pt x="3494" y="655"/>
                  </a:lnTo>
                  <a:moveTo>
                    <a:pt x="3534" y="642"/>
                  </a:moveTo>
                  <a:lnTo>
                    <a:pt x="3525" y="626"/>
                  </a:lnTo>
                  <a:lnTo>
                    <a:pt x="3552" y="608"/>
                  </a:lnTo>
                  <a:lnTo>
                    <a:pt x="3563" y="622"/>
                  </a:lnTo>
                  <a:lnTo>
                    <a:pt x="3534" y="642"/>
                  </a:lnTo>
                  <a:moveTo>
                    <a:pt x="2212" y="640"/>
                  </a:moveTo>
                  <a:lnTo>
                    <a:pt x="2190" y="616"/>
                  </a:lnTo>
                  <a:lnTo>
                    <a:pt x="2197" y="610"/>
                  </a:lnTo>
                  <a:lnTo>
                    <a:pt x="2192" y="602"/>
                  </a:lnTo>
                  <a:lnTo>
                    <a:pt x="2200" y="597"/>
                  </a:lnTo>
                  <a:lnTo>
                    <a:pt x="2226" y="629"/>
                  </a:lnTo>
                  <a:lnTo>
                    <a:pt x="2212" y="640"/>
                  </a:lnTo>
                  <a:moveTo>
                    <a:pt x="2868" y="629"/>
                  </a:moveTo>
                  <a:lnTo>
                    <a:pt x="2858" y="614"/>
                  </a:lnTo>
                  <a:lnTo>
                    <a:pt x="2886" y="596"/>
                  </a:lnTo>
                  <a:lnTo>
                    <a:pt x="2897" y="610"/>
                  </a:lnTo>
                  <a:lnTo>
                    <a:pt x="2868" y="629"/>
                  </a:lnTo>
                  <a:moveTo>
                    <a:pt x="3591" y="603"/>
                  </a:moveTo>
                  <a:lnTo>
                    <a:pt x="3581" y="588"/>
                  </a:lnTo>
                  <a:lnTo>
                    <a:pt x="3611" y="570"/>
                  </a:lnTo>
                  <a:lnTo>
                    <a:pt x="3620" y="585"/>
                  </a:lnTo>
                  <a:lnTo>
                    <a:pt x="3591" y="603"/>
                  </a:lnTo>
                  <a:moveTo>
                    <a:pt x="3451" y="603"/>
                  </a:moveTo>
                  <a:lnTo>
                    <a:pt x="3430" y="576"/>
                  </a:lnTo>
                  <a:lnTo>
                    <a:pt x="3442" y="565"/>
                  </a:lnTo>
                  <a:lnTo>
                    <a:pt x="3465" y="591"/>
                  </a:lnTo>
                  <a:lnTo>
                    <a:pt x="3451" y="603"/>
                  </a:lnTo>
                  <a:moveTo>
                    <a:pt x="2924" y="591"/>
                  </a:moveTo>
                  <a:lnTo>
                    <a:pt x="2915" y="576"/>
                  </a:lnTo>
                  <a:lnTo>
                    <a:pt x="2944" y="557"/>
                  </a:lnTo>
                  <a:lnTo>
                    <a:pt x="2953" y="573"/>
                  </a:lnTo>
                  <a:lnTo>
                    <a:pt x="2924" y="591"/>
                  </a:lnTo>
                  <a:moveTo>
                    <a:pt x="3649" y="565"/>
                  </a:moveTo>
                  <a:lnTo>
                    <a:pt x="3638" y="550"/>
                  </a:lnTo>
                  <a:lnTo>
                    <a:pt x="3667" y="531"/>
                  </a:lnTo>
                  <a:lnTo>
                    <a:pt x="3676" y="547"/>
                  </a:lnTo>
                  <a:lnTo>
                    <a:pt x="3649" y="565"/>
                  </a:lnTo>
                  <a:moveTo>
                    <a:pt x="2982" y="553"/>
                  </a:moveTo>
                  <a:lnTo>
                    <a:pt x="2972" y="539"/>
                  </a:lnTo>
                  <a:lnTo>
                    <a:pt x="3001" y="519"/>
                  </a:lnTo>
                  <a:lnTo>
                    <a:pt x="3010" y="535"/>
                  </a:lnTo>
                  <a:lnTo>
                    <a:pt x="2982" y="553"/>
                  </a:lnTo>
                  <a:moveTo>
                    <a:pt x="3407" y="550"/>
                  </a:moveTo>
                  <a:lnTo>
                    <a:pt x="3385" y="524"/>
                  </a:lnTo>
                  <a:lnTo>
                    <a:pt x="3399" y="512"/>
                  </a:lnTo>
                  <a:lnTo>
                    <a:pt x="3421" y="539"/>
                  </a:lnTo>
                  <a:lnTo>
                    <a:pt x="3407" y="550"/>
                  </a:lnTo>
                  <a:moveTo>
                    <a:pt x="3706" y="527"/>
                  </a:moveTo>
                  <a:lnTo>
                    <a:pt x="3695" y="513"/>
                  </a:lnTo>
                  <a:lnTo>
                    <a:pt x="3724" y="493"/>
                  </a:lnTo>
                  <a:lnTo>
                    <a:pt x="3733" y="508"/>
                  </a:lnTo>
                  <a:lnTo>
                    <a:pt x="3706" y="527"/>
                  </a:lnTo>
                  <a:moveTo>
                    <a:pt x="3039" y="516"/>
                  </a:moveTo>
                  <a:lnTo>
                    <a:pt x="3028" y="501"/>
                  </a:lnTo>
                  <a:lnTo>
                    <a:pt x="3058" y="482"/>
                  </a:lnTo>
                  <a:lnTo>
                    <a:pt x="3067" y="496"/>
                  </a:lnTo>
                  <a:lnTo>
                    <a:pt x="3039" y="516"/>
                  </a:lnTo>
                  <a:moveTo>
                    <a:pt x="3364" y="496"/>
                  </a:moveTo>
                  <a:lnTo>
                    <a:pt x="3342" y="470"/>
                  </a:lnTo>
                  <a:lnTo>
                    <a:pt x="3356" y="460"/>
                  </a:lnTo>
                  <a:lnTo>
                    <a:pt x="3378" y="486"/>
                  </a:lnTo>
                  <a:lnTo>
                    <a:pt x="3364" y="496"/>
                  </a:lnTo>
                  <a:moveTo>
                    <a:pt x="3762" y="490"/>
                  </a:moveTo>
                  <a:lnTo>
                    <a:pt x="3753" y="475"/>
                  </a:lnTo>
                  <a:lnTo>
                    <a:pt x="3781" y="456"/>
                  </a:lnTo>
                  <a:lnTo>
                    <a:pt x="3791" y="470"/>
                  </a:lnTo>
                  <a:lnTo>
                    <a:pt x="3762" y="490"/>
                  </a:lnTo>
                  <a:moveTo>
                    <a:pt x="3096" y="478"/>
                  </a:moveTo>
                  <a:lnTo>
                    <a:pt x="3087" y="463"/>
                  </a:lnTo>
                  <a:lnTo>
                    <a:pt x="3114" y="444"/>
                  </a:lnTo>
                  <a:lnTo>
                    <a:pt x="3125" y="458"/>
                  </a:lnTo>
                  <a:lnTo>
                    <a:pt x="3096" y="478"/>
                  </a:lnTo>
                  <a:moveTo>
                    <a:pt x="3819" y="452"/>
                  </a:moveTo>
                  <a:lnTo>
                    <a:pt x="3810" y="437"/>
                  </a:lnTo>
                  <a:lnTo>
                    <a:pt x="3837" y="418"/>
                  </a:lnTo>
                  <a:lnTo>
                    <a:pt x="3848" y="432"/>
                  </a:lnTo>
                  <a:lnTo>
                    <a:pt x="3819" y="452"/>
                  </a:lnTo>
                  <a:moveTo>
                    <a:pt x="3321" y="444"/>
                  </a:moveTo>
                  <a:lnTo>
                    <a:pt x="3298" y="418"/>
                  </a:lnTo>
                  <a:lnTo>
                    <a:pt x="3312" y="406"/>
                  </a:lnTo>
                  <a:lnTo>
                    <a:pt x="3333" y="433"/>
                  </a:lnTo>
                  <a:lnTo>
                    <a:pt x="3321" y="444"/>
                  </a:lnTo>
                  <a:moveTo>
                    <a:pt x="3152" y="440"/>
                  </a:moveTo>
                  <a:lnTo>
                    <a:pt x="3143" y="424"/>
                  </a:lnTo>
                  <a:lnTo>
                    <a:pt x="3172" y="406"/>
                  </a:lnTo>
                  <a:lnTo>
                    <a:pt x="3182" y="421"/>
                  </a:lnTo>
                  <a:lnTo>
                    <a:pt x="3152" y="440"/>
                  </a:lnTo>
                  <a:moveTo>
                    <a:pt x="3876" y="414"/>
                  </a:moveTo>
                  <a:lnTo>
                    <a:pt x="3866" y="398"/>
                  </a:lnTo>
                  <a:lnTo>
                    <a:pt x="3896" y="380"/>
                  </a:lnTo>
                  <a:lnTo>
                    <a:pt x="3905" y="395"/>
                  </a:lnTo>
                  <a:lnTo>
                    <a:pt x="3876" y="414"/>
                  </a:lnTo>
                  <a:moveTo>
                    <a:pt x="3211" y="401"/>
                  </a:moveTo>
                  <a:lnTo>
                    <a:pt x="3200" y="388"/>
                  </a:lnTo>
                  <a:lnTo>
                    <a:pt x="3229" y="368"/>
                  </a:lnTo>
                  <a:lnTo>
                    <a:pt x="3238" y="383"/>
                  </a:lnTo>
                  <a:lnTo>
                    <a:pt x="3211" y="401"/>
                  </a:lnTo>
                  <a:moveTo>
                    <a:pt x="3277" y="391"/>
                  </a:moveTo>
                  <a:lnTo>
                    <a:pt x="3255" y="365"/>
                  </a:lnTo>
                  <a:lnTo>
                    <a:pt x="3269" y="354"/>
                  </a:lnTo>
                  <a:lnTo>
                    <a:pt x="3290" y="380"/>
                  </a:lnTo>
                  <a:lnTo>
                    <a:pt x="3277" y="391"/>
                  </a:lnTo>
                  <a:moveTo>
                    <a:pt x="3934" y="375"/>
                  </a:moveTo>
                  <a:lnTo>
                    <a:pt x="3923" y="362"/>
                  </a:lnTo>
                  <a:lnTo>
                    <a:pt x="3952" y="342"/>
                  </a:lnTo>
                  <a:lnTo>
                    <a:pt x="3961" y="357"/>
                  </a:lnTo>
                  <a:lnTo>
                    <a:pt x="3934" y="375"/>
                  </a:lnTo>
                  <a:moveTo>
                    <a:pt x="3991" y="337"/>
                  </a:moveTo>
                  <a:lnTo>
                    <a:pt x="3980" y="323"/>
                  </a:lnTo>
                  <a:lnTo>
                    <a:pt x="4009" y="303"/>
                  </a:lnTo>
                  <a:lnTo>
                    <a:pt x="4018" y="319"/>
                  </a:lnTo>
                  <a:lnTo>
                    <a:pt x="3991" y="337"/>
                  </a:lnTo>
                  <a:moveTo>
                    <a:pt x="4047" y="300"/>
                  </a:moveTo>
                  <a:lnTo>
                    <a:pt x="4038" y="285"/>
                  </a:lnTo>
                  <a:lnTo>
                    <a:pt x="4066" y="267"/>
                  </a:lnTo>
                  <a:lnTo>
                    <a:pt x="4076" y="280"/>
                  </a:lnTo>
                  <a:lnTo>
                    <a:pt x="4047" y="300"/>
                  </a:lnTo>
                  <a:moveTo>
                    <a:pt x="4104" y="262"/>
                  </a:moveTo>
                  <a:lnTo>
                    <a:pt x="4095" y="247"/>
                  </a:lnTo>
                  <a:lnTo>
                    <a:pt x="4122" y="228"/>
                  </a:lnTo>
                  <a:lnTo>
                    <a:pt x="4133" y="242"/>
                  </a:lnTo>
                  <a:lnTo>
                    <a:pt x="4104" y="262"/>
                  </a:lnTo>
                  <a:moveTo>
                    <a:pt x="4162" y="224"/>
                  </a:moveTo>
                  <a:lnTo>
                    <a:pt x="4151" y="208"/>
                  </a:lnTo>
                  <a:lnTo>
                    <a:pt x="4180" y="190"/>
                  </a:lnTo>
                  <a:lnTo>
                    <a:pt x="4190" y="205"/>
                  </a:lnTo>
                  <a:lnTo>
                    <a:pt x="4162" y="224"/>
                  </a:lnTo>
                  <a:moveTo>
                    <a:pt x="4219" y="186"/>
                  </a:moveTo>
                  <a:lnTo>
                    <a:pt x="4208" y="172"/>
                  </a:lnTo>
                  <a:lnTo>
                    <a:pt x="4237" y="152"/>
                  </a:lnTo>
                  <a:lnTo>
                    <a:pt x="4246" y="167"/>
                  </a:lnTo>
                  <a:lnTo>
                    <a:pt x="4219" y="186"/>
                  </a:lnTo>
                  <a:moveTo>
                    <a:pt x="4275" y="147"/>
                  </a:moveTo>
                  <a:lnTo>
                    <a:pt x="4266" y="133"/>
                  </a:lnTo>
                  <a:lnTo>
                    <a:pt x="4294" y="114"/>
                  </a:lnTo>
                  <a:lnTo>
                    <a:pt x="4305" y="129"/>
                  </a:lnTo>
                  <a:lnTo>
                    <a:pt x="4275" y="147"/>
                  </a:lnTo>
                  <a:moveTo>
                    <a:pt x="4332" y="110"/>
                  </a:moveTo>
                  <a:lnTo>
                    <a:pt x="4323" y="95"/>
                  </a:lnTo>
                  <a:lnTo>
                    <a:pt x="4351" y="77"/>
                  </a:lnTo>
                  <a:lnTo>
                    <a:pt x="4361" y="91"/>
                  </a:lnTo>
                  <a:lnTo>
                    <a:pt x="4332" y="110"/>
                  </a:lnTo>
                  <a:moveTo>
                    <a:pt x="4389" y="72"/>
                  </a:moveTo>
                  <a:lnTo>
                    <a:pt x="4380" y="57"/>
                  </a:lnTo>
                  <a:lnTo>
                    <a:pt x="4409" y="39"/>
                  </a:lnTo>
                  <a:lnTo>
                    <a:pt x="4418" y="52"/>
                  </a:lnTo>
                  <a:lnTo>
                    <a:pt x="4389" y="72"/>
                  </a:lnTo>
                  <a:moveTo>
                    <a:pt x="4447" y="34"/>
                  </a:moveTo>
                  <a:lnTo>
                    <a:pt x="4436" y="19"/>
                  </a:lnTo>
                  <a:lnTo>
                    <a:pt x="4465" y="0"/>
                  </a:lnTo>
                  <a:lnTo>
                    <a:pt x="4475" y="16"/>
                  </a:lnTo>
                  <a:lnTo>
                    <a:pt x="4447" y="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íṧľîḍê"/>
            <p:cNvSpPr/>
            <p:nvPr/>
          </p:nvSpPr>
          <p:spPr bwMode="auto">
            <a:xfrm>
              <a:off x="3740150" y="2044700"/>
              <a:ext cx="1746250" cy="1171575"/>
            </a:xfrm>
            <a:custGeom>
              <a:avLst/>
              <a:gdLst>
                <a:gd name="T0" fmla="*/ 0 w 1100"/>
                <a:gd name="T1" fmla="*/ 723 h 738"/>
                <a:gd name="T2" fmla="*/ 35 w 1100"/>
                <a:gd name="T3" fmla="*/ 721 h 738"/>
                <a:gd name="T4" fmla="*/ 62 w 1100"/>
                <a:gd name="T5" fmla="*/ 704 h 738"/>
                <a:gd name="T6" fmla="*/ 77 w 1100"/>
                <a:gd name="T7" fmla="*/ 674 h 738"/>
                <a:gd name="T8" fmla="*/ 62 w 1100"/>
                <a:gd name="T9" fmla="*/ 704 h 738"/>
                <a:gd name="T10" fmla="*/ 103 w 1100"/>
                <a:gd name="T11" fmla="*/ 657 h 738"/>
                <a:gd name="T12" fmla="*/ 137 w 1100"/>
                <a:gd name="T13" fmla="*/ 654 h 738"/>
                <a:gd name="T14" fmla="*/ 163 w 1100"/>
                <a:gd name="T15" fmla="*/ 637 h 738"/>
                <a:gd name="T16" fmla="*/ 178 w 1100"/>
                <a:gd name="T17" fmla="*/ 607 h 738"/>
                <a:gd name="T18" fmla="*/ 163 w 1100"/>
                <a:gd name="T19" fmla="*/ 637 h 738"/>
                <a:gd name="T20" fmla="*/ 204 w 1100"/>
                <a:gd name="T21" fmla="*/ 590 h 738"/>
                <a:gd name="T22" fmla="*/ 239 w 1100"/>
                <a:gd name="T23" fmla="*/ 587 h 738"/>
                <a:gd name="T24" fmla="*/ 264 w 1100"/>
                <a:gd name="T25" fmla="*/ 570 h 738"/>
                <a:gd name="T26" fmla="*/ 279 w 1100"/>
                <a:gd name="T27" fmla="*/ 539 h 738"/>
                <a:gd name="T28" fmla="*/ 264 w 1100"/>
                <a:gd name="T29" fmla="*/ 570 h 738"/>
                <a:gd name="T30" fmla="*/ 305 w 1100"/>
                <a:gd name="T31" fmla="*/ 522 h 738"/>
                <a:gd name="T32" fmla="*/ 340 w 1100"/>
                <a:gd name="T33" fmla="*/ 519 h 738"/>
                <a:gd name="T34" fmla="*/ 365 w 1100"/>
                <a:gd name="T35" fmla="*/ 502 h 738"/>
                <a:gd name="T36" fmla="*/ 380 w 1100"/>
                <a:gd name="T37" fmla="*/ 472 h 738"/>
                <a:gd name="T38" fmla="*/ 365 w 1100"/>
                <a:gd name="T39" fmla="*/ 502 h 738"/>
                <a:gd name="T40" fmla="*/ 406 w 1100"/>
                <a:gd name="T41" fmla="*/ 455 h 738"/>
                <a:gd name="T42" fmla="*/ 441 w 1100"/>
                <a:gd name="T43" fmla="*/ 452 h 738"/>
                <a:gd name="T44" fmla="*/ 466 w 1100"/>
                <a:gd name="T45" fmla="*/ 435 h 738"/>
                <a:gd name="T46" fmla="*/ 483 w 1100"/>
                <a:gd name="T47" fmla="*/ 404 h 738"/>
                <a:gd name="T48" fmla="*/ 466 w 1100"/>
                <a:gd name="T49" fmla="*/ 435 h 738"/>
                <a:gd name="T50" fmla="*/ 507 w 1100"/>
                <a:gd name="T51" fmla="*/ 388 h 738"/>
                <a:gd name="T52" fmla="*/ 543 w 1100"/>
                <a:gd name="T53" fmla="*/ 385 h 738"/>
                <a:gd name="T54" fmla="*/ 569 w 1100"/>
                <a:gd name="T55" fmla="*/ 368 h 738"/>
                <a:gd name="T56" fmla="*/ 584 w 1100"/>
                <a:gd name="T57" fmla="*/ 337 h 738"/>
                <a:gd name="T58" fmla="*/ 569 w 1100"/>
                <a:gd name="T59" fmla="*/ 368 h 738"/>
                <a:gd name="T60" fmla="*/ 608 w 1100"/>
                <a:gd name="T61" fmla="*/ 320 h 738"/>
                <a:gd name="T62" fmla="*/ 644 w 1100"/>
                <a:gd name="T63" fmla="*/ 317 h 738"/>
                <a:gd name="T64" fmla="*/ 670 w 1100"/>
                <a:gd name="T65" fmla="*/ 300 h 738"/>
                <a:gd name="T66" fmla="*/ 685 w 1100"/>
                <a:gd name="T67" fmla="*/ 270 h 738"/>
                <a:gd name="T68" fmla="*/ 670 w 1100"/>
                <a:gd name="T69" fmla="*/ 300 h 738"/>
                <a:gd name="T70" fmla="*/ 710 w 1100"/>
                <a:gd name="T71" fmla="*/ 253 h 738"/>
                <a:gd name="T72" fmla="*/ 745 w 1100"/>
                <a:gd name="T73" fmla="*/ 250 h 738"/>
                <a:gd name="T74" fmla="*/ 771 w 1100"/>
                <a:gd name="T75" fmla="*/ 233 h 738"/>
                <a:gd name="T76" fmla="*/ 786 w 1100"/>
                <a:gd name="T77" fmla="*/ 202 h 738"/>
                <a:gd name="T78" fmla="*/ 771 w 1100"/>
                <a:gd name="T79" fmla="*/ 233 h 738"/>
                <a:gd name="T80" fmla="*/ 811 w 1100"/>
                <a:gd name="T81" fmla="*/ 186 h 738"/>
                <a:gd name="T82" fmla="*/ 846 w 1100"/>
                <a:gd name="T83" fmla="*/ 182 h 738"/>
                <a:gd name="T84" fmla="*/ 872 w 1100"/>
                <a:gd name="T85" fmla="*/ 166 h 738"/>
                <a:gd name="T86" fmla="*/ 887 w 1100"/>
                <a:gd name="T87" fmla="*/ 135 h 738"/>
                <a:gd name="T88" fmla="*/ 872 w 1100"/>
                <a:gd name="T89" fmla="*/ 166 h 738"/>
                <a:gd name="T90" fmla="*/ 913 w 1100"/>
                <a:gd name="T91" fmla="*/ 118 h 738"/>
                <a:gd name="T92" fmla="*/ 949 w 1100"/>
                <a:gd name="T93" fmla="*/ 115 h 738"/>
                <a:gd name="T94" fmla="*/ 973 w 1100"/>
                <a:gd name="T95" fmla="*/ 98 h 738"/>
                <a:gd name="T96" fmla="*/ 988 w 1100"/>
                <a:gd name="T97" fmla="*/ 68 h 738"/>
                <a:gd name="T98" fmla="*/ 973 w 1100"/>
                <a:gd name="T99" fmla="*/ 98 h 738"/>
                <a:gd name="T100" fmla="*/ 1014 w 1100"/>
                <a:gd name="T101" fmla="*/ 51 h 738"/>
                <a:gd name="T102" fmla="*/ 1050 w 1100"/>
                <a:gd name="T103" fmla="*/ 48 h 738"/>
                <a:gd name="T104" fmla="*/ 1074 w 1100"/>
                <a:gd name="T105" fmla="*/ 31 h 738"/>
                <a:gd name="T106" fmla="*/ 1090 w 1100"/>
                <a:gd name="T107" fmla="*/ 0 h 738"/>
                <a:gd name="T108" fmla="*/ 1074 w 1100"/>
                <a:gd name="T109" fmla="*/ 31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0" h="738">
                  <a:moveTo>
                    <a:pt x="11" y="738"/>
                  </a:moveTo>
                  <a:lnTo>
                    <a:pt x="0" y="723"/>
                  </a:lnTo>
                  <a:lnTo>
                    <a:pt x="26" y="706"/>
                  </a:lnTo>
                  <a:lnTo>
                    <a:pt x="35" y="721"/>
                  </a:lnTo>
                  <a:lnTo>
                    <a:pt x="11" y="738"/>
                  </a:lnTo>
                  <a:close/>
                  <a:moveTo>
                    <a:pt x="62" y="704"/>
                  </a:moveTo>
                  <a:lnTo>
                    <a:pt x="51" y="689"/>
                  </a:lnTo>
                  <a:lnTo>
                    <a:pt x="77" y="674"/>
                  </a:lnTo>
                  <a:lnTo>
                    <a:pt x="86" y="688"/>
                  </a:lnTo>
                  <a:lnTo>
                    <a:pt x="62" y="704"/>
                  </a:lnTo>
                  <a:close/>
                  <a:moveTo>
                    <a:pt x="112" y="671"/>
                  </a:moveTo>
                  <a:lnTo>
                    <a:pt x="103" y="657"/>
                  </a:lnTo>
                  <a:lnTo>
                    <a:pt x="127" y="640"/>
                  </a:lnTo>
                  <a:lnTo>
                    <a:pt x="137" y="654"/>
                  </a:lnTo>
                  <a:lnTo>
                    <a:pt x="112" y="671"/>
                  </a:lnTo>
                  <a:close/>
                  <a:moveTo>
                    <a:pt x="163" y="637"/>
                  </a:moveTo>
                  <a:lnTo>
                    <a:pt x="153" y="623"/>
                  </a:lnTo>
                  <a:lnTo>
                    <a:pt x="178" y="607"/>
                  </a:lnTo>
                  <a:lnTo>
                    <a:pt x="189" y="620"/>
                  </a:lnTo>
                  <a:lnTo>
                    <a:pt x="163" y="637"/>
                  </a:lnTo>
                  <a:close/>
                  <a:moveTo>
                    <a:pt x="213" y="603"/>
                  </a:moveTo>
                  <a:lnTo>
                    <a:pt x="204" y="590"/>
                  </a:lnTo>
                  <a:lnTo>
                    <a:pt x="229" y="573"/>
                  </a:lnTo>
                  <a:lnTo>
                    <a:pt x="239" y="587"/>
                  </a:lnTo>
                  <a:lnTo>
                    <a:pt x="213" y="603"/>
                  </a:lnTo>
                  <a:close/>
                  <a:moveTo>
                    <a:pt x="264" y="570"/>
                  </a:moveTo>
                  <a:lnTo>
                    <a:pt x="255" y="556"/>
                  </a:lnTo>
                  <a:lnTo>
                    <a:pt x="279" y="539"/>
                  </a:lnTo>
                  <a:lnTo>
                    <a:pt x="290" y="553"/>
                  </a:lnTo>
                  <a:lnTo>
                    <a:pt x="264" y="570"/>
                  </a:lnTo>
                  <a:close/>
                  <a:moveTo>
                    <a:pt x="314" y="536"/>
                  </a:moveTo>
                  <a:lnTo>
                    <a:pt x="305" y="522"/>
                  </a:lnTo>
                  <a:lnTo>
                    <a:pt x="330" y="505"/>
                  </a:lnTo>
                  <a:lnTo>
                    <a:pt x="340" y="519"/>
                  </a:lnTo>
                  <a:lnTo>
                    <a:pt x="314" y="536"/>
                  </a:lnTo>
                  <a:close/>
                  <a:moveTo>
                    <a:pt x="365" y="502"/>
                  </a:moveTo>
                  <a:lnTo>
                    <a:pt x="356" y="489"/>
                  </a:lnTo>
                  <a:lnTo>
                    <a:pt x="380" y="472"/>
                  </a:lnTo>
                  <a:lnTo>
                    <a:pt x="391" y="486"/>
                  </a:lnTo>
                  <a:lnTo>
                    <a:pt x="365" y="502"/>
                  </a:lnTo>
                  <a:close/>
                  <a:moveTo>
                    <a:pt x="415" y="469"/>
                  </a:moveTo>
                  <a:lnTo>
                    <a:pt x="406" y="455"/>
                  </a:lnTo>
                  <a:lnTo>
                    <a:pt x="431" y="438"/>
                  </a:lnTo>
                  <a:lnTo>
                    <a:pt x="441" y="452"/>
                  </a:lnTo>
                  <a:lnTo>
                    <a:pt x="415" y="469"/>
                  </a:lnTo>
                  <a:close/>
                  <a:moveTo>
                    <a:pt x="466" y="435"/>
                  </a:moveTo>
                  <a:lnTo>
                    <a:pt x="457" y="421"/>
                  </a:lnTo>
                  <a:lnTo>
                    <a:pt x="483" y="404"/>
                  </a:lnTo>
                  <a:lnTo>
                    <a:pt x="492" y="418"/>
                  </a:lnTo>
                  <a:lnTo>
                    <a:pt x="466" y="435"/>
                  </a:lnTo>
                  <a:close/>
                  <a:moveTo>
                    <a:pt x="517" y="401"/>
                  </a:moveTo>
                  <a:lnTo>
                    <a:pt x="507" y="388"/>
                  </a:lnTo>
                  <a:lnTo>
                    <a:pt x="533" y="371"/>
                  </a:lnTo>
                  <a:lnTo>
                    <a:pt x="543" y="385"/>
                  </a:lnTo>
                  <a:lnTo>
                    <a:pt x="517" y="401"/>
                  </a:lnTo>
                  <a:close/>
                  <a:moveTo>
                    <a:pt x="569" y="368"/>
                  </a:moveTo>
                  <a:lnTo>
                    <a:pt x="558" y="354"/>
                  </a:lnTo>
                  <a:lnTo>
                    <a:pt x="584" y="337"/>
                  </a:lnTo>
                  <a:lnTo>
                    <a:pt x="593" y="351"/>
                  </a:lnTo>
                  <a:lnTo>
                    <a:pt x="569" y="368"/>
                  </a:lnTo>
                  <a:close/>
                  <a:moveTo>
                    <a:pt x="619" y="334"/>
                  </a:moveTo>
                  <a:lnTo>
                    <a:pt x="608" y="320"/>
                  </a:lnTo>
                  <a:lnTo>
                    <a:pt x="635" y="303"/>
                  </a:lnTo>
                  <a:lnTo>
                    <a:pt x="644" y="317"/>
                  </a:lnTo>
                  <a:lnTo>
                    <a:pt x="619" y="334"/>
                  </a:lnTo>
                  <a:close/>
                  <a:moveTo>
                    <a:pt x="670" y="300"/>
                  </a:moveTo>
                  <a:lnTo>
                    <a:pt x="659" y="287"/>
                  </a:lnTo>
                  <a:lnTo>
                    <a:pt x="685" y="270"/>
                  </a:lnTo>
                  <a:lnTo>
                    <a:pt x="694" y="284"/>
                  </a:lnTo>
                  <a:lnTo>
                    <a:pt x="670" y="300"/>
                  </a:lnTo>
                  <a:close/>
                  <a:moveTo>
                    <a:pt x="720" y="267"/>
                  </a:moveTo>
                  <a:lnTo>
                    <a:pt x="710" y="253"/>
                  </a:lnTo>
                  <a:lnTo>
                    <a:pt x="736" y="236"/>
                  </a:lnTo>
                  <a:lnTo>
                    <a:pt x="745" y="250"/>
                  </a:lnTo>
                  <a:lnTo>
                    <a:pt x="720" y="267"/>
                  </a:lnTo>
                  <a:close/>
                  <a:moveTo>
                    <a:pt x="771" y="233"/>
                  </a:moveTo>
                  <a:lnTo>
                    <a:pt x="760" y="219"/>
                  </a:lnTo>
                  <a:lnTo>
                    <a:pt x="786" y="202"/>
                  </a:lnTo>
                  <a:lnTo>
                    <a:pt x="795" y="216"/>
                  </a:lnTo>
                  <a:lnTo>
                    <a:pt x="771" y="233"/>
                  </a:lnTo>
                  <a:close/>
                  <a:moveTo>
                    <a:pt x="821" y="199"/>
                  </a:moveTo>
                  <a:lnTo>
                    <a:pt x="811" y="186"/>
                  </a:lnTo>
                  <a:lnTo>
                    <a:pt x="837" y="169"/>
                  </a:lnTo>
                  <a:lnTo>
                    <a:pt x="846" y="182"/>
                  </a:lnTo>
                  <a:lnTo>
                    <a:pt x="821" y="199"/>
                  </a:lnTo>
                  <a:close/>
                  <a:moveTo>
                    <a:pt x="872" y="166"/>
                  </a:moveTo>
                  <a:lnTo>
                    <a:pt x="863" y="152"/>
                  </a:lnTo>
                  <a:lnTo>
                    <a:pt x="887" y="135"/>
                  </a:lnTo>
                  <a:lnTo>
                    <a:pt x="896" y="149"/>
                  </a:lnTo>
                  <a:lnTo>
                    <a:pt x="872" y="166"/>
                  </a:lnTo>
                  <a:close/>
                  <a:moveTo>
                    <a:pt x="923" y="132"/>
                  </a:moveTo>
                  <a:lnTo>
                    <a:pt x="913" y="118"/>
                  </a:lnTo>
                  <a:lnTo>
                    <a:pt x="938" y="101"/>
                  </a:lnTo>
                  <a:lnTo>
                    <a:pt x="949" y="115"/>
                  </a:lnTo>
                  <a:lnTo>
                    <a:pt x="923" y="132"/>
                  </a:lnTo>
                  <a:close/>
                  <a:moveTo>
                    <a:pt x="973" y="98"/>
                  </a:moveTo>
                  <a:lnTo>
                    <a:pt x="964" y="85"/>
                  </a:lnTo>
                  <a:lnTo>
                    <a:pt x="988" y="68"/>
                  </a:lnTo>
                  <a:lnTo>
                    <a:pt x="999" y="81"/>
                  </a:lnTo>
                  <a:lnTo>
                    <a:pt x="973" y="98"/>
                  </a:lnTo>
                  <a:close/>
                  <a:moveTo>
                    <a:pt x="1024" y="65"/>
                  </a:moveTo>
                  <a:lnTo>
                    <a:pt x="1014" y="51"/>
                  </a:lnTo>
                  <a:lnTo>
                    <a:pt x="1039" y="34"/>
                  </a:lnTo>
                  <a:lnTo>
                    <a:pt x="1050" y="48"/>
                  </a:lnTo>
                  <a:lnTo>
                    <a:pt x="1024" y="65"/>
                  </a:lnTo>
                  <a:close/>
                  <a:moveTo>
                    <a:pt x="1074" y="31"/>
                  </a:moveTo>
                  <a:lnTo>
                    <a:pt x="1065" y="17"/>
                  </a:lnTo>
                  <a:lnTo>
                    <a:pt x="1090" y="0"/>
                  </a:lnTo>
                  <a:lnTo>
                    <a:pt x="1100" y="14"/>
                  </a:lnTo>
                  <a:lnTo>
                    <a:pt x="1074" y="31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íş1îdê"/>
            <p:cNvSpPr/>
            <p:nvPr/>
          </p:nvSpPr>
          <p:spPr bwMode="auto">
            <a:xfrm>
              <a:off x="5511800" y="1997075"/>
              <a:ext cx="52388" cy="46038"/>
            </a:xfrm>
            <a:custGeom>
              <a:avLst/>
              <a:gdLst>
                <a:gd name="T0" fmla="*/ 19 w 33"/>
                <a:gd name="T1" fmla="*/ 29 h 29"/>
                <a:gd name="T2" fmla="*/ 15 w 33"/>
                <a:gd name="T3" fmla="*/ 24 h 29"/>
                <a:gd name="T4" fmla="*/ 9 w 33"/>
                <a:gd name="T5" fmla="*/ 27 h 29"/>
                <a:gd name="T6" fmla="*/ 0 w 33"/>
                <a:gd name="T7" fmla="*/ 13 h 29"/>
                <a:gd name="T8" fmla="*/ 18 w 33"/>
                <a:gd name="T9" fmla="*/ 0 h 29"/>
                <a:gd name="T10" fmla="*/ 33 w 33"/>
                <a:gd name="T11" fmla="*/ 18 h 29"/>
                <a:gd name="T12" fmla="*/ 19 w 3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9">
                  <a:moveTo>
                    <a:pt x="19" y="29"/>
                  </a:moveTo>
                  <a:lnTo>
                    <a:pt x="15" y="24"/>
                  </a:lnTo>
                  <a:lnTo>
                    <a:pt x="9" y="27"/>
                  </a:lnTo>
                  <a:lnTo>
                    <a:pt x="0" y="13"/>
                  </a:lnTo>
                  <a:lnTo>
                    <a:pt x="18" y="0"/>
                  </a:lnTo>
                  <a:lnTo>
                    <a:pt x="33" y="18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ïSḷïḋe"/>
            <p:cNvSpPr/>
            <p:nvPr/>
          </p:nvSpPr>
          <p:spPr bwMode="auto">
            <a:xfrm>
              <a:off x="5573713" y="2065338"/>
              <a:ext cx="311150" cy="368300"/>
            </a:xfrm>
            <a:custGeom>
              <a:avLst/>
              <a:gdLst>
                <a:gd name="T0" fmla="*/ 183 w 196"/>
                <a:gd name="T1" fmla="*/ 232 h 232"/>
                <a:gd name="T2" fmla="*/ 163 w 196"/>
                <a:gd name="T3" fmla="*/ 208 h 232"/>
                <a:gd name="T4" fmla="*/ 177 w 196"/>
                <a:gd name="T5" fmla="*/ 197 h 232"/>
                <a:gd name="T6" fmla="*/ 196 w 196"/>
                <a:gd name="T7" fmla="*/ 222 h 232"/>
                <a:gd name="T8" fmla="*/ 183 w 196"/>
                <a:gd name="T9" fmla="*/ 232 h 232"/>
                <a:gd name="T10" fmla="*/ 143 w 196"/>
                <a:gd name="T11" fmla="*/ 183 h 232"/>
                <a:gd name="T12" fmla="*/ 123 w 196"/>
                <a:gd name="T13" fmla="*/ 159 h 232"/>
                <a:gd name="T14" fmla="*/ 137 w 196"/>
                <a:gd name="T15" fmla="*/ 147 h 232"/>
                <a:gd name="T16" fmla="*/ 157 w 196"/>
                <a:gd name="T17" fmla="*/ 173 h 232"/>
                <a:gd name="T18" fmla="*/ 143 w 196"/>
                <a:gd name="T19" fmla="*/ 183 h 232"/>
                <a:gd name="T20" fmla="*/ 102 w 196"/>
                <a:gd name="T21" fmla="*/ 134 h 232"/>
                <a:gd name="T22" fmla="*/ 82 w 196"/>
                <a:gd name="T23" fmla="*/ 110 h 232"/>
                <a:gd name="T24" fmla="*/ 95 w 196"/>
                <a:gd name="T25" fmla="*/ 98 h 232"/>
                <a:gd name="T26" fmla="*/ 115 w 196"/>
                <a:gd name="T27" fmla="*/ 122 h 232"/>
                <a:gd name="T28" fmla="*/ 102 w 196"/>
                <a:gd name="T29" fmla="*/ 134 h 232"/>
                <a:gd name="T30" fmla="*/ 62 w 196"/>
                <a:gd name="T31" fmla="*/ 85 h 232"/>
                <a:gd name="T32" fmla="*/ 42 w 196"/>
                <a:gd name="T33" fmla="*/ 61 h 232"/>
                <a:gd name="T34" fmla="*/ 56 w 196"/>
                <a:gd name="T35" fmla="*/ 49 h 232"/>
                <a:gd name="T36" fmla="*/ 75 w 196"/>
                <a:gd name="T37" fmla="*/ 73 h 232"/>
                <a:gd name="T38" fmla="*/ 62 w 196"/>
                <a:gd name="T39" fmla="*/ 85 h 232"/>
                <a:gd name="T40" fmla="*/ 22 w 196"/>
                <a:gd name="T41" fmla="*/ 36 h 232"/>
                <a:gd name="T42" fmla="*/ 0 w 196"/>
                <a:gd name="T43" fmla="*/ 10 h 232"/>
                <a:gd name="T44" fmla="*/ 14 w 196"/>
                <a:gd name="T45" fmla="*/ 0 h 232"/>
                <a:gd name="T46" fmla="*/ 36 w 196"/>
                <a:gd name="T47" fmla="*/ 24 h 232"/>
                <a:gd name="T48" fmla="*/ 22 w 196"/>
                <a:gd name="T49" fmla="*/ 3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" h="232">
                  <a:moveTo>
                    <a:pt x="183" y="232"/>
                  </a:moveTo>
                  <a:lnTo>
                    <a:pt x="163" y="208"/>
                  </a:lnTo>
                  <a:lnTo>
                    <a:pt x="177" y="197"/>
                  </a:lnTo>
                  <a:lnTo>
                    <a:pt x="196" y="222"/>
                  </a:lnTo>
                  <a:lnTo>
                    <a:pt x="183" y="232"/>
                  </a:lnTo>
                  <a:close/>
                  <a:moveTo>
                    <a:pt x="143" y="183"/>
                  </a:moveTo>
                  <a:lnTo>
                    <a:pt x="123" y="159"/>
                  </a:lnTo>
                  <a:lnTo>
                    <a:pt x="137" y="147"/>
                  </a:lnTo>
                  <a:lnTo>
                    <a:pt x="157" y="173"/>
                  </a:lnTo>
                  <a:lnTo>
                    <a:pt x="143" y="183"/>
                  </a:lnTo>
                  <a:close/>
                  <a:moveTo>
                    <a:pt x="102" y="134"/>
                  </a:moveTo>
                  <a:lnTo>
                    <a:pt x="82" y="110"/>
                  </a:lnTo>
                  <a:lnTo>
                    <a:pt x="95" y="98"/>
                  </a:lnTo>
                  <a:lnTo>
                    <a:pt x="115" y="122"/>
                  </a:lnTo>
                  <a:lnTo>
                    <a:pt x="102" y="134"/>
                  </a:lnTo>
                  <a:close/>
                  <a:moveTo>
                    <a:pt x="62" y="85"/>
                  </a:moveTo>
                  <a:lnTo>
                    <a:pt x="42" y="61"/>
                  </a:lnTo>
                  <a:lnTo>
                    <a:pt x="56" y="49"/>
                  </a:lnTo>
                  <a:lnTo>
                    <a:pt x="75" y="73"/>
                  </a:lnTo>
                  <a:lnTo>
                    <a:pt x="62" y="85"/>
                  </a:lnTo>
                  <a:close/>
                  <a:moveTo>
                    <a:pt x="22" y="36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36" y="24"/>
                  </a:lnTo>
                  <a:lnTo>
                    <a:pt x="22" y="36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ïṥ1îde"/>
            <p:cNvSpPr/>
            <p:nvPr/>
          </p:nvSpPr>
          <p:spPr bwMode="auto">
            <a:xfrm>
              <a:off x="5897563" y="2455863"/>
              <a:ext cx="53975" cy="46038"/>
            </a:xfrm>
            <a:custGeom>
              <a:avLst/>
              <a:gdLst>
                <a:gd name="T0" fmla="*/ 14 w 34"/>
                <a:gd name="T1" fmla="*/ 29 h 29"/>
                <a:gd name="T2" fmla="*/ 0 w 34"/>
                <a:gd name="T3" fmla="*/ 11 h 29"/>
                <a:gd name="T4" fmla="*/ 14 w 34"/>
                <a:gd name="T5" fmla="*/ 0 h 29"/>
                <a:gd name="T6" fmla="*/ 19 w 34"/>
                <a:gd name="T7" fmla="*/ 5 h 29"/>
                <a:gd name="T8" fmla="*/ 23 w 34"/>
                <a:gd name="T9" fmla="*/ 2 h 29"/>
                <a:gd name="T10" fmla="*/ 34 w 34"/>
                <a:gd name="T11" fmla="*/ 15 h 29"/>
                <a:gd name="T12" fmla="*/ 14 w 34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9">
                  <a:moveTo>
                    <a:pt x="14" y="29"/>
                  </a:moveTo>
                  <a:lnTo>
                    <a:pt x="0" y="11"/>
                  </a:lnTo>
                  <a:lnTo>
                    <a:pt x="14" y="0"/>
                  </a:lnTo>
                  <a:lnTo>
                    <a:pt x="19" y="5"/>
                  </a:lnTo>
                  <a:lnTo>
                    <a:pt x="23" y="2"/>
                  </a:lnTo>
                  <a:lnTo>
                    <a:pt x="34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íṩḷíḑé"/>
            <p:cNvSpPr/>
            <p:nvPr/>
          </p:nvSpPr>
          <p:spPr bwMode="auto">
            <a:xfrm>
              <a:off x="5975350" y="1644650"/>
              <a:ext cx="1198563" cy="809625"/>
            </a:xfrm>
            <a:custGeom>
              <a:avLst/>
              <a:gdLst>
                <a:gd name="T0" fmla="*/ 0 w 755"/>
                <a:gd name="T1" fmla="*/ 496 h 510"/>
                <a:gd name="T2" fmla="*/ 35 w 755"/>
                <a:gd name="T3" fmla="*/ 493 h 510"/>
                <a:gd name="T4" fmla="*/ 61 w 755"/>
                <a:gd name="T5" fmla="*/ 476 h 510"/>
                <a:gd name="T6" fmla="*/ 77 w 755"/>
                <a:gd name="T7" fmla="*/ 444 h 510"/>
                <a:gd name="T8" fmla="*/ 61 w 755"/>
                <a:gd name="T9" fmla="*/ 476 h 510"/>
                <a:gd name="T10" fmla="*/ 103 w 755"/>
                <a:gd name="T11" fmla="*/ 427 h 510"/>
                <a:gd name="T12" fmla="*/ 138 w 755"/>
                <a:gd name="T13" fmla="*/ 425 h 510"/>
                <a:gd name="T14" fmla="*/ 164 w 755"/>
                <a:gd name="T15" fmla="*/ 407 h 510"/>
                <a:gd name="T16" fmla="*/ 181 w 755"/>
                <a:gd name="T17" fmla="*/ 376 h 510"/>
                <a:gd name="T18" fmla="*/ 164 w 755"/>
                <a:gd name="T19" fmla="*/ 407 h 510"/>
                <a:gd name="T20" fmla="*/ 205 w 755"/>
                <a:gd name="T21" fmla="*/ 358 h 510"/>
                <a:gd name="T22" fmla="*/ 241 w 755"/>
                <a:gd name="T23" fmla="*/ 356 h 510"/>
                <a:gd name="T24" fmla="*/ 267 w 755"/>
                <a:gd name="T25" fmla="*/ 340 h 510"/>
                <a:gd name="T26" fmla="*/ 284 w 755"/>
                <a:gd name="T27" fmla="*/ 307 h 510"/>
                <a:gd name="T28" fmla="*/ 267 w 755"/>
                <a:gd name="T29" fmla="*/ 340 h 510"/>
                <a:gd name="T30" fmla="*/ 308 w 755"/>
                <a:gd name="T31" fmla="*/ 291 h 510"/>
                <a:gd name="T32" fmla="*/ 343 w 755"/>
                <a:gd name="T33" fmla="*/ 288 h 510"/>
                <a:gd name="T34" fmla="*/ 369 w 755"/>
                <a:gd name="T35" fmla="*/ 271 h 510"/>
                <a:gd name="T36" fmla="*/ 386 w 755"/>
                <a:gd name="T37" fmla="*/ 239 h 510"/>
                <a:gd name="T38" fmla="*/ 369 w 755"/>
                <a:gd name="T39" fmla="*/ 271 h 510"/>
                <a:gd name="T40" fmla="*/ 411 w 755"/>
                <a:gd name="T41" fmla="*/ 222 h 510"/>
                <a:gd name="T42" fmla="*/ 446 w 755"/>
                <a:gd name="T43" fmla="*/ 220 h 510"/>
                <a:gd name="T44" fmla="*/ 472 w 755"/>
                <a:gd name="T45" fmla="*/ 203 h 510"/>
                <a:gd name="T46" fmla="*/ 489 w 755"/>
                <a:gd name="T47" fmla="*/ 171 h 510"/>
                <a:gd name="T48" fmla="*/ 472 w 755"/>
                <a:gd name="T49" fmla="*/ 203 h 510"/>
                <a:gd name="T50" fmla="*/ 513 w 755"/>
                <a:gd name="T51" fmla="*/ 154 h 510"/>
                <a:gd name="T52" fmla="*/ 549 w 755"/>
                <a:gd name="T53" fmla="*/ 151 h 510"/>
                <a:gd name="T54" fmla="*/ 575 w 755"/>
                <a:gd name="T55" fmla="*/ 134 h 510"/>
                <a:gd name="T56" fmla="*/ 592 w 755"/>
                <a:gd name="T57" fmla="*/ 102 h 510"/>
                <a:gd name="T58" fmla="*/ 575 w 755"/>
                <a:gd name="T59" fmla="*/ 134 h 510"/>
                <a:gd name="T60" fmla="*/ 616 w 755"/>
                <a:gd name="T61" fmla="*/ 85 h 510"/>
                <a:gd name="T62" fmla="*/ 653 w 755"/>
                <a:gd name="T63" fmla="*/ 84 h 510"/>
                <a:gd name="T64" fmla="*/ 677 w 755"/>
                <a:gd name="T65" fmla="*/ 67 h 510"/>
                <a:gd name="T66" fmla="*/ 694 w 755"/>
                <a:gd name="T67" fmla="*/ 35 h 510"/>
                <a:gd name="T68" fmla="*/ 677 w 755"/>
                <a:gd name="T69" fmla="*/ 67 h 510"/>
                <a:gd name="T70" fmla="*/ 719 w 755"/>
                <a:gd name="T71" fmla="*/ 18 h 510"/>
                <a:gd name="T72" fmla="*/ 755 w 755"/>
                <a:gd name="T73" fmla="*/ 1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55" h="510">
                  <a:moveTo>
                    <a:pt x="11" y="510"/>
                  </a:moveTo>
                  <a:lnTo>
                    <a:pt x="0" y="496"/>
                  </a:lnTo>
                  <a:lnTo>
                    <a:pt x="26" y="477"/>
                  </a:lnTo>
                  <a:lnTo>
                    <a:pt x="35" y="493"/>
                  </a:lnTo>
                  <a:lnTo>
                    <a:pt x="11" y="510"/>
                  </a:lnTo>
                  <a:close/>
                  <a:moveTo>
                    <a:pt x="61" y="476"/>
                  </a:moveTo>
                  <a:lnTo>
                    <a:pt x="52" y="461"/>
                  </a:lnTo>
                  <a:lnTo>
                    <a:pt x="77" y="444"/>
                  </a:lnTo>
                  <a:lnTo>
                    <a:pt x="87" y="459"/>
                  </a:lnTo>
                  <a:lnTo>
                    <a:pt x="61" y="476"/>
                  </a:lnTo>
                  <a:close/>
                  <a:moveTo>
                    <a:pt x="114" y="442"/>
                  </a:moveTo>
                  <a:lnTo>
                    <a:pt x="103" y="427"/>
                  </a:lnTo>
                  <a:lnTo>
                    <a:pt x="129" y="410"/>
                  </a:lnTo>
                  <a:lnTo>
                    <a:pt x="138" y="425"/>
                  </a:lnTo>
                  <a:lnTo>
                    <a:pt x="114" y="442"/>
                  </a:lnTo>
                  <a:close/>
                  <a:moveTo>
                    <a:pt x="164" y="407"/>
                  </a:moveTo>
                  <a:lnTo>
                    <a:pt x="155" y="393"/>
                  </a:lnTo>
                  <a:lnTo>
                    <a:pt x="181" y="376"/>
                  </a:lnTo>
                  <a:lnTo>
                    <a:pt x="190" y="390"/>
                  </a:lnTo>
                  <a:lnTo>
                    <a:pt x="164" y="407"/>
                  </a:lnTo>
                  <a:close/>
                  <a:moveTo>
                    <a:pt x="216" y="373"/>
                  </a:moveTo>
                  <a:lnTo>
                    <a:pt x="205" y="358"/>
                  </a:lnTo>
                  <a:lnTo>
                    <a:pt x="232" y="341"/>
                  </a:lnTo>
                  <a:lnTo>
                    <a:pt x="241" y="356"/>
                  </a:lnTo>
                  <a:lnTo>
                    <a:pt x="216" y="373"/>
                  </a:lnTo>
                  <a:close/>
                  <a:moveTo>
                    <a:pt x="267" y="340"/>
                  </a:moveTo>
                  <a:lnTo>
                    <a:pt x="258" y="324"/>
                  </a:lnTo>
                  <a:lnTo>
                    <a:pt x="284" y="307"/>
                  </a:lnTo>
                  <a:lnTo>
                    <a:pt x="293" y="323"/>
                  </a:lnTo>
                  <a:lnTo>
                    <a:pt x="267" y="340"/>
                  </a:lnTo>
                  <a:close/>
                  <a:moveTo>
                    <a:pt x="319" y="306"/>
                  </a:moveTo>
                  <a:lnTo>
                    <a:pt x="308" y="291"/>
                  </a:lnTo>
                  <a:lnTo>
                    <a:pt x="334" y="274"/>
                  </a:lnTo>
                  <a:lnTo>
                    <a:pt x="343" y="288"/>
                  </a:lnTo>
                  <a:lnTo>
                    <a:pt x="319" y="306"/>
                  </a:lnTo>
                  <a:close/>
                  <a:moveTo>
                    <a:pt x="369" y="271"/>
                  </a:moveTo>
                  <a:lnTo>
                    <a:pt x="360" y="257"/>
                  </a:lnTo>
                  <a:lnTo>
                    <a:pt x="386" y="239"/>
                  </a:lnTo>
                  <a:lnTo>
                    <a:pt x="395" y="254"/>
                  </a:lnTo>
                  <a:lnTo>
                    <a:pt x="369" y="271"/>
                  </a:lnTo>
                  <a:close/>
                  <a:moveTo>
                    <a:pt x="421" y="237"/>
                  </a:moveTo>
                  <a:lnTo>
                    <a:pt x="411" y="222"/>
                  </a:lnTo>
                  <a:lnTo>
                    <a:pt x="437" y="205"/>
                  </a:lnTo>
                  <a:lnTo>
                    <a:pt x="446" y="220"/>
                  </a:lnTo>
                  <a:lnTo>
                    <a:pt x="421" y="237"/>
                  </a:lnTo>
                  <a:close/>
                  <a:moveTo>
                    <a:pt x="472" y="203"/>
                  </a:moveTo>
                  <a:lnTo>
                    <a:pt x="463" y="188"/>
                  </a:lnTo>
                  <a:lnTo>
                    <a:pt x="489" y="171"/>
                  </a:lnTo>
                  <a:lnTo>
                    <a:pt x="498" y="187"/>
                  </a:lnTo>
                  <a:lnTo>
                    <a:pt x="472" y="203"/>
                  </a:lnTo>
                  <a:close/>
                  <a:moveTo>
                    <a:pt x="524" y="168"/>
                  </a:moveTo>
                  <a:lnTo>
                    <a:pt x="513" y="154"/>
                  </a:lnTo>
                  <a:lnTo>
                    <a:pt x="539" y="138"/>
                  </a:lnTo>
                  <a:lnTo>
                    <a:pt x="549" y="151"/>
                  </a:lnTo>
                  <a:lnTo>
                    <a:pt x="524" y="168"/>
                  </a:lnTo>
                  <a:close/>
                  <a:moveTo>
                    <a:pt x="575" y="134"/>
                  </a:moveTo>
                  <a:lnTo>
                    <a:pt x="565" y="119"/>
                  </a:lnTo>
                  <a:lnTo>
                    <a:pt x="592" y="102"/>
                  </a:lnTo>
                  <a:lnTo>
                    <a:pt x="601" y="118"/>
                  </a:lnTo>
                  <a:lnTo>
                    <a:pt x="575" y="134"/>
                  </a:lnTo>
                  <a:close/>
                  <a:moveTo>
                    <a:pt x="627" y="101"/>
                  </a:moveTo>
                  <a:lnTo>
                    <a:pt x="616" y="85"/>
                  </a:lnTo>
                  <a:lnTo>
                    <a:pt x="642" y="69"/>
                  </a:lnTo>
                  <a:lnTo>
                    <a:pt x="653" y="84"/>
                  </a:lnTo>
                  <a:lnTo>
                    <a:pt x="627" y="101"/>
                  </a:lnTo>
                  <a:close/>
                  <a:moveTo>
                    <a:pt x="677" y="67"/>
                  </a:moveTo>
                  <a:lnTo>
                    <a:pt x="668" y="52"/>
                  </a:lnTo>
                  <a:lnTo>
                    <a:pt x="694" y="35"/>
                  </a:lnTo>
                  <a:lnTo>
                    <a:pt x="703" y="49"/>
                  </a:lnTo>
                  <a:lnTo>
                    <a:pt x="677" y="67"/>
                  </a:lnTo>
                  <a:close/>
                  <a:moveTo>
                    <a:pt x="729" y="32"/>
                  </a:moveTo>
                  <a:lnTo>
                    <a:pt x="719" y="18"/>
                  </a:lnTo>
                  <a:lnTo>
                    <a:pt x="745" y="0"/>
                  </a:lnTo>
                  <a:lnTo>
                    <a:pt x="755" y="15"/>
                  </a:lnTo>
                  <a:lnTo>
                    <a:pt x="729" y="3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íş1îdê"/>
            <p:cNvSpPr/>
            <p:nvPr/>
          </p:nvSpPr>
          <p:spPr bwMode="auto">
            <a:xfrm>
              <a:off x="7199313" y="1598613"/>
              <a:ext cx="52388" cy="46038"/>
            </a:xfrm>
            <a:custGeom>
              <a:avLst/>
              <a:gdLst>
                <a:gd name="T0" fmla="*/ 20 w 33"/>
                <a:gd name="T1" fmla="*/ 29 h 29"/>
                <a:gd name="T2" fmla="*/ 15 w 33"/>
                <a:gd name="T3" fmla="*/ 23 h 29"/>
                <a:gd name="T4" fmla="*/ 9 w 33"/>
                <a:gd name="T5" fmla="*/ 27 h 29"/>
                <a:gd name="T6" fmla="*/ 0 w 33"/>
                <a:gd name="T7" fmla="*/ 12 h 29"/>
                <a:gd name="T8" fmla="*/ 20 w 33"/>
                <a:gd name="T9" fmla="*/ 0 h 29"/>
                <a:gd name="T10" fmla="*/ 33 w 33"/>
                <a:gd name="T11" fmla="*/ 18 h 29"/>
                <a:gd name="T12" fmla="*/ 20 w 3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9">
                  <a:moveTo>
                    <a:pt x="20" y="29"/>
                  </a:moveTo>
                  <a:lnTo>
                    <a:pt x="15" y="23"/>
                  </a:lnTo>
                  <a:lnTo>
                    <a:pt x="9" y="27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33" y="18"/>
                  </a:lnTo>
                  <a:lnTo>
                    <a:pt x="20" y="29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îṩliḋè"/>
            <p:cNvSpPr/>
            <p:nvPr/>
          </p:nvSpPr>
          <p:spPr bwMode="auto">
            <a:xfrm>
              <a:off x="7262813" y="1666875"/>
              <a:ext cx="311150" cy="368300"/>
            </a:xfrm>
            <a:custGeom>
              <a:avLst/>
              <a:gdLst>
                <a:gd name="T0" fmla="*/ 182 w 196"/>
                <a:gd name="T1" fmla="*/ 232 h 232"/>
                <a:gd name="T2" fmla="*/ 162 w 196"/>
                <a:gd name="T3" fmla="*/ 208 h 232"/>
                <a:gd name="T4" fmla="*/ 176 w 196"/>
                <a:gd name="T5" fmla="*/ 195 h 232"/>
                <a:gd name="T6" fmla="*/ 196 w 196"/>
                <a:gd name="T7" fmla="*/ 220 h 232"/>
                <a:gd name="T8" fmla="*/ 182 w 196"/>
                <a:gd name="T9" fmla="*/ 232 h 232"/>
                <a:gd name="T10" fmla="*/ 142 w 196"/>
                <a:gd name="T11" fmla="*/ 183 h 232"/>
                <a:gd name="T12" fmla="*/ 122 w 196"/>
                <a:gd name="T13" fmla="*/ 157 h 232"/>
                <a:gd name="T14" fmla="*/ 136 w 196"/>
                <a:gd name="T15" fmla="*/ 146 h 232"/>
                <a:gd name="T16" fmla="*/ 156 w 196"/>
                <a:gd name="T17" fmla="*/ 171 h 232"/>
                <a:gd name="T18" fmla="*/ 142 w 196"/>
                <a:gd name="T19" fmla="*/ 183 h 232"/>
                <a:gd name="T20" fmla="*/ 102 w 196"/>
                <a:gd name="T21" fmla="*/ 133 h 232"/>
                <a:gd name="T22" fmla="*/ 81 w 196"/>
                <a:gd name="T23" fmla="*/ 108 h 232"/>
                <a:gd name="T24" fmla="*/ 95 w 196"/>
                <a:gd name="T25" fmla="*/ 98 h 232"/>
                <a:gd name="T26" fmla="*/ 115 w 196"/>
                <a:gd name="T27" fmla="*/ 122 h 232"/>
                <a:gd name="T28" fmla="*/ 102 w 196"/>
                <a:gd name="T29" fmla="*/ 133 h 232"/>
                <a:gd name="T30" fmla="*/ 61 w 196"/>
                <a:gd name="T31" fmla="*/ 84 h 232"/>
                <a:gd name="T32" fmla="*/ 41 w 196"/>
                <a:gd name="T33" fmla="*/ 59 h 232"/>
                <a:gd name="T34" fmla="*/ 55 w 196"/>
                <a:gd name="T35" fmla="*/ 49 h 232"/>
                <a:gd name="T36" fmla="*/ 75 w 196"/>
                <a:gd name="T37" fmla="*/ 73 h 232"/>
                <a:gd name="T38" fmla="*/ 61 w 196"/>
                <a:gd name="T39" fmla="*/ 84 h 232"/>
                <a:gd name="T40" fmla="*/ 21 w 196"/>
                <a:gd name="T41" fmla="*/ 35 h 232"/>
                <a:gd name="T42" fmla="*/ 0 w 196"/>
                <a:gd name="T43" fmla="*/ 10 h 232"/>
                <a:gd name="T44" fmla="*/ 13 w 196"/>
                <a:gd name="T45" fmla="*/ 0 h 232"/>
                <a:gd name="T46" fmla="*/ 35 w 196"/>
                <a:gd name="T47" fmla="*/ 24 h 232"/>
                <a:gd name="T48" fmla="*/ 21 w 196"/>
                <a:gd name="T49" fmla="*/ 35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" h="232">
                  <a:moveTo>
                    <a:pt x="182" y="232"/>
                  </a:moveTo>
                  <a:lnTo>
                    <a:pt x="162" y="208"/>
                  </a:lnTo>
                  <a:lnTo>
                    <a:pt x="176" y="195"/>
                  </a:lnTo>
                  <a:lnTo>
                    <a:pt x="196" y="220"/>
                  </a:lnTo>
                  <a:lnTo>
                    <a:pt x="182" y="232"/>
                  </a:lnTo>
                  <a:close/>
                  <a:moveTo>
                    <a:pt x="142" y="183"/>
                  </a:moveTo>
                  <a:lnTo>
                    <a:pt x="122" y="157"/>
                  </a:lnTo>
                  <a:lnTo>
                    <a:pt x="136" y="146"/>
                  </a:lnTo>
                  <a:lnTo>
                    <a:pt x="156" y="171"/>
                  </a:lnTo>
                  <a:lnTo>
                    <a:pt x="142" y="183"/>
                  </a:lnTo>
                  <a:close/>
                  <a:moveTo>
                    <a:pt x="102" y="133"/>
                  </a:moveTo>
                  <a:lnTo>
                    <a:pt x="81" y="108"/>
                  </a:lnTo>
                  <a:lnTo>
                    <a:pt x="95" y="98"/>
                  </a:lnTo>
                  <a:lnTo>
                    <a:pt x="115" y="122"/>
                  </a:lnTo>
                  <a:lnTo>
                    <a:pt x="102" y="133"/>
                  </a:lnTo>
                  <a:close/>
                  <a:moveTo>
                    <a:pt x="61" y="84"/>
                  </a:moveTo>
                  <a:lnTo>
                    <a:pt x="41" y="59"/>
                  </a:lnTo>
                  <a:lnTo>
                    <a:pt x="55" y="49"/>
                  </a:lnTo>
                  <a:lnTo>
                    <a:pt x="75" y="73"/>
                  </a:lnTo>
                  <a:lnTo>
                    <a:pt x="61" y="84"/>
                  </a:lnTo>
                  <a:close/>
                  <a:moveTo>
                    <a:pt x="21" y="35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35" y="24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ïsḷîďê"/>
            <p:cNvSpPr/>
            <p:nvPr/>
          </p:nvSpPr>
          <p:spPr bwMode="auto">
            <a:xfrm>
              <a:off x="7585075" y="2054225"/>
              <a:ext cx="53975" cy="47625"/>
            </a:xfrm>
            <a:custGeom>
              <a:avLst/>
              <a:gdLst>
                <a:gd name="T0" fmla="*/ 14 w 34"/>
                <a:gd name="T1" fmla="*/ 30 h 30"/>
                <a:gd name="T2" fmla="*/ 0 w 34"/>
                <a:gd name="T3" fmla="*/ 13 h 30"/>
                <a:gd name="T4" fmla="*/ 14 w 34"/>
                <a:gd name="T5" fmla="*/ 0 h 30"/>
                <a:gd name="T6" fmla="*/ 19 w 34"/>
                <a:gd name="T7" fmla="*/ 7 h 30"/>
                <a:gd name="T8" fmla="*/ 23 w 34"/>
                <a:gd name="T9" fmla="*/ 2 h 30"/>
                <a:gd name="T10" fmla="*/ 34 w 34"/>
                <a:gd name="T11" fmla="*/ 17 h 30"/>
                <a:gd name="T12" fmla="*/ 14 w 34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0">
                  <a:moveTo>
                    <a:pt x="14" y="30"/>
                  </a:moveTo>
                  <a:lnTo>
                    <a:pt x="0" y="13"/>
                  </a:lnTo>
                  <a:lnTo>
                    <a:pt x="14" y="0"/>
                  </a:lnTo>
                  <a:lnTo>
                    <a:pt x="19" y="7"/>
                  </a:lnTo>
                  <a:lnTo>
                    <a:pt x="23" y="2"/>
                  </a:lnTo>
                  <a:lnTo>
                    <a:pt x="34" y="17"/>
                  </a:lnTo>
                  <a:lnTo>
                    <a:pt x="14" y="30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îṣḷíďe"/>
            <p:cNvSpPr/>
            <p:nvPr/>
          </p:nvSpPr>
          <p:spPr bwMode="auto">
            <a:xfrm>
              <a:off x="7662863" y="641350"/>
              <a:ext cx="2093913" cy="1412875"/>
            </a:xfrm>
            <a:custGeom>
              <a:avLst/>
              <a:gdLst>
                <a:gd name="T0" fmla="*/ 26 w 1319"/>
                <a:gd name="T1" fmla="*/ 858 h 890"/>
                <a:gd name="T2" fmla="*/ 62 w 1319"/>
                <a:gd name="T3" fmla="*/ 855 h 890"/>
                <a:gd name="T4" fmla="*/ 88 w 1319"/>
                <a:gd name="T5" fmla="*/ 838 h 890"/>
                <a:gd name="T6" fmla="*/ 103 w 1319"/>
                <a:gd name="T7" fmla="*/ 806 h 890"/>
                <a:gd name="T8" fmla="*/ 114 w 1319"/>
                <a:gd name="T9" fmla="*/ 822 h 890"/>
                <a:gd name="T10" fmla="*/ 181 w 1319"/>
                <a:gd name="T11" fmla="*/ 756 h 890"/>
                <a:gd name="T12" fmla="*/ 216 w 1319"/>
                <a:gd name="T13" fmla="*/ 753 h 890"/>
                <a:gd name="T14" fmla="*/ 241 w 1319"/>
                <a:gd name="T15" fmla="*/ 736 h 890"/>
                <a:gd name="T16" fmla="*/ 258 w 1319"/>
                <a:gd name="T17" fmla="*/ 704 h 890"/>
                <a:gd name="T18" fmla="*/ 267 w 1319"/>
                <a:gd name="T19" fmla="*/ 719 h 890"/>
                <a:gd name="T20" fmla="*/ 334 w 1319"/>
                <a:gd name="T21" fmla="*/ 652 h 890"/>
                <a:gd name="T22" fmla="*/ 370 w 1319"/>
                <a:gd name="T23" fmla="*/ 650 h 890"/>
                <a:gd name="T24" fmla="*/ 396 w 1319"/>
                <a:gd name="T25" fmla="*/ 633 h 890"/>
                <a:gd name="T26" fmla="*/ 411 w 1319"/>
                <a:gd name="T27" fmla="*/ 601 h 890"/>
                <a:gd name="T28" fmla="*/ 422 w 1319"/>
                <a:gd name="T29" fmla="*/ 615 h 890"/>
                <a:gd name="T30" fmla="*/ 489 w 1319"/>
                <a:gd name="T31" fmla="*/ 549 h 890"/>
                <a:gd name="T32" fmla="*/ 524 w 1319"/>
                <a:gd name="T33" fmla="*/ 548 h 890"/>
                <a:gd name="T34" fmla="*/ 550 w 1319"/>
                <a:gd name="T35" fmla="*/ 529 h 890"/>
                <a:gd name="T36" fmla="*/ 566 w 1319"/>
                <a:gd name="T37" fmla="*/ 499 h 890"/>
                <a:gd name="T38" fmla="*/ 575 w 1319"/>
                <a:gd name="T39" fmla="*/ 512 h 890"/>
                <a:gd name="T40" fmla="*/ 642 w 1319"/>
                <a:gd name="T41" fmla="*/ 447 h 890"/>
                <a:gd name="T42" fmla="*/ 678 w 1319"/>
                <a:gd name="T43" fmla="*/ 443 h 890"/>
                <a:gd name="T44" fmla="*/ 704 w 1319"/>
                <a:gd name="T45" fmla="*/ 427 h 890"/>
                <a:gd name="T46" fmla="*/ 719 w 1319"/>
                <a:gd name="T47" fmla="*/ 394 h 890"/>
                <a:gd name="T48" fmla="*/ 730 w 1319"/>
                <a:gd name="T49" fmla="*/ 410 h 890"/>
                <a:gd name="T50" fmla="*/ 797 w 1319"/>
                <a:gd name="T51" fmla="*/ 344 h 890"/>
                <a:gd name="T52" fmla="*/ 832 w 1319"/>
                <a:gd name="T53" fmla="*/ 341 h 890"/>
                <a:gd name="T54" fmla="*/ 858 w 1319"/>
                <a:gd name="T55" fmla="*/ 324 h 890"/>
                <a:gd name="T56" fmla="*/ 874 w 1319"/>
                <a:gd name="T57" fmla="*/ 292 h 890"/>
                <a:gd name="T58" fmla="*/ 883 w 1319"/>
                <a:gd name="T59" fmla="*/ 307 h 890"/>
                <a:gd name="T60" fmla="*/ 950 w 1319"/>
                <a:gd name="T61" fmla="*/ 240 h 890"/>
                <a:gd name="T62" fmla="*/ 985 w 1319"/>
                <a:gd name="T63" fmla="*/ 238 h 890"/>
                <a:gd name="T64" fmla="*/ 1012 w 1319"/>
                <a:gd name="T65" fmla="*/ 222 h 890"/>
                <a:gd name="T66" fmla="*/ 1027 w 1319"/>
                <a:gd name="T67" fmla="*/ 189 h 890"/>
                <a:gd name="T68" fmla="*/ 1038 w 1319"/>
                <a:gd name="T69" fmla="*/ 203 h 890"/>
                <a:gd name="T70" fmla="*/ 1105 w 1319"/>
                <a:gd name="T71" fmla="*/ 137 h 890"/>
                <a:gd name="T72" fmla="*/ 1140 w 1319"/>
                <a:gd name="T73" fmla="*/ 136 h 890"/>
                <a:gd name="T74" fmla="*/ 1166 w 1319"/>
                <a:gd name="T75" fmla="*/ 117 h 890"/>
                <a:gd name="T76" fmla="*/ 1182 w 1319"/>
                <a:gd name="T77" fmla="*/ 85 h 890"/>
                <a:gd name="T78" fmla="*/ 1191 w 1319"/>
                <a:gd name="T79" fmla="*/ 101 h 890"/>
                <a:gd name="T80" fmla="*/ 1258 w 1319"/>
                <a:gd name="T81" fmla="*/ 35 h 890"/>
                <a:gd name="T82" fmla="*/ 1293 w 1319"/>
                <a:gd name="T83" fmla="*/ 32 h 890"/>
                <a:gd name="T84" fmla="*/ 1319 w 1319"/>
                <a:gd name="T85" fmla="*/ 15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19" h="890">
                  <a:moveTo>
                    <a:pt x="11" y="890"/>
                  </a:moveTo>
                  <a:lnTo>
                    <a:pt x="0" y="875"/>
                  </a:lnTo>
                  <a:lnTo>
                    <a:pt x="26" y="858"/>
                  </a:lnTo>
                  <a:lnTo>
                    <a:pt x="36" y="874"/>
                  </a:lnTo>
                  <a:lnTo>
                    <a:pt x="11" y="890"/>
                  </a:lnTo>
                  <a:close/>
                  <a:moveTo>
                    <a:pt x="62" y="855"/>
                  </a:moveTo>
                  <a:lnTo>
                    <a:pt x="52" y="841"/>
                  </a:lnTo>
                  <a:lnTo>
                    <a:pt x="79" y="825"/>
                  </a:lnTo>
                  <a:lnTo>
                    <a:pt x="88" y="838"/>
                  </a:lnTo>
                  <a:lnTo>
                    <a:pt x="62" y="855"/>
                  </a:lnTo>
                  <a:close/>
                  <a:moveTo>
                    <a:pt x="114" y="822"/>
                  </a:moveTo>
                  <a:lnTo>
                    <a:pt x="103" y="806"/>
                  </a:lnTo>
                  <a:lnTo>
                    <a:pt x="129" y="789"/>
                  </a:lnTo>
                  <a:lnTo>
                    <a:pt x="138" y="805"/>
                  </a:lnTo>
                  <a:lnTo>
                    <a:pt x="114" y="822"/>
                  </a:lnTo>
                  <a:close/>
                  <a:moveTo>
                    <a:pt x="164" y="788"/>
                  </a:moveTo>
                  <a:lnTo>
                    <a:pt x="155" y="773"/>
                  </a:lnTo>
                  <a:lnTo>
                    <a:pt x="181" y="756"/>
                  </a:lnTo>
                  <a:lnTo>
                    <a:pt x="190" y="770"/>
                  </a:lnTo>
                  <a:lnTo>
                    <a:pt x="164" y="788"/>
                  </a:lnTo>
                  <a:close/>
                  <a:moveTo>
                    <a:pt x="216" y="753"/>
                  </a:moveTo>
                  <a:lnTo>
                    <a:pt x="206" y="737"/>
                  </a:lnTo>
                  <a:lnTo>
                    <a:pt x="232" y="721"/>
                  </a:lnTo>
                  <a:lnTo>
                    <a:pt x="241" y="736"/>
                  </a:lnTo>
                  <a:lnTo>
                    <a:pt x="216" y="753"/>
                  </a:lnTo>
                  <a:close/>
                  <a:moveTo>
                    <a:pt x="267" y="719"/>
                  </a:moveTo>
                  <a:lnTo>
                    <a:pt x="258" y="704"/>
                  </a:lnTo>
                  <a:lnTo>
                    <a:pt x="284" y="687"/>
                  </a:lnTo>
                  <a:lnTo>
                    <a:pt x="293" y="701"/>
                  </a:lnTo>
                  <a:lnTo>
                    <a:pt x="267" y="719"/>
                  </a:lnTo>
                  <a:close/>
                  <a:moveTo>
                    <a:pt x="319" y="684"/>
                  </a:moveTo>
                  <a:lnTo>
                    <a:pt x="308" y="670"/>
                  </a:lnTo>
                  <a:lnTo>
                    <a:pt x="334" y="652"/>
                  </a:lnTo>
                  <a:lnTo>
                    <a:pt x="344" y="667"/>
                  </a:lnTo>
                  <a:lnTo>
                    <a:pt x="319" y="684"/>
                  </a:lnTo>
                  <a:close/>
                  <a:moveTo>
                    <a:pt x="370" y="650"/>
                  </a:moveTo>
                  <a:lnTo>
                    <a:pt x="360" y="635"/>
                  </a:lnTo>
                  <a:lnTo>
                    <a:pt x="386" y="618"/>
                  </a:lnTo>
                  <a:lnTo>
                    <a:pt x="396" y="633"/>
                  </a:lnTo>
                  <a:lnTo>
                    <a:pt x="370" y="650"/>
                  </a:lnTo>
                  <a:close/>
                  <a:moveTo>
                    <a:pt x="422" y="615"/>
                  </a:moveTo>
                  <a:lnTo>
                    <a:pt x="411" y="601"/>
                  </a:lnTo>
                  <a:lnTo>
                    <a:pt x="437" y="584"/>
                  </a:lnTo>
                  <a:lnTo>
                    <a:pt x="448" y="598"/>
                  </a:lnTo>
                  <a:lnTo>
                    <a:pt x="422" y="615"/>
                  </a:lnTo>
                  <a:close/>
                  <a:moveTo>
                    <a:pt x="472" y="581"/>
                  </a:moveTo>
                  <a:lnTo>
                    <a:pt x="463" y="566"/>
                  </a:lnTo>
                  <a:lnTo>
                    <a:pt x="489" y="549"/>
                  </a:lnTo>
                  <a:lnTo>
                    <a:pt x="498" y="564"/>
                  </a:lnTo>
                  <a:lnTo>
                    <a:pt x="472" y="581"/>
                  </a:lnTo>
                  <a:close/>
                  <a:moveTo>
                    <a:pt x="524" y="548"/>
                  </a:moveTo>
                  <a:lnTo>
                    <a:pt x="514" y="532"/>
                  </a:lnTo>
                  <a:lnTo>
                    <a:pt x="540" y="515"/>
                  </a:lnTo>
                  <a:lnTo>
                    <a:pt x="550" y="529"/>
                  </a:lnTo>
                  <a:lnTo>
                    <a:pt x="524" y="548"/>
                  </a:lnTo>
                  <a:close/>
                  <a:moveTo>
                    <a:pt x="575" y="512"/>
                  </a:moveTo>
                  <a:lnTo>
                    <a:pt x="566" y="499"/>
                  </a:lnTo>
                  <a:lnTo>
                    <a:pt x="592" y="480"/>
                  </a:lnTo>
                  <a:lnTo>
                    <a:pt x="601" y="496"/>
                  </a:lnTo>
                  <a:lnTo>
                    <a:pt x="575" y="512"/>
                  </a:lnTo>
                  <a:close/>
                  <a:moveTo>
                    <a:pt x="627" y="479"/>
                  </a:moveTo>
                  <a:lnTo>
                    <a:pt x="616" y="463"/>
                  </a:lnTo>
                  <a:lnTo>
                    <a:pt x="642" y="447"/>
                  </a:lnTo>
                  <a:lnTo>
                    <a:pt x="653" y="462"/>
                  </a:lnTo>
                  <a:lnTo>
                    <a:pt x="627" y="479"/>
                  </a:lnTo>
                  <a:close/>
                  <a:moveTo>
                    <a:pt x="678" y="443"/>
                  </a:moveTo>
                  <a:lnTo>
                    <a:pt x="668" y="430"/>
                  </a:lnTo>
                  <a:lnTo>
                    <a:pt x="694" y="411"/>
                  </a:lnTo>
                  <a:lnTo>
                    <a:pt x="704" y="427"/>
                  </a:lnTo>
                  <a:lnTo>
                    <a:pt x="678" y="443"/>
                  </a:lnTo>
                  <a:close/>
                  <a:moveTo>
                    <a:pt x="730" y="410"/>
                  </a:moveTo>
                  <a:lnTo>
                    <a:pt x="719" y="394"/>
                  </a:lnTo>
                  <a:lnTo>
                    <a:pt x="745" y="378"/>
                  </a:lnTo>
                  <a:lnTo>
                    <a:pt x="756" y="393"/>
                  </a:lnTo>
                  <a:lnTo>
                    <a:pt x="730" y="410"/>
                  </a:lnTo>
                  <a:close/>
                  <a:moveTo>
                    <a:pt x="780" y="375"/>
                  </a:moveTo>
                  <a:lnTo>
                    <a:pt x="771" y="361"/>
                  </a:lnTo>
                  <a:lnTo>
                    <a:pt x="797" y="344"/>
                  </a:lnTo>
                  <a:lnTo>
                    <a:pt x="806" y="358"/>
                  </a:lnTo>
                  <a:lnTo>
                    <a:pt x="780" y="375"/>
                  </a:lnTo>
                  <a:close/>
                  <a:moveTo>
                    <a:pt x="832" y="341"/>
                  </a:moveTo>
                  <a:lnTo>
                    <a:pt x="822" y="326"/>
                  </a:lnTo>
                  <a:lnTo>
                    <a:pt x="848" y="309"/>
                  </a:lnTo>
                  <a:lnTo>
                    <a:pt x="858" y="324"/>
                  </a:lnTo>
                  <a:lnTo>
                    <a:pt x="832" y="341"/>
                  </a:lnTo>
                  <a:close/>
                  <a:moveTo>
                    <a:pt x="883" y="307"/>
                  </a:moveTo>
                  <a:lnTo>
                    <a:pt x="874" y="292"/>
                  </a:lnTo>
                  <a:lnTo>
                    <a:pt x="900" y="275"/>
                  </a:lnTo>
                  <a:lnTo>
                    <a:pt x="909" y="289"/>
                  </a:lnTo>
                  <a:lnTo>
                    <a:pt x="883" y="307"/>
                  </a:lnTo>
                  <a:close/>
                  <a:moveTo>
                    <a:pt x="935" y="272"/>
                  </a:moveTo>
                  <a:lnTo>
                    <a:pt x="924" y="258"/>
                  </a:lnTo>
                  <a:lnTo>
                    <a:pt x="950" y="240"/>
                  </a:lnTo>
                  <a:lnTo>
                    <a:pt x="961" y="255"/>
                  </a:lnTo>
                  <a:lnTo>
                    <a:pt x="935" y="272"/>
                  </a:lnTo>
                  <a:close/>
                  <a:moveTo>
                    <a:pt x="985" y="238"/>
                  </a:moveTo>
                  <a:lnTo>
                    <a:pt x="976" y="223"/>
                  </a:lnTo>
                  <a:lnTo>
                    <a:pt x="1002" y="206"/>
                  </a:lnTo>
                  <a:lnTo>
                    <a:pt x="1012" y="222"/>
                  </a:lnTo>
                  <a:lnTo>
                    <a:pt x="985" y="238"/>
                  </a:lnTo>
                  <a:close/>
                  <a:moveTo>
                    <a:pt x="1038" y="203"/>
                  </a:moveTo>
                  <a:lnTo>
                    <a:pt x="1027" y="189"/>
                  </a:lnTo>
                  <a:lnTo>
                    <a:pt x="1053" y="173"/>
                  </a:lnTo>
                  <a:lnTo>
                    <a:pt x="1064" y="186"/>
                  </a:lnTo>
                  <a:lnTo>
                    <a:pt x="1038" y="203"/>
                  </a:lnTo>
                  <a:close/>
                  <a:moveTo>
                    <a:pt x="1088" y="169"/>
                  </a:moveTo>
                  <a:lnTo>
                    <a:pt x="1079" y="154"/>
                  </a:lnTo>
                  <a:lnTo>
                    <a:pt x="1105" y="137"/>
                  </a:lnTo>
                  <a:lnTo>
                    <a:pt x="1114" y="153"/>
                  </a:lnTo>
                  <a:lnTo>
                    <a:pt x="1088" y="169"/>
                  </a:lnTo>
                  <a:close/>
                  <a:moveTo>
                    <a:pt x="1140" y="136"/>
                  </a:moveTo>
                  <a:lnTo>
                    <a:pt x="1129" y="120"/>
                  </a:lnTo>
                  <a:lnTo>
                    <a:pt x="1156" y="104"/>
                  </a:lnTo>
                  <a:lnTo>
                    <a:pt x="1166" y="117"/>
                  </a:lnTo>
                  <a:lnTo>
                    <a:pt x="1140" y="136"/>
                  </a:lnTo>
                  <a:close/>
                  <a:moveTo>
                    <a:pt x="1191" y="101"/>
                  </a:moveTo>
                  <a:lnTo>
                    <a:pt x="1182" y="85"/>
                  </a:lnTo>
                  <a:lnTo>
                    <a:pt x="1208" y="68"/>
                  </a:lnTo>
                  <a:lnTo>
                    <a:pt x="1217" y="84"/>
                  </a:lnTo>
                  <a:lnTo>
                    <a:pt x="1191" y="101"/>
                  </a:lnTo>
                  <a:close/>
                  <a:moveTo>
                    <a:pt x="1243" y="67"/>
                  </a:moveTo>
                  <a:lnTo>
                    <a:pt x="1232" y="52"/>
                  </a:lnTo>
                  <a:lnTo>
                    <a:pt x="1258" y="35"/>
                  </a:lnTo>
                  <a:lnTo>
                    <a:pt x="1269" y="49"/>
                  </a:lnTo>
                  <a:lnTo>
                    <a:pt x="1243" y="67"/>
                  </a:lnTo>
                  <a:close/>
                  <a:moveTo>
                    <a:pt x="1293" y="32"/>
                  </a:moveTo>
                  <a:lnTo>
                    <a:pt x="1284" y="18"/>
                  </a:lnTo>
                  <a:lnTo>
                    <a:pt x="1310" y="0"/>
                  </a:lnTo>
                  <a:lnTo>
                    <a:pt x="1319" y="15"/>
                  </a:lnTo>
                  <a:lnTo>
                    <a:pt x="1293" y="3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iṣḷíḋê"/>
            <p:cNvSpPr/>
            <p:nvPr/>
          </p:nvSpPr>
          <p:spPr bwMode="auto">
            <a:xfrm>
              <a:off x="9783763" y="601663"/>
              <a:ext cx="34925" cy="36513"/>
            </a:xfrm>
            <a:custGeom>
              <a:avLst/>
              <a:gdLst>
                <a:gd name="T0" fmla="*/ 9 w 22"/>
                <a:gd name="T1" fmla="*/ 23 h 23"/>
                <a:gd name="T2" fmla="*/ 0 w 22"/>
                <a:gd name="T3" fmla="*/ 8 h 23"/>
                <a:gd name="T4" fmla="*/ 13 w 22"/>
                <a:gd name="T5" fmla="*/ 0 h 23"/>
                <a:gd name="T6" fmla="*/ 22 w 22"/>
                <a:gd name="T7" fmla="*/ 14 h 23"/>
                <a:gd name="T8" fmla="*/ 9 w 22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9" y="23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22" y="14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išľîḋe"/>
            <p:cNvSpPr/>
            <p:nvPr/>
          </p:nvSpPr>
          <p:spPr bwMode="auto">
            <a:xfrm>
              <a:off x="9728200" y="504825"/>
              <a:ext cx="246063" cy="215900"/>
            </a:xfrm>
            <a:custGeom>
              <a:avLst/>
              <a:gdLst>
                <a:gd name="T0" fmla="*/ 43 w 155"/>
                <a:gd name="T1" fmla="*/ 72 h 136"/>
                <a:gd name="T2" fmla="*/ 0 w 155"/>
                <a:gd name="T3" fmla="*/ 7 h 136"/>
                <a:gd name="T4" fmla="*/ 78 w 155"/>
                <a:gd name="T5" fmla="*/ 3 h 136"/>
                <a:gd name="T6" fmla="*/ 155 w 155"/>
                <a:gd name="T7" fmla="*/ 0 h 136"/>
                <a:gd name="T8" fmla="*/ 120 w 155"/>
                <a:gd name="T9" fmla="*/ 69 h 136"/>
                <a:gd name="T10" fmla="*/ 84 w 155"/>
                <a:gd name="T11" fmla="*/ 136 h 136"/>
                <a:gd name="T12" fmla="*/ 43 w 155"/>
                <a:gd name="T13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36">
                  <a:moveTo>
                    <a:pt x="43" y="72"/>
                  </a:moveTo>
                  <a:lnTo>
                    <a:pt x="0" y="7"/>
                  </a:lnTo>
                  <a:lnTo>
                    <a:pt x="78" y="3"/>
                  </a:lnTo>
                  <a:lnTo>
                    <a:pt x="155" y="0"/>
                  </a:lnTo>
                  <a:lnTo>
                    <a:pt x="120" y="69"/>
                  </a:lnTo>
                  <a:lnTo>
                    <a:pt x="84" y="136"/>
                  </a:lnTo>
                  <a:lnTo>
                    <a:pt x="43" y="7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îṡḻïdé"/>
            <p:cNvSpPr/>
            <p:nvPr/>
          </p:nvSpPr>
          <p:spPr bwMode="auto">
            <a:xfrm>
              <a:off x="3981450" y="4235450"/>
              <a:ext cx="2093913" cy="1411288"/>
            </a:xfrm>
            <a:custGeom>
              <a:avLst/>
              <a:gdLst>
                <a:gd name="T0" fmla="*/ 26 w 1319"/>
                <a:gd name="T1" fmla="*/ 857 h 889"/>
                <a:gd name="T2" fmla="*/ 61 w 1319"/>
                <a:gd name="T3" fmla="*/ 855 h 889"/>
                <a:gd name="T4" fmla="*/ 87 w 1319"/>
                <a:gd name="T5" fmla="*/ 838 h 889"/>
                <a:gd name="T6" fmla="*/ 103 w 1319"/>
                <a:gd name="T7" fmla="*/ 806 h 889"/>
                <a:gd name="T8" fmla="*/ 112 w 1319"/>
                <a:gd name="T9" fmla="*/ 820 h 889"/>
                <a:gd name="T10" fmla="*/ 179 w 1319"/>
                <a:gd name="T11" fmla="*/ 754 h 889"/>
                <a:gd name="T12" fmla="*/ 214 w 1319"/>
                <a:gd name="T13" fmla="*/ 753 h 889"/>
                <a:gd name="T14" fmla="*/ 240 w 1319"/>
                <a:gd name="T15" fmla="*/ 734 h 889"/>
                <a:gd name="T16" fmla="*/ 256 w 1319"/>
                <a:gd name="T17" fmla="*/ 702 h 889"/>
                <a:gd name="T18" fmla="*/ 266 w 1319"/>
                <a:gd name="T19" fmla="*/ 717 h 889"/>
                <a:gd name="T20" fmla="*/ 334 w 1319"/>
                <a:gd name="T21" fmla="*/ 652 h 889"/>
                <a:gd name="T22" fmla="*/ 369 w 1319"/>
                <a:gd name="T23" fmla="*/ 649 h 889"/>
                <a:gd name="T24" fmla="*/ 395 w 1319"/>
                <a:gd name="T25" fmla="*/ 632 h 889"/>
                <a:gd name="T26" fmla="*/ 411 w 1319"/>
                <a:gd name="T27" fmla="*/ 600 h 889"/>
                <a:gd name="T28" fmla="*/ 420 w 1319"/>
                <a:gd name="T29" fmla="*/ 615 h 889"/>
                <a:gd name="T30" fmla="*/ 487 w 1319"/>
                <a:gd name="T31" fmla="*/ 549 h 889"/>
                <a:gd name="T32" fmla="*/ 522 w 1319"/>
                <a:gd name="T33" fmla="*/ 546 h 889"/>
                <a:gd name="T34" fmla="*/ 548 w 1319"/>
                <a:gd name="T35" fmla="*/ 529 h 889"/>
                <a:gd name="T36" fmla="*/ 565 w 1319"/>
                <a:gd name="T37" fmla="*/ 497 h 889"/>
                <a:gd name="T38" fmla="*/ 574 w 1319"/>
                <a:gd name="T39" fmla="*/ 512 h 889"/>
                <a:gd name="T40" fmla="*/ 642 w 1319"/>
                <a:gd name="T41" fmla="*/ 445 h 889"/>
                <a:gd name="T42" fmla="*/ 677 w 1319"/>
                <a:gd name="T43" fmla="*/ 443 h 889"/>
                <a:gd name="T44" fmla="*/ 703 w 1319"/>
                <a:gd name="T45" fmla="*/ 427 h 889"/>
                <a:gd name="T46" fmla="*/ 718 w 1319"/>
                <a:gd name="T47" fmla="*/ 394 h 889"/>
                <a:gd name="T48" fmla="*/ 729 w 1319"/>
                <a:gd name="T49" fmla="*/ 408 h 889"/>
                <a:gd name="T50" fmla="*/ 795 w 1319"/>
                <a:gd name="T51" fmla="*/ 342 h 889"/>
                <a:gd name="T52" fmla="*/ 832 w 1319"/>
                <a:gd name="T53" fmla="*/ 339 h 889"/>
                <a:gd name="T54" fmla="*/ 856 w 1319"/>
                <a:gd name="T55" fmla="*/ 323 h 889"/>
                <a:gd name="T56" fmla="*/ 873 w 1319"/>
                <a:gd name="T57" fmla="*/ 290 h 889"/>
                <a:gd name="T58" fmla="*/ 882 w 1319"/>
                <a:gd name="T59" fmla="*/ 306 h 889"/>
                <a:gd name="T60" fmla="*/ 950 w 1319"/>
                <a:gd name="T61" fmla="*/ 240 h 889"/>
                <a:gd name="T62" fmla="*/ 985 w 1319"/>
                <a:gd name="T63" fmla="*/ 237 h 889"/>
                <a:gd name="T64" fmla="*/ 1011 w 1319"/>
                <a:gd name="T65" fmla="*/ 220 h 889"/>
                <a:gd name="T66" fmla="*/ 1026 w 1319"/>
                <a:gd name="T67" fmla="*/ 188 h 889"/>
                <a:gd name="T68" fmla="*/ 1037 w 1319"/>
                <a:gd name="T69" fmla="*/ 203 h 889"/>
                <a:gd name="T70" fmla="*/ 1103 w 1319"/>
                <a:gd name="T71" fmla="*/ 137 h 889"/>
                <a:gd name="T72" fmla="*/ 1140 w 1319"/>
                <a:gd name="T73" fmla="*/ 134 h 889"/>
                <a:gd name="T74" fmla="*/ 1164 w 1319"/>
                <a:gd name="T75" fmla="*/ 117 h 889"/>
                <a:gd name="T76" fmla="*/ 1181 w 1319"/>
                <a:gd name="T77" fmla="*/ 85 h 889"/>
                <a:gd name="T78" fmla="*/ 1190 w 1319"/>
                <a:gd name="T79" fmla="*/ 101 h 889"/>
                <a:gd name="T80" fmla="*/ 1258 w 1319"/>
                <a:gd name="T81" fmla="*/ 33 h 889"/>
                <a:gd name="T82" fmla="*/ 1293 w 1319"/>
                <a:gd name="T83" fmla="*/ 32 h 889"/>
                <a:gd name="T84" fmla="*/ 1319 w 1319"/>
                <a:gd name="T85" fmla="*/ 13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19" h="889">
                  <a:moveTo>
                    <a:pt x="9" y="889"/>
                  </a:moveTo>
                  <a:lnTo>
                    <a:pt x="0" y="875"/>
                  </a:lnTo>
                  <a:lnTo>
                    <a:pt x="26" y="857"/>
                  </a:lnTo>
                  <a:lnTo>
                    <a:pt x="35" y="872"/>
                  </a:lnTo>
                  <a:lnTo>
                    <a:pt x="9" y="889"/>
                  </a:lnTo>
                  <a:close/>
                  <a:moveTo>
                    <a:pt x="61" y="855"/>
                  </a:moveTo>
                  <a:lnTo>
                    <a:pt x="50" y="840"/>
                  </a:lnTo>
                  <a:lnTo>
                    <a:pt x="77" y="823"/>
                  </a:lnTo>
                  <a:lnTo>
                    <a:pt x="87" y="838"/>
                  </a:lnTo>
                  <a:lnTo>
                    <a:pt x="61" y="855"/>
                  </a:lnTo>
                  <a:close/>
                  <a:moveTo>
                    <a:pt x="112" y="820"/>
                  </a:moveTo>
                  <a:lnTo>
                    <a:pt x="103" y="806"/>
                  </a:lnTo>
                  <a:lnTo>
                    <a:pt x="129" y="789"/>
                  </a:lnTo>
                  <a:lnTo>
                    <a:pt x="138" y="803"/>
                  </a:lnTo>
                  <a:lnTo>
                    <a:pt x="112" y="820"/>
                  </a:lnTo>
                  <a:close/>
                  <a:moveTo>
                    <a:pt x="164" y="786"/>
                  </a:moveTo>
                  <a:lnTo>
                    <a:pt x="153" y="771"/>
                  </a:lnTo>
                  <a:lnTo>
                    <a:pt x="179" y="754"/>
                  </a:lnTo>
                  <a:lnTo>
                    <a:pt x="190" y="770"/>
                  </a:lnTo>
                  <a:lnTo>
                    <a:pt x="164" y="786"/>
                  </a:lnTo>
                  <a:close/>
                  <a:moveTo>
                    <a:pt x="214" y="753"/>
                  </a:moveTo>
                  <a:lnTo>
                    <a:pt x="205" y="737"/>
                  </a:lnTo>
                  <a:lnTo>
                    <a:pt x="231" y="721"/>
                  </a:lnTo>
                  <a:lnTo>
                    <a:pt x="240" y="734"/>
                  </a:lnTo>
                  <a:lnTo>
                    <a:pt x="214" y="753"/>
                  </a:lnTo>
                  <a:close/>
                  <a:moveTo>
                    <a:pt x="266" y="717"/>
                  </a:moveTo>
                  <a:lnTo>
                    <a:pt x="256" y="702"/>
                  </a:lnTo>
                  <a:lnTo>
                    <a:pt x="282" y="685"/>
                  </a:lnTo>
                  <a:lnTo>
                    <a:pt x="293" y="701"/>
                  </a:lnTo>
                  <a:lnTo>
                    <a:pt x="266" y="717"/>
                  </a:lnTo>
                  <a:close/>
                  <a:moveTo>
                    <a:pt x="317" y="684"/>
                  </a:moveTo>
                  <a:lnTo>
                    <a:pt x="308" y="668"/>
                  </a:lnTo>
                  <a:lnTo>
                    <a:pt x="334" y="652"/>
                  </a:lnTo>
                  <a:lnTo>
                    <a:pt x="343" y="665"/>
                  </a:lnTo>
                  <a:lnTo>
                    <a:pt x="317" y="684"/>
                  </a:lnTo>
                  <a:close/>
                  <a:moveTo>
                    <a:pt x="369" y="649"/>
                  </a:moveTo>
                  <a:lnTo>
                    <a:pt x="360" y="635"/>
                  </a:lnTo>
                  <a:lnTo>
                    <a:pt x="384" y="616"/>
                  </a:lnTo>
                  <a:lnTo>
                    <a:pt x="395" y="632"/>
                  </a:lnTo>
                  <a:lnTo>
                    <a:pt x="369" y="649"/>
                  </a:lnTo>
                  <a:close/>
                  <a:moveTo>
                    <a:pt x="420" y="615"/>
                  </a:moveTo>
                  <a:lnTo>
                    <a:pt x="411" y="600"/>
                  </a:lnTo>
                  <a:lnTo>
                    <a:pt x="437" y="583"/>
                  </a:lnTo>
                  <a:lnTo>
                    <a:pt x="446" y="598"/>
                  </a:lnTo>
                  <a:lnTo>
                    <a:pt x="420" y="615"/>
                  </a:lnTo>
                  <a:close/>
                  <a:moveTo>
                    <a:pt x="472" y="580"/>
                  </a:moveTo>
                  <a:lnTo>
                    <a:pt x="463" y="566"/>
                  </a:lnTo>
                  <a:lnTo>
                    <a:pt x="487" y="549"/>
                  </a:lnTo>
                  <a:lnTo>
                    <a:pt x="498" y="563"/>
                  </a:lnTo>
                  <a:lnTo>
                    <a:pt x="472" y="580"/>
                  </a:lnTo>
                  <a:close/>
                  <a:moveTo>
                    <a:pt x="522" y="546"/>
                  </a:moveTo>
                  <a:lnTo>
                    <a:pt x="513" y="531"/>
                  </a:lnTo>
                  <a:lnTo>
                    <a:pt x="539" y="514"/>
                  </a:lnTo>
                  <a:lnTo>
                    <a:pt x="548" y="529"/>
                  </a:lnTo>
                  <a:lnTo>
                    <a:pt x="522" y="546"/>
                  </a:lnTo>
                  <a:close/>
                  <a:moveTo>
                    <a:pt x="574" y="512"/>
                  </a:moveTo>
                  <a:lnTo>
                    <a:pt x="565" y="497"/>
                  </a:lnTo>
                  <a:lnTo>
                    <a:pt x="590" y="480"/>
                  </a:lnTo>
                  <a:lnTo>
                    <a:pt x="600" y="494"/>
                  </a:lnTo>
                  <a:lnTo>
                    <a:pt x="574" y="512"/>
                  </a:lnTo>
                  <a:close/>
                  <a:moveTo>
                    <a:pt x="627" y="477"/>
                  </a:moveTo>
                  <a:lnTo>
                    <a:pt x="616" y="463"/>
                  </a:lnTo>
                  <a:lnTo>
                    <a:pt x="642" y="445"/>
                  </a:lnTo>
                  <a:lnTo>
                    <a:pt x="651" y="460"/>
                  </a:lnTo>
                  <a:lnTo>
                    <a:pt x="627" y="477"/>
                  </a:lnTo>
                  <a:close/>
                  <a:moveTo>
                    <a:pt x="677" y="443"/>
                  </a:moveTo>
                  <a:lnTo>
                    <a:pt x="668" y="428"/>
                  </a:lnTo>
                  <a:lnTo>
                    <a:pt x="692" y="411"/>
                  </a:lnTo>
                  <a:lnTo>
                    <a:pt x="703" y="427"/>
                  </a:lnTo>
                  <a:lnTo>
                    <a:pt x="677" y="443"/>
                  </a:lnTo>
                  <a:close/>
                  <a:moveTo>
                    <a:pt x="729" y="408"/>
                  </a:moveTo>
                  <a:lnTo>
                    <a:pt x="718" y="394"/>
                  </a:lnTo>
                  <a:lnTo>
                    <a:pt x="744" y="376"/>
                  </a:lnTo>
                  <a:lnTo>
                    <a:pt x="754" y="391"/>
                  </a:lnTo>
                  <a:lnTo>
                    <a:pt x="729" y="408"/>
                  </a:lnTo>
                  <a:close/>
                  <a:moveTo>
                    <a:pt x="780" y="375"/>
                  </a:moveTo>
                  <a:lnTo>
                    <a:pt x="771" y="359"/>
                  </a:lnTo>
                  <a:lnTo>
                    <a:pt x="795" y="342"/>
                  </a:lnTo>
                  <a:lnTo>
                    <a:pt x="806" y="358"/>
                  </a:lnTo>
                  <a:lnTo>
                    <a:pt x="780" y="375"/>
                  </a:lnTo>
                  <a:close/>
                  <a:moveTo>
                    <a:pt x="832" y="339"/>
                  </a:moveTo>
                  <a:lnTo>
                    <a:pt x="821" y="326"/>
                  </a:lnTo>
                  <a:lnTo>
                    <a:pt x="847" y="309"/>
                  </a:lnTo>
                  <a:lnTo>
                    <a:pt x="856" y="323"/>
                  </a:lnTo>
                  <a:lnTo>
                    <a:pt x="832" y="339"/>
                  </a:lnTo>
                  <a:close/>
                  <a:moveTo>
                    <a:pt x="882" y="306"/>
                  </a:moveTo>
                  <a:lnTo>
                    <a:pt x="873" y="290"/>
                  </a:lnTo>
                  <a:lnTo>
                    <a:pt x="898" y="274"/>
                  </a:lnTo>
                  <a:lnTo>
                    <a:pt x="908" y="289"/>
                  </a:lnTo>
                  <a:lnTo>
                    <a:pt x="882" y="306"/>
                  </a:lnTo>
                  <a:close/>
                  <a:moveTo>
                    <a:pt x="934" y="272"/>
                  </a:moveTo>
                  <a:lnTo>
                    <a:pt x="924" y="257"/>
                  </a:lnTo>
                  <a:lnTo>
                    <a:pt x="950" y="240"/>
                  </a:lnTo>
                  <a:lnTo>
                    <a:pt x="959" y="254"/>
                  </a:lnTo>
                  <a:lnTo>
                    <a:pt x="934" y="272"/>
                  </a:lnTo>
                  <a:close/>
                  <a:moveTo>
                    <a:pt x="985" y="237"/>
                  </a:moveTo>
                  <a:lnTo>
                    <a:pt x="976" y="223"/>
                  </a:lnTo>
                  <a:lnTo>
                    <a:pt x="1000" y="205"/>
                  </a:lnTo>
                  <a:lnTo>
                    <a:pt x="1011" y="220"/>
                  </a:lnTo>
                  <a:lnTo>
                    <a:pt x="985" y="237"/>
                  </a:lnTo>
                  <a:close/>
                  <a:moveTo>
                    <a:pt x="1037" y="203"/>
                  </a:moveTo>
                  <a:lnTo>
                    <a:pt x="1026" y="188"/>
                  </a:lnTo>
                  <a:lnTo>
                    <a:pt x="1052" y="171"/>
                  </a:lnTo>
                  <a:lnTo>
                    <a:pt x="1062" y="186"/>
                  </a:lnTo>
                  <a:lnTo>
                    <a:pt x="1037" y="203"/>
                  </a:lnTo>
                  <a:close/>
                  <a:moveTo>
                    <a:pt x="1088" y="168"/>
                  </a:moveTo>
                  <a:lnTo>
                    <a:pt x="1078" y="154"/>
                  </a:lnTo>
                  <a:lnTo>
                    <a:pt x="1103" y="137"/>
                  </a:lnTo>
                  <a:lnTo>
                    <a:pt x="1114" y="151"/>
                  </a:lnTo>
                  <a:lnTo>
                    <a:pt x="1088" y="168"/>
                  </a:lnTo>
                  <a:close/>
                  <a:moveTo>
                    <a:pt x="1140" y="134"/>
                  </a:moveTo>
                  <a:lnTo>
                    <a:pt x="1129" y="119"/>
                  </a:lnTo>
                  <a:lnTo>
                    <a:pt x="1155" y="102"/>
                  </a:lnTo>
                  <a:lnTo>
                    <a:pt x="1164" y="117"/>
                  </a:lnTo>
                  <a:lnTo>
                    <a:pt x="1140" y="134"/>
                  </a:lnTo>
                  <a:close/>
                  <a:moveTo>
                    <a:pt x="1190" y="101"/>
                  </a:moveTo>
                  <a:lnTo>
                    <a:pt x="1181" y="85"/>
                  </a:lnTo>
                  <a:lnTo>
                    <a:pt x="1206" y="68"/>
                  </a:lnTo>
                  <a:lnTo>
                    <a:pt x="1216" y="82"/>
                  </a:lnTo>
                  <a:lnTo>
                    <a:pt x="1190" y="101"/>
                  </a:lnTo>
                  <a:close/>
                  <a:moveTo>
                    <a:pt x="1242" y="65"/>
                  </a:moveTo>
                  <a:lnTo>
                    <a:pt x="1232" y="50"/>
                  </a:lnTo>
                  <a:lnTo>
                    <a:pt x="1258" y="33"/>
                  </a:lnTo>
                  <a:lnTo>
                    <a:pt x="1267" y="49"/>
                  </a:lnTo>
                  <a:lnTo>
                    <a:pt x="1242" y="65"/>
                  </a:lnTo>
                  <a:close/>
                  <a:moveTo>
                    <a:pt x="1293" y="32"/>
                  </a:moveTo>
                  <a:lnTo>
                    <a:pt x="1284" y="16"/>
                  </a:lnTo>
                  <a:lnTo>
                    <a:pt x="1308" y="0"/>
                  </a:lnTo>
                  <a:lnTo>
                    <a:pt x="1319" y="13"/>
                  </a:lnTo>
                  <a:lnTo>
                    <a:pt x="1293" y="3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ïṣlîďê"/>
            <p:cNvSpPr/>
            <p:nvPr/>
          </p:nvSpPr>
          <p:spPr bwMode="auto">
            <a:xfrm>
              <a:off x="6099175" y="4194175"/>
              <a:ext cx="36513" cy="34925"/>
            </a:xfrm>
            <a:custGeom>
              <a:avLst/>
              <a:gdLst>
                <a:gd name="T0" fmla="*/ 11 w 23"/>
                <a:gd name="T1" fmla="*/ 22 h 22"/>
                <a:gd name="T2" fmla="*/ 0 w 23"/>
                <a:gd name="T3" fmla="*/ 9 h 22"/>
                <a:gd name="T4" fmla="*/ 13 w 23"/>
                <a:gd name="T5" fmla="*/ 0 h 22"/>
                <a:gd name="T6" fmla="*/ 23 w 23"/>
                <a:gd name="T7" fmla="*/ 15 h 22"/>
                <a:gd name="T8" fmla="*/ 11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1" y="22"/>
                  </a:moveTo>
                  <a:lnTo>
                    <a:pt x="0" y="9"/>
                  </a:lnTo>
                  <a:lnTo>
                    <a:pt x="13" y="0"/>
                  </a:lnTo>
                  <a:lnTo>
                    <a:pt x="23" y="15"/>
                  </a:lnTo>
                  <a:lnTo>
                    <a:pt x="11" y="2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íšľïďê"/>
            <p:cNvSpPr/>
            <p:nvPr/>
          </p:nvSpPr>
          <p:spPr bwMode="auto">
            <a:xfrm>
              <a:off x="6046788" y="4095750"/>
              <a:ext cx="244475" cy="219075"/>
            </a:xfrm>
            <a:custGeom>
              <a:avLst/>
              <a:gdLst>
                <a:gd name="T0" fmla="*/ 41 w 154"/>
                <a:gd name="T1" fmla="*/ 72 h 138"/>
                <a:gd name="T2" fmla="*/ 0 w 154"/>
                <a:gd name="T3" fmla="*/ 8 h 138"/>
                <a:gd name="T4" fmla="*/ 76 w 154"/>
                <a:gd name="T5" fmla="*/ 5 h 138"/>
                <a:gd name="T6" fmla="*/ 154 w 154"/>
                <a:gd name="T7" fmla="*/ 0 h 138"/>
                <a:gd name="T8" fmla="*/ 119 w 154"/>
                <a:gd name="T9" fmla="*/ 69 h 138"/>
                <a:gd name="T10" fmla="*/ 84 w 154"/>
                <a:gd name="T11" fmla="*/ 138 h 138"/>
                <a:gd name="T12" fmla="*/ 41 w 154"/>
                <a:gd name="T13" fmla="*/ 7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138">
                  <a:moveTo>
                    <a:pt x="41" y="72"/>
                  </a:moveTo>
                  <a:lnTo>
                    <a:pt x="0" y="8"/>
                  </a:lnTo>
                  <a:lnTo>
                    <a:pt x="76" y="5"/>
                  </a:lnTo>
                  <a:lnTo>
                    <a:pt x="154" y="0"/>
                  </a:lnTo>
                  <a:lnTo>
                    <a:pt x="119" y="69"/>
                  </a:lnTo>
                  <a:lnTo>
                    <a:pt x="84" y="138"/>
                  </a:lnTo>
                  <a:lnTo>
                    <a:pt x="41" y="7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ïSḻiḋè"/>
            <p:cNvSpPr/>
            <p:nvPr/>
          </p:nvSpPr>
          <p:spPr bwMode="auto">
            <a:xfrm>
              <a:off x="10961688" y="1309688"/>
              <a:ext cx="242888" cy="217488"/>
            </a:xfrm>
            <a:custGeom>
              <a:avLst/>
              <a:gdLst>
                <a:gd name="T0" fmla="*/ 41 w 153"/>
                <a:gd name="T1" fmla="*/ 73 h 137"/>
                <a:gd name="T2" fmla="*/ 0 w 153"/>
                <a:gd name="T3" fmla="*/ 7 h 137"/>
                <a:gd name="T4" fmla="*/ 76 w 153"/>
                <a:gd name="T5" fmla="*/ 4 h 137"/>
                <a:gd name="T6" fmla="*/ 153 w 153"/>
                <a:gd name="T7" fmla="*/ 0 h 137"/>
                <a:gd name="T8" fmla="*/ 118 w 153"/>
                <a:gd name="T9" fmla="*/ 68 h 137"/>
                <a:gd name="T10" fmla="*/ 83 w 153"/>
                <a:gd name="T11" fmla="*/ 137 h 137"/>
                <a:gd name="T12" fmla="*/ 41 w 153"/>
                <a:gd name="T13" fmla="*/ 7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37">
                  <a:moveTo>
                    <a:pt x="41" y="73"/>
                  </a:moveTo>
                  <a:lnTo>
                    <a:pt x="0" y="7"/>
                  </a:lnTo>
                  <a:lnTo>
                    <a:pt x="76" y="4"/>
                  </a:lnTo>
                  <a:lnTo>
                    <a:pt x="153" y="0"/>
                  </a:lnTo>
                  <a:lnTo>
                    <a:pt x="118" y="68"/>
                  </a:lnTo>
                  <a:lnTo>
                    <a:pt x="83" y="137"/>
                  </a:lnTo>
                  <a:lnTo>
                    <a:pt x="41" y="73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iślídè"/>
            <p:cNvSpPr/>
            <p:nvPr/>
          </p:nvSpPr>
          <p:spPr bwMode="auto">
            <a:xfrm>
              <a:off x="11461750" y="2368550"/>
              <a:ext cx="246063" cy="219075"/>
            </a:xfrm>
            <a:custGeom>
              <a:avLst/>
              <a:gdLst>
                <a:gd name="T0" fmla="*/ 42 w 155"/>
                <a:gd name="T1" fmla="*/ 73 h 138"/>
                <a:gd name="T2" fmla="*/ 0 w 155"/>
                <a:gd name="T3" fmla="*/ 8 h 138"/>
                <a:gd name="T4" fmla="*/ 79 w 155"/>
                <a:gd name="T5" fmla="*/ 5 h 138"/>
                <a:gd name="T6" fmla="*/ 155 w 155"/>
                <a:gd name="T7" fmla="*/ 0 h 138"/>
                <a:gd name="T8" fmla="*/ 120 w 155"/>
                <a:gd name="T9" fmla="*/ 69 h 138"/>
                <a:gd name="T10" fmla="*/ 85 w 155"/>
                <a:gd name="T11" fmla="*/ 138 h 138"/>
                <a:gd name="T12" fmla="*/ 42 w 155"/>
                <a:gd name="T13" fmla="*/ 7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38">
                  <a:moveTo>
                    <a:pt x="42" y="73"/>
                  </a:moveTo>
                  <a:lnTo>
                    <a:pt x="0" y="8"/>
                  </a:lnTo>
                  <a:lnTo>
                    <a:pt x="79" y="5"/>
                  </a:lnTo>
                  <a:lnTo>
                    <a:pt x="155" y="0"/>
                  </a:lnTo>
                  <a:lnTo>
                    <a:pt x="120" y="69"/>
                  </a:lnTo>
                  <a:lnTo>
                    <a:pt x="85" y="138"/>
                  </a:lnTo>
                  <a:lnTo>
                    <a:pt x="42" y="73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ïśḷîḓé"/>
            <p:cNvSpPr/>
            <p:nvPr/>
          </p:nvSpPr>
          <p:spPr bwMode="auto">
            <a:xfrm>
              <a:off x="4268788" y="1411288"/>
              <a:ext cx="6772275" cy="3087688"/>
            </a:xfrm>
            <a:custGeom>
              <a:avLst/>
              <a:gdLst>
                <a:gd name="T0" fmla="*/ 10 w 4266"/>
                <a:gd name="T1" fmla="*/ 1945 h 1945"/>
                <a:gd name="T2" fmla="*/ 0 w 4266"/>
                <a:gd name="T3" fmla="*/ 1930 h 1945"/>
                <a:gd name="T4" fmla="*/ 1817 w 4266"/>
                <a:gd name="T5" fmla="*/ 713 h 1945"/>
                <a:gd name="T6" fmla="*/ 2059 w 4266"/>
                <a:gd name="T7" fmla="*/ 1007 h 1945"/>
                <a:gd name="T8" fmla="*/ 2880 w 4266"/>
                <a:gd name="T9" fmla="*/ 462 h 1945"/>
                <a:gd name="T10" fmla="*/ 3122 w 4266"/>
                <a:gd name="T11" fmla="*/ 756 h 1945"/>
                <a:gd name="T12" fmla="*/ 4257 w 4266"/>
                <a:gd name="T13" fmla="*/ 0 h 1945"/>
                <a:gd name="T14" fmla="*/ 4266 w 4266"/>
                <a:gd name="T15" fmla="*/ 14 h 1945"/>
                <a:gd name="T16" fmla="*/ 3119 w 4266"/>
                <a:gd name="T17" fmla="*/ 779 h 1945"/>
                <a:gd name="T18" fmla="*/ 2877 w 4266"/>
                <a:gd name="T19" fmla="*/ 485 h 1945"/>
                <a:gd name="T20" fmla="*/ 2056 w 4266"/>
                <a:gd name="T21" fmla="*/ 1032 h 1945"/>
                <a:gd name="T22" fmla="*/ 1814 w 4266"/>
                <a:gd name="T23" fmla="*/ 738 h 1945"/>
                <a:gd name="T24" fmla="*/ 10 w 4266"/>
                <a:gd name="T25" fmla="*/ 1945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6" h="1945">
                  <a:moveTo>
                    <a:pt x="10" y="1945"/>
                  </a:moveTo>
                  <a:lnTo>
                    <a:pt x="0" y="1930"/>
                  </a:lnTo>
                  <a:lnTo>
                    <a:pt x="1817" y="713"/>
                  </a:lnTo>
                  <a:lnTo>
                    <a:pt x="2059" y="1007"/>
                  </a:lnTo>
                  <a:lnTo>
                    <a:pt x="2880" y="462"/>
                  </a:lnTo>
                  <a:lnTo>
                    <a:pt x="3122" y="756"/>
                  </a:lnTo>
                  <a:lnTo>
                    <a:pt x="4257" y="0"/>
                  </a:lnTo>
                  <a:lnTo>
                    <a:pt x="4266" y="14"/>
                  </a:lnTo>
                  <a:lnTo>
                    <a:pt x="3119" y="779"/>
                  </a:lnTo>
                  <a:lnTo>
                    <a:pt x="2877" y="485"/>
                  </a:lnTo>
                  <a:lnTo>
                    <a:pt x="2056" y="1032"/>
                  </a:lnTo>
                  <a:lnTo>
                    <a:pt x="1814" y="738"/>
                  </a:lnTo>
                  <a:lnTo>
                    <a:pt x="10" y="1945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ïṥľiḍè"/>
            <p:cNvSpPr/>
            <p:nvPr/>
          </p:nvSpPr>
          <p:spPr bwMode="auto">
            <a:xfrm>
              <a:off x="4268788" y="1411288"/>
              <a:ext cx="6772275" cy="3087688"/>
            </a:xfrm>
            <a:custGeom>
              <a:avLst/>
              <a:gdLst>
                <a:gd name="T0" fmla="*/ 10 w 4266"/>
                <a:gd name="T1" fmla="*/ 1945 h 1945"/>
                <a:gd name="T2" fmla="*/ 0 w 4266"/>
                <a:gd name="T3" fmla="*/ 1930 h 1945"/>
                <a:gd name="T4" fmla="*/ 1817 w 4266"/>
                <a:gd name="T5" fmla="*/ 713 h 1945"/>
                <a:gd name="T6" fmla="*/ 2059 w 4266"/>
                <a:gd name="T7" fmla="*/ 1007 h 1945"/>
                <a:gd name="T8" fmla="*/ 2880 w 4266"/>
                <a:gd name="T9" fmla="*/ 462 h 1945"/>
                <a:gd name="T10" fmla="*/ 3122 w 4266"/>
                <a:gd name="T11" fmla="*/ 756 h 1945"/>
                <a:gd name="T12" fmla="*/ 4257 w 4266"/>
                <a:gd name="T13" fmla="*/ 0 h 1945"/>
                <a:gd name="T14" fmla="*/ 4266 w 4266"/>
                <a:gd name="T15" fmla="*/ 14 h 1945"/>
                <a:gd name="T16" fmla="*/ 3119 w 4266"/>
                <a:gd name="T17" fmla="*/ 779 h 1945"/>
                <a:gd name="T18" fmla="*/ 2877 w 4266"/>
                <a:gd name="T19" fmla="*/ 485 h 1945"/>
                <a:gd name="T20" fmla="*/ 2056 w 4266"/>
                <a:gd name="T21" fmla="*/ 1032 h 1945"/>
                <a:gd name="T22" fmla="*/ 1814 w 4266"/>
                <a:gd name="T23" fmla="*/ 738 h 1945"/>
                <a:gd name="T24" fmla="*/ 10 w 4266"/>
                <a:gd name="T25" fmla="*/ 1945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6" h="1945">
                  <a:moveTo>
                    <a:pt x="10" y="1945"/>
                  </a:moveTo>
                  <a:lnTo>
                    <a:pt x="0" y="1930"/>
                  </a:lnTo>
                  <a:lnTo>
                    <a:pt x="1817" y="713"/>
                  </a:lnTo>
                  <a:lnTo>
                    <a:pt x="2059" y="1007"/>
                  </a:lnTo>
                  <a:lnTo>
                    <a:pt x="2880" y="462"/>
                  </a:lnTo>
                  <a:lnTo>
                    <a:pt x="3122" y="756"/>
                  </a:lnTo>
                  <a:lnTo>
                    <a:pt x="4257" y="0"/>
                  </a:lnTo>
                  <a:lnTo>
                    <a:pt x="4266" y="14"/>
                  </a:lnTo>
                  <a:lnTo>
                    <a:pt x="3119" y="779"/>
                  </a:lnTo>
                  <a:lnTo>
                    <a:pt x="2877" y="485"/>
                  </a:lnTo>
                  <a:lnTo>
                    <a:pt x="2056" y="1032"/>
                  </a:lnTo>
                  <a:lnTo>
                    <a:pt x="1814" y="738"/>
                  </a:lnTo>
                  <a:lnTo>
                    <a:pt x="10" y="19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îṣḷïḋè"/>
            <p:cNvSpPr/>
            <p:nvPr/>
          </p:nvSpPr>
          <p:spPr bwMode="auto">
            <a:xfrm>
              <a:off x="6911975" y="1050925"/>
              <a:ext cx="2439988" cy="3422650"/>
            </a:xfrm>
            <a:custGeom>
              <a:avLst/>
              <a:gdLst>
                <a:gd name="T0" fmla="*/ 1003 w 1003"/>
                <a:gd name="T1" fmla="*/ 183 h 1408"/>
                <a:gd name="T2" fmla="*/ 393 w 1003"/>
                <a:gd name="T3" fmla="*/ 95 h 1408"/>
                <a:gd name="T4" fmla="*/ 7 w 1003"/>
                <a:gd name="T5" fmla="*/ 599 h 1408"/>
                <a:gd name="T6" fmla="*/ 148 w 1003"/>
                <a:gd name="T7" fmla="*/ 976 h 1408"/>
                <a:gd name="T8" fmla="*/ 188 w 1003"/>
                <a:gd name="T9" fmla="*/ 1408 h 1408"/>
                <a:gd name="T10" fmla="*/ 640 w 1003"/>
                <a:gd name="T11" fmla="*/ 1218 h 1408"/>
                <a:gd name="T12" fmla="*/ 1003 w 1003"/>
                <a:gd name="T13" fmla="*/ 571 h 1408"/>
                <a:gd name="T14" fmla="*/ 1003 w 1003"/>
                <a:gd name="T15" fmla="*/ 183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3" h="1408">
                  <a:moveTo>
                    <a:pt x="1003" y="183"/>
                  </a:moveTo>
                  <a:cubicBezTo>
                    <a:pt x="1003" y="183"/>
                    <a:pt x="790" y="0"/>
                    <a:pt x="393" y="95"/>
                  </a:cubicBezTo>
                  <a:cubicBezTo>
                    <a:pt x="393" y="95"/>
                    <a:pt x="38" y="179"/>
                    <a:pt x="7" y="599"/>
                  </a:cubicBezTo>
                  <a:cubicBezTo>
                    <a:pt x="7" y="599"/>
                    <a:pt x="0" y="739"/>
                    <a:pt x="148" y="976"/>
                  </a:cubicBezTo>
                  <a:cubicBezTo>
                    <a:pt x="148" y="976"/>
                    <a:pt x="202" y="1136"/>
                    <a:pt x="188" y="1408"/>
                  </a:cubicBezTo>
                  <a:cubicBezTo>
                    <a:pt x="640" y="1218"/>
                    <a:pt x="640" y="1218"/>
                    <a:pt x="640" y="1218"/>
                  </a:cubicBezTo>
                  <a:cubicBezTo>
                    <a:pt x="1003" y="571"/>
                    <a:pt x="1003" y="571"/>
                    <a:pt x="1003" y="571"/>
                  </a:cubicBezTo>
                  <a:cubicBezTo>
                    <a:pt x="1003" y="183"/>
                    <a:pt x="1003" y="183"/>
                    <a:pt x="1003" y="183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5" name="íśḻîḓè"/>
            <p:cNvSpPr/>
            <p:nvPr/>
          </p:nvSpPr>
          <p:spPr bwMode="auto">
            <a:xfrm>
              <a:off x="6935788" y="3184525"/>
              <a:ext cx="1150938" cy="1149350"/>
            </a:xfrm>
            <a:custGeom>
              <a:avLst/>
              <a:gdLst>
                <a:gd name="T0" fmla="*/ 432 w 473"/>
                <a:gd name="T1" fmla="*/ 197 h 473"/>
                <a:gd name="T2" fmla="*/ 448 w 473"/>
                <a:gd name="T3" fmla="*/ 153 h 473"/>
                <a:gd name="T4" fmla="*/ 428 w 473"/>
                <a:gd name="T5" fmla="*/ 94 h 473"/>
                <a:gd name="T6" fmla="*/ 386 w 473"/>
                <a:gd name="T7" fmla="*/ 105 h 473"/>
                <a:gd name="T8" fmla="*/ 378 w 473"/>
                <a:gd name="T9" fmla="*/ 59 h 473"/>
                <a:gd name="T10" fmla="*/ 331 w 473"/>
                <a:gd name="T11" fmla="*/ 18 h 473"/>
                <a:gd name="T12" fmla="*/ 300 w 473"/>
                <a:gd name="T13" fmla="*/ 47 h 473"/>
                <a:gd name="T14" fmla="*/ 270 w 473"/>
                <a:gd name="T15" fmla="*/ 12 h 473"/>
                <a:gd name="T16" fmla="*/ 209 w 473"/>
                <a:gd name="T17" fmla="*/ 0 h 473"/>
                <a:gd name="T18" fmla="*/ 197 w 473"/>
                <a:gd name="T19" fmla="*/ 41 h 473"/>
                <a:gd name="T20" fmla="*/ 153 w 473"/>
                <a:gd name="T21" fmla="*/ 25 h 473"/>
                <a:gd name="T22" fmla="*/ 95 w 473"/>
                <a:gd name="T23" fmla="*/ 45 h 473"/>
                <a:gd name="T24" fmla="*/ 105 w 473"/>
                <a:gd name="T25" fmla="*/ 87 h 473"/>
                <a:gd name="T26" fmla="*/ 59 w 473"/>
                <a:gd name="T27" fmla="*/ 95 h 473"/>
                <a:gd name="T28" fmla="*/ 18 w 473"/>
                <a:gd name="T29" fmla="*/ 141 h 473"/>
                <a:gd name="T30" fmla="*/ 47 w 473"/>
                <a:gd name="T31" fmla="*/ 173 h 473"/>
                <a:gd name="T32" fmla="*/ 12 w 473"/>
                <a:gd name="T33" fmla="*/ 202 h 473"/>
                <a:gd name="T34" fmla="*/ 0 w 473"/>
                <a:gd name="T35" fmla="*/ 263 h 473"/>
                <a:gd name="T36" fmla="*/ 41 w 473"/>
                <a:gd name="T37" fmla="*/ 275 h 473"/>
                <a:gd name="T38" fmla="*/ 25 w 473"/>
                <a:gd name="T39" fmla="*/ 319 h 473"/>
                <a:gd name="T40" fmla="*/ 45 w 473"/>
                <a:gd name="T41" fmla="*/ 378 h 473"/>
                <a:gd name="T42" fmla="*/ 87 w 473"/>
                <a:gd name="T43" fmla="*/ 368 h 473"/>
                <a:gd name="T44" fmla="*/ 95 w 473"/>
                <a:gd name="T45" fmla="*/ 414 h 473"/>
                <a:gd name="T46" fmla="*/ 141 w 473"/>
                <a:gd name="T47" fmla="*/ 455 h 473"/>
                <a:gd name="T48" fmla="*/ 173 w 473"/>
                <a:gd name="T49" fmla="*/ 425 h 473"/>
                <a:gd name="T50" fmla="*/ 203 w 473"/>
                <a:gd name="T51" fmla="*/ 461 h 473"/>
                <a:gd name="T52" fmla="*/ 263 w 473"/>
                <a:gd name="T53" fmla="*/ 473 h 473"/>
                <a:gd name="T54" fmla="*/ 276 w 473"/>
                <a:gd name="T55" fmla="*/ 432 h 473"/>
                <a:gd name="T56" fmla="*/ 319 w 473"/>
                <a:gd name="T57" fmla="*/ 448 h 473"/>
                <a:gd name="T58" fmla="*/ 378 w 473"/>
                <a:gd name="T59" fmla="*/ 428 h 473"/>
                <a:gd name="T60" fmla="*/ 368 w 473"/>
                <a:gd name="T61" fmla="*/ 386 h 473"/>
                <a:gd name="T62" fmla="*/ 414 w 473"/>
                <a:gd name="T63" fmla="*/ 378 h 473"/>
                <a:gd name="T64" fmla="*/ 455 w 473"/>
                <a:gd name="T65" fmla="*/ 331 h 473"/>
                <a:gd name="T66" fmla="*/ 425 w 473"/>
                <a:gd name="T67" fmla="*/ 300 h 473"/>
                <a:gd name="T68" fmla="*/ 461 w 473"/>
                <a:gd name="T69" fmla="*/ 270 h 473"/>
                <a:gd name="T70" fmla="*/ 473 w 473"/>
                <a:gd name="T71" fmla="*/ 209 h 473"/>
                <a:gd name="T72" fmla="*/ 236 w 473"/>
                <a:gd name="T73" fmla="*/ 333 h 473"/>
                <a:gd name="T74" fmla="*/ 236 w 473"/>
                <a:gd name="T75" fmla="*/ 139 h 473"/>
                <a:gd name="T76" fmla="*/ 236 w 473"/>
                <a:gd name="T77" fmla="*/ 33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3" h="473">
                  <a:moveTo>
                    <a:pt x="461" y="197"/>
                  </a:moveTo>
                  <a:cubicBezTo>
                    <a:pt x="432" y="197"/>
                    <a:pt x="432" y="197"/>
                    <a:pt x="432" y="197"/>
                  </a:cubicBezTo>
                  <a:cubicBezTo>
                    <a:pt x="430" y="187"/>
                    <a:pt x="427" y="177"/>
                    <a:pt x="423" y="167"/>
                  </a:cubicBezTo>
                  <a:cubicBezTo>
                    <a:pt x="448" y="153"/>
                    <a:pt x="448" y="153"/>
                    <a:pt x="448" y="153"/>
                  </a:cubicBezTo>
                  <a:cubicBezTo>
                    <a:pt x="453" y="150"/>
                    <a:pt x="455" y="142"/>
                    <a:pt x="452" y="137"/>
                  </a:cubicBezTo>
                  <a:cubicBezTo>
                    <a:pt x="428" y="94"/>
                    <a:pt x="428" y="94"/>
                    <a:pt x="428" y="94"/>
                  </a:cubicBezTo>
                  <a:cubicBezTo>
                    <a:pt x="424" y="89"/>
                    <a:pt x="417" y="87"/>
                    <a:pt x="411" y="90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79" y="97"/>
                    <a:pt x="372" y="90"/>
                    <a:pt x="364" y="83"/>
                  </a:cubicBezTo>
                  <a:cubicBezTo>
                    <a:pt x="378" y="59"/>
                    <a:pt x="378" y="59"/>
                    <a:pt x="378" y="59"/>
                  </a:cubicBezTo>
                  <a:cubicBezTo>
                    <a:pt x="381" y="53"/>
                    <a:pt x="379" y="45"/>
                    <a:pt x="373" y="42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25" y="14"/>
                    <a:pt x="318" y="16"/>
                    <a:pt x="315" y="22"/>
                  </a:cubicBezTo>
                  <a:cubicBezTo>
                    <a:pt x="300" y="47"/>
                    <a:pt x="300" y="47"/>
                    <a:pt x="300" y="47"/>
                  </a:cubicBezTo>
                  <a:cubicBezTo>
                    <a:pt x="290" y="44"/>
                    <a:pt x="280" y="42"/>
                    <a:pt x="270" y="40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70" y="5"/>
                    <a:pt x="265" y="0"/>
                    <a:pt x="258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3" y="0"/>
                    <a:pt x="197" y="5"/>
                    <a:pt x="197" y="12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87" y="43"/>
                    <a:pt x="177" y="46"/>
                    <a:pt x="167" y="49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0" y="19"/>
                    <a:pt x="143" y="17"/>
                    <a:pt x="137" y="20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89" y="48"/>
                    <a:pt x="87" y="56"/>
                    <a:pt x="90" y="6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97" y="93"/>
                    <a:pt x="90" y="101"/>
                    <a:pt x="83" y="109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3" y="91"/>
                    <a:pt x="46" y="93"/>
                    <a:pt x="42" y="99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14" y="147"/>
                    <a:pt x="16" y="155"/>
                    <a:pt x="22" y="158"/>
                  </a:cubicBezTo>
                  <a:cubicBezTo>
                    <a:pt x="47" y="173"/>
                    <a:pt x="47" y="173"/>
                    <a:pt x="47" y="173"/>
                  </a:cubicBezTo>
                  <a:cubicBezTo>
                    <a:pt x="44" y="182"/>
                    <a:pt x="42" y="192"/>
                    <a:pt x="40" y="202"/>
                  </a:cubicBezTo>
                  <a:cubicBezTo>
                    <a:pt x="12" y="202"/>
                    <a:pt x="12" y="202"/>
                    <a:pt x="12" y="202"/>
                  </a:cubicBezTo>
                  <a:cubicBezTo>
                    <a:pt x="5" y="202"/>
                    <a:pt x="0" y="208"/>
                    <a:pt x="0" y="215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70"/>
                    <a:pt x="5" y="275"/>
                    <a:pt x="12" y="275"/>
                  </a:cubicBezTo>
                  <a:cubicBezTo>
                    <a:pt x="41" y="275"/>
                    <a:pt x="41" y="275"/>
                    <a:pt x="41" y="275"/>
                  </a:cubicBezTo>
                  <a:cubicBezTo>
                    <a:pt x="43" y="286"/>
                    <a:pt x="46" y="296"/>
                    <a:pt x="49" y="305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19" y="323"/>
                    <a:pt x="17" y="330"/>
                    <a:pt x="21" y="336"/>
                  </a:cubicBezTo>
                  <a:cubicBezTo>
                    <a:pt x="45" y="378"/>
                    <a:pt x="45" y="378"/>
                    <a:pt x="45" y="378"/>
                  </a:cubicBezTo>
                  <a:cubicBezTo>
                    <a:pt x="48" y="384"/>
                    <a:pt x="56" y="386"/>
                    <a:pt x="62" y="382"/>
                  </a:cubicBezTo>
                  <a:cubicBezTo>
                    <a:pt x="87" y="368"/>
                    <a:pt x="87" y="368"/>
                    <a:pt x="87" y="368"/>
                  </a:cubicBezTo>
                  <a:cubicBezTo>
                    <a:pt x="94" y="376"/>
                    <a:pt x="101" y="383"/>
                    <a:pt x="109" y="389"/>
                  </a:cubicBezTo>
                  <a:cubicBezTo>
                    <a:pt x="95" y="414"/>
                    <a:pt x="95" y="414"/>
                    <a:pt x="95" y="414"/>
                  </a:cubicBezTo>
                  <a:cubicBezTo>
                    <a:pt x="91" y="420"/>
                    <a:pt x="93" y="427"/>
                    <a:pt x="99" y="430"/>
                  </a:cubicBezTo>
                  <a:cubicBezTo>
                    <a:pt x="141" y="455"/>
                    <a:pt x="141" y="455"/>
                    <a:pt x="141" y="455"/>
                  </a:cubicBezTo>
                  <a:cubicBezTo>
                    <a:pt x="147" y="458"/>
                    <a:pt x="155" y="456"/>
                    <a:pt x="158" y="450"/>
                  </a:cubicBezTo>
                  <a:cubicBezTo>
                    <a:pt x="173" y="425"/>
                    <a:pt x="173" y="425"/>
                    <a:pt x="173" y="425"/>
                  </a:cubicBezTo>
                  <a:cubicBezTo>
                    <a:pt x="182" y="428"/>
                    <a:pt x="192" y="431"/>
                    <a:pt x="203" y="433"/>
                  </a:cubicBezTo>
                  <a:cubicBezTo>
                    <a:pt x="203" y="461"/>
                    <a:pt x="203" y="461"/>
                    <a:pt x="203" y="461"/>
                  </a:cubicBezTo>
                  <a:cubicBezTo>
                    <a:pt x="203" y="468"/>
                    <a:pt x="208" y="473"/>
                    <a:pt x="215" y="473"/>
                  </a:cubicBezTo>
                  <a:cubicBezTo>
                    <a:pt x="263" y="473"/>
                    <a:pt x="263" y="473"/>
                    <a:pt x="263" y="473"/>
                  </a:cubicBezTo>
                  <a:cubicBezTo>
                    <a:pt x="270" y="473"/>
                    <a:pt x="276" y="468"/>
                    <a:pt x="276" y="461"/>
                  </a:cubicBezTo>
                  <a:cubicBezTo>
                    <a:pt x="276" y="432"/>
                    <a:pt x="276" y="432"/>
                    <a:pt x="276" y="432"/>
                  </a:cubicBezTo>
                  <a:cubicBezTo>
                    <a:pt x="286" y="430"/>
                    <a:pt x="296" y="427"/>
                    <a:pt x="305" y="423"/>
                  </a:cubicBezTo>
                  <a:cubicBezTo>
                    <a:pt x="319" y="448"/>
                    <a:pt x="319" y="448"/>
                    <a:pt x="319" y="448"/>
                  </a:cubicBezTo>
                  <a:cubicBezTo>
                    <a:pt x="323" y="453"/>
                    <a:pt x="330" y="455"/>
                    <a:pt x="336" y="452"/>
                  </a:cubicBezTo>
                  <a:cubicBezTo>
                    <a:pt x="378" y="428"/>
                    <a:pt x="378" y="428"/>
                    <a:pt x="378" y="428"/>
                  </a:cubicBezTo>
                  <a:cubicBezTo>
                    <a:pt x="384" y="424"/>
                    <a:pt x="386" y="417"/>
                    <a:pt x="383" y="411"/>
                  </a:cubicBezTo>
                  <a:cubicBezTo>
                    <a:pt x="368" y="386"/>
                    <a:pt x="368" y="386"/>
                    <a:pt x="368" y="386"/>
                  </a:cubicBezTo>
                  <a:cubicBezTo>
                    <a:pt x="376" y="379"/>
                    <a:pt x="383" y="372"/>
                    <a:pt x="390" y="364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20" y="381"/>
                    <a:pt x="427" y="379"/>
                    <a:pt x="431" y="373"/>
                  </a:cubicBezTo>
                  <a:cubicBezTo>
                    <a:pt x="455" y="331"/>
                    <a:pt x="455" y="331"/>
                    <a:pt x="455" y="331"/>
                  </a:cubicBezTo>
                  <a:cubicBezTo>
                    <a:pt x="458" y="325"/>
                    <a:pt x="456" y="318"/>
                    <a:pt x="450" y="315"/>
                  </a:cubicBezTo>
                  <a:cubicBezTo>
                    <a:pt x="425" y="300"/>
                    <a:pt x="425" y="300"/>
                    <a:pt x="425" y="300"/>
                  </a:cubicBezTo>
                  <a:cubicBezTo>
                    <a:pt x="428" y="290"/>
                    <a:pt x="431" y="280"/>
                    <a:pt x="433" y="270"/>
                  </a:cubicBezTo>
                  <a:cubicBezTo>
                    <a:pt x="461" y="270"/>
                    <a:pt x="461" y="270"/>
                    <a:pt x="461" y="270"/>
                  </a:cubicBezTo>
                  <a:cubicBezTo>
                    <a:pt x="468" y="270"/>
                    <a:pt x="473" y="265"/>
                    <a:pt x="473" y="258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02"/>
                    <a:pt x="468" y="197"/>
                    <a:pt x="461" y="197"/>
                  </a:cubicBezTo>
                  <a:moveTo>
                    <a:pt x="236" y="333"/>
                  </a:moveTo>
                  <a:cubicBezTo>
                    <a:pt x="183" y="333"/>
                    <a:pt x="139" y="290"/>
                    <a:pt x="139" y="236"/>
                  </a:cubicBezTo>
                  <a:cubicBezTo>
                    <a:pt x="139" y="183"/>
                    <a:pt x="183" y="139"/>
                    <a:pt x="236" y="139"/>
                  </a:cubicBezTo>
                  <a:cubicBezTo>
                    <a:pt x="290" y="139"/>
                    <a:pt x="333" y="183"/>
                    <a:pt x="333" y="236"/>
                  </a:cubicBezTo>
                  <a:cubicBezTo>
                    <a:pt x="333" y="290"/>
                    <a:pt x="290" y="333"/>
                    <a:pt x="236" y="333"/>
                  </a:cubicBezTo>
                </a:path>
              </a:pathLst>
            </a:custGeom>
            <a:solidFill>
              <a:srgbClr val="122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iṣ1íďê"/>
            <p:cNvSpPr/>
            <p:nvPr/>
          </p:nvSpPr>
          <p:spPr bwMode="auto">
            <a:xfrm>
              <a:off x="7137400" y="3384550"/>
              <a:ext cx="747713" cy="747713"/>
            </a:xfrm>
            <a:custGeom>
              <a:avLst/>
              <a:gdLst>
                <a:gd name="T0" fmla="*/ 153 w 307"/>
                <a:gd name="T1" fmla="*/ 0 h 308"/>
                <a:gd name="T2" fmla="*/ 0 w 307"/>
                <a:gd name="T3" fmla="*/ 154 h 308"/>
                <a:gd name="T4" fmla="*/ 153 w 307"/>
                <a:gd name="T5" fmla="*/ 308 h 308"/>
                <a:gd name="T6" fmla="*/ 307 w 307"/>
                <a:gd name="T7" fmla="*/ 154 h 308"/>
                <a:gd name="T8" fmla="*/ 153 w 307"/>
                <a:gd name="T9" fmla="*/ 0 h 308"/>
                <a:gd name="T10" fmla="*/ 153 w 307"/>
                <a:gd name="T11" fmla="*/ 281 h 308"/>
                <a:gd name="T12" fmla="*/ 27 w 307"/>
                <a:gd name="T13" fmla="*/ 154 h 308"/>
                <a:gd name="T14" fmla="*/ 153 w 307"/>
                <a:gd name="T15" fmla="*/ 28 h 308"/>
                <a:gd name="T16" fmla="*/ 280 w 307"/>
                <a:gd name="T17" fmla="*/ 154 h 308"/>
                <a:gd name="T18" fmla="*/ 153 w 307"/>
                <a:gd name="T19" fmla="*/ 281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308">
                  <a:moveTo>
                    <a:pt x="153" y="0"/>
                  </a:moveTo>
                  <a:cubicBezTo>
                    <a:pt x="68" y="0"/>
                    <a:pt x="0" y="69"/>
                    <a:pt x="0" y="154"/>
                  </a:cubicBezTo>
                  <a:cubicBezTo>
                    <a:pt x="0" y="239"/>
                    <a:pt x="68" y="308"/>
                    <a:pt x="153" y="308"/>
                  </a:cubicBezTo>
                  <a:cubicBezTo>
                    <a:pt x="238" y="308"/>
                    <a:pt x="307" y="239"/>
                    <a:pt x="307" y="154"/>
                  </a:cubicBezTo>
                  <a:cubicBezTo>
                    <a:pt x="307" y="69"/>
                    <a:pt x="238" y="0"/>
                    <a:pt x="153" y="0"/>
                  </a:cubicBezTo>
                  <a:moveTo>
                    <a:pt x="153" y="281"/>
                  </a:moveTo>
                  <a:cubicBezTo>
                    <a:pt x="84" y="281"/>
                    <a:pt x="27" y="224"/>
                    <a:pt x="27" y="154"/>
                  </a:cubicBezTo>
                  <a:cubicBezTo>
                    <a:pt x="27" y="85"/>
                    <a:pt x="84" y="28"/>
                    <a:pt x="153" y="28"/>
                  </a:cubicBezTo>
                  <a:cubicBezTo>
                    <a:pt x="223" y="28"/>
                    <a:pt x="280" y="85"/>
                    <a:pt x="280" y="154"/>
                  </a:cubicBezTo>
                  <a:cubicBezTo>
                    <a:pt x="280" y="224"/>
                    <a:pt x="223" y="281"/>
                    <a:pt x="153" y="281"/>
                  </a:cubicBezTo>
                </a:path>
              </a:pathLst>
            </a:custGeom>
            <a:solidFill>
              <a:srgbClr val="1C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îṩļïḓé"/>
            <p:cNvSpPr/>
            <p:nvPr/>
          </p:nvSpPr>
          <p:spPr bwMode="auto">
            <a:xfrm>
              <a:off x="7500938" y="3384550"/>
              <a:ext cx="384175" cy="747713"/>
            </a:xfrm>
            <a:custGeom>
              <a:avLst/>
              <a:gdLst>
                <a:gd name="T0" fmla="*/ 4 w 158"/>
                <a:gd name="T1" fmla="*/ 0 h 308"/>
                <a:gd name="T2" fmla="*/ 0 w 158"/>
                <a:gd name="T3" fmla="*/ 1 h 308"/>
                <a:gd name="T4" fmla="*/ 0 w 158"/>
                <a:gd name="T5" fmla="*/ 28 h 308"/>
                <a:gd name="T6" fmla="*/ 4 w 158"/>
                <a:gd name="T7" fmla="*/ 28 h 308"/>
                <a:gd name="T8" fmla="*/ 131 w 158"/>
                <a:gd name="T9" fmla="*/ 154 h 308"/>
                <a:gd name="T10" fmla="*/ 4 w 158"/>
                <a:gd name="T11" fmla="*/ 281 h 308"/>
                <a:gd name="T12" fmla="*/ 0 w 158"/>
                <a:gd name="T13" fmla="*/ 280 h 308"/>
                <a:gd name="T14" fmla="*/ 0 w 158"/>
                <a:gd name="T15" fmla="*/ 308 h 308"/>
                <a:gd name="T16" fmla="*/ 4 w 158"/>
                <a:gd name="T17" fmla="*/ 308 h 308"/>
                <a:gd name="T18" fmla="*/ 158 w 158"/>
                <a:gd name="T19" fmla="*/ 154 h 308"/>
                <a:gd name="T20" fmla="*/ 4 w 158"/>
                <a:gd name="T21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8" h="308"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28"/>
                    <a:pt x="3" y="28"/>
                    <a:pt x="4" y="28"/>
                  </a:cubicBezTo>
                  <a:cubicBezTo>
                    <a:pt x="74" y="28"/>
                    <a:pt x="131" y="85"/>
                    <a:pt x="131" y="154"/>
                  </a:cubicBezTo>
                  <a:cubicBezTo>
                    <a:pt x="131" y="224"/>
                    <a:pt x="74" y="281"/>
                    <a:pt x="4" y="281"/>
                  </a:cubicBezTo>
                  <a:cubicBezTo>
                    <a:pt x="3" y="281"/>
                    <a:pt x="2" y="280"/>
                    <a:pt x="0" y="280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2" y="308"/>
                    <a:pt x="3" y="308"/>
                    <a:pt x="4" y="308"/>
                  </a:cubicBezTo>
                  <a:cubicBezTo>
                    <a:pt x="89" y="308"/>
                    <a:pt x="158" y="239"/>
                    <a:pt x="158" y="154"/>
                  </a:cubicBezTo>
                  <a:cubicBezTo>
                    <a:pt x="158" y="69"/>
                    <a:pt x="89" y="0"/>
                    <a:pt x="4" y="0"/>
                  </a:cubicBezTo>
                </a:path>
              </a:pathLst>
            </a:custGeom>
            <a:solidFill>
              <a:srgbClr val="1C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iṣ1ïďè"/>
            <p:cNvSpPr/>
            <p:nvPr/>
          </p:nvSpPr>
          <p:spPr bwMode="auto">
            <a:xfrm>
              <a:off x="7912100" y="2049463"/>
              <a:ext cx="941388" cy="858838"/>
            </a:xfrm>
            <a:custGeom>
              <a:avLst/>
              <a:gdLst>
                <a:gd name="T0" fmla="*/ 387 w 387"/>
                <a:gd name="T1" fmla="*/ 353 h 353"/>
                <a:gd name="T2" fmla="*/ 384 w 387"/>
                <a:gd name="T3" fmla="*/ 280 h 353"/>
                <a:gd name="T4" fmla="*/ 208 w 387"/>
                <a:gd name="T5" fmla="*/ 203 h 353"/>
                <a:gd name="T6" fmla="*/ 179 w 387"/>
                <a:gd name="T7" fmla="*/ 94 h 353"/>
                <a:gd name="T8" fmla="*/ 63 w 387"/>
                <a:gd name="T9" fmla="*/ 35 h 353"/>
                <a:gd name="T10" fmla="*/ 18 w 387"/>
                <a:gd name="T11" fmla="*/ 0 h 353"/>
                <a:gd name="T12" fmla="*/ 156 w 387"/>
                <a:gd name="T13" fmla="*/ 283 h 353"/>
                <a:gd name="T14" fmla="*/ 387 w 387"/>
                <a:gd name="T1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7" h="353">
                  <a:moveTo>
                    <a:pt x="387" y="353"/>
                  </a:moveTo>
                  <a:cubicBezTo>
                    <a:pt x="384" y="280"/>
                    <a:pt x="384" y="280"/>
                    <a:pt x="384" y="280"/>
                  </a:cubicBezTo>
                  <a:cubicBezTo>
                    <a:pt x="208" y="203"/>
                    <a:pt x="208" y="203"/>
                    <a:pt x="208" y="203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3"/>
                    <a:pt x="62" y="35"/>
                    <a:pt x="63" y="35"/>
                  </a:cubicBezTo>
                  <a:cubicBezTo>
                    <a:pt x="0" y="49"/>
                    <a:pt x="18" y="0"/>
                    <a:pt x="18" y="0"/>
                  </a:cubicBezTo>
                  <a:cubicBezTo>
                    <a:pt x="156" y="283"/>
                    <a:pt x="156" y="283"/>
                    <a:pt x="156" y="283"/>
                  </a:cubicBezTo>
                  <a:cubicBezTo>
                    <a:pt x="387" y="353"/>
                    <a:pt x="387" y="353"/>
                    <a:pt x="387" y="353"/>
                  </a:cubicBezTo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íŝļîḋé"/>
            <p:cNvSpPr/>
            <p:nvPr/>
          </p:nvSpPr>
          <p:spPr bwMode="auto">
            <a:xfrm>
              <a:off x="8156575" y="2419350"/>
              <a:ext cx="669925" cy="463550"/>
            </a:xfrm>
            <a:custGeom>
              <a:avLst/>
              <a:gdLst>
                <a:gd name="T0" fmla="*/ 275 w 275"/>
                <a:gd name="T1" fmla="*/ 125 h 191"/>
                <a:gd name="T2" fmla="*/ 46 w 275"/>
                <a:gd name="T3" fmla="*/ 68 h 191"/>
                <a:gd name="T4" fmla="*/ 64 w 275"/>
                <a:gd name="T5" fmla="*/ 37 h 191"/>
                <a:gd name="T6" fmla="*/ 26 w 275"/>
                <a:gd name="T7" fmla="*/ 0 h 191"/>
                <a:gd name="T8" fmla="*/ 0 w 275"/>
                <a:gd name="T9" fmla="*/ 20 h 191"/>
                <a:gd name="T10" fmla="*/ 0 w 275"/>
                <a:gd name="T11" fmla="*/ 83 h 191"/>
                <a:gd name="T12" fmla="*/ 34 w 275"/>
                <a:gd name="T13" fmla="*/ 118 h 191"/>
                <a:gd name="T14" fmla="*/ 175 w 275"/>
                <a:gd name="T15" fmla="*/ 165 h 191"/>
                <a:gd name="T16" fmla="*/ 254 w 275"/>
                <a:gd name="T17" fmla="*/ 191 h 191"/>
                <a:gd name="T18" fmla="*/ 275 w 275"/>
                <a:gd name="T19" fmla="*/ 12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5" h="191">
                  <a:moveTo>
                    <a:pt x="275" y="125"/>
                  </a:moveTo>
                  <a:cubicBezTo>
                    <a:pt x="46" y="68"/>
                    <a:pt x="46" y="68"/>
                    <a:pt x="46" y="68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23" y="115"/>
                    <a:pt x="34" y="118"/>
                  </a:cubicBezTo>
                  <a:cubicBezTo>
                    <a:pt x="45" y="121"/>
                    <a:pt x="174" y="164"/>
                    <a:pt x="175" y="165"/>
                  </a:cubicBezTo>
                  <a:cubicBezTo>
                    <a:pt x="176" y="165"/>
                    <a:pt x="254" y="191"/>
                    <a:pt x="254" y="191"/>
                  </a:cubicBezTo>
                  <a:cubicBezTo>
                    <a:pt x="275" y="125"/>
                    <a:pt x="275" y="125"/>
                    <a:pt x="275" y="125"/>
                  </a:cubicBezTo>
                </a:path>
              </a:pathLst>
            </a:custGeom>
            <a:solidFill>
              <a:srgbClr val="001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î$1ïdé"/>
            <p:cNvSpPr/>
            <p:nvPr/>
          </p:nvSpPr>
          <p:spPr bwMode="auto">
            <a:xfrm>
              <a:off x="8828088" y="2725738"/>
              <a:ext cx="231775" cy="239713"/>
            </a:xfrm>
            <a:custGeom>
              <a:avLst/>
              <a:gdLst>
                <a:gd name="T0" fmla="*/ 5 w 95"/>
                <a:gd name="T1" fmla="*/ 45 h 99"/>
                <a:gd name="T2" fmla="*/ 0 w 95"/>
                <a:gd name="T3" fmla="*/ 73 h 99"/>
                <a:gd name="T4" fmla="*/ 57 w 95"/>
                <a:gd name="T5" fmla="*/ 91 h 99"/>
                <a:gd name="T6" fmla="*/ 92 w 95"/>
                <a:gd name="T7" fmla="*/ 36 h 99"/>
                <a:gd name="T8" fmla="*/ 83 w 95"/>
                <a:gd name="T9" fmla="*/ 25 h 99"/>
                <a:gd name="T10" fmla="*/ 74 w 95"/>
                <a:gd name="T11" fmla="*/ 17 h 99"/>
                <a:gd name="T12" fmla="*/ 17 w 95"/>
                <a:gd name="T13" fmla="*/ 9 h 99"/>
                <a:gd name="T14" fmla="*/ 5 w 95"/>
                <a:gd name="T15" fmla="*/ 4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99">
                  <a:moveTo>
                    <a:pt x="5" y="45"/>
                  </a:moveTo>
                  <a:cubicBezTo>
                    <a:pt x="2" y="53"/>
                    <a:pt x="3" y="64"/>
                    <a:pt x="0" y="73"/>
                  </a:cubicBezTo>
                  <a:cubicBezTo>
                    <a:pt x="10" y="78"/>
                    <a:pt x="37" y="84"/>
                    <a:pt x="57" y="91"/>
                  </a:cubicBezTo>
                  <a:cubicBezTo>
                    <a:pt x="79" y="99"/>
                    <a:pt x="95" y="60"/>
                    <a:pt x="92" y="36"/>
                  </a:cubicBezTo>
                  <a:cubicBezTo>
                    <a:pt x="91" y="24"/>
                    <a:pt x="87" y="25"/>
                    <a:pt x="83" y="25"/>
                  </a:cubicBezTo>
                  <a:cubicBezTo>
                    <a:pt x="79" y="26"/>
                    <a:pt x="76" y="26"/>
                    <a:pt x="74" y="17"/>
                  </a:cubicBezTo>
                  <a:cubicBezTo>
                    <a:pt x="72" y="0"/>
                    <a:pt x="30" y="6"/>
                    <a:pt x="17" y="9"/>
                  </a:cubicBezTo>
                  <a:cubicBezTo>
                    <a:pt x="15" y="21"/>
                    <a:pt x="10" y="34"/>
                    <a:pt x="5" y="45"/>
                  </a:cubicBezTo>
                </a:path>
              </a:pathLst>
            </a:custGeom>
            <a:solidFill>
              <a:srgbClr val="FFD5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îṡļîḑe"/>
            <p:cNvSpPr/>
            <p:nvPr/>
          </p:nvSpPr>
          <p:spPr bwMode="auto">
            <a:xfrm>
              <a:off x="8775700" y="2713038"/>
              <a:ext cx="115888" cy="201613"/>
            </a:xfrm>
            <a:custGeom>
              <a:avLst/>
              <a:gdLst>
                <a:gd name="T0" fmla="*/ 73 w 73"/>
                <a:gd name="T1" fmla="*/ 13 h 127"/>
                <a:gd name="T2" fmla="*/ 39 w 73"/>
                <a:gd name="T3" fmla="*/ 127 h 127"/>
                <a:gd name="T4" fmla="*/ 0 w 73"/>
                <a:gd name="T5" fmla="*/ 115 h 127"/>
                <a:gd name="T6" fmla="*/ 33 w 73"/>
                <a:gd name="T7" fmla="*/ 0 h 127"/>
                <a:gd name="T8" fmla="*/ 73 w 73"/>
                <a:gd name="T9" fmla="*/ 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27">
                  <a:moveTo>
                    <a:pt x="73" y="13"/>
                  </a:moveTo>
                  <a:lnTo>
                    <a:pt x="39" y="127"/>
                  </a:lnTo>
                  <a:lnTo>
                    <a:pt x="0" y="115"/>
                  </a:lnTo>
                  <a:lnTo>
                    <a:pt x="33" y="0"/>
                  </a:lnTo>
                  <a:lnTo>
                    <a:pt x="73" y="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îṩļîḑe"/>
            <p:cNvSpPr/>
            <p:nvPr/>
          </p:nvSpPr>
          <p:spPr bwMode="auto">
            <a:xfrm>
              <a:off x="8775700" y="2713038"/>
              <a:ext cx="115888" cy="201613"/>
            </a:xfrm>
            <a:custGeom>
              <a:avLst/>
              <a:gdLst>
                <a:gd name="T0" fmla="*/ 73 w 73"/>
                <a:gd name="T1" fmla="*/ 13 h 127"/>
                <a:gd name="T2" fmla="*/ 39 w 73"/>
                <a:gd name="T3" fmla="*/ 127 h 127"/>
                <a:gd name="T4" fmla="*/ 0 w 73"/>
                <a:gd name="T5" fmla="*/ 115 h 127"/>
                <a:gd name="T6" fmla="*/ 33 w 73"/>
                <a:gd name="T7" fmla="*/ 0 h 127"/>
                <a:gd name="T8" fmla="*/ 73 w 73"/>
                <a:gd name="T9" fmla="*/ 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27">
                  <a:moveTo>
                    <a:pt x="73" y="13"/>
                  </a:moveTo>
                  <a:lnTo>
                    <a:pt x="39" y="127"/>
                  </a:lnTo>
                  <a:lnTo>
                    <a:pt x="0" y="115"/>
                  </a:lnTo>
                  <a:lnTo>
                    <a:pt x="33" y="0"/>
                  </a:lnTo>
                  <a:lnTo>
                    <a:pt x="73" y="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ïṧḻiḓé"/>
            <p:cNvSpPr/>
            <p:nvPr/>
          </p:nvSpPr>
          <p:spPr bwMode="auto">
            <a:xfrm>
              <a:off x="8534400" y="4157663"/>
              <a:ext cx="407988" cy="252413"/>
            </a:xfrm>
            <a:custGeom>
              <a:avLst/>
              <a:gdLst>
                <a:gd name="T0" fmla="*/ 0 w 168"/>
                <a:gd name="T1" fmla="*/ 1 h 104"/>
                <a:gd name="T2" fmla="*/ 5 w 168"/>
                <a:gd name="T3" fmla="*/ 8 h 104"/>
                <a:gd name="T4" fmla="*/ 23 w 168"/>
                <a:gd name="T5" fmla="*/ 42 h 104"/>
                <a:gd name="T6" fmla="*/ 159 w 168"/>
                <a:gd name="T7" fmla="*/ 80 h 104"/>
                <a:gd name="T8" fmla="*/ 74 w 168"/>
                <a:gd name="T9" fmla="*/ 2 h 104"/>
                <a:gd name="T10" fmla="*/ 74 w 168"/>
                <a:gd name="T11" fmla="*/ 0 h 104"/>
                <a:gd name="T12" fmla="*/ 0 w 168"/>
                <a:gd name="T1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104">
                  <a:moveTo>
                    <a:pt x="0" y="1"/>
                  </a:moveTo>
                  <a:cubicBezTo>
                    <a:pt x="2" y="5"/>
                    <a:pt x="3" y="8"/>
                    <a:pt x="5" y="8"/>
                  </a:cubicBezTo>
                  <a:cubicBezTo>
                    <a:pt x="20" y="9"/>
                    <a:pt x="18" y="40"/>
                    <a:pt x="23" y="42"/>
                  </a:cubicBezTo>
                  <a:cubicBezTo>
                    <a:pt x="49" y="57"/>
                    <a:pt x="150" y="104"/>
                    <a:pt x="159" y="80"/>
                  </a:cubicBezTo>
                  <a:cubicBezTo>
                    <a:pt x="168" y="56"/>
                    <a:pt x="74" y="2"/>
                    <a:pt x="74" y="2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49" y="3"/>
                    <a:pt x="23" y="1"/>
                    <a:pt x="0" y="1"/>
                  </a:cubicBezTo>
                  <a:close/>
                </a:path>
              </a:pathLst>
            </a:custGeom>
            <a:solidFill>
              <a:srgbClr val="03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íṩľíde"/>
            <p:cNvSpPr/>
            <p:nvPr/>
          </p:nvSpPr>
          <p:spPr bwMode="auto">
            <a:xfrm>
              <a:off x="7724775" y="2909888"/>
              <a:ext cx="1358900" cy="1303338"/>
            </a:xfrm>
            <a:custGeom>
              <a:avLst/>
              <a:gdLst>
                <a:gd name="T0" fmla="*/ 0 w 559"/>
                <a:gd name="T1" fmla="*/ 91 h 536"/>
                <a:gd name="T2" fmla="*/ 1 w 559"/>
                <a:gd name="T3" fmla="*/ 88 h 536"/>
                <a:gd name="T4" fmla="*/ 73 w 559"/>
                <a:gd name="T5" fmla="*/ 12 h 536"/>
                <a:gd name="T6" fmla="*/ 559 w 559"/>
                <a:gd name="T7" fmla="*/ 33 h 536"/>
                <a:gd name="T8" fmla="*/ 412 w 559"/>
                <a:gd name="T9" fmla="*/ 503 h 536"/>
                <a:gd name="T10" fmla="*/ 330 w 559"/>
                <a:gd name="T11" fmla="*/ 522 h 536"/>
                <a:gd name="T12" fmla="*/ 412 w 559"/>
                <a:gd name="T13" fmla="*/ 162 h 536"/>
                <a:gd name="T14" fmla="*/ 172 w 559"/>
                <a:gd name="T15" fmla="*/ 186 h 536"/>
                <a:gd name="T16" fmla="*/ 0 w 559"/>
                <a:gd name="T17" fmla="*/ 9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536">
                  <a:moveTo>
                    <a:pt x="0" y="91"/>
                  </a:moveTo>
                  <a:cubicBezTo>
                    <a:pt x="1" y="88"/>
                    <a:pt x="1" y="88"/>
                    <a:pt x="1" y="88"/>
                  </a:cubicBezTo>
                  <a:cubicBezTo>
                    <a:pt x="82" y="0"/>
                    <a:pt x="34" y="27"/>
                    <a:pt x="73" y="12"/>
                  </a:cubicBezTo>
                  <a:cubicBezTo>
                    <a:pt x="72" y="14"/>
                    <a:pt x="559" y="33"/>
                    <a:pt x="559" y="33"/>
                  </a:cubicBezTo>
                  <a:cubicBezTo>
                    <a:pt x="412" y="503"/>
                    <a:pt x="412" y="503"/>
                    <a:pt x="412" y="503"/>
                  </a:cubicBezTo>
                  <a:cubicBezTo>
                    <a:pt x="396" y="532"/>
                    <a:pt x="337" y="536"/>
                    <a:pt x="330" y="522"/>
                  </a:cubicBezTo>
                  <a:cubicBezTo>
                    <a:pt x="323" y="479"/>
                    <a:pt x="412" y="162"/>
                    <a:pt x="412" y="162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0" y="91"/>
                    <a:pt x="0" y="91"/>
                    <a:pt x="0" y="91"/>
                  </a:cubicBezTo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ïṥlíḓé"/>
            <p:cNvSpPr/>
            <p:nvPr/>
          </p:nvSpPr>
          <p:spPr bwMode="auto">
            <a:xfrm>
              <a:off x="7724775" y="2909888"/>
              <a:ext cx="1198563" cy="1303338"/>
            </a:xfrm>
            <a:custGeom>
              <a:avLst/>
              <a:gdLst>
                <a:gd name="T0" fmla="*/ 0 w 493"/>
                <a:gd name="T1" fmla="*/ 91 h 536"/>
                <a:gd name="T2" fmla="*/ 1 w 493"/>
                <a:gd name="T3" fmla="*/ 88 h 536"/>
                <a:gd name="T4" fmla="*/ 114 w 493"/>
                <a:gd name="T5" fmla="*/ 14 h 536"/>
                <a:gd name="T6" fmla="*/ 184 w 493"/>
                <a:gd name="T7" fmla="*/ 18 h 536"/>
                <a:gd name="T8" fmla="*/ 493 w 493"/>
                <a:gd name="T9" fmla="*/ 67 h 536"/>
                <a:gd name="T10" fmla="*/ 374 w 493"/>
                <a:gd name="T11" fmla="*/ 486 h 536"/>
                <a:gd name="T12" fmla="*/ 415 w 493"/>
                <a:gd name="T13" fmla="*/ 492 h 536"/>
                <a:gd name="T14" fmla="*/ 412 w 493"/>
                <a:gd name="T15" fmla="*/ 503 h 536"/>
                <a:gd name="T16" fmla="*/ 330 w 493"/>
                <a:gd name="T17" fmla="*/ 522 h 536"/>
                <a:gd name="T18" fmla="*/ 412 w 493"/>
                <a:gd name="T19" fmla="*/ 162 h 536"/>
                <a:gd name="T20" fmla="*/ 172 w 493"/>
                <a:gd name="T21" fmla="*/ 186 h 536"/>
                <a:gd name="T22" fmla="*/ 0 w 493"/>
                <a:gd name="T23" fmla="*/ 9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3" h="536">
                  <a:moveTo>
                    <a:pt x="0" y="91"/>
                  </a:moveTo>
                  <a:cubicBezTo>
                    <a:pt x="1" y="88"/>
                    <a:pt x="1" y="88"/>
                    <a:pt x="1" y="88"/>
                  </a:cubicBezTo>
                  <a:cubicBezTo>
                    <a:pt x="82" y="0"/>
                    <a:pt x="75" y="29"/>
                    <a:pt x="114" y="14"/>
                  </a:cubicBezTo>
                  <a:cubicBezTo>
                    <a:pt x="184" y="18"/>
                    <a:pt x="184" y="18"/>
                    <a:pt x="184" y="18"/>
                  </a:cubicBezTo>
                  <a:cubicBezTo>
                    <a:pt x="493" y="67"/>
                    <a:pt x="493" y="67"/>
                    <a:pt x="493" y="67"/>
                  </a:cubicBezTo>
                  <a:cubicBezTo>
                    <a:pt x="493" y="67"/>
                    <a:pt x="368" y="443"/>
                    <a:pt x="374" y="486"/>
                  </a:cubicBezTo>
                  <a:cubicBezTo>
                    <a:pt x="378" y="494"/>
                    <a:pt x="396" y="496"/>
                    <a:pt x="415" y="492"/>
                  </a:cubicBezTo>
                  <a:cubicBezTo>
                    <a:pt x="412" y="503"/>
                    <a:pt x="412" y="503"/>
                    <a:pt x="412" y="503"/>
                  </a:cubicBezTo>
                  <a:cubicBezTo>
                    <a:pt x="396" y="532"/>
                    <a:pt x="337" y="536"/>
                    <a:pt x="330" y="522"/>
                  </a:cubicBezTo>
                  <a:cubicBezTo>
                    <a:pt x="323" y="479"/>
                    <a:pt x="412" y="162"/>
                    <a:pt x="412" y="162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0" y="91"/>
                    <a:pt x="0" y="91"/>
                    <a:pt x="0" y="91"/>
                  </a:cubicBezTo>
                </a:path>
              </a:pathLst>
            </a:custGeom>
            <a:solidFill>
              <a:srgbClr val="001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ïŝľïḍè"/>
            <p:cNvSpPr/>
            <p:nvPr/>
          </p:nvSpPr>
          <p:spPr bwMode="auto">
            <a:xfrm>
              <a:off x="7629525" y="2006600"/>
              <a:ext cx="631825" cy="1192213"/>
            </a:xfrm>
            <a:custGeom>
              <a:avLst/>
              <a:gdLst>
                <a:gd name="T0" fmla="*/ 163 w 260"/>
                <a:gd name="T1" fmla="*/ 21 h 491"/>
                <a:gd name="T2" fmla="*/ 76 w 260"/>
                <a:gd name="T3" fmla="*/ 0 h 491"/>
                <a:gd name="T4" fmla="*/ 46 w 260"/>
                <a:gd name="T5" fmla="*/ 248 h 491"/>
                <a:gd name="T6" fmla="*/ 10 w 260"/>
                <a:gd name="T7" fmla="*/ 377 h 491"/>
                <a:gd name="T8" fmla="*/ 19 w 260"/>
                <a:gd name="T9" fmla="*/ 425 h 491"/>
                <a:gd name="T10" fmla="*/ 104 w 260"/>
                <a:gd name="T11" fmla="*/ 491 h 491"/>
                <a:gd name="T12" fmla="*/ 167 w 260"/>
                <a:gd name="T13" fmla="*/ 395 h 491"/>
                <a:gd name="T14" fmla="*/ 223 w 260"/>
                <a:gd name="T15" fmla="*/ 280 h 491"/>
                <a:gd name="T16" fmla="*/ 232 w 260"/>
                <a:gd name="T17" fmla="*/ 251 h 491"/>
                <a:gd name="T18" fmla="*/ 163 w 260"/>
                <a:gd name="T19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491">
                  <a:moveTo>
                    <a:pt x="163" y="21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94" y="77"/>
                    <a:pt x="63" y="170"/>
                    <a:pt x="46" y="248"/>
                  </a:cubicBezTo>
                  <a:cubicBezTo>
                    <a:pt x="36" y="292"/>
                    <a:pt x="23" y="334"/>
                    <a:pt x="10" y="377"/>
                  </a:cubicBezTo>
                  <a:cubicBezTo>
                    <a:pt x="0" y="412"/>
                    <a:pt x="19" y="425"/>
                    <a:pt x="19" y="425"/>
                  </a:cubicBezTo>
                  <a:cubicBezTo>
                    <a:pt x="104" y="491"/>
                    <a:pt x="104" y="491"/>
                    <a:pt x="104" y="491"/>
                  </a:cubicBezTo>
                  <a:cubicBezTo>
                    <a:pt x="114" y="488"/>
                    <a:pt x="114" y="442"/>
                    <a:pt x="167" y="395"/>
                  </a:cubicBezTo>
                  <a:cubicBezTo>
                    <a:pt x="167" y="395"/>
                    <a:pt x="160" y="369"/>
                    <a:pt x="223" y="280"/>
                  </a:cubicBezTo>
                  <a:cubicBezTo>
                    <a:pt x="230" y="269"/>
                    <a:pt x="225" y="263"/>
                    <a:pt x="232" y="251"/>
                  </a:cubicBezTo>
                  <a:cubicBezTo>
                    <a:pt x="260" y="65"/>
                    <a:pt x="246" y="84"/>
                    <a:pt x="163" y="21"/>
                  </a:cubicBez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iṥ1ïḍè"/>
            <p:cNvSpPr/>
            <p:nvPr/>
          </p:nvSpPr>
          <p:spPr bwMode="auto">
            <a:xfrm>
              <a:off x="7813675" y="1855788"/>
              <a:ext cx="388938" cy="333375"/>
            </a:xfrm>
            <a:custGeom>
              <a:avLst/>
              <a:gdLst>
                <a:gd name="T0" fmla="*/ 100 w 160"/>
                <a:gd name="T1" fmla="*/ 8 h 137"/>
                <a:gd name="T2" fmla="*/ 63 w 160"/>
                <a:gd name="T3" fmla="*/ 0 h 137"/>
                <a:gd name="T4" fmla="*/ 9 w 160"/>
                <a:gd name="T5" fmla="*/ 51 h 137"/>
                <a:gd name="T6" fmla="*/ 121 w 160"/>
                <a:gd name="T7" fmla="*/ 137 h 137"/>
                <a:gd name="T8" fmla="*/ 147 w 160"/>
                <a:gd name="T9" fmla="*/ 120 h 137"/>
                <a:gd name="T10" fmla="*/ 145 w 160"/>
                <a:gd name="T11" fmla="*/ 91 h 137"/>
                <a:gd name="T12" fmla="*/ 100 w 160"/>
                <a:gd name="T13" fmla="*/ 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37">
                  <a:moveTo>
                    <a:pt x="100" y="8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19" y="42"/>
                    <a:pt x="9" y="51"/>
                  </a:cubicBezTo>
                  <a:cubicBezTo>
                    <a:pt x="0" y="59"/>
                    <a:pt x="121" y="137"/>
                    <a:pt x="121" y="137"/>
                  </a:cubicBezTo>
                  <a:cubicBezTo>
                    <a:pt x="121" y="137"/>
                    <a:pt x="124" y="130"/>
                    <a:pt x="147" y="120"/>
                  </a:cubicBezTo>
                  <a:cubicBezTo>
                    <a:pt x="147" y="120"/>
                    <a:pt x="143" y="94"/>
                    <a:pt x="145" y="91"/>
                  </a:cubicBezTo>
                  <a:cubicBezTo>
                    <a:pt x="160" y="74"/>
                    <a:pt x="100" y="8"/>
                    <a:pt x="100" y="8"/>
                  </a:cubicBezTo>
                  <a:close/>
                </a:path>
              </a:pathLst>
            </a:custGeom>
            <a:solidFill>
              <a:srgbClr val="FFC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îš1íḓé"/>
            <p:cNvSpPr/>
            <p:nvPr/>
          </p:nvSpPr>
          <p:spPr bwMode="auto">
            <a:xfrm>
              <a:off x="8320088" y="4292600"/>
              <a:ext cx="411163" cy="252413"/>
            </a:xfrm>
            <a:custGeom>
              <a:avLst/>
              <a:gdLst>
                <a:gd name="T0" fmla="*/ 0 w 169"/>
                <a:gd name="T1" fmla="*/ 0 h 104"/>
                <a:gd name="T2" fmla="*/ 5 w 169"/>
                <a:gd name="T3" fmla="*/ 8 h 104"/>
                <a:gd name="T4" fmla="*/ 23 w 169"/>
                <a:gd name="T5" fmla="*/ 42 h 104"/>
                <a:gd name="T6" fmla="*/ 160 w 169"/>
                <a:gd name="T7" fmla="*/ 80 h 104"/>
                <a:gd name="T8" fmla="*/ 74 w 169"/>
                <a:gd name="T9" fmla="*/ 1 h 104"/>
                <a:gd name="T10" fmla="*/ 74 w 169"/>
                <a:gd name="T11" fmla="*/ 0 h 104"/>
                <a:gd name="T12" fmla="*/ 0 w 169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04">
                  <a:moveTo>
                    <a:pt x="0" y="0"/>
                  </a:moveTo>
                  <a:cubicBezTo>
                    <a:pt x="2" y="5"/>
                    <a:pt x="4" y="7"/>
                    <a:pt x="5" y="8"/>
                  </a:cubicBezTo>
                  <a:cubicBezTo>
                    <a:pt x="21" y="9"/>
                    <a:pt x="18" y="39"/>
                    <a:pt x="23" y="42"/>
                  </a:cubicBezTo>
                  <a:cubicBezTo>
                    <a:pt x="50" y="57"/>
                    <a:pt x="151" y="104"/>
                    <a:pt x="160" y="80"/>
                  </a:cubicBezTo>
                  <a:cubicBezTo>
                    <a:pt x="169" y="56"/>
                    <a:pt x="74" y="1"/>
                    <a:pt x="74" y="1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0" y="2"/>
                    <a:pt x="23" y="1"/>
                    <a:pt x="0" y="0"/>
                  </a:cubicBezTo>
                  <a:close/>
                </a:path>
              </a:pathLst>
            </a:custGeom>
            <a:solidFill>
              <a:srgbClr val="03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ïṥľîḍé"/>
            <p:cNvSpPr/>
            <p:nvPr/>
          </p:nvSpPr>
          <p:spPr bwMode="auto">
            <a:xfrm>
              <a:off x="7510463" y="3046413"/>
              <a:ext cx="1362075" cy="1301750"/>
            </a:xfrm>
            <a:custGeom>
              <a:avLst/>
              <a:gdLst>
                <a:gd name="T0" fmla="*/ 173 w 560"/>
                <a:gd name="T1" fmla="*/ 186 h 536"/>
                <a:gd name="T2" fmla="*/ 412 w 560"/>
                <a:gd name="T3" fmla="*/ 162 h 536"/>
                <a:gd name="T4" fmla="*/ 330 w 560"/>
                <a:gd name="T5" fmla="*/ 522 h 536"/>
                <a:gd name="T6" fmla="*/ 412 w 560"/>
                <a:gd name="T7" fmla="*/ 502 h 536"/>
                <a:gd name="T8" fmla="*/ 560 w 560"/>
                <a:gd name="T9" fmla="*/ 32 h 536"/>
                <a:gd name="T10" fmla="*/ 74 w 560"/>
                <a:gd name="T11" fmla="*/ 11 h 536"/>
                <a:gd name="T12" fmla="*/ 1 w 560"/>
                <a:gd name="T13" fmla="*/ 88 h 536"/>
                <a:gd name="T14" fmla="*/ 0 w 560"/>
                <a:gd name="T15" fmla="*/ 90 h 536"/>
                <a:gd name="T16" fmla="*/ 173 w 560"/>
                <a:gd name="T17" fmla="*/ 18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536">
                  <a:moveTo>
                    <a:pt x="173" y="186"/>
                  </a:moveTo>
                  <a:cubicBezTo>
                    <a:pt x="412" y="162"/>
                    <a:pt x="412" y="162"/>
                    <a:pt x="412" y="162"/>
                  </a:cubicBezTo>
                  <a:cubicBezTo>
                    <a:pt x="412" y="162"/>
                    <a:pt x="324" y="478"/>
                    <a:pt x="330" y="522"/>
                  </a:cubicBezTo>
                  <a:cubicBezTo>
                    <a:pt x="337" y="536"/>
                    <a:pt x="397" y="532"/>
                    <a:pt x="412" y="502"/>
                  </a:cubicBezTo>
                  <a:cubicBezTo>
                    <a:pt x="560" y="32"/>
                    <a:pt x="560" y="32"/>
                    <a:pt x="560" y="32"/>
                  </a:cubicBezTo>
                  <a:cubicBezTo>
                    <a:pt x="560" y="32"/>
                    <a:pt x="72" y="14"/>
                    <a:pt x="74" y="11"/>
                  </a:cubicBezTo>
                  <a:cubicBezTo>
                    <a:pt x="34" y="27"/>
                    <a:pt x="83" y="0"/>
                    <a:pt x="1" y="8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73" y="186"/>
                    <a:pt x="173" y="186"/>
                    <a:pt x="173" y="186"/>
                  </a:cubicBezTo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íSlíḓe"/>
            <p:cNvSpPr/>
            <p:nvPr/>
          </p:nvSpPr>
          <p:spPr bwMode="auto">
            <a:xfrm>
              <a:off x="7496175" y="3070225"/>
              <a:ext cx="1101725" cy="571500"/>
            </a:xfrm>
            <a:custGeom>
              <a:avLst/>
              <a:gdLst>
                <a:gd name="T0" fmla="*/ 453 w 453"/>
                <a:gd name="T1" fmla="*/ 96 h 235"/>
                <a:gd name="T2" fmla="*/ 347 w 453"/>
                <a:gd name="T3" fmla="*/ 153 h 235"/>
                <a:gd name="T4" fmla="*/ 333 w 453"/>
                <a:gd name="T5" fmla="*/ 154 h 235"/>
                <a:gd name="T6" fmla="*/ 324 w 453"/>
                <a:gd name="T7" fmla="*/ 154 h 235"/>
                <a:gd name="T8" fmla="*/ 213 w 453"/>
                <a:gd name="T9" fmla="*/ 162 h 235"/>
                <a:gd name="T10" fmla="*/ 74 w 453"/>
                <a:gd name="T11" fmla="*/ 11 h 235"/>
                <a:gd name="T12" fmla="*/ 48 w 453"/>
                <a:gd name="T13" fmla="*/ 43 h 235"/>
                <a:gd name="T14" fmla="*/ 7 w 453"/>
                <a:gd name="T15" fmla="*/ 77 h 235"/>
                <a:gd name="T16" fmla="*/ 80 w 453"/>
                <a:gd name="T17" fmla="*/ 181 h 235"/>
                <a:gd name="T18" fmla="*/ 179 w 453"/>
                <a:gd name="T19" fmla="*/ 176 h 235"/>
                <a:gd name="T20" fmla="*/ 420 w 453"/>
                <a:gd name="T21" fmla="*/ 153 h 235"/>
                <a:gd name="T22" fmla="*/ 395 w 453"/>
                <a:gd name="T23" fmla="*/ 235 h 235"/>
                <a:gd name="T24" fmla="*/ 453 w 453"/>
                <a:gd name="T25" fmla="*/ 96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3" h="235">
                  <a:moveTo>
                    <a:pt x="453" y="96"/>
                  </a:moveTo>
                  <a:cubicBezTo>
                    <a:pt x="446" y="115"/>
                    <a:pt x="366" y="148"/>
                    <a:pt x="347" y="153"/>
                  </a:cubicBezTo>
                  <a:cubicBezTo>
                    <a:pt x="343" y="155"/>
                    <a:pt x="338" y="154"/>
                    <a:pt x="333" y="154"/>
                  </a:cubicBezTo>
                  <a:cubicBezTo>
                    <a:pt x="330" y="154"/>
                    <a:pt x="327" y="154"/>
                    <a:pt x="324" y="154"/>
                  </a:cubicBezTo>
                  <a:cubicBezTo>
                    <a:pt x="284" y="155"/>
                    <a:pt x="250" y="160"/>
                    <a:pt x="213" y="162"/>
                  </a:cubicBezTo>
                  <a:cubicBezTo>
                    <a:pt x="191" y="163"/>
                    <a:pt x="49" y="130"/>
                    <a:pt x="74" y="11"/>
                  </a:cubicBezTo>
                  <a:cubicBezTo>
                    <a:pt x="76" y="0"/>
                    <a:pt x="64" y="21"/>
                    <a:pt x="48" y="43"/>
                  </a:cubicBezTo>
                  <a:cubicBezTo>
                    <a:pt x="35" y="60"/>
                    <a:pt x="19" y="78"/>
                    <a:pt x="7" y="77"/>
                  </a:cubicBezTo>
                  <a:cubicBezTo>
                    <a:pt x="13" y="88"/>
                    <a:pt x="0" y="158"/>
                    <a:pt x="80" y="181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420" y="153"/>
                    <a:pt x="420" y="153"/>
                    <a:pt x="420" y="153"/>
                  </a:cubicBezTo>
                  <a:cubicBezTo>
                    <a:pt x="395" y="235"/>
                    <a:pt x="395" y="235"/>
                    <a:pt x="395" y="235"/>
                  </a:cubicBezTo>
                  <a:cubicBezTo>
                    <a:pt x="395" y="235"/>
                    <a:pt x="438" y="137"/>
                    <a:pt x="453" y="96"/>
                  </a:cubicBezTo>
                </a:path>
              </a:pathLst>
            </a:custGeom>
            <a:solidFill>
              <a:srgbClr val="001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ïsļïḓê"/>
            <p:cNvSpPr/>
            <p:nvPr/>
          </p:nvSpPr>
          <p:spPr bwMode="auto">
            <a:xfrm>
              <a:off x="7834313" y="2025650"/>
              <a:ext cx="357188" cy="671513"/>
            </a:xfrm>
            <a:custGeom>
              <a:avLst/>
              <a:gdLst>
                <a:gd name="T0" fmla="*/ 0 w 147"/>
                <a:gd name="T1" fmla="*/ 0 h 276"/>
                <a:gd name="T2" fmla="*/ 70 w 147"/>
                <a:gd name="T3" fmla="*/ 111 h 276"/>
                <a:gd name="T4" fmla="*/ 84 w 147"/>
                <a:gd name="T5" fmla="*/ 82 h 276"/>
                <a:gd name="T6" fmla="*/ 65 w 147"/>
                <a:gd name="T7" fmla="*/ 276 h 276"/>
                <a:gd name="T8" fmla="*/ 102 w 147"/>
                <a:gd name="T9" fmla="*/ 98 h 276"/>
                <a:gd name="T10" fmla="*/ 108 w 147"/>
                <a:gd name="T11" fmla="*/ 89 h 276"/>
                <a:gd name="T12" fmla="*/ 123 w 147"/>
                <a:gd name="T13" fmla="*/ 102 h 276"/>
                <a:gd name="T14" fmla="*/ 147 w 147"/>
                <a:gd name="T15" fmla="*/ 58 h 276"/>
                <a:gd name="T16" fmla="*/ 140 w 147"/>
                <a:gd name="T17" fmla="*/ 45 h 276"/>
                <a:gd name="T18" fmla="*/ 102 w 147"/>
                <a:gd name="T19" fmla="*/ 67 h 276"/>
                <a:gd name="T20" fmla="*/ 71 w 147"/>
                <a:gd name="T21" fmla="*/ 67 h 276"/>
                <a:gd name="T22" fmla="*/ 0 w 147"/>
                <a:gd name="T23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7" h="276">
                  <a:moveTo>
                    <a:pt x="0" y="0"/>
                  </a:moveTo>
                  <a:cubicBezTo>
                    <a:pt x="70" y="111"/>
                    <a:pt x="70" y="111"/>
                    <a:pt x="70" y="11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4" y="82"/>
                    <a:pt x="64" y="276"/>
                    <a:pt x="65" y="276"/>
                  </a:cubicBezTo>
                  <a:cubicBezTo>
                    <a:pt x="66" y="275"/>
                    <a:pt x="102" y="98"/>
                    <a:pt x="102" y="98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47" y="58"/>
                    <a:pt x="147" y="58"/>
                    <a:pt x="147" y="58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67"/>
                    <a:pt x="72" y="67"/>
                    <a:pt x="71" y="67"/>
                  </a:cubicBezTo>
                  <a:cubicBezTo>
                    <a:pt x="70" y="6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îšlîde"/>
            <p:cNvSpPr/>
            <p:nvPr/>
          </p:nvSpPr>
          <p:spPr bwMode="auto">
            <a:xfrm>
              <a:off x="7291388" y="1955800"/>
              <a:ext cx="722313" cy="1435100"/>
            </a:xfrm>
            <a:custGeom>
              <a:avLst/>
              <a:gdLst>
                <a:gd name="T0" fmla="*/ 271 w 297"/>
                <a:gd name="T1" fmla="*/ 244 h 591"/>
                <a:gd name="T2" fmla="*/ 208 w 297"/>
                <a:gd name="T3" fmla="*/ 0 h 591"/>
                <a:gd name="T4" fmla="*/ 100 w 297"/>
                <a:gd name="T5" fmla="*/ 39 h 591"/>
                <a:gd name="T6" fmla="*/ 66 w 297"/>
                <a:gd name="T7" fmla="*/ 361 h 591"/>
                <a:gd name="T8" fmla="*/ 11 w 297"/>
                <a:gd name="T9" fmla="*/ 431 h 591"/>
                <a:gd name="T10" fmla="*/ 84 w 297"/>
                <a:gd name="T11" fmla="*/ 591 h 591"/>
                <a:gd name="T12" fmla="*/ 271 w 297"/>
                <a:gd name="T13" fmla="*/ 24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591">
                  <a:moveTo>
                    <a:pt x="271" y="244"/>
                  </a:moveTo>
                  <a:cubicBezTo>
                    <a:pt x="297" y="162"/>
                    <a:pt x="276" y="91"/>
                    <a:pt x="208" y="0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86" y="318"/>
                    <a:pt x="66" y="361"/>
                  </a:cubicBezTo>
                  <a:cubicBezTo>
                    <a:pt x="36" y="428"/>
                    <a:pt x="11" y="431"/>
                    <a:pt x="11" y="431"/>
                  </a:cubicBezTo>
                  <a:cubicBezTo>
                    <a:pt x="0" y="488"/>
                    <a:pt x="46" y="582"/>
                    <a:pt x="84" y="591"/>
                  </a:cubicBezTo>
                  <a:cubicBezTo>
                    <a:pt x="98" y="569"/>
                    <a:pt x="217" y="408"/>
                    <a:pt x="271" y="244"/>
                  </a:cubicBez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îṩ1ïḓe"/>
            <p:cNvSpPr/>
            <p:nvPr/>
          </p:nvSpPr>
          <p:spPr bwMode="auto">
            <a:xfrm>
              <a:off x="7756525" y="1952625"/>
              <a:ext cx="257175" cy="900113"/>
            </a:xfrm>
            <a:custGeom>
              <a:avLst/>
              <a:gdLst>
                <a:gd name="T0" fmla="*/ 17 w 106"/>
                <a:gd name="T1" fmla="*/ 0 h 370"/>
                <a:gd name="T2" fmla="*/ 3 w 106"/>
                <a:gd name="T3" fmla="*/ 11 h 370"/>
                <a:gd name="T4" fmla="*/ 0 w 106"/>
                <a:gd name="T5" fmla="*/ 109 h 370"/>
                <a:gd name="T6" fmla="*/ 49 w 106"/>
                <a:gd name="T7" fmla="*/ 146 h 370"/>
                <a:gd name="T8" fmla="*/ 5 w 106"/>
                <a:gd name="T9" fmla="*/ 159 h 370"/>
                <a:gd name="T10" fmla="*/ 27 w 106"/>
                <a:gd name="T11" fmla="*/ 370 h 370"/>
                <a:gd name="T12" fmla="*/ 80 w 106"/>
                <a:gd name="T13" fmla="*/ 244 h 370"/>
                <a:gd name="T14" fmla="*/ 17 w 106"/>
                <a:gd name="T15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370">
                  <a:moveTo>
                    <a:pt x="17" y="0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8" y="79"/>
                    <a:pt x="0" y="109"/>
                    <a:pt x="0" y="109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5" y="159"/>
                    <a:pt x="52" y="265"/>
                    <a:pt x="27" y="370"/>
                  </a:cubicBezTo>
                  <a:cubicBezTo>
                    <a:pt x="27" y="370"/>
                    <a:pt x="67" y="284"/>
                    <a:pt x="80" y="244"/>
                  </a:cubicBezTo>
                  <a:cubicBezTo>
                    <a:pt x="106" y="162"/>
                    <a:pt x="85" y="91"/>
                    <a:pt x="17" y="0"/>
                  </a:cubicBezTo>
                  <a:close/>
                </a:path>
              </a:pathLst>
            </a:custGeom>
            <a:solidFill>
              <a:srgbClr val="00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iśḷïḑè"/>
            <p:cNvSpPr/>
            <p:nvPr/>
          </p:nvSpPr>
          <p:spPr bwMode="auto">
            <a:xfrm>
              <a:off x="7534275" y="2049463"/>
              <a:ext cx="439738" cy="915988"/>
            </a:xfrm>
            <a:custGeom>
              <a:avLst/>
              <a:gdLst>
                <a:gd name="T0" fmla="*/ 171 w 181"/>
                <a:gd name="T1" fmla="*/ 205 h 377"/>
                <a:gd name="T2" fmla="*/ 94 w 181"/>
                <a:gd name="T3" fmla="*/ 377 h 377"/>
                <a:gd name="T4" fmla="*/ 0 w 181"/>
                <a:gd name="T5" fmla="*/ 0 h 377"/>
                <a:gd name="T6" fmla="*/ 181 w 181"/>
                <a:gd name="T7" fmla="*/ 158 h 377"/>
                <a:gd name="T8" fmla="*/ 171 w 181"/>
                <a:gd name="T9" fmla="*/ 20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377">
                  <a:moveTo>
                    <a:pt x="171" y="205"/>
                  </a:moveTo>
                  <a:cubicBezTo>
                    <a:pt x="151" y="265"/>
                    <a:pt x="123" y="325"/>
                    <a:pt x="94" y="3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8" y="97"/>
                    <a:pt x="181" y="158"/>
                  </a:cubicBezTo>
                  <a:cubicBezTo>
                    <a:pt x="179" y="173"/>
                    <a:pt x="176" y="189"/>
                    <a:pt x="171" y="205"/>
                  </a:cubicBezTo>
                  <a:close/>
                </a:path>
              </a:pathLst>
            </a:custGeom>
            <a:solidFill>
              <a:srgbClr val="001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íślïḑè"/>
            <p:cNvSpPr/>
            <p:nvPr/>
          </p:nvSpPr>
          <p:spPr bwMode="auto">
            <a:xfrm>
              <a:off x="7940675" y="2132013"/>
              <a:ext cx="406400" cy="947738"/>
            </a:xfrm>
            <a:custGeom>
              <a:avLst/>
              <a:gdLst>
                <a:gd name="T0" fmla="*/ 99 w 167"/>
                <a:gd name="T1" fmla="*/ 0 h 390"/>
                <a:gd name="T2" fmla="*/ 85 w 167"/>
                <a:gd name="T3" fmla="*/ 14 h 390"/>
                <a:gd name="T4" fmla="*/ 0 w 167"/>
                <a:gd name="T5" fmla="*/ 390 h 390"/>
                <a:gd name="T6" fmla="*/ 167 w 167"/>
                <a:gd name="T7" fmla="*/ 60 h 390"/>
                <a:gd name="T8" fmla="*/ 99 w 167"/>
                <a:gd name="T9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390">
                  <a:moveTo>
                    <a:pt x="99" y="0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90" y="127"/>
                    <a:pt x="55" y="284"/>
                    <a:pt x="0" y="390"/>
                  </a:cubicBezTo>
                  <a:cubicBezTo>
                    <a:pt x="108" y="297"/>
                    <a:pt x="167" y="60"/>
                    <a:pt x="167" y="60"/>
                  </a:cubicBezTo>
                  <a:lnTo>
                    <a:pt x="99" y="0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ïṣḻïdè"/>
            <p:cNvSpPr/>
            <p:nvPr/>
          </p:nvSpPr>
          <p:spPr bwMode="auto">
            <a:xfrm>
              <a:off x="8026400" y="2324100"/>
              <a:ext cx="265113" cy="569913"/>
            </a:xfrm>
            <a:custGeom>
              <a:avLst/>
              <a:gdLst>
                <a:gd name="T0" fmla="*/ 72 w 109"/>
                <a:gd name="T1" fmla="*/ 134 h 234"/>
                <a:gd name="T2" fmla="*/ 88 w 109"/>
                <a:gd name="T3" fmla="*/ 85 h 234"/>
                <a:gd name="T4" fmla="*/ 78 w 109"/>
                <a:gd name="T5" fmla="*/ 57 h 234"/>
                <a:gd name="T6" fmla="*/ 109 w 109"/>
                <a:gd name="T7" fmla="*/ 39 h 234"/>
                <a:gd name="T8" fmla="*/ 86 w 109"/>
                <a:gd name="T9" fmla="*/ 0 h 234"/>
                <a:gd name="T10" fmla="*/ 52 w 109"/>
                <a:gd name="T11" fmla="*/ 20 h 234"/>
                <a:gd name="T12" fmla="*/ 0 w 109"/>
                <a:gd name="T13" fmla="*/ 234 h 234"/>
                <a:gd name="T14" fmla="*/ 72 w 109"/>
                <a:gd name="T15" fmla="*/ 1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34">
                  <a:moveTo>
                    <a:pt x="72" y="134"/>
                  </a:moveTo>
                  <a:cubicBezTo>
                    <a:pt x="80" y="123"/>
                    <a:pt x="88" y="85"/>
                    <a:pt x="88" y="85"/>
                  </a:cubicBezTo>
                  <a:cubicBezTo>
                    <a:pt x="88" y="85"/>
                    <a:pt x="85" y="75"/>
                    <a:pt x="78" y="57"/>
                  </a:cubicBezTo>
                  <a:cubicBezTo>
                    <a:pt x="96" y="55"/>
                    <a:pt x="92" y="44"/>
                    <a:pt x="109" y="39"/>
                  </a:cubicBezTo>
                  <a:cubicBezTo>
                    <a:pt x="98" y="36"/>
                    <a:pt x="91" y="9"/>
                    <a:pt x="86" y="0"/>
                  </a:cubicBezTo>
                  <a:cubicBezTo>
                    <a:pt x="67" y="1"/>
                    <a:pt x="71" y="18"/>
                    <a:pt x="52" y="20"/>
                  </a:cubicBezTo>
                  <a:cubicBezTo>
                    <a:pt x="51" y="101"/>
                    <a:pt x="57" y="148"/>
                    <a:pt x="0" y="234"/>
                  </a:cubicBezTo>
                  <a:cubicBezTo>
                    <a:pt x="19" y="219"/>
                    <a:pt x="48" y="165"/>
                    <a:pt x="72" y="134"/>
                  </a:cubicBezTo>
                  <a:close/>
                </a:path>
              </a:pathLst>
            </a:custGeom>
            <a:solidFill>
              <a:srgbClr val="001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ïṧ1iḓê"/>
            <p:cNvSpPr/>
            <p:nvPr/>
          </p:nvSpPr>
          <p:spPr bwMode="auto">
            <a:xfrm>
              <a:off x="8021638" y="2135188"/>
              <a:ext cx="274638" cy="768350"/>
            </a:xfrm>
            <a:custGeom>
              <a:avLst/>
              <a:gdLst>
                <a:gd name="T0" fmla="*/ 16 w 113"/>
                <a:gd name="T1" fmla="*/ 292 h 316"/>
                <a:gd name="T2" fmla="*/ 108 w 113"/>
                <a:gd name="T3" fmla="*/ 159 h 316"/>
                <a:gd name="T4" fmla="*/ 74 w 113"/>
                <a:gd name="T5" fmla="*/ 117 h 316"/>
                <a:gd name="T6" fmla="*/ 113 w 113"/>
                <a:gd name="T7" fmla="*/ 106 h 316"/>
                <a:gd name="T8" fmla="*/ 69 w 113"/>
                <a:gd name="T9" fmla="*/ 0 h 316"/>
                <a:gd name="T10" fmla="*/ 52 w 113"/>
                <a:gd name="T11" fmla="*/ 13 h 316"/>
                <a:gd name="T12" fmla="*/ 0 w 113"/>
                <a:gd name="T13" fmla="*/ 316 h 316"/>
                <a:gd name="T14" fmla="*/ 16 w 113"/>
                <a:gd name="T15" fmla="*/ 292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316">
                  <a:moveTo>
                    <a:pt x="16" y="292"/>
                  </a:moveTo>
                  <a:cubicBezTo>
                    <a:pt x="53" y="242"/>
                    <a:pt x="64" y="203"/>
                    <a:pt x="108" y="159"/>
                  </a:cubicBezTo>
                  <a:cubicBezTo>
                    <a:pt x="91" y="155"/>
                    <a:pt x="81" y="133"/>
                    <a:pt x="74" y="117"/>
                  </a:cubicBezTo>
                  <a:cubicBezTo>
                    <a:pt x="93" y="116"/>
                    <a:pt x="95" y="111"/>
                    <a:pt x="113" y="106"/>
                  </a:cubicBezTo>
                  <a:cubicBezTo>
                    <a:pt x="83" y="83"/>
                    <a:pt x="66" y="36"/>
                    <a:pt x="69" y="0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6" y="117"/>
                    <a:pt x="33" y="213"/>
                    <a:pt x="0" y="316"/>
                  </a:cubicBezTo>
                  <a:cubicBezTo>
                    <a:pt x="3" y="307"/>
                    <a:pt x="11" y="300"/>
                    <a:pt x="16" y="292"/>
                  </a:cubicBezTo>
                  <a:close/>
                </a:path>
              </a:pathLst>
            </a:custGeom>
            <a:solidFill>
              <a:srgbClr val="00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i$ľiďê"/>
            <p:cNvSpPr/>
            <p:nvPr/>
          </p:nvSpPr>
          <p:spPr bwMode="auto">
            <a:xfrm>
              <a:off x="7972425" y="1530350"/>
              <a:ext cx="430213" cy="614363"/>
            </a:xfrm>
            <a:custGeom>
              <a:avLst/>
              <a:gdLst>
                <a:gd name="T0" fmla="*/ 61 w 177"/>
                <a:gd name="T1" fmla="*/ 23 h 253"/>
                <a:gd name="T2" fmla="*/ 133 w 177"/>
                <a:gd name="T3" fmla="*/ 23 h 253"/>
                <a:gd name="T4" fmla="*/ 161 w 177"/>
                <a:gd name="T5" fmla="*/ 87 h 253"/>
                <a:gd name="T6" fmla="*/ 150 w 177"/>
                <a:gd name="T7" fmla="*/ 140 h 253"/>
                <a:gd name="T8" fmla="*/ 177 w 177"/>
                <a:gd name="T9" fmla="*/ 148 h 253"/>
                <a:gd name="T10" fmla="*/ 149 w 177"/>
                <a:gd name="T11" fmla="*/ 177 h 253"/>
                <a:gd name="T12" fmla="*/ 121 w 177"/>
                <a:gd name="T13" fmla="*/ 177 h 253"/>
                <a:gd name="T14" fmla="*/ 123 w 177"/>
                <a:gd name="T15" fmla="*/ 224 h 253"/>
                <a:gd name="T16" fmla="*/ 42 w 177"/>
                <a:gd name="T17" fmla="*/ 218 h 253"/>
                <a:gd name="T18" fmla="*/ 3 w 177"/>
                <a:gd name="T19" fmla="*/ 157 h 253"/>
                <a:gd name="T20" fmla="*/ 14 w 177"/>
                <a:gd name="T21" fmla="*/ 135 h 253"/>
                <a:gd name="T22" fmla="*/ 61 w 177"/>
                <a:gd name="T23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253">
                  <a:moveTo>
                    <a:pt x="61" y="23"/>
                  </a:moveTo>
                  <a:cubicBezTo>
                    <a:pt x="61" y="23"/>
                    <a:pt x="97" y="0"/>
                    <a:pt x="133" y="23"/>
                  </a:cubicBezTo>
                  <a:cubicBezTo>
                    <a:pt x="168" y="46"/>
                    <a:pt x="173" y="59"/>
                    <a:pt x="161" y="87"/>
                  </a:cubicBezTo>
                  <a:cubicBezTo>
                    <a:pt x="149" y="114"/>
                    <a:pt x="134" y="132"/>
                    <a:pt x="150" y="140"/>
                  </a:cubicBezTo>
                  <a:cubicBezTo>
                    <a:pt x="165" y="149"/>
                    <a:pt x="177" y="148"/>
                    <a:pt x="177" y="148"/>
                  </a:cubicBezTo>
                  <a:cubicBezTo>
                    <a:pt x="177" y="148"/>
                    <a:pt x="171" y="172"/>
                    <a:pt x="149" y="177"/>
                  </a:cubicBezTo>
                  <a:cubicBezTo>
                    <a:pt x="136" y="180"/>
                    <a:pt x="121" y="177"/>
                    <a:pt x="121" y="177"/>
                  </a:cubicBezTo>
                  <a:cubicBezTo>
                    <a:pt x="121" y="177"/>
                    <a:pt x="116" y="206"/>
                    <a:pt x="123" y="224"/>
                  </a:cubicBezTo>
                  <a:cubicBezTo>
                    <a:pt x="129" y="237"/>
                    <a:pt x="94" y="253"/>
                    <a:pt x="42" y="218"/>
                  </a:cubicBezTo>
                  <a:cubicBezTo>
                    <a:pt x="4" y="192"/>
                    <a:pt x="0" y="165"/>
                    <a:pt x="3" y="157"/>
                  </a:cubicBezTo>
                  <a:cubicBezTo>
                    <a:pt x="7" y="145"/>
                    <a:pt x="9" y="143"/>
                    <a:pt x="14" y="135"/>
                  </a:cubicBezTo>
                  <a:cubicBezTo>
                    <a:pt x="18" y="127"/>
                    <a:pt x="61" y="23"/>
                    <a:pt x="61" y="23"/>
                  </a:cubicBezTo>
                  <a:close/>
                </a:path>
              </a:pathLst>
            </a:custGeom>
            <a:solidFill>
              <a:srgbClr val="FFD5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îṡliḍè"/>
            <p:cNvSpPr/>
            <p:nvPr/>
          </p:nvSpPr>
          <p:spPr bwMode="auto">
            <a:xfrm>
              <a:off x="7904163" y="1438275"/>
              <a:ext cx="590550" cy="468313"/>
            </a:xfrm>
            <a:custGeom>
              <a:avLst/>
              <a:gdLst>
                <a:gd name="T0" fmla="*/ 88 w 243"/>
                <a:gd name="T1" fmla="*/ 76 h 193"/>
                <a:gd name="T2" fmla="*/ 72 w 243"/>
                <a:gd name="T3" fmla="*/ 151 h 193"/>
                <a:gd name="T4" fmla="*/ 27 w 243"/>
                <a:gd name="T5" fmla="*/ 182 h 193"/>
                <a:gd name="T6" fmla="*/ 10 w 243"/>
                <a:gd name="T7" fmla="*/ 130 h 193"/>
                <a:gd name="T8" fmla="*/ 12 w 243"/>
                <a:gd name="T9" fmla="*/ 57 h 193"/>
                <a:gd name="T10" fmla="*/ 35 w 243"/>
                <a:gd name="T11" fmla="*/ 45 h 193"/>
                <a:gd name="T12" fmla="*/ 45 w 243"/>
                <a:gd name="T13" fmla="*/ 9 h 193"/>
                <a:gd name="T14" fmla="*/ 163 w 243"/>
                <a:gd name="T15" fmla="*/ 19 h 193"/>
                <a:gd name="T16" fmla="*/ 232 w 243"/>
                <a:gd name="T17" fmla="*/ 91 h 193"/>
                <a:gd name="T18" fmla="*/ 88 w 243"/>
                <a:gd name="T19" fmla="*/ 7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3" h="193">
                  <a:moveTo>
                    <a:pt x="88" y="76"/>
                  </a:moveTo>
                  <a:cubicBezTo>
                    <a:pt x="88" y="76"/>
                    <a:pt x="89" y="139"/>
                    <a:pt x="72" y="151"/>
                  </a:cubicBezTo>
                  <a:cubicBezTo>
                    <a:pt x="54" y="164"/>
                    <a:pt x="27" y="182"/>
                    <a:pt x="27" y="182"/>
                  </a:cubicBezTo>
                  <a:cubicBezTo>
                    <a:pt x="27" y="182"/>
                    <a:pt x="14" y="193"/>
                    <a:pt x="10" y="130"/>
                  </a:cubicBezTo>
                  <a:cubicBezTo>
                    <a:pt x="5" y="65"/>
                    <a:pt x="0" y="68"/>
                    <a:pt x="12" y="57"/>
                  </a:cubicBezTo>
                  <a:cubicBezTo>
                    <a:pt x="24" y="46"/>
                    <a:pt x="35" y="45"/>
                    <a:pt x="35" y="45"/>
                  </a:cubicBezTo>
                  <a:cubicBezTo>
                    <a:pt x="35" y="45"/>
                    <a:pt x="30" y="19"/>
                    <a:pt x="45" y="9"/>
                  </a:cubicBezTo>
                  <a:cubicBezTo>
                    <a:pt x="60" y="0"/>
                    <a:pt x="117" y="0"/>
                    <a:pt x="163" y="19"/>
                  </a:cubicBezTo>
                  <a:cubicBezTo>
                    <a:pt x="209" y="37"/>
                    <a:pt x="243" y="67"/>
                    <a:pt x="232" y="91"/>
                  </a:cubicBezTo>
                  <a:cubicBezTo>
                    <a:pt x="223" y="111"/>
                    <a:pt x="162" y="132"/>
                    <a:pt x="88" y="76"/>
                  </a:cubicBezTo>
                  <a:close/>
                </a:path>
              </a:pathLst>
            </a:custGeom>
            <a:solidFill>
              <a:srgbClr val="382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íSļíḑé"/>
            <p:cNvSpPr/>
            <p:nvPr/>
          </p:nvSpPr>
          <p:spPr bwMode="auto">
            <a:xfrm>
              <a:off x="7916863" y="1484313"/>
              <a:ext cx="561975" cy="390525"/>
            </a:xfrm>
            <a:custGeom>
              <a:avLst/>
              <a:gdLst>
                <a:gd name="T0" fmla="*/ 225 w 231"/>
                <a:gd name="T1" fmla="*/ 48 h 161"/>
                <a:gd name="T2" fmla="*/ 108 w 231"/>
                <a:gd name="T3" fmla="*/ 4 h 161"/>
                <a:gd name="T4" fmla="*/ 48 w 231"/>
                <a:gd name="T5" fmla="*/ 16 h 161"/>
                <a:gd name="T6" fmla="*/ 60 w 231"/>
                <a:gd name="T7" fmla="*/ 42 h 161"/>
                <a:gd name="T8" fmla="*/ 33 w 231"/>
                <a:gd name="T9" fmla="*/ 33 h 161"/>
                <a:gd name="T10" fmla="*/ 12 w 231"/>
                <a:gd name="T11" fmla="*/ 78 h 161"/>
                <a:gd name="T12" fmla="*/ 26 w 231"/>
                <a:gd name="T13" fmla="*/ 161 h 161"/>
                <a:gd name="T14" fmla="*/ 67 w 231"/>
                <a:gd name="T15" fmla="*/ 132 h 161"/>
                <a:gd name="T16" fmla="*/ 83 w 231"/>
                <a:gd name="T17" fmla="*/ 57 h 161"/>
                <a:gd name="T18" fmla="*/ 227 w 231"/>
                <a:gd name="T19" fmla="*/ 72 h 161"/>
                <a:gd name="T20" fmla="*/ 225 w 231"/>
                <a:gd name="T21" fmla="*/ 4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1" h="161">
                  <a:moveTo>
                    <a:pt x="225" y="48"/>
                  </a:moveTo>
                  <a:cubicBezTo>
                    <a:pt x="215" y="70"/>
                    <a:pt x="162" y="15"/>
                    <a:pt x="108" y="4"/>
                  </a:cubicBezTo>
                  <a:cubicBezTo>
                    <a:pt x="85" y="0"/>
                    <a:pt x="62" y="3"/>
                    <a:pt x="48" y="16"/>
                  </a:cubicBezTo>
                  <a:cubicBezTo>
                    <a:pt x="35" y="29"/>
                    <a:pt x="60" y="42"/>
                    <a:pt x="60" y="42"/>
                  </a:cubicBezTo>
                  <a:cubicBezTo>
                    <a:pt x="60" y="42"/>
                    <a:pt x="41" y="34"/>
                    <a:pt x="33" y="33"/>
                  </a:cubicBezTo>
                  <a:cubicBezTo>
                    <a:pt x="25" y="32"/>
                    <a:pt x="14" y="63"/>
                    <a:pt x="12" y="78"/>
                  </a:cubicBezTo>
                  <a:cubicBezTo>
                    <a:pt x="9" y="90"/>
                    <a:pt x="0" y="136"/>
                    <a:pt x="26" y="161"/>
                  </a:cubicBezTo>
                  <a:cubicBezTo>
                    <a:pt x="34" y="155"/>
                    <a:pt x="53" y="142"/>
                    <a:pt x="67" y="132"/>
                  </a:cubicBezTo>
                  <a:cubicBezTo>
                    <a:pt x="84" y="120"/>
                    <a:pt x="83" y="57"/>
                    <a:pt x="83" y="57"/>
                  </a:cubicBezTo>
                  <a:cubicBezTo>
                    <a:pt x="157" y="113"/>
                    <a:pt x="218" y="92"/>
                    <a:pt x="227" y="72"/>
                  </a:cubicBezTo>
                  <a:cubicBezTo>
                    <a:pt x="231" y="65"/>
                    <a:pt x="229" y="56"/>
                    <a:pt x="225" y="48"/>
                  </a:cubicBezTo>
                  <a:close/>
                </a:path>
              </a:pathLst>
            </a:custGeom>
            <a:solidFill>
              <a:srgbClr val="261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îšlïḑé"/>
            <p:cNvSpPr/>
            <p:nvPr/>
          </p:nvSpPr>
          <p:spPr bwMode="auto">
            <a:xfrm>
              <a:off x="7931150" y="1687513"/>
              <a:ext cx="174625" cy="176213"/>
            </a:xfrm>
            <a:custGeom>
              <a:avLst/>
              <a:gdLst>
                <a:gd name="T0" fmla="*/ 67 w 72"/>
                <a:gd name="T1" fmla="*/ 44 h 72"/>
                <a:gd name="T2" fmla="*/ 27 w 72"/>
                <a:gd name="T3" fmla="*/ 67 h 72"/>
                <a:gd name="T4" fmla="*/ 4 w 72"/>
                <a:gd name="T5" fmla="*/ 28 h 72"/>
                <a:gd name="T6" fmla="*/ 44 w 72"/>
                <a:gd name="T7" fmla="*/ 4 h 72"/>
                <a:gd name="T8" fmla="*/ 67 w 72"/>
                <a:gd name="T9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4"/>
                  </a:moveTo>
                  <a:cubicBezTo>
                    <a:pt x="62" y="61"/>
                    <a:pt x="45" y="72"/>
                    <a:pt x="27" y="67"/>
                  </a:cubicBezTo>
                  <a:cubicBezTo>
                    <a:pt x="10" y="63"/>
                    <a:pt x="0" y="45"/>
                    <a:pt x="4" y="28"/>
                  </a:cubicBezTo>
                  <a:cubicBezTo>
                    <a:pt x="9" y="10"/>
                    <a:pt x="26" y="0"/>
                    <a:pt x="44" y="4"/>
                  </a:cubicBezTo>
                  <a:cubicBezTo>
                    <a:pt x="61" y="9"/>
                    <a:pt x="72" y="26"/>
                    <a:pt x="67" y="44"/>
                  </a:cubicBezTo>
                  <a:close/>
                </a:path>
              </a:pathLst>
            </a:custGeom>
            <a:solidFill>
              <a:srgbClr val="FFD5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íṥľïdê"/>
            <p:cNvSpPr/>
            <p:nvPr/>
          </p:nvSpPr>
          <p:spPr bwMode="auto">
            <a:xfrm>
              <a:off x="7986713" y="1751013"/>
              <a:ext cx="73025" cy="87313"/>
            </a:xfrm>
            <a:custGeom>
              <a:avLst/>
              <a:gdLst>
                <a:gd name="T0" fmla="*/ 12 w 30"/>
                <a:gd name="T1" fmla="*/ 36 h 36"/>
                <a:gd name="T2" fmla="*/ 11 w 30"/>
                <a:gd name="T3" fmla="*/ 21 h 36"/>
                <a:gd name="T4" fmla="*/ 24 w 30"/>
                <a:gd name="T5" fmla="*/ 20 h 36"/>
                <a:gd name="T6" fmla="*/ 12 w 30"/>
                <a:gd name="T7" fmla="*/ 5 h 36"/>
                <a:gd name="T8" fmla="*/ 0 w 30"/>
                <a:gd name="T9" fmla="*/ 16 h 36"/>
                <a:gd name="T10" fmla="*/ 15 w 30"/>
                <a:gd name="T11" fmla="*/ 1 h 36"/>
                <a:gd name="T12" fmla="*/ 26 w 30"/>
                <a:gd name="T13" fmla="*/ 23 h 36"/>
                <a:gd name="T14" fmla="*/ 10 w 30"/>
                <a:gd name="T15" fmla="*/ 28 h 36"/>
                <a:gd name="T16" fmla="*/ 12 w 30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6">
                  <a:moveTo>
                    <a:pt x="12" y="36"/>
                  </a:moveTo>
                  <a:cubicBezTo>
                    <a:pt x="12" y="36"/>
                    <a:pt x="1" y="29"/>
                    <a:pt x="11" y="21"/>
                  </a:cubicBezTo>
                  <a:cubicBezTo>
                    <a:pt x="16" y="16"/>
                    <a:pt x="24" y="20"/>
                    <a:pt x="24" y="20"/>
                  </a:cubicBezTo>
                  <a:cubicBezTo>
                    <a:pt x="24" y="20"/>
                    <a:pt x="22" y="4"/>
                    <a:pt x="12" y="5"/>
                  </a:cubicBezTo>
                  <a:cubicBezTo>
                    <a:pt x="2" y="7"/>
                    <a:pt x="0" y="16"/>
                    <a:pt x="0" y="16"/>
                  </a:cubicBezTo>
                  <a:cubicBezTo>
                    <a:pt x="0" y="16"/>
                    <a:pt x="0" y="0"/>
                    <a:pt x="15" y="1"/>
                  </a:cubicBezTo>
                  <a:cubicBezTo>
                    <a:pt x="30" y="2"/>
                    <a:pt x="26" y="23"/>
                    <a:pt x="26" y="23"/>
                  </a:cubicBezTo>
                  <a:cubicBezTo>
                    <a:pt x="26" y="23"/>
                    <a:pt x="12" y="17"/>
                    <a:pt x="10" y="28"/>
                  </a:cubicBezTo>
                  <a:cubicBezTo>
                    <a:pt x="10" y="33"/>
                    <a:pt x="12" y="36"/>
                    <a:pt x="12" y="36"/>
                  </a:cubicBezTo>
                  <a:close/>
                </a:path>
              </a:pathLst>
            </a:custGeom>
            <a:solidFill>
              <a:srgbClr val="FFC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iṧļîḑè"/>
            <p:cNvSpPr/>
            <p:nvPr/>
          </p:nvSpPr>
          <p:spPr bwMode="auto">
            <a:xfrm>
              <a:off x="8208963" y="1906588"/>
              <a:ext cx="60325" cy="50800"/>
            </a:xfrm>
            <a:custGeom>
              <a:avLst/>
              <a:gdLst>
                <a:gd name="T0" fmla="*/ 23 w 25"/>
                <a:gd name="T1" fmla="*/ 21 h 21"/>
                <a:gd name="T2" fmla="*/ 18 w 25"/>
                <a:gd name="T3" fmla="*/ 7 h 21"/>
                <a:gd name="T4" fmla="*/ 25 w 25"/>
                <a:gd name="T5" fmla="*/ 0 h 21"/>
                <a:gd name="T6" fmla="*/ 23 w 25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1">
                  <a:moveTo>
                    <a:pt x="23" y="21"/>
                  </a:moveTo>
                  <a:cubicBezTo>
                    <a:pt x="23" y="21"/>
                    <a:pt x="12" y="15"/>
                    <a:pt x="18" y="7"/>
                  </a:cubicBezTo>
                  <a:cubicBezTo>
                    <a:pt x="21" y="3"/>
                    <a:pt x="25" y="0"/>
                    <a:pt x="25" y="0"/>
                  </a:cubicBezTo>
                  <a:cubicBezTo>
                    <a:pt x="25" y="0"/>
                    <a:pt x="0" y="11"/>
                    <a:pt x="23" y="21"/>
                  </a:cubicBezTo>
                  <a:close/>
                </a:path>
              </a:pathLst>
            </a:custGeom>
            <a:solidFill>
              <a:srgbClr val="FFC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ïsliḋe"/>
            <p:cNvSpPr/>
            <p:nvPr/>
          </p:nvSpPr>
          <p:spPr bwMode="auto">
            <a:xfrm>
              <a:off x="7880350" y="2168525"/>
              <a:ext cx="325438" cy="942975"/>
            </a:xfrm>
            <a:custGeom>
              <a:avLst/>
              <a:gdLst>
                <a:gd name="T0" fmla="*/ 61 w 134"/>
                <a:gd name="T1" fmla="*/ 9 h 388"/>
                <a:gd name="T2" fmla="*/ 88 w 134"/>
                <a:gd name="T3" fmla="*/ 27 h 388"/>
                <a:gd name="T4" fmla="*/ 92 w 134"/>
                <a:gd name="T5" fmla="*/ 380 h 388"/>
                <a:gd name="T6" fmla="*/ 130 w 134"/>
                <a:gd name="T7" fmla="*/ 385 h 388"/>
                <a:gd name="T8" fmla="*/ 134 w 134"/>
                <a:gd name="T9" fmla="*/ 353 h 388"/>
                <a:gd name="T10" fmla="*/ 72 w 134"/>
                <a:gd name="T11" fmla="*/ 248 h 388"/>
                <a:gd name="T12" fmla="*/ 97 w 134"/>
                <a:gd name="T13" fmla="*/ 27 h 388"/>
                <a:gd name="T14" fmla="*/ 119 w 134"/>
                <a:gd name="T15" fmla="*/ 11 h 388"/>
                <a:gd name="T16" fmla="*/ 92 w 134"/>
                <a:gd name="T17" fmla="*/ 0 h 388"/>
                <a:gd name="T18" fmla="*/ 61 w 134"/>
                <a:gd name="T19" fmla="*/ 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388">
                  <a:moveTo>
                    <a:pt x="61" y="9"/>
                  </a:moveTo>
                  <a:cubicBezTo>
                    <a:pt x="88" y="27"/>
                    <a:pt x="88" y="27"/>
                    <a:pt x="88" y="27"/>
                  </a:cubicBezTo>
                  <a:cubicBezTo>
                    <a:pt x="88" y="27"/>
                    <a:pt x="0" y="307"/>
                    <a:pt x="92" y="380"/>
                  </a:cubicBezTo>
                  <a:cubicBezTo>
                    <a:pt x="118" y="388"/>
                    <a:pt x="130" y="385"/>
                    <a:pt x="130" y="385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34" y="353"/>
                    <a:pt x="76" y="319"/>
                    <a:pt x="72" y="248"/>
                  </a:cubicBezTo>
                  <a:cubicBezTo>
                    <a:pt x="65" y="149"/>
                    <a:pt x="97" y="27"/>
                    <a:pt x="97" y="27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92" y="0"/>
                    <a:pt x="92" y="0"/>
                    <a:pt x="92" y="0"/>
                  </a:cubicBezTo>
                  <a:lnTo>
                    <a:pt x="61" y="9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išlíḑe"/>
            <p:cNvSpPr/>
            <p:nvPr/>
          </p:nvSpPr>
          <p:spPr bwMode="auto">
            <a:xfrm>
              <a:off x="7818438" y="1957388"/>
              <a:ext cx="374650" cy="301625"/>
            </a:xfrm>
            <a:custGeom>
              <a:avLst/>
              <a:gdLst>
                <a:gd name="T0" fmla="*/ 20 w 236"/>
                <a:gd name="T1" fmla="*/ 0 h 190"/>
                <a:gd name="T2" fmla="*/ 187 w 236"/>
                <a:gd name="T3" fmla="*/ 132 h 190"/>
                <a:gd name="T4" fmla="*/ 223 w 236"/>
                <a:gd name="T5" fmla="*/ 104 h 190"/>
                <a:gd name="T6" fmla="*/ 236 w 236"/>
                <a:gd name="T7" fmla="*/ 123 h 190"/>
                <a:gd name="T8" fmla="*/ 201 w 236"/>
                <a:gd name="T9" fmla="*/ 190 h 190"/>
                <a:gd name="T10" fmla="*/ 186 w 236"/>
                <a:gd name="T11" fmla="*/ 136 h 190"/>
                <a:gd name="T12" fmla="*/ 114 w 236"/>
                <a:gd name="T13" fmla="*/ 172 h 190"/>
                <a:gd name="T14" fmla="*/ 0 w 236"/>
                <a:gd name="T15" fmla="*/ 22 h 190"/>
                <a:gd name="T16" fmla="*/ 20 w 2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6" h="190">
                  <a:moveTo>
                    <a:pt x="20" y="0"/>
                  </a:moveTo>
                  <a:lnTo>
                    <a:pt x="187" y="132"/>
                  </a:lnTo>
                  <a:lnTo>
                    <a:pt x="223" y="104"/>
                  </a:lnTo>
                  <a:lnTo>
                    <a:pt x="236" y="123"/>
                  </a:lnTo>
                  <a:lnTo>
                    <a:pt x="201" y="190"/>
                  </a:lnTo>
                  <a:lnTo>
                    <a:pt x="186" y="136"/>
                  </a:lnTo>
                  <a:lnTo>
                    <a:pt x="114" y="172"/>
                  </a:lnTo>
                  <a:lnTo>
                    <a:pt x="0" y="2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îṩ1íḑê"/>
            <p:cNvSpPr/>
            <p:nvPr/>
          </p:nvSpPr>
          <p:spPr bwMode="auto">
            <a:xfrm>
              <a:off x="7931150" y="2052638"/>
              <a:ext cx="255588" cy="206375"/>
            </a:xfrm>
            <a:custGeom>
              <a:avLst/>
              <a:gdLst>
                <a:gd name="T0" fmla="*/ 76 w 105"/>
                <a:gd name="T1" fmla="*/ 47 h 85"/>
                <a:gd name="T2" fmla="*/ 0 w 105"/>
                <a:gd name="T3" fmla="*/ 0 h 85"/>
                <a:gd name="T4" fmla="*/ 3 w 105"/>
                <a:gd name="T5" fmla="*/ 39 h 85"/>
                <a:gd name="T6" fmla="*/ 28 w 105"/>
                <a:gd name="T7" fmla="*/ 73 h 85"/>
                <a:gd name="T8" fmla="*/ 75 w 105"/>
                <a:gd name="T9" fmla="*/ 50 h 85"/>
                <a:gd name="T10" fmla="*/ 85 w 105"/>
                <a:gd name="T11" fmla="*/ 85 h 85"/>
                <a:gd name="T12" fmla="*/ 104 w 105"/>
                <a:gd name="T13" fmla="*/ 50 h 85"/>
                <a:gd name="T14" fmla="*/ 99 w 105"/>
                <a:gd name="T15" fmla="*/ 34 h 85"/>
                <a:gd name="T16" fmla="*/ 76 w 105"/>
                <a:gd name="T17" fmla="*/ 4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85">
                  <a:moveTo>
                    <a:pt x="76" y="4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4" y="21"/>
                    <a:pt x="3" y="39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5" y="47"/>
                    <a:pt x="99" y="34"/>
                    <a:pt x="99" y="34"/>
                  </a:cubicBezTo>
                  <a:lnTo>
                    <a:pt x="7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îśļïḓè"/>
            <p:cNvSpPr/>
            <p:nvPr/>
          </p:nvSpPr>
          <p:spPr bwMode="auto">
            <a:xfrm>
              <a:off x="7373938" y="1474788"/>
              <a:ext cx="2825750" cy="3683000"/>
            </a:xfrm>
            <a:custGeom>
              <a:avLst/>
              <a:gdLst>
                <a:gd name="T0" fmla="*/ 0 w 1162"/>
                <a:gd name="T1" fmla="*/ 1235 h 1516"/>
                <a:gd name="T2" fmla="*/ 803 w 1162"/>
                <a:gd name="T3" fmla="*/ 0 h 1516"/>
                <a:gd name="T4" fmla="*/ 915 w 1162"/>
                <a:gd name="T5" fmla="*/ 96 h 1516"/>
                <a:gd name="T6" fmla="*/ 1073 w 1162"/>
                <a:gd name="T7" fmla="*/ 499 h 1516"/>
                <a:gd name="T8" fmla="*/ 1060 w 1162"/>
                <a:gd name="T9" fmla="*/ 674 h 1516"/>
                <a:gd name="T10" fmla="*/ 1158 w 1162"/>
                <a:gd name="T11" fmla="*/ 857 h 1516"/>
                <a:gd name="T12" fmla="*/ 1086 w 1162"/>
                <a:gd name="T13" fmla="*/ 912 h 1516"/>
                <a:gd name="T14" fmla="*/ 1073 w 1162"/>
                <a:gd name="T15" fmla="*/ 960 h 1516"/>
                <a:gd name="T16" fmla="*/ 1084 w 1162"/>
                <a:gd name="T17" fmla="*/ 1010 h 1516"/>
                <a:gd name="T18" fmla="*/ 1045 w 1162"/>
                <a:gd name="T19" fmla="*/ 1048 h 1516"/>
                <a:gd name="T20" fmla="*/ 1049 w 1162"/>
                <a:gd name="T21" fmla="*/ 1067 h 1516"/>
                <a:gd name="T22" fmla="*/ 1040 w 1162"/>
                <a:gd name="T23" fmla="*/ 1129 h 1516"/>
                <a:gd name="T24" fmla="*/ 1026 w 1162"/>
                <a:gd name="T25" fmla="*/ 1204 h 1516"/>
                <a:gd name="T26" fmla="*/ 1015 w 1162"/>
                <a:gd name="T27" fmla="*/ 1299 h 1516"/>
                <a:gd name="T28" fmla="*/ 844 w 1162"/>
                <a:gd name="T29" fmla="*/ 1332 h 1516"/>
                <a:gd name="T30" fmla="*/ 663 w 1162"/>
                <a:gd name="T31" fmla="*/ 1371 h 1516"/>
                <a:gd name="T32" fmla="*/ 652 w 1162"/>
                <a:gd name="T33" fmla="*/ 1465 h 1516"/>
                <a:gd name="T34" fmla="*/ 638 w 1162"/>
                <a:gd name="T35" fmla="*/ 1511 h 1516"/>
                <a:gd name="T36" fmla="*/ 574 w 1162"/>
                <a:gd name="T37" fmla="*/ 1505 h 1516"/>
                <a:gd name="T38" fmla="*/ 457 w 1162"/>
                <a:gd name="T39" fmla="*/ 1473 h 1516"/>
                <a:gd name="T40" fmla="*/ 0 w 1162"/>
                <a:gd name="T41" fmla="*/ 1235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2" h="1516">
                  <a:moveTo>
                    <a:pt x="0" y="1235"/>
                  </a:moveTo>
                  <a:cubicBezTo>
                    <a:pt x="803" y="0"/>
                    <a:pt x="803" y="0"/>
                    <a:pt x="803" y="0"/>
                  </a:cubicBezTo>
                  <a:cubicBezTo>
                    <a:pt x="832" y="19"/>
                    <a:pt x="887" y="66"/>
                    <a:pt x="915" y="96"/>
                  </a:cubicBezTo>
                  <a:cubicBezTo>
                    <a:pt x="1004" y="192"/>
                    <a:pt x="1082" y="302"/>
                    <a:pt x="1073" y="499"/>
                  </a:cubicBezTo>
                  <a:cubicBezTo>
                    <a:pt x="1071" y="542"/>
                    <a:pt x="1013" y="594"/>
                    <a:pt x="1060" y="674"/>
                  </a:cubicBezTo>
                  <a:cubicBezTo>
                    <a:pt x="1060" y="674"/>
                    <a:pt x="1160" y="830"/>
                    <a:pt x="1158" y="857"/>
                  </a:cubicBezTo>
                  <a:cubicBezTo>
                    <a:pt x="1158" y="857"/>
                    <a:pt x="1162" y="906"/>
                    <a:pt x="1086" y="912"/>
                  </a:cubicBezTo>
                  <a:cubicBezTo>
                    <a:pt x="1086" y="912"/>
                    <a:pt x="1066" y="918"/>
                    <a:pt x="1073" y="960"/>
                  </a:cubicBezTo>
                  <a:cubicBezTo>
                    <a:pt x="1084" y="1010"/>
                    <a:pt x="1084" y="1010"/>
                    <a:pt x="1084" y="1010"/>
                  </a:cubicBezTo>
                  <a:cubicBezTo>
                    <a:pt x="1084" y="1010"/>
                    <a:pt x="1086" y="1037"/>
                    <a:pt x="1045" y="1048"/>
                  </a:cubicBezTo>
                  <a:cubicBezTo>
                    <a:pt x="1045" y="1048"/>
                    <a:pt x="1039" y="1055"/>
                    <a:pt x="1049" y="1067"/>
                  </a:cubicBezTo>
                  <a:cubicBezTo>
                    <a:pt x="1049" y="1067"/>
                    <a:pt x="1070" y="1085"/>
                    <a:pt x="1040" y="1129"/>
                  </a:cubicBezTo>
                  <a:cubicBezTo>
                    <a:pt x="1029" y="1145"/>
                    <a:pt x="1012" y="1165"/>
                    <a:pt x="1026" y="1204"/>
                  </a:cubicBezTo>
                  <a:cubicBezTo>
                    <a:pt x="1026" y="1204"/>
                    <a:pt x="1044" y="1280"/>
                    <a:pt x="1015" y="1299"/>
                  </a:cubicBezTo>
                  <a:cubicBezTo>
                    <a:pt x="1015" y="1299"/>
                    <a:pt x="983" y="1342"/>
                    <a:pt x="844" y="1332"/>
                  </a:cubicBezTo>
                  <a:cubicBezTo>
                    <a:pt x="798" y="1329"/>
                    <a:pt x="713" y="1311"/>
                    <a:pt x="663" y="1371"/>
                  </a:cubicBezTo>
                  <a:cubicBezTo>
                    <a:pt x="661" y="1374"/>
                    <a:pt x="636" y="1421"/>
                    <a:pt x="652" y="1465"/>
                  </a:cubicBezTo>
                  <a:cubicBezTo>
                    <a:pt x="659" y="1484"/>
                    <a:pt x="661" y="1504"/>
                    <a:pt x="638" y="1511"/>
                  </a:cubicBezTo>
                  <a:cubicBezTo>
                    <a:pt x="616" y="1516"/>
                    <a:pt x="595" y="1509"/>
                    <a:pt x="574" y="1505"/>
                  </a:cubicBezTo>
                  <a:cubicBezTo>
                    <a:pt x="534" y="1497"/>
                    <a:pt x="495" y="1486"/>
                    <a:pt x="457" y="1473"/>
                  </a:cubicBezTo>
                  <a:cubicBezTo>
                    <a:pt x="118" y="1346"/>
                    <a:pt x="0" y="1235"/>
                    <a:pt x="0" y="1235"/>
                  </a:cubicBezTo>
                </a:path>
              </a:pathLst>
            </a:custGeom>
            <a:solidFill>
              <a:srgbClr val="122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îŝlíďé"/>
            <p:cNvSpPr/>
            <p:nvPr/>
          </p:nvSpPr>
          <p:spPr bwMode="auto">
            <a:xfrm>
              <a:off x="7373938" y="4470400"/>
              <a:ext cx="3175" cy="4763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5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ïṣļíḍè"/>
            <p:cNvSpPr/>
            <p:nvPr/>
          </p:nvSpPr>
          <p:spPr bwMode="auto">
            <a:xfrm>
              <a:off x="7377113" y="4470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2A3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íṡļiḓê"/>
            <p:cNvSpPr/>
            <p:nvPr/>
          </p:nvSpPr>
          <p:spPr bwMode="auto">
            <a:xfrm>
              <a:off x="7377113" y="1474788"/>
              <a:ext cx="2754313" cy="2995613"/>
            </a:xfrm>
            <a:custGeom>
              <a:avLst/>
              <a:gdLst>
                <a:gd name="T0" fmla="*/ 802 w 1133"/>
                <a:gd name="T1" fmla="*/ 0 h 1233"/>
                <a:gd name="T2" fmla="*/ 485 w 1133"/>
                <a:gd name="T3" fmla="*/ 486 h 1233"/>
                <a:gd name="T4" fmla="*/ 451 w 1133"/>
                <a:gd name="T5" fmla="*/ 539 h 1233"/>
                <a:gd name="T6" fmla="*/ 366 w 1133"/>
                <a:gd name="T7" fmla="*/ 670 h 1233"/>
                <a:gd name="T8" fmla="*/ 270 w 1133"/>
                <a:gd name="T9" fmla="*/ 818 h 1233"/>
                <a:gd name="T10" fmla="*/ 207 w 1133"/>
                <a:gd name="T11" fmla="*/ 915 h 1233"/>
                <a:gd name="T12" fmla="*/ 181 w 1133"/>
                <a:gd name="T13" fmla="*/ 955 h 1233"/>
                <a:gd name="T14" fmla="*/ 0 w 1133"/>
                <a:gd name="T15" fmla="*/ 1233 h 1233"/>
                <a:gd name="T16" fmla="*/ 532 w 1133"/>
                <a:gd name="T17" fmla="*/ 968 h 1233"/>
                <a:gd name="T18" fmla="*/ 878 w 1133"/>
                <a:gd name="T19" fmla="*/ 715 h 1233"/>
                <a:gd name="T20" fmla="*/ 802 w 1133"/>
                <a:gd name="T21" fmla="*/ 0 h 1233"/>
                <a:gd name="T22" fmla="*/ 802 w 1133"/>
                <a:gd name="T23" fmla="*/ 0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3" h="1233">
                  <a:moveTo>
                    <a:pt x="802" y="0"/>
                  </a:moveTo>
                  <a:cubicBezTo>
                    <a:pt x="485" y="486"/>
                    <a:pt x="485" y="486"/>
                    <a:pt x="485" y="486"/>
                  </a:cubicBezTo>
                  <a:cubicBezTo>
                    <a:pt x="451" y="539"/>
                    <a:pt x="451" y="539"/>
                    <a:pt x="451" y="539"/>
                  </a:cubicBezTo>
                  <a:cubicBezTo>
                    <a:pt x="366" y="670"/>
                    <a:pt x="366" y="670"/>
                    <a:pt x="366" y="670"/>
                  </a:cubicBezTo>
                  <a:cubicBezTo>
                    <a:pt x="270" y="818"/>
                    <a:pt x="270" y="818"/>
                    <a:pt x="270" y="818"/>
                  </a:cubicBezTo>
                  <a:cubicBezTo>
                    <a:pt x="207" y="915"/>
                    <a:pt x="207" y="915"/>
                    <a:pt x="207" y="915"/>
                  </a:cubicBezTo>
                  <a:cubicBezTo>
                    <a:pt x="181" y="955"/>
                    <a:pt x="181" y="955"/>
                    <a:pt x="181" y="955"/>
                  </a:cubicBezTo>
                  <a:cubicBezTo>
                    <a:pt x="0" y="1233"/>
                    <a:pt x="0" y="1233"/>
                    <a:pt x="0" y="1233"/>
                  </a:cubicBezTo>
                  <a:cubicBezTo>
                    <a:pt x="26" y="1200"/>
                    <a:pt x="301" y="1048"/>
                    <a:pt x="532" y="968"/>
                  </a:cubicBezTo>
                  <a:cubicBezTo>
                    <a:pt x="770" y="886"/>
                    <a:pt x="878" y="715"/>
                    <a:pt x="878" y="715"/>
                  </a:cubicBezTo>
                  <a:cubicBezTo>
                    <a:pt x="1133" y="301"/>
                    <a:pt x="802" y="0"/>
                    <a:pt x="802" y="0"/>
                  </a:cubicBezTo>
                  <a:cubicBezTo>
                    <a:pt x="802" y="0"/>
                    <a:pt x="802" y="0"/>
                    <a:pt x="802" y="0"/>
                  </a:cubicBezTo>
                </a:path>
              </a:pathLst>
            </a:custGeom>
            <a:solidFill>
              <a:srgbClr val="0E2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íšḻídé"/>
            <p:cNvSpPr/>
            <p:nvPr/>
          </p:nvSpPr>
          <p:spPr bwMode="auto">
            <a:xfrm>
              <a:off x="7372350" y="1471613"/>
              <a:ext cx="2625725" cy="3001963"/>
            </a:xfrm>
            <a:custGeom>
              <a:avLst/>
              <a:gdLst>
                <a:gd name="T0" fmla="*/ 803 w 1080"/>
                <a:gd name="T1" fmla="*/ 0 h 1235"/>
                <a:gd name="T2" fmla="*/ 839 w 1080"/>
                <a:gd name="T3" fmla="*/ 689 h 1235"/>
                <a:gd name="T4" fmla="*/ 505 w 1080"/>
                <a:gd name="T5" fmla="*/ 951 h 1235"/>
                <a:gd name="T6" fmla="*/ 0 w 1080"/>
                <a:gd name="T7" fmla="*/ 1235 h 1235"/>
                <a:gd name="T8" fmla="*/ 803 w 1080"/>
                <a:gd name="T9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0" h="1235">
                  <a:moveTo>
                    <a:pt x="803" y="0"/>
                  </a:moveTo>
                  <a:cubicBezTo>
                    <a:pt x="803" y="0"/>
                    <a:pt x="1080" y="246"/>
                    <a:pt x="839" y="689"/>
                  </a:cubicBezTo>
                  <a:cubicBezTo>
                    <a:pt x="839" y="689"/>
                    <a:pt x="743" y="869"/>
                    <a:pt x="505" y="951"/>
                  </a:cubicBezTo>
                  <a:cubicBezTo>
                    <a:pt x="269" y="1032"/>
                    <a:pt x="15" y="1207"/>
                    <a:pt x="0" y="1235"/>
                  </a:cubicBezTo>
                  <a:lnTo>
                    <a:pt x="803" y="0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ïŝlîde"/>
            <p:cNvSpPr/>
            <p:nvPr/>
          </p:nvSpPr>
          <p:spPr bwMode="auto">
            <a:xfrm>
              <a:off x="8672513" y="858838"/>
              <a:ext cx="1262063" cy="1262063"/>
            </a:xfrm>
            <a:custGeom>
              <a:avLst/>
              <a:gdLst>
                <a:gd name="T0" fmla="*/ 474 w 519"/>
                <a:gd name="T1" fmla="*/ 216 h 519"/>
                <a:gd name="T2" fmla="*/ 491 w 519"/>
                <a:gd name="T3" fmla="*/ 168 h 519"/>
                <a:gd name="T4" fmla="*/ 469 w 519"/>
                <a:gd name="T5" fmla="*/ 104 h 519"/>
                <a:gd name="T6" fmla="*/ 423 w 519"/>
                <a:gd name="T7" fmla="*/ 115 h 519"/>
                <a:gd name="T8" fmla="*/ 414 w 519"/>
                <a:gd name="T9" fmla="*/ 65 h 519"/>
                <a:gd name="T10" fmla="*/ 363 w 519"/>
                <a:gd name="T11" fmla="*/ 20 h 519"/>
                <a:gd name="T12" fmla="*/ 329 w 519"/>
                <a:gd name="T13" fmla="*/ 52 h 519"/>
                <a:gd name="T14" fmla="*/ 296 w 519"/>
                <a:gd name="T15" fmla="*/ 13 h 519"/>
                <a:gd name="T16" fmla="*/ 230 w 519"/>
                <a:gd name="T17" fmla="*/ 0 h 519"/>
                <a:gd name="T18" fmla="*/ 216 w 519"/>
                <a:gd name="T19" fmla="*/ 45 h 519"/>
                <a:gd name="T20" fmla="*/ 168 w 519"/>
                <a:gd name="T21" fmla="*/ 28 h 519"/>
                <a:gd name="T22" fmla="*/ 104 w 519"/>
                <a:gd name="T23" fmla="*/ 49 h 519"/>
                <a:gd name="T24" fmla="*/ 115 w 519"/>
                <a:gd name="T25" fmla="*/ 95 h 519"/>
                <a:gd name="T26" fmla="*/ 64 w 519"/>
                <a:gd name="T27" fmla="*/ 104 h 519"/>
                <a:gd name="T28" fmla="*/ 19 w 519"/>
                <a:gd name="T29" fmla="*/ 155 h 519"/>
                <a:gd name="T30" fmla="*/ 52 w 519"/>
                <a:gd name="T31" fmla="*/ 189 h 519"/>
                <a:gd name="T32" fmla="*/ 13 w 519"/>
                <a:gd name="T33" fmla="*/ 222 h 519"/>
                <a:gd name="T34" fmla="*/ 0 w 519"/>
                <a:gd name="T35" fmla="*/ 289 h 519"/>
                <a:gd name="T36" fmla="*/ 45 w 519"/>
                <a:gd name="T37" fmla="*/ 302 h 519"/>
                <a:gd name="T38" fmla="*/ 27 w 519"/>
                <a:gd name="T39" fmla="*/ 350 h 519"/>
                <a:gd name="T40" fmla="*/ 49 w 519"/>
                <a:gd name="T41" fmla="*/ 415 h 519"/>
                <a:gd name="T42" fmla="*/ 95 w 519"/>
                <a:gd name="T43" fmla="*/ 404 h 519"/>
                <a:gd name="T44" fmla="*/ 104 w 519"/>
                <a:gd name="T45" fmla="*/ 454 h 519"/>
                <a:gd name="T46" fmla="*/ 155 w 519"/>
                <a:gd name="T47" fmla="*/ 499 h 519"/>
                <a:gd name="T48" fmla="*/ 189 w 519"/>
                <a:gd name="T49" fmla="*/ 466 h 519"/>
                <a:gd name="T50" fmla="*/ 222 w 519"/>
                <a:gd name="T51" fmla="*/ 506 h 519"/>
                <a:gd name="T52" fmla="*/ 289 w 519"/>
                <a:gd name="T53" fmla="*/ 519 h 519"/>
                <a:gd name="T54" fmla="*/ 302 w 519"/>
                <a:gd name="T55" fmla="*/ 474 h 519"/>
                <a:gd name="T56" fmla="*/ 350 w 519"/>
                <a:gd name="T57" fmla="*/ 491 h 519"/>
                <a:gd name="T58" fmla="*/ 415 w 519"/>
                <a:gd name="T59" fmla="*/ 469 h 519"/>
                <a:gd name="T60" fmla="*/ 404 w 519"/>
                <a:gd name="T61" fmla="*/ 423 h 519"/>
                <a:gd name="T62" fmla="*/ 454 w 519"/>
                <a:gd name="T63" fmla="*/ 415 h 519"/>
                <a:gd name="T64" fmla="*/ 499 w 519"/>
                <a:gd name="T65" fmla="*/ 363 h 519"/>
                <a:gd name="T66" fmla="*/ 466 w 519"/>
                <a:gd name="T67" fmla="*/ 329 h 519"/>
                <a:gd name="T68" fmla="*/ 505 w 519"/>
                <a:gd name="T69" fmla="*/ 296 h 519"/>
                <a:gd name="T70" fmla="*/ 519 w 519"/>
                <a:gd name="T71" fmla="*/ 230 h 519"/>
                <a:gd name="T72" fmla="*/ 259 w 519"/>
                <a:gd name="T73" fmla="*/ 366 h 519"/>
                <a:gd name="T74" fmla="*/ 259 w 519"/>
                <a:gd name="T75" fmla="*/ 153 h 519"/>
                <a:gd name="T76" fmla="*/ 259 w 519"/>
                <a:gd name="T77" fmla="*/ 366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9" h="519">
                  <a:moveTo>
                    <a:pt x="505" y="216"/>
                  </a:moveTo>
                  <a:cubicBezTo>
                    <a:pt x="474" y="216"/>
                    <a:pt x="474" y="216"/>
                    <a:pt x="474" y="216"/>
                  </a:cubicBezTo>
                  <a:cubicBezTo>
                    <a:pt x="471" y="205"/>
                    <a:pt x="468" y="194"/>
                    <a:pt x="464" y="184"/>
                  </a:cubicBezTo>
                  <a:cubicBezTo>
                    <a:pt x="491" y="168"/>
                    <a:pt x="491" y="168"/>
                    <a:pt x="491" y="168"/>
                  </a:cubicBezTo>
                  <a:cubicBezTo>
                    <a:pt x="497" y="165"/>
                    <a:pt x="500" y="156"/>
                    <a:pt x="496" y="150"/>
                  </a:cubicBezTo>
                  <a:cubicBezTo>
                    <a:pt x="469" y="104"/>
                    <a:pt x="469" y="104"/>
                    <a:pt x="469" y="104"/>
                  </a:cubicBezTo>
                  <a:cubicBezTo>
                    <a:pt x="465" y="97"/>
                    <a:pt x="457" y="95"/>
                    <a:pt x="451" y="99"/>
                  </a:cubicBezTo>
                  <a:cubicBezTo>
                    <a:pt x="423" y="115"/>
                    <a:pt x="423" y="115"/>
                    <a:pt x="423" y="115"/>
                  </a:cubicBezTo>
                  <a:cubicBezTo>
                    <a:pt x="416" y="106"/>
                    <a:pt x="408" y="99"/>
                    <a:pt x="399" y="91"/>
                  </a:cubicBezTo>
                  <a:cubicBezTo>
                    <a:pt x="414" y="65"/>
                    <a:pt x="414" y="65"/>
                    <a:pt x="414" y="65"/>
                  </a:cubicBezTo>
                  <a:cubicBezTo>
                    <a:pt x="418" y="58"/>
                    <a:pt x="416" y="50"/>
                    <a:pt x="409" y="46"/>
                  </a:cubicBezTo>
                  <a:cubicBezTo>
                    <a:pt x="363" y="20"/>
                    <a:pt x="363" y="20"/>
                    <a:pt x="363" y="20"/>
                  </a:cubicBezTo>
                  <a:cubicBezTo>
                    <a:pt x="357" y="16"/>
                    <a:pt x="349" y="18"/>
                    <a:pt x="345" y="25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18" y="49"/>
                    <a:pt x="307" y="46"/>
                    <a:pt x="296" y="44"/>
                  </a:cubicBezTo>
                  <a:cubicBezTo>
                    <a:pt x="296" y="13"/>
                    <a:pt x="296" y="13"/>
                    <a:pt x="296" y="13"/>
                  </a:cubicBezTo>
                  <a:cubicBezTo>
                    <a:pt x="296" y="6"/>
                    <a:pt x="290" y="0"/>
                    <a:pt x="283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22" y="0"/>
                    <a:pt x="216" y="6"/>
                    <a:pt x="216" y="13"/>
                  </a:cubicBezTo>
                  <a:cubicBezTo>
                    <a:pt x="216" y="45"/>
                    <a:pt x="216" y="45"/>
                    <a:pt x="216" y="45"/>
                  </a:cubicBezTo>
                  <a:cubicBezTo>
                    <a:pt x="205" y="47"/>
                    <a:pt x="194" y="50"/>
                    <a:pt x="183" y="54"/>
                  </a:cubicBezTo>
                  <a:cubicBezTo>
                    <a:pt x="168" y="28"/>
                    <a:pt x="168" y="28"/>
                    <a:pt x="168" y="28"/>
                  </a:cubicBezTo>
                  <a:cubicBezTo>
                    <a:pt x="164" y="21"/>
                    <a:pt x="156" y="19"/>
                    <a:pt x="150" y="23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97" y="53"/>
                    <a:pt x="95" y="61"/>
                    <a:pt x="99" y="68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06" y="103"/>
                    <a:pt x="98" y="111"/>
                    <a:pt x="91" y="119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58" y="100"/>
                    <a:pt x="50" y="103"/>
                    <a:pt x="46" y="109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62"/>
                    <a:pt x="18" y="170"/>
                    <a:pt x="24" y="173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48" y="200"/>
                    <a:pt x="46" y="211"/>
                    <a:pt x="44" y="222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" y="222"/>
                    <a:pt x="0" y="228"/>
                    <a:pt x="0" y="236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6"/>
                    <a:pt x="5" y="302"/>
                    <a:pt x="13" y="302"/>
                  </a:cubicBezTo>
                  <a:cubicBezTo>
                    <a:pt x="45" y="302"/>
                    <a:pt x="45" y="302"/>
                    <a:pt x="45" y="302"/>
                  </a:cubicBezTo>
                  <a:cubicBezTo>
                    <a:pt x="47" y="314"/>
                    <a:pt x="50" y="324"/>
                    <a:pt x="54" y="335"/>
                  </a:cubicBezTo>
                  <a:cubicBezTo>
                    <a:pt x="27" y="350"/>
                    <a:pt x="27" y="350"/>
                    <a:pt x="27" y="350"/>
                  </a:cubicBezTo>
                  <a:cubicBezTo>
                    <a:pt x="21" y="354"/>
                    <a:pt x="19" y="362"/>
                    <a:pt x="22" y="369"/>
                  </a:cubicBezTo>
                  <a:cubicBezTo>
                    <a:pt x="49" y="415"/>
                    <a:pt x="49" y="415"/>
                    <a:pt x="49" y="415"/>
                  </a:cubicBezTo>
                  <a:cubicBezTo>
                    <a:pt x="53" y="421"/>
                    <a:pt x="61" y="423"/>
                    <a:pt x="67" y="420"/>
                  </a:cubicBezTo>
                  <a:cubicBezTo>
                    <a:pt x="95" y="404"/>
                    <a:pt x="95" y="404"/>
                    <a:pt x="95" y="404"/>
                  </a:cubicBezTo>
                  <a:cubicBezTo>
                    <a:pt x="103" y="412"/>
                    <a:pt x="111" y="420"/>
                    <a:pt x="119" y="427"/>
                  </a:cubicBezTo>
                  <a:cubicBezTo>
                    <a:pt x="104" y="454"/>
                    <a:pt x="104" y="454"/>
                    <a:pt x="104" y="454"/>
                  </a:cubicBezTo>
                  <a:cubicBezTo>
                    <a:pt x="100" y="460"/>
                    <a:pt x="102" y="469"/>
                    <a:pt x="109" y="472"/>
                  </a:cubicBezTo>
                  <a:cubicBezTo>
                    <a:pt x="155" y="499"/>
                    <a:pt x="155" y="499"/>
                    <a:pt x="155" y="499"/>
                  </a:cubicBezTo>
                  <a:cubicBezTo>
                    <a:pt x="161" y="503"/>
                    <a:pt x="170" y="501"/>
                    <a:pt x="173" y="494"/>
                  </a:cubicBezTo>
                  <a:cubicBezTo>
                    <a:pt x="189" y="466"/>
                    <a:pt x="189" y="466"/>
                    <a:pt x="189" y="466"/>
                  </a:cubicBezTo>
                  <a:cubicBezTo>
                    <a:pt x="200" y="470"/>
                    <a:pt x="211" y="473"/>
                    <a:pt x="222" y="475"/>
                  </a:cubicBezTo>
                  <a:cubicBezTo>
                    <a:pt x="222" y="506"/>
                    <a:pt x="222" y="506"/>
                    <a:pt x="222" y="506"/>
                  </a:cubicBezTo>
                  <a:cubicBezTo>
                    <a:pt x="222" y="513"/>
                    <a:pt x="228" y="519"/>
                    <a:pt x="235" y="519"/>
                  </a:cubicBezTo>
                  <a:cubicBezTo>
                    <a:pt x="289" y="519"/>
                    <a:pt x="289" y="519"/>
                    <a:pt x="289" y="519"/>
                  </a:cubicBezTo>
                  <a:cubicBezTo>
                    <a:pt x="296" y="519"/>
                    <a:pt x="302" y="513"/>
                    <a:pt x="302" y="506"/>
                  </a:cubicBezTo>
                  <a:cubicBezTo>
                    <a:pt x="302" y="474"/>
                    <a:pt x="302" y="474"/>
                    <a:pt x="302" y="474"/>
                  </a:cubicBezTo>
                  <a:cubicBezTo>
                    <a:pt x="313" y="471"/>
                    <a:pt x="324" y="468"/>
                    <a:pt x="335" y="465"/>
                  </a:cubicBezTo>
                  <a:cubicBezTo>
                    <a:pt x="350" y="491"/>
                    <a:pt x="350" y="491"/>
                    <a:pt x="350" y="491"/>
                  </a:cubicBezTo>
                  <a:cubicBezTo>
                    <a:pt x="354" y="498"/>
                    <a:pt x="362" y="500"/>
                    <a:pt x="368" y="496"/>
                  </a:cubicBezTo>
                  <a:cubicBezTo>
                    <a:pt x="415" y="469"/>
                    <a:pt x="415" y="469"/>
                    <a:pt x="415" y="469"/>
                  </a:cubicBezTo>
                  <a:cubicBezTo>
                    <a:pt x="421" y="466"/>
                    <a:pt x="423" y="457"/>
                    <a:pt x="420" y="451"/>
                  </a:cubicBezTo>
                  <a:cubicBezTo>
                    <a:pt x="404" y="423"/>
                    <a:pt x="404" y="423"/>
                    <a:pt x="404" y="423"/>
                  </a:cubicBezTo>
                  <a:cubicBezTo>
                    <a:pt x="412" y="416"/>
                    <a:pt x="420" y="408"/>
                    <a:pt x="427" y="399"/>
                  </a:cubicBezTo>
                  <a:cubicBezTo>
                    <a:pt x="454" y="415"/>
                    <a:pt x="454" y="415"/>
                    <a:pt x="454" y="415"/>
                  </a:cubicBezTo>
                  <a:cubicBezTo>
                    <a:pt x="460" y="418"/>
                    <a:pt x="468" y="416"/>
                    <a:pt x="472" y="410"/>
                  </a:cubicBezTo>
                  <a:cubicBezTo>
                    <a:pt x="499" y="363"/>
                    <a:pt x="499" y="363"/>
                    <a:pt x="499" y="363"/>
                  </a:cubicBezTo>
                  <a:cubicBezTo>
                    <a:pt x="503" y="357"/>
                    <a:pt x="500" y="349"/>
                    <a:pt x="494" y="345"/>
                  </a:cubicBezTo>
                  <a:cubicBezTo>
                    <a:pt x="466" y="329"/>
                    <a:pt x="466" y="329"/>
                    <a:pt x="466" y="329"/>
                  </a:cubicBezTo>
                  <a:cubicBezTo>
                    <a:pt x="470" y="319"/>
                    <a:pt x="473" y="308"/>
                    <a:pt x="475" y="296"/>
                  </a:cubicBezTo>
                  <a:cubicBezTo>
                    <a:pt x="505" y="296"/>
                    <a:pt x="505" y="296"/>
                    <a:pt x="505" y="296"/>
                  </a:cubicBezTo>
                  <a:cubicBezTo>
                    <a:pt x="513" y="296"/>
                    <a:pt x="519" y="290"/>
                    <a:pt x="519" y="283"/>
                  </a:cubicBezTo>
                  <a:cubicBezTo>
                    <a:pt x="519" y="230"/>
                    <a:pt x="519" y="230"/>
                    <a:pt x="519" y="230"/>
                  </a:cubicBezTo>
                  <a:cubicBezTo>
                    <a:pt x="519" y="222"/>
                    <a:pt x="513" y="216"/>
                    <a:pt x="505" y="216"/>
                  </a:cubicBezTo>
                  <a:close/>
                  <a:moveTo>
                    <a:pt x="259" y="366"/>
                  </a:moveTo>
                  <a:cubicBezTo>
                    <a:pt x="200" y="366"/>
                    <a:pt x="153" y="318"/>
                    <a:pt x="153" y="259"/>
                  </a:cubicBezTo>
                  <a:cubicBezTo>
                    <a:pt x="153" y="200"/>
                    <a:pt x="200" y="153"/>
                    <a:pt x="259" y="153"/>
                  </a:cubicBezTo>
                  <a:cubicBezTo>
                    <a:pt x="318" y="153"/>
                    <a:pt x="366" y="200"/>
                    <a:pt x="366" y="259"/>
                  </a:cubicBezTo>
                  <a:cubicBezTo>
                    <a:pt x="366" y="318"/>
                    <a:pt x="318" y="366"/>
                    <a:pt x="259" y="366"/>
                  </a:cubicBezTo>
                  <a:close/>
                </a:path>
              </a:pathLst>
            </a:custGeom>
            <a:solidFill>
              <a:srgbClr val="122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ïsľïḑé"/>
            <p:cNvSpPr/>
            <p:nvPr/>
          </p:nvSpPr>
          <p:spPr bwMode="auto">
            <a:xfrm>
              <a:off x="8891588" y="1081088"/>
              <a:ext cx="822325" cy="817563"/>
            </a:xfrm>
            <a:custGeom>
              <a:avLst/>
              <a:gdLst>
                <a:gd name="T0" fmla="*/ 169 w 338"/>
                <a:gd name="T1" fmla="*/ 0 h 337"/>
                <a:gd name="T2" fmla="*/ 0 w 338"/>
                <a:gd name="T3" fmla="*/ 168 h 337"/>
                <a:gd name="T4" fmla="*/ 169 w 338"/>
                <a:gd name="T5" fmla="*/ 337 h 337"/>
                <a:gd name="T6" fmla="*/ 338 w 338"/>
                <a:gd name="T7" fmla="*/ 168 h 337"/>
                <a:gd name="T8" fmla="*/ 169 w 338"/>
                <a:gd name="T9" fmla="*/ 0 h 337"/>
                <a:gd name="T10" fmla="*/ 169 w 338"/>
                <a:gd name="T11" fmla="*/ 307 h 337"/>
                <a:gd name="T12" fmla="*/ 31 w 338"/>
                <a:gd name="T13" fmla="*/ 168 h 337"/>
                <a:gd name="T14" fmla="*/ 169 w 338"/>
                <a:gd name="T15" fmla="*/ 30 h 337"/>
                <a:gd name="T16" fmla="*/ 308 w 338"/>
                <a:gd name="T17" fmla="*/ 168 h 337"/>
                <a:gd name="T18" fmla="*/ 169 w 338"/>
                <a:gd name="T19" fmla="*/ 30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" h="337">
                  <a:moveTo>
                    <a:pt x="169" y="0"/>
                  </a:moveTo>
                  <a:cubicBezTo>
                    <a:pt x="76" y="0"/>
                    <a:pt x="0" y="75"/>
                    <a:pt x="0" y="168"/>
                  </a:cubicBezTo>
                  <a:cubicBezTo>
                    <a:pt x="0" y="261"/>
                    <a:pt x="76" y="337"/>
                    <a:pt x="169" y="337"/>
                  </a:cubicBezTo>
                  <a:cubicBezTo>
                    <a:pt x="262" y="337"/>
                    <a:pt x="338" y="261"/>
                    <a:pt x="338" y="168"/>
                  </a:cubicBezTo>
                  <a:cubicBezTo>
                    <a:pt x="338" y="75"/>
                    <a:pt x="262" y="0"/>
                    <a:pt x="169" y="0"/>
                  </a:cubicBezTo>
                  <a:close/>
                  <a:moveTo>
                    <a:pt x="169" y="307"/>
                  </a:moveTo>
                  <a:cubicBezTo>
                    <a:pt x="93" y="307"/>
                    <a:pt x="31" y="245"/>
                    <a:pt x="31" y="168"/>
                  </a:cubicBezTo>
                  <a:cubicBezTo>
                    <a:pt x="31" y="92"/>
                    <a:pt x="93" y="30"/>
                    <a:pt x="169" y="30"/>
                  </a:cubicBezTo>
                  <a:cubicBezTo>
                    <a:pt x="246" y="30"/>
                    <a:pt x="308" y="92"/>
                    <a:pt x="308" y="168"/>
                  </a:cubicBezTo>
                  <a:cubicBezTo>
                    <a:pt x="308" y="245"/>
                    <a:pt x="246" y="307"/>
                    <a:pt x="169" y="307"/>
                  </a:cubicBezTo>
                  <a:close/>
                </a:path>
              </a:pathLst>
            </a:custGeom>
            <a:solidFill>
              <a:srgbClr val="1C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ïŝḻîḑê"/>
            <p:cNvSpPr/>
            <p:nvPr/>
          </p:nvSpPr>
          <p:spPr bwMode="auto">
            <a:xfrm>
              <a:off x="9293225" y="1081088"/>
              <a:ext cx="420688" cy="817563"/>
            </a:xfrm>
            <a:custGeom>
              <a:avLst/>
              <a:gdLst>
                <a:gd name="T0" fmla="*/ 4 w 173"/>
                <a:gd name="T1" fmla="*/ 0 h 337"/>
                <a:gd name="T2" fmla="*/ 0 w 173"/>
                <a:gd name="T3" fmla="*/ 0 h 337"/>
                <a:gd name="T4" fmla="*/ 0 w 173"/>
                <a:gd name="T5" fmla="*/ 30 h 337"/>
                <a:gd name="T6" fmla="*/ 4 w 173"/>
                <a:gd name="T7" fmla="*/ 30 h 337"/>
                <a:gd name="T8" fmla="*/ 143 w 173"/>
                <a:gd name="T9" fmla="*/ 168 h 337"/>
                <a:gd name="T10" fmla="*/ 4 w 173"/>
                <a:gd name="T11" fmla="*/ 307 h 337"/>
                <a:gd name="T12" fmla="*/ 0 w 173"/>
                <a:gd name="T13" fmla="*/ 307 h 337"/>
                <a:gd name="T14" fmla="*/ 0 w 173"/>
                <a:gd name="T15" fmla="*/ 337 h 337"/>
                <a:gd name="T16" fmla="*/ 4 w 173"/>
                <a:gd name="T17" fmla="*/ 337 h 337"/>
                <a:gd name="T18" fmla="*/ 173 w 173"/>
                <a:gd name="T19" fmla="*/ 168 h 337"/>
                <a:gd name="T20" fmla="*/ 4 w 173"/>
                <a:gd name="T2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337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3" y="30"/>
                    <a:pt x="4" y="30"/>
                  </a:cubicBezTo>
                  <a:cubicBezTo>
                    <a:pt x="81" y="30"/>
                    <a:pt x="143" y="92"/>
                    <a:pt x="143" y="168"/>
                  </a:cubicBezTo>
                  <a:cubicBezTo>
                    <a:pt x="143" y="245"/>
                    <a:pt x="81" y="307"/>
                    <a:pt x="4" y="307"/>
                  </a:cubicBezTo>
                  <a:cubicBezTo>
                    <a:pt x="3" y="307"/>
                    <a:pt x="1" y="307"/>
                    <a:pt x="0" y="30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" y="337"/>
                    <a:pt x="3" y="337"/>
                    <a:pt x="4" y="337"/>
                  </a:cubicBezTo>
                  <a:cubicBezTo>
                    <a:pt x="97" y="337"/>
                    <a:pt x="173" y="261"/>
                    <a:pt x="173" y="168"/>
                  </a:cubicBezTo>
                  <a:cubicBezTo>
                    <a:pt x="173" y="75"/>
                    <a:pt x="97" y="0"/>
                    <a:pt x="4" y="0"/>
                  </a:cubicBezTo>
                  <a:close/>
                </a:path>
              </a:pathLst>
            </a:custGeom>
            <a:solidFill>
              <a:srgbClr val="1C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íṡ1îḋe"/>
            <p:cNvSpPr/>
            <p:nvPr/>
          </p:nvSpPr>
          <p:spPr bwMode="auto">
            <a:xfrm>
              <a:off x="7904163" y="550863"/>
              <a:ext cx="785813" cy="784225"/>
            </a:xfrm>
            <a:custGeom>
              <a:avLst/>
              <a:gdLst>
                <a:gd name="T0" fmla="*/ 295 w 323"/>
                <a:gd name="T1" fmla="*/ 135 h 323"/>
                <a:gd name="T2" fmla="*/ 306 w 323"/>
                <a:gd name="T3" fmla="*/ 105 h 323"/>
                <a:gd name="T4" fmla="*/ 292 w 323"/>
                <a:gd name="T5" fmla="*/ 65 h 323"/>
                <a:gd name="T6" fmla="*/ 263 w 323"/>
                <a:gd name="T7" fmla="*/ 72 h 323"/>
                <a:gd name="T8" fmla="*/ 258 w 323"/>
                <a:gd name="T9" fmla="*/ 40 h 323"/>
                <a:gd name="T10" fmla="*/ 226 w 323"/>
                <a:gd name="T11" fmla="*/ 12 h 323"/>
                <a:gd name="T12" fmla="*/ 205 w 323"/>
                <a:gd name="T13" fmla="*/ 33 h 323"/>
                <a:gd name="T14" fmla="*/ 184 w 323"/>
                <a:gd name="T15" fmla="*/ 8 h 323"/>
                <a:gd name="T16" fmla="*/ 143 w 323"/>
                <a:gd name="T17" fmla="*/ 0 h 323"/>
                <a:gd name="T18" fmla="*/ 135 w 323"/>
                <a:gd name="T19" fmla="*/ 28 h 323"/>
                <a:gd name="T20" fmla="*/ 105 w 323"/>
                <a:gd name="T21" fmla="*/ 17 h 323"/>
                <a:gd name="T22" fmla="*/ 65 w 323"/>
                <a:gd name="T23" fmla="*/ 31 h 323"/>
                <a:gd name="T24" fmla="*/ 72 w 323"/>
                <a:gd name="T25" fmla="*/ 59 h 323"/>
                <a:gd name="T26" fmla="*/ 40 w 323"/>
                <a:gd name="T27" fmla="*/ 65 h 323"/>
                <a:gd name="T28" fmla="*/ 12 w 323"/>
                <a:gd name="T29" fmla="*/ 97 h 323"/>
                <a:gd name="T30" fmla="*/ 33 w 323"/>
                <a:gd name="T31" fmla="*/ 118 h 323"/>
                <a:gd name="T32" fmla="*/ 8 w 323"/>
                <a:gd name="T33" fmla="*/ 138 h 323"/>
                <a:gd name="T34" fmla="*/ 0 w 323"/>
                <a:gd name="T35" fmla="*/ 180 h 323"/>
                <a:gd name="T36" fmla="*/ 28 w 323"/>
                <a:gd name="T37" fmla="*/ 188 h 323"/>
                <a:gd name="T38" fmla="*/ 17 w 323"/>
                <a:gd name="T39" fmla="*/ 218 h 323"/>
                <a:gd name="T40" fmla="*/ 31 w 323"/>
                <a:gd name="T41" fmla="*/ 258 h 323"/>
                <a:gd name="T42" fmla="*/ 59 w 323"/>
                <a:gd name="T43" fmla="*/ 251 h 323"/>
                <a:gd name="T44" fmla="*/ 65 w 323"/>
                <a:gd name="T45" fmla="*/ 283 h 323"/>
                <a:gd name="T46" fmla="*/ 97 w 323"/>
                <a:gd name="T47" fmla="*/ 310 h 323"/>
                <a:gd name="T48" fmla="*/ 118 w 323"/>
                <a:gd name="T49" fmla="*/ 290 h 323"/>
                <a:gd name="T50" fmla="*/ 138 w 323"/>
                <a:gd name="T51" fmla="*/ 315 h 323"/>
                <a:gd name="T52" fmla="*/ 180 w 323"/>
                <a:gd name="T53" fmla="*/ 323 h 323"/>
                <a:gd name="T54" fmla="*/ 188 w 323"/>
                <a:gd name="T55" fmla="*/ 295 h 323"/>
                <a:gd name="T56" fmla="*/ 218 w 323"/>
                <a:gd name="T57" fmla="*/ 306 h 323"/>
                <a:gd name="T58" fmla="*/ 258 w 323"/>
                <a:gd name="T59" fmla="*/ 292 h 323"/>
                <a:gd name="T60" fmla="*/ 251 w 323"/>
                <a:gd name="T61" fmla="*/ 263 h 323"/>
                <a:gd name="T62" fmla="*/ 283 w 323"/>
                <a:gd name="T63" fmla="*/ 258 h 323"/>
                <a:gd name="T64" fmla="*/ 310 w 323"/>
                <a:gd name="T65" fmla="*/ 226 h 323"/>
                <a:gd name="T66" fmla="*/ 290 w 323"/>
                <a:gd name="T67" fmla="*/ 205 h 323"/>
                <a:gd name="T68" fmla="*/ 315 w 323"/>
                <a:gd name="T69" fmla="*/ 185 h 323"/>
                <a:gd name="T70" fmla="*/ 323 w 323"/>
                <a:gd name="T71" fmla="*/ 143 h 323"/>
                <a:gd name="T72" fmla="*/ 161 w 323"/>
                <a:gd name="T73" fmla="*/ 228 h 323"/>
                <a:gd name="T74" fmla="*/ 161 w 323"/>
                <a:gd name="T75" fmla="*/ 95 h 323"/>
                <a:gd name="T76" fmla="*/ 161 w 323"/>
                <a:gd name="T77" fmla="*/ 228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3" h="323">
                  <a:moveTo>
                    <a:pt x="315" y="135"/>
                  </a:moveTo>
                  <a:cubicBezTo>
                    <a:pt x="295" y="135"/>
                    <a:pt x="295" y="135"/>
                    <a:pt x="295" y="135"/>
                  </a:cubicBezTo>
                  <a:cubicBezTo>
                    <a:pt x="293" y="128"/>
                    <a:pt x="291" y="121"/>
                    <a:pt x="289" y="114"/>
                  </a:cubicBezTo>
                  <a:cubicBezTo>
                    <a:pt x="306" y="105"/>
                    <a:pt x="306" y="105"/>
                    <a:pt x="306" y="105"/>
                  </a:cubicBezTo>
                  <a:cubicBezTo>
                    <a:pt x="310" y="103"/>
                    <a:pt x="311" y="97"/>
                    <a:pt x="309" y="93"/>
                  </a:cubicBezTo>
                  <a:cubicBezTo>
                    <a:pt x="292" y="65"/>
                    <a:pt x="292" y="65"/>
                    <a:pt x="292" y="65"/>
                  </a:cubicBezTo>
                  <a:cubicBezTo>
                    <a:pt x="290" y="61"/>
                    <a:pt x="285" y="59"/>
                    <a:pt x="281" y="62"/>
                  </a:cubicBezTo>
                  <a:cubicBezTo>
                    <a:pt x="263" y="72"/>
                    <a:pt x="263" y="72"/>
                    <a:pt x="263" y="72"/>
                  </a:cubicBezTo>
                  <a:cubicBezTo>
                    <a:pt x="259" y="66"/>
                    <a:pt x="254" y="61"/>
                    <a:pt x="248" y="57"/>
                  </a:cubicBezTo>
                  <a:cubicBezTo>
                    <a:pt x="258" y="40"/>
                    <a:pt x="258" y="40"/>
                    <a:pt x="258" y="40"/>
                  </a:cubicBezTo>
                  <a:cubicBezTo>
                    <a:pt x="260" y="36"/>
                    <a:pt x="259" y="31"/>
                    <a:pt x="255" y="29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2" y="10"/>
                    <a:pt x="217" y="12"/>
                    <a:pt x="215" y="15"/>
                  </a:cubicBezTo>
                  <a:cubicBezTo>
                    <a:pt x="205" y="33"/>
                    <a:pt x="205" y="33"/>
                    <a:pt x="205" y="33"/>
                  </a:cubicBezTo>
                  <a:cubicBezTo>
                    <a:pt x="198" y="30"/>
                    <a:pt x="191" y="29"/>
                    <a:pt x="184" y="27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4" y="4"/>
                    <a:pt x="181" y="0"/>
                    <a:pt x="176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8" y="0"/>
                    <a:pt x="135" y="4"/>
                    <a:pt x="135" y="8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28" y="30"/>
                    <a:pt x="121" y="31"/>
                    <a:pt x="114" y="34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3" y="13"/>
                    <a:pt x="97" y="12"/>
                    <a:pt x="93" y="14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1" y="33"/>
                    <a:pt x="59" y="38"/>
                    <a:pt x="62" y="42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66" y="64"/>
                    <a:pt x="61" y="69"/>
                    <a:pt x="57" y="74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6" y="63"/>
                    <a:pt x="31" y="64"/>
                    <a:pt x="29" y="68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0" y="101"/>
                    <a:pt x="11" y="106"/>
                    <a:pt x="15" y="108"/>
                  </a:cubicBezTo>
                  <a:cubicBezTo>
                    <a:pt x="33" y="118"/>
                    <a:pt x="33" y="118"/>
                    <a:pt x="33" y="118"/>
                  </a:cubicBezTo>
                  <a:cubicBezTo>
                    <a:pt x="30" y="125"/>
                    <a:pt x="29" y="131"/>
                    <a:pt x="27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4" y="138"/>
                    <a:pt x="0" y="142"/>
                    <a:pt x="0" y="147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4" y="188"/>
                    <a:pt x="8" y="188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0" y="195"/>
                    <a:pt x="31" y="202"/>
                    <a:pt x="34" y="208"/>
                  </a:cubicBezTo>
                  <a:cubicBezTo>
                    <a:pt x="17" y="218"/>
                    <a:pt x="17" y="218"/>
                    <a:pt x="17" y="218"/>
                  </a:cubicBezTo>
                  <a:cubicBezTo>
                    <a:pt x="13" y="220"/>
                    <a:pt x="12" y="225"/>
                    <a:pt x="14" y="229"/>
                  </a:cubicBezTo>
                  <a:cubicBezTo>
                    <a:pt x="31" y="258"/>
                    <a:pt x="31" y="258"/>
                    <a:pt x="31" y="258"/>
                  </a:cubicBezTo>
                  <a:cubicBezTo>
                    <a:pt x="33" y="262"/>
                    <a:pt x="38" y="263"/>
                    <a:pt x="42" y="261"/>
                  </a:cubicBezTo>
                  <a:cubicBezTo>
                    <a:pt x="59" y="251"/>
                    <a:pt x="59" y="251"/>
                    <a:pt x="59" y="251"/>
                  </a:cubicBezTo>
                  <a:cubicBezTo>
                    <a:pt x="64" y="256"/>
                    <a:pt x="69" y="261"/>
                    <a:pt x="74" y="266"/>
                  </a:cubicBezTo>
                  <a:cubicBezTo>
                    <a:pt x="65" y="283"/>
                    <a:pt x="65" y="283"/>
                    <a:pt x="65" y="283"/>
                  </a:cubicBezTo>
                  <a:cubicBezTo>
                    <a:pt x="63" y="286"/>
                    <a:pt x="64" y="292"/>
                    <a:pt x="68" y="294"/>
                  </a:cubicBezTo>
                  <a:cubicBezTo>
                    <a:pt x="97" y="310"/>
                    <a:pt x="97" y="310"/>
                    <a:pt x="97" y="310"/>
                  </a:cubicBezTo>
                  <a:cubicBezTo>
                    <a:pt x="101" y="313"/>
                    <a:pt x="106" y="311"/>
                    <a:pt x="108" y="307"/>
                  </a:cubicBezTo>
                  <a:cubicBezTo>
                    <a:pt x="118" y="290"/>
                    <a:pt x="118" y="290"/>
                    <a:pt x="118" y="290"/>
                  </a:cubicBezTo>
                  <a:cubicBezTo>
                    <a:pt x="125" y="292"/>
                    <a:pt x="131" y="294"/>
                    <a:pt x="138" y="295"/>
                  </a:cubicBezTo>
                  <a:cubicBezTo>
                    <a:pt x="138" y="315"/>
                    <a:pt x="138" y="315"/>
                    <a:pt x="138" y="315"/>
                  </a:cubicBezTo>
                  <a:cubicBezTo>
                    <a:pt x="138" y="319"/>
                    <a:pt x="142" y="323"/>
                    <a:pt x="147" y="323"/>
                  </a:cubicBezTo>
                  <a:cubicBezTo>
                    <a:pt x="180" y="323"/>
                    <a:pt x="180" y="323"/>
                    <a:pt x="180" y="323"/>
                  </a:cubicBezTo>
                  <a:cubicBezTo>
                    <a:pt x="184" y="323"/>
                    <a:pt x="188" y="319"/>
                    <a:pt x="188" y="315"/>
                  </a:cubicBezTo>
                  <a:cubicBezTo>
                    <a:pt x="188" y="295"/>
                    <a:pt x="188" y="295"/>
                    <a:pt x="188" y="295"/>
                  </a:cubicBezTo>
                  <a:cubicBezTo>
                    <a:pt x="195" y="293"/>
                    <a:pt x="202" y="291"/>
                    <a:pt x="208" y="289"/>
                  </a:cubicBezTo>
                  <a:cubicBezTo>
                    <a:pt x="218" y="306"/>
                    <a:pt x="218" y="306"/>
                    <a:pt x="218" y="306"/>
                  </a:cubicBezTo>
                  <a:cubicBezTo>
                    <a:pt x="220" y="310"/>
                    <a:pt x="225" y="311"/>
                    <a:pt x="229" y="309"/>
                  </a:cubicBezTo>
                  <a:cubicBezTo>
                    <a:pt x="258" y="292"/>
                    <a:pt x="258" y="292"/>
                    <a:pt x="258" y="292"/>
                  </a:cubicBezTo>
                  <a:cubicBezTo>
                    <a:pt x="262" y="290"/>
                    <a:pt x="263" y="285"/>
                    <a:pt x="261" y="281"/>
                  </a:cubicBezTo>
                  <a:cubicBezTo>
                    <a:pt x="251" y="263"/>
                    <a:pt x="251" y="263"/>
                    <a:pt x="251" y="263"/>
                  </a:cubicBezTo>
                  <a:cubicBezTo>
                    <a:pt x="256" y="259"/>
                    <a:pt x="261" y="254"/>
                    <a:pt x="266" y="24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6" y="260"/>
                    <a:pt x="292" y="259"/>
                    <a:pt x="294" y="255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3" y="222"/>
                    <a:pt x="311" y="217"/>
                    <a:pt x="307" y="215"/>
                  </a:cubicBezTo>
                  <a:cubicBezTo>
                    <a:pt x="290" y="205"/>
                    <a:pt x="290" y="205"/>
                    <a:pt x="290" y="205"/>
                  </a:cubicBezTo>
                  <a:cubicBezTo>
                    <a:pt x="292" y="198"/>
                    <a:pt x="294" y="191"/>
                    <a:pt x="295" y="185"/>
                  </a:cubicBezTo>
                  <a:cubicBezTo>
                    <a:pt x="315" y="185"/>
                    <a:pt x="315" y="185"/>
                    <a:pt x="315" y="185"/>
                  </a:cubicBezTo>
                  <a:cubicBezTo>
                    <a:pt x="319" y="185"/>
                    <a:pt x="323" y="181"/>
                    <a:pt x="323" y="176"/>
                  </a:cubicBezTo>
                  <a:cubicBezTo>
                    <a:pt x="323" y="143"/>
                    <a:pt x="323" y="143"/>
                    <a:pt x="323" y="143"/>
                  </a:cubicBezTo>
                  <a:cubicBezTo>
                    <a:pt x="323" y="138"/>
                    <a:pt x="319" y="135"/>
                    <a:pt x="315" y="135"/>
                  </a:cubicBezTo>
                  <a:close/>
                  <a:moveTo>
                    <a:pt x="161" y="228"/>
                  </a:moveTo>
                  <a:cubicBezTo>
                    <a:pt x="125" y="228"/>
                    <a:pt x="95" y="198"/>
                    <a:pt x="95" y="161"/>
                  </a:cubicBezTo>
                  <a:cubicBezTo>
                    <a:pt x="95" y="125"/>
                    <a:pt x="125" y="95"/>
                    <a:pt x="161" y="95"/>
                  </a:cubicBezTo>
                  <a:cubicBezTo>
                    <a:pt x="198" y="95"/>
                    <a:pt x="228" y="125"/>
                    <a:pt x="228" y="161"/>
                  </a:cubicBezTo>
                  <a:cubicBezTo>
                    <a:pt x="228" y="198"/>
                    <a:pt x="198" y="228"/>
                    <a:pt x="161" y="228"/>
                  </a:cubicBezTo>
                  <a:close/>
                </a:path>
              </a:pathLst>
            </a:custGeom>
            <a:solidFill>
              <a:srgbClr val="122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íṥļïḑê"/>
            <p:cNvSpPr/>
            <p:nvPr/>
          </p:nvSpPr>
          <p:spPr bwMode="auto">
            <a:xfrm>
              <a:off x="8042275" y="688975"/>
              <a:ext cx="509588" cy="508000"/>
            </a:xfrm>
            <a:custGeom>
              <a:avLst/>
              <a:gdLst>
                <a:gd name="T0" fmla="*/ 104 w 209"/>
                <a:gd name="T1" fmla="*/ 0 h 209"/>
                <a:gd name="T2" fmla="*/ 0 w 209"/>
                <a:gd name="T3" fmla="*/ 104 h 209"/>
                <a:gd name="T4" fmla="*/ 104 w 209"/>
                <a:gd name="T5" fmla="*/ 209 h 209"/>
                <a:gd name="T6" fmla="*/ 209 w 209"/>
                <a:gd name="T7" fmla="*/ 104 h 209"/>
                <a:gd name="T8" fmla="*/ 104 w 209"/>
                <a:gd name="T9" fmla="*/ 0 h 209"/>
                <a:gd name="T10" fmla="*/ 104 w 209"/>
                <a:gd name="T11" fmla="*/ 191 h 209"/>
                <a:gd name="T12" fmla="*/ 18 w 209"/>
                <a:gd name="T13" fmla="*/ 104 h 209"/>
                <a:gd name="T14" fmla="*/ 104 w 209"/>
                <a:gd name="T15" fmla="*/ 18 h 209"/>
                <a:gd name="T16" fmla="*/ 191 w 209"/>
                <a:gd name="T17" fmla="*/ 104 h 209"/>
                <a:gd name="T18" fmla="*/ 104 w 209"/>
                <a:gd name="T19" fmla="*/ 19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9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2"/>
                    <a:pt x="47" y="209"/>
                    <a:pt x="104" y="209"/>
                  </a:cubicBezTo>
                  <a:cubicBezTo>
                    <a:pt x="162" y="209"/>
                    <a:pt x="209" y="162"/>
                    <a:pt x="209" y="104"/>
                  </a:cubicBezTo>
                  <a:cubicBezTo>
                    <a:pt x="209" y="47"/>
                    <a:pt x="162" y="0"/>
                    <a:pt x="104" y="0"/>
                  </a:cubicBezTo>
                  <a:close/>
                  <a:moveTo>
                    <a:pt x="104" y="191"/>
                  </a:moveTo>
                  <a:cubicBezTo>
                    <a:pt x="57" y="191"/>
                    <a:pt x="18" y="152"/>
                    <a:pt x="18" y="104"/>
                  </a:cubicBezTo>
                  <a:cubicBezTo>
                    <a:pt x="18" y="57"/>
                    <a:pt x="57" y="18"/>
                    <a:pt x="104" y="18"/>
                  </a:cubicBezTo>
                  <a:cubicBezTo>
                    <a:pt x="152" y="18"/>
                    <a:pt x="191" y="57"/>
                    <a:pt x="191" y="104"/>
                  </a:cubicBezTo>
                  <a:cubicBezTo>
                    <a:pt x="191" y="152"/>
                    <a:pt x="152" y="191"/>
                    <a:pt x="104" y="191"/>
                  </a:cubicBezTo>
                  <a:close/>
                </a:path>
              </a:pathLst>
            </a:custGeom>
            <a:solidFill>
              <a:srgbClr val="1C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í$ļîḑe"/>
            <p:cNvSpPr/>
            <p:nvPr/>
          </p:nvSpPr>
          <p:spPr bwMode="auto">
            <a:xfrm>
              <a:off x="8291513" y="688975"/>
              <a:ext cx="260350" cy="508000"/>
            </a:xfrm>
            <a:custGeom>
              <a:avLst/>
              <a:gdLst>
                <a:gd name="T0" fmla="*/ 2 w 107"/>
                <a:gd name="T1" fmla="*/ 0 h 209"/>
                <a:gd name="T2" fmla="*/ 0 w 107"/>
                <a:gd name="T3" fmla="*/ 0 h 209"/>
                <a:gd name="T4" fmla="*/ 0 w 107"/>
                <a:gd name="T5" fmla="*/ 18 h 209"/>
                <a:gd name="T6" fmla="*/ 2 w 107"/>
                <a:gd name="T7" fmla="*/ 18 h 209"/>
                <a:gd name="T8" fmla="*/ 89 w 107"/>
                <a:gd name="T9" fmla="*/ 104 h 209"/>
                <a:gd name="T10" fmla="*/ 2 w 107"/>
                <a:gd name="T11" fmla="*/ 191 h 209"/>
                <a:gd name="T12" fmla="*/ 0 w 107"/>
                <a:gd name="T13" fmla="*/ 190 h 209"/>
                <a:gd name="T14" fmla="*/ 0 w 107"/>
                <a:gd name="T15" fmla="*/ 209 h 209"/>
                <a:gd name="T16" fmla="*/ 2 w 107"/>
                <a:gd name="T17" fmla="*/ 209 h 209"/>
                <a:gd name="T18" fmla="*/ 107 w 107"/>
                <a:gd name="T19" fmla="*/ 104 h 209"/>
                <a:gd name="T20" fmla="*/ 2 w 107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209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50" y="18"/>
                    <a:pt x="89" y="57"/>
                    <a:pt x="89" y="104"/>
                  </a:cubicBezTo>
                  <a:cubicBezTo>
                    <a:pt x="89" y="152"/>
                    <a:pt x="50" y="191"/>
                    <a:pt x="2" y="191"/>
                  </a:cubicBezTo>
                  <a:cubicBezTo>
                    <a:pt x="1" y="191"/>
                    <a:pt x="1" y="191"/>
                    <a:pt x="0" y="19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" y="209"/>
                    <a:pt x="1" y="209"/>
                    <a:pt x="2" y="209"/>
                  </a:cubicBezTo>
                  <a:cubicBezTo>
                    <a:pt x="60" y="209"/>
                    <a:pt x="107" y="162"/>
                    <a:pt x="107" y="104"/>
                  </a:cubicBezTo>
                  <a:cubicBezTo>
                    <a:pt x="107" y="47"/>
                    <a:pt x="60" y="0"/>
                    <a:pt x="2" y="0"/>
                  </a:cubicBezTo>
                  <a:close/>
                </a:path>
              </a:pathLst>
            </a:custGeom>
            <a:solidFill>
              <a:srgbClr val="1C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íśļíḍè"/>
            <p:cNvSpPr/>
            <p:nvPr/>
          </p:nvSpPr>
          <p:spPr bwMode="auto">
            <a:xfrm>
              <a:off x="7534275" y="1952625"/>
              <a:ext cx="1009650" cy="955675"/>
            </a:xfrm>
            <a:custGeom>
              <a:avLst/>
              <a:gdLst>
                <a:gd name="T0" fmla="*/ 415 w 415"/>
                <a:gd name="T1" fmla="*/ 393 h 393"/>
                <a:gd name="T2" fmla="*/ 412 w 415"/>
                <a:gd name="T3" fmla="*/ 320 h 393"/>
                <a:gd name="T4" fmla="*/ 199 w 415"/>
                <a:gd name="T5" fmla="*/ 225 h 393"/>
                <a:gd name="T6" fmla="*/ 108 w 415"/>
                <a:gd name="T7" fmla="*/ 1 h 393"/>
                <a:gd name="T8" fmla="*/ 74 w 415"/>
                <a:gd name="T9" fmla="*/ 19 h 393"/>
                <a:gd name="T10" fmla="*/ 0 w 415"/>
                <a:gd name="T11" fmla="*/ 40 h 393"/>
                <a:gd name="T12" fmla="*/ 138 w 415"/>
                <a:gd name="T13" fmla="*/ 323 h 393"/>
                <a:gd name="T14" fmla="*/ 415 w 415"/>
                <a:gd name="T15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393">
                  <a:moveTo>
                    <a:pt x="415" y="393"/>
                  </a:moveTo>
                  <a:cubicBezTo>
                    <a:pt x="412" y="320"/>
                    <a:pt x="412" y="320"/>
                    <a:pt x="412" y="320"/>
                  </a:cubicBezTo>
                  <a:cubicBezTo>
                    <a:pt x="199" y="225"/>
                    <a:pt x="199" y="225"/>
                    <a:pt x="199" y="225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08" y="0"/>
                    <a:pt x="74" y="19"/>
                    <a:pt x="74" y="19"/>
                  </a:cubicBezTo>
                  <a:cubicBezTo>
                    <a:pt x="12" y="33"/>
                    <a:pt x="0" y="40"/>
                    <a:pt x="0" y="40"/>
                  </a:cubicBezTo>
                  <a:cubicBezTo>
                    <a:pt x="138" y="323"/>
                    <a:pt x="138" y="323"/>
                    <a:pt x="138" y="323"/>
                  </a:cubicBezTo>
                  <a:lnTo>
                    <a:pt x="415" y="393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iṡḷide"/>
            <p:cNvSpPr/>
            <p:nvPr/>
          </p:nvSpPr>
          <p:spPr bwMode="auto">
            <a:xfrm>
              <a:off x="8520113" y="2725738"/>
              <a:ext cx="230188" cy="239713"/>
            </a:xfrm>
            <a:custGeom>
              <a:avLst/>
              <a:gdLst>
                <a:gd name="T0" fmla="*/ 5 w 95"/>
                <a:gd name="T1" fmla="*/ 45 h 99"/>
                <a:gd name="T2" fmla="*/ 0 w 95"/>
                <a:gd name="T3" fmla="*/ 73 h 99"/>
                <a:gd name="T4" fmla="*/ 57 w 95"/>
                <a:gd name="T5" fmla="*/ 91 h 99"/>
                <a:gd name="T6" fmla="*/ 93 w 95"/>
                <a:gd name="T7" fmla="*/ 36 h 99"/>
                <a:gd name="T8" fmla="*/ 74 w 95"/>
                <a:gd name="T9" fmla="*/ 17 h 99"/>
                <a:gd name="T10" fmla="*/ 17 w 95"/>
                <a:gd name="T11" fmla="*/ 9 h 99"/>
                <a:gd name="T12" fmla="*/ 5 w 95"/>
                <a:gd name="T13" fmla="*/ 4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99">
                  <a:moveTo>
                    <a:pt x="5" y="45"/>
                  </a:moveTo>
                  <a:cubicBezTo>
                    <a:pt x="3" y="53"/>
                    <a:pt x="4" y="64"/>
                    <a:pt x="0" y="73"/>
                  </a:cubicBezTo>
                  <a:cubicBezTo>
                    <a:pt x="10" y="78"/>
                    <a:pt x="37" y="84"/>
                    <a:pt x="57" y="91"/>
                  </a:cubicBezTo>
                  <a:cubicBezTo>
                    <a:pt x="80" y="99"/>
                    <a:pt x="95" y="60"/>
                    <a:pt x="93" y="36"/>
                  </a:cubicBezTo>
                  <a:cubicBezTo>
                    <a:pt x="90" y="13"/>
                    <a:pt x="78" y="37"/>
                    <a:pt x="74" y="17"/>
                  </a:cubicBezTo>
                  <a:cubicBezTo>
                    <a:pt x="72" y="0"/>
                    <a:pt x="30" y="6"/>
                    <a:pt x="17" y="9"/>
                  </a:cubicBezTo>
                  <a:cubicBezTo>
                    <a:pt x="16" y="21"/>
                    <a:pt x="11" y="34"/>
                    <a:pt x="5" y="45"/>
                  </a:cubicBezTo>
                  <a:close/>
                </a:path>
              </a:pathLst>
            </a:custGeom>
            <a:solidFill>
              <a:srgbClr val="FFD5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ïŝliďê"/>
            <p:cNvSpPr/>
            <p:nvPr/>
          </p:nvSpPr>
          <p:spPr bwMode="auto">
            <a:xfrm>
              <a:off x="8466138" y="2713038"/>
              <a:ext cx="115888" cy="201613"/>
            </a:xfrm>
            <a:custGeom>
              <a:avLst/>
              <a:gdLst>
                <a:gd name="T0" fmla="*/ 73 w 73"/>
                <a:gd name="T1" fmla="*/ 13 h 127"/>
                <a:gd name="T2" fmla="*/ 40 w 73"/>
                <a:gd name="T3" fmla="*/ 127 h 127"/>
                <a:gd name="T4" fmla="*/ 0 w 73"/>
                <a:gd name="T5" fmla="*/ 115 h 127"/>
                <a:gd name="T6" fmla="*/ 34 w 73"/>
                <a:gd name="T7" fmla="*/ 0 h 127"/>
                <a:gd name="T8" fmla="*/ 73 w 73"/>
                <a:gd name="T9" fmla="*/ 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27">
                  <a:moveTo>
                    <a:pt x="73" y="13"/>
                  </a:moveTo>
                  <a:lnTo>
                    <a:pt x="40" y="127"/>
                  </a:lnTo>
                  <a:lnTo>
                    <a:pt x="0" y="115"/>
                  </a:lnTo>
                  <a:lnTo>
                    <a:pt x="34" y="0"/>
                  </a:lnTo>
                  <a:lnTo>
                    <a:pt x="73" y="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îsľiḋé"/>
            <p:cNvSpPr/>
            <p:nvPr/>
          </p:nvSpPr>
          <p:spPr bwMode="auto">
            <a:xfrm>
              <a:off x="5457825" y="2546350"/>
              <a:ext cx="620713" cy="715963"/>
            </a:xfrm>
            <a:custGeom>
              <a:avLst/>
              <a:gdLst>
                <a:gd name="T0" fmla="*/ 194 w 391"/>
                <a:gd name="T1" fmla="*/ 0 h 451"/>
                <a:gd name="T2" fmla="*/ 0 w 391"/>
                <a:gd name="T3" fmla="*/ 194 h 451"/>
                <a:gd name="T4" fmla="*/ 95 w 391"/>
                <a:gd name="T5" fmla="*/ 194 h 451"/>
                <a:gd name="T6" fmla="*/ 95 w 391"/>
                <a:gd name="T7" fmla="*/ 451 h 451"/>
                <a:gd name="T8" fmla="*/ 296 w 391"/>
                <a:gd name="T9" fmla="*/ 451 h 451"/>
                <a:gd name="T10" fmla="*/ 296 w 391"/>
                <a:gd name="T11" fmla="*/ 194 h 451"/>
                <a:gd name="T12" fmla="*/ 391 w 391"/>
                <a:gd name="T13" fmla="*/ 194 h 451"/>
                <a:gd name="T14" fmla="*/ 194 w 391"/>
                <a:gd name="T15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451">
                  <a:moveTo>
                    <a:pt x="194" y="0"/>
                  </a:moveTo>
                  <a:lnTo>
                    <a:pt x="0" y="194"/>
                  </a:lnTo>
                  <a:lnTo>
                    <a:pt x="95" y="194"/>
                  </a:lnTo>
                  <a:lnTo>
                    <a:pt x="95" y="451"/>
                  </a:lnTo>
                  <a:lnTo>
                    <a:pt x="296" y="451"/>
                  </a:lnTo>
                  <a:lnTo>
                    <a:pt x="296" y="194"/>
                  </a:lnTo>
                  <a:lnTo>
                    <a:pt x="391" y="19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B2B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îSļíḍè"/>
            <p:cNvSpPr/>
            <p:nvPr/>
          </p:nvSpPr>
          <p:spPr bwMode="auto">
            <a:xfrm>
              <a:off x="5457825" y="2546350"/>
              <a:ext cx="620713" cy="715963"/>
            </a:xfrm>
            <a:custGeom>
              <a:avLst/>
              <a:gdLst>
                <a:gd name="T0" fmla="*/ 194 w 391"/>
                <a:gd name="T1" fmla="*/ 0 h 451"/>
                <a:gd name="T2" fmla="*/ 0 w 391"/>
                <a:gd name="T3" fmla="*/ 194 h 451"/>
                <a:gd name="T4" fmla="*/ 95 w 391"/>
                <a:gd name="T5" fmla="*/ 194 h 451"/>
                <a:gd name="T6" fmla="*/ 95 w 391"/>
                <a:gd name="T7" fmla="*/ 451 h 451"/>
                <a:gd name="T8" fmla="*/ 296 w 391"/>
                <a:gd name="T9" fmla="*/ 451 h 451"/>
                <a:gd name="T10" fmla="*/ 296 w 391"/>
                <a:gd name="T11" fmla="*/ 194 h 451"/>
                <a:gd name="T12" fmla="*/ 391 w 391"/>
                <a:gd name="T13" fmla="*/ 194 h 451"/>
                <a:gd name="T14" fmla="*/ 194 w 391"/>
                <a:gd name="T15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451">
                  <a:moveTo>
                    <a:pt x="194" y="0"/>
                  </a:moveTo>
                  <a:lnTo>
                    <a:pt x="0" y="194"/>
                  </a:lnTo>
                  <a:lnTo>
                    <a:pt x="95" y="194"/>
                  </a:lnTo>
                  <a:lnTo>
                    <a:pt x="95" y="451"/>
                  </a:lnTo>
                  <a:lnTo>
                    <a:pt x="296" y="451"/>
                  </a:lnTo>
                  <a:lnTo>
                    <a:pt x="296" y="194"/>
                  </a:lnTo>
                  <a:lnTo>
                    <a:pt x="391" y="194"/>
                  </a:lnTo>
                  <a:lnTo>
                    <a:pt x="1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ïślîḋè"/>
            <p:cNvSpPr/>
            <p:nvPr/>
          </p:nvSpPr>
          <p:spPr bwMode="auto">
            <a:xfrm>
              <a:off x="6213475" y="3155950"/>
              <a:ext cx="715963" cy="825500"/>
            </a:xfrm>
            <a:custGeom>
              <a:avLst/>
              <a:gdLst>
                <a:gd name="T0" fmla="*/ 451 w 451"/>
                <a:gd name="T1" fmla="*/ 225 h 520"/>
                <a:gd name="T2" fmla="*/ 226 w 451"/>
                <a:gd name="T3" fmla="*/ 0 h 520"/>
                <a:gd name="T4" fmla="*/ 0 w 451"/>
                <a:gd name="T5" fmla="*/ 225 h 520"/>
                <a:gd name="T6" fmla="*/ 111 w 451"/>
                <a:gd name="T7" fmla="*/ 225 h 520"/>
                <a:gd name="T8" fmla="*/ 111 w 451"/>
                <a:gd name="T9" fmla="*/ 520 h 520"/>
                <a:gd name="T10" fmla="*/ 342 w 451"/>
                <a:gd name="T11" fmla="*/ 520 h 520"/>
                <a:gd name="T12" fmla="*/ 342 w 451"/>
                <a:gd name="T13" fmla="*/ 225 h 520"/>
                <a:gd name="T14" fmla="*/ 451 w 451"/>
                <a:gd name="T15" fmla="*/ 225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1" h="520">
                  <a:moveTo>
                    <a:pt x="451" y="225"/>
                  </a:moveTo>
                  <a:lnTo>
                    <a:pt x="226" y="0"/>
                  </a:lnTo>
                  <a:lnTo>
                    <a:pt x="0" y="225"/>
                  </a:lnTo>
                  <a:lnTo>
                    <a:pt x="111" y="225"/>
                  </a:lnTo>
                  <a:lnTo>
                    <a:pt x="111" y="520"/>
                  </a:lnTo>
                  <a:lnTo>
                    <a:pt x="342" y="520"/>
                  </a:lnTo>
                  <a:lnTo>
                    <a:pt x="342" y="225"/>
                  </a:lnTo>
                  <a:lnTo>
                    <a:pt x="451" y="225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í$ḻîḑê"/>
            <p:cNvSpPr/>
            <p:nvPr/>
          </p:nvSpPr>
          <p:spPr bwMode="auto">
            <a:xfrm>
              <a:off x="6372225" y="2246313"/>
              <a:ext cx="398463" cy="461963"/>
            </a:xfrm>
            <a:custGeom>
              <a:avLst/>
              <a:gdLst>
                <a:gd name="T0" fmla="*/ 126 w 251"/>
                <a:gd name="T1" fmla="*/ 0 h 291"/>
                <a:gd name="T2" fmla="*/ 0 w 251"/>
                <a:gd name="T3" fmla="*/ 127 h 291"/>
                <a:gd name="T4" fmla="*/ 61 w 251"/>
                <a:gd name="T5" fmla="*/ 127 h 291"/>
                <a:gd name="T6" fmla="*/ 61 w 251"/>
                <a:gd name="T7" fmla="*/ 291 h 291"/>
                <a:gd name="T8" fmla="*/ 190 w 251"/>
                <a:gd name="T9" fmla="*/ 291 h 291"/>
                <a:gd name="T10" fmla="*/ 190 w 251"/>
                <a:gd name="T11" fmla="*/ 127 h 291"/>
                <a:gd name="T12" fmla="*/ 251 w 251"/>
                <a:gd name="T13" fmla="*/ 127 h 291"/>
                <a:gd name="T14" fmla="*/ 126 w 251"/>
                <a:gd name="T15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291">
                  <a:moveTo>
                    <a:pt x="126" y="0"/>
                  </a:moveTo>
                  <a:lnTo>
                    <a:pt x="0" y="127"/>
                  </a:lnTo>
                  <a:lnTo>
                    <a:pt x="61" y="127"/>
                  </a:lnTo>
                  <a:lnTo>
                    <a:pt x="61" y="291"/>
                  </a:lnTo>
                  <a:lnTo>
                    <a:pt x="190" y="291"/>
                  </a:lnTo>
                  <a:lnTo>
                    <a:pt x="190" y="127"/>
                  </a:lnTo>
                  <a:lnTo>
                    <a:pt x="251" y="127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7F8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í$ľíďê"/>
            <p:cNvSpPr/>
            <p:nvPr/>
          </p:nvSpPr>
          <p:spPr bwMode="auto">
            <a:xfrm>
              <a:off x="6372225" y="2246313"/>
              <a:ext cx="398463" cy="461963"/>
            </a:xfrm>
            <a:custGeom>
              <a:avLst/>
              <a:gdLst>
                <a:gd name="T0" fmla="*/ 126 w 251"/>
                <a:gd name="T1" fmla="*/ 0 h 291"/>
                <a:gd name="T2" fmla="*/ 0 w 251"/>
                <a:gd name="T3" fmla="*/ 127 h 291"/>
                <a:gd name="T4" fmla="*/ 61 w 251"/>
                <a:gd name="T5" fmla="*/ 127 h 291"/>
                <a:gd name="T6" fmla="*/ 61 w 251"/>
                <a:gd name="T7" fmla="*/ 291 h 291"/>
                <a:gd name="T8" fmla="*/ 190 w 251"/>
                <a:gd name="T9" fmla="*/ 291 h 291"/>
                <a:gd name="T10" fmla="*/ 190 w 251"/>
                <a:gd name="T11" fmla="*/ 127 h 291"/>
                <a:gd name="T12" fmla="*/ 251 w 251"/>
                <a:gd name="T13" fmla="*/ 127 h 291"/>
                <a:gd name="T14" fmla="*/ 126 w 251"/>
                <a:gd name="T15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291">
                  <a:moveTo>
                    <a:pt x="126" y="0"/>
                  </a:moveTo>
                  <a:lnTo>
                    <a:pt x="0" y="127"/>
                  </a:lnTo>
                  <a:lnTo>
                    <a:pt x="61" y="127"/>
                  </a:lnTo>
                  <a:lnTo>
                    <a:pt x="61" y="291"/>
                  </a:lnTo>
                  <a:lnTo>
                    <a:pt x="190" y="291"/>
                  </a:lnTo>
                  <a:lnTo>
                    <a:pt x="190" y="127"/>
                  </a:lnTo>
                  <a:lnTo>
                    <a:pt x="251" y="127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îślïdè"/>
            <p:cNvSpPr/>
            <p:nvPr/>
          </p:nvSpPr>
          <p:spPr bwMode="auto">
            <a:xfrm>
              <a:off x="10601325" y="1658938"/>
              <a:ext cx="547688" cy="628650"/>
            </a:xfrm>
            <a:custGeom>
              <a:avLst/>
              <a:gdLst>
                <a:gd name="T0" fmla="*/ 173 w 345"/>
                <a:gd name="T1" fmla="*/ 0 h 396"/>
                <a:gd name="T2" fmla="*/ 0 w 345"/>
                <a:gd name="T3" fmla="*/ 171 h 396"/>
                <a:gd name="T4" fmla="*/ 84 w 345"/>
                <a:gd name="T5" fmla="*/ 171 h 396"/>
                <a:gd name="T6" fmla="*/ 84 w 345"/>
                <a:gd name="T7" fmla="*/ 396 h 396"/>
                <a:gd name="T8" fmla="*/ 260 w 345"/>
                <a:gd name="T9" fmla="*/ 396 h 396"/>
                <a:gd name="T10" fmla="*/ 260 w 345"/>
                <a:gd name="T11" fmla="*/ 171 h 396"/>
                <a:gd name="T12" fmla="*/ 345 w 345"/>
                <a:gd name="T13" fmla="*/ 171 h 396"/>
                <a:gd name="T14" fmla="*/ 173 w 345"/>
                <a:gd name="T15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5" h="396">
                  <a:moveTo>
                    <a:pt x="173" y="0"/>
                  </a:moveTo>
                  <a:lnTo>
                    <a:pt x="0" y="171"/>
                  </a:lnTo>
                  <a:lnTo>
                    <a:pt x="84" y="171"/>
                  </a:lnTo>
                  <a:lnTo>
                    <a:pt x="84" y="396"/>
                  </a:lnTo>
                  <a:lnTo>
                    <a:pt x="260" y="396"/>
                  </a:lnTo>
                  <a:lnTo>
                    <a:pt x="260" y="171"/>
                  </a:lnTo>
                  <a:lnTo>
                    <a:pt x="345" y="171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2B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ïṡ1iḑè"/>
            <p:cNvSpPr/>
            <p:nvPr/>
          </p:nvSpPr>
          <p:spPr bwMode="auto">
            <a:xfrm>
              <a:off x="10601325" y="1658938"/>
              <a:ext cx="547688" cy="628650"/>
            </a:xfrm>
            <a:custGeom>
              <a:avLst/>
              <a:gdLst>
                <a:gd name="T0" fmla="*/ 173 w 345"/>
                <a:gd name="T1" fmla="*/ 0 h 396"/>
                <a:gd name="T2" fmla="*/ 0 w 345"/>
                <a:gd name="T3" fmla="*/ 171 h 396"/>
                <a:gd name="T4" fmla="*/ 84 w 345"/>
                <a:gd name="T5" fmla="*/ 171 h 396"/>
                <a:gd name="T6" fmla="*/ 84 w 345"/>
                <a:gd name="T7" fmla="*/ 396 h 396"/>
                <a:gd name="T8" fmla="*/ 260 w 345"/>
                <a:gd name="T9" fmla="*/ 396 h 396"/>
                <a:gd name="T10" fmla="*/ 260 w 345"/>
                <a:gd name="T11" fmla="*/ 171 h 396"/>
                <a:gd name="T12" fmla="*/ 345 w 345"/>
                <a:gd name="T13" fmla="*/ 171 h 396"/>
                <a:gd name="T14" fmla="*/ 173 w 345"/>
                <a:gd name="T15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5" h="396">
                  <a:moveTo>
                    <a:pt x="173" y="0"/>
                  </a:moveTo>
                  <a:lnTo>
                    <a:pt x="0" y="171"/>
                  </a:lnTo>
                  <a:lnTo>
                    <a:pt x="84" y="171"/>
                  </a:lnTo>
                  <a:lnTo>
                    <a:pt x="84" y="396"/>
                  </a:lnTo>
                  <a:lnTo>
                    <a:pt x="260" y="396"/>
                  </a:lnTo>
                  <a:lnTo>
                    <a:pt x="260" y="171"/>
                  </a:lnTo>
                  <a:lnTo>
                    <a:pt x="345" y="171"/>
                  </a:lnTo>
                  <a:lnTo>
                    <a:pt x="1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ïṣḻíḋê"/>
            <p:cNvSpPr/>
            <p:nvPr/>
          </p:nvSpPr>
          <p:spPr bwMode="auto">
            <a:xfrm>
              <a:off x="10021888" y="2157413"/>
              <a:ext cx="630238" cy="725488"/>
            </a:xfrm>
            <a:custGeom>
              <a:avLst/>
              <a:gdLst>
                <a:gd name="T0" fmla="*/ 0 w 397"/>
                <a:gd name="T1" fmla="*/ 199 h 457"/>
                <a:gd name="T2" fmla="*/ 200 w 397"/>
                <a:gd name="T3" fmla="*/ 0 h 457"/>
                <a:gd name="T4" fmla="*/ 397 w 397"/>
                <a:gd name="T5" fmla="*/ 199 h 457"/>
                <a:gd name="T6" fmla="*/ 301 w 397"/>
                <a:gd name="T7" fmla="*/ 199 h 457"/>
                <a:gd name="T8" fmla="*/ 301 w 397"/>
                <a:gd name="T9" fmla="*/ 457 h 457"/>
                <a:gd name="T10" fmla="*/ 97 w 397"/>
                <a:gd name="T11" fmla="*/ 457 h 457"/>
                <a:gd name="T12" fmla="*/ 97 w 397"/>
                <a:gd name="T13" fmla="*/ 199 h 457"/>
                <a:gd name="T14" fmla="*/ 0 w 397"/>
                <a:gd name="T15" fmla="*/ 199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7" h="457">
                  <a:moveTo>
                    <a:pt x="0" y="199"/>
                  </a:moveTo>
                  <a:lnTo>
                    <a:pt x="200" y="0"/>
                  </a:lnTo>
                  <a:lnTo>
                    <a:pt x="397" y="199"/>
                  </a:lnTo>
                  <a:lnTo>
                    <a:pt x="301" y="199"/>
                  </a:lnTo>
                  <a:lnTo>
                    <a:pt x="301" y="457"/>
                  </a:lnTo>
                  <a:lnTo>
                    <a:pt x="97" y="457"/>
                  </a:lnTo>
                  <a:lnTo>
                    <a:pt x="97" y="19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1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ïsļiḓê"/>
            <p:cNvSpPr/>
            <p:nvPr/>
          </p:nvSpPr>
          <p:spPr bwMode="auto">
            <a:xfrm>
              <a:off x="10161588" y="1220788"/>
              <a:ext cx="352425" cy="406400"/>
            </a:xfrm>
            <a:custGeom>
              <a:avLst/>
              <a:gdLst>
                <a:gd name="T0" fmla="*/ 0 w 222"/>
                <a:gd name="T1" fmla="*/ 112 h 256"/>
                <a:gd name="T2" fmla="*/ 112 w 222"/>
                <a:gd name="T3" fmla="*/ 0 h 256"/>
                <a:gd name="T4" fmla="*/ 222 w 222"/>
                <a:gd name="T5" fmla="*/ 112 h 256"/>
                <a:gd name="T6" fmla="*/ 168 w 222"/>
                <a:gd name="T7" fmla="*/ 112 h 256"/>
                <a:gd name="T8" fmla="*/ 168 w 222"/>
                <a:gd name="T9" fmla="*/ 256 h 256"/>
                <a:gd name="T10" fmla="*/ 55 w 222"/>
                <a:gd name="T11" fmla="*/ 256 h 256"/>
                <a:gd name="T12" fmla="*/ 55 w 222"/>
                <a:gd name="T13" fmla="*/ 112 h 256"/>
                <a:gd name="T14" fmla="*/ 0 w 222"/>
                <a:gd name="T15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256">
                  <a:moveTo>
                    <a:pt x="0" y="112"/>
                  </a:moveTo>
                  <a:lnTo>
                    <a:pt x="112" y="0"/>
                  </a:lnTo>
                  <a:lnTo>
                    <a:pt x="222" y="112"/>
                  </a:lnTo>
                  <a:lnTo>
                    <a:pt x="168" y="112"/>
                  </a:lnTo>
                  <a:lnTo>
                    <a:pt x="168" y="256"/>
                  </a:lnTo>
                  <a:lnTo>
                    <a:pt x="55" y="256"/>
                  </a:lnTo>
                  <a:lnTo>
                    <a:pt x="55" y="112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C60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ïšļîḑe"/>
            <p:cNvSpPr/>
            <p:nvPr/>
          </p:nvSpPr>
          <p:spPr bwMode="auto">
            <a:xfrm>
              <a:off x="5445125" y="904875"/>
              <a:ext cx="1530350" cy="223838"/>
            </a:xfrm>
            <a:custGeom>
              <a:avLst/>
              <a:gdLst>
                <a:gd name="T0" fmla="*/ 63 w 629"/>
                <a:gd name="T1" fmla="*/ 92 h 92"/>
                <a:gd name="T2" fmla="*/ 313 w 629"/>
                <a:gd name="T3" fmla="*/ 92 h 92"/>
                <a:gd name="T4" fmla="*/ 564 w 629"/>
                <a:gd name="T5" fmla="*/ 92 h 92"/>
                <a:gd name="T6" fmla="*/ 565 w 629"/>
                <a:gd name="T7" fmla="*/ 92 h 92"/>
                <a:gd name="T8" fmla="*/ 629 w 629"/>
                <a:gd name="T9" fmla="*/ 46 h 92"/>
                <a:gd name="T10" fmla="*/ 565 w 629"/>
                <a:gd name="T11" fmla="*/ 0 h 92"/>
                <a:gd name="T12" fmla="*/ 314 w 629"/>
                <a:gd name="T13" fmla="*/ 0 h 92"/>
                <a:gd name="T14" fmla="*/ 64 w 629"/>
                <a:gd name="T15" fmla="*/ 0 h 92"/>
                <a:gd name="T16" fmla="*/ 63 w 629"/>
                <a:gd name="T17" fmla="*/ 0 h 92"/>
                <a:gd name="T18" fmla="*/ 0 w 629"/>
                <a:gd name="T19" fmla="*/ 46 h 92"/>
                <a:gd name="T20" fmla="*/ 63 w 629"/>
                <a:gd name="T21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9" h="92">
                  <a:moveTo>
                    <a:pt x="63" y="92"/>
                  </a:moveTo>
                  <a:cubicBezTo>
                    <a:pt x="146" y="92"/>
                    <a:pt x="230" y="92"/>
                    <a:pt x="313" y="92"/>
                  </a:cubicBezTo>
                  <a:cubicBezTo>
                    <a:pt x="397" y="92"/>
                    <a:pt x="480" y="92"/>
                    <a:pt x="564" y="92"/>
                  </a:cubicBezTo>
                  <a:cubicBezTo>
                    <a:pt x="565" y="92"/>
                    <a:pt x="565" y="92"/>
                    <a:pt x="565" y="92"/>
                  </a:cubicBezTo>
                  <a:cubicBezTo>
                    <a:pt x="600" y="92"/>
                    <a:pt x="629" y="71"/>
                    <a:pt x="629" y="46"/>
                  </a:cubicBezTo>
                  <a:cubicBezTo>
                    <a:pt x="629" y="21"/>
                    <a:pt x="600" y="0"/>
                    <a:pt x="565" y="0"/>
                  </a:cubicBezTo>
                  <a:cubicBezTo>
                    <a:pt x="482" y="0"/>
                    <a:pt x="398" y="0"/>
                    <a:pt x="314" y="0"/>
                  </a:cubicBezTo>
                  <a:cubicBezTo>
                    <a:pt x="231" y="0"/>
                    <a:pt x="148" y="0"/>
                    <a:pt x="64" y="0"/>
                  </a:cubicBezTo>
                  <a:cubicBezTo>
                    <a:pt x="64" y="0"/>
                    <a:pt x="64" y="0"/>
                    <a:pt x="63" y="0"/>
                  </a:cubicBezTo>
                  <a:cubicBezTo>
                    <a:pt x="29" y="0"/>
                    <a:pt x="0" y="21"/>
                    <a:pt x="0" y="46"/>
                  </a:cubicBezTo>
                  <a:cubicBezTo>
                    <a:pt x="0" y="71"/>
                    <a:pt x="29" y="92"/>
                    <a:pt x="63" y="92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iś1îďe"/>
            <p:cNvSpPr/>
            <p:nvPr/>
          </p:nvSpPr>
          <p:spPr bwMode="auto">
            <a:xfrm>
              <a:off x="6926263" y="439738"/>
              <a:ext cx="617538" cy="222250"/>
            </a:xfrm>
            <a:custGeom>
              <a:avLst/>
              <a:gdLst>
                <a:gd name="T0" fmla="*/ 45 w 254"/>
                <a:gd name="T1" fmla="*/ 92 h 92"/>
                <a:gd name="T2" fmla="*/ 209 w 254"/>
                <a:gd name="T3" fmla="*/ 92 h 92"/>
                <a:gd name="T4" fmla="*/ 254 w 254"/>
                <a:gd name="T5" fmla="*/ 46 h 92"/>
                <a:gd name="T6" fmla="*/ 209 w 254"/>
                <a:gd name="T7" fmla="*/ 0 h 92"/>
                <a:gd name="T8" fmla="*/ 45 w 254"/>
                <a:gd name="T9" fmla="*/ 0 h 92"/>
                <a:gd name="T10" fmla="*/ 0 w 254"/>
                <a:gd name="T11" fmla="*/ 46 h 92"/>
                <a:gd name="T12" fmla="*/ 45 w 254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92">
                  <a:moveTo>
                    <a:pt x="45" y="92"/>
                  </a:moveTo>
                  <a:cubicBezTo>
                    <a:pt x="100" y="92"/>
                    <a:pt x="154" y="92"/>
                    <a:pt x="209" y="92"/>
                  </a:cubicBezTo>
                  <a:cubicBezTo>
                    <a:pt x="234" y="92"/>
                    <a:pt x="254" y="71"/>
                    <a:pt x="254" y="46"/>
                  </a:cubicBezTo>
                  <a:cubicBezTo>
                    <a:pt x="254" y="21"/>
                    <a:pt x="234" y="0"/>
                    <a:pt x="209" y="0"/>
                  </a:cubicBezTo>
                  <a:cubicBezTo>
                    <a:pt x="154" y="0"/>
                    <a:pt x="100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2"/>
                    <a:pt x="45" y="92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islîďê"/>
            <p:cNvSpPr/>
            <p:nvPr/>
          </p:nvSpPr>
          <p:spPr bwMode="auto">
            <a:xfrm>
              <a:off x="10433050" y="747713"/>
              <a:ext cx="620713" cy="220663"/>
            </a:xfrm>
            <a:custGeom>
              <a:avLst/>
              <a:gdLst>
                <a:gd name="T0" fmla="*/ 46 w 255"/>
                <a:gd name="T1" fmla="*/ 91 h 91"/>
                <a:gd name="T2" fmla="*/ 210 w 255"/>
                <a:gd name="T3" fmla="*/ 91 h 91"/>
                <a:gd name="T4" fmla="*/ 255 w 255"/>
                <a:gd name="T5" fmla="*/ 46 h 91"/>
                <a:gd name="T6" fmla="*/ 210 w 255"/>
                <a:gd name="T7" fmla="*/ 0 h 91"/>
                <a:gd name="T8" fmla="*/ 46 w 255"/>
                <a:gd name="T9" fmla="*/ 0 h 91"/>
                <a:gd name="T10" fmla="*/ 0 w 255"/>
                <a:gd name="T11" fmla="*/ 46 h 91"/>
                <a:gd name="T12" fmla="*/ 46 w 255"/>
                <a:gd name="T1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91">
                  <a:moveTo>
                    <a:pt x="46" y="91"/>
                  </a:moveTo>
                  <a:cubicBezTo>
                    <a:pt x="101" y="91"/>
                    <a:pt x="155" y="91"/>
                    <a:pt x="210" y="91"/>
                  </a:cubicBezTo>
                  <a:cubicBezTo>
                    <a:pt x="235" y="91"/>
                    <a:pt x="255" y="71"/>
                    <a:pt x="255" y="46"/>
                  </a:cubicBezTo>
                  <a:cubicBezTo>
                    <a:pt x="255" y="21"/>
                    <a:pt x="235" y="0"/>
                    <a:pt x="210" y="0"/>
                  </a:cubicBezTo>
                  <a:cubicBezTo>
                    <a:pt x="155" y="0"/>
                    <a:pt x="101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1"/>
                    <a:pt x="46" y="91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íśļîďê"/>
            <p:cNvSpPr/>
            <p:nvPr/>
          </p:nvSpPr>
          <p:spPr bwMode="auto">
            <a:xfrm>
              <a:off x="10906125" y="4021138"/>
              <a:ext cx="619125" cy="223838"/>
            </a:xfrm>
            <a:custGeom>
              <a:avLst/>
              <a:gdLst>
                <a:gd name="T0" fmla="*/ 46 w 255"/>
                <a:gd name="T1" fmla="*/ 92 h 92"/>
                <a:gd name="T2" fmla="*/ 209 w 255"/>
                <a:gd name="T3" fmla="*/ 92 h 92"/>
                <a:gd name="T4" fmla="*/ 255 w 255"/>
                <a:gd name="T5" fmla="*/ 46 h 92"/>
                <a:gd name="T6" fmla="*/ 209 w 255"/>
                <a:gd name="T7" fmla="*/ 0 h 92"/>
                <a:gd name="T8" fmla="*/ 46 w 255"/>
                <a:gd name="T9" fmla="*/ 0 h 92"/>
                <a:gd name="T10" fmla="*/ 0 w 255"/>
                <a:gd name="T11" fmla="*/ 46 h 92"/>
                <a:gd name="T12" fmla="*/ 46 w 255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92">
                  <a:moveTo>
                    <a:pt x="46" y="92"/>
                  </a:moveTo>
                  <a:cubicBezTo>
                    <a:pt x="100" y="92"/>
                    <a:pt x="155" y="92"/>
                    <a:pt x="209" y="92"/>
                  </a:cubicBezTo>
                  <a:cubicBezTo>
                    <a:pt x="234" y="92"/>
                    <a:pt x="255" y="71"/>
                    <a:pt x="255" y="46"/>
                  </a:cubicBezTo>
                  <a:cubicBezTo>
                    <a:pt x="255" y="21"/>
                    <a:pt x="234" y="0"/>
                    <a:pt x="209" y="0"/>
                  </a:cubicBezTo>
                  <a:cubicBezTo>
                    <a:pt x="155" y="0"/>
                    <a:pt x="100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is1îḑê"/>
            <p:cNvSpPr/>
            <p:nvPr/>
          </p:nvSpPr>
          <p:spPr bwMode="auto">
            <a:xfrm>
              <a:off x="6664325" y="4927600"/>
              <a:ext cx="619125" cy="223838"/>
            </a:xfrm>
            <a:custGeom>
              <a:avLst/>
              <a:gdLst>
                <a:gd name="T0" fmla="*/ 46 w 255"/>
                <a:gd name="T1" fmla="*/ 92 h 92"/>
                <a:gd name="T2" fmla="*/ 209 w 255"/>
                <a:gd name="T3" fmla="*/ 92 h 92"/>
                <a:gd name="T4" fmla="*/ 255 w 255"/>
                <a:gd name="T5" fmla="*/ 46 h 92"/>
                <a:gd name="T6" fmla="*/ 209 w 255"/>
                <a:gd name="T7" fmla="*/ 0 h 92"/>
                <a:gd name="T8" fmla="*/ 46 w 255"/>
                <a:gd name="T9" fmla="*/ 0 h 92"/>
                <a:gd name="T10" fmla="*/ 0 w 255"/>
                <a:gd name="T11" fmla="*/ 46 h 92"/>
                <a:gd name="T12" fmla="*/ 46 w 255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92">
                  <a:moveTo>
                    <a:pt x="46" y="92"/>
                  </a:moveTo>
                  <a:cubicBezTo>
                    <a:pt x="100" y="92"/>
                    <a:pt x="155" y="92"/>
                    <a:pt x="209" y="92"/>
                  </a:cubicBezTo>
                  <a:cubicBezTo>
                    <a:pt x="234" y="92"/>
                    <a:pt x="255" y="71"/>
                    <a:pt x="255" y="46"/>
                  </a:cubicBezTo>
                  <a:cubicBezTo>
                    <a:pt x="255" y="21"/>
                    <a:pt x="234" y="0"/>
                    <a:pt x="209" y="0"/>
                  </a:cubicBezTo>
                  <a:cubicBezTo>
                    <a:pt x="155" y="0"/>
                    <a:pt x="100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íṥļîde"/>
            <p:cNvSpPr/>
            <p:nvPr/>
          </p:nvSpPr>
          <p:spPr bwMode="auto">
            <a:xfrm>
              <a:off x="5851525" y="1449388"/>
              <a:ext cx="620713" cy="223838"/>
            </a:xfrm>
            <a:custGeom>
              <a:avLst/>
              <a:gdLst>
                <a:gd name="T0" fmla="*/ 46 w 255"/>
                <a:gd name="T1" fmla="*/ 92 h 92"/>
                <a:gd name="T2" fmla="*/ 209 w 255"/>
                <a:gd name="T3" fmla="*/ 92 h 92"/>
                <a:gd name="T4" fmla="*/ 255 w 255"/>
                <a:gd name="T5" fmla="*/ 46 h 92"/>
                <a:gd name="T6" fmla="*/ 209 w 255"/>
                <a:gd name="T7" fmla="*/ 0 h 92"/>
                <a:gd name="T8" fmla="*/ 46 w 255"/>
                <a:gd name="T9" fmla="*/ 0 h 92"/>
                <a:gd name="T10" fmla="*/ 0 w 255"/>
                <a:gd name="T11" fmla="*/ 46 h 92"/>
                <a:gd name="T12" fmla="*/ 46 w 255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92">
                  <a:moveTo>
                    <a:pt x="46" y="92"/>
                  </a:moveTo>
                  <a:cubicBezTo>
                    <a:pt x="100" y="92"/>
                    <a:pt x="155" y="92"/>
                    <a:pt x="209" y="92"/>
                  </a:cubicBezTo>
                  <a:cubicBezTo>
                    <a:pt x="234" y="92"/>
                    <a:pt x="255" y="71"/>
                    <a:pt x="255" y="46"/>
                  </a:cubicBezTo>
                  <a:cubicBezTo>
                    <a:pt x="255" y="21"/>
                    <a:pt x="234" y="0"/>
                    <a:pt x="209" y="0"/>
                  </a:cubicBezTo>
                  <a:cubicBezTo>
                    <a:pt x="155" y="0"/>
                    <a:pt x="100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ïśḷïďè"/>
            <p:cNvSpPr/>
            <p:nvPr/>
          </p:nvSpPr>
          <p:spPr bwMode="auto">
            <a:xfrm>
              <a:off x="10190163" y="4400550"/>
              <a:ext cx="1109663" cy="220663"/>
            </a:xfrm>
            <a:custGeom>
              <a:avLst/>
              <a:gdLst>
                <a:gd name="T0" fmla="*/ 46 w 456"/>
                <a:gd name="T1" fmla="*/ 91 h 91"/>
                <a:gd name="T2" fmla="*/ 227 w 456"/>
                <a:gd name="T3" fmla="*/ 91 h 91"/>
                <a:gd name="T4" fmla="*/ 409 w 456"/>
                <a:gd name="T5" fmla="*/ 91 h 91"/>
                <a:gd name="T6" fmla="*/ 410 w 456"/>
                <a:gd name="T7" fmla="*/ 91 h 91"/>
                <a:gd name="T8" fmla="*/ 456 w 456"/>
                <a:gd name="T9" fmla="*/ 46 h 91"/>
                <a:gd name="T10" fmla="*/ 410 w 456"/>
                <a:gd name="T11" fmla="*/ 0 h 91"/>
                <a:gd name="T12" fmla="*/ 228 w 456"/>
                <a:gd name="T13" fmla="*/ 0 h 91"/>
                <a:gd name="T14" fmla="*/ 47 w 456"/>
                <a:gd name="T15" fmla="*/ 0 h 91"/>
                <a:gd name="T16" fmla="*/ 46 w 456"/>
                <a:gd name="T17" fmla="*/ 0 h 91"/>
                <a:gd name="T18" fmla="*/ 0 w 456"/>
                <a:gd name="T19" fmla="*/ 46 h 91"/>
                <a:gd name="T20" fmla="*/ 46 w 456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6" h="91">
                  <a:moveTo>
                    <a:pt x="46" y="91"/>
                  </a:moveTo>
                  <a:cubicBezTo>
                    <a:pt x="106" y="91"/>
                    <a:pt x="167" y="91"/>
                    <a:pt x="227" y="91"/>
                  </a:cubicBezTo>
                  <a:cubicBezTo>
                    <a:pt x="288" y="91"/>
                    <a:pt x="348" y="91"/>
                    <a:pt x="409" y="91"/>
                  </a:cubicBezTo>
                  <a:cubicBezTo>
                    <a:pt x="410" y="91"/>
                    <a:pt x="410" y="91"/>
                    <a:pt x="410" y="91"/>
                  </a:cubicBezTo>
                  <a:cubicBezTo>
                    <a:pt x="435" y="91"/>
                    <a:pt x="456" y="70"/>
                    <a:pt x="456" y="46"/>
                  </a:cubicBezTo>
                  <a:cubicBezTo>
                    <a:pt x="456" y="21"/>
                    <a:pt x="435" y="0"/>
                    <a:pt x="410" y="0"/>
                  </a:cubicBezTo>
                  <a:cubicBezTo>
                    <a:pt x="349" y="0"/>
                    <a:pt x="289" y="0"/>
                    <a:pt x="228" y="0"/>
                  </a:cubicBezTo>
                  <a:cubicBezTo>
                    <a:pt x="168" y="0"/>
                    <a:pt x="10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0"/>
                    <a:pt x="21" y="91"/>
                    <a:pt x="46" y="91"/>
                  </a:cubicBezTo>
                  <a:close/>
                </a:path>
              </a:pathLst>
            </a:custGeom>
            <a:solidFill>
              <a:srgbClr val="E6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365298" y="5134927"/>
            <a:ext cx="533398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kumimoji="1" lang="en-US" altLang="zh-CN" sz="32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  <a:sym typeface="+mn-ea"/>
              </a:rPr>
              <a:t>Lateral thinking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42559" y="1126844"/>
            <a:ext cx="4646207" cy="881971"/>
            <a:chOff x="642559" y="1126844"/>
            <a:chExt cx="4646207" cy="881971"/>
          </a:xfrm>
        </p:grpSpPr>
        <p:grpSp>
          <p:nvGrpSpPr>
            <p:cNvPr id="2" name="组合 1"/>
            <p:cNvGrpSpPr/>
            <p:nvPr/>
          </p:nvGrpSpPr>
          <p:grpSpPr>
            <a:xfrm>
              <a:off x="4523437" y="1152619"/>
              <a:ext cx="765329" cy="856196"/>
              <a:chOff x="4645301" y="1108914"/>
              <a:chExt cx="765329" cy="856196"/>
            </a:xfrm>
          </p:grpSpPr>
          <p:sp>
            <p:nvSpPr>
              <p:cNvPr id="114" name="ecological-lightbulb-symbol_45588"/>
              <p:cNvSpPr/>
              <p:nvPr/>
            </p:nvSpPr>
            <p:spPr>
              <a:xfrm>
                <a:off x="4645301" y="1108914"/>
                <a:ext cx="765329" cy="581905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31282 w 539684"/>
                  <a:gd name="connsiteY0-2" fmla="*/ 603758 h 603758"/>
                  <a:gd name="connsiteX1-3" fmla="*/ 323472 w 539684"/>
                  <a:gd name="connsiteY1-4" fmla="*/ 572780 h 603758"/>
                  <a:gd name="connsiteX2-5" fmla="*/ 308376 w 539684"/>
                  <a:gd name="connsiteY2-6" fmla="*/ 603758 h 603758"/>
                  <a:gd name="connsiteX3-7" fmla="*/ 231282 w 539684"/>
                  <a:gd name="connsiteY3-8" fmla="*/ 603758 h 603758"/>
                  <a:gd name="connsiteX4-9" fmla="*/ 174296 w 539684"/>
                  <a:gd name="connsiteY4-10" fmla="*/ 516962 h 603758"/>
                  <a:gd name="connsiteX5-11" fmla="*/ 365458 w 539684"/>
                  <a:gd name="connsiteY5-12" fmla="*/ 516962 h 603758"/>
                  <a:gd name="connsiteX6-13" fmla="*/ 348404 w 539684"/>
                  <a:gd name="connsiteY6-14" fmla="*/ 548293 h 603758"/>
                  <a:gd name="connsiteX7-15" fmla="*/ 191234 w 539684"/>
                  <a:gd name="connsiteY7-16" fmla="*/ 548293 h 603758"/>
                  <a:gd name="connsiteX8-17" fmla="*/ 174296 w 539684"/>
                  <a:gd name="connsiteY8-18" fmla="*/ 516962 h 603758"/>
                  <a:gd name="connsiteX9-19" fmla="*/ 229902 w 539684"/>
                  <a:gd name="connsiteY9-20" fmla="*/ 399471 h 603758"/>
                  <a:gd name="connsiteX10-21" fmla="*/ 309641 w 539684"/>
                  <a:gd name="connsiteY10-22" fmla="*/ 399471 h 603758"/>
                  <a:gd name="connsiteX11-23" fmla="*/ 309641 w 539684"/>
                  <a:gd name="connsiteY11-24" fmla="*/ 480127 h 603758"/>
                  <a:gd name="connsiteX12-25" fmla="*/ 229902 w 539684"/>
                  <a:gd name="connsiteY12-26" fmla="*/ 480127 h 603758"/>
                  <a:gd name="connsiteX13-27" fmla="*/ 229902 w 539684"/>
                  <a:gd name="connsiteY13-28" fmla="*/ 399471 h 603758"/>
                  <a:gd name="connsiteX14-29" fmla="*/ 452459 w 539684"/>
                  <a:gd name="connsiteY14-30" fmla="*/ 364695 h 603758"/>
                  <a:gd name="connsiteX15-31" fmla="*/ 461766 w 539684"/>
                  <a:gd name="connsiteY15-32" fmla="*/ 365904 h 603758"/>
                  <a:gd name="connsiteX16-33" fmla="*/ 498990 w 539684"/>
                  <a:gd name="connsiteY16-34" fmla="*/ 387430 h 603758"/>
                  <a:gd name="connsiteX17-35" fmla="*/ 503485 w 539684"/>
                  <a:gd name="connsiteY17-36" fmla="*/ 404122 h 603758"/>
                  <a:gd name="connsiteX18-37" fmla="*/ 492882 w 539684"/>
                  <a:gd name="connsiteY18-38" fmla="*/ 410338 h 603758"/>
                  <a:gd name="connsiteX19-39" fmla="*/ 486659 w 539684"/>
                  <a:gd name="connsiteY19-40" fmla="*/ 408612 h 603758"/>
                  <a:gd name="connsiteX20-41" fmla="*/ 449550 w 539684"/>
                  <a:gd name="connsiteY20-42" fmla="*/ 387200 h 603758"/>
                  <a:gd name="connsiteX21-43" fmla="*/ 445055 w 539684"/>
                  <a:gd name="connsiteY21-44" fmla="*/ 370393 h 603758"/>
                  <a:gd name="connsiteX22-45" fmla="*/ 452459 w 539684"/>
                  <a:gd name="connsiteY22-46" fmla="*/ 364695 h 603758"/>
                  <a:gd name="connsiteX23-47" fmla="*/ 87225 w 539684"/>
                  <a:gd name="connsiteY23-48" fmla="*/ 364695 h 603758"/>
                  <a:gd name="connsiteX24-49" fmla="*/ 94629 w 539684"/>
                  <a:gd name="connsiteY24-50" fmla="*/ 370393 h 603758"/>
                  <a:gd name="connsiteX25-51" fmla="*/ 90134 w 539684"/>
                  <a:gd name="connsiteY25-52" fmla="*/ 387200 h 603758"/>
                  <a:gd name="connsiteX26-53" fmla="*/ 52910 w 539684"/>
                  <a:gd name="connsiteY26-54" fmla="*/ 408612 h 603758"/>
                  <a:gd name="connsiteX27-55" fmla="*/ 46802 w 539684"/>
                  <a:gd name="connsiteY27-56" fmla="*/ 410338 h 603758"/>
                  <a:gd name="connsiteX28-57" fmla="*/ 36199 w 539684"/>
                  <a:gd name="connsiteY28-58" fmla="*/ 404122 h 603758"/>
                  <a:gd name="connsiteX29-59" fmla="*/ 40694 w 539684"/>
                  <a:gd name="connsiteY29-60" fmla="*/ 387430 h 603758"/>
                  <a:gd name="connsiteX30-61" fmla="*/ 77918 w 539684"/>
                  <a:gd name="connsiteY30-62" fmla="*/ 365904 h 603758"/>
                  <a:gd name="connsiteX31-63" fmla="*/ 87225 w 539684"/>
                  <a:gd name="connsiteY31-64" fmla="*/ 364695 h 603758"/>
                  <a:gd name="connsiteX32-65" fmla="*/ 269784 w 539684"/>
                  <a:gd name="connsiteY32-66" fmla="*/ 291082 h 603758"/>
                  <a:gd name="connsiteX33-67" fmla="*/ 291446 w 539684"/>
                  <a:gd name="connsiteY33-68" fmla="*/ 314906 h 603758"/>
                  <a:gd name="connsiteX34-69" fmla="*/ 299973 w 539684"/>
                  <a:gd name="connsiteY34-70" fmla="*/ 318934 h 603758"/>
                  <a:gd name="connsiteX35-71" fmla="*/ 300549 w 539684"/>
                  <a:gd name="connsiteY35-72" fmla="*/ 318934 h 603758"/>
                  <a:gd name="connsiteX36-73" fmla="*/ 308845 w 539684"/>
                  <a:gd name="connsiteY36-74" fmla="*/ 315712 h 603758"/>
                  <a:gd name="connsiteX37-75" fmla="*/ 320367 w 539684"/>
                  <a:gd name="connsiteY37-76" fmla="*/ 305123 h 603758"/>
                  <a:gd name="connsiteX38-77" fmla="*/ 310458 w 539684"/>
                  <a:gd name="connsiteY38-78" fmla="*/ 374984 h 603758"/>
                  <a:gd name="connsiteX39-79" fmla="*/ 229111 w 539684"/>
                  <a:gd name="connsiteY39-80" fmla="*/ 374984 h 603758"/>
                  <a:gd name="connsiteX40-81" fmla="*/ 219317 w 539684"/>
                  <a:gd name="connsiteY40-82" fmla="*/ 305123 h 603758"/>
                  <a:gd name="connsiteX41-83" fmla="*/ 230839 w 539684"/>
                  <a:gd name="connsiteY41-84" fmla="*/ 315712 h 603758"/>
                  <a:gd name="connsiteX42-85" fmla="*/ 239711 w 539684"/>
                  <a:gd name="connsiteY42-86" fmla="*/ 318934 h 603758"/>
                  <a:gd name="connsiteX43-87" fmla="*/ 248238 w 539684"/>
                  <a:gd name="connsiteY43-88" fmla="*/ 314906 h 603758"/>
                  <a:gd name="connsiteX44-89" fmla="*/ 269784 w 539684"/>
                  <a:gd name="connsiteY44-90" fmla="*/ 291082 h 603758"/>
                  <a:gd name="connsiteX45-91" fmla="*/ 484369 w 539684"/>
                  <a:gd name="connsiteY45-92" fmla="*/ 257141 h 603758"/>
                  <a:gd name="connsiteX46-93" fmla="*/ 527353 w 539684"/>
                  <a:gd name="connsiteY46-94" fmla="*/ 257141 h 603758"/>
                  <a:gd name="connsiteX47-95" fmla="*/ 539684 w 539684"/>
                  <a:gd name="connsiteY47-96" fmla="*/ 269477 h 603758"/>
                  <a:gd name="connsiteX48-97" fmla="*/ 527353 w 539684"/>
                  <a:gd name="connsiteY48-98" fmla="*/ 281698 h 603758"/>
                  <a:gd name="connsiteX49-99" fmla="*/ 484369 w 539684"/>
                  <a:gd name="connsiteY49-100" fmla="*/ 281698 h 603758"/>
                  <a:gd name="connsiteX50-101" fmla="*/ 472153 w 539684"/>
                  <a:gd name="connsiteY50-102" fmla="*/ 269477 h 603758"/>
                  <a:gd name="connsiteX51-103" fmla="*/ 484369 w 539684"/>
                  <a:gd name="connsiteY51-104" fmla="*/ 257141 h 603758"/>
                  <a:gd name="connsiteX52-105" fmla="*/ 12331 w 539684"/>
                  <a:gd name="connsiteY52-106" fmla="*/ 257141 h 603758"/>
                  <a:gd name="connsiteX53-107" fmla="*/ 55200 w 539684"/>
                  <a:gd name="connsiteY53-108" fmla="*/ 257141 h 603758"/>
                  <a:gd name="connsiteX54-109" fmla="*/ 67531 w 539684"/>
                  <a:gd name="connsiteY54-110" fmla="*/ 269477 h 603758"/>
                  <a:gd name="connsiteX55-111" fmla="*/ 55200 w 539684"/>
                  <a:gd name="connsiteY55-112" fmla="*/ 281698 h 603758"/>
                  <a:gd name="connsiteX56-113" fmla="*/ 12331 w 539684"/>
                  <a:gd name="connsiteY56-114" fmla="*/ 281698 h 603758"/>
                  <a:gd name="connsiteX57-115" fmla="*/ 0 w 539684"/>
                  <a:gd name="connsiteY57-116" fmla="*/ 269477 h 603758"/>
                  <a:gd name="connsiteX58-117" fmla="*/ 12331 w 539684"/>
                  <a:gd name="connsiteY58-118" fmla="*/ 257141 h 603758"/>
                  <a:gd name="connsiteX59-119" fmla="*/ 496023 w 539684"/>
                  <a:gd name="connsiteY59-120" fmla="*/ 129008 h 603758"/>
                  <a:gd name="connsiteX60-121" fmla="*/ 503485 w 539684"/>
                  <a:gd name="connsiteY60-122" fmla="*/ 134749 h 603758"/>
                  <a:gd name="connsiteX61-123" fmla="*/ 498990 w 539684"/>
                  <a:gd name="connsiteY61-124" fmla="*/ 151441 h 603758"/>
                  <a:gd name="connsiteX62-125" fmla="*/ 461766 w 539684"/>
                  <a:gd name="connsiteY62-126" fmla="*/ 172968 h 603758"/>
                  <a:gd name="connsiteX63-127" fmla="*/ 455658 w 539684"/>
                  <a:gd name="connsiteY63-128" fmla="*/ 174579 h 603758"/>
                  <a:gd name="connsiteX64-129" fmla="*/ 445055 w 539684"/>
                  <a:gd name="connsiteY64-130" fmla="*/ 168478 h 603758"/>
                  <a:gd name="connsiteX65-131" fmla="*/ 449550 w 539684"/>
                  <a:gd name="connsiteY65-132" fmla="*/ 151671 h 603758"/>
                  <a:gd name="connsiteX66-133" fmla="*/ 486659 w 539684"/>
                  <a:gd name="connsiteY66-134" fmla="*/ 130260 h 603758"/>
                  <a:gd name="connsiteX67-135" fmla="*/ 496023 w 539684"/>
                  <a:gd name="connsiteY67-136" fmla="*/ 129008 h 603758"/>
                  <a:gd name="connsiteX68-137" fmla="*/ 43604 w 539684"/>
                  <a:gd name="connsiteY68-138" fmla="*/ 129008 h 603758"/>
                  <a:gd name="connsiteX69-139" fmla="*/ 52910 w 539684"/>
                  <a:gd name="connsiteY69-140" fmla="*/ 130260 h 603758"/>
                  <a:gd name="connsiteX70-141" fmla="*/ 90134 w 539684"/>
                  <a:gd name="connsiteY70-142" fmla="*/ 151671 h 603758"/>
                  <a:gd name="connsiteX71-143" fmla="*/ 94629 w 539684"/>
                  <a:gd name="connsiteY71-144" fmla="*/ 168478 h 603758"/>
                  <a:gd name="connsiteX72-145" fmla="*/ 84026 w 539684"/>
                  <a:gd name="connsiteY72-146" fmla="*/ 174579 h 603758"/>
                  <a:gd name="connsiteX73-147" fmla="*/ 77918 w 539684"/>
                  <a:gd name="connsiteY73-148" fmla="*/ 172968 h 603758"/>
                  <a:gd name="connsiteX74-149" fmla="*/ 40694 w 539684"/>
                  <a:gd name="connsiteY74-150" fmla="*/ 151441 h 603758"/>
                  <a:gd name="connsiteX75-151" fmla="*/ 36199 w 539684"/>
                  <a:gd name="connsiteY75-152" fmla="*/ 134749 h 603758"/>
                  <a:gd name="connsiteX76-153" fmla="*/ 43604 w 539684"/>
                  <a:gd name="connsiteY76-154" fmla="*/ 129008 h 603758"/>
                  <a:gd name="connsiteX77-155" fmla="*/ 267591 w 539684"/>
                  <a:gd name="connsiteY77-156" fmla="*/ 115653 h 603758"/>
                  <a:gd name="connsiteX78-157" fmla="*/ 425015 w 539684"/>
                  <a:gd name="connsiteY78-158" fmla="*/ 270629 h 603758"/>
                  <a:gd name="connsiteX79-159" fmla="*/ 409572 w 539684"/>
                  <a:gd name="connsiteY79-160" fmla="*/ 338165 h 603758"/>
                  <a:gd name="connsiteX80-161" fmla="*/ 365434 w 539684"/>
                  <a:gd name="connsiteY80-162" fmla="*/ 488539 h 603758"/>
                  <a:gd name="connsiteX81-163" fmla="*/ 365434 w 539684"/>
                  <a:gd name="connsiteY81-164" fmla="*/ 492336 h 603758"/>
                  <a:gd name="connsiteX82-165" fmla="*/ 334318 w 539684"/>
                  <a:gd name="connsiteY82-166" fmla="*/ 492336 h 603758"/>
                  <a:gd name="connsiteX83-167" fmla="*/ 334318 w 539684"/>
                  <a:gd name="connsiteY83-168" fmla="*/ 387293 h 603758"/>
                  <a:gd name="connsiteX84-169" fmla="*/ 334202 w 539684"/>
                  <a:gd name="connsiteY84-170" fmla="*/ 383151 h 603758"/>
                  <a:gd name="connsiteX85-171" fmla="*/ 349530 w 539684"/>
                  <a:gd name="connsiteY85-172" fmla="*/ 274541 h 603758"/>
                  <a:gd name="connsiteX86-173" fmla="*/ 346418 w 539684"/>
                  <a:gd name="connsiteY86-174" fmla="*/ 264531 h 603758"/>
                  <a:gd name="connsiteX87-175" fmla="*/ 329016 w 539684"/>
                  <a:gd name="connsiteY87-176" fmla="*/ 263726 h 603758"/>
                  <a:gd name="connsiteX88-177" fmla="*/ 301358 w 539684"/>
                  <a:gd name="connsiteY88-178" fmla="*/ 289268 h 603758"/>
                  <a:gd name="connsiteX89-179" fmla="*/ 278885 w 539684"/>
                  <a:gd name="connsiteY89-180" fmla="*/ 264531 h 603758"/>
                  <a:gd name="connsiteX90-181" fmla="*/ 269781 w 539684"/>
                  <a:gd name="connsiteY90-182" fmla="*/ 260505 h 603758"/>
                  <a:gd name="connsiteX91-183" fmla="*/ 260676 w 539684"/>
                  <a:gd name="connsiteY91-184" fmla="*/ 264531 h 603758"/>
                  <a:gd name="connsiteX92-185" fmla="*/ 238319 w 539684"/>
                  <a:gd name="connsiteY92-186" fmla="*/ 289268 h 603758"/>
                  <a:gd name="connsiteX93-187" fmla="*/ 210660 w 539684"/>
                  <a:gd name="connsiteY93-188" fmla="*/ 263841 h 603758"/>
                  <a:gd name="connsiteX94-189" fmla="*/ 200519 w 539684"/>
                  <a:gd name="connsiteY94-190" fmla="*/ 260620 h 603758"/>
                  <a:gd name="connsiteX95-191" fmla="*/ 190032 w 539684"/>
                  <a:gd name="connsiteY95-192" fmla="*/ 274541 h 603758"/>
                  <a:gd name="connsiteX96-193" fmla="*/ 205474 w 539684"/>
                  <a:gd name="connsiteY96-194" fmla="*/ 383151 h 603758"/>
                  <a:gd name="connsiteX97-195" fmla="*/ 205359 w 539684"/>
                  <a:gd name="connsiteY97-196" fmla="*/ 387293 h 603758"/>
                  <a:gd name="connsiteX98-197" fmla="*/ 205359 w 539684"/>
                  <a:gd name="connsiteY98-198" fmla="*/ 492336 h 603758"/>
                  <a:gd name="connsiteX99-199" fmla="*/ 174243 w 539684"/>
                  <a:gd name="connsiteY99-200" fmla="*/ 492336 h 603758"/>
                  <a:gd name="connsiteX100-201" fmla="*/ 174243 w 539684"/>
                  <a:gd name="connsiteY100-202" fmla="*/ 489230 h 603758"/>
                  <a:gd name="connsiteX101-203" fmla="*/ 131257 w 539684"/>
                  <a:gd name="connsiteY101-204" fmla="*/ 340466 h 603758"/>
                  <a:gd name="connsiteX102-205" fmla="*/ 114662 w 539684"/>
                  <a:gd name="connsiteY102-206" fmla="*/ 271089 h 603758"/>
                  <a:gd name="connsiteX103-207" fmla="*/ 267591 w 539684"/>
                  <a:gd name="connsiteY103-208" fmla="*/ 115653 h 603758"/>
                  <a:gd name="connsiteX104-209" fmla="*/ 395400 w 539684"/>
                  <a:gd name="connsiteY104-210" fmla="*/ 34872 h 603758"/>
                  <a:gd name="connsiteX105-211" fmla="*/ 404717 w 539684"/>
                  <a:gd name="connsiteY105-212" fmla="*/ 36123 h 603758"/>
                  <a:gd name="connsiteX106-213" fmla="*/ 409210 w 539684"/>
                  <a:gd name="connsiteY106-214" fmla="*/ 52806 h 603758"/>
                  <a:gd name="connsiteX107-215" fmla="*/ 387782 w 539684"/>
                  <a:gd name="connsiteY107-216" fmla="*/ 89968 h 603758"/>
                  <a:gd name="connsiteX108-217" fmla="*/ 377068 w 539684"/>
                  <a:gd name="connsiteY108-218" fmla="*/ 96181 h 603758"/>
                  <a:gd name="connsiteX109-219" fmla="*/ 370963 w 539684"/>
                  <a:gd name="connsiteY109-220" fmla="*/ 94455 h 603758"/>
                  <a:gd name="connsiteX110-221" fmla="*/ 366470 w 539684"/>
                  <a:gd name="connsiteY110-222" fmla="*/ 77772 h 603758"/>
                  <a:gd name="connsiteX111-223" fmla="*/ 387898 w 539684"/>
                  <a:gd name="connsiteY111-224" fmla="*/ 40610 h 603758"/>
                  <a:gd name="connsiteX112-225" fmla="*/ 395400 w 539684"/>
                  <a:gd name="connsiteY112-226" fmla="*/ 34872 h 603758"/>
                  <a:gd name="connsiteX113-227" fmla="*/ 144269 w 539684"/>
                  <a:gd name="connsiteY113-228" fmla="*/ 34872 h 603758"/>
                  <a:gd name="connsiteX114-229" fmla="*/ 151671 w 539684"/>
                  <a:gd name="connsiteY114-230" fmla="*/ 40610 h 603758"/>
                  <a:gd name="connsiteX115-231" fmla="*/ 173214 w 539684"/>
                  <a:gd name="connsiteY115-232" fmla="*/ 77772 h 603758"/>
                  <a:gd name="connsiteX116-233" fmla="*/ 168721 w 539684"/>
                  <a:gd name="connsiteY116-234" fmla="*/ 94455 h 603758"/>
                  <a:gd name="connsiteX117-235" fmla="*/ 162500 w 539684"/>
                  <a:gd name="connsiteY117-236" fmla="*/ 96181 h 603758"/>
                  <a:gd name="connsiteX118-237" fmla="*/ 151902 w 539684"/>
                  <a:gd name="connsiteY118-238" fmla="*/ 89968 h 603758"/>
                  <a:gd name="connsiteX119-239" fmla="*/ 130474 w 539684"/>
                  <a:gd name="connsiteY119-240" fmla="*/ 52806 h 603758"/>
                  <a:gd name="connsiteX120-241" fmla="*/ 134967 w 539684"/>
                  <a:gd name="connsiteY120-242" fmla="*/ 36123 h 603758"/>
                  <a:gd name="connsiteX121-243" fmla="*/ 144269 w 539684"/>
                  <a:gd name="connsiteY121-244" fmla="*/ 34872 h 603758"/>
                  <a:gd name="connsiteX122-245" fmla="*/ 269785 w 539684"/>
                  <a:gd name="connsiteY122-246" fmla="*/ 0 h 603758"/>
                  <a:gd name="connsiteX123-247" fmla="*/ 282121 w 539684"/>
                  <a:gd name="connsiteY123-248" fmla="*/ 12318 h 603758"/>
                  <a:gd name="connsiteX124-249" fmla="*/ 282121 w 539684"/>
                  <a:gd name="connsiteY124-250" fmla="*/ 55258 h 603758"/>
                  <a:gd name="connsiteX125-251" fmla="*/ 269785 w 539684"/>
                  <a:gd name="connsiteY125-252" fmla="*/ 67461 h 603758"/>
                  <a:gd name="connsiteX126" fmla="*/ 257564 w 539684"/>
                  <a:gd name="connsiteY126" fmla="*/ 55258 h 603758"/>
                  <a:gd name="connsiteX127" fmla="*/ 257564 w 539684"/>
                  <a:gd name="connsiteY127" fmla="*/ 12318 h 603758"/>
                  <a:gd name="connsiteX128" fmla="*/ 269785 w 539684"/>
                  <a:gd name="connsiteY128" fmla="*/ 0 h 603758"/>
                  <a:gd name="connsiteX0-253" fmla="*/ 308376 w 539684"/>
                  <a:gd name="connsiteY0-254" fmla="*/ 603758 h 603758"/>
                  <a:gd name="connsiteX1-255" fmla="*/ 323472 w 539684"/>
                  <a:gd name="connsiteY1-256" fmla="*/ 572780 h 603758"/>
                  <a:gd name="connsiteX2-257" fmla="*/ 308376 w 539684"/>
                  <a:gd name="connsiteY2-258" fmla="*/ 603758 h 603758"/>
                  <a:gd name="connsiteX3-259" fmla="*/ 174296 w 539684"/>
                  <a:gd name="connsiteY3-260" fmla="*/ 516962 h 603758"/>
                  <a:gd name="connsiteX4-261" fmla="*/ 365458 w 539684"/>
                  <a:gd name="connsiteY4-262" fmla="*/ 516962 h 603758"/>
                  <a:gd name="connsiteX5-263" fmla="*/ 348404 w 539684"/>
                  <a:gd name="connsiteY5-264" fmla="*/ 548293 h 603758"/>
                  <a:gd name="connsiteX6-265" fmla="*/ 191234 w 539684"/>
                  <a:gd name="connsiteY6-266" fmla="*/ 548293 h 603758"/>
                  <a:gd name="connsiteX7-267" fmla="*/ 174296 w 539684"/>
                  <a:gd name="connsiteY7-268" fmla="*/ 516962 h 603758"/>
                  <a:gd name="connsiteX8-269" fmla="*/ 229902 w 539684"/>
                  <a:gd name="connsiteY8-270" fmla="*/ 399471 h 603758"/>
                  <a:gd name="connsiteX9-271" fmla="*/ 309641 w 539684"/>
                  <a:gd name="connsiteY9-272" fmla="*/ 399471 h 603758"/>
                  <a:gd name="connsiteX10-273" fmla="*/ 309641 w 539684"/>
                  <a:gd name="connsiteY10-274" fmla="*/ 480127 h 603758"/>
                  <a:gd name="connsiteX11-275" fmla="*/ 229902 w 539684"/>
                  <a:gd name="connsiteY11-276" fmla="*/ 480127 h 603758"/>
                  <a:gd name="connsiteX12-277" fmla="*/ 229902 w 539684"/>
                  <a:gd name="connsiteY12-278" fmla="*/ 399471 h 603758"/>
                  <a:gd name="connsiteX13-279" fmla="*/ 452459 w 539684"/>
                  <a:gd name="connsiteY13-280" fmla="*/ 364695 h 603758"/>
                  <a:gd name="connsiteX14-281" fmla="*/ 461766 w 539684"/>
                  <a:gd name="connsiteY14-282" fmla="*/ 365904 h 603758"/>
                  <a:gd name="connsiteX15-283" fmla="*/ 498990 w 539684"/>
                  <a:gd name="connsiteY15-284" fmla="*/ 387430 h 603758"/>
                  <a:gd name="connsiteX16-285" fmla="*/ 503485 w 539684"/>
                  <a:gd name="connsiteY16-286" fmla="*/ 404122 h 603758"/>
                  <a:gd name="connsiteX17-287" fmla="*/ 492882 w 539684"/>
                  <a:gd name="connsiteY17-288" fmla="*/ 410338 h 603758"/>
                  <a:gd name="connsiteX18-289" fmla="*/ 486659 w 539684"/>
                  <a:gd name="connsiteY18-290" fmla="*/ 408612 h 603758"/>
                  <a:gd name="connsiteX19-291" fmla="*/ 449550 w 539684"/>
                  <a:gd name="connsiteY19-292" fmla="*/ 387200 h 603758"/>
                  <a:gd name="connsiteX20-293" fmla="*/ 445055 w 539684"/>
                  <a:gd name="connsiteY20-294" fmla="*/ 370393 h 603758"/>
                  <a:gd name="connsiteX21-295" fmla="*/ 452459 w 539684"/>
                  <a:gd name="connsiteY21-296" fmla="*/ 364695 h 603758"/>
                  <a:gd name="connsiteX22-297" fmla="*/ 87225 w 539684"/>
                  <a:gd name="connsiteY22-298" fmla="*/ 364695 h 603758"/>
                  <a:gd name="connsiteX23-299" fmla="*/ 94629 w 539684"/>
                  <a:gd name="connsiteY23-300" fmla="*/ 370393 h 603758"/>
                  <a:gd name="connsiteX24-301" fmla="*/ 90134 w 539684"/>
                  <a:gd name="connsiteY24-302" fmla="*/ 387200 h 603758"/>
                  <a:gd name="connsiteX25-303" fmla="*/ 52910 w 539684"/>
                  <a:gd name="connsiteY25-304" fmla="*/ 408612 h 603758"/>
                  <a:gd name="connsiteX26-305" fmla="*/ 46802 w 539684"/>
                  <a:gd name="connsiteY26-306" fmla="*/ 410338 h 603758"/>
                  <a:gd name="connsiteX27-307" fmla="*/ 36199 w 539684"/>
                  <a:gd name="connsiteY27-308" fmla="*/ 404122 h 603758"/>
                  <a:gd name="connsiteX28-309" fmla="*/ 40694 w 539684"/>
                  <a:gd name="connsiteY28-310" fmla="*/ 387430 h 603758"/>
                  <a:gd name="connsiteX29-311" fmla="*/ 77918 w 539684"/>
                  <a:gd name="connsiteY29-312" fmla="*/ 365904 h 603758"/>
                  <a:gd name="connsiteX30-313" fmla="*/ 87225 w 539684"/>
                  <a:gd name="connsiteY30-314" fmla="*/ 364695 h 603758"/>
                  <a:gd name="connsiteX31-315" fmla="*/ 269784 w 539684"/>
                  <a:gd name="connsiteY31-316" fmla="*/ 291082 h 603758"/>
                  <a:gd name="connsiteX32-317" fmla="*/ 291446 w 539684"/>
                  <a:gd name="connsiteY32-318" fmla="*/ 314906 h 603758"/>
                  <a:gd name="connsiteX33-319" fmla="*/ 299973 w 539684"/>
                  <a:gd name="connsiteY33-320" fmla="*/ 318934 h 603758"/>
                  <a:gd name="connsiteX34-321" fmla="*/ 300549 w 539684"/>
                  <a:gd name="connsiteY34-322" fmla="*/ 318934 h 603758"/>
                  <a:gd name="connsiteX35-323" fmla="*/ 308845 w 539684"/>
                  <a:gd name="connsiteY35-324" fmla="*/ 315712 h 603758"/>
                  <a:gd name="connsiteX36-325" fmla="*/ 320367 w 539684"/>
                  <a:gd name="connsiteY36-326" fmla="*/ 305123 h 603758"/>
                  <a:gd name="connsiteX37-327" fmla="*/ 310458 w 539684"/>
                  <a:gd name="connsiteY37-328" fmla="*/ 374984 h 603758"/>
                  <a:gd name="connsiteX38-329" fmla="*/ 229111 w 539684"/>
                  <a:gd name="connsiteY38-330" fmla="*/ 374984 h 603758"/>
                  <a:gd name="connsiteX39-331" fmla="*/ 219317 w 539684"/>
                  <a:gd name="connsiteY39-332" fmla="*/ 305123 h 603758"/>
                  <a:gd name="connsiteX40-333" fmla="*/ 230839 w 539684"/>
                  <a:gd name="connsiteY40-334" fmla="*/ 315712 h 603758"/>
                  <a:gd name="connsiteX41-335" fmla="*/ 239711 w 539684"/>
                  <a:gd name="connsiteY41-336" fmla="*/ 318934 h 603758"/>
                  <a:gd name="connsiteX42-337" fmla="*/ 248238 w 539684"/>
                  <a:gd name="connsiteY42-338" fmla="*/ 314906 h 603758"/>
                  <a:gd name="connsiteX43-339" fmla="*/ 269784 w 539684"/>
                  <a:gd name="connsiteY43-340" fmla="*/ 291082 h 603758"/>
                  <a:gd name="connsiteX44-341" fmla="*/ 484369 w 539684"/>
                  <a:gd name="connsiteY44-342" fmla="*/ 257141 h 603758"/>
                  <a:gd name="connsiteX45-343" fmla="*/ 527353 w 539684"/>
                  <a:gd name="connsiteY45-344" fmla="*/ 257141 h 603758"/>
                  <a:gd name="connsiteX46-345" fmla="*/ 539684 w 539684"/>
                  <a:gd name="connsiteY46-346" fmla="*/ 269477 h 603758"/>
                  <a:gd name="connsiteX47-347" fmla="*/ 527353 w 539684"/>
                  <a:gd name="connsiteY47-348" fmla="*/ 281698 h 603758"/>
                  <a:gd name="connsiteX48-349" fmla="*/ 484369 w 539684"/>
                  <a:gd name="connsiteY48-350" fmla="*/ 281698 h 603758"/>
                  <a:gd name="connsiteX49-351" fmla="*/ 472153 w 539684"/>
                  <a:gd name="connsiteY49-352" fmla="*/ 269477 h 603758"/>
                  <a:gd name="connsiteX50-353" fmla="*/ 484369 w 539684"/>
                  <a:gd name="connsiteY50-354" fmla="*/ 257141 h 603758"/>
                  <a:gd name="connsiteX51-355" fmla="*/ 12331 w 539684"/>
                  <a:gd name="connsiteY51-356" fmla="*/ 257141 h 603758"/>
                  <a:gd name="connsiteX52-357" fmla="*/ 55200 w 539684"/>
                  <a:gd name="connsiteY52-358" fmla="*/ 257141 h 603758"/>
                  <a:gd name="connsiteX53-359" fmla="*/ 67531 w 539684"/>
                  <a:gd name="connsiteY53-360" fmla="*/ 269477 h 603758"/>
                  <a:gd name="connsiteX54-361" fmla="*/ 55200 w 539684"/>
                  <a:gd name="connsiteY54-362" fmla="*/ 281698 h 603758"/>
                  <a:gd name="connsiteX55-363" fmla="*/ 12331 w 539684"/>
                  <a:gd name="connsiteY55-364" fmla="*/ 281698 h 603758"/>
                  <a:gd name="connsiteX56-365" fmla="*/ 0 w 539684"/>
                  <a:gd name="connsiteY56-366" fmla="*/ 269477 h 603758"/>
                  <a:gd name="connsiteX57-367" fmla="*/ 12331 w 539684"/>
                  <a:gd name="connsiteY57-368" fmla="*/ 257141 h 603758"/>
                  <a:gd name="connsiteX58-369" fmla="*/ 496023 w 539684"/>
                  <a:gd name="connsiteY58-370" fmla="*/ 129008 h 603758"/>
                  <a:gd name="connsiteX59-371" fmla="*/ 503485 w 539684"/>
                  <a:gd name="connsiteY59-372" fmla="*/ 134749 h 603758"/>
                  <a:gd name="connsiteX60-373" fmla="*/ 498990 w 539684"/>
                  <a:gd name="connsiteY60-374" fmla="*/ 151441 h 603758"/>
                  <a:gd name="connsiteX61-375" fmla="*/ 461766 w 539684"/>
                  <a:gd name="connsiteY61-376" fmla="*/ 172968 h 603758"/>
                  <a:gd name="connsiteX62-377" fmla="*/ 455658 w 539684"/>
                  <a:gd name="connsiteY62-378" fmla="*/ 174579 h 603758"/>
                  <a:gd name="connsiteX63-379" fmla="*/ 445055 w 539684"/>
                  <a:gd name="connsiteY63-380" fmla="*/ 168478 h 603758"/>
                  <a:gd name="connsiteX64-381" fmla="*/ 449550 w 539684"/>
                  <a:gd name="connsiteY64-382" fmla="*/ 151671 h 603758"/>
                  <a:gd name="connsiteX65-383" fmla="*/ 486659 w 539684"/>
                  <a:gd name="connsiteY65-384" fmla="*/ 130260 h 603758"/>
                  <a:gd name="connsiteX66-385" fmla="*/ 496023 w 539684"/>
                  <a:gd name="connsiteY66-386" fmla="*/ 129008 h 603758"/>
                  <a:gd name="connsiteX67-387" fmla="*/ 43604 w 539684"/>
                  <a:gd name="connsiteY67-388" fmla="*/ 129008 h 603758"/>
                  <a:gd name="connsiteX68-389" fmla="*/ 52910 w 539684"/>
                  <a:gd name="connsiteY68-390" fmla="*/ 130260 h 603758"/>
                  <a:gd name="connsiteX69-391" fmla="*/ 90134 w 539684"/>
                  <a:gd name="connsiteY69-392" fmla="*/ 151671 h 603758"/>
                  <a:gd name="connsiteX70-393" fmla="*/ 94629 w 539684"/>
                  <a:gd name="connsiteY70-394" fmla="*/ 168478 h 603758"/>
                  <a:gd name="connsiteX71-395" fmla="*/ 84026 w 539684"/>
                  <a:gd name="connsiteY71-396" fmla="*/ 174579 h 603758"/>
                  <a:gd name="connsiteX72-397" fmla="*/ 77918 w 539684"/>
                  <a:gd name="connsiteY72-398" fmla="*/ 172968 h 603758"/>
                  <a:gd name="connsiteX73-399" fmla="*/ 40694 w 539684"/>
                  <a:gd name="connsiteY73-400" fmla="*/ 151441 h 603758"/>
                  <a:gd name="connsiteX74-401" fmla="*/ 36199 w 539684"/>
                  <a:gd name="connsiteY74-402" fmla="*/ 134749 h 603758"/>
                  <a:gd name="connsiteX75-403" fmla="*/ 43604 w 539684"/>
                  <a:gd name="connsiteY75-404" fmla="*/ 129008 h 603758"/>
                  <a:gd name="connsiteX76-405" fmla="*/ 267591 w 539684"/>
                  <a:gd name="connsiteY76-406" fmla="*/ 115653 h 603758"/>
                  <a:gd name="connsiteX77-407" fmla="*/ 425015 w 539684"/>
                  <a:gd name="connsiteY77-408" fmla="*/ 270629 h 603758"/>
                  <a:gd name="connsiteX78-409" fmla="*/ 409572 w 539684"/>
                  <a:gd name="connsiteY78-410" fmla="*/ 338165 h 603758"/>
                  <a:gd name="connsiteX79-411" fmla="*/ 365434 w 539684"/>
                  <a:gd name="connsiteY79-412" fmla="*/ 488539 h 603758"/>
                  <a:gd name="connsiteX80-413" fmla="*/ 365434 w 539684"/>
                  <a:gd name="connsiteY80-414" fmla="*/ 492336 h 603758"/>
                  <a:gd name="connsiteX81-415" fmla="*/ 334318 w 539684"/>
                  <a:gd name="connsiteY81-416" fmla="*/ 492336 h 603758"/>
                  <a:gd name="connsiteX82-417" fmla="*/ 334318 w 539684"/>
                  <a:gd name="connsiteY82-418" fmla="*/ 387293 h 603758"/>
                  <a:gd name="connsiteX83-419" fmla="*/ 334202 w 539684"/>
                  <a:gd name="connsiteY83-420" fmla="*/ 383151 h 603758"/>
                  <a:gd name="connsiteX84-421" fmla="*/ 349530 w 539684"/>
                  <a:gd name="connsiteY84-422" fmla="*/ 274541 h 603758"/>
                  <a:gd name="connsiteX85-423" fmla="*/ 346418 w 539684"/>
                  <a:gd name="connsiteY85-424" fmla="*/ 264531 h 603758"/>
                  <a:gd name="connsiteX86-425" fmla="*/ 329016 w 539684"/>
                  <a:gd name="connsiteY86-426" fmla="*/ 263726 h 603758"/>
                  <a:gd name="connsiteX87-427" fmla="*/ 301358 w 539684"/>
                  <a:gd name="connsiteY87-428" fmla="*/ 289268 h 603758"/>
                  <a:gd name="connsiteX88-429" fmla="*/ 278885 w 539684"/>
                  <a:gd name="connsiteY88-430" fmla="*/ 264531 h 603758"/>
                  <a:gd name="connsiteX89-431" fmla="*/ 269781 w 539684"/>
                  <a:gd name="connsiteY89-432" fmla="*/ 260505 h 603758"/>
                  <a:gd name="connsiteX90-433" fmla="*/ 260676 w 539684"/>
                  <a:gd name="connsiteY90-434" fmla="*/ 264531 h 603758"/>
                  <a:gd name="connsiteX91-435" fmla="*/ 238319 w 539684"/>
                  <a:gd name="connsiteY91-436" fmla="*/ 289268 h 603758"/>
                  <a:gd name="connsiteX92-437" fmla="*/ 210660 w 539684"/>
                  <a:gd name="connsiteY92-438" fmla="*/ 263841 h 603758"/>
                  <a:gd name="connsiteX93-439" fmla="*/ 200519 w 539684"/>
                  <a:gd name="connsiteY93-440" fmla="*/ 260620 h 603758"/>
                  <a:gd name="connsiteX94-441" fmla="*/ 190032 w 539684"/>
                  <a:gd name="connsiteY94-442" fmla="*/ 274541 h 603758"/>
                  <a:gd name="connsiteX95-443" fmla="*/ 205474 w 539684"/>
                  <a:gd name="connsiteY95-444" fmla="*/ 383151 h 603758"/>
                  <a:gd name="connsiteX96-445" fmla="*/ 205359 w 539684"/>
                  <a:gd name="connsiteY96-446" fmla="*/ 387293 h 603758"/>
                  <a:gd name="connsiteX97-447" fmla="*/ 205359 w 539684"/>
                  <a:gd name="connsiteY97-448" fmla="*/ 492336 h 603758"/>
                  <a:gd name="connsiteX98-449" fmla="*/ 174243 w 539684"/>
                  <a:gd name="connsiteY98-450" fmla="*/ 492336 h 603758"/>
                  <a:gd name="connsiteX99-451" fmla="*/ 174243 w 539684"/>
                  <a:gd name="connsiteY99-452" fmla="*/ 489230 h 603758"/>
                  <a:gd name="connsiteX100-453" fmla="*/ 131257 w 539684"/>
                  <a:gd name="connsiteY100-454" fmla="*/ 340466 h 603758"/>
                  <a:gd name="connsiteX101-455" fmla="*/ 114662 w 539684"/>
                  <a:gd name="connsiteY101-456" fmla="*/ 271089 h 603758"/>
                  <a:gd name="connsiteX102-457" fmla="*/ 267591 w 539684"/>
                  <a:gd name="connsiteY102-458" fmla="*/ 115653 h 603758"/>
                  <a:gd name="connsiteX103-459" fmla="*/ 395400 w 539684"/>
                  <a:gd name="connsiteY103-460" fmla="*/ 34872 h 603758"/>
                  <a:gd name="connsiteX104-461" fmla="*/ 404717 w 539684"/>
                  <a:gd name="connsiteY104-462" fmla="*/ 36123 h 603758"/>
                  <a:gd name="connsiteX105-463" fmla="*/ 409210 w 539684"/>
                  <a:gd name="connsiteY105-464" fmla="*/ 52806 h 603758"/>
                  <a:gd name="connsiteX106-465" fmla="*/ 387782 w 539684"/>
                  <a:gd name="connsiteY106-466" fmla="*/ 89968 h 603758"/>
                  <a:gd name="connsiteX107-467" fmla="*/ 377068 w 539684"/>
                  <a:gd name="connsiteY107-468" fmla="*/ 96181 h 603758"/>
                  <a:gd name="connsiteX108-469" fmla="*/ 370963 w 539684"/>
                  <a:gd name="connsiteY108-470" fmla="*/ 94455 h 603758"/>
                  <a:gd name="connsiteX109-471" fmla="*/ 366470 w 539684"/>
                  <a:gd name="connsiteY109-472" fmla="*/ 77772 h 603758"/>
                  <a:gd name="connsiteX110-473" fmla="*/ 387898 w 539684"/>
                  <a:gd name="connsiteY110-474" fmla="*/ 40610 h 603758"/>
                  <a:gd name="connsiteX111-475" fmla="*/ 395400 w 539684"/>
                  <a:gd name="connsiteY111-476" fmla="*/ 34872 h 603758"/>
                  <a:gd name="connsiteX112-477" fmla="*/ 144269 w 539684"/>
                  <a:gd name="connsiteY112-478" fmla="*/ 34872 h 603758"/>
                  <a:gd name="connsiteX113-479" fmla="*/ 151671 w 539684"/>
                  <a:gd name="connsiteY113-480" fmla="*/ 40610 h 603758"/>
                  <a:gd name="connsiteX114-481" fmla="*/ 173214 w 539684"/>
                  <a:gd name="connsiteY114-482" fmla="*/ 77772 h 603758"/>
                  <a:gd name="connsiteX115-483" fmla="*/ 168721 w 539684"/>
                  <a:gd name="connsiteY115-484" fmla="*/ 94455 h 603758"/>
                  <a:gd name="connsiteX116-485" fmla="*/ 162500 w 539684"/>
                  <a:gd name="connsiteY116-486" fmla="*/ 96181 h 603758"/>
                  <a:gd name="connsiteX117-487" fmla="*/ 151902 w 539684"/>
                  <a:gd name="connsiteY117-488" fmla="*/ 89968 h 603758"/>
                  <a:gd name="connsiteX118-489" fmla="*/ 130474 w 539684"/>
                  <a:gd name="connsiteY118-490" fmla="*/ 52806 h 603758"/>
                  <a:gd name="connsiteX119-491" fmla="*/ 134967 w 539684"/>
                  <a:gd name="connsiteY119-492" fmla="*/ 36123 h 603758"/>
                  <a:gd name="connsiteX120-493" fmla="*/ 144269 w 539684"/>
                  <a:gd name="connsiteY120-494" fmla="*/ 34872 h 603758"/>
                  <a:gd name="connsiteX121-495" fmla="*/ 269785 w 539684"/>
                  <a:gd name="connsiteY121-496" fmla="*/ 0 h 603758"/>
                  <a:gd name="connsiteX122-497" fmla="*/ 282121 w 539684"/>
                  <a:gd name="connsiteY122-498" fmla="*/ 12318 h 603758"/>
                  <a:gd name="connsiteX123-499" fmla="*/ 282121 w 539684"/>
                  <a:gd name="connsiteY123-500" fmla="*/ 55258 h 603758"/>
                  <a:gd name="connsiteX124-501" fmla="*/ 269785 w 539684"/>
                  <a:gd name="connsiteY124-502" fmla="*/ 67461 h 603758"/>
                  <a:gd name="connsiteX125-503" fmla="*/ 257564 w 539684"/>
                  <a:gd name="connsiteY125-504" fmla="*/ 55258 h 603758"/>
                  <a:gd name="connsiteX126-505" fmla="*/ 257564 w 539684"/>
                  <a:gd name="connsiteY126-506" fmla="*/ 12318 h 603758"/>
                  <a:gd name="connsiteX127-507" fmla="*/ 269785 w 539684"/>
                  <a:gd name="connsiteY127-508" fmla="*/ 0 h 603758"/>
                  <a:gd name="connsiteX0-509" fmla="*/ 174296 w 539684"/>
                  <a:gd name="connsiteY0-510" fmla="*/ 516962 h 548293"/>
                  <a:gd name="connsiteX1-511" fmla="*/ 365458 w 539684"/>
                  <a:gd name="connsiteY1-512" fmla="*/ 516962 h 548293"/>
                  <a:gd name="connsiteX2-513" fmla="*/ 348404 w 539684"/>
                  <a:gd name="connsiteY2-514" fmla="*/ 548293 h 548293"/>
                  <a:gd name="connsiteX3-515" fmla="*/ 191234 w 539684"/>
                  <a:gd name="connsiteY3-516" fmla="*/ 548293 h 548293"/>
                  <a:gd name="connsiteX4-517" fmla="*/ 174296 w 539684"/>
                  <a:gd name="connsiteY4-518" fmla="*/ 516962 h 548293"/>
                  <a:gd name="connsiteX5-519" fmla="*/ 229902 w 539684"/>
                  <a:gd name="connsiteY5-520" fmla="*/ 399471 h 548293"/>
                  <a:gd name="connsiteX6-521" fmla="*/ 309641 w 539684"/>
                  <a:gd name="connsiteY6-522" fmla="*/ 399471 h 548293"/>
                  <a:gd name="connsiteX7-523" fmla="*/ 309641 w 539684"/>
                  <a:gd name="connsiteY7-524" fmla="*/ 480127 h 548293"/>
                  <a:gd name="connsiteX8-525" fmla="*/ 229902 w 539684"/>
                  <a:gd name="connsiteY8-526" fmla="*/ 480127 h 548293"/>
                  <a:gd name="connsiteX9-527" fmla="*/ 229902 w 539684"/>
                  <a:gd name="connsiteY9-528" fmla="*/ 399471 h 548293"/>
                  <a:gd name="connsiteX10-529" fmla="*/ 452459 w 539684"/>
                  <a:gd name="connsiteY10-530" fmla="*/ 364695 h 548293"/>
                  <a:gd name="connsiteX11-531" fmla="*/ 461766 w 539684"/>
                  <a:gd name="connsiteY11-532" fmla="*/ 365904 h 548293"/>
                  <a:gd name="connsiteX12-533" fmla="*/ 498990 w 539684"/>
                  <a:gd name="connsiteY12-534" fmla="*/ 387430 h 548293"/>
                  <a:gd name="connsiteX13-535" fmla="*/ 503485 w 539684"/>
                  <a:gd name="connsiteY13-536" fmla="*/ 404122 h 548293"/>
                  <a:gd name="connsiteX14-537" fmla="*/ 492882 w 539684"/>
                  <a:gd name="connsiteY14-538" fmla="*/ 410338 h 548293"/>
                  <a:gd name="connsiteX15-539" fmla="*/ 486659 w 539684"/>
                  <a:gd name="connsiteY15-540" fmla="*/ 408612 h 548293"/>
                  <a:gd name="connsiteX16-541" fmla="*/ 449550 w 539684"/>
                  <a:gd name="connsiteY16-542" fmla="*/ 387200 h 548293"/>
                  <a:gd name="connsiteX17-543" fmla="*/ 445055 w 539684"/>
                  <a:gd name="connsiteY17-544" fmla="*/ 370393 h 548293"/>
                  <a:gd name="connsiteX18-545" fmla="*/ 452459 w 539684"/>
                  <a:gd name="connsiteY18-546" fmla="*/ 364695 h 548293"/>
                  <a:gd name="connsiteX19-547" fmla="*/ 87225 w 539684"/>
                  <a:gd name="connsiteY19-548" fmla="*/ 364695 h 548293"/>
                  <a:gd name="connsiteX20-549" fmla="*/ 94629 w 539684"/>
                  <a:gd name="connsiteY20-550" fmla="*/ 370393 h 548293"/>
                  <a:gd name="connsiteX21-551" fmla="*/ 90134 w 539684"/>
                  <a:gd name="connsiteY21-552" fmla="*/ 387200 h 548293"/>
                  <a:gd name="connsiteX22-553" fmla="*/ 52910 w 539684"/>
                  <a:gd name="connsiteY22-554" fmla="*/ 408612 h 548293"/>
                  <a:gd name="connsiteX23-555" fmla="*/ 46802 w 539684"/>
                  <a:gd name="connsiteY23-556" fmla="*/ 410338 h 548293"/>
                  <a:gd name="connsiteX24-557" fmla="*/ 36199 w 539684"/>
                  <a:gd name="connsiteY24-558" fmla="*/ 404122 h 548293"/>
                  <a:gd name="connsiteX25-559" fmla="*/ 40694 w 539684"/>
                  <a:gd name="connsiteY25-560" fmla="*/ 387430 h 548293"/>
                  <a:gd name="connsiteX26-561" fmla="*/ 77918 w 539684"/>
                  <a:gd name="connsiteY26-562" fmla="*/ 365904 h 548293"/>
                  <a:gd name="connsiteX27-563" fmla="*/ 87225 w 539684"/>
                  <a:gd name="connsiteY27-564" fmla="*/ 364695 h 548293"/>
                  <a:gd name="connsiteX28-565" fmla="*/ 269784 w 539684"/>
                  <a:gd name="connsiteY28-566" fmla="*/ 291082 h 548293"/>
                  <a:gd name="connsiteX29-567" fmla="*/ 291446 w 539684"/>
                  <a:gd name="connsiteY29-568" fmla="*/ 314906 h 548293"/>
                  <a:gd name="connsiteX30-569" fmla="*/ 299973 w 539684"/>
                  <a:gd name="connsiteY30-570" fmla="*/ 318934 h 548293"/>
                  <a:gd name="connsiteX31-571" fmla="*/ 300549 w 539684"/>
                  <a:gd name="connsiteY31-572" fmla="*/ 318934 h 548293"/>
                  <a:gd name="connsiteX32-573" fmla="*/ 308845 w 539684"/>
                  <a:gd name="connsiteY32-574" fmla="*/ 315712 h 548293"/>
                  <a:gd name="connsiteX33-575" fmla="*/ 320367 w 539684"/>
                  <a:gd name="connsiteY33-576" fmla="*/ 305123 h 548293"/>
                  <a:gd name="connsiteX34-577" fmla="*/ 310458 w 539684"/>
                  <a:gd name="connsiteY34-578" fmla="*/ 374984 h 548293"/>
                  <a:gd name="connsiteX35-579" fmla="*/ 229111 w 539684"/>
                  <a:gd name="connsiteY35-580" fmla="*/ 374984 h 548293"/>
                  <a:gd name="connsiteX36-581" fmla="*/ 219317 w 539684"/>
                  <a:gd name="connsiteY36-582" fmla="*/ 305123 h 548293"/>
                  <a:gd name="connsiteX37-583" fmla="*/ 230839 w 539684"/>
                  <a:gd name="connsiteY37-584" fmla="*/ 315712 h 548293"/>
                  <a:gd name="connsiteX38-585" fmla="*/ 239711 w 539684"/>
                  <a:gd name="connsiteY38-586" fmla="*/ 318934 h 548293"/>
                  <a:gd name="connsiteX39-587" fmla="*/ 248238 w 539684"/>
                  <a:gd name="connsiteY39-588" fmla="*/ 314906 h 548293"/>
                  <a:gd name="connsiteX40-589" fmla="*/ 269784 w 539684"/>
                  <a:gd name="connsiteY40-590" fmla="*/ 291082 h 548293"/>
                  <a:gd name="connsiteX41-591" fmla="*/ 484369 w 539684"/>
                  <a:gd name="connsiteY41-592" fmla="*/ 257141 h 548293"/>
                  <a:gd name="connsiteX42-593" fmla="*/ 527353 w 539684"/>
                  <a:gd name="connsiteY42-594" fmla="*/ 257141 h 548293"/>
                  <a:gd name="connsiteX43-595" fmla="*/ 539684 w 539684"/>
                  <a:gd name="connsiteY43-596" fmla="*/ 269477 h 548293"/>
                  <a:gd name="connsiteX44-597" fmla="*/ 527353 w 539684"/>
                  <a:gd name="connsiteY44-598" fmla="*/ 281698 h 548293"/>
                  <a:gd name="connsiteX45-599" fmla="*/ 484369 w 539684"/>
                  <a:gd name="connsiteY45-600" fmla="*/ 281698 h 548293"/>
                  <a:gd name="connsiteX46-601" fmla="*/ 472153 w 539684"/>
                  <a:gd name="connsiteY46-602" fmla="*/ 269477 h 548293"/>
                  <a:gd name="connsiteX47-603" fmla="*/ 484369 w 539684"/>
                  <a:gd name="connsiteY47-604" fmla="*/ 257141 h 548293"/>
                  <a:gd name="connsiteX48-605" fmla="*/ 12331 w 539684"/>
                  <a:gd name="connsiteY48-606" fmla="*/ 257141 h 548293"/>
                  <a:gd name="connsiteX49-607" fmla="*/ 55200 w 539684"/>
                  <a:gd name="connsiteY49-608" fmla="*/ 257141 h 548293"/>
                  <a:gd name="connsiteX50-609" fmla="*/ 67531 w 539684"/>
                  <a:gd name="connsiteY50-610" fmla="*/ 269477 h 548293"/>
                  <a:gd name="connsiteX51-611" fmla="*/ 55200 w 539684"/>
                  <a:gd name="connsiteY51-612" fmla="*/ 281698 h 548293"/>
                  <a:gd name="connsiteX52-613" fmla="*/ 12331 w 539684"/>
                  <a:gd name="connsiteY52-614" fmla="*/ 281698 h 548293"/>
                  <a:gd name="connsiteX53-615" fmla="*/ 0 w 539684"/>
                  <a:gd name="connsiteY53-616" fmla="*/ 269477 h 548293"/>
                  <a:gd name="connsiteX54-617" fmla="*/ 12331 w 539684"/>
                  <a:gd name="connsiteY54-618" fmla="*/ 257141 h 548293"/>
                  <a:gd name="connsiteX55-619" fmla="*/ 496023 w 539684"/>
                  <a:gd name="connsiteY55-620" fmla="*/ 129008 h 548293"/>
                  <a:gd name="connsiteX56-621" fmla="*/ 503485 w 539684"/>
                  <a:gd name="connsiteY56-622" fmla="*/ 134749 h 548293"/>
                  <a:gd name="connsiteX57-623" fmla="*/ 498990 w 539684"/>
                  <a:gd name="connsiteY57-624" fmla="*/ 151441 h 548293"/>
                  <a:gd name="connsiteX58-625" fmla="*/ 461766 w 539684"/>
                  <a:gd name="connsiteY58-626" fmla="*/ 172968 h 548293"/>
                  <a:gd name="connsiteX59-627" fmla="*/ 455658 w 539684"/>
                  <a:gd name="connsiteY59-628" fmla="*/ 174579 h 548293"/>
                  <a:gd name="connsiteX60-629" fmla="*/ 445055 w 539684"/>
                  <a:gd name="connsiteY60-630" fmla="*/ 168478 h 548293"/>
                  <a:gd name="connsiteX61-631" fmla="*/ 449550 w 539684"/>
                  <a:gd name="connsiteY61-632" fmla="*/ 151671 h 548293"/>
                  <a:gd name="connsiteX62-633" fmla="*/ 486659 w 539684"/>
                  <a:gd name="connsiteY62-634" fmla="*/ 130260 h 548293"/>
                  <a:gd name="connsiteX63-635" fmla="*/ 496023 w 539684"/>
                  <a:gd name="connsiteY63-636" fmla="*/ 129008 h 548293"/>
                  <a:gd name="connsiteX64-637" fmla="*/ 43604 w 539684"/>
                  <a:gd name="connsiteY64-638" fmla="*/ 129008 h 548293"/>
                  <a:gd name="connsiteX65-639" fmla="*/ 52910 w 539684"/>
                  <a:gd name="connsiteY65-640" fmla="*/ 130260 h 548293"/>
                  <a:gd name="connsiteX66-641" fmla="*/ 90134 w 539684"/>
                  <a:gd name="connsiteY66-642" fmla="*/ 151671 h 548293"/>
                  <a:gd name="connsiteX67-643" fmla="*/ 94629 w 539684"/>
                  <a:gd name="connsiteY67-644" fmla="*/ 168478 h 548293"/>
                  <a:gd name="connsiteX68-645" fmla="*/ 84026 w 539684"/>
                  <a:gd name="connsiteY68-646" fmla="*/ 174579 h 548293"/>
                  <a:gd name="connsiteX69-647" fmla="*/ 77918 w 539684"/>
                  <a:gd name="connsiteY69-648" fmla="*/ 172968 h 548293"/>
                  <a:gd name="connsiteX70-649" fmla="*/ 40694 w 539684"/>
                  <a:gd name="connsiteY70-650" fmla="*/ 151441 h 548293"/>
                  <a:gd name="connsiteX71-651" fmla="*/ 36199 w 539684"/>
                  <a:gd name="connsiteY71-652" fmla="*/ 134749 h 548293"/>
                  <a:gd name="connsiteX72-653" fmla="*/ 43604 w 539684"/>
                  <a:gd name="connsiteY72-654" fmla="*/ 129008 h 548293"/>
                  <a:gd name="connsiteX73-655" fmla="*/ 267591 w 539684"/>
                  <a:gd name="connsiteY73-656" fmla="*/ 115653 h 548293"/>
                  <a:gd name="connsiteX74-657" fmla="*/ 425015 w 539684"/>
                  <a:gd name="connsiteY74-658" fmla="*/ 270629 h 548293"/>
                  <a:gd name="connsiteX75-659" fmla="*/ 409572 w 539684"/>
                  <a:gd name="connsiteY75-660" fmla="*/ 338165 h 548293"/>
                  <a:gd name="connsiteX76-661" fmla="*/ 365434 w 539684"/>
                  <a:gd name="connsiteY76-662" fmla="*/ 488539 h 548293"/>
                  <a:gd name="connsiteX77-663" fmla="*/ 365434 w 539684"/>
                  <a:gd name="connsiteY77-664" fmla="*/ 492336 h 548293"/>
                  <a:gd name="connsiteX78-665" fmla="*/ 334318 w 539684"/>
                  <a:gd name="connsiteY78-666" fmla="*/ 492336 h 548293"/>
                  <a:gd name="connsiteX79-667" fmla="*/ 334318 w 539684"/>
                  <a:gd name="connsiteY79-668" fmla="*/ 387293 h 548293"/>
                  <a:gd name="connsiteX80-669" fmla="*/ 334202 w 539684"/>
                  <a:gd name="connsiteY80-670" fmla="*/ 383151 h 548293"/>
                  <a:gd name="connsiteX81-671" fmla="*/ 349530 w 539684"/>
                  <a:gd name="connsiteY81-672" fmla="*/ 274541 h 548293"/>
                  <a:gd name="connsiteX82-673" fmla="*/ 346418 w 539684"/>
                  <a:gd name="connsiteY82-674" fmla="*/ 264531 h 548293"/>
                  <a:gd name="connsiteX83-675" fmla="*/ 329016 w 539684"/>
                  <a:gd name="connsiteY83-676" fmla="*/ 263726 h 548293"/>
                  <a:gd name="connsiteX84-677" fmla="*/ 301358 w 539684"/>
                  <a:gd name="connsiteY84-678" fmla="*/ 289268 h 548293"/>
                  <a:gd name="connsiteX85-679" fmla="*/ 278885 w 539684"/>
                  <a:gd name="connsiteY85-680" fmla="*/ 264531 h 548293"/>
                  <a:gd name="connsiteX86-681" fmla="*/ 269781 w 539684"/>
                  <a:gd name="connsiteY86-682" fmla="*/ 260505 h 548293"/>
                  <a:gd name="connsiteX87-683" fmla="*/ 260676 w 539684"/>
                  <a:gd name="connsiteY87-684" fmla="*/ 264531 h 548293"/>
                  <a:gd name="connsiteX88-685" fmla="*/ 238319 w 539684"/>
                  <a:gd name="connsiteY88-686" fmla="*/ 289268 h 548293"/>
                  <a:gd name="connsiteX89-687" fmla="*/ 210660 w 539684"/>
                  <a:gd name="connsiteY89-688" fmla="*/ 263841 h 548293"/>
                  <a:gd name="connsiteX90-689" fmla="*/ 200519 w 539684"/>
                  <a:gd name="connsiteY90-690" fmla="*/ 260620 h 548293"/>
                  <a:gd name="connsiteX91-691" fmla="*/ 190032 w 539684"/>
                  <a:gd name="connsiteY91-692" fmla="*/ 274541 h 548293"/>
                  <a:gd name="connsiteX92-693" fmla="*/ 205474 w 539684"/>
                  <a:gd name="connsiteY92-694" fmla="*/ 383151 h 548293"/>
                  <a:gd name="connsiteX93-695" fmla="*/ 205359 w 539684"/>
                  <a:gd name="connsiteY93-696" fmla="*/ 387293 h 548293"/>
                  <a:gd name="connsiteX94-697" fmla="*/ 205359 w 539684"/>
                  <a:gd name="connsiteY94-698" fmla="*/ 492336 h 548293"/>
                  <a:gd name="connsiteX95-699" fmla="*/ 174243 w 539684"/>
                  <a:gd name="connsiteY95-700" fmla="*/ 492336 h 548293"/>
                  <a:gd name="connsiteX96-701" fmla="*/ 174243 w 539684"/>
                  <a:gd name="connsiteY96-702" fmla="*/ 489230 h 548293"/>
                  <a:gd name="connsiteX97-703" fmla="*/ 131257 w 539684"/>
                  <a:gd name="connsiteY97-704" fmla="*/ 340466 h 548293"/>
                  <a:gd name="connsiteX98-705" fmla="*/ 114662 w 539684"/>
                  <a:gd name="connsiteY98-706" fmla="*/ 271089 h 548293"/>
                  <a:gd name="connsiteX99-707" fmla="*/ 267591 w 539684"/>
                  <a:gd name="connsiteY99-708" fmla="*/ 115653 h 548293"/>
                  <a:gd name="connsiteX100-709" fmla="*/ 395400 w 539684"/>
                  <a:gd name="connsiteY100-710" fmla="*/ 34872 h 548293"/>
                  <a:gd name="connsiteX101-711" fmla="*/ 404717 w 539684"/>
                  <a:gd name="connsiteY101-712" fmla="*/ 36123 h 548293"/>
                  <a:gd name="connsiteX102-713" fmla="*/ 409210 w 539684"/>
                  <a:gd name="connsiteY102-714" fmla="*/ 52806 h 548293"/>
                  <a:gd name="connsiteX103-715" fmla="*/ 387782 w 539684"/>
                  <a:gd name="connsiteY103-716" fmla="*/ 89968 h 548293"/>
                  <a:gd name="connsiteX104-717" fmla="*/ 377068 w 539684"/>
                  <a:gd name="connsiteY104-718" fmla="*/ 96181 h 548293"/>
                  <a:gd name="connsiteX105-719" fmla="*/ 370963 w 539684"/>
                  <a:gd name="connsiteY105-720" fmla="*/ 94455 h 548293"/>
                  <a:gd name="connsiteX106-721" fmla="*/ 366470 w 539684"/>
                  <a:gd name="connsiteY106-722" fmla="*/ 77772 h 548293"/>
                  <a:gd name="connsiteX107-723" fmla="*/ 387898 w 539684"/>
                  <a:gd name="connsiteY107-724" fmla="*/ 40610 h 548293"/>
                  <a:gd name="connsiteX108-725" fmla="*/ 395400 w 539684"/>
                  <a:gd name="connsiteY108-726" fmla="*/ 34872 h 548293"/>
                  <a:gd name="connsiteX109-727" fmla="*/ 144269 w 539684"/>
                  <a:gd name="connsiteY109-728" fmla="*/ 34872 h 548293"/>
                  <a:gd name="connsiteX110-729" fmla="*/ 151671 w 539684"/>
                  <a:gd name="connsiteY110-730" fmla="*/ 40610 h 548293"/>
                  <a:gd name="connsiteX111-731" fmla="*/ 173214 w 539684"/>
                  <a:gd name="connsiteY111-732" fmla="*/ 77772 h 548293"/>
                  <a:gd name="connsiteX112-733" fmla="*/ 168721 w 539684"/>
                  <a:gd name="connsiteY112-734" fmla="*/ 94455 h 548293"/>
                  <a:gd name="connsiteX113-735" fmla="*/ 162500 w 539684"/>
                  <a:gd name="connsiteY113-736" fmla="*/ 96181 h 548293"/>
                  <a:gd name="connsiteX114-737" fmla="*/ 151902 w 539684"/>
                  <a:gd name="connsiteY114-738" fmla="*/ 89968 h 548293"/>
                  <a:gd name="connsiteX115-739" fmla="*/ 130474 w 539684"/>
                  <a:gd name="connsiteY115-740" fmla="*/ 52806 h 548293"/>
                  <a:gd name="connsiteX116-741" fmla="*/ 134967 w 539684"/>
                  <a:gd name="connsiteY116-742" fmla="*/ 36123 h 548293"/>
                  <a:gd name="connsiteX117-743" fmla="*/ 144269 w 539684"/>
                  <a:gd name="connsiteY117-744" fmla="*/ 34872 h 548293"/>
                  <a:gd name="connsiteX118-745" fmla="*/ 269785 w 539684"/>
                  <a:gd name="connsiteY118-746" fmla="*/ 0 h 548293"/>
                  <a:gd name="connsiteX119-747" fmla="*/ 282121 w 539684"/>
                  <a:gd name="connsiteY119-748" fmla="*/ 12318 h 548293"/>
                  <a:gd name="connsiteX120-749" fmla="*/ 282121 w 539684"/>
                  <a:gd name="connsiteY120-750" fmla="*/ 55258 h 548293"/>
                  <a:gd name="connsiteX121-751" fmla="*/ 269785 w 539684"/>
                  <a:gd name="connsiteY121-752" fmla="*/ 67461 h 548293"/>
                  <a:gd name="connsiteX122-753" fmla="*/ 257564 w 539684"/>
                  <a:gd name="connsiteY122-754" fmla="*/ 55258 h 548293"/>
                  <a:gd name="connsiteX123-755" fmla="*/ 257564 w 539684"/>
                  <a:gd name="connsiteY123-756" fmla="*/ 12318 h 548293"/>
                  <a:gd name="connsiteX124-757" fmla="*/ 269785 w 539684"/>
                  <a:gd name="connsiteY124-758" fmla="*/ 0 h 548293"/>
                  <a:gd name="connsiteX0-759" fmla="*/ 174296 w 539684"/>
                  <a:gd name="connsiteY0-760" fmla="*/ 516962 h 548293"/>
                  <a:gd name="connsiteX1-761" fmla="*/ 365458 w 539684"/>
                  <a:gd name="connsiteY1-762" fmla="*/ 516962 h 548293"/>
                  <a:gd name="connsiteX2-763" fmla="*/ 348404 w 539684"/>
                  <a:gd name="connsiteY2-764" fmla="*/ 548293 h 548293"/>
                  <a:gd name="connsiteX3-765" fmla="*/ 174296 w 539684"/>
                  <a:gd name="connsiteY3-766" fmla="*/ 516962 h 548293"/>
                  <a:gd name="connsiteX4-767" fmla="*/ 229902 w 539684"/>
                  <a:gd name="connsiteY4-768" fmla="*/ 399471 h 548293"/>
                  <a:gd name="connsiteX5-769" fmla="*/ 309641 w 539684"/>
                  <a:gd name="connsiteY5-770" fmla="*/ 399471 h 548293"/>
                  <a:gd name="connsiteX6-771" fmla="*/ 309641 w 539684"/>
                  <a:gd name="connsiteY6-772" fmla="*/ 480127 h 548293"/>
                  <a:gd name="connsiteX7-773" fmla="*/ 229902 w 539684"/>
                  <a:gd name="connsiteY7-774" fmla="*/ 480127 h 548293"/>
                  <a:gd name="connsiteX8-775" fmla="*/ 229902 w 539684"/>
                  <a:gd name="connsiteY8-776" fmla="*/ 399471 h 548293"/>
                  <a:gd name="connsiteX9-777" fmla="*/ 452459 w 539684"/>
                  <a:gd name="connsiteY9-778" fmla="*/ 364695 h 548293"/>
                  <a:gd name="connsiteX10-779" fmla="*/ 461766 w 539684"/>
                  <a:gd name="connsiteY10-780" fmla="*/ 365904 h 548293"/>
                  <a:gd name="connsiteX11-781" fmla="*/ 498990 w 539684"/>
                  <a:gd name="connsiteY11-782" fmla="*/ 387430 h 548293"/>
                  <a:gd name="connsiteX12-783" fmla="*/ 503485 w 539684"/>
                  <a:gd name="connsiteY12-784" fmla="*/ 404122 h 548293"/>
                  <a:gd name="connsiteX13-785" fmla="*/ 492882 w 539684"/>
                  <a:gd name="connsiteY13-786" fmla="*/ 410338 h 548293"/>
                  <a:gd name="connsiteX14-787" fmla="*/ 486659 w 539684"/>
                  <a:gd name="connsiteY14-788" fmla="*/ 408612 h 548293"/>
                  <a:gd name="connsiteX15-789" fmla="*/ 449550 w 539684"/>
                  <a:gd name="connsiteY15-790" fmla="*/ 387200 h 548293"/>
                  <a:gd name="connsiteX16-791" fmla="*/ 445055 w 539684"/>
                  <a:gd name="connsiteY16-792" fmla="*/ 370393 h 548293"/>
                  <a:gd name="connsiteX17-793" fmla="*/ 452459 w 539684"/>
                  <a:gd name="connsiteY17-794" fmla="*/ 364695 h 548293"/>
                  <a:gd name="connsiteX18-795" fmla="*/ 87225 w 539684"/>
                  <a:gd name="connsiteY18-796" fmla="*/ 364695 h 548293"/>
                  <a:gd name="connsiteX19-797" fmla="*/ 94629 w 539684"/>
                  <a:gd name="connsiteY19-798" fmla="*/ 370393 h 548293"/>
                  <a:gd name="connsiteX20-799" fmla="*/ 90134 w 539684"/>
                  <a:gd name="connsiteY20-800" fmla="*/ 387200 h 548293"/>
                  <a:gd name="connsiteX21-801" fmla="*/ 52910 w 539684"/>
                  <a:gd name="connsiteY21-802" fmla="*/ 408612 h 548293"/>
                  <a:gd name="connsiteX22-803" fmla="*/ 46802 w 539684"/>
                  <a:gd name="connsiteY22-804" fmla="*/ 410338 h 548293"/>
                  <a:gd name="connsiteX23-805" fmla="*/ 36199 w 539684"/>
                  <a:gd name="connsiteY23-806" fmla="*/ 404122 h 548293"/>
                  <a:gd name="connsiteX24-807" fmla="*/ 40694 w 539684"/>
                  <a:gd name="connsiteY24-808" fmla="*/ 387430 h 548293"/>
                  <a:gd name="connsiteX25-809" fmla="*/ 77918 w 539684"/>
                  <a:gd name="connsiteY25-810" fmla="*/ 365904 h 548293"/>
                  <a:gd name="connsiteX26-811" fmla="*/ 87225 w 539684"/>
                  <a:gd name="connsiteY26-812" fmla="*/ 364695 h 548293"/>
                  <a:gd name="connsiteX27-813" fmla="*/ 269784 w 539684"/>
                  <a:gd name="connsiteY27-814" fmla="*/ 291082 h 548293"/>
                  <a:gd name="connsiteX28-815" fmla="*/ 291446 w 539684"/>
                  <a:gd name="connsiteY28-816" fmla="*/ 314906 h 548293"/>
                  <a:gd name="connsiteX29-817" fmla="*/ 299973 w 539684"/>
                  <a:gd name="connsiteY29-818" fmla="*/ 318934 h 548293"/>
                  <a:gd name="connsiteX30-819" fmla="*/ 300549 w 539684"/>
                  <a:gd name="connsiteY30-820" fmla="*/ 318934 h 548293"/>
                  <a:gd name="connsiteX31-821" fmla="*/ 308845 w 539684"/>
                  <a:gd name="connsiteY31-822" fmla="*/ 315712 h 548293"/>
                  <a:gd name="connsiteX32-823" fmla="*/ 320367 w 539684"/>
                  <a:gd name="connsiteY32-824" fmla="*/ 305123 h 548293"/>
                  <a:gd name="connsiteX33-825" fmla="*/ 310458 w 539684"/>
                  <a:gd name="connsiteY33-826" fmla="*/ 374984 h 548293"/>
                  <a:gd name="connsiteX34-827" fmla="*/ 229111 w 539684"/>
                  <a:gd name="connsiteY34-828" fmla="*/ 374984 h 548293"/>
                  <a:gd name="connsiteX35-829" fmla="*/ 219317 w 539684"/>
                  <a:gd name="connsiteY35-830" fmla="*/ 305123 h 548293"/>
                  <a:gd name="connsiteX36-831" fmla="*/ 230839 w 539684"/>
                  <a:gd name="connsiteY36-832" fmla="*/ 315712 h 548293"/>
                  <a:gd name="connsiteX37-833" fmla="*/ 239711 w 539684"/>
                  <a:gd name="connsiteY37-834" fmla="*/ 318934 h 548293"/>
                  <a:gd name="connsiteX38-835" fmla="*/ 248238 w 539684"/>
                  <a:gd name="connsiteY38-836" fmla="*/ 314906 h 548293"/>
                  <a:gd name="connsiteX39-837" fmla="*/ 269784 w 539684"/>
                  <a:gd name="connsiteY39-838" fmla="*/ 291082 h 548293"/>
                  <a:gd name="connsiteX40-839" fmla="*/ 484369 w 539684"/>
                  <a:gd name="connsiteY40-840" fmla="*/ 257141 h 548293"/>
                  <a:gd name="connsiteX41-841" fmla="*/ 527353 w 539684"/>
                  <a:gd name="connsiteY41-842" fmla="*/ 257141 h 548293"/>
                  <a:gd name="connsiteX42-843" fmla="*/ 539684 w 539684"/>
                  <a:gd name="connsiteY42-844" fmla="*/ 269477 h 548293"/>
                  <a:gd name="connsiteX43-845" fmla="*/ 527353 w 539684"/>
                  <a:gd name="connsiteY43-846" fmla="*/ 281698 h 548293"/>
                  <a:gd name="connsiteX44-847" fmla="*/ 484369 w 539684"/>
                  <a:gd name="connsiteY44-848" fmla="*/ 281698 h 548293"/>
                  <a:gd name="connsiteX45-849" fmla="*/ 472153 w 539684"/>
                  <a:gd name="connsiteY45-850" fmla="*/ 269477 h 548293"/>
                  <a:gd name="connsiteX46-851" fmla="*/ 484369 w 539684"/>
                  <a:gd name="connsiteY46-852" fmla="*/ 257141 h 548293"/>
                  <a:gd name="connsiteX47-853" fmla="*/ 12331 w 539684"/>
                  <a:gd name="connsiteY47-854" fmla="*/ 257141 h 548293"/>
                  <a:gd name="connsiteX48-855" fmla="*/ 55200 w 539684"/>
                  <a:gd name="connsiteY48-856" fmla="*/ 257141 h 548293"/>
                  <a:gd name="connsiteX49-857" fmla="*/ 67531 w 539684"/>
                  <a:gd name="connsiteY49-858" fmla="*/ 269477 h 548293"/>
                  <a:gd name="connsiteX50-859" fmla="*/ 55200 w 539684"/>
                  <a:gd name="connsiteY50-860" fmla="*/ 281698 h 548293"/>
                  <a:gd name="connsiteX51-861" fmla="*/ 12331 w 539684"/>
                  <a:gd name="connsiteY51-862" fmla="*/ 281698 h 548293"/>
                  <a:gd name="connsiteX52-863" fmla="*/ 0 w 539684"/>
                  <a:gd name="connsiteY52-864" fmla="*/ 269477 h 548293"/>
                  <a:gd name="connsiteX53-865" fmla="*/ 12331 w 539684"/>
                  <a:gd name="connsiteY53-866" fmla="*/ 257141 h 548293"/>
                  <a:gd name="connsiteX54-867" fmla="*/ 496023 w 539684"/>
                  <a:gd name="connsiteY54-868" fmla="*/ 129008 h 548293"/>
                  <a:gd name="connsiteX55-869" fmla="*/ 503485 w 539684"/>
                  <a:gd name="connsiteY55-870" fmla="*/ 134749 h 548293"/>
                  <a:gd name="connsiteX56-871" fmla="*/ 498990 w 539684"/>
                  <a:gd name="connsiteY56-872" fmla="*/ 151441 h 548293"/>
                  <a:gd name="connsiteX57-873" fmla="*/ 461766 w 539684"/>
                  <a:gd name="connsiteY57-874" fmla="*/ 172968 h 548293"/>
                  <a:gd name="connsiteX58-875" fmla="*/ 455658 w 539684"/>
                  <a:gd name="connsiteY58-876" fmla="*/ 174579 h 548293"/>
                  <a:gd name="connsiteX59-877" fmla="*/ 445055 w 539684"/>
                  <a:gd name="connsiteY59-878" fmla="*/ 168478 h 548293"/>
                  <a:gd name="connsiteX60-879" fmla="*/ 449550 w 539684"/>
                  <a:gd name="connsiteY60-880" fmla="*/ 151671 h 548293"/>
                  <a:gd name="connsiteX61-881" fmla="*/ 486659 w 539684"/>
                  <a:gd name="connsiteY61-882" fmla="*/ 130260 h 548293"/>
                  <a:gd name="connsiteX62-883" fmla="*/ 496023 w 539684"/>
                  <a:gd name="connsiteY62-884" fmla="*/ 129008 h 548293"/>
                  <a:gd name="connsiteX63-885" fmla="*/ 43604 w 539684"/>
                  <a:gd name="connsiteY63-886" fmla="*/ 129008 h 548293"/>
                  <a:gd name="connsiteX64-887" fmla="*/ 52910 w 539684"/>
                  <a:gd name="connsiteY64-888" fmla="*/ 130260 h 548293"/>
                  <a:gd name="connsiteX65-889" fmla="*/ 90134 w 539684"/>
                  <a:gd name="connsiteY65-890" fmla="*/ 151671 h 548293"/>
                  <a:gd name="connsiteX66-891" fmla="*/ 94629 w 539684"/>
                  <a:gd name="connsiteY66-892" fmla="*/ 168478 h 548293"/>
                  <a:gd name="connsiteX67-893" fmla="*/ 84026 w 539684"/>
                  <a:gd name="connsiteY67-894" fmla="*/ 174579 h 548293"/>
                  <a:gd name="connsiteX68-895" fmla="*/ 77918 w 539684"/>
                  <a:gd name="connsiteY68-896" fmla="*/ 172968 h 548293"/>
                  <a:gd name="connsiteX69-897" fmla="*/ 40694 w 539684"/>
                  <a:gd name="connsiteY69-898" fmla="*/ 151441 h 548293"/>
                  <a:gd name="connsiteX70-899" fmla="*/ 36199 w 539684"/>
                  <a:gd name="connsiteY70-900" fmla="*/ 134749 h 548293"/>
                  <a:gd name="connsiteX71-901" fmla="*/ 43604 w 539684"/>
                  <a:gd name="connsiteY71-902" fmla="*/ 129008 h 548293"/>
                  <a:gd name="connsiteX72-903" fmla="*/ 267591 w 539684"/>
                  <a:gd name="connsiteY72-904" fmla="*/ 115653 h 548293"/>
                  <a:gd name="connsiteX73-905" fmla="*/ 425015 w 539684"/>
                  <a:gd name="connsiteY73-906" fmla="*/ 270629 h 548293"/>
                  <a:gd name="connsiteX74-907" fmla="*/ 409572 w 539684"/>
                  <a:gd name="connsiteY74-908" fmla="*/ 338165 h 548293"/>
                  <a:gd name="connsiteX75-909" fmla="*/ 365434 w 539684"/>
                  <a:gd name="connsiteY75-910" fmla="*/ 488539 h 548293"/>
                  <a:gd name="connsiteX76-911" fmla="*/ 365434 w 539684"/>
                  <a:gd name="connsiteY76-912" fmla="*/ 492336 h 548293"/>
                  <a:gd name="connsiteX77-913" fmla="*/ 334318 w 539684"/>
                  <a:gd name="connsiteY77-914" fmla="*/ 492336 h 548293"/>
                  <a:gd name="connsiteX78-915" fmla="*/ 334318 w 539684"/>
                  <a:gd name="connsiteY78-916" fmla="*/ 387293 h 548293"/>
                  <a:gd name="connsiteX79-917" fmla="*/ 334202 w 539684"/>
                  <a:gd name="connsiteY79-918" fmla="*/ 383151 h 548293"/>
                  <a:gd name="connsiteX80-919" fmla="*/ 349530 w 539684"/>
                  <a:gd name="connsiteY80-920" fmla="*/ 274541 h 548293"/>
                  <a:gd name="connsiteX81-921" fmla="*/ 346418 w 539684"/>
                  <a:gd name="connsiteY81-922" fmla="*/ 264531 h 548293"/>
                  <a:gd name="connsiteX82-923" fmla="*/ 329016 w 539684"/>
                  <a:gd name="connsiteY82-924" fmla="*/ 263726 h 548293"/>
                  <a:gd name="connsiteX83-925" fmla="*/ 301358 w 539684"/>
                  <a:gd name="connsiteY83-926" fmla="*/ 289268 h 548293"/>
                  <a:gd name="connsiteX84-927" fmla="*/ 278885 w 539684"/>
                  <a:gd name="connsiteY84-928" fmla="*/ 264531 h 548293"/>
                  <a:gd name="connsiteX85-929" fmla="*/ 269781 w 539684"/>
                  <a:gd name="connsiteY85-930" fmla="*/ 260505 h 548293"/>
                  <a:gd name="connsiteX86-931" fmla="*/ 260676 w 539684"/>
                  <a:gd name="connsiteY86-932" fmla="*/ 264531 h 548293"/>
                  <a:gd name="connsiteX87-933" fmla="*/ 238319 w 539684"/>
                  <a:gd name="connsiteY87-934" fmla="*/ 289268 h 548293"/>
                  <a:gd name="connsiteX88-935" fmla="*/ 210660 w 539684"/>
                  <a:gd name="connsiteY88-936" fmla="*/ 263841 h 548293"/>
                  <a:gd name="connsiteX89-937" fmla="*/ 200519 w 539684"/>
                  <a:gd name="connsiteY89-938" fmla="*/ 260620 h 548293"/>
                  <a:gd name="connsiteX90-939" fmla="*/ 190032 w 539684"/>
                  <a:gd name="connsiteY90-940" fmla="*/ 274541 h 548293"/>
                  <a:gd name="connsiteX91-941" fmla="*/ 205474 w 539684"/>
                  <a:gd name="connsiteY91-942" fmla="*/ 383151 h 548293"/>
                  <a:gd name="connsiteX92-943" fmla="*/ 205359 w 539684"/>
                  <a:gd name="connsiteY92-944" fmla="*/ 387293 h 548293"/>
                  <a:gd name="connsiteX93-945" fmla="*/ 205359 w 539684"/>
                  <a:gd name="connsiteY93-946" fmla="*/ 492336 h 548293"/>
                  <a:gd name="connsiteX94-947" fmla="*/ 174243 w 539684"/>
                  <a:gd name="connsiteY94-948" fmla="*/ 492336 h 548293"/>
                  <a:gd name="connsiteX95-949" fmla="*/ 174243 w 539684"/>
                  <a:gd name="connsiteY95-950" fmla="*/ 489230 h 548293"/>
                  <a:gd name="connsiteX96-951" fmla="*/ 131257 w 539684"/>
                  <a:gd name="connsiteY96-952" fmla="*/ 340466 h 548293"/>
                  <a:gd name="connsiteX97-953" fmla="*/ 114662 w 539684"/>
                  <a:gd name="connsiteY97-954" fmla="*/ 271089 h 548293"/>
                  <a:gd name="connsiteX98-955" fmla="*/ 267591 w 539684"/>
                  <a:gd name="connsiteY98-956" fmla="*/ 115653 h 548293"/>
                  <a:gd name="connsiteX99-957" fmla="*/ 395400 w 539684"/>
                  <a:gd name="connsiteY99-958" fmla="*/ 34872 h 548293"/>
                  <a:gd name="connsiteX100-959" fmla="*/ 404717 w 539684"/>
                  <a:gd name="connsiteY100-960" fmla="*/ 36123 h 548293"/>
                  <a:gd name="connsiteX101-961" fmla="*/ 409210 w 539684"/>
                  <a:gd name="connsiteY101-962" fmla="*/ 52806 h 548293"/>
                  <a:gd name="connsiteX102-963" fmla="*/ 387782 w 539684"/>
                  <a:gd name="connsiteY102-964" fmla="*/ 89968 h 548293"/>
                  <a:gd name="connsiteX103-965" fmla="*/ 377068 w 539684"/>
                  <a:gd name="connsiteY103-966" fmla="*/ 96181 h 548293"/>
                  <a:gd name="connsiteX104-967" fmla="*/ 370963 w 539684"/>
                  <a:gd name="connsiteY104-968" fmla="*/ 94455 h 548293"/>
                  <a:gd name="connsiteX105-969" fmla="*/ 366470 w 539684"/>
                  <a:gd name="connsiteY105-970" fmla="*/ 77772 h 548293"/>
                  <a:gd name="connsiteX106-971" fmla="*/ 387898 w 539684"/>
                  <a:gd name="connsiteY106-972" fmla="*/ 40610 h 548293"/>
                  <a:gd name="connsiteX107-973" fmla="*/ 395400 w 539684"/>
                  <a:gd name="connsiteY107-974" fmla="*/ 34872 h 548293"/>
                  <a:gd name="connsiteX108-975" fmla="*/ 144269 w 539684"/>
                  <a:gd name="connsiteY108-976" fmla="*/ 34872 h 548293"/>
                  <a:gd name="connsiteX109-977" fmla="*/ 151671 w 539684"/>
                  <a:gd name="connsiteY109-978" fmla="*/ 40610 h 548293"/>
                  <a:gd name="connsiteX110-979" fmla="*/ 173214 w 539684"/>
                  <a:gd name="connsiteY110-980" fmla="*/ 77772 h 548293"/>
                  <a:gd name="connsiteX111-981" fmla="*/ 168721 w 539684"/>
                  <a:gd name="connsiteY111-982" fmla="*/ 94455 h 548293"/>
                  <a:gd name="connsiteX112-983" fmla="*/ 162500 w 539684"/>
                  <a:gd name="connsiteY112-984" fmla="*/ 96181 h 548293"/>
                  <a:gd name="connsiteX113-985" fmla="*/ 151902 w 539684"/>
                  <a:gd name="connsiteY113-986" fmla="*/ 89968 h 548293"/>
                  <a:gd name="connsiteX114-987" fmla="*/ 130474 w 539684"/>
                  <a:gd name="connsiteY114-988" fmla="*/ 52806 h 548293"/>
                  <a:gd name="connsiteX115-989" fmla="*/ 134967 w 539684"/>
                  <a:gd name="connsiteY115-990" fmla="*/ 36123 h 548293"/>
                  <a:gd name="connsiteX116-991" fmla="*/ 144269 w 539684"/>
                  <a:gd name="connsiteY116-992" fmla="*/ 34872 h 548293"/>
                  <a:gd name="connsiteX117-993" fmla="*/ 269785 w 539684"/>
                  <a:gd name="connsiteY117-994" fmla="*/ 0 h 548293"/>
                  <a:gd name="connsiteX118-995" fmla="*/ 282121 w 539684"/>
                  <a:gd name="connsiteY118-996" fmla="*/ 12318 h 548293"/>
                  <a:gd name="connsiteX119-997" fmla="*/ 282121 w 539684"/>
                  <a:gd name="connsiteY119-998" fmla="*/ 55258 h 548293"/>
                  <a:gd name="connsiteX120-999" fmla="*/ 269785 w 539684"/>
                  <a:gd name="connsiteY120-1000" fmla="*/ 67461 h 548293"/>
                  <a:gd name="connsiteX121-1001" fmla="*/ 257564 w 539684"/>
                  <a:gd name="connsiteY121-1002" fmla="*/ 55258 h 548293"/>
                  <a:gd name="connsiteX122-1003" fmla="*/ 257564 w 539684"/>
                  <a:gd name="connsiteY122-1004" fmla="*/ 12318 h 548293"/>
                  <a:gd name="connsiteX123-1005" fmla="*/ 269785 w 539684"/>
                  <a:gd name="connsiteY123-1006" fmla="*/ 0 h 548293"/>
                  <a:gd name="connsiteX0-1007" fmla="*/ 348404 w 539684"/>
                  <a:gd name="connsiteY0-1008" fmla="*/ 548293 h 548293"/>
                  <a:gd name="connsiteX1-1009" fmla="*/ 365458 w 539684"/>
                  <a:gd name="connsiteY1-1010" fmla="*/ 516962 h 548293"/>
                  <a:gd name="connsiteX2-1011" fmla="*/ 348404 w 539684"/>
                  <a:gd name="connsiteY2-1012" fmla="*/ 548293 h 548293"/>
                  <a:gd name="connsiteX3-1013" fmla="*/ 229902 w 539684"/>
                  <a:gd name="connsiteY3-1014" fmla="*/ 399471 h 548293"/>
                  <a:gd name="connsiteX4-1015" fmla="*/ 309641 w 539684"/>
                  <a:gd name="connsiteY4-1016" fmla="*/ 399471 h 548293"/>
                  <a:gd name="connsiteX5-1017" fmla="*/ 309641 w 539684"/>
                  <a:gd name="connsiteY5-1018" fmla="*/ 480127 h 548293"/>
                  <a:gd name="connsiteX6-1019" fmla="*/ 229902 w 539684"/>
                  <a:gd name="connsiteY6-1020" fmla="*/ 480127 h 548293"/>
                  <a:gd name="connsiteX7-1021" fmla="*/ 229902 w 539684"/>
                  <a:gd name="connsiteY7-1022" fmla="*/ 399471 h 548293"/>
                  <a:gd name="connsiteX8-1023" fmla="*/ 452459 w 539684"/>
                  <a:gd name="connsiteY8-1024" fmla="*/ 364695 h 548293"/>
                  <a:gd name="connsiteX9-1025" fmla="*/ 461766 w 539684"/>
                  <a:gd name="connsiteY9-1026" fmla="*/ 365904 h 548293"/>
                  <a:gd name="connsiteX10-1027" fmla="*/ 498990 w 539684"/>
                  <a:gd name="connsiteY10-1028" fmla="*/ 387430 h 548293"/>
                  <a:gd name="connsiteX11-1029" fmla="*/ 503485 w 539684"/>
                  <a:gd name="connsiteY11-1030" fmla="*/ 404122 h 548293"/>
                  <a:gd name="connsiteX12-1031" fmla="*/ 492882 w 539684"/>
                  <a:gd name="connsiteY12-1032" fmla="*/ 410338 h 548293"/>
                  <a:gd name="connsiteX13-1033" fmla="*/ 486659 w 539684"/>
                  <a:gd name="connsiteY13-1034" fmla="*/ 408612 h 548293"/>
                  <a:gd name="connsiteX14-1035" fmla="*/ 449550 w 539684"/>
                  <a:gd name="connsiteY14-1036" fmla="*/ 387200 h 548293"/>
                  <a:gd name="connsiteX15-1037" fmla="*/ 445055 w 539684"/>
                  <a:gd name="connsiteY15-1038" fmla="*/ 370393 h 548293"/>
                  <a:gd name="connsiteX16-1039" fmla="*/ 452459 w 539684"/>
                  <a:gd name="connsiteY16-1040" fmla="*/ 364695 h 548293"/>
                  <a:gd name="connsiteX17-1041" fmla="*/ 87225 w 539684"/>
                  <a:gd name="connsiteY17-1042" fmla="*/ 364695 h 548293"/>
                  <a:gd name="connsiteX18-1043" fmla="*/ 94629 w 539684"/>
                  <a:gd name="connsiteY18-1044" fmla="*/ 370393 h 548293"/>
                  <a:gd name="connsiteX19-1045" fmla="*/ 90134 w 539684"/>
                  <a:gd name="connsiteY19-1046" fmla="*/ 387200 h 548293"/>
                  <a:gd name="connsiteX20-1047" fmla="*/ 52910 w 539684"/>
                  <a:gd name="connsiteY20-1048" fmla="*/ 408612 h 548293"/>
                  <a:gd name="connsiteX21-1049" fmla="*/ 46802 w 539684"/>
                  <a:gd name="connsiteY21-1050" fmla="*/ 410338 h 548293"/>
                  <a:gd name="connsiteX22-1051" fmla="*/ 36199 w 539684"/>
                  <a:gd name="connsiteY22-1052" fmla="*/ 404122 h 548293"/>
                  <a:gd name="connsiteX23-1053" fmla="*/ 40694 w 539684"/>
                  <a:gd name="connsiteY23-1054" fmla="*/ 387430 h 548293"/>
                  <a:gd name="connsiteX24-1055" fmla="*/ 77918 w 539684"/>
                  <a:gd name="connsiteY24-1056" fmla="*/ 365904 h 548293"/>
                  <a:gd name="connsiteX25-1057" fmla="*/ 87225 w 539684"/>
                  <a:gd name="connsiteY25-1058" fmla="*/ 364695 h 548293"/>
                  <a:gd name="connsiteX26-1059" fmla="*/ 269784 w 539684"/>
                  <a:gd name="connsiteY26-1060" fmla="*/ 291082 h 548293"/>
                  <a:gd name="connsiteX27-1061" fmla="*/ 291446 w 539684"/>
                  <a:gd name="connsiteY27-1062" fmla="*/ 314906 h 548293"/>
                  <a:gd name="connsiteX28-1063" fmla="*/ 299973 w 539684"/>
                  <a:gd name="connsiteY28-1064" fmla="*/ 318934 h 548293"/>
                  <a:gd name="connsiteX29-1065" fmla="*/ 300549 w 539684"/>
                  <a:gd name="connsiteY29-1066" fmla="*/ 318934 h 548293"/>
                  <a:gd name="connsiteX30-1067" fmla="*/ 308845 w 539684"/>
                  <a:gd name="connsiteY30-1068" fmla="*/ 315712 h 548293"/>
                  <a:gd name="connsiteX31-1069" fmla="*/ 320367 w 539684"/>
                  <a:gd name="connsiteY31-1070" fmla="*/ 305123 h 548293"/>
                  <a:gd name="connsiteX32-1071" fmla="*/ 310458 w 539684"/>
                  <a:gd name="connsiteY32-1072" fmla="*/ 374984 h 548293"/>
                  <a:gd name="connsiteX33-1073" fmla="*/ 229111 w 539684"/>
                  <a:gd name="connsiteY33-1074" fmla="*/ 374984 h 548293"/>
                  <a:gd name="connsiteX34-1075" fmla="*/ 219317 w 539684"/>
                  <a:gd name="connsiteY34-1076" fmla="*/ 305123 h 548293"/>
                  <a:gd name="connsiteX35-1077" fmla="*/ 230839 w 539684"/>
                  <a:gd name="connsiteY35-1078" fmla="*/ 315712 h 548293"/>
                  <a:gd name="connsiteX36-1079" fmla="*/ 239711 w 539684"/>
                  <a:gd name="connsiteY36-1080" fmla="*/ 318934 h 548293"/>
                  <a:gd name="connsiteX37-1081" fmla="*/ 248238 w 539684"/>
                  <a:gd name="connsiteY37-1082" fmla="*/ 314906 h 548293"/>
                  <a:gd name="connsiteX38-1083" fmla="*/ 269784 w 539684"/>
                  <a:gd name="connsiteY38-1084" fmla="*/ 291082 h 548293"/>
                  <a:gd name="connsiteX39-1085" fmla="*/ 484369 w 539684"/>
                  <a:gd name="connsiteY39-1086" fmla="*/ 257141 h 548293"/>
                  <a:gd name="connsiteX40-1087" fmla="*/ 527353 w 539684"/>
                  <a:gd name="connsiteY40-1088" fmla="*/ 257141 h 548293"/>
                  <a:gd name="connsiteX41-1089" fmla="*/ 539684 w 539684"/>
                  <a:gd name="connsiteY41-1090" fmla="*/ 269477 h 548293"/>
                  <a:gd name="connsiteX42-1091" fmla="*/ 527353 w 539684"/>
                  <a:gd name="connsiteY42-1092" fmla="*/ 281698 h 548293"/>
                  <a:gd name="connsiteX43-1093" fmla="*/ 484369 w 539684"/>
                  <a:gd name="connsiteY43-1094" fmla="*/ 281698 h 548293"/>
                  <a:gd name="connsiteX44-1095" fmla="*/ 472153 w 539684"/>
                  <a:gd name="connsiteY44-1096" fmla="*/ 269477 h 548293"/>
                  <a:gd name="connsiteX45-1097" fmla="*/ 484369 w 539684"/>
                  <a:gd name="connsiteY45-1098" fmla="*/ 257141 h 548293"/>
                  <a:gd name="connsiteX46-1099" fmla="*/ 12331 w 539684"/>
                  <a:gd name="connsiteY46-1100" fmla="*/ 257141 h 548293"/>
                  <a:gd name="connsiteX47-1101" fmla="*/ 55200 w 539684"/>
                  <a:gd name="connsiteY47-1102" fmla="*/ 257141 h 548293"/>
                  <a:gd name="connsiteX48-1103" fmla="*/ 67531 w 539684"/>
                  <a:gd name="connsiteY48-1104" fmla="*/ 269477 h 548293"/>
                  <a:gd name="connsiteX49-1105" fmla="*/ 55200 w 539684"/>
                  <a:gd name="connsiteY49-1106" fmla="*/ 281698 h 548293"/>
                  <a:gd name="connsiteX50-1107" fmla="*/ 12331 w 539684"/>
                  <a:gd name="connsiteY50-1108" fmla="*/ 281698 h 548293"/>
                  <a:gd name="connsiteX51-1109" fmla="*/ 0 w 539684"/>
                  <a:gd name="connsiteY51-1110" fmla="*/ 269477 h 548293"/>
                  <a:gd name="connsiteX52-1111" fmla="*/ 12331 w 539684"/>
                  <a:gd name="connsiteY52-1112" fmla="*/ 257141 h 548293"/>
                  <a:gd name="connsiteX53-1113" fmla="*/ 496023 w 539684"/>
                  <a:gd name="connsiteY53-1114" fmla="*/ 129008 h 548293"/>
                  <a:gd name="connsiteX54-1115" fmla="*/ 503485 w 539684"/>
                  <a:gd name="connsiteY54-1116" fmla="*/ 134749 h 548293"/>
                  <a:gd name="connsiteX55-1117" fmla="*/ 498990 w 539684"/>
                  <a:gd name="connsiteY55-1118" fmla="*/ 151441 h 548293"/>
                  <a:gd name="connsiteX56-1119" fmla="*/ 461766 w 539684"/>
                  <a:gd name="connsiteY56-1120" fmla="*/ 172968 h 548293"/>
                  <a:gd name="connsiteX57-1121" fmla="*/ 455658 w 539684"/>
                  <a:gd name="connsiteY57-1122" fmla="*/ 174579 h 548293"/>
                  <a:gd name="connsiteX58-1123" fmla="*/ 445055 w 539684"/>
                  <a:gd name="connsiteY58-1124" fmla="*/ 168478 h 548293"/>
                  <a:gd name="connsiteX59-1125" fmla="*/ 449550 w 539684"/>
                  <a:gd name="connsiteY59-1126" fmla="*/ 151671 h 548293"/>
                  <a:gd name="connsiteX60-1127" fmla="*/ 486659 w 539684"/>
                  <a:gd name="connsiteY60-1128" fmla="*/ 130260 h 548293"/>
                  <a:gd name="connsiteX61-1129" fmla="*/ 496023 w 539684"/>
                  <a:gd name="connsiteY61-1130" fmla="*/ 129008 h 548293"/>
                  <a:gd name="connsiteX62-1131" fmla="*/ 43604 w 539684"/>
                  <a:gd name="connsiteY62-1132" fmla="*/ 129008 h 548293"/>
                  <a:gd name="connsiteX63-1133" fmla="*/ 52910 w 539684"/>
                  <a:gd name="connsiteY63-1134" fmla="*/ 130260 h 548293"/>
                  <a:gd name="connsiteX64-1135" fmla="*/ 90134 w 539684"/>
                  <a:gd name="connsiteY64-1136" fmla="*/ 151671 h 548293"/>
                  <a:gd name="connsiteX65-1137" fmla="*/ 94629 w 539684"/>
                  <a:gd name="connsiteY65-1138" fmla="*/ 168478 h 548293"/>
                  <a:gd name="connsiteX66-1139" fmla="*/ 84026 w 539684"/>
                  <a:gd name="connsiteY66-1140" fmla="*/ 174579 h 548293"/>
                  <a:gd name="connsiteX67-1141" fmla="*/ 77918 w 539684"/>
                  <a:gd name="connsiteY67-1142" fmla="*/ 172968 h 548293"/>
                  <a:gd name="connsiteX68-1143" fmla="*/ 40694 w 539684"/>
                  <a:gd name="connsiteY68-1144" fmla="*/ 151441 h 548293"/>
                  <a:gd name="connsiteX69-1145" fmla="*/ 36199 w 539684"/>
                  <a:gd name="connsiteY69-1146" fmla="*/ 134749 h 548293"/>
                  <a:gd name="connsiteX70-1147" fmla="*/ 43604 w 539684"/>
                  <a:gd name="connsiteY70-1148" fmla="*/ 129008 h 548293"/>
                  <a:gd name="connsiteX71-1149" fmla="*/ 267591 w 539684"/>
                  <a:gd name="connsiteY71-1150" fmla="*/ 115653 h 548293"/>
                  <a:gd name="connsiteX72-1151" fmla="*/ 425015 w 539684"/>
                  <a:gd name="connsiteY72-1152" fmla="*/ 270629 h 548293"/>
                  <a:gd name="connsiteX73-1153" fmla="*/ 409572 w 539684"/>
                  <a:gd name="connsiteY73-1154" fmla="*/ 338165 h 548293"/>
                  <a:gd name="connsiteX74-1155" fmla="*/ 365434 w 539684"/>
                  <a:gd name="connsiteY74-1156" fmla="*/ 488539 h 548293"/>
                  <a:gd name="connsiteX75-1157" fmla="*/ 365434 w 539684"/>
                  <a:gd name="connsiteY75-1158" fmla="*/ 492336 h 548293"/>
                  <a:gd name="connsiteX76-1159" fmla="*/ 334318 w 539684"/>
                  <a:gd name="connsiteY76-1160" fmla="*/ 492336 h 548293"/>
                  <a:gd name="connsiteX77-1161" fmla="*/ 334318 w 539684"/>
                  <a:gd name="connsiteY77-1162" fmla="*/ 387293 h 548293"/>
                  <a:gd name="connsiteX78-1163" fmla="*/ 334202 w 539684"/>
                  <a:gd name="connsiteY78-1164" fmla="*/ 383151 h 548293"/>
                  <a:gd name="connsiteX79-1165" fmla="*/ 349530 w 539684"/>
                  <a:gd name="connsiteY79-1166" fmla="*/ 274541 h 548293"/>
                  <a:gd name="connsiteX80-1167" fmla="*/ 346418 w 539684"/>
                  <a:gd name="connsiteY80-1168" fmla="*/ 264531 h 548293"/>
                  <a:gd name="connsiteX81-1169" fmla="*/ 329016 w 539684"/>
                  <a:gd name="connsiteY81-1170" fmla="*/ 263726 h 548293"/>
                  <a:gd name="connsiteX82-1171" fmla="*/ 301358 w 539684"/>
                  <a:gd name="connsiteY82-1172" fmla="*/ 289268 h 548293"/>
                  <a:gd name="connsiteX83-1173" fmla="*/ 278885 w 539684"/>
                  <a:gd name="connsiteY83-1174" fmla="*/ 264531 h 548293"/>
                  <a:gd name="connsiteX84-1175" fmla="*/ 269781 w 539684"/>
                  <a:gd name="connsiteY84-1176" fmla="*/ 260505 h 548293"/>
                  <a:gd name="connsiteX85-1177" fmla="*/ 260676 w 539684"/>
                  <a:gd name="connsiteY85-1178" fmla="*/ 264531 h 548293"/>
                  <a:gd name="connsiteX86-1179" fmla="*/ 238319 w 539684"/>
                  <a:gd name="connsiteY86-1180" fmla="*/ 289268 h 548293"/>
                  <a:gd name="connsiteX87-1181" fmla="*/ 210660 w 539684"/>
                  <a:gd name="connsiteY87-1182" fmla="*/ 263841 h 548293"/>
                  <a:gd name="connsiteX88-1183" fmla="*/ 200519 w 539684"/>
                  <a:gd name="connsiteY88-1184" fmla="*/ 260620 h 548293"/>
                  <a:gd name="connsiteX89-1185" fmla="*/ 190032 w 539684"/>
                  <a:gd name="connsiteY89-1186" fmla="*/ 274541 h 548293"/>
                  <a:gd name="connsiteX90-1187" fmla="*/ 205474 w 539684"/>
                  <a:gd name="connsiteY90-1188" fmla="*/ 383151 h 548293"/>
                  <a:gd name="connsiteX91-1189" fmla="*/ 205359 w 539684"/>
                  <a:gd name="connsiteY91-1190" fmla="*/ 387293 h 548293"/>
                  <a:gd name="connsiteX92-1191" fmla="*/ 205359 w 539684"/>
                  <a:gd name="connsiteY92-1192" fmla="*/ 492336 h 548293"/>
                  <a:gd name="connsiteX93-1193" fmla="*/ 174243 w 539684"/>
                  <a:gd name="connsiteY93-1194" fmla="*/ 492336 h 548293"/>
                  <a:gd name="connsiteX94-1195" fmla="*/ 174243 w 539684"/>
                  <a:gd name="connsiteY94-1196" fmla="*/ 489230 h 548293"/>
                  <a:gd name="connsiteX95-1197" fmla="*/ 131257 w 539684"/>
                  <a:gd name="connsiteY95-1198" fmla="*/ 340466 h 548293"/>
                  <a:gd name="connsiteX96-1199" fmla="*/ 114662 w 539684"/>
                  <a:gd name="connsiteY96-1200" fmla="*/ 271089 h 548293"/>
                  <a:gd name="connsiteX97-1201" fmla="*/ 267591 w 539684"/>
                  <a:gd name="connsiteY97-1202" fmla="*/ 115653 h 548293"/>
                  <a:gd name="connsiteX98-1203" fmla="*/ 395400 w 539684"/>
                  <a:gd name="connsiteY98-1204" fmla="*/ 34872 h 548293"/>
                  <a:gd name="connsiteX99-1205" fmla="*/ 404717 w 539684"/>
                  <a:gd name="connsiteY99-1206" fmla="*/ 36123 h 548293"/>
                  <a:gd name="connsiteX100-1207" fmla="*/ 409210 w 539684"/>
                  <a:gd name="connsiteY100-1208" fmla="*/ 52806 h 548293"/>
                  <a:gd name="connsiteX101-1209" fmla="*/ 387782 w 539684"/>
                  <a:gd name="connsiteY101-1210" fmla="*/ 89968 h 548293"/>
                  <a:gd name="connsiteX102-1211" fmla="*/ 377068 w 539684"/>
                  <a:gd name="connsiteY102-1212" fmla="*/ 96181 h 548293"/>
                  <a:gd name="connsiteX103-1213" fmla="*/ 370963 w 539684"/>
                  <a:gd name="connsiteY103-1214" fmla="*/ 94455 h 548293"/>
                  <a:gd name="connsiteX104-1215" fmla="*/ 366470 w 539684"/>
                  <a:gd name="connsiteY104-1216" fmla="*/ 77772 h 548293"/>
                  <a:gd name="connsiteX105-1217" fmla="*/ 387898 w 539684"/>
                  <a:gd name="connsiteY105-1218" fmla="*/ 40610 h 548293"/>
                  <a:gd name="connsiteX106-1219" fmla="*/ 395400 w 539684"/>
                  <a:gd name="connsiteY106-1220" fmla="*/ 34872 h 548293"/>
                  <a:gd name="connsiteX107-1221" fmla="*/ 144269 w 539684"/>
                  <a:gd name="connsiteY107-1222" fmla="*/ 34872 h 548293"/>
                  <a:gd name="connsiteX108-1223" fmla="*/ 151671 w 539684"/>
                  <a:gd name="connsiteY108-1224" fmla="*/ 40610 h 548293"/>
                  <a:gd name="connsiteX109-1225" fmla="*/ 173214 w 539684"/>
                  <a:gd name="connsiteY109-1226" fmla="*/ 77772 h 548293"/>
                  <a:gd name="connsiteX110-1227" fmla="*/ 168721 w 539684"/>
                  <a:gd name="connsiteY110-1228" fmla="*/ 94455 h 548293"/>
                  <a:gd name="connsiteX111-1229" fmla="*/ 162500 w 539684"/>
                  <a:gd name="connsiteY111-1230" fmla="*/ 96181 h 548293"/>
                  <a:gd name="connsiteX112-1231" fmla="*/ 151902 w 539684"/>
                  <a:gd name="connsiteY112-1232" fmla="*/ 89968 h 548293"/>
                  <a:gd name="connsiteX113-1233" fmla="*/ 130474 w 539684"/>
                  <a:gd name="connsiteY113-1234" fmla="*/ 52806 h 548293"/>
                  <a:gd name="connsiteX114-1235" fmla="*/ 134967 w 539684"/>
                  <a:gd name="connsiteY114-1236" fmla="*/ 36123 h 548293"/>
                  <a:gd name="connsiteX115-1237" fmla="*/ 144269 w 539684"/>
                  <a:gd name="connsiteY115-1238" fmla="*/ 34872 h 548293"/>
                  <a:gd name="connsiteX116-1239" fmla="*/ 269785 w 539684"/>
                  <a:gd name="connsiteY116-1240" fmla="*/ 0 h 548293"/>
                  <a:gd name="connsiteX117-1241" fmla="*/ 282121 w 539684"/>
                  <a:gd name="connsiteY117-1242" fmla="*/ 12318 h 548293"/>
                  <a:gd name="connsiteX118-1243" fmla="*/ 282121 w 539684"/>
                  <a:gd name="connsiteY118-1244" fmla="*/ 55258 h 548293"/>
                  <a:gd name="connsiteX119-1245" fmla="*/ 269785 w 539684"/>
                  <a:gd name="connsiteY119-1246" fmla="*/ 67461 h 548293"/>
                  <a:gd name="connsiteX120-1247" fmla="*/ 257564 w 539684"/>
                  <a:gd name="connsiteY120-1248" fmla="*/ 55258 h 548293"/>
                  <a:gd name="connsiteX121-1249" fmla="*/ 257564 w 539684"/>
                  <a:gd name="connsiteY121-1250" fmla="*/ 12318 h 548293"/>
                  <a:gd name="connsiteX122-1251" fmla="*/ 269785 w 539684"/>
                  <a:gd name="connsiteY122-1252" fmla="*/ 0 h 548293"/>
                  <a:gd name="connsiteX0-1253" fmla="*/ 229902 w 539684"/>
                  <a:gd name="connsiteY0-1254" fmla="*/ 399471 h 492336"/>
                  <a:gd name="connsiteX1-1255" fmla="*/ 309641 w 539684"/>
                  <a:gd name="connsiteY1-1256" fmla="*/ 399471 h 492336"/>
                  <a:gd name="connsiteX2-1257" fmla="*/ 309641 w 539684"/>
                  <a:gd name="connsiteY2-1258" fmla="*/ 480127 h 492336"/>
                  <a:gd name="connsiteX3-1259" fmla="*/ 229902 w 539684"/>
                  <a:gd name="connsiteY3-1260" fmla="*/ 480127 h 492336"/>
                  <a:gd name="connsiteX4-1261" fmla="*/ 229902 w 539684"/>
                  <a:gd name="connsiteY4-1262" fmla="*/ 399471 h 492336"/>
                  <a:gd name="connsiteX5-1263" fmla="*/ 452459 w 539684"/>
                  <a:gd name="connsiteY5-1264" fmla="*/ 364695 h 492336"/>
                  <a:gd name="connsiteX6-1265" fmla="*/ 461766 w 539684"/>
                  <a:gd name="connsiteY6-1266" fmla="*/ 365904 h 492336"/>
                  <a:gd name="connsiteX7-1267" fmla="*/ 498990 w 539684"/>
                  <a:gd name="connsiteY7-1268" fmla="*/ 387430 h 492336"/>
                  <a:gd name="connsiteX8-1269" fmla="*/ 503485 w 539684"/>
                  <a:gd name="connsiteY8-1270" fmla="*/ 404122 h 492336"/>
                  <a:gd name="connsiteX9-1271" fmla="*/ 492882 w 539684"/>
                  <a:gd name="connsiteY9-1272" fmla="*/ 410338 h 492336"/>
                  <a:gd name="connsiteX10-1273" fmla="*/ 486659 w 539684"/>
                  <a:gd name="connsiteY10-1274" fmla="*/ 408612 h 492336"/>
                  <a:gd name="connsiteX11-1275" fmla="*/ 449550 w 539684"/>
                  <a:gd name="connsiteY11-1276" fmla="*/ 387200 h 492336"/>
                  <a:gd name="connsiteX12-1277" fmla="*/ 445055 w 539684"/>
                  <a:gd name="connsiteY12-1278" fmla="*/ 370393 h 492336"/>
                  <a:gd name="connsiteX13-1279" fmla="*/ 452459 w 539684"/>
                  <a:gd name="connsiteY13-1280" fmla="*/ 364695 h 492336"/>
                  <a:gd name="connsiteX14-1281" fmla="*/ 87225 w 539684"/>
                  <a:gd name="connsiteY14-1282" fmla="*/ 364695 h 492336"/>
                  <a:gd name="connsiteX15-1283" fmla="*/ 94629 w 539684"/>
                  <a:gd name="connsiteY15-1284" fmla="*/ 370393 h 492336"/>
                  <a:gd name="connsiteX16-1285" fmla="*/ 90134 w 539684"/>
                  <a:gd name="connsiteY16-1286" fmla="*/ 387200 h 492336"/>
                  <a:gd name="connsiteX17-1287" fmla="*/ 52910 w 539684"/>
                  <a:gd name="connsiteY17-1288" fmla="*/ 408612 h 492336"/>
                  <a:gd name="connsiteX18-1289" fmla="*/ 46802 w 539684"/>
                  <a:gd name="connsiteY18-1290" fmla="*/ 410338 h 492336"/>
                  <a:gd name="connsiteX19-1291" fmla="*/ 36199 w 539684"/>
                  <a:gd name="connsiteY19-1292" fmla="*/ 404122 h 492336"/>
                  <a:gd name="connsiteX20-1293" fmla="*/ 40694 w 539684"/>
                  <a:gd name="connsiteY20-1294" fmla="*/ 387430 h 492336"/>
                  <a:gd name="connsiteX21-1295" fmla="*/ 77918 w 539684"/>
                  <a:gd name="connsiteY21-1296" fmla="*/ 365904 h 492336"/>
                  <a:gd name="connsiteX22-1297" fmla="*/ 87225 w 539684"/>
                  <a:gd name="connsiteY22-1298" fmla="*/ 364695 h 492336"/>
                  <a:gd name="connsiteX23-1299" fmla="*/ 269784 w 539684"/>
                  <a:gd name="connsiteY23-1300" fmla="*/ 291082 h 492336"/>
                  <a:gd name="connsiteX24-1301" fmla="*/ 291446 w 539684"/>
                  <a:gd name="connsiteY24-1302" fmla="*/ 314906 h 492336"/>
                  <a:gd name="connsiteX25-1303" fmla="*/ 299973 w 539684"/>
                  <a:gd name="connsiteY25-1304" fmla="*/ 318934 h 492336"/>
                  <a:gd name="connsiteX26-1305" fmla="*/ 300549 w 539684"/>
                  <a:gd name="connsiteY26-1306" fmla="*/ 318934 h 492336"/>
                  <a:gd name="connsiteX27-1307" fmla="*/ 308845 w 539684"/>
                  <a:gd name="connsiteY27-1308" fmla="*/ 315712 h 492336"/>
                  <a:gd name="connsiteX28-1309" fmla="*/ 320367 w 539684"/>
                  <a:gd name="connsiteY28-1310" fmla="*/ 305123 h 492336"/>
                  <a:gd name="connsiteX29-1311" fmla="*/ 310458 w 539684"/>
                  <a:gd name="connsiteY29-1312" fmla="*/ 374984 h 492336"/>
                  <a:gd name="connsiteX30-1313" fmla="*/ 229111 w 539684"/>
                  <a:gd name="connsiteY30-1314" fmla="*/ 374984 h 492336"/>
                  <a:gd name="connsiteX31-1315" fmla="*/ 219317 w 539684"/>
                  <a:gd name="connsiteY31-1316" fmla="*/ 305123 h 492336"/>
                  <a:gd name="connsiteX32-1317" fmla="*/ 230839 w 539684"/>
                  <a:gd name="connsiteY32-1318" fmla="*/ 315712 h 492336"/>
                  <a:gd name="connsiteX33-1319" fmla="*/ 239711 w 539684"/>
                  <a:gd name="connsiteY33-1320" fmla="*/ 318934 h 492336"/>
                  <a:gd name="connsiteX34-1321" fmla="*/ 248238 w 539684"/>
                  <a:gd name="connsiteY34-1322" fmla="*/ 314906 h 492336"/>
                  <a:gd name="connsiteX35-1323" fmla="*/ 269784 w 539684"/>
                  <a:gd name="connsiteY35-1324" fmla="*/ 291082 h 492336"/>
                  <a:gd name="connsiteX36-1325" fmla="*/ 484369 w 539684"/>
                  <a:gd name="connsiteY36-1326" fmla="*/ 257141 h 492336"/>
                  <a:gd name="connsiteX37-1327" fmla="*/ 527353 w 539684"/>
                  <a:gd name="connsiteY37-1328" fmla="*/ 257141 h 492336"/>
                  <a:gd name="connsiteX38-1329" fmla="*/ 539684 w 539684"/>
                  <a:gd name="connsiteY38-1330" fmla="*/ 269477 h 492336"/>
                  <a:gd name="connsiteX39-1331" fmla="*/ 527353 w 539684"/>
                  <a:gd name="connsiteY39-1332" fmla="*/ 281698 h 492336"/>
                  <a:gd name="connsiteX40-1333" fmla="*/ 484369 w 539684"/>
                  <a:gd name="connsiteY40-1334" fmla="*/ 281698 h 492336"/>
                  <a:gd name="connsiteX41-1335" fmla="*/ 472153 w 539684"/>
                  <a:gd name="connsiteY41-1336" fmla="*/ 269477 h 492336"/>
                  <a:gd name="connsiteX42-1337" fmla="*/ 484369 w 539684"/>
                  <a:gd name="connsiteY42-1338" fmla="*/ 257141 h 492336"/>
                  <a:gd name="connsiteX43-1339" fmla="*/ 12331 w 539684"/>
                  <a:gd name="connsiteY43-1340" fmla="*/ 257141 h 492336"/>
                  <a:gd name="connsiteX44-1341" fmla="*/ 55200 w 539684"/>
                  <a:gd name="connsiteY44-1342" fmla="*/ 257141 h 492336"/>
                  <a:gd name="connsiteX45-1343" fmla="*/ 67531 w 539684"/>
                  <a:gd name="connsiteY45-1344" fmla="*/ 269477 h 492336"/>
                  <a:gd name="connsiteX46-1345" fmla="*/ 55200 w 539684"/>
                  <a:gd name="connsiteY46-1346" fmla="*/ 281698 h 492336"/>
                  <a:gd name="connsiteX47-1347" fmla="*/ 12331 w 539684"/>
                  <a:gd name="connsiteY47-1348" fmla="*/ 281698 h 492336"/>
                  <a:gd name="connsiteX48-1349" fmla="*/ 0 w 539684"/>
                  <a:gd name="connsiteY48-1350" fmla="*/ 269477 h 492336"/>
                  <a:gd name="connsiteX49-1351" fmla="*/ 12331 w 539684"/>
                  <a:gd name="connsiteY49-1352" fmla="*/ 257141 h 492336"/>
                  <a:gd name="connsiteX50-1353" fmla="*/ 496023 w 539684"/>
                  <a:gd name="connsiteY50-1354" fmla="*/ 129008 h 492336"/>
                  <a:gd name="connsiteX51-1355" fmla="*/ 503485 w 539684"/>
                  <a:gd name="connsiteY51-1356" fmla="*/ 134749 h 492336"/>
                  <a:gd name="connsiteX52-1357" fmla="*/ 498990 w 539684"/>
                  <a:gd name="connsiteY52-1358" fmla="*/ 151441 h 492336"/>
                  <a:gd name="connsiteX53-1359" fmla="*/ 461766 w 539684"/>
                  <a:gd name="connsiteY53-1360" fmla="*/ 172968 h 492336"/>
                  <a:gd name="connsiteX54-1361" fmla="*/ 455658 w 539684"/>
                  <a:gd name="connsiteY54-1362" fmla="*/ 174579 h 492336"/>
                  <a:gd name="connsiteX55-1363" fmla="*/ 445055 w 539684"/>
                  <a:gd name="connsiteY55-1364" fmla="*/ 168478 h 492336"/>
                  <a:gd name="connsiteX56-1365" fmla="*/ 449550 w 539684"/>
                  <a:gd name="connsiteY56-1366" fmla="*/ 151671 h 492336"/>
                  <a:gd name="connsiteX57-1367" fmla="*/ 486659 w 539684"/>
                  <a:gd name="connsiteY57-1368" fmla="*/ 130260 h 492336"/>
                  <a:gd name="connsiteX58-1369" fmla="*/ 496023 w 539684"/>
                  <a:gd name="connsiteY58-1370" fmla="*/ 129008 h 492336"/>
                  <a:gd name="connsiteX59-1371" fmla="*/ 43604 w 539684"/>
                  <a:gd name="connsiteY59-1372" fmla="*/ 129008 h 492336"/>
                  <a:gd name="connsiteX60-1373" fmla="*/ 52910 w 539684"/>
                  <a:gd name="connsiteY60-1374" fmla="*/ 130260 h 492336"/>
                  <a:gd name="connsiteX61-1375" fmla="*/ 90134 w 539684"/>
                  <a:gd name="connsiteY61-1376" fmla="*/ 151671 h 492336"/>
                  <a:gd name="connsiteX62-1377" fmla="*/ 94629 w 539684"/>
                  <a:gd name="connsiteY62-1378" fmla="*/ 168478 h 492336"/>
                  <a:gd name="connsiteX63-1379" fmla="*/ 84026 w 539684"/>
                  <a:gd name="connsiteY63-1380" fmla="*/ 174579 h 492336"/>
                  <a:gd name="connsiteX64-1381" fmla="*/ 77918 w 539684"/>
                  <a:gd name="connsiteY64-1382" fmla="*/ 172968 h 492336"/>
                  <a:gd name="connsiteX65-1383" fmla="*/ 40694 w 539684"/>
                  <a:gd name="connsiteY65-1384" fmla="*/ 151441 h 492336"/>
                  <a:gd name="connsiteX66-1385" fmla="*/ 36199 w 539684"/>
                  <a:gd name="connsiteY66-1386" fmla="*/ 134749 h 492336"/>
                  <a:gd name="connsiteX67-1387" fmla="*/ 43604 w 539684"/>
                  <a:gd name="connsiteY67-1388" fmla="*/ 129008 h 492336"/>
                  <a:gd name="connsiteX68-1389" fmla="*/ 267591 w 539684"/>
                  <a:gd name="connsiteY68-1390" fmla="*/ 115653 h 492336"/>
                  <a:gd name="connsiteX69-1391" fmla="*/ 425015 w 539684"/>
                  <a:gd name="connsiteY69-1392" fmla="*/ 270629 h 492336"/>
                  <a:gd name="connsiteX70-1393" fmla="*/ 409572 w 539684"/>
                  <a:gd name="connsiteY70-1394" fmla="*/ 338165 h 492336"/>
                  <a:gd name="connsiteX71-1395" fmla="*/ 365434 w 539684"/>
                  <a:gd name="connsiteY71-1396" fmla="*/ 488539 h 492336"/>
                  <a:gd name="connsiteX72-1397" fmla="*/ 365434 w 539684"/>
                  <a:gd name="connsiteY72-1398" fmla="*/ 492336 h 492336"/>
                  <a:gd name="connsiteX73-1399" fmla="*/ 334318 w 539684"/>
                  <a:gd name="connsiteY73-1400" fmla="*/ 492336 h 492336"/>
                  <a:gd name="connsiteX74-1401" fmla="*/ 334318 w 539684"/>
                  <a:gd name="connsiteY74-1402" fmla="*/ 387293 h 492336"/>
                  <a:gd name="connsiteX75-1403" fmla="*/ 334202 w 539684"/>
                  <a:gd name="connsiteY75-1404" fmla="*/ 383151 h 492336"/>
                  <a:gd name="connsiteX76-1405" fmla="*/ 349530 w 539684"/>
                  <a:gd name="connsiteY76-1406" fmla="*/ 274541 h 492336"/>
                  <a:gd name="connsiteX77-1407" fmla="*/ 346418 w 539684"/>
                  <a:gd name="connsiteY77-1408" fmla="*/ 264531 h 492336"/>
                  <a:gd name="connsiteX78-1409" fmla="*/ 329016 w 539684"/>
                  <a:gd name="connsiteY78-1410" fmla="*/ 263726 h 492336"/>
                  <a:gd name="connsiteX79-1411" fmla="*/ 301358 w 539684"/>
                  <a:gd name="connsiteY79-1412" fmla="*/ 289268 h 492336"/>
                  <a:gd name="connsiteX80-1413" fmla="*/ 278885 w 539684"/>
                  <a:gd name="connsiteY80-1414" fmla="*/ 264531 h 492336"/>
                  <a:gd name="connsiteX81-1415" fmla="*/ 269781 w 539684"/>
                  <a:gd name="connsiteY81-1416" fmla="*/ 260505 h 492336"/>
                  <a:gd name="connsiteX82-1417" fmla="*/ 260676 w 539684"/>
                  <a:gd name="connsiteY82-1418" fmla="*/ 264531 h 492336"/>
                  <a:gd name="connsiteX83-1419" fmla="*/ 238319 w 539684"/>
                  <a:gd name="connsiteY83-1420" fmla="*/ 289268 h 492336"/>
                  <a:gd name="connsiteX84-1421" fmla="*/ 210660 w 539684"/>
                  <a:gd name="connsiteY84-1422" fmla="*/ 263841 h 492336"/>
                  <a:gd name="connsiteX85-1423" fmla="*/ 200519 w 539684"/>
                  <a:gd name="connsiteY85-1424" fmla="*/ 260620 h 492336"/>
                  <a:gd name="connsiteX86-1425" fmla="*/ 190032 w 539684"/>
                  <a:gd name="connsiteY86-1426" fmla="*/ 274541 h 492336"/>
                  <a:gd name="connsiteX87-1427" fmla="*/ 205474 w 539684"/>
                  <a:gd name="connsiteY87-1428" fmla="*/ 383151 h 492336"/>
                  <a:gd name="connsiteX88-1429" fmla="*/ 205359 w 539684"/>
                  <a:gd name="connsiteY88-1430" fmla="*/ 387293 h 492336"/>
                  <a:gd name="connsiteX89-1431" fmla="*/ 205359 w 539684"/>
                  <a:gd name="connsiteY89-1432" fmla="*/ 492336 h 492336"/>
                  <a:gd name="connsiteX90-1433" fmla="*/ 174243 w 539684"/>
                  <a:gd name="connsiteY90-1434" fmla="*/ 492336 h 492336"/>
                  <a:gd name="connsiteX91-1435" fmla="*/ 174243 w 539684"/>
                  <a:gd name="connsiteY91-1436" fmla="*/ 489230 h 492336"/>
                  <a:gd name="connsiteX92-1437" fmla="*/ 131257 w 539684"/>
                  <a:gd name="connsiteY92-1438" fmla="*/ 340466 h 492336"/>
                  <a:gd name="connsiteX93-1439" fmla="*/ 114662 w 539684"/>
                  <a:gd name="connsiteY93-1440" fmla="*/ 271089 h 492336"/>
                  <a:gd name="connsiteX94-1441" fmla="*/ 267591 w 539684"/>
                  <a:gd name="connsiteY94-1442" fmla="*/ 115653 h 492336"/>
                  <a:gd name="connsiteX95-1443" fmla="*/ 395400 w 539684"/>
                  <a:gd name="connsiteY95-1444" fmla="*/ 34872 h 492336"/>
                  <a:gd name="connsiteX96-1445" fmla="*/ 404717 w 539684"/>
                  <a:gd name="connsiteY96-1446" fmla="*/ 36123 h 492336"/>
                  <a:gd name="connsiteX97-1447" fmla="*/ 409210 w 539684"/>
                  <a:gd name="connsiteY97-1448" fmla="*/ 52806 h 492336"/>
                  <a:gd name="connsiteX98-1449" fmla="*/ 387782 w 539684"/>
                  <a:gd name="connsiteY98-1450" fmla="*/ 89968 h 492336"/>
                  <a:gd name="connsiteX99-1451" fmla="*/ 377068 w 539684"/>
                  <a:gd name="connsiteY99-1452" fmla="*/ 96181 h 492336"/>
                  <a:gd name="connsiteX100-1453" fmla="*/ 370963 w 539684"/>
                  <a:gd name="connsiteY100-1454" fmla="*/ 94455 h 492336"/>
                  <a:gd name="connsiteX101-1455" fmla="*/ 366470 w 539684"/>
                  <a:gd name="connsiteY101-1456" fmla="*/ 77772 h 492336"/>
                  <a:gd name="connsiteX102-1457" fmla="*/ 387898 w 539684"/>
                  <a:gd name="connsiteY102-1458" fmla="*/ 40610 h 492336"/>
                  <a:gd name="connsiteX103-1459" fmla="*/ 395400 w 539684"/>
                  <a:gd name="connsiteY103-1460" fmla="*/ 34872 h 492336"/>
                  <a:gd name="connsiteX104-1461" fmla="*/ 144269 w 539684"/>
                  <a:gd name="connsiteY104-1462" fmla="*/ 34872 h 492336"/>
                  <a:gd name="connsiteX105-1463" fmla="*/ 151671 w 539684"/>
                  <a:gd name="connsiteY105-1464" fmla="*/ 40610 h 492336"/>
                  <a:gd name="connsiteX106-1465" fmla="*/ 173214 w 539684"/>
                  <a:gd name="connsiteY106-1466" fmla="*/ 77772 h 492336"/>
                  <a:gd name="connsiteX107-1467" fmla="*/ 168721 w 539684"/>
                  <a:gd name="connsiteY107-1468" fmla="*/ 94455 h 492336"/>
                  <a:gd name="connsiteX108-1469" fmla="*/ 162500 w 539684"/>
                  <a:gd name="connsiteY108-1470" fmla="*/ 96181 h 492336"/>
                  <a:gd name="connsiteX109-1471" fmla="*/ 151902 w 539684"/>
                  <a:gd name="connsiteY109-1472" fmla="*/ 89968 h 492336"/>
                  <a:gd name="connsiteX110-1473" fmla="*/ 130474 w 539684"/>
                  <a:gd name="connsiteY110-1474" fmla="*/ 52806 h 492336"/>
                  <a:gd name="connsiteX111-1475" fmla="*/ 134967 w 539684"/>
                  <a:gd name="connsiteY111-1476" fmla="*/ 36123 h 492336"/>
                  <a:gd name="connsiteX112-1477" fmla="*/ 144269 w 539684"/>
                  <a:gd name="connsiteY112-1478" fmla="*/ 34872 h 492336"/>
                  <a:gd name="connsiteX113-1479" fmla="*/ 269785 w 539684"/>
                  <a:gd name="connsiteY113-1480" fmla="*/ 0 h 492336"/>
                  <a:gd name="connsiteX114-1481" fmla="*/ 282121 w 539684"/>
                  <a:gd name="connsiteY114-1482" fmla="*/ 12318 h 492336"/>
                  <a:gd name="connsiteX115-1483" fmla="*/ 282121 w 539684"/>
                  <a:gd name="connsiteY115-1484" fmla="*/ 55258 h 492336"/>
                  <a:gd name="connsiteX116-1485" fmla="*/ 269785 w 539684"/>
                  <a:gd name="connsiteY116-1486" fmla="*/ 67461 h 492336"/>
                  <a:gd name="connsiteX117-1487" fmla="*/ 257564 w 539684"/>
                  <a:gd name="connsiteY117-1488" fmla="*/ 55258 h 492336"/>
                  <a:gd name="connsiteX118-1489" fmla="*/ 257564 w 539684"/>
                  <a:gd name="connsiteY118-1490" fmla="*/ 12318 h 492336"/>
                  <a:gd name="connsiteX119-1491" fmla="*/ 269785 w 539684"/>
                  <a:gd name="connsiteY119-1492" fmla="*/ 0 h 492336"/>
                  <a:gd name="connsiteX0-1493" fmla="*/ 229902 w 539684"/>
                  <a:gd name="connsiteY0-1494" fmla="*/ 480127 h 492336"/>
                  <a:gd name="connsiteX1-1495" fmla="*/ 309641 w 539684"/>
                  <a:gd name="connsiteY1-1496" fmla="*/ 399471 h 492336"/>
                  <a:gd name="connsiteX2-1497" fmla="*/ 309641 w 539684"/>
                  <a:gd name="connsiteY2-1498" fmla="*/ 480127 h 492336"/>
                  <a:gd name="connsiteX3-1499" fmla="*/ 229902 w 539684"/>
                  <a:gd name="connsiteY3-1500" fmla="*/ 480127 h 492336"/>
                  <a:gd name="connsiteX4-1501" fmla="*/ 452459 w 539684"/>
                  <a:gd name="connsiteY4-1502" fmla="*/ 364695 h 492336"/>
                  <a:gd name="connsiteX5-1503" fmla="*/ 461766 w 539684"/>
                  <a:gd name="connsiteY5-1504" fmla="*/ 365904 h 492336"/>
                  <a:gd name="connsiteX6-1505" fmla="*/ 498990 w 539684"/>
                  <a:gd name="connsiteY6-1506" fmla="*/ 387430 h 492336"/>
                  <a:gd name="connsiteX7-1507" fmla="*/ 503485 w 539684"/>
                  <a:gd name="connsiteY7-1508" fmla="*/ 404122 h 492336"/>
                  <a:gd name="connsiteX8-1509" fmla="*/ 492882 w 539684"/>
                  <a:gd name="connsiteY8-1510" fmla="*/ 410338 h 492336"/>
                  <a:gd name="connsiteX9-1511" fmla="*/ 486659 w 539684"/>
                  <a:gd name="connsiteY9-1512" fmla="*/ 408612 h 492336"/>
                  <a:gd name="connsiteX10-1513" fmla="*/ 449550 w 539684"/>
                  <a:gd name="connsiteY10-1514" fmla="*/ 387200 h 492336"/>
                  <a:gd name="connsiteX11-1515" fmla="*/ 445055 w 539684"/>
                  <a:gd name="connsiteY11-1516" fmla="*/ 370393 h 492336"/>
                  <a:gd name="connsiteX12-1517" fmla="*/ 452459 w 539684"/>
                  <a:gd name="connsiteY12-1518" fmla="*/ 364695 h 492336"/>
                  <a:gd name="connsiteX13-1519" fmla="*/ 87225 w 539684"/>
                  <a:gd name="connsiteY13-1520" fmla="*/ 364695 h 492336"/>
                  <a:gd name="connsiteX14-1521" fmla="*/ 94629 w 539684"/>
                  <a:gd name="connsiteY14-1522" fmla="*/ 370393 h 492336"/>
                  <a:gd name="connsiteX15-1523" fmla="*/ 90134 w 539684"/>
                  <a:gd name="connsiteY15-1524" fmla="*/ 387200 h 492336"/>
                  <a:gd name="connsiteX16-1525" fmla="*/ 52910 w 539684"/>
                  <a:gd name="connsiteY16-1526" fmla="*/ 408612 h 492336"/>
                  <a:gd name="connsiteX17-1527" fmla="*/ 46802 w 539684"/>
                  <a:gd name="connsiteY17-1528" fmla="*/ 410338 h 492336"/>
                  <a:gd name="connsiteX18-1529" fmla="*/ 36199 w 539684"/>
                  <a:gd name="connsiteY18-1530" fmla="*/ 404122 h 492336"/>
                  <a:gd name="connsiteX19-1531" fmla="*/ 40694 w 539684"/>
                  <a:gd name="connsiteY19-1532" fmla="*/ 387430 h 492336"/>
                  <a:gd name="connsiteX20-1533" fmla="*/ 77918 w 539684"/>
                  <a:gd name="connsiteY20-1534" fmla="*/ 365904 h 492336"/>
                  <a:gd name="connsiteX21-1535" fmla="*/ 87225 w 539684"/>
                  <a:gd name="connsiteY21-1536" fmla="*/ 364695 h 492336"/>
                  <a:gd name="connsiteX22-1537" fmla="*/ 269784 w 539684"/>
                  <a:gd name="connsiteY22-1538" fmla="*/ 291082 h 492336"/>
                  <a:gd name="connsiteX23-1539" fmla="*/ 291446 w 539684"/>
                  <a:gd name="connsiteY23-1540" fmla="*/ 314906 h 492336"/>
                  <a:gd name="connsiteX24-1541" fmla="*/ 299973 w 539684"/>
                  <a:gd name="connsiteY24-1542" fmla="*/ 318934 h 492336"/>
                  <a:gd name="connsiteX25-1543" fmla="*/ 300549 w 539684"/>
                  <a:gd name="connsiteY25-1544" fmla="*/ 318934 h 492336"/>
                  <a:gd name="connsiteX26-1545" fmla="*/ 308845 w 539684"/>
                  <a:gd name="connsiteY26-1546" fmla="*/ 315712 h 492336"/>
                  <a:gd name="connsiteX27-1547" fmla="*/ 320367 w 539684"/>
                  <a:gd name="connsiteY27-1548" fmla="*/ 305123 h 492336"/>
                  <a:gd name="connsiteX28-1549" fmla="*/ 310458 w 539684"/>
                  <a:gd name="connsiteY28-1550" fmla="*/ 374984 h 492336"/>
                  <a:gd name="connsiteX29-1551" fmla="*/ 229111 w 539684"/>
                  <a:gd name="connsiteY29-1552" fmla="*/ 374984 h 492336"/>
                  <a:gd name="connsiteX30-1553" fmla="*/ 219317 w 539684"/>
                  <a:gd name="connsiteY30-1554" fmla="*/ 305123 h 492336"/>
                  <a:gd name="connsiteX31-1555" fmla="*/ 230839 w 539684"/>
                  <a:gd name="connsiteY31-1556" fmla="*/ 315712 h 492336"/>
                  <a:gd name="connsiteX32-1557" fmla="*/ 239711 w 539684"/>
                  <a:gd name="connsiteY32-1558" fmla="*/ 318934 h 492336"/>
                  <a:gd name="connsiteX33-1559" fmla="*/ 248238 w 539684"/>
                  <a:gd name="connsiteY33-1560" fmla="*/ 314906 h 492336"/>
                  <a:gd name="connsiteX34-1561" fmla="*/ 269784 w 539684"/>
                  <a:gd name="connsiteY34-1562" fmla="*/ 291082 h 492336"/>
                  <a:gd name="connsiteX35-1563" fmla="*/ 484369 w 539684"/>
                  <a:gd name="connsiteY35-1564" fmla="*/ 257141 h 492336"/>
                  <a:gd name="connsiteX36-1565" fmla="*/ 527353 w 539684"/>
                  <a:gd name="connsiteY36-1566" fmla="*/ 257141 h 492336"/>
                  <a:gd name="connsiteX37-1567" fmla="*/ 539684 w 539684"/>
                  <a:gd name="connsiteY37-1568" fmla="*/ 269477 h 492336"/>
                  <a:gd name="connsiteX38-1569" fmla="*/ 527353 w 539684"/>
                  <a:gd name="connsiteY38-1570" fmla="*/ 281698 h 492336"/>
                  <a:gd name="connsiteX39-1571" fmla="*/ 484369 w 539684"/>
                  <a:gd name="connsiteY39-1572" fmla="*/ 281698 h 492336"/>
                  <a:gd name="connsiteX40-1573" fmla="*/ 472153 w 539684"/>
                  <a:gd name="connsiteY40-1574" fmla="*/ 269477 h 492336"/>
                  <a:gd name="connsiteX41-1575" fmla="*/ 484369 w 539684"/>
                  <a:gd name="connsiteY41-1576" fmla="*/ 257141 h 492336"/>
                  <a:gd name="connsiteX42-1577" fmla="*/ 12331 w 539684"/>
                  <a:gd name="connsiteY42-1578" fmla="*/ 257141 h 492336"/>
                  <a:gd name="connsiteX43-1579" fmla="*/ 55200 w 539684"/>
                  <a:gd name="connsiteY43-1580" fmla="*/ 257141 h 492336"/>
                  <a:gd name="connsiteX44-1581" fmla="*/ 67531 w 539684"/>
                  <a:gd name="connsiteY44-1582" fmla="*/ 269477 h 492336"/>
                  <a:gd name="connsiteX45-1583" fmla="*/ 55200 w 539684"/>
                  <a:gd name="connsiteY45-1584" fmla="*/ 281698 h 492336"/>
                  <a:gd name="connsiteX46-1585" fmla="*/ 12331 w 539684"/>
                  <a:gd name="connsiteY46-1586" fmla="*/ 281698 h 492336"/>
                  <a:gd name="connsiteX47-1587" fmla="*/ 0 w 539684"/>
                  <a:gd name="connsiteY47-1588" fmla="*/ 269477 h 492336"/>
                  <a:gd name="connsiteX48-1589" fmla="*/ 12331 w 539684"/>
                  <a:gd name="connsiteY48-1590" fmla="*/ 257141 h 492336"/>
                  <a:gd name="connsiteX49-1591" fmla="*/ 496023 w 539684"/>
                  <a:gd name="connsiteY49-1592" fmla="*/ 129008 h 492336"/>
                  <a:gd name="connsiteX50-1593" fmla="*/ 503485 w 539684"/>
                  <a:gd name="connsiteY50-1594" fmla="*/ 134749 h 492336"/>
                  <a:gd name="connsiteX51-1595" fmla="*/ 498990 w 539684"/>
                  <a:gd name="connsiteY51-1596" fmla="*/ 151441 h 492336"/>
                  <a:gd name="connsiteX52-1597" fmla="*/ 461766 w 539684"/>
                  <a:gd name="connsiteY52-1598" fmla="*/ 172968 h 492336"/>
                  <a:gd name="connsiteX53-1599" fmla="*/ 455658 w 539684"/>
                  <a:gd name="connsiteY53-1600" fmla="*/ 174579 h 492336"/>
                  <a:gd name="connsiteX54-1601" fmla="*/ 445055 w 539684"/>
                  <a:gd name="connsiteY54-1602" fmla="*/ 168478 h 492336"/>
                  <a:gd name="connsiteX55-1603" fmla="*/ 449550 w 539684"/>
                  <a:gd name="connsiteY55-1604" fmla="*/ 151671 h 492336"/>
                  <a:gd name="connsiteX56-1605" fmla="*/ 486659 w 539684"/>
                  <a:gd name="connsiteY56-1606" fmla="*/ 130260 h 492336"/>
                  <a:gd name="connsiteX57-1607" fmla="*/ 496023 w 539684"/>
                  <a:gd name="connsiteY57-1608" fmla="*/ 129008 h 492336"/>
                  <a:gd name="connsiteX58-1609" fmla="*/ 43604 w 539684"/>
                  <a:gd name="connsiteY58-1610" fmla="*/ 129008 h 492336"/>
                  <a:gd name="connsiteX59-1611" fmla="*/ 52910 w 539684"/>
                  <a:gd name="connsiteY59-1612" fmla="*/ 130260 h 492336"/>
                  <a:gd name="connsiteX60-1613" fmla="*/ 90134 w 539684"/>
                  <a:gd name="connsiteY60-1614" fmla="*/ 151671 h 492336"/>
                  <a:gd name="connsiteX61-1615" fmla="*/ 94629 w 539684"/>
                  <a:gd name="connsiteY61-1616" fmla="*/ 168478 h 492336"/>
                  <a:gd name="connsiteX62-1617" fmla="*/ 84026 w 539684"/>
                  <a:gd name="connsiteY62-1618" fmla="*/ 174579 h 492336"/>
                  <a:gd name="connsiteX63-1619" fmla="*/ 77918 w 539684"/>
                  <a:gd name="connsiteY63-1620" fmla="*/ 172968 h 492336"/>
                  <a:gd name="connsiteX64-1621" fmla="*/ 40694 w 539684"/>
                  <a:gd name="connsiteY64-1622" fmla="*/ 151441 h 492336"/>
                  <a:gd name="connsiteX65-1623" fmla="*/ 36199 w 539684"/>
                  <a:gd name="connsiteY65-1624" fmla="*/ 134749 h 492336"/>
                  <a:gd name="connsiteX66-1625" fmla="*/ 43604 w 539684"/>
                  <a:gd name="connsiteY66-1626" fmla="*/ 129008 h 492336"/>
                  <a:gd name="connsiteX67-1627" fmla="*/ 267591 w 539684"/>
                  <a:gd name="connsiteY67-1628" fmla="*/ 115653 h 492336"/>
                  <a:gd name="connsiteX68-1629" fmla="*/ 425015 w 539684"/>
                  <a:gd name="connsiteY68-1630" fmla="*/ 270629 h 492336"/>
                  <a:gd name="connsiteX69-1631" fmla="*/ 409572 w 539684"/>
                  <a:gd name="connsiteY69-1632" fmla="*/ 338165 h 492336"/>
                  <a:gd name="connsiteX70-1633" fmla="*/ 365434 w 539684"/>
                  <a:gd name="connsiteY70-1634" fmla="*/ 488539 h 492336"/>
                  <a:gd name="connsiteX71-1635" fmla="*/ 365434 w 539684"/>
                  <a:gd name="connsiteY71-1636" fmla="*/ 492336 h 492336"/>
                  <a:gd name="connsiteX72-1637" fmla="*/ 334318 w 539684"/>
                  <a:gd name="connsiteY72-1638" fmla="*/ 492336 h 492336"/>
                  <a:gd name="connsiteX73-1639" fmla="*/ 334318 w 539684"/>
                  <a:gd name="connsiteY73-1640" fmla="*/ 387293 h 492336"/>
                  <a:gd name="connsiteX74-1641" fmla="*/ 334202 w 539684"/>
                  <a:gd name="connsiteY74-1642" fmla="*/ 383151 h 492336"/>
                  <a:gd name="connsiteX75-1643" fmla="*/ 349530 w 539684"/>
                  <a:gd name="connsiteY75-1644" fmla="*/ 274541 h 492336"/>
                  <a:gd name="connsiteX76-1645" fmla="*/ 346418 w 539684"/>
                  <a:gd name="connsiteY76-1646" fmla="*/ 264531 h 492336"/>
                  <a:gd name="connsiteX77-1647" fmla="*/ 329016 w 539684"/>
                  <a:gd name="connsiteY77-1648" fmla="*/ 263726 h 492336"/>
                  <a:gd name="connsiteX78-1649" fmla="*/ 301358 w 539684"/>
                  <a:gd name="connsiteY78-1650" fmla="*/ 289268 h 492336"/>
                  <a:gd name="connsiteX79-1651" fmla="*/ 278885 w 539684"/>
                  <a:gd name="connsiteY79-1652" fmla="*/ 264531 h 492336"/>
                  <a:gd name="connsiteX80-1653" fmla="*/ 269781 w 539684"/>
                  <a:gd name="connsiteY80-1654" fmla="*/ 260505 h 492336"/>
                  <a:gd name="connsiteX81-1655" fmla="*/ 260676 w 539684"/>
                  <a:gd name="connsiteY81-1656" fmla="*/ 264531 h 492336"/>
                  <a:gd name="connsiteX82-1657" fmla="*/ 238319 w 539684"/>
                  <a:gd name="connsiteY82-1658" fmla="*/ 289268 h 492336"/>
                  <a:gd name="connsiteX83-1659" fmla="*/ 210660 w 539684"/>
                  <a:gd name="connsiteY83-1660" fmla="*/ 263841 h 492336"/>
                  <a:gd name="connsiteX84-1661" fmla="*/ 200519 w 539684"/>
                  <a:gd name="connsiteY84-1662" fmla="*/ 260620 h 492336"/>
                  <a:gd name="connsiteX85-1663" fmla="*/ 190032 w 539684"/>
                  <a:gd name="connsiteY85-1664" fmla="*/ 274541 h 492336"/>
                  <a:gd name="connsiteX86-1665" fmla="*/ 205474 w 539684"/>
                  <a:gd name="connsiteY86-1666" fmla="*/ 383151 h 492336"/>
                  <a:gd name="connsiteX87-1667" fmla="*/ 205359 w 539684"/>
                  <a:gd name="connsiteY87-1668" fmla="*/ 387293 h 492336"/>
                  <a:gd name="connsiteX88-1669" fmla="*/ 205359 w 539684"/>
                  <a:gd name="connsiteY88-1670" fmla="*/ 492336 h 492336"/>
                  <a:gd name="connsiteX89-1671" fmla="*/ 174243 w 539684"/>
                  <a:gd name="connsiteY89-1672" fmla="*/ 492336 h 492336"/>
                  <a:gd name="connsiteX90-1673" fmla="*/ 174243 w 539684"/>
                  <a:gd name="connsiteY90-1674" fmla="*/ 489230 h 492336"/>
                  <a:gd name="connsiteX91-1675" fmla="*/ 131257 w 539684"/>
                  <a:gd name="connsiteY91-1676" fmla="*/ 340466 h 492336"/>
                  <a:gd name="connsiteX92-1677" fmla="*/ 114662 w 539684"/>
                  <a:gd name="connsiteY92-1678" fmla="*/ 271089 h 492336"/>
                  <a:gd name="connsiteX93-1679" fmla="*/ 267591 w 539684"/>
                  <a:gd name="connsiteY93-1680" fmla="*/ 115653 h 492336"/>
                  <a:gd name="connsiteX94-1681" fmla="*/ 395400 w 539684"/>
                  <a:gd name="connsiteY94-1682" fmla="*/ 34872 h 492336"/>
                  <a:gd name="connsiteX95-1683" fmla="*/ 404717 w 539684"/>
                  <a:gd name="connsiteY95-1684" fmla="*/ 36123 h 492336"/>
                  <a:gd name="connsiteX96-1685" fmla="*/ 409210 w 539684"/>
                  <a:gd name="connsiteY96-1686" fmla="*/ 52806 h 492336"/>
                  <a:gd name="connsiteX97-1687" fmla="*/ 387782 w 539684"/>
                  <a:gd name="connsiteY97-1688" fmla="*/ 89968 h 492336"/>
                  <a:gd name="connsiteX98-1689" fmla="*/ 377068 w 539684"/>
                  <a:gd name="connsiteY98-1690" fmla="*/ 96181 h 492336"/>
                  <a:gd name="connsiteX99-1691" fmla="*/ 370963 w 539684"/>
                  <a:gd name="connsiteY99-1692" fmla="*/ 94455 h 492336"/>
                  <a:gd name="connsiteX100-1693" fmla="*/ 366470 w 539684"/>
                  <a:gd name="connsiteY100-1694" fmla="*/ 77772 h 492336"/>
                  <a:gd name="connsiteX101-1695" fmla="*/ 387898 w 539684"/>
                  <a:gd name="connsiteY101-1696" fmla="*/ 40610 h 492336"/>
                  <a:gd name="connsiteX102-1697" fmla="*/ 395400 w 539684"/>
                  <a:gd name="connsiteY102-1698" fmla="*/ 34872 h 492336"/>
                  <a:gd name="connsiteX103-1699" fmla="*/ 144269 w 539684"/>
                  <a:gd name="connsiteY103-1700" fmla="*/ 34872 h 492336"/>
                  <a:gd name="connsiteX104-1701" fmla="*/ 151671 w 539684"/>
                  <a:gd name="connsiteY104-1702" fmla="*/ 40610 h 492336"/>
                  <a:gd name="connsiteX105-1703" fmla="*/ 173214 w 539684"/>
                  <a:gd name="connsiteY105-1704" fmla="*/ 77772 h 492336"/>
                  <a:gd name="connsiteX106-1705" fmla="*/ 168721 w 539684"/>
                  <a:gd name="connsiteY106-1706" fmla="*/ 94455 h 492336"/>
                  <a:gd name="connsiteX107-1707" fmla="*/ 162500 w 539684"/>
                  <a:gd name="connsiteY107-1708" fmla="*/ 96181 h 492336"/>
                  <a:gd name="connsiteX108-1709" fmla="*/ 151902 w 539684"/>
                  <a:gd name="connsiteY108-1710" fmla="*/ 89968 h 492336"/>
                  <a:gd name="connsiteX109-1711" fmla="*/ 130474 w 539684"/>
                  <a:gd name="connsiteY109-1712" fmla="*/ 52806 h 492336"/>
                  <a:gd name="connsiteX110-1713" fmla="*/ 134967 w 539684"/>
                  <a:gd name="connsiteY110-1714" fmla="*/ 36123 h 492336"/>
                  <a:gd name="connsiteX111-1715" fmla="*/ 144269 w 539684"/>
                  <a:gd name="connsiteY111-1716" fmla="*/ 34872 h 492336"/>
                  <a:gd name="connsiteX112-1717" fmla="*/ 269785 w 539684"/>
                  <a:gd name="connsiteY112-1718" fmla="*/ 0 h 492336"/>
                  <a:gd name="connsiteX113-1719" fmla="*/ 282121 w 539684"/>
                  <a:gd name="connsiteY113-1720" fmla="*/ 12318 h 492336"/>
                  <a:gd name="connsiteX114-1721" fmla="*/ 282121 w 539684"/>
                  <a:gd name="connsiteY114-1722" fmla="*/ 55258 h 492336"/>
                  <a:gd name="connsiteX115-1723" fmla="*/ 269785 w 539684"/>
                  <a:gd name="connsiteY115-1724" fmla="*/ 67461 h 492336"/>
                  <a:gd name="connsiteX116-1725" fmla="*/ 257564 w 539684"/>
                  <a:gd name="connsiteY116-1726" fmla="*/ 55258 h 492336"/>
                  <a:gd name="connsiteX117-1727" fmla="*/ 257564 w 539684"/>
                  <a:gd name="connsiteY117-1728" fmla="*/ 12318 h 492336"/>
                  <a:gd name="connsiteX118-1729" fmla="*/ 269785 w 539684"/>
                  <a:gd name="connsiteY118-1730" fmla="*/ 0 h 492336"/>
                  <a:gd name="connsiteX0-1731" fmla="*/ 309641 w 539684"/>
                  <a:gd name="connsiteY0-1732" fmla="*/ 480127 h 492336"/>
                  <a:gd name="connsiteX1-1733" fmla="*/ 309641 w 539684"/>
                  <a:gd name="connsiteY1-1734" fmla="*/ 399471 h 492336"/>
                  <a:gd name="connsiteX2-1735" fmla="*/ 309641 w 539684"/>
                  <a:gd name="connsiteY2-1736" fmla="*/ 480127 h 492336"/>
                  <a:gd name="connsiteX3-1737" fmla="*/ 452459 w 539684"/>
                  <a:gd name="connsiteY3-1738" fmla="*/ 364695 h 492336"/>
                  <a:gd name="connsiteX4-1739" fmla="*/ 461766 w 539684"/>
                  <a:gd name="connsiteY4-1740" fmla="*/ 365904 h 492336"/>
                  <a:gd name="connsiteX5-1741" fmla="*/ 498990 w 539684"/>
                  <a:gd name="connsiteY5-1742" fmla="*/ 387430 h 492336"/>
                  <a:gd name="connsiteX6-1743" fmla="*/ 503485 w 539684"/>
                  <a:gd name="connsiteY6-1744" fmla="*/ 404122 h 492336"/>
                  <a:gd name="connsiteX7-1745" fmla="*/ 492882 w 539684"/>
                  <a:gd name="connsiteY7-1746" fmla="*/ 410338 h 492336"/>
                  <a:gd name="connsiteX8-1747" fmla="*/ 486659 w 539684"/>
                  <a:gd name="connsiteY8-1748" fmla="*/ 408612 h 492336"/>
                  <a:gd name="connsiteX9-1749" fmla="*/ 449550 w 539684"/>
                  <a:gd name="connsiteY9-1750" fmla="*/ 387200 h 492336"/>
                  <a:gd name="connsiteX10-1751" fmla="*/ 445055 w 539684"/>
                  <a:gd name="connsiteY10-1752" fmla="*/ 370393 h 492336"/>
                  <a:gd name="connsiteX11-1753" fmla="*/ 452459 w 539684"/>
                  <a:gd name="connsiteY11-1754" fmla="*/ 364695 h 492336"/>
                  <a:gd name="connsiteX12-1755" fmla="*/ 87225 w 539684"/>
                  <a:gd name="connsiteY12-1756" fmla="*/ 364695 h 492336"/>
                  <a:gd name="connsiteX13-1757" fmla="*/ 94629 w 539684"/>
                  <a:gd name="connsiteY13-1758" fmla="*/ 370393 h 492336"/>
                  <a:gd name="connsiteX14-1759" fmla="*/ 90134 w 539684"/>
                  <a:gd name="connsiteY14-1760" fmla="*/ 387200 h 492336"/>
                  <a:gd name="connsiteX15-1761" fmla="*/ 52910 w 539684"/>
                  <a:gd name="connsiteY15-1762" fmla="*/ 408612 h 492336"/>
                  <a:gd name="connsiteX16-1763" fmla="*/ 46802 w 539684"/>
                  <a:gd name="connsiteY16-1764" fmla="*/ 410338 h 492336"/>
                  <a:gd name="connsiteX17-1765" fmla="*/ 36199 w 539684"/>
                  <a:gd name="connsiteY17-1766" fmla="*/ 404122 h 492336"/>
                  <a:gd name="connsiteX18-1767" fmla="*/ 40694 w 539684"/>
                  <a:gd name="connsiteY18-1768" fmla="*/ 387430 h 492336"/>
                  <a:gd name="connsiteX19-1769" fmla="*/ 77918 w 539684"/>
                  <a:gd name="connsiteY19-1770" fmla="*/ 365904 h 492336"/>
                  <a:gd name="connsiteX20-1771" fmla="*/ 87225 w 539684"/>
                  <a:gd name="connsiteY20-1772" fmla="*/ 364695 h 492336"/>
                  <a:gd name="connsiteX21-1773" fmla="*/ 269784 w 539684"/>
                  <a:gd name="connsiteY21-1774" fmla="*/ 291082 h 492336"/>
                  <a:gd name="connsiteX22-1775" fmla="*/ 291446 w 539684"/>
                  <a:gd name="connsiteY22-1776" fmla="*/ 314906 h 492336"/>
                  <a:gd name="connsiteX23-1777" fmla="*/ 299973 w 539684"/>
                  <a:gd name="connsiteY23-1778" fmla="*/ 318934 h 492336"/>
                  <a:gd name="connsiteX24-1779" fmla="*/ 300549 w 539684"/>
                  <a:gd name="connsiteY24-1780" fmla="*/ 318934 h 492336"/>
                  <a:gd name="connsiteX25-1781" fmla="*/ 308845 w 539684"/>
                  <a:gd name="connsiteY25-1782" fmla="*/ 315712 h 492336"/>
                  <a:gd name="connsiteX26-1783" fmla="*/ 320367 w 539684"/>
                  <a:gd name="connsiteY26-1784" fmla="*/ 305123 h 492336"/>
                  <a:gd name="connsiteX27-1785" fmla="*/ 310458 w 539684"/>
                  <a:gd name="connsiteY27-1786" fmla="*/ 374984 h 492336"/>
                  <a:gd name="connsiteX28-1787" fmla="*/ 229111 w 539684"/>
                  <a:gd name="connsiteY28-1788" fmla="*/ 374984 h 492336"/>
                  <a:gd name="connsiteX29-1789" fmla="*/ 219317 w 539684"/>
                  <a:gd name="connsiteY29-1790" fmla="*/ 305123 h 492336"/>
                  <a:gd name="connsiteX30-1791" fmla="*/ 230839 w 539684"/>
                  <a:gd name="connsiteY30-1792" fmla="*/ 315712 h 492336"/>
                  <a:gd name="connsiteX31-1793" fmla="*/ 239711 w 539684"/>
                  <a:gd name="connsiteY31-1794" fmla="*/ 318934 h 492336"/>
                  <a:gd name="connsiteX32-1795" fmla="*/ 248238 w 539684"/>
                  <a:gd name="connsiteY32-1796" fmla="*/ 314906 h 492336"/>
                  <a:gd name="connsiteX33-1797" fmla="*/ 269784 w 539684"/>
                  <a:gd name="connsiteY33-1798" fmla="*/ 291082 h 492336"/>
                  <a:gd name="connsiteX34-1799" fmla="*/ 484369 w 539684"/>
                  <a:gd name="connsiteY34-1800" fmla="*/ 257141 h 492336"/>
                  <a:gd name="connsiteX35-1801" fmla="*/ 527353 w 539684"/>
                  <a:gd name="connsiteY35-1802" fmla="*/ 257141 h 492336"/>
                  <a:gd name="connsiteX36-1803" fmla="*/ 539684 w 539684"/>
                  <a:gd name="connsiteY36-1804" fmla="*/ 269477 h 492336"/>
                  <a:gd name="connsiteX37-1805" fmla="*/ 527353 w 539684"/>
                  <a:gd name="connsiteY37-1806" fmla="*/ 281698 h 492336"/>
                  <a:gd name="connsiteX38-1807" fmla="*/ 484369 w 539684"/>
                  <a:gd name="connsiteY38-1808" fmla="*/ 281698 h 492336"/>
                  <a:gd name="connsiteX39-1809" fmla="*/ 472153 w 539684"/>
                  <a:gd name="connsiteY39-1810" fmla="*/ 269477 h 492336"/>
                  <a:gd name="connsiteX40-1811" fmla="*/ 484369 w 539684"/>
                  <a:gd name="connsiteY40-1812" fmla="*/ 257141 h 492336"/>
                  <a:gd name="connsiteX41-1813" fmla="*/ 12331 w 539684"/>
                  <a:gd name="connsiteY41-1814" fmla="*/ 257141 h 492336"/>
                  <a:gd name="connsiteX42-1815" fmla="*/ 55200 w 539684"/>
                  <a:gd name="connsiteY42-1816" fmla="*/ 257141 h 492336"/>
                  <a:gd name="connsiteX43-1817" fmla="*/ 67531 w 539684"/>
                  <a:gd name="connsiteY43-1818" fmla="*/ 269477 h 492336"/>
                  <a:gd name="connsiteX44-1819" fmla="*/ 55200 w 539684"/>
                  <a:gd name="connsiteY44-1820" fmla="*/ 281698 h 492336"/>
                  <a:gd name="connsiteX45-1821" fmla="*/ 12331 w 539684"/>
                  <a:gd name="connsiteY45-1822" fmla="*/ 281698 h 492336"/>
                  <a:gd name="connsiteX46-1823" fmla="*/ 0 w 539684"/>
                  <a:gd name="connsiteY46-1824" fmla="*/ 269477 h 492336"/>
                  <a:gd name="connsiteX47-1825" fmla="*/ 12331 w 539684"/>
                  <a:gd name="connsiteY47-1826" fmla="*/ 257141 h 492336"/>
                  <a:gd name="connsiteX48-1827" fmla="*/ 496023 w 539684"/>
                  <a:gd name="connsiteY48-1828" fmla="*/ 129008 h 492336"/>
                  <a:gd name="connsiteX49-1829" fmla="*/ 503485 w 539684"/>
                  <a:gd name="connsiteY49-1830" fmla="*/ 134749 h 492336"/>
                  <a:gd name="connsiteX50-1831" fmla="*/ 498990 w 539684"/>
                  <a:gd name="connsiteY50-1832" fmla="*/ 151441 h 492336"/>
                  <a:gd name="connsiteX51-1833" fmla="*/ 461766 w 539684"/>
                  <a:gd name="connsiteY51-1834" fmla="*/ 172968 h 492336"/>
                  <a:gd name="connsiteX52-1835" fmla="*/ 455658 w 539684"/>
                  <a:gd name="connsiteY52-1836" fmla="*/ 174579 h 492336"/>
                  <a:gd name="connsiteX53-1837" fmla="*/ 445055 w 539684"/>
                  <a:gd name="connsiteY53-1838" fmla="*/ 168478 h 492336"/>
                  <a:gd name="connsiteX54-1839" fmla="*/ 449550 w 539684"/>
                  <a:gd name="connsiteY54-1840" fmla="*/ 151671 h 492336"/>
                  <a:gd name="connsiteX55-1841" fmla="*/ 486659 w 539684"/>
                  <a:gd name="connsiteY55-1842" fmla="*/ 130260 h 492336"/>
                  <a:gd name="connsiteX56-1843" fmla="*/ 496023 w 539684"/>
                  <a:gd name="connsiteY56-1844" fmla="*/ 129008 h 492336"/>
                  <a:gd name="connsiteX57-1845" fmla="*/ 43604 w 539684"/>
                  <a:gd name="connsiteY57-1846" fmla="*/ 129008 h 492336"/>
                  <a:gd name="connsiteX58-1847" fmla="*/ 52910 w 539684"/>
                  <a:gd name="connsiteY58-1848" fmla="*/ 130260 h 492336"/>
                  <a:gd name="connsiteX59-1849" fmla="*/ 90134 w 539684"/>
                  <a:gd name="connsiteY59-1850" fmla="*/ 151671 h 492336"/>
                  <a:gd name="connsiteX60-1851" fmla="*/ 94629 w 539684"/>
                  <a:gd name="connsiteY60-1852" fmla="*/ 168478 h 492336"/>
                  <a:gd name="connsiteX61-1853" fmla="*/ 84026 w 539684"/>
                  <a:gd name="connsiteY61-1854" fmla="*/ 174579 h 492336"/>
                  <a:gd name="connsiteX62-1855" fmla="*/ 77918 w 539684"/>
                  <a:gd name="connsiteY62-1856" fmla="*/ 172968 h 492336"/>
                  <a:gd name="connsiteX63-1857" fmla="*/ 40694 w 539684"/>
                  <a:gd name="connsiteY63-1858" fmla="*/ 151441 h 492336"/>
                  <a:gd name="connsiteX64-1859" fmla="*/ 36199 w 539684"/>
                  <a:gd name="connsiteY64-1860" fmla="*/ 134749 h 492336"/>
                  <a:gd name="connsiteX65-1861" fmla="*/ 43604 w 539684"/>
                  <a:gd name="connsiteY65-1862" fmla="*/ 129008 h 492336"/>
                  <a:gd name="connsiteX66-1863" fmla="*/ 267591 w 539684"/>
                  <a:gd name="connsiteY66-1864" fmla="*/ 115653 h 492336"/>
                  <a:gd name="connsiteX67-1865" fmla="*/ 425015 w 539684"/>
                  <a:gd name="connsiteY67-1866" fmla="*/ 270629 h 492336"/>
                  <a:gd name="connsiteX68-1867" fmla="*/ 409572 w 539684"/>
                  <a:gd name="connsiteY68-1868" fmla="*/ 338165 h 492336"/>
                  <a:gd name="connsiteX69-1869" fmla="*/ 365434 w 539684"/>
                  <a:gd name="connsiteY69-1870" fmla="*/ 488539 h 492336"/>
                  <a:gd name="connsiteX70-1871" fmla="*/ 365434 w 539684"/>
                  <a:gd name="connsiteY70-1872" fmla="*/ 492336 h 492336"/>
                  <a:gd name="connsiteX71-1873" fmla="*/ 334318 w 539684"/>
                  <a:gd name="connsiteY71-1874" fmla="*/ 492336 h 492336"/>
                  <a:gd name="connsiteX72-1875" fmla="*/ 334318 w 539684"/>
                  <a:gd name="connsiteY72-1876" fmla="*/ 387293 h 492336"/>
                  <a:gd name="connsiteX73-1877" fmla="*/ 334202 w 539684"/>
                  <a:gd name="connsiteY73-1878" fmla="*/ 383151 h 492336"/>
                  <a:gd name="connsiteX74-1879" fmla="*/ 349530 w 539684"/>
                  <a:gd name="connsiteY74-1880" fmla="*/ 274541 h 492336"/>
                  <a:gd name="connsiteX75-1881" fmla="*/ 346418 w 539684"/>
                  <a:gd name="connsiteY75-1882" fmla="*/ 264531 h 492336"/>
                  <a:gd name="connsiteX76-1883" fmla="*/ 329016 w 539684"/>
                  <a:gd name="connsiteY76-1884" fmla="*/ 263726 h 492336"/>
                  <a:gd name="connsiteX77-1885" fmla="*/ 301358 w 539684"/>
                  <a:gd name="connsiteY77-1886" fmla="*/ 289268 h 492336"/>
                  <a:gd name="connsiteX78-1887" fmla="*/ 278885 w 539684"/>
                  <a:gd name="connsiteY78-1888" fmla="*/ 264531 h 492336"/>
                  <a:gd name="connsiteX79-1889" fmla="*/ 269781 w 539684"/>
                  <a:gd name="connsiteY79-1890" fmla="*/ 260505 h 492336"/>
                  <a:gd name="connsiteX80-1891" fmla="*/ 260676 w 539684"/>
                  <a:gd name="connsiteY80-1892" fmla="*/ 264531 h 492336"/>
                  <a:gd name="connsiteX81-1893" fmla="*/ 238319 w 539684"/>
                  <a:gd name="connsiteY81-1894" fmla="*/ 289268 h 492336"/>
                  <a:gd name="connsiteX82-1895" fmla="*/ 210660 w 539684"/>
                  <a:gd name="connsiteY82-1896" fmla="*/ 263841 h 492336"/>
                  <a:gd name="connsiteX83-1897" fmla="*/ 200519 w 539684"/>
                  <a:gd name="connsiteY83-1898" fmla="*/ 260620 h 492336"/>
                  <a:gd name="connsiteX84-1899" fmla="*/ 190032 w 539684"/>
                  <a:gd name="connsiteY84-1900" fmla="*/ 274541 h 492336"/>
                  <a:gd name="connsiteX85-1901" fmla="*/ 205474 w 539684"/>
                  <a:gd name="connsiteY85-1902" fmla="*/ 383151 h 492336"/>
                  <a:gd name="connsiteX86-1903" fmla="*/ 205359 w 539684"/>
                  <a:gd name="connsiteY86-1904" fmla="*/ 387293 h 492336"/>
                  <a:gd name="connsiteX87-1905" fmla="*/ 205359 w 539684"/>
                  <a:gd name="connsiteY87-1906" fmla="*/ 492336 h 492336"/>
                  <a:gd name="connsiteX88-1907" fmla="*/ 174243 w 539684"/>
                  <a:gd name="connsiteY88-1908" fmla="*/ 492336 h 492336"/>
                  <a:gd name="connsiteX89-1909" fmla="*/ 174243 w 539684"/>
                  <a:gd name="connsiteY89-1910" fmla="*/ 489230 h 492336"/>
                  <a:gd name="connsiteX90-1911" fmla="*/ 131257 w 539684"/>
                  <a:gd name="connsiteY90-1912" fmla="*/ 340466 h 492336"/>
                  <a:gd name="connsiteX91-1913" fmla="*/ 114662 w 539684"/>
                  <a:gd name="connsiteY91-1914" fmla="*/ 271089 h 492336"/>
                  <a:gd name="connsiteX92-1915" fmla="*/ 267591 w 539684"/>
                  <a:gd name="connsiteY92-1916" fmla="*/ 115653 h 492336"/>
                  <a:gd name="connsiteX93-1917" fmla="*/ 395400 w 539684"/>
                  <a:gd name="connsiteY93-1918" fmla="*/ 34872 h 492336"/>
                  <a:gd name="connsiteX94-1919" fmla="*/ 404717 w 539684"/>
                  <a:gd name="connsiteY94-1920" fmla="*/ 36123 h 492336"/>
                  <a:gd name="connsiteX95-1921" fmla="*/ 409210 w 539684"/>
                  <a:gd name="connsiteY95-1922" fmla="*/ 52806 h 492336"/>
                  <a:gd name="connsiteX96-1923" fmla="*/ 387782 w 539684"/>
                  <a:gd name="connsiteY96-1924" fmla="*/ 89968 h 492336"/>
                  <a:gd name="connsiteX97-1925" fmla="*/ 377068 w 539684"/>
                  <a:gd name="connsiteY97-1926" fmla="*/ 96181 h 492336"/>
                  <a:gd name="connsiteX98-1927" fmla="*/ 370963 w 539684"/>
                  <a:gd name="connsiteY98-1928" fmla="*/ 94455 h 492336"/>
                  <a:gd name="connsiteX99-1929" fmla="*/ 366470 w 539684"/>
                  <a:gd name="connsiteY99-1930" fmla="*/ 77772 h 492336"/>
                  <a:gd name="connsiteX100-1931" fmla="*/ 387898 w 539684"/>
                  <a:gd name="connsiteY100-1932" fmla="*/ 40610 h 492336"/>
                  <a:gd name="connsiteX101-1933" fmla="*/ 395400 w 539684"/>
                  <a:gd name="connsiteY101-1934" fmla="*/ 34872 h 492336"/>
                  <a:gd name="connsiteX102-1935" fmla="*/ 144269 w 539684"/>
                  <a:gd name="connsiteY102-1936" fmla="*/ 34872 h 492336"/>
                  <a:gd name="connsiteX103-1937" fmla="*/ 151671 w 539684"/>
                  <a:gd name="connsiteY103-1938" fmla="*/ 40610 h 492336"/>
                  <a:gd name="connsiteX104-1939" fmla="*/ 173214 w 539684"/>
                  <a:gd name="connsiteY104-1940" fmla="*/ 77772 h 492336"/>
                  <a:gd name="connsiteX105-1941" fmla="*/ 168721 w 539684"/>
                  <a:gd name="connsiteY105-1942" fmla="*/ 94455 h 492336"/>
                  <a:gd name="connsiteX106-1943" fmla="*/ 162500 w 539684"/>
                  <a:gd name="connsiteY106-1944" fmla="*/ 96181 h 492336"/>
                  <a:gd name="connsiteX107-1945" fmla="*/ 151902 w 539684"/>
                  <a:gd name="connsiteY107-1946" fmla="*/ 89968 h 492336"/>
                  <a:gd name="connsiteX108-1947" fmla="*/ 130474 w 539684"/>
                  <a:gd name="connsiteY108-1948" fmla="*/ 52806 h 492336"/>
                  <a:gd name="connsiteX109-1949" fmla="*/ 134967 w 539684"/>
                  <a:gd name="connsiteY109-1950" fmla="*/ 36123 h 492336"/>
                  <a:gd name="connsiteX110-1951" fmla="*/ 144269 w 539684"/>
                  <a:gd name="connsiteY110-1952" fmla="*/ 34872 h 492336"/>
                  <a:gd name="connsiteX111-1953" fmla="*/ 269785 w 539684"/>
                  <a:gd name="connsiteY111-1954" fmla="*/ 0 h 492336"/>
                  <a:gd name="connsiteX112-1955" fmla="*/ 282121 w 539684"/>
                  <a:gd name="connsiteY112-1956" fmla="*/ 12318 h 492336"/>
                  <a:gd name="connsiteX113-1957" fmla="*/ 282121 w 539684"/>
                  <a:gd name="connsiteY113-1958" fmla="*/ 55258 h 492336"/>
                  <a:gd name="connsiteX114-1959" fmla="*/ 269785 w 539684"/>
                  <a:gd name="connsiteY114-1960" fmla="*/ 67461 h 492336"/>
                  <a:gd name="connsiteX115-1961" fmla="*/ 257564 w 539684"/>
                  <a:gd name="connsiteY115-1962" fmla="*/ 55258 h 492336"/>
                  <a:gd name="connsiteX116-1963" fmla="*/ 257564 w 539684"/>
                  <a:gd name="connsiteY116-1964" fmla="*/ 12318 h 492336"/>
                  <a:gd name="connsiteX117-1965" fmla="*/ 269785 w 539684"/>
                  <a:gd name="connsiteY117-1966" fmla="*/ 0 h 492336"/>
                  <a:gd name="connsiteX0-1967" fmla="*/ 452459 w 539684"/>
                  <a:gd name="connsiteY0-1968" fmla="*/ 364695 h 492336"/>
                  <a:gd name="connsiteX1-1969" fmla="*/ 461766 w 539684"/>
                  <a:gd name="connsiteY1-1970" fmla="*/ 365904 h 492336"/>
                  <a:gd name="connsiteX2-1971" fmla="*/ 498990 w 539684"/>
                  <a:gd name="connsiteY2-1972" fmla="*/ 387430 h 492336"/>
                  <a:gd name="connsiteX3-1973" fmla="*/ 503485 w 539684"/>
                  <a:gd name="connsiteY3-1974" fmla="*/ 404122 h 492336"/>
                  <a:gd name="connsiteX4-1975" fmla="*/ 492882 w 539684"/>
                  <a:gd name="connsiteY4-1976" fmla="*/ 410338 h 492336"/>
                  <a:gd name="connsiteX5-1977" fmla="*/ 486659 w 539684"/>
                  <a:gd name="connsiteY5-1978" fmla="*/ 408612 h 492336"/>
                  <a:gd name="connsiteX6-1979" fmla="*/ 449550 w 539684"/>
                  <a:gd name="connsiteY6-1980" fmla="*/ 387200 h 492336"/>
                  <a:gd name="connsiteX7-1981" fmla="*/ 445055 w 539684"/>
                  <a:gd name="connsiteY7-1982" fmla="*/ 370393 h 492336"/>
                  <a:gd name="connsiteX8-1983" fmla="*/ 452459 w 539684"/>
                  <a:gd name="connsiteY8-1984" fmla="*/ 364695 h 492336"/>
                  <a:gd name="connsiteX9-1985" fmla="*/ 87225 w 539684"/>
                  <a:gd name="connsiteY9-1986" fmla="*/ 364695 h 492336"/>
                  <a:gd name="connsiteX10-1987" fmla="*/ 94629 w 539684"/>
                  <a:gd name="connsiteY10-1988" fmla="*/ 370393 h 492336"/>
                  <a:gd name="connsiteX11-1989" fmla="*/ 90134 w 539684"/>
                  <a:gd name="connsiteY11-1990" fmla="*/ 387200 h 492336"/>
                  <a:gd name="connsiteX12-1991" fmla="*/ 52910 w 539684"/>
                  <a:gd name="connsiteY12-1992" fmla="*/ 408612 h 492336"/>
                  <a:gd name="connsiteX13-1993" fmla="*/ 46802 w 539684"/>
                  <a:gd name="connsiteY13-1994" fmla="*/ 410338 h 492336"/>
                  <a:gd name="connsiteX14-1995" fmla="*/ 36199 w 539684"/>
                  <a:gd name="connsiteY14-1996" fmla="*/ 404122 h 492336"/>
                  <a:gd name="connsiteX15-1997" fmla="*/ 40694 w 539684"/>
                  <a:gd name="connsiteY15-1998" fmla="*/ 387430 h 492336"/>
                  <a:gd name="connsiteX16-1999" fmla="*/ 77918 w 539684"/>
                  <a:gd name="connsiteY16-2000" fmla="*/ 365904 h 492336"/>
                  <a:gd name="connsiteX17-2001" fmla="*/ 87225 w 539684"/>
                  <a:gd name="connsiteY17-2002" fmla="*/ 364695 h 492336"/>
                  <a:gd name="connsiteX18-2003" fmla="*/ 269784 w 539684"/>
                  <a:gd name="connsiteY18-2004" fmla="*/ 291082 h 492336"/>
                  <a:gd name="connsiteX19-2005" fmla="*/ 291446 w 539684"/>
                  <a:gd name="connsiteY19-2006" fmla="*/ 314906 h 492336"/>
                  <a:gd name="connsiteX20-2007" fmla="*/ 299973 w 539684"/>
                  <a:gd name="connsiteY20-2008" fmla="*/ 318934 h 492336"/>
                  <a:gd name="connsiteX21-2009" fmla="*/ 300549 w 539684"/>
                  <a:gd name="connsiteY21-2010" fmla="*/ 318934 h 492336"/>
                  <a:gd name="connsiteX22-2011" fmla="*/ 308845 w 539684"/>
                  <a:gd name="connsiteY22-2012" fmla="*/ 315712 h 492336"/>
                  <a:gd name="connsiteX23-2013" fmla="*/ 320367 w 539684"/>
                  <a:gd name="connsiteY23-2014" fmla="*/ 305123 h 492336"/>
                  <a:gd name="connsiteX24-2015" fmla="*/ 310458 w 539684"/>
                  <a:gd name="connsiteY24-2016" fmla="*/ 374984 h 492336"/>
                  <a:gd name="connsiteX25-2017" fmla="*/ 229111 w 539684"/>
                  <a:gd name="connsiteY25-2018" fmla="*/ 374984 h 492336"/>
                  <a:gd name="connsiteX26-2019" fmla="*/ 219317 w 539684"/>
                  <a:gd name="connsiteY26-2020" fmla="*/ 305123 h 492336"/>
                  <a:gd name="connsiteX27-2021" fmla="*/ 230839 w 539684"/>
                  <a:gd name="connsiteY27-2022" fmla="*/ 315712 h 492336"/>
                  <a:gd name="connsiteX28-2023" fmla="*/ 239711 w 539684"/>
                  <a:gd name="connsiteY28-2024" fmla="*/ 318934 h 492336"/>
                  <a:gd name="connsiteX29-2025" fmla="*/ 248238 w 539684"/>
                  <a:gd name="connsiteY29-2026" fmla="*/ 314906 h 492336"/>
                  <a:gd name="connsiteX30-2027" fmla="*/ 269784 w 539684"/>
                  <a:gd name="connsiteY30-2028" fmla="*/ 291082 h 492336"/>
                  <a:gd name="connsiteX31-2029" fmla="*/ 484369 w 539684"/>
                  <a:gd name="connsiteY31-2030" fmla="*/ 257141 h 492336"/>
                  <a:gd name="connsiteX32-2031" fmla="*/ 527353 w 539684"/>
                  <a:gd name="connsiteY32-2032" fmla="*/ 257141 h 492336"/>
                  <a:gd name="connsiteX33-2033" fmla="*/ 539684 w 539684"/>
                  <a:gd name="connsiteY33-2034" fmla="*/ 269477 h 492336"/>
                  <a:gd name="connsiteX34-2035" fmla="*/ 527353 w 539684"/>
                  <a:gd name="connsiteY34-2036" fmla="*/ 281698 h 492336"/>
                  <a:gd name="connsiteX35-2037" fmla="*/ 484369 w 539684"/>
                  <a:gd name="connsiteY35-2038" fmla="*/ 281698 h 492336"/>
                  <a:gd name="connsiteX36-2039" fmla="*/ 472153 w 539684"/>
                  <a:gd name="connsiteY36-2040" fmla="*/ 269477 h 492336"/>
                  <a:gd name="connsiteX37-2041" fmla="*/ 484369 w 539684"/>
                  <a:gd name="connsiteY37-2042" fmla="*/ 257141 h 492336"/>
                  <a:gd name="connsiteX38-2043" fmla="*/ 12331 w 539684"/>
                  <a:gd name="connsiteY38-2044" fmla="*/ 257141 h 492336"/>
                  <a:gd name="connsiteX39-2045" fmla="*/ 55200 w 539684"/>
                  <a:gd name="connsiteY39-2046" fmla="*/ 257141 h 492336"/>
                  <a:gd name="connsiteX40-2047" fmla="*/ 67531 w 539684"/>
                  <a:gd name="connsiteY40-2048" fmla="*/ 269477 h 492336"/>
                  <a:gd name="connsiteX41-2049" fmla="*/ 55200 w 539684"/>
                  <a:gd name="connsiteY41-2050" fmla="*/ 281698 h 492336"/>
                  <a:gd name="connsiteX42-2051" fmla="*/ 12331 w 539684"/>
                  <a:gd name="connsiteY42-2052" fmla="*/ 281698 h 492336"/>
                  <a:gd name="connsiteX43-2053" fmla="*/ 0 w 539684"/>
                  <a:gd name="connsiteY43-2054" fmla="*/ 269477 h 492336"/>
                  <a:gd name="connsiteX44-2055" fmla="*/ 12331 w 539684"/>
                  <a:gd name="connsiteY44-2056" fmla="*/ 257141 h 492336"/>
                  <a:gd name="connsiteX45-2057" fmla="*/ 496023 w 539684"/>
                  <a:gd name="connsiteY45-2058" fmla="*/ 129008 h 492336"/>
                  <a:gd name="connsiteX46-2059" fmla="*/ 503485 w 539684"/>
                  <a:gd name="connsiteY46-2060" fmla="*/ 134749 h 492336"/>
                  <a:gd name="connsiteX47-2061" fmla="*/ 498990 w 539684"/>
                  <a:gd name="connsiteY47-2062" fmla="*/ 151441 h 492336"/>
                  <a:gd name="connsiteX48-2063" fmla="*/ 461766 w 539684"/>
                  <a:gd name="connsiteY48-2064" fmla="*/ 172968 h 492336"/>
                  <a:gd name="connsiteX49-2065" fmla="*/ 455658 w 539684"/>
                  <a:gd name="connsiteY49-2066" fmla="*/ 174579 h 492336"/>
                  <a:gd name="connsiteX50-2067" fmla="*/ 445055 w 539684"/>
                  <a:gd name="connsiteY50-2068" fmla="*/ 168478 h 492336"/>
                  <a:gd name="connsiteX51-2069" fmla="*/ 449550 w 539684"/>
                  <a:gd name="connsiteY51-2070" fmla="*/ 151671 h 492336"/>
                  <a:gd name="connsiteX52-2071" fmla="*/ 486659 w 539684"/>
                  <a:gd name="connsiteY52-2072" fmla="*/ 130260 h 492336"/>
                  <a:gd name="connsiteX53-2073" fmla="*/ 496023 w 539684"/>
                  <a:gd name="connsiteY53-2074" fmla="*/ 129008 h 492336"/>
                  <a:gd name="connsiteX54-2075" fmla="*/ 43604 w 539684"/>
                  <a:gd name="connsiteY54-2076" fmla="*/ 129008 h 492336"/>
                  <a:gd name="connsiteX55-2077" fmla="*/ 52910 w 539684"/>
                  <a:gd name="connsiteY55-2078" fmla="*/ 130260 h 492336"/>
                  <a:gd name="connsiteX56-2079" fmla="*/ 90134 w 539684"/>
                  <a:gd name="connsiteY56-2080" fmla="*/ 151671 h 492336"/>
                  <a:gd name="connsiteX57-2081" fmla="*/ 94629 w 539684"/>
                  <a:gd name="connsiteY57-2082" fmla="*/ 168478 h 492336"/>
                  <a:gd name="connsiteX58-2083" fmla="*/ 84026 w 539684"/>
                  <a:gd name="connsiteY58-2084" fmla="*/ 174579 h 492336"/>
                  <a:gd name="connsiteX59-2085" fmla="*/ 77918 w 539684"/>
                  <a:gd name="connsiteY59-2086" fmla="*/ 172968 h 492336"/>
                  <a:gd name="connsiteX60-2087" fmla="*/ 40694 w 539684"/>
                  <a:gd name="connsiteY60-2088" fmla="*/ 151441 h 492336"/>
                  <a:gd name="connsiteX61-2089" fmla="*/ 36199 w 539684"/>
                  <a:gd name="connsiteY61-2090" fmla="*/ 134749 h 492336"/>
                  <a:gd name="connsiteX62-2091" fmla="*/ 43604 w 539684"/>
                  <a:gd name="connsiteY62-2092" fmla="*/ 129008 h 492336"/>
                  <a:gd name="connsiteX63-2093" fmla="*/ 267591 w 539684"/>
                  <a:gd name="connsiteY63-2094" fmla="*/ 115653 h 492336"/>
                  <a:gd name="connsiteX64-2095" fmla="*/ 425015 w 539684"/>
                  <a:gd name="connsiteY64-2096" fmla="*/ 270629 h 492336"/>
                  <a:gd name="connsiteX65-2097" fmla="*/ 409572 w 539684"/>
                  <a:gd name="connsiteY65-2098" fmla="*/ 338165 h 492336"/>
                  <a:gd name="connsiteX66-2099" fmla="*/ 365434 w 539684"/>
                  <a:gd name="connsiteY66-2100" fmla="*/ 488539 h 492336"/>
                  <a:gd name="connsiteX67-2101" fmla="*/ 365434 w 539684"/>
                  <a:gd name="connsiteY67-2102" fmla="*/ 492336 h 492336"/>
                  <a:gd name="connsiteX68-2103" fmla="*/ 334318 w 539684"/>
                  <a:gd name="connsiteY68-2104" fmla="*/ 492336 h 492336"/>
                  <a:gd name="connsiteX69-2105" fmla="*/ 334318 w 539684"/>
                  <a:gd name="connsiteY69-2106" fmla="*/ 387293 h 492336"/>
                  <a:gd name="connsiteX70-2107" fmla="*/ 334202 w 539684"/>
                  <a:gd name="connsiteY70-2108" fmla="*/ 383151 h 492336"/>
                  <a:gd name="connsiteX71-2109" fmla="*/ 349530 w 539684"/>
                  <a:gd name="connsiteY71-2110" fmla="*/ 274541 h 492336"/>
                  <a:gd name="connsiteX72-2111" fmla="*/ 346418 w 539684"/>
                  <a:gd name="connsiteY72-2112" fmla="*/ 264531 h 492336"/>
                  <a:gd name="connsiteX73-2113" fmla="*/ 329016 w 539684"/>
                  <a:gd name="connsiteY73-2114" fmla="*/ 263726 h 492336"/>
                  <a:gd name="connsiteX74-2115" fmla="*/ 301358 w 539684"/>
                  <a:gd name="connsiteY74-2116" fmla="*/ 289268 h 492336"/>
                  <a:gd name="connsiteX75-2117" fmla="*/ 278885 w 539684"/>
                  <a:gd name="connsiteY75-2118" fmla="*/ 264531 h 492336"/>
                  <a:gd name="connsiteX76-2119" fmla="*/ 269781 w 539684"/>
                  <a:gd name="connsiteY76-2120" fmla="*/ 260505 h 492336"/>
                  <a:gd name="connsiteX77-2121" fmla="*/ 260676 w 539684"/>
                  <a:gd name="connsiteY77-2122" fmla="*/ 264531 h 492336"/>
                  <a:gd name="connsiteX78-2123" fmla="*/ 238319 w 539684"/>
                  <a:gd name="connsiteY78-2124" fmla="*/ 289268 h 492336"/>
                  <a:gd name="connsiteX79-2125" fmla="*/ 210660 w 539684"/>
                  <a:gd name="connsiteY79-2126" fmla="*/ 263841 h 492336"/>
                  <a:gd name="connsiteX80-2127" fmla="*/ 200519 w 539684"/>
                  <a:gd name="connsiteY80-2128" fmla="*/ 260620 h 492336"/>
                  <a:gd name="connsiteX81-2129" fmla="*/ 190032 w 539684"/>
                  <a:gd name="connsiteY81-2130" fmla="*/ 274541 h 492336"/>
                  <a:gd name="connsiteX82-2131" fmla="*/ 205474 w 539684"/>
                  <a:gd name="connsiteY82-2132" fmla="*/ 383151 h 492336"/>
                  <a:gd name="connsiteX83-2133" fmla="*/ 205359 w 539684"/>
                  <a:gd name="connsiteY83-2134" fmla="*/ 387293 h 492336"/>
                  <a:gd name="connsiteX84-2135" fmla="*/ 205359 w 539684"/>
                  <a:gd name="connsiteY84-2136" fmla="*/ 492336 h 492336"/>
                  <a:gd name="connsiteX85-2137" fmla="*/ 174243 w 539684"/>
                  <a:gd name="connsiteY85-2138" fmla="*/ 492336 h 492336"/>
                  <a:gd name="connsiteX86-2139" fmla="*/ 174243 w 539684"/>
                  <a:gd name="connsiteY86-2140" fmla="*/ 489230 h 492336"/>
                  <a:gd name="connsiteX87-2141" fmla="*/ 131257 w 539684"/>
                  <a:gd name="connsiteY87-2142" fmla="*/ 340466 h 492336"/>
                  <a:gd name="connsiteX88-2143" fmla="*/ 114662 w 539684"/>
                  <a:gd name="connsiteY88-2144" fmla="*/ 271089 h 492336"/>
                  <a:gd name="connsiteX89-2145" fmla="*/ 267591 w 539684"/>
                  <a:gd name="connsiteY89-2146" fmla="*/ 115653 h 492336"/>
                  <a:gd name="connsiteX90-2147" fmla="*/ 395400 w 539684"/>
                  <a:gd name="connsiteY90-2148" fmla="*/ 34872 h 492336"/>
                  <a:gd name="connsiteX91-2149" fmla="*/ 404717 w 539684"/>
                  <a:gd name="connsiteY91-2150" fmla="*/ 36123 h 492336"/>
                  <a:gd name="connsiteX92-2151" fmla="*/ 409210 w 539684"/>
                  <a:gd name="connsiteY92-2152" fmla="*/ 52806 h 492336"/>
                  <a:gd name="connsiteX93-2153" fmla="*/ 387782 w 539684"/>
                  <a:gd name="connsiteY93-2154" fmla="*/ 89968 h 492336"/>
                  <a:gd name="connsiteX94-2155" fmla="*/ 377068 w 539684"/>
                  <a:gd name="connsiteY94-2156" fmla="*/ 96181 h 492336"/>
                  <a:gd name="connsiteX95-2157" fmla="*/ 370963 w 539684"/>
                  <a:gd name="connsiteY95-2158" fmla="*/ 94455 h 492336"/>
                  <a:gd name="connsiteX96-2159" fmla="*/ 366470 w 539684"/>
                  <a:gd name="connsiteY96-2160" fmla="*/ 77772 h 492336"/>
                  <a:gd name="connsiteX97-2161" fmla="*/ 387898 w 539684"/>
                  <a:gd name="connsiteY97-2162" fmla="*/ 40610 h 492336"/>
                  <a:gd name="connsiteX98-2163" fmla="*/ 395400 w 539684"/>
                  <a:gd name="connsiteY98-2164" fmla="*/ 34872 h 492336"/>
                  <a:gd name="connsiteX99-2165" fmla="*/ 144269 w 539684"/>
                  <a:gd name="connsiteY99-2166" fmla="*/ 34872 h 492336"/>
                  <a:gd name="connsiteX100-2167" fmla="*/ 151671 w 539684"/>
                  <a:gd name="connsiteY100-2168" fmla="*/ 40610 h 492336"/>
                  <a:gd name="connsiteX101-2169" fmla="*/ 173214 w 539684"/>
                  <a:gd name="connsiteY101-2170" fmla="*/ 77772 h 492336"/>
                  <a:gd name="connsiteX102-2171" fmla="*/ 168721 w 539684"/>
                  <a:gd name="connsiteY102-2172" fmla="*/ 94455 h 492336"/>
                  <a:gd name="connsiteX103-2173" fmla="*/ 162500 w 539684"/>
                  <a:gd name="connsiteY103-2174" fmla="*/ 96181 h 492336"/>
                  <a:gd name="connsiteX104-2175" fmla="*/ 151902 w 539684"/>
                  <a:gd name="connsiteY104-2176" fmla="*/ 89968 h 492336"/>
                  <a:gd name="connsiteX105-2177" fmla="*/ 130474 w 539684"/>
                  <a:gd name="connsiteY105-2178" fmla="*/ 52806 h 492336"/>
                  <a:gd name="connsiteX106-2179" fmla="*/ 134967 w 539684"/>
                  <a:gd name="connsiteY106-2180" fmla="*/ 36123 h 492336"/>
                  <a:gd name="connsiteX107-2181" fmla="*/ 144269 w 539684"/>
                  <a:gd name="connsiteY107-2182" fmla="*/ 34872 h 492336"/>
                  <a:gd name="connsiteX108-2183" fmla="*/ 269785 w 539684"/>
                  <a:gd name="connsiteY108-2184" fmla="*/ 0 h 492336"/>
                  <a:gd name="connsiteX109-2185" fmla="*/ 282121 w 539684"/>
                  <a:gd name="connsiteY109-2186" fmla="*/ 12318 h 492336"/>
                  <a:gd name="connsiteX110-2187" fmla="*/ 282121 w 539684"/>
                  <a:gd name="connsiteY110-2188" fmla="*/ 55258 h 492336"/>
                  <a:gd name="connsiteX111-2189" fmla="*/ 269785 w 539684"/>
                  <a:gd name="connsiteY111-2190" fmla="*/ 67461 h 492336"/>
                  <a:gd name="connsiteX112-2191" fmla="*/ 257564 w 539684"/>
                  <a:gd name="connsiteY112-2192" fmla="*/ 55258 h 492336"/>
                  <a:gd name="connsiteX113-2193" fmla="*/ 257564 w 539684"/>
                  <a:gd name="connsiteY113-2194" fmla="*/ 12318 h 492336"/>
                  <a:gd name="connsiteX114-2195" fmla="*/ 269785 w 539684"/>
                  <a:gd name="connsiteY114-2196" fmla="*/ 0 h 492336"/>
                  <a:gd name="connsiteX0-2197" fmla="*/ 452459 w 539684"/>
                  <a:gd name="connsiteY0-2198" fmla="*/ 364695 h 492336"/>
                  <a:gd name="connsiteX1-2199" fmla="*/ 461766 w 539684"/>
                  <a:gd name="connsiteY1-2200" fmla="*/ 365904 h 492336"/>
                  <a:gd name="connsiteX2-2201" fmla="*/ 498990 w 539684"/>
                  <a:gd name="connsiteY2-2202" fmla="*/ 387430 h 492336"/>
                  <a:gd name="connsiteX3-2203" fmla="*/ 503485 w 539684"/>
                  <a:gd name="connsiteY3-2204" fmla="*/ 404122 h 492336"/>
                  <a:gd name="connsiteX4-2205" fmla="*/ 492882 w 539684"/>
                  <a:gd name="connsiteY4-2206" fmla="*/ 410338 h 492336"/>
                  <a:gd name="connsiteX5-2207" fmla="*/ 486659 w 539684"/>
                  <a:gd name="connsiteY5-2208" fmla="*/ 408612 h 492336"/>
                  <a:gd name="connsiteX6-2209" fmla="*/ 449550 w 539684"/>
                  <a:gd name="connsiteY6-2210" fmla="*/ 387200 h 492336"/>
                  <a:gd name="connsiteX7-2211" fmla="*/ 445055 w 539684"/>
                  <a:gd name="connsiteY7-2212" fmla="*/ 370393 h 492336"/>
                  <a:gd name="connsiteX8-2213" fmla="*/ 452459 w 539684"/>
                  <a:gd name="connsiteY8-2214" fmla="*/ 364695 h 492336"/>
                  <a:gd name="connsiteX9-2215" fmla="*/ 87225 w 539684"/>
                  <a:gd name="connsiteY9-2216" fmla="*/ 364695 h 492336"/>
                  <a:gd name="connsiteX10-2217" fmla="*/ 94629 w 539684"/>
                  <a:gd name="connsiteY10-2218" fmla="*/ 370393 h 492336"/>
                  <a:gd name="connsiteX11-2219" fmla="*/ 90134 w 539684"/>
                  <a:gd name="connsiteY11-2220" fmla="*/ 387200 h 492336"/>
                  <a:gd name="connsiteX12-2221" fmla="*/ 52910 w 539684"/>
                  <a:gd name="connsiteY12-2222" fmla="*/ 408612 h 492336"/>
                  <a:gd name="connsiteX13-2223" fmla="*/ 46802 w 539684"/>
                  <a:gd name="connsiteY13-2224" fmla="*/ 410338 h 492336"/>
                  <a:gd name="connsiteX14-2225" fmla="*/ 36199 w 539684"/>
                  <a:gd name="connsiteY14-2226" fmla="*/ 404122 h 492336"/>
                  <a:gd name="connsiteX15-2227" fmla="*/ 40694 w 539684"/>
                  <a:gd name="connsiteY15-2228" fmla="*/ 387430 h 492336"/>
                  <a:gd name="connsiteX16-2229" fmla="*/ 77918 w 539684"/>
                  <a:gd name="connsiteY16-2230" fmla="*/ 365904 h 492336"/>
                  <a:gd name="connsiteX17-2231" fmla="*/ 87225 w 539684"/>
                  <a:gd name="connsiteY17-2232" fmla="*/ 364695 h 492336"/>
                  <a:gd name="connsiteX18-2233" fmla="*/ 269784 w 539684"/>
                  <a:gd name="connsiteY18-2234" fmla="*/ 291082 h 492336"/>
                  <a:gd name="connsiteX19-2235" fmla="*/ 291446 w 539684"/>
                  <a:gd name="connsiteY19-2236" fmla="*/ 314906 h 492336"/>
                  <a:gd name="connsiteX20-2237" fmla="*/ 299973 w 539684"/>
                  <a:gd name="connsiteY20-2238" fmla="*/ 318934 h 492336"/>
                  <a:gd name="connsiteX21-2239" fmla="*/ 300549 w 539684"/>
                  <a:gd name="connsiteY21-2240" fmla="*/ 318934 h 492336"/>
                  <a:gd name="connsiteX22-2241" fmla="*/ 308845 w 539684"/>
                  <a:gd name="connsiteY22-2242" fmla="*/ 315712 h 492336"/>
                  <a:gd name="connsiteX23-2243" fmla="*/ 320367 w 539684"/>
                  <a:gd name="connsiteY23-2244" fmla="*/ 305123 h 492336"/>
                  <a:gd name="connsiteX24-2245" fmla="*/ 229111 w 539684"/>
                  <a:gd name="connsiteY24-2246" fmla="*/ 374984 h 492336"/>
                  <a:gd name="connsiteX25-2247" fmla="*/ 219317 w 539684"/>
                  <a:gd name="connsiteY25-2248" fmla="*/ 305123 h 492336"/>
                  <a:gd name="connsiteX26-2249" fmla="*/ 230839 w 539684"/>
                  <a:gd name="connsiteY26-2250" fmla="*/ 315712 h 492336"/>
                  <a:gd name="connsiteX27-2251" fmla="*/ 239711 w 539684"/>
                  <a:gd name="connsiteY27-2252" fmla="*/ 318934 h 492336"/>
                  <a:gd name="connsiteX28-2253" fmla="*/ 248238 w 539684"/>
                  <a:gd name="connsiteY28-2254" fmla="*/ 314906 h 492336"/>
                  <a:gd name="connsiteX29-2255" fmla="*/ 269784 w 539684"/>
                  <a:gd name="connsiteY29-2256" fmla="*/ 291082 h 492336"/>
                  <a:gd name="connsiteX30-2257" fmla="*/ 484369 w 539684"/>
                  <a:gd name="connsiteY30-2258" fmla="*/ 257141 h 492336"/>
                  <a:gd name="connsiteX31-2259" fmla="*/ 527353 w 539684"/>
                  <a:gd name="connsiteY31-2260" fmla="*/ 257141 h 492336"/>
                  <a:gd name="connsiteX32-2261" fmla="*/ 539684 w 539684"/>
                  <a:gd name="connsiteY32-2262" fmla="*/ 269477 h 492336"/>
                  <a:gd name="connsiteX33-2263" fmla="*/ 527353 w 539684"/>
                  <a:gd name="connsiteY33-2264" fmla="*/ 281698 h 492336"/>
                  <a:gd name="connsiteX34-2265" fmla="*/ 484369 w 539684"/>
                  <a:gd name="connsiteY34-2266" fmla="*/ 281698 h 492336"/>
                  <a:gd name="connsiteX35-2267" fmla="*/ 472153 w 539684"/>
                  <a:gd name="connsiteY35-2268" fmla="*/ 269477 h 492336"/>
                  <a:gd name="connsiteX36-2269" fmla="*/ 484369 w 539684"/>
                  <a:gd name="connsiteY36-2270" fmla="*/ 257141 h 492336"/>
                  <a:gd name="connsiteX37-2271" fmla="*/ 12331 w 539684"/>
                  <a:gd name="connsiteY37-2272" fmla="*/ 257141 h 492336"/>
                  <a:gd name="connsiteX38-2273" fmla="*/ 55200 w 539684"/>
                  <a:gd name="connsiteY38-2274" fmla="*/ 257141 h 492336"/>
                  <a:gd name="connsiteX39-2275" fmla="*/ 67531 w 539684"/>
                  <a:gd name="connsiteY39-2276" fmla="*/ 269477 h 492336"/>
                  <a:gd name="connsiteX40-2277" fmla="*/ 55200 w 539684"/>
                  <a:gd name="connsiteY40-2278" fmla="*/ 281698 h 492336"/>
                  <a:gd name="connsiteX41-2279" fmla="*/ 12331 w 539684"/>
                  <a:gd name="connsiteY41-2280" fmla="*/ 281698 h 492336"/>
                  <a:gd name="connsiteX42-2281" fmla="*/ 0 w 539684"/>
                  <a:gd name="connsiteY42-2282" fmla="*/ 269477 h 492336"/>
                  <a:gd name="connsiteX43-2283" fmla="*/ 12331 w 539684"/>
                  <a:gd name="connsiteY43-2284" fmla="*/ 257141 h 492336"/>
                  <a:gd name="connsiteX44-2285" fmla="*/ 496023 w 539684"/>
                  <a:gd name="connsiteY44-2286" fmla="*/ 129008 h 492336"/>
                  <a:gd name="connsiteX45-2287" fmla="*/ 503485 w 539684"/>
                  <a:gd name="connsiteY45-2288" fmla="*/ 134749 h 492336"/>
                  <a:gd name="connsiteX46-2289" fmla="*/ 498990 w 539684"/>
                  <a:gd name="connsiteY46-2290" fmla="*/ 151441 h 492336"/>
                  <a:gd name="connsiteX47-2291" fmla="*/ 461766 w 539684"/>
                  <a:gd name="connsiteY47-2292" fmla="*/ 172968 h 492336"/>
                  <a:gd name="connsiteX48-2293" fmla="*/ 455658 w 539684"/>
                  <a:gd name="connsiteY48-2294" fmla="*/ 174579 h 492336"/>
                  <a:gd name="connsiteX49-2295" fmla="*/ 445055 w 539684"/>
                  <a:gd name="connsiteY49-2296" fmla="*/ 168478 h 492336"/>
                  <a:gd name="connsiteX50-2297" fmla="*/ 449550 w 539684"/>
                  <a:gd name="connsiteY50-2298" fmla="*/ 151671 h 492336"/>
                  <a:gd name="connsiteX51-2299" fmla="*/ 486659 w 539684"/>
                  <a:gd name="connsiteY51-2300" fmla="*/ 130260 h 492336"/>
                  <a:gd name="connsiteX52-2301" fmla="*/ 496023 w 539684"/>
                  <a:gd name="connsiteY52-2302" fmla="*/ 129008 h 492336"/>
                  <a:gd name="connsiteX53-2303" fmla="*/ 43604 w 539684"/>
                  <a:gd name="connsiteY53-2304" fmla="*/ 129008 h 492336"/>
                  <a:gd name="connsiteX54-2305" fmla="*/ 52910 w 539684"/>
                  <a:gd name="connsiteY54-2306" fmla="*/ 130260 h 492336"/>
                  <a:gd name="connsiteX55-2307" fmla="*/ 90134 w 539684"/>
                  <a:gd name="connsiteY55-2308" fmla="*/ 151671 h 492336"/>
                  <a:gd name="connsiteX56-2309" fmla="*/ 94629 w 539684"/>
                  <a:gd name="connsiteY56-2310" fmla="*/ 168478 h 492336"/>
                  <a:gd name="connsiteX57-2311" fmla="*/ 84026 w 539684"/>
                  <a:gd name="connsiteY57-2312" fmla="*/ 174579 h 492336"/>
                  <a:gd name="connsiteX58-2313" fmla="*/ 77918 w 539684"/>
                  <a:gd name="connsiteY58-2314" fmla="*/ 172968 h 492336"/>
                  <a:gd name="connsiteX59-2315" fmla="*/ 40694 w 539684"/>
                  <a:gd name="connsiteY59-2316" fmla="*/ 151441 h 492336"/>
                  <a:gd name="connsiteX60-2317" fmla="*/ 36199 w 539684"/>
                  <a:gd name="connsiteY60-2318" fmla="*/ 134749 h 492336"/>
                  <a:gd name="connsiteX61-2319" fmla="*/ 43604 w 539684"/>
                  <a:gd name="connsiteY61-2320" fmla="*/ 129008 h 492336"/>
                  <a:gd name="connsiteX62-2321" fmla="*/ 267591 w 539684"/>
                  <a:gd name="connsiteY62-2322" fmla="*/ 115653 h 492336"/>
                  <a:gd name="connsiteX63-2323" fmla="*/ 425015 w 539684"/>
                  <a:gd name="connsiteY63-2324" fmla="*/ 270629 h 492336"/>
                  <a:gd name="connsiteX64-2325" fmla="*/ 409572 w 539684"/>
                  <a:gd name="connsiteY64-2326" fmla="*/ 338165 h 492336"/>
                  <a:gd name="connsiteX65-2327" fmla="*/ 365434 w 539684"/>
                  <a:gd name="connsiteY65-2328" fmla="*/ 488539 h 492336"/>
                  <a:gd name="connsiteX66-2329" fmla="*/ 365434 w 539684"/>
                  <a:gd name="connsiteY66-2330" fmla="*/ 492336 h 492336"/>
                  <a:gd name="connsiteX67-2331" fmla="*/ 334318 w 539684"/>
                  <a:gd name="connsiteY67-2332" fmla="*/ 492336 h 492336"/>
                  <a:gd name="connsiteX68-2333" fmla="*/ 334318 w 539684"/>
                  <a:gd name="connsiteY68-2334" fmla="*/ 387293 h 492336"/>
                  <a:gd name="connsiteX69-2335" fmla="*/ 334202 w 539684"/>
                  <a:gd name="connsiteY69-2336" fmla="*/ 383151 h 492336"/>
                  <a:gd name="connsiteX70-2337" fmla="*/ 349530 w 539684"/>
                  <a:gd name="connsiteY70-2338" fmla="*/ 274541 h 492336"/>
                  <a:gd name="connsiteX71-2339" fmla="*/ 346418 w 539684"/>
                  <a:gd name="connsiteY71-2340" fmla="*/ 264531 h 492336"/>
                  <a:gd name="connsiteX72-2341" fmla="*/ 329016 w 539684"/>
                  <a:gd name="connsiteY72-2342" fmla="*/ 263726 h 492336"/>
                  <a:gd name="connsiteX73-2343" fmla="*/ 301358 w 539684"/>
                  <a:gd name="connsiteY73-2344" fmla="*/ 289268 h 492336"/>
                  <a:gd name="connsiteX74-2345" fmla="*/ 278885 w 539684"/>
                  <a:gd name="connsiteY74-2346" fmla="*/ 264531 h 492336"/>
                  <a:gd name="connsiteX75-2347" fmla="*/ 269781 w 539684"/>
                  <a:gd name="connsiteY75-2348" fmla="*/ 260505 h 492336"/>
                  <a:gd name="connsiteX76-2349" fmla="*/ 260676 w 539684"/>
                  <a:gd name="connsiteY76-2350" fmla="*/ 264531 h 492336"/>
                  <a:gd name="connsiteX77-2351" fmla="*/ 238319 w 539684"/>
                  <a:gd name="connsiteY77-2352" fmla="*/ 289268 h 492336"/>
                  <a:gd name="connsiteX78-2353" fmla="*/ 210660 w 539684"/>
                  <a:gd name="connsiteY78-2354" fmla="*/ 263841 h 492336"/>
                  <a:gd name="connsiteX79-2355" fmla="*/ 200519 w 539684"/>
                  <a:gd name="connsiteY79-2356" fmla="*/ 260620 h 492336"/>
                  <a:gd name="connsiteX80-2357" fmla="*/ 190032 w 539684"/>
                  <a:gd name="connsiteY80-2358" fmla="*/ 274541 h 492336"/>
                  <a:gd name="connsiteX81-2359" fmla="*/ 205474 w 539684"/>
                  <a:gd name="connsiteY81-2360" fmla="*/ 383151 h 492336"/>
                  <a:gd name="connsiteX82-2361" fmla="*/ 205359 w 539684"/>
                  <a:gd name="connsiteY82-2362" fmla="*/ 387293 h 492336"/>
                  <a:gd name="connsiteX83-2363" fmla="*/ 205359 w 539684"/>
                  <a:gd name="connsiteY83-2364" fmla="*/ 492336 h 492336"/>
                  <a:gd name="connsiteX84-2365" fmla="*/ 174243 w 539684"/>
                  <a:gd name="connsiteY84-2366" fmla="*/ 492336 h 492336"/>
                  <a:gd name="connsiteX85-2367" fmla="*/ 174243 w 539684"/>
                  <a:gd name="connsiteY85-2368" fmla="*/ 489230 h 492336"/>
                  <a:gd name="connsiteX86-2369" fmla="*/ 131257 w 539684"/>
                  <a:gd name="connsiteY86-2370" fmla="*/ 340466 h 492336"/>
                  <a:gd name="connsiteX87-2371" fmla="*/ 114662 w 539684"/>
                  <a:gd name="connsiteY87-2372" fmla="*/ 271089 h 492336"/>
                  <a:gd name="connsiteX88-2373" fmla="*/ 267591 w 539684"/>
                  <a:gd name="connsiteY88-2374" fmla="*/ 115653 h 492336"/>
                  <a:gd name="connsiteX89-2375" fmla="*/ 395400 w 539684"/>
                  <a:gd name="connsiteY89-2376" fmla="*/ 34872 h 492336"/>
                  <a:gd name="connsiteX90-2377" fmla="*/ 404717 w 539684"/>
                  <a:gd name="connsiteY90-2378" fmla="*/ 36123 h 492336"/>
                  <a:gd name="connsiteX91-2379" fmla="*/ 409210 w 539684"/>
                  <a:gd name="connsiteY91-2380" fmla="*/ 52806 h 492336"/>
                  <a:gd name="connsiteX92-2381" fmla="*/ 387782 w 539684"/>
                  <a:gd name="connsiteY92-2382" fmla="*/ 89968 h 492336"/>
                  <a:gd name="connsiteX93-2383" fmla="*/ 377068 w 539684"/>
                  <a:gd name="connsiteY93-2384" fmla="*/ 96181 h 492336"/>
                  <a:gd name="connsiteX94-2385" fmla="*/ 370963 w 539684"/>
                  <a:gd name="connsiteY94-2386" fmla="*/ 94455 h 492336"/>
                  <a:gd name="connsiteX95-2387" fmla="*/ 366470 w 539684"/>
                  <a:gd name="connsiteY95-2388" fmla="*/ 77772 h 492336"/>
                  <a:gd name="connsiteX96-2389" fmla="*/ 387898 w 539684"/>
                  <a:gd name="connsiteY96-2390" fmla="*/ 40610 h 492336"/>
                  <a:gd name="connsiteX97-2391" fmla="*/ 395400 w 539684"/>
                  <a:gd name="connsiteY97-2392" fmla="*/ 34872 h 492336"/>
                  <a:gd name="connsiteX98-2393" fmla="*/ 144269 w 539684"/>
                  <a:gd name="connsiteY98-2394" fmla="*/ 34872 h 492336"/>
                  <a:gd name="connsiteX99-2395" fmla="*/ 151671 w 539684"/>
                  <a:gd name="connsiteY99-2396" fmla="*/ 40610 h 492336"/>
                  <a:gd name="connsiteX100-2397" fmla="*/ 173214 w 539684"/>
                  <a:gd name="connsiteY100-2398" fmla="*/ 77772 h 492336"/>
                  <a:gd name="connsiteX101-2399" fmla="*/ 168721 w 539684"/>
                  <a:gd name="connsiteY101-2400" fmla="*/ 94455 h 492336"/>
                  <a:gd name="connsiteX102-2401" fmla="*/ 162500 w 539684"/>
                  <a:gd name="connsiteY102-2402" fmla="*/ 96181 h 492336"/>
                  <a:gd name="connsiteX103-2403" fmla="*/ 151902 w 539684"/>
                  <a:gd name="connsiteY103-2404" fmla="*/ 89968 h 492336"/>
                  <a:gd name="connsiteX104-2405" fmla="*/ 130474 w 539684"/>
                  <a:gd name="connsiteY104-2406" fmla="*/ 52806 h 492336"/>
                  <a:gd name="connsiteX105-2407" fmla="*/ 134967 w 539684"/>
                  <a:gd name="connsiteY105-2408" fmla="*/ 36123 h 492336"/>
                  <a:gd name="connsiteX106-2409" fmla="*/ 144269 w 539684"/>
                  <a:gd name="connsiteY106-2410" fmla="*/ 34872 h 492336"/>
                  <a:gd name="connsiteX107-2411" fmla="*/ 269785 w 539684"/>
                  <a:gd name="connsiteY107-2412" fmla="*/ 0 h 492336"/>
                  <a:gd name="connsiteX108-2413" fmla="*/ 282121 w 539684"/>
                  <a:gd name="connsiteY108-2414" fmla="*/ 12318 h 492336"/>
                  <a:gd name="connsiteX109-2415" fmla="*/ 282121 w 539684"/>
                  <a:gd name="connsiteY109-2416" fmla="*/ 55258 h 492336"/>
                  <a:gd name="connsiteX110-2417" fmla="*/ 269785 w 539684"/>
                  <a:gd name="connsiteY110-2418" fmla="*/ 67461 h 492336"/>
                  <a:gd name="connsiteX111-2419" fmla="*/ 257564 w 539684"/>
                  <a:gd name="connsiteY111-2420" fmla="*/ 55258 h 492336"/>
                  <a:gd name="connsiteX112-2421" fmla="*/ 257564 w 539684"/>
                  <a:gd name="connsiteY112-2422" fmla="*/ 12318 h 492336"/>
                  <a:gd name="connsiteX113-2423" fmla="*/ 269785 w 539684"/>
                  <a:gd name="connsiteY113-2424" fmla="*/ 0 h 492336"/>
                  <a:gd name="connsiteX0-2425" fmla="*/ 452459 w 539684"/>
                  <a:gd name="connsiteY0-2426" fmla="*/ 364695 h 492336"/>
                  <a:gd name="connsiteX1-2427" fmla="*/ 461766 w 539684"/>
                  <a:gd name="connsiteY1-2428" fmla="*/ 365904 h 492336"/>
                  <a:gd name="connsiteX2-2429" fmla="*/ 498990 w 539684"/>
                  <a:gd name="connsiteY2-2430" fmla="*/ 387430 h 492336"/>
                  <a:gd name="connsiteX3-2431" fmla="*/ 503485 w 539684"/>
                  <a:gd name="connsiteY3-2432" fmla="*/ 404122 h 492336"/>
                  <a:gd name="connsiteX4-2433" fmla="*/ 492882 w 539684"/>
                  <a:gd name="connsiteY4-2434" fmla="*/ 410338 h 492336"/>
                  <a:gd name="connsiteX5-2435" fmla="*/ 486659 w 539684"/>
                  <a:gd name="connsiteY5-2436" fmla="*/ 408612 h 492336"/>
                  <a:gd name="connsiteX6-2437" fmla="*/ 449550 w 539684"/>
                  <a:gd name="connsiteY6-2438" fmla="*/ 387200 h 492336"/>
                  <a:gd name="connsiteX7-2439" fmla="*/ 445055 w 539684"/>
                  <a:gd name="connsiteY7-2440" fmla="*/ 370393 h 492336"/>
                  <a:gd name="connsiteX8-2441" fmla="*/ 452459 w 539684"/>
                  <a:gd name="connsiteY8-2442" fmla="*/ 364695 h 492336"/>
                  <a:gd name="connsiteX9-2443" fmla="*/ 87225 w 539684"/>
                  <a:gd name="connsiteY9-2444" fmla="*/ 364695 h 492336"/>
                  <a:gd name="connsiteX10-2445" fmla="*/ 94629 w 539684"/>
                  <a:gd name="connsiteY10-2446" fmla="*/ 370393 h 492336"/>
                  <a:gd name="connsiteX11-2447" fmla="*/ 90134 w 539684"/>
                  <a:gd name="connsiteY11-2448" fmla="*/ 387200 h 492336"/>
                  <a:gd name="connsiteX12-2449" fmla="*/ 52910 w 539684"/>
                  <a:gd name="connsiteY12-2450" fmla="*/ 408612 h 492336"/>
                  <a:gd name="connsiteX13-2451" fmla="*/ 46802 w 539684"/>
                  <a:gd name="connsiteY13-2452" fmla="*/ 410338 h 492336"/>
                  <a:gd name="connsiteX14-2453" fmla="*/ 36199 w 539684"/>
                  <a:gd name="connsiteY14-2454" fmla="*/ 404122 h 492336"/>
                  <a:gd name="connsiteX15-2455" fmla="*/ 40694 w 539684"/>
                  <a:gd name="connsiteY15-2456" fmla="*/ 387430 h 492336"/>
                  <a:gd name="connsiteX16-2457" fmla="*/ 77918 w 539684"/>
                  <a:gd name="connsiteY16-2458" fmla="*/ 365904 h 492336"/>
                  <a:gd name="connsiteX17-2459" fmla="*/ 87225 w 539684"/>
                  <a:gd name="connsiteY17-2460" fmla="*/ 364695 h 492336"/>
                  <a:gd name="connsiteX18-2461" fmla="*/ 269784 w 539684"/>
                  <a:gd name="connsiteY18-2462" fmla="*/ 291082 h 492336"/>
                  <a:gd name="connsiteX19-2463" fmla="*/ 291446 w 539684"/>
                  <a:gd name="connsiteY19-2464" fmla="*/ 314906 h 492336"/>
                  <a:gd name="connsiteX20-2465" fmla="*/ 299973 w 539684"/>
                  <a:gd name="connsiteY20-2466" fmla="*/ 318934 h 492336"/>
                  <a:gd name="connsiteX21-2467" fmla="*/ 300549 w 539684"/>
                  <a:gd name="connsiteY21-2468" fmla="*/ 318934 h 492336"/>
                  <a:gd name="connsiteX22-2469" fmla="*/ 308845 w 539684"/>
                  <a:gd name="connsiteY22-2470" fmla="*/ 315712 h 492336"/>
                  <a:gd name="connsiteX23-2471" fmla="*/ 320367 w 539684"/>
                  <a:gd name="connsiteY23-2472" fmla="*/ 305123 h 492336"/>
                  <a:gd name="connsiteX24-2473" fmla="*/ 219317 w 539684"/>
                  <a:gd name="connsiteY24-2474" fmla="*/ 305123 h 492336"/>
                  <a:gd name="connsiteX25-2475" fmla="*/ 230839 w 539684"/>
                  <a:gd name="connsiteY25-2476" fmla="*/ 315712 h 492336"/>
                  <a:gd name="connsiteX26-2477" fmla="*/ 239711 w 539684"/>
                  <a:gd name="connsiteY26-2478" fmla="*/ 318934 h 492336"/>
                  <a:gd name="connsiteX27-2479" fmla="*/ 248238 w 539684"/>
                  <a:gd name="connsiteY27-2480" fmla="*/ 314906 h 492336"/>
                  <a:gd name="connsiteX28-2481" fmla="*/ 269784 w 539684"/>
                  <a:gd name="connsiteY28-2482" fmla="*/ 291082 h 492336"/>
                  <a:gd name="connsiteX29-2483" fmla="*/ 484369 w 539684"/>
                  <a:gd name="connsiteY29-2484" fmla="*/ 257141 h 492336"/>
                  <a:gd name="connsiteX30-2485" fmla="*/ 527353 w 539684"/>
                  <a:gd name="connsiteY30-2486" fmla="*/ 257141 h 492336"/>
                  <a:gd name="connsiteX31-2487" fmla="*/ 539684 w 539684"/>
                  <a:gd name="connsiteY31-2488" fmla="*/ 269477 h 492336"/>
                  <a:gd name="connsiteX32-2489" fmla="*/ 527353 w 539684"/>
                  <a:gd name="connsiteY32-2490" fmla="*/ 281698 h 492336"/>
                  <a:gd name="connsiteX33-2491" fmla="*/ 484369 w 539684"/>
                  <a:gd name="connsiteY33-2492" fmla="*/ 281698 h 492336"/>
                  <a:gd name="connsiteX34-2493" fmla="*/ 472153 w 539684"/>
                  <a:gd name="connsiteY34-2494" fmla="*/ 269477 h 492336"/>
                  <a:gd name="connsiteX35-2495" fmla="*/ 484369 w 539684"/>
                  <a:gd name="connsiteY35-2496" fmla="*/ 257141 h 492336"/>
                  <a:gd name="connsiteX36-2497" fmla="*/ 12331 w 539684"/>
                  <a:gd name="connsiteY36-2498" fmla="*/ 257141 h 492336"/>
                  <a:gd name="connsiteX37-2499" fmla="*/ 55200 w 539684"/>
                  <a:gd name="connsiteY37-2500" fmla="*/ 257141 h 492336"/>
                  <a:gd name="connsiteX38-2501" fmla="*/ 67531 w 539684"/>
                  <a:gd name="connsiteY38-2502" fmla="*/ 269477 h 492336"/>
                  <a:gd name="connsiteX39-2503" fmla="*/ 55200 w 539684"/>
                  <a:gd name="connsiteY39-2504" fmla="*/ 281698 h 492336"/>
                  <a:gd name="connsiteX40-2505" fmla="*/ 12331 w 539684"/>
                  <a:gd name="connsiteY40-2506" fmla="*/ 281698 h 492336"/>
                  <a:gd name="connsiteX41-2507" fmla="*/ 0 w 539684"/>
                  <a:gd name="connsiteY41-2508" fmla="*/ 269477 h 492336"/>
                  <a:gd name="connsiteX42-2509" fmla="*/ 12331 w 539684"/>
                  <a:gd name="connsiteY42-2510" fmla="*/ 257141 h 492336"/>
                  <a:gd name="connsiteX43-2511" fmla="*/ 496023 w 539684"/>
                  <a:gd name="connsiteY43-2512" fmla="*/ 129008 h 492336"/>
                  <a:gd name="connsiteX44-2513" fmla="*/ 503485 w 539684"/>
                  <a:gd name="connsiteY44-2514" fmla="*/ 134749 h 492336"/>
                  <a:gd name="connsiteX45-2515" fmla="*/ 498990 w 539684"/>
                  <a:gd name="connsiteY45-2516" fmla="*/ 151441 h 492336"/>
                  <a:gd name="connsiteX46-2517" fmla="*/ 461766 w 539684"/>
                  <a:gd name="connsiteY46-2518" fmla="*/ 172968 h 492336"/>
                  <a:gd name="connsiteX47-2519" fmla="*/ 455658 w 539684"/>
                  <a:gd name="connsiteY47-2520" fmla="*/ 174579 h 492336"/>
                  <a:gd name="connsiteX48-2521" fmla="*/ 445055 w 539684"/>
                  <a:gd name="connsiteY48-2522" fmla="*/ 168478 h 492336"/>
                  <a:gd name="connsiteX49-2523" fmla="*/ 449550 w 539684"/>
                  <a:gd name="connsiteY49-2524" fmla="*/ 151671 h 492336"/>
                  <a:gd name="connsiteX50-2525" fmla="*/ 486659 w 539684"/>
                  <a:gd name="connsiteY50-2526" fmla="*/ 130260 h 492336"/>
                  <a:gd name="connsiteX51-2527" fmla="*/ 496023 w 539684"/>
                  <a:gd name="connsiteY51-2528" fmla="*/ 129008 h 492336"/>
                  <a:gd name="connsiteX52-2529" fmla="*/ 43604 w 539684"/>
                  <a:gd name="connsiteY52-2530" fmla="*/ 129008 h 492336"/>
                  <a:gd name="connsiteX53-2531" fmla="*/ 52910 w 539684"/>
                  <a:gd name="connsiteY53-2532" fmla="*/ 130260 h 492336"/>
                  <a:gd name="connsiteX54-2533" fmla="*/ 90134 w 539684"/>
                  <a:gd name="connsiteY54-2534" fmla="*/ 151671 h 492336"/>
                  <a:gd name="connsiteX55-2535" fmla="*/ 94629 w 539684"/>
                  <a:gd name="connsiteY55-2536" fmla="*/ 168478 h 492336"/>
                  <a:gd name="connsiteX56-2537" fmla="*/ 84026 w 539684"/>
                  <a:gd name="connsiteY56-2538" fmla="*/ 174579 h 492336"/>
                  <a:gd name="connsiteX57-2539" fmla="*/ 77918 w 539684"/>
                  <a:gd name="connsiteY57-2540" fmla="*/ 172968 h 492336"/>
                  <a:gd name="connsiteX58-2541" fmla="*/ 40694 w 539684"/>
                  <a:gd name="connsiteY58-2542" fmla="*/ 151441 h 492336"/>
                  <a:gd name="connsiteX59-2543" fmla="*/ 36199 w 539684"/>
                  <a:gd name="connsiteY59-2544" fmla="*/ 134749 h 492336"/>
                  <a:gd name="connsiteX60-2545" fmla="*/ 43604 w 539684"/>
                  <a:gd name="connsiteY60-2546" fmla="*/ 129008 h 492336"/>
                  <a:gd name="connsiteX61-2547" fmla="*/ 267591 w 539684"/>
                  <a:gd name="connsiteY61-2548" fmla="*/ 115653 h 492336"/>
                  <a:gd name="connsiteX62-2549" fmla="*/ 425015 w 539684"/>
                  <a:gd name="connsiteY62-2550" fmla="*/ 270629 h 492336"/>
                  <a:gd name="connsiteX63-2551" fmla="*/ 409572 w 539684"/>
                  <a:gd name="connsiteY63-2552" fmla="*/ 338165 h 492336"/>
                  <a:gd name="connsiteX64-2553" fmla="*/ 365434 w 539684"/>
                  <a:gd name="connsiteY64-2554" fmla="*/ 488539 h 492336"/>
                  <a:gd name="connsiteX65-2555" fmla="*/ 365434 w 539684"/>
                  <a:gd name="connsiteY65-2556" fmla="*/ 492336 h 492336"/>
                  <a:gd name="connsiteX66-2557" fmla="*/ 334318 w 539684"/>
                  <a:gd name="connsiteY66-2558" fmla="*/ 492336 h 492336"/>
                  <a:gd name="connsiteX67-2559" fmla="*/ 334318 w 539684"/>
                  <a:gd name="connsiteY67-2560" fmla="*/ 387293 h 492336"/>
                  <a:gd name="connsiteX68-2561" fmla="*/ 334202 w 539684"/>
                  <a:gd name="connsiteY68-2562" fmla="*/ 383151 h 492336"/>
                  <a:gd name="connsiteX69-2563" fmla="*/ 349530 w 539684"/>
                  <a:gd name="connsiteY69-2564" fmla="*/ 274541 h 492336"/>
                  <a:gd name="connsiteX70-2565" fmla="*/ 346418 w 539684"/>
                  <a:gd name="connsiteY70-2566" fmla="*/ 264531 h 492336"/>
                  <a:gd name="connsiteX71-2567" fmla="*/ 329016 w 539684"/>
                  <a:gd name="connsiteY71-2568" fmla="*/ 263726 h 492336"/>
                  <a:gd name="connsiteX72-2569" fmla="*/ 301358 w 539684"/>
                  <a:gd name="connsiteY72-2570" fmla="*/ 289268 h 492336"/>
                  <a:gd name="connsiteX73-2571" fmla="*/ 278885 w 539684"/>
                  <a:gd name="connsiteY73-2572" fmla="*/ 264531 h 492336"/>
                  <a:gd name="connsiteX74-2573" fmla="*/ 269781 w 539684"/>
                  <a:gd name="connsiteY74-2574" fmla="*/ 260505 h 492336"/>
                  <a:gd name="connsiteX75-2575" fmla="*/ 260676 w 539684"/>
                  <a:gd name="connsiteY75-2576" fmla="*/ 264531 h 492336"/>
                  <a:gd name="connsiteX76-2577" fmla="*/ 238319 w 539684"/>
                  <a:gd name="connsiteY76-2578" fmla="*/ 289268 h 492336"/>
                  <a:gd name="connsiteX77-2579" fmla="*/ 210660 w 539684"/>
                  <a:gd name="connsiteY77-2580" fmla="*/ 263841 h 492336"/>
                  <a:gd name="connsiteX78-2581" fmla="*/ 200519 w 539684"/>
                  <a:gd name="connsiteY78-2582" fmla="*/ 260620 h 492336"/>
                  <a:gd name="connsiteX79-2583" fmla="*/ 190032 w 539684"/>
                  <a:gd name="connsiteY79-2584" fmla="*/ 274541 h 492336"/>
                  <a:gd name="connsiteX80-2585" fmla="*/ 205474 w 539684"/>
                  <a:gd name="connsiteY80-2586" fmla="*/ 383151 h 492336"/>
                  <a:gd name="connsiteX81-2587" fmla="*/ 205359 w 539684"/>
                  <a:gd name="connsiteY81-2588" fmla="*/ 387293 h 492336"/>
                  <a:gd name="connsiteX82-2589" fmla="*/ 205359 w 539684"/>
                  <a:gd name="connsiteY82-2590" fmla="*/ 492336 h 492336"/>
                  <a:gd name="connsiteX83-2591" fmla="*/ 174243 w 539684"/>
                  <a:gd name="connsiteY83-2592" fmla="*/ 492336 h 492336"/>
                  <a:gd name="connsiteX84-2593" fmla="*/ 174243 w 539684"/>
                  <a:gd name="connsiteY84-2594" fmla="*/ 489230 h 492336"/>
                  <a:gd name="connsiteX85-2595" fmla="*/ 131257 w 539684"/>
                  <a:gd name="connsiteY85-2596" fmla="*/ 340466 h 492336"/>
                  <a:gd name="connsiteX86-2597" fmla="*/ 114662 w 539684"/>
                  <a:gd name="connsiteY86-2598" fmla="*/ 271089 h 492336"/>
                  <a:gd name="connsiteX87-2599" fmla="*/ 267591 w 539684"/>
                  <a:gd name="connsiteY87-2600" fmla="*/ 115653 h 492336"/>
                  <a:gd name="connsiteX88-2601" fmla="*/ 395400 w 539684"/>
                  <a:gd name="connsiteY88-2602" fmla="*/ 34872 h 492336"/>
                  <a:gd name="connsiteX89-2603" fmla="*/ 404717 w 539684"/>
                  <a:gd name="connsiteY89-2604" fmla="*/ 36123 h 492336"/>
                  <a:gd name="connsiteX90-2605" fmla="*/ 409210 w 539684"/>
                  <a:gd name="connsiteY90-2606" fmla="*/ 52806 h 492336"/>
                  <a:gd name="connsiteX91-2607" fmla="*/ 387782 w 539684"/>
                  <a:gd name="connsiteY91-2608" fmla="*/ 89968 h 492336"/>
                  <a:gd name="connsiteX92-2609" fmla="*/ 377068 w 539684"/>
                  <a:gd name="connsiteY92-2610" fmla="*/ 96181 h 492336"/>
                  <a:gd name="connsiteX93-2611" fmla="*/ 370963 w 539684"/>
                  <a:gd name="connsiteY93-2612" fmla="*/ 94455 h 492336"/>
                  <a:gd name="connsiteX94-2613" fmla="*/ 366470 w 539684"/>
                  <a:gd name="connsiteY94-2614" fmla="*/ 77772 h 492336"/>
                  <a:gd name="connsiteX95-2615" fmla="*/ 387898 w 539684"/>
                  <a:gd name="connsiteY95-2616" fmla="*/ 40610 h 492336"/>
                  <a:gd name="connsiteX96-2617" fmla="*/ 395400 w 539684"/>
                  <a:gd name="connsiteY96-2618" fmla="*/ 34872 h 492336"/>
                  <a:gd name="connsiteX97-2619" fmla="*/ 144269 w 539684"/>
                  <a:gd name="connsiteY97-2620" fmla="*/ 34872 h 492336"/>
                  <a:gd name="connsiteX98-2621" fmla="*/ 151671 w 539684"/>
                  <a:gd name="connsiteY98-2622" fmla="*/ 40610 h 492336"/>
                  <a:gd name="connsiteX99-2623" fmla="*/ 173214 w 539684"/>
                  <a:gd name="connsiteY99-2624" fmla="*/ 77772 h 492336"/>
                  <a:gd name="connsiteX100-2625" fmla="*/ 168721 w 539684"/>
                  <a:gd name="connsiteY100-2626" fmla="*/ 94455 h 492336"/>
                  <a:gd name="connsiteX101-2627" fmla="*/ 162500 w 539684"/>
                  <a:gd name="connsiteY101-2628" fmla="*/ 96181 h 492336"/>
                  <a:gd name="connsiteX102-2629" fmla="*/ 151902 w 539684"/>
                  <a:gd name="connsiteY102-2630" fmla="*/ 89968 h 492336"/>
                  <a:gd name="connsiteX103-2631" fmla="*/ 130474 w 539684"/>
                  <a:gd name="connsiteY103-2632" fmla="*/ 52806 h 492336"/>
                  <a:gd name="connsiteX104-2633" fmla="*/ 134967 w 539684"/>
                  <a:gd name="connsiteY104-2634" fmla="*/ 36123 h 492336"/>
                  <a:gd name="connsiteX105-2635" fmla="*/ 144269 w 539684"/>
                  <a:gd name="connsiteY105-2636" fmla="*/ 34872 h 492336"/>
                  <a:gd name="connsiteX106-2637" fmla="*/ 269785 w 539684"/>
                  <a:gd name="connsiteY106-2638" fmla="*/ 0 h 492336"/>
                  <a:gd name="connsiteX107-2639" fmla="*/ 282121 w 539684"/>
                  <a:gd name="connsiteY107-2640" fmla="*/ 12318 h 492336"/>
                  <a:gd name="connsiteX108-2641" fmla="*/ 282121 w 539684"/>
                  <a:gd name="connsiteY108-2642" fmla="*/ 55258 h 492336"/>
                  <a:gd name="connsiteX109-2643" fmla="*/ 269785 w 539684"/>
                  <a:gd name="connsiteY109-2644" fmla="*/ 67461 h 492336"/>
                  <a:gd name="connsiteX110-2645" fmla="*/ 257564 w 539684"/>
                  <a:gd name="connsiteY110-2646" fmla="*/ 55258 h 492336"/>
                  <a:gd name="connsiteX111-2647" fmla="*/ 257564 w 539684"/>
                  <a:gd name="connsiteY111-2648" fmla="*/ 12318 h 492336"/>
                  <a:gd name="connsiteX112-2649" fmla="*/ 269785 w 539684"/>
                  <a:gd name="connsiteY112-2650" fmla="*/ 0 h 492336"/>
                  <a:gd name="connsiteX0-2651" fmla="*/ 452459 w 539684"/>
                  <a:gd name="connsiteY0-2652" fmla="*/ 364695 h 492336"/>
                  <a:gd name="connsiteX1-2653" fmla="*/ 461766 w 539684"/>
                  <a:gd name="connsiteY1-2654" fmla="*/ 365904 h 492336"/>
                  <a:gd name="connsiteX2-2655" fmla="*/ 498990 w 539684"/>
                  <a:gd name="connsiteY2-2656" fmla="*/ 387430 h 492336"/>
                  <a:gd name="connsiteX3-2657" fmla="*/ 503485 w 539684"/>
                  <a:gd name="connsiteY3-2658" fmla="*/ 404122 h 492336"/>
                  <a:gd name="connsiteX4-2659" fmla="*/ 492882 w 539684"/>
                  <a:gd name="connsiteY4-2660" fmla="*/ 410338 h 492336"/>
                  <a:gd name="connsiteX5-2661" fmla="*/ 486659 w 539684"/>
                  <a:gd name="connsiteY5-2662" fmla="*/ 408612 h 492336"/>
                  <a:gd name="connsiteX6-2663" fmla="*/ 449550 w 539684"/>
                  <a:gd name="connsiteY6-2664" fmla="*/ 387200 h 492336"/>
                  <a:gd name="connsiteX7-2665" fmla="*/ 445055 w 539684"/>
                  <a:gd name="connsiteY7-2666" fmla="*/ 370393 h 492336"/>
                  <a:gd name="connsiteX8-2667" fmla="*/ 452459 w 539684"/>
                  <a:gd name="connsiteY8-2668" fmla="*/ 364695 h 492336"/>
                  <a:gd name="connsiteX9-2669" fmla="*/ 87225 w 539684"/>
                  <a:gd name="connsiteY9-2670" fmla="*/ 364695 h 492336"/>
                  <a:gd name="connsiteX10-2671" fmla="*/ 94629 w 539684"/>
                  <a:gd name="connsiteY10-2672" fmla="*/ 370393 h 492336"/>
                  <a:gd name="connsiteX11-2673" fmla="*/ 90134 w 539684"/>
                  <a:gd name="connsiteY11-2674" fmla="*/ 387200 h 492336"/>
                  <a:gd name="connsiteX12-2675" fmla="*/ 52910 w 539684"/>
                  <a:gd name="connsiteY12-2676" fmla="*/ 408612 h 492336"/>
                  <a:gd name="connsiteX13-2677" fmla="*/ 46802 w 539684"/>
                  <a:gd name="connsiteY13-2678" fmla="*/ 410338 h 492336"/>
                  <a:gd name="connsiteX14-2679" fmla="*/ 36199 w 539684"/>
                  <a:gd name="connsiteY14-2680" fmla="*/ 404122 h 492336"/>
                  <a:gd name="connsiteX15-2681" fmla="*/ 40694 w 539684"/>
                  <a:gd name="connsiteY15-2682" fmla="*/ 387430 h 492336"/>
                  <a:gd name="connsiteX16-2683" fmla="*/ 77918 w 539684"/>
                  <a:gd name="connsiteY16-2684" fmla="*/ 365904 h 492336"/>
                  <a:gd name="connsiteX17-2685" fmla="*/ 87225 w 539684"/>
                  <a:gd name="connsiteY17-2686" fmla="*/ 364695 h 492336"/>
                  <a:gd name="connsiteX18-2687" fmla="*/ 269784 w 539684"/>
                  <a:gd name="connsiteY18-2688" fmla="*/ 291082 h 492336"/>
                  <a:gd name="connsiteX19-2689" fmla="*/ 291446 w 539684"/>
                  <a:gd name="connsiteY19-2690" fmla="*/ 314906 h 492336"/>
                  <a:gd name="connsiteX20-2691" fmla="*/ 299973 w 539684"/>
                  <a:gd name="connsiteY20-2692" fmla="*/ 318934 h 492336"/>
                  <a:gd name="connsiteX21-2693" fmla="*/ 300549 w 539684"/>
                  <a:gd name="connsiteY21-2694" fmla="*/ 318934 h 492336"/>
                  <a:gd name="connsiteX22-2695" fmla="*/ 308845 w 539684"/>
                  <a:gd name="connsiteY22-2696" fmla="*/ 315712 h 492336"/>
                  <a:gd name="connsiteX23-2697" fmla="*/ 320367 w 539684"/>
                  <a:gd name="connsiteY23-2698" fmla="*/ 305123 h 492336"/>
                  <a:gd name="connsiteX24-2699" fmla="*/ 219317 w 539684"/>
                  <a:gd name="connsiteY24-2700" fmla="*/ 305123 h 492336"/>
                  <a:gd name="connsiteX25-2701" fmla="*/ 230839 w 539684"/>
                  <a:gd name="connsiteY25-2702" fmla="*/ 315712 h 492336"/>
                  <a:gd name="connsiteX26-2703" fmla="*/ 248238 w 539684"/>
                  <a:gd name="connsiteY26-2704" fmla="*/ 314906 h 492336"/>
                  <a:gd name="connsiteX27-2705" fmla="*/ 269784 w 539684"/>
                  <a:gd name="connsiteY27-2706" fmla="*/ 291082 h 492336"/>
                  <a:gd name="connsiteX28-2707" fmla="*/ 484369 w 539684"/>
                  <a:gd name="connsiteY28-2708" fmla="*/ 257141 h 492336"/>
                  <a:gd name="connsiteX29-2709" fmla="*/ 527353 w 539684"/>
                  <a:gd name="connsiteY29-2710" fmla="*/ 257141 h 492336"/>
                  <a:gd name="connsiteX30-2711" fmla="*/ 539684 w 539684"/>
                  <a:gd name="connsiteY30-2712" fmla="*/ 269477 h 492336"/>
                  <a:gd name="connsiteX31-2713" fmla="*/ 527353 w 539684"/>
                  <a:gd name="connsiteY31-2714" fmla="*/ 281698 h 492336"/>
                  <a:gd name="connsiteX32-2715" fmla="*/ 484369 w 539684"/>
                  <a:gd name="connsiteY32-2716" fmla="*/ 281698 h 492336"/>
                  <a:gd name="connsiteX33-2717" fmla="*/ 472153 w 539684"/>
                  <a:gd name="connsiteY33-2718" fmla="*/ 269477 h 492336"/>
                  <a:gd name="connsiteX34-2719" fmla="*/ 484369 w 539684"/>
                  <a:gd name="connsiteY34-2720" fmla="*/ 257141 h 492336"/>
                  <a:gd name="connsiteX35-2721" fmla="*/ 12331 w 539684"/>
                  <a:gd name="connsiteY35-2722" fmla="*/ 257141 h 492336"/>
                  <a:gd name="connsiteX36-2723" fmla="*/ 55200 w 539684"/>
                  <a:gd name="connsiteY36-2724" fmla="*/ 257141 h 492336"/>
                  <a:gd name="connsiteX37-2725" fmla="*/ 67531 w 539684"/>
                  <a:gd name="connsiteY37-2726" fmla="*/ 269477 h 492336"/>
                  <a:gd name="connsiteX38-2727" fmla="*/ 55200 w 539684"/>
                  <a:gd name="connsiteY38-2728" fmla="*/ 281698 h 492336"/>
                  <a:gd name="connsiteX39-2729" fmla="*/ 12331 w 539684"/>
                  <a:gd name="connsiteY39-2730" fmla="*/ 281698 h 492336"/>
                  <a:gd name="connsiteX40-2731" fmla="*/ 0 w 539684"/>
                  <a:gd name="connsiteY40-2732" fmla="*/ 269477 h 492336"/>
                  <a:gd name="connsiteX41-2733" fmla="*/ 12331 w 539684"/>
                  <a:gd name="connsiteY41-2734" fmla="*/ 257141 h 492336"/>
                  <a:gd name="connsiteX42-2735" fmla="*/ 496023 w 539684"/>
                  <a:gd name="connsiteY42-2736" fmla="*/ 129008 h 492336"/>
                  <a:gd name="connsiteX43-2737" fmla="*/ 503485 w 539684"/>
                  <a:gd name="connsiteY43-2738" fmla="*/ 134749 h 492336"/>
                  <a:gd name="connsiteX44-2739" fmla="*/ 498990 w 539684"/>
                  <a:gd name="connsiteY44-2740" fmla="*/ 151441 h 492336"/>
                  <a:gd name="connsiteX45-2741" fmla="*/ 461766 w 539684"/>
                  <a:gd name="connsiteY45-2742" fmla="*/ 172968 h 492336"/>
                  <a:gd name="connsiteX46-2743" fmla="*/ 455658 w 539684"/>
                  <a:gd name="connsiteY46-2744" fmla="*/ 174579 h 492336"/>
                  <a:gd name="connsiteX47-2745" fmla="*/ 445055 w 539684"/>
                  <a:gd name="connsiteY47-2746" fmla="*/ 168478 h 492336"/>
                  <a:gd name="connsiteX48-2747" fmla="*/ 449550 w 539684"/>
                  <a:gd name="connsiteY48-2748" fmla="*/ 151671 h 492336"/>
                  <a:gd name="connsiteX49-2749" fmla="*/ 486659 w 539684"/>
                  <a:gd name="connsiteY49-2750" fmla="*/ 130260 h 492336"/>
                  <a:gd name="connsiteX50-2751" fmla="*/ 496023 w 539684"/>
                  <a:gd name="connsiteY50-2752" fmla="*/ 129008 h 492336"/>
                  <a:gd name="connsiteX51-2753" fmla="*/ 43604 w 539684"/>
                  <a:gd name="connsiteY51-2754" fmla="*/ 129008 h 492336"/>
                  <a:gd name="connsiteX52-2755" fmla="*/ 52910 w 539684"/>
                  <a:gd name="connsiteY52-2756" fmla="*/ 130260 h 492336"/>
                  <a:gd name="connsiteX53-2757" fmla="*/ 90134 w 539684"/>
                  <a:gd name="connsiteY53-2758" fmla="*/ 151671 h 492336"/>
                  <a:gd name="connsiteX54-2759" fmla="*/ 94629 w 539684"/>
                  <a:gd name="connsiteY54-2760" fmla="*/ 168478 h 492336"/>
                  <a:gd name="connsiteX55-2761" fmla="*/ 84026 w 539684"/>
                  <a:gd name="connsiteY55-2762" fmla="*/ 174579 h 492336"/>
                  <a:gd name="connsiteX56-2763" fmla="*/ 77918 w 539684"/>
                  <a:gd name="connsiteY56-2764" fmla="*/ 172968 h 492336"/>
                  <a:gd name="connsiteX57-2765" fmla="*/ 40694 w 539684"/>
                  <a:gd name="connsiteY57-2766" fmla="*/ 151441 h 492336"/>
                  <a:gd name="connsiteX58-2767" fmla="*/ 36199 w 539684"/>
                  <a:gd name="connsiteY58-2768" fmla="*/ 134749 h 492336"/>
                  <a:gd name="connsiteX59-2769" fmla="*/ 43604 w 539684"/>
                  <a:gd name="connsiteY59-2770" fmla="*/ 129008 h 492336"/>
                  <a:gd name="connsiteX60-2771" fmla="*/ 267591 w 539684"/>
                  <a:gd name="connsiteY60-2772" fmla="*/ 115653 h 492336"/>
                  <a:gd name="connsiteX61-2773" fmla="*/ 425015 w 539684"/>
                  <a:gd name="connsiteY61-2774" fmla="*/ 270629 h 492336"/>
                  <a:gd name="connsiteX62-2775" fmla="*/ 409572 w 539684"/>
                  <a:gd name="connsiteY62-2776" fmla="*/ 338165 h 492336"/>
                  <a:gd name="connsiteX63-2777" fmla="*/ 365434 w 539684"/>
                  <a:gd name="connsiteY63-2778" fmla="*/ 488539 h 492336"/>
                  <a:gd name="connsiteX64-2779" fmla="*/ 365434 w 539684"/>
                  <a:gd name="connsiteY64-2780" fmla="*/ 492336 h 492336"/>
                  <a:gd name="connsiteX65-2781" fmla="*/ 334318 w 539684"/>
                  <a:gd name="connsiteY65-2782" fmla="*/ 492336 h 492336"/>
                  <a:gd name="connsiteX66-2783" fmla="*/ 334318 w 539684"/>
                  <a:gd name="connsiteY66-2784" fmla="*/ 387293 h 492336"/>
                  <a:gd name="connsiteX67-2785" fmla="*/ 334202 w 539684"/>
                  <a:gd name="connsiteY67-2786" fmla="*/ 383151 h 492336"/>
                  <a:gd name="connsiteX68-2787" fmla="*/ 349530 w 539684"/>
                  <a:gd name="connsiteY68-2788" fmla="*/ 274541 h 492336"/>
                  <a:gd name="connsiteX69-2789" fmla="*/ 346418 w 539684"/>
                  <a:gd name="connsiteY69-2790" fmla="*/ 264531 h 492336"/>
                  <a:gd name="connsiteX70-2791" fmla="*/ 329016 w 539684"/>
                  <a:gd name="connsiteY70-2792" fmla="*/ 263726 h 492336"/>
                  <a:gd name="connsiteX71-2793" fmla="*/ 301358 w 539684"/>
                  <a:gd name="connsiteY71-2794" fmla="*/ 289268 h 492336"/>
                  <a:gd name="connsiteX72-2795" fmla="*/ 278885 w 539684"/>
                  <a:gd name="connsiteY72-2796" fmla="*/ 264531 h 492336"/>
                  <a:gd name="connsiteX73-2797" fmla="*/ 269781 w 539684"/>
                  <a:gd name="connsiteY73-2798" fmla="*/ 260505 h 492336"/>
                  <a:gd name="connsiteX74-2799" fmla="*/ 260676 w 539684"/>
                  <a:gd name="connsiteY74-2800" fmla="*/ 264531 h 492336"/>
                  <a:gd name="connsiteX75-2801" fmla="*/ 238319 w 539684"/>
                  <a:gd name="connsiteY75-2802" fmla="*/ 289268 h 492336"/>
                  <a:gd name="connsiteX76-2803" fmla="*/ 210660 w 539684"/>
                  <a:gd name="connsiteY76-2804" fmla="*/ 263841 h 492336"/>
                  <a:gd name="connsiteX77-2805" fmla="*/ 200519 w 539684"/>
                  <a:gd name="connsiteY77-2806" fmla="*/ 260620 h 492336"/>
                  <a:gd name="connsiteX78-2807" fmla="*/ 190032 w 539684"/>
                  <a:gd name="connsiteY78-2808" fmla="*/ 274541 h 492336"/>
                  <a:gd name="connsiteX79-2809" fmla="*/ 205474 w 539684"/>
                  <a:gd name="connsiteY79-2810" fmla="*/ 383151 h 492336"/>
                  <a:gd name="connsiteX80-2811" fmla="*/ 205359 w 539684"/>
                  <a:gd name="connsiteY80-2812" fmla="*/ 387293 h 492336"/>
                  <a:gd name="connsiteX81-2813" fmla="*/ 205359 w 539684"/>
                  <a:gd name="connsiteY81-2814" fmla="*/ 492336 h 492336"/>
                  <a:gd name="connsiteX82-2815" fmla="*/ 174243 w 539684"/>
                  <a:gd name="connsiteY82-2816" fmla="*/ 492336 h 492336"/>
                  <a:gd name="connsiteX83-2817" fmla="*/ 174243 w 539684"/>
                  <a:gd name="connsiteY83-2818" fmla="*/ 489230 h 492336"/>
                  <a:gd name="connsiteX84-2819" fmla="*/ 131257 w 539684"/>
                  <a:gd name="connsiteY84-2820" fmla="*/ 340466 h 492336"/>
                  <a:gd name="connsiteX85-2821" fmla="*/ 114662 w 539684"/>
                  <a:gd name="connsiteY85-2822" fmla="*/ 271089 h 492336"/>
                  <a:gd name="connsiteX86-2823" fmla="*/ 267591 w 539684"/>
                  <a:gd name="connsiteY86-2824" fmla="*/ 115653 h 492336"/>
                  <a:gd name="connsiteX87-2825" fmla="*/ 395400 w 539684"/>
                  <a:gd name="connsiteY87-2826" fmla="*/ 34872 h 492336"/>
                  <a:gd name="connsiteX88-2827" fmla="*/ 404717 w 539684"/>
                  <a:gd name="connsiteY88-2828" fmla="*/ 36123 h 492336"/>
                  <a:gd name="connsiteX89-2829" fmla="*/ 409210 w 539684"/>
                  <a:gd name="connsiteY89-2830" fmla="*/ 52806 h 492336"/>
                  <a:gd name="connsiteX90-2831" fmla="*/ 387782 w 539684"/>
                  <a:gd name="connsiteY90-2832" fmla="*/ 89968 h 492336"/>
                  <a:gd name="connsiteX91-2833" fmla="*/ 377068 w 539684"/>
                  <a:gd name="connsiteY91-2834" fmla="*/ 96181 h 492336"/>
                  <a:gd name="connsiteX92-2835" fmla="*/ 370963 w 539684"/>
                  <a:gd name="connsiteY92-2836" fmla="*/ 94455 h 492336"/>
                  <a:gd name="connsiteX93-2837" fmla="*/ 366470 w 539684"/>
                  <a:gd name="connsiteY93-2838" fmla="*/ 77772 h 492336"/>
                  <a:gd name="connsiteX94-2839" fmla="*/ 387898 w 539684"/>
                  <a:gd name="connsiteY94-2840" fmla="*/ 40610 h 492336"/>
                  <a:gd name="connsiteX95-2841" fmla="*/ 395400 w 539684"/>
                  <a:gd name="connsiteY95-2842" fmla="*/ 34872 h 492336"/>
                  <a:gd name="connsiteX96-2843" fmla="*/ 144269 w 539684"/>
                  <a:gd name="connsiteY96-2844" fmla="*/ 34872 h 492336"/>
                  <a:gd name="connsiteX97-2845" fmla="*/ 151671 w 539684"/>
                  <a:gd name="connsiteY97-2846" fmla="*/ 40610 h 492336"/>
                  <a:gd name="connsiteX98-2847" fmla="*/ 173214 w 539684"/>
                  <a:gd name="connsiteY98-2848" fmla="*/ 77772 h 492336"/>
                  <a:gd name="connsiteX99-2849" fmla="*/ 168721 w 539684"/>
                  <a:gd name="connsiteY99-2850" fmla="*/ 94455 h 492336"/>
                  <a:gd name="connsiteX100-2851" fmla="*/ 162500 w 539684"/>
                  <a:gd name="connsiteY100-2852" fmla="*/ 96181 h 492336"/>
                  <a:gd name="connsiteX101-2853" fmla="*/ 151902 w 539684"/>
                  <a:gd name="connsiteY101-2854" fmla="*/ 89968 h 492336"/>
                  <a:gd name="connsiteX102-2855" fmla="*/ 130474 w 539684"/>
                  <a:gd name="connsiteY102-2856" fmla="*/ 52806 h 492336"/>
                  <a:gd name="connsiteX103-2857" fmla="*/ 134967 w 539684"/>
                  <a:gd name="connsiteY103-2858" fmla="*/ 36123 h 492336"/>
                  <a:gd name="connsiteX104-2859" fmla="*/ 144269 w 539684"/>
                  <a:gd name="connsiteY104-2860" fmla="*/ 34872 h 492336"/>
                  <a:gd name="connsiteX105-2861" fmla="*/ 269785 w 539684"/>
                  <a:gd name="connsiteY105-2862" fmla="*/ 0 h 492336"/>
                  <a:gd name="connsiteX106-2863" fmla="*/ 282121 w 539684"/>
                  <a:gd name="connsiteY106-2864" fmla="*/ 12318 h 492336"/>
                  <a:gd name="connsiteX107-2865" fmla="*/ 282121 w 539684"/>
                  <a:gd name="connsiteY107-2866" fmla="*/ 55258 h 492336"/>
                  <a:gd name="connsiteX108-2867" fmla="*/ 269785 w 539684"/>
                  <a:gd name="connsiteY108-2868" fmla="*/ 67461 h 492336"/>
                  <a:gd name="connsiteX109-2869" fmla="*/ 257564 w 539684"/>
                  <a:gd name="connsiteY109-2870" fmla="*/ 55258 h 492336"/>
                  <a:gd name="connsiteX110-2871" fmla="*/ 257564 w 539684"/>
                  <a:gd name="connsiteY110-2872" fmla="*/ 12318 h 492336"/>
                  <a:gd name="connsiteX111-2873" fmla="*/ 269785 w 539684"/>
                  <a:gd name="connsiteY111-2874" fmla="*/ 0 h 492336"/>
                  <a:gd name="connsiteX0-2875" fmla="*/ 452459 w 539684"/>
                  <a:gd name="connsiteY0-2876" fmla="*/ 364695 h 492336"/>
                  <a:gd name="connsiteX1-2877" fmla="*/ 461766 w 539684"/>
                  <a:gd name="connsiteY1-2878" fmla="*/ 365904 h 492336"/>
                  <a:gd name="connsiteX2-2879" fmla="*/ 498990 w 539684"/>
                  <a:gd name="connsiteY2-2880" fmla="*/ 387430 h 492336"/>
                  <a:gd name="connsiteX3-2881" fmla="*/ 503485 w 539684"/>
                  <a:gd name="connsiteY3-2882" fmla="*/ 404122 h 492336"/>
                  <a:gd name="connsiteX4-2883" fmla="*/ 492882 w 539684"/>
                  <a:gd name="connsiteY4-2884" fmla="*/ 410338 h 492336"/>
                  <a:gd name="connsiteX5-2885" fmla="*/ 486659 w 539684"/>
                  <a:gd name="connsiteY5-2886" fmla="*/ 408612 h 492336"/>
                  <a:gd name="connsiteX6-2887" fmla="*/ 449550 w 539684"/>
                  <a:gd name="connsiteY6-2888" fmla="*/ 387200 h 492336"/>
                  <a:gd name="connsiteX7-2889" fmla="*/ 445055 w 539684"/>
                  <a:gd name="connsiteY7-2890" fmla="*/ 370393 h 492336"/>
                  <a:gd name="connsiteX8-2891" fmla="*/ 452459 w 539684"/>
                  <a:gd name="connsiteY8-2892" fmla="*/ 364695 h 492336"/>
                  <a:gd name="connsiteX9-2893" fmla="*/ 87225 w 539684"/>
                  <a:gd name="connsiteY9-2894" fmla="*/ 364695 h 492336"/>
                  <a:gd name="connsiteX10-2895" fmla="*/ 94629 w 539684"/>
                  <a:gd name="connsiteY10-2896" fmla="*/ 370393 h 492336"/>
                  <a:gd name="connsiteX11-2897" fmla="*/ 90134 w 539684"/>
                  <a:gd name="connsiteY11-2898" fmla="*/ 387200 h 492336"/>
                  <a:gd name="connsiteX12-2899" fmla="*/ 52910 w 539684"/>
                  <a:gd name="connsiteY12-2900" fmla="*/ 408612 h 492336"/>
                  <a:gd name="connsiteX13-2901" fmla="*/ 46802 w 539684"/>
                  <a:gd name="connsiteY13-2902" fmla="*/ 410338 h 492336"/>
                  <a:gd name="connsiteX14-2903" fmla="*/ 36199 w 539684"/>
                  <a:gd name="connsiteY14-2904" fmla="*/ 404122 h 492336"/>
                  <a:gd name="connsiteX15-2905" fmla="*/ 40694 w 539684"/>
                  <a:gd name="connsiteY15-2906" fmla="*/ 387430 h 492336"/>
                  <a:gd name="connsiteX16-2907" fmla="*/ 77918 w 539684"/>
                  <a:gd name="connsiteY16-2908" fmla="*/ 365904 h 492336"/>
                  <a:gd name="connsiteX17-2909" fmla="*/ 87225 w 539684"/>
                  <a:gd name="connsiteY17-2910" fmla="*/ 364695 h 492336"/>
                  <a:gd name="connsiteX18-2911" fmla="*/ 269784 w 539684"/>
                  <a:gd name="connsiteY18-2912" fmla="*/ 291082 h 492336"/>
                  <a:gd name="connsiteX19-2913" fmla="*/ 291446 w 539684"/>
                  <a:gd name="connsiteY19-2914" fmla="*/ 314906 h 492336"/>
                  <a:gd name="connsiteX20-2915" fmla="*/ 299973 w 539684"/>
                  <a:gd name="connsiteY20-2916" fmla="*/ 318934 h 492336"/>
                  <a:gd name="connsiteX21-2917" fmla="*/ 300549 w 539684"/>
                  <a:gd name="connsiteY21-2918" fmla="*/ 318934 h 492336"/>
                  <a:gd name="connsiteX22-2919" fmla="*/ 308845 w 539684"/>
                  <a:gd name="connsiteY22-2920" fmla="*/ 315712 h 492336"/>
                  <a:gd name="connsiteX23-2921" fmla="*/ 320367 w 539684"/>
                  <a:gd name="connsiteY23-2922" fmla="*/ 305123 h 492336"/>
                  <a:gd name="connsiteX24-2923" fmla="*/ 219317 w 539684"/>
                  <a:gd name="connsiteY24-2924" fmla="*/ 305123 h 492336"/>
                  <a:gd name="connsiteX25-2925" fmla="*/ 230839 w 539684"/>
                  <a:gd name="connsiteY25-2926" fmla="*/ 315712 h 492336"/>
                  <a:gd name="connsiteX26-2927" fmla="*/ 269784 w 539684"/>
                  <a:gd name="connsiteY26-2928" fmla="*/ 291082 h 492336"/>
                  <a:gd name="connsiteX27-2929" fmla="*/ 484369 w 539684"/>
                  <a:gd name="connsiteY27-2930" fmla="*/ 257141 h 492336"/>
                  <a:gd name="connsiteX28-2931" fmla="*/ 527353 w 539684"/>
                  <a:gd name="connsiteY28-2932" fmla="*/ 257141 h 492336"/>
                  <a:gd name="connsiteX29-2933" fmla="*/ 539684 w 539684"/>
                  <a:gd name="connsiteY29-2934" fmla="*/ 269477 h 492336"/>
                  <a:gd name="connsiteX30-2935" fmla="*/ 527353 w 539684"/>
                  <a:gd name="connsiteY30-2936" fmla="*/ 281698 h 492336"/>
                  <a:gd name="connsiteX31-2937" fmla="*/ 484369 w 539684"/>
                  <a:gd name="connsiteY31-2938" fmla="*/ 281698 h 492336"/>
                  <a:gd name="connsiteX32-2939" fmla="*/ 472153 w 539684"/>
                  <a:gd name="connsiteY32-2940" fmla="*/ 269477 h 492336"/>
                  <a:gd name="connsiteX33-2941" fmla="*/ 484369 w 539684"/>
                  <a:gd name="connsiteY33-2942" fmla="*/ 257141 h 492336"/>
                  <a:gd name="connsiteX34-2943" fmla="*/ 12331 w 539684"/>
                  <a:gd name="connsiteY34-2944" fmla="*/ 257141 h 492336"/>
                  <a:gd name="connsiteX35-2945" fmla="*/ 55200 w 539684"/>
                  <a:gd name="connsiteY35-2946" fmla="*/ 257141 h 492336"/>
                  <a:gd name="connsiteX36-2947" fmla="*/ 67531 w 539684"/>
                  <a:gd name="connsiteY36-2948" fmla="*/ 269477 h 492336"/>
                  <a:gd name="connsiteX37-2949" fmla="*/ 55200 w 539684"/>
                  <a:gd name="connsiteY37-2950" fmla="*/ 281698 h 492336"/>
                  <a:gd name="connsiteX38-2951" fmla="*/ 12331 w 539684"/>
                  <a:gd name="connsiteY38-2952" fmla="*/ 281698 h 492336"/>
                  <a:gd name="connsiteX39-2953" fmla="*/ 0 w 539684"/>
                  <a:gd name="connsiteY39-2954" fmla="*/ 269477 h 492336"/>
                  <a:gd name="connsiteX40-2955" fmla="*/ 12331 w 539684"/>
                  <a:gd name="connsiteY40-2956" fmla="*/ 257141 h 492336"/>
                  <a:gd name="connsiteX41-2957" fmla="*/ 496023 w 539684"/>
                  <a:gd name="connsiteY41-2958" fmla="*/ 129008 h 492336"/>
                  <a:gd name="connsiteX42-2959" fmla="*/ 503485 w 539684"/>
                  <a:gd name="connsiteY42-2960" fmla="*/ 134749 h 492336"/>
                  <a:gd name="connsiteX43-2961" fmla="*/ 498990 w 539684"/>
                  <a:gd name="connsiteY43-2962" fmla="*/ 151441 h 492336"/>
                  <a:gd name="connsiteX44-2963" fmla="*/ 461766 w 539684"/>
                  <a:gd name="connsiteY44-2964" fmla="*/ 172968 h 492336"/>
                  <a:gd name="connsiteX45-2965" fmla="*/ 455658 w 539684"/>
                  <a:gd name="connsiteY45-2966" fmla="*/ 174579 h 492336"/>
                  <a:gd name="connsiteX46-2967" fmla="*/ 445055 w 539684"/>
                  <a:gd name="connsiteY46-2968" fmla="*/ 168478 h 492336"/>
                  <a:gd name="connsiteX47-2969" fmla="*/ 449550 w 539684"/>
                  <a:gd name="connsiteY47-2970" fmla="*/ 151671 h 492336"/>
                  <a:gd name="connsiteX48-2971" fmla="*/ 486659 w 539684"/>
                  <a:gd name="connsiteY48-2972" fmla="*/ 130260 h 492336"/>
                  <a:gd name="connsiteX49-2973" fmla="*/ 496023 w 539684"/>
                  <a:gd name="connsiteY49-2974" fmla="*/ 129008 h 492336"/>
                  <a:gd name="connsiteX50-2975" fmla="*/ 43604 w 539684"/>
                  <a:gd name="connsiteY50-2976" fmla="*/ 129008 h 492336"/>
                  <a:gd name="connsiteX51-2977" fmla="*/ 52910 w 539684"/>
                  <a:gd name="connsiteY51-2978" fmla="*/ 130260 h 492336"/>
                  <a:gd name="connsiteX52-2979" fmla="*/ 90134 w 539684"/>
                  <a:gd name="connsiteY52-2980" fmla="*/ 151671 h 492336"/>
                  <a:gd name="connsiteX53-2981" fmla="*/ 94629 w 539684"/>
                  <a:gd name="connsiteY53-2982" fmla="*/ 168478 h 492336"/>
                  <a:gd name="connsiteX54-2983" fmla="*/ 84026 w 539684"/>
                  <a:gd name="connsiteY54-2984" fmla="*/ 174579 h 492336"/>
                  <a:gd name="connsiteX55-2985" fmla="*/ 77918 w 539684"/>
                  <a:gd name="connsiteY55-2986" fmla="*/ 172968 h 492336"/>
                  <a:gd name="connsiteX56-2987" fmla="*/ 40694 w 539684"/>
                  <a:gd name="connsiteY56-2988" fmla="*/ 151441 h 492336"/>
                  <a:gd name="connsiteX57-2989" fmla="*/ 36199 w 539684"/>
                  <a:gd name="connsiteY57-2990" fmla="*/ 134749 h 492336"/>
                  <a:gd name="connsiteX58-2991" fmla="*/ 43604 w 539684"/>
                  <a:gd name="connsiteY58-2992" fmla="*/ 129008 h 492336"/>
                  <a:gd name="connsiteX59-2993" fmla="*/ 267591 w 539684"/>
                  <a:gd name="connsiteY59-2994" fmla="*/ 115653 h 492336"/>
                  <a:gd name="connsiteX60-2995" fmla="*/ 425015 w 539684"/>
                  <a:gd name="connsiteY60-2996" fmla="*/ 270629 h 492336"/>
                  <a:gd name="connsiteX61-2997" fmla="*/ 409572 w 539684"/>
                  <a:gd name="connsiteY61-2998" fmla="*/ 338165 h 492336"/>
                  <a:gd name="connsiteX62-2999" fmla="*/ 365434 w 539684"/>
                  <a:gd name="connsiteY62-3000" fmla="*/ 488539 h 492336"/>
                  <a:gd name="connsiteX63-3001" fmla="*/ 365434 w 539684"/>
                  <a:gd name="connsiteY63-3002" fmla="*/ 492336 h 492336"/>
                  <a:gd name="connsiteX64-3003" fmla="*/ 334318 w 539684"/>
                  <a:gd name="connsiteY64-3004" fmla="*/ 492336 h 492336"/>
                  <a:gd name="connsiteX65-3005" fmla="*/ 334318 w 539684"/>
                  <a:gd name="connsiteY65-3006" fmla="*/ 387293 h 492336"/>
                  <a:gd name="connsiteX66-3007" fmla="*/ 334202 w 539684"/>
                  <a:gd name="connsiteY66-3008" fmla="*/ 383151 h 492336"/>
                  <a:gd name="connsiteX67-3009" fmla="*/ 349530 w 539684"/>
                  <a:gd name="connsiteY67-3010" fmla="*/ 274541 h 492336"/>
                  <a:gd name="connsiteX68-3011" fmla="*/ 346418 w 539684"/>
                  <a:gd name="connsiteY68-3012" fmla="*/ 264531 h 492336"/>
                  <a:gd name="connsiteX69-3013" fmla="*/ 329016 w 539684"/>
                  <a:gd name="connsiteY69-3014" fmla="*/ 263726 h 492336"/>
                  <a:gd name="connsiteX70-3015" fmla="*/ 301358 w 539684"/>
                  <a:gd name="connsiteY70-3016" fmla="*/ 289268 h 492336"/>
                  <a:gd name="connsiteX71-3017" fmla="*/ 278885 w 539684"/>
                  <a:gd name="connsiteY71-3018" fmla="*/ 264531 h 492336"/>
                  <a:gd name="connsiteX72-3019" fmla="*/ 269781 w 539684"/>
                  <a:gd name="connsiteY72-3020" fmla="*/ 260505 h 492336"/>
                  <a:gd name="connsiteX73-3021" fmla="*/ 260676 w 539684"/>
                  <a:gd name="connsiteY73-3022" fmla="*/ 264531 h 492336"/>
                  <a:gd name="connsiteX74-3023" fmla="*/ 238319 w 539684"/>
                  <a:gd name="connsiteY74-3024" fmla="*/ 289268 h 492336"/>
                  <a:gd name="connsiteX75-3025" fmla="*/ 210660 w 539684"/>
                  <a:gd name="connsiteY75-3026" fmla="*/ 263841 h 492336"/>
                  <a:gd name="connsiteX76-3027" fmla="*/ 200519 w 539684"/>
                  <a:gd name="connsiteY76-3028" fmla="*/ 260620 h 492336"/>
                  <a:gd name="connsiteX77-3029" fmla="*/ 190032 w 539684"/>
                  <a:gd name="connsiteY77-3030" fmla="*/ 274541 h 492336"/>
                  <a:gd name="connsiteX78-3031" fmla="*/ 205474 w 539684"/>
                  <a:gd name="connsiteY78-3032" fmla="*/ 383151 h 492336"/>
                  <a:gd name="connsiteX79-3033" fmla="*/ 205359 w 539684"/>
                  <a:gd name="connsiteY79-3034" fmla="*/ 387293 h 492336"/>
                  <a:gd name="connsiteX80-3035" fmla="*/ 205359 w 539684"/>
                  <a:gd name="connsiteY80-3036" fmla="*/ 492336 h 492336"/>
                  <a:gd name="connsiteX81-3037" fmla="*/ 174243 w 539684"/>
                  <a:gd name="connsiteY81-3038" fmla="*/ 492336 h 492336"/>
                  <a:gd name="connsiteX82-3039" fmla="*/ 174243 w 539684"/>
                  <a:gd name="connsiteY82-3040" fmla="*/ 489230 h 492336"/>
                  <a:gd name="connsiteX83-3041" fmla="*/ 131257 w 539684"/>
                  <a:gd name="connsiteY83-3042" fmla="*/ 340466 h 492336"/>
                  <a:gd name="connsiteX84-3043" fmla="*/ 114662 w 539684"/>
                  <a:gd name="connsiteY84-3044" fmla="*/ 271089 h 492336"/>
                  <a:gd name="connsiteX85-3045" fmla="*/ 267591 w 539684"/>
                  <a:gd name="connsiteY85-3046" fmla="*/ 115653 h 492336"/>
                  <a:gd name="connsiteX86-3047" fmla="*/ 395400 w 539684"/>
                  <a:gd name="connsiteY86-3048" fmla="*/ 34872 h 492336"/>
                  <a:gd name="connsiteX87-3049" fmla="*/ 404717 w 539684"/>
                  <a:gd name="connsiteY87-3050" fmla="*/ 36123 h 492336"/>
                  <a:gd name="connsiteX88-3051" fmla="*/ 409210 w 539684"/>
                  <a:gd name="connsiteY88-3052" fmla="*/ 52806 h 492336"/>
                  <a:gd name="connsiteX89-3053" fmla="*/ 387782 w 539684"/>
                  <a:gd name="connsiteY89-3054" fmla="*/ 89968 h 492336"/>
                  <a:gd name="connsiteX90-3055" fmla="*/ 377068 w 539684"/>
                  <a:gd name="connsiteY90-3056" fmla="*/ 96181 h 492336"/>
                  <a:gd name="connsiteX91-3057" fmla="*/ 370963 w 539684"/>
                  <a:gd name="connsiteY91-3058" fmla="*/ 94455 h 492336"/>
                  <a:gd name="connsiteX92-3059" fmla="*/ 366470 w 539684"/>
                  <a:gd name="connsiteY92-3060" fmla="*/ 77772 h 492336"/>
                  <a:gd name="connsiteX93-3061" fmla="*/ 387898 w 539684"/>
                  <a:gd name="connsiteY93-3062" fmla="*/ 40610 h 492336"/>
                  <a:gd name="connsiteX94-3063" fmla="*/ 395400 w 539684"/>
                  <a:gd name="connsiteY94-3064" fmla="*/ 34872 h 492336"/>
                  <a:gd name="connsiteX95-3065" fmla="*/ 144269 w 539684"/>
                  <a:gd name="connsiteY95-3066" fmla="*/ 34872 h 492336"/>
                  <a:gd name="connsiteX96-3067" fmla="*/ 151671 w 539684"/>
                  <a:gd name="connsiteY96-3068" fmla="*/ 40610 h 492336"/>
                  <a:gd name="connsiteX97-3069" fmla="*/ 173214 w 539684"/>
                  <a:gd name="connsiteY97-3070" fmla="*/ 77772 h 492336"/>
                  <a:gd name="connsiteX98-3071" fmla="*/ 168721 w 539684"/>
                  <a:gd name="connsiteY98-3072" fmla="*/ 94455 h 492336"/>
                  <a:gd name="connsiteX99-3073" fmla="*/ 162500 w 539684"/>
                  <a:gd name="connsiteY99-3074" fmla="*/ 96181 h 492336"/>
                  <a:gd name="connsiteX100-3075" fmla="*/ 151902 w 539684"/>
                  <a:gd name="connsiteY100-3076" fmla="*/ 89968 h 492336"/>
                  <a:gd name="connsiteX101-3077" fmla="*/ 130474 w 539684"/>
                  <a:gd name="connsiteY101-3078" fmla="*/ 52806 h 492336"/>
                  <a:gd name="connsiteX102-3079" fmla="*/ 134967 w 539684"/>
                  <a:gd name="connsiteY102-3080" fmla="*/ 36123 h 492336"/>
                  <a:gd name="connsiteX103-3081" fmla="*/ 144269 w 539684"/>
                  <a:gd name="connsiteY103-3082" fmla="*/ 34872 h 492336"/>
                  <a:gd name="connsiteX104-3083" fmla="*/ 269785 w 539684"/>
                  <a:gd name="connsiteY104-3084" fmla="*/ 0 h 492336"/>
                  <a:gd name="connsiteX105-3085" fmla="*/ 282121 w 539684"/>
                  <a:gd name="connsiteY105-3086" fmla="*/ 12318 h 492336"/>
                  <a:gd name="connsiteX106-3087" fmla="*/ 282121 w 539684"/>
                  <a:gd name="connsiteY106-3088" fmla="*/ 55258 h 492336"/>
                  <a:gd name="connsiteX107-3089" fmla="*/ 269785 w 539684"/>
                  <a:gd name="connsiteY107-3090" fmla="*/ 67461 h 492336"/>
                  <a:gd name="connsiteX108-3091" fmla="*/ 257564 w 539684"/>
                  <a:gd name="connsiteY108-3092" fmla="*/ 55258 h 492336"/>
                  <a:gd name="connsiteX109-3093" fmla="*/ 257564 w 539684"/>
                  <a:gd name="connsiteY109-3094" fmla="*/ 12318 h 492336"/>
                  <a:gd name="connsiteX110-3095" fmla="*/ 269785 w 539684"/>
                  <a:gd name="connsiteY110-3096" fmla="*/ 0 h 492336"/>
                  <a:gd name="connsiteX0-3097" fmla="*/ 452459 w 539684"/>
                  <a:gd name="connsiteY0-3098" fmla="*/ 364695 h 492336"/>
                  <a:gd name="connsiteX1-3099" fmla="*/ 461766 w 539684"/>
                  <a:gd name="connsiteY1-3100" fmla="*/ 365904 h 492336"/>
                  <a:gd name="connsiteX2-3101" fmla="*/ 498990 w 539684"/>
                  <a:gd name="connsiteY2-3102" fmla="*/ 387430 h 492336"/>
                  <a:gd name="connsiteX3-3103" fmla="*/ 503485 w 539684"/>
                  <a:gd name="connsiteY3-3104" fmla="*/ 404122 h 492336"/>
                  <a:gd name="connsiteX4-3105" fmla="*/ 492882 w 539684"/>
                  <a:gd name="connsiteY4-3106" fmla="*/ 410338 h 492336"/>
                  <a:gd name="connsiteX5-3107" fmla="*/ 486659 w 539684"/>
                  <a:gd name="connsiteY5-3108" fmla="*/ 408612 h 492336"/>
                  <a:gd name="connsiteX6-3109" fmla="*/ 449550 w 539684"/>
                  <a:gd name="connsiteY6-3110" fmla="*/ 387200 h 492336"/>
                  <a:gd name="connsiteX7-3111" fmla="*/ 445055 w 539684"/>
                  <a:gd name="connsiteY7-3112" fmla="*/ 370393 h 492336"/>
                  <a:gd name="connsiteX8-3113" fmla="*/ 452459 w 539684"/>
                  <a:gd name="connsiteY8-3114" fmla="*/ 364695 h 492336"/>
                  <a:gd name="connsiteX9-3115" fmla="*/ 87225 w 539684"/>
                  <a:gd name="connsiteY9-3116" fmla="*/ 364695 h 492336"/>
                  <a:gd name="connsiteX10-3117" fmla="*/ 94629 w 539684"/>
                  <a:gd name="connsiteY10-3118" fmla="*/ 370393 h 492336"/>
                  <a:gd name="connsiteX11-3119" fmla="*/ 90134 w 539684"/>
                  <a:gd name="connsiteY11-3120" fmla="*/ 387200 h 492336"/>
                  <a:gd name="connsiteX12-3121" fmla="*/ 52910 w 539684"/>
                  <a:gd name="connsiteY12-3122" fmla="*/ 408612 h 492336"/>
                  <a:gd name="connsiteX13-3123" fmla="*/ 46802 w 539684"/>
                  <a:gd name="connsiteY13-3124" fmla="*/ 410338 h 492336"/>
                  <a:gd name="connsiteX14-3125" fmla="*/ 36199 w 539684"/>
                  <a:gd name="connsiteY14-3126" fmla="*/ 404122 h 492336"/>
                  <a:gd name="connsiteX15-3127" fmla="*/ 40694 w 539684"/>
                  <a:gd name="connsiteY15-3128" fmla="*/ 387430 h 492336"/>
                  <a:gd name="connsiteX16-3129" fmla="*/ 77918 w 539684"/>
                  <a:gd name="connsiteY16-3130" fmla="*/ 365904 h 492336"/>
                  <a:gd name="connsiteX17-3131" fmla="*/ 87225 w 539684"/>
                  <a:gd name="connsiteY17-3132" fmla="*/ 364695 h 492336"/>
                  <a:gd name="connsiteX18-3133" fmla="*/ 230839 w 539684"/>
                  <a:gd name="connsiteY18-3134" fmla="*/ 315712 h 492336"/>
                  <a:gd name="connsiteX19-3135" fmla="*/ 291446 w 539684"/>
                  <a:gd name="connsiteY19-3136" fmla="*/ 314906 h 492336"/>
                  <a:gd name="connsiteX20-3137" fmla="*/ 299973 w 539684"/>
                  <a:gd name="connsiteY20-3138" fmla="*/ 318934 h 492336"/>
                  <a:gd name="connsiteX21-3139" fmla="*/ 300549 w 539684"/>
                  <a:gd name="connsiteY21-3140" fmla="*/ 318934 h 492336"/>
                  <a:gd name="connsiteX22-3141" fmla="*/ 308845 w 539684"/>
                  <a:gd name="connsiteY22-3142" fmla="*/ 315712 h 492336"/>
                  <a:gd name="connsiteX23-3143" fmla="*/ 320367 w 539684"/>
                  <a:gd name="connsiteY23-3144" fmla="*/ 305123 h 492336"/>
                  <a:gd name="connsiteX24-3145" fmla="*/ 219317 w 539684"/>
                  <a:gd name="connsiteY24-3146" fmla="*/ 305123 h 492336"/>
                  <a:gd name="connsiteX25-3147" fmla="*/ 230839 w 539684"/>
                  <a:gd name="connsiteY25-3148" fmla="*/ 315712 h 492336"/>
                  <a:gd name="connsiteX26-3149" fmla="*/ 484369 w 539684"/>
                  <a:gd name="connsiteY26-3150" fmla="*/ 257141 h 492336"/>
                  <a:gd name="connsiteX27-3151" fmla="*/ 527353 w 539684"/>
                  <a:gd name="connsiteY27-3152" fmla="*/ 257141 h 492336"/>
                  <a:gd name="connsiteX28-3153" fmla="*/ 539684 w 539684"/>
                  <a:gd name="connsiteY28-3154" fmla="*/ 269477 h 492336"/>
                  <a:gd name="connsiteX29-3155" fmla="*/ 527353 w 539684"/>
                  <a:gd name="connsiteY29-3156" fmla="*/ 281698 h 492336"/>
                  <a:gd name="connsiteX30-3157" fmla="*/ 484369 w 539684"/>
                  <a:gd name="connsiteY30-3158" fmla="*/ 281698 h 492336"/>
                  <a:gd name="connsiteX31-3159" fmla="*/ 472153 w 539684"/>
                  <a:gd name="connsiteY31-3160" fmla="*/ 269477 h 492336"/>
                  <a:gd name="connsiteX32-3161" fmla="*/ 484369 w 539684"/>
                  <a:gd name="connsiteY32-3162" fmla="*/ 257141 h 492336"/>
                  <a:gd name="connsiteX33-3163" fmla="*/ 12331 w 539684"/>
                  <a:gd name="connsiteY33-3164" fmla="*/ 257141 h 492336"/>
                  <a:gd name="connsiteX34-3165" fmla="*/ 55200 w 539684"/>
                  <a:gd name="connsiteY34-3166" fmla="*/ 257141 h 492336"/>
                  <a:gd name="connsiteX35-3167" fmla="*/ 67531 w 539684"/>
                  <a:gd name="connsiteY35-3168" fmla="*/ 269477 h 492336"/>
                  <a:gd name="connsiteX36-3169" fmla="*/ 55200 w 539684"/>
                  <a:gd name="connsiteY36-3170" fmla="*/ 281698 h 492336"/>
                  <a:gd name="connsiteX37-3171" fmla="*/ 12331 w 539684"/>
                  <a:gd name="connsiteY37-3172" fmla="*/ 281698 h 492336"/>
                  <a:gd name="connsiteX38-3173" fmla="*/ 0 w 539684"/>
                  <a:gd name="connsiteY38-3174" fmla="*/ 269477 h 492336"/>
                  <a:gd name="connsiteX39-3175" fmla="*/ 12331 w 539684"/>
                  <a:gd name="connsiteY39-3176" fmla="*/ 257141 h 492336"/>
                  <a:gd name="connsiteX40-3177" fmla="*/ 496023 w 539684"/>
                  <a:gd name="connsiteY40-3178" fmla="*/ 129008 h 492336"/>
                  <a:gd name="connsiteX41-3179" fmla="*/ 503485 w 539684"/>
                  <a:gd name="connsiteY41-3180" fmla="*/ 134749 h 492336"/>
                  <a:gd name="connsiteX42-3181" fmla="*/ 498990 w 539684"/>
                  <a:gd name="connsiteY42-3182" fmla="*/ 151441 h 492336"/>
                  <a:gd name="connsiteX43-3183" fmla="*/ 461766 w 539684"/>
                  <a:gd name="connsiteY43-3184" fmla="*/ 172968 h 492336"/>
                  <a:gd name="connsiteX44-3185" fmla="*/ 455658 w 539684"/>
                  <a:gd name="connsiteY44-3186" fmla="*/ 174579 h 492336"/>
                  <a:gd name="connsiteX45-3187" fmla="*/ 445055 w 539684"/>
                  <a:gd name="connsiteY45-3188" fmla="*/ 168478 h 492336"/>
                  <a:gd name="connsiteX46-3189" fmla="*/ 449550 w 539684"/>
                  <a:gd name="connsiteY46-3190" fmla="*/ 151671 h 492336"/>
                  <a:gd name="connsiteX47-3191" fmla="*/ 486659 w 539684"/>
                  <a:gd name="connsiteY47-3192" fmla="*/ 130260 h 492336"/>
                  <a:gd name="connsiteX48-3193" fmla="*/ 496023 w 539684"/>
                  <a:gd name="connsiteY48-3194" fmla="*/ 129008 h 492336"/>
                  <a:gd name="connsiteX49-3195" fmla="*/ 43604 w 539684"/>
                  <a:gd name="connsiteY49-3196" fmla="*/ 129008 h 492336"/>
                  <a:gd name="connsiteX50-3197" fmla="*/ 52910 w 539684"/>
                  <a:gd name="connsiteY50-3198" fmla="*/ 130260 h 492336"/>
                  <a:gd name="connsiteX51-3199" fmla="*/ 90134 w 539684"/>
                  <a:gd name="connsiteY51-3200" fmla="*/ 151671 h 492336"/>
                  <a:gd name="connsiteX52-3201" fmla="*/ 94629 w 539684"/>
                  <a:gd name="connsiteY52-3202" fmla="*/ 168478 h 492336"/>
                  <a:gd name="connsiteX53-3203" fmla="*/ 84026 w 539684"/>
                  <a:gd name="connsiteY53-3204" fmla="*/ 174579 h 492336"/>
                  <a:gd name="connsiteX54-3205" fmla="*/ 77918 w 539684"/>
                  <a:gd name="connsiteY54-3206" fmla="*/ 172968 h 492336"/>
                  <a:gd name="connsiteX55-3207" fmla="*/ 40694 w 539684"/>
                  <a:gd name="connsiteY55-3208" fmla="*/ 151441 h 492336"/>
                  <a:gd name="connsiteX56-3209" fmla="*/ 36199 w 539684"/>
                  <a:gd name="connsiteY56-3210" fmla="*/ 134749 h 492336"/>
                  <a:gd name="connsiteX57-3211" fmla="*/ 43604 w 539684"/>
                  <a:gd name="connsiteY57-3212" fmla="*/ 129008 h 492336"/>
                  <a:gd name="connsiteX58-3213" fmla="*/ 267591 w 539684"/>
                  <a:gd name="connsiteY58-3214" fmla="*/ 115653 h 492336"/>
                  <a:gd name="connsiteX59-3215" fmla="*/ 425015 w 539684"/>
                  <a:gd name="connsiteY59-3216" fmla="*/ 270629 h 492336"/>
                  <a:gd name="connsiteX60-3217" fmla="*/ 409572 w 539684"/>
                  <a:gd name="connsiteY60-3218" fmla="*/ 338165 h 492336"/>
                  <a:gd name="connsiteX61-3219" fmla="*/ 365434 w 539684"/>
                  <a:gd name="connsiteY61-3220" fmla="*/ 488539 h 492336"/>
                  <a:gd name="connsiteX62-3221" fmla="*/ 365434 w 539684"/>
                  <a:gd name="connsiteY62-3222" fmla="*/ 492336 h 492336"/>
                  <a:gd name="connsiteX63-3223" fmla="*/ 334318 w 539684"/>
                  <a:gd name="connsiteY63-3224" fmla="*/ 492336 h 492336"/>
                  <a:gd name="connsiteX64-3225" fmla="*/ 334318 w 539684"/>
                  <a:gd name="connsiteY64-3226" fmla="*/ 387293 h 492336"/>
                  <a:gd name="connsiteX65-3227" fmla="*/ 334202 w 539684"/>
                  <a:gd name="connsiteY65-3228" fmla="*/ 383151 h 492336"/>
                  <a:gd name="connsiteX66-3229" fmla="*/ 349530 w 539684"/>
                  <a:gd name="connsiteY66-3230" fmla="*/ 274541 h 492336"/>
                  <a:gd name="connsiteX67-3231" fmla="*/ 346418 w 539684"/>
                  <a:gd name="connsiteY67-3232" fmla="*/ 264531 h 492336"/>
                  <a:gd name="connsiteX68-3233" fmla="*/ 329016 w 539684"/>
                  <a:gd name="connsiteY68-3234" fmla="*/ 263726 h 492336"/>
                  <a:gd name="connsiteX69-3235" fmla="*/ 301358 w 539684"/>
                  <a:gd name="connsiteY69-3236" fmla="*/ 289268 h 492336"/>
                  <a:gd name="connsiteX70-3237" fmla="*/ 278885 w 539684"/>
                  <a:gd name="connsiteY70-3238" fmla="*/ 264531 h 492336"/>
                  <a:gd name="connsiteX71-3239" fmla="*/ 269781 w 539684"/>
                  <a:gd name="connsiteY71-3240" fmla="*/ 260505 h 492336"/>
                  <a:gd name="connsiteX72-3241" fmla="*/ 260676 w 539684"/>
                  <a:gd name="connsiteY72-3242" fmla="*/ 264531 h 492336"/>
                  <a:gd name="connsiteX73-3243" fmla="*/ 238319 w 539684"/>
                  <a:gd name="connsiteY73-3244" fmla="*/ 289268 h 492336"/>
                  <a:gd name="connsiteX74-3245" fmla="*/ 210660 w 539684"/>
                  <a:gd name="connsiteY74-3246" fmla="*/ 263841 h 492336"/>
                  <a:gd name="connsiteX75-3247" fmla="*/ 200519 w 539684"/>
                  <a:gd name="connsiteY75-3248" fmla="*/ 260620 h 492336"/>
                  <a:gd name="connsiteX76-3249" fmla="*/ 190032 w 539684"/>
                  <a:gd name="connsiteY76-3250" fmla="*/ 274541 h 492336"/>
                  <a:gd name="connsiteX77-3251" fmla="*/ 205474 w 539684"/>
                  <a:gd name="connsiteY77-3252" fmla="*/ 383151 h 492336"/>
                  <a:gd name="connsiteX78-3253" fmla="*/ 205359 w 539684"/>
                  <a:gd name="connsiteY78-3254" fmla="*/ 387293 h 492336"/>
                  <a:gd name="connsiteX79-3255" fmla="*/ 205359 w 539684"/>
                  <a:gd name="connsiteY79-3256" fmla="*/ 492336 h 492336"/>
                  <a:gd name="connsiteX80-3257" fmla="*/ 174243 w 539684"/>
                  <a:gd name="connsiteY80-3258" fmla="*/ 492336 h 492336"/>
                  <a:gd name="connsiteX81-3259" fmla="*/ 174243 w 539684"/>
                  <a:gd name="connsiteY81-3260" fmla="*/ 489230 h 492336"/>
                  <a:gd name="connsiteX82-3261" fmla="*/ 131257 w 539684"/>
                  <a:gd name="connsiteY82-3262" fmla="*/ 340466 h 492336"/>
                  <a:gd name="connsiteX83-3263" fmla="*/ 114662 w 539684"/>
                  <a:gd name="connsiteY83-3264" fmla="*/ 271089 h 492336"/>
                  <a:gd name="connsiteX84-3265" fmla="*/ 267591 w 539684"/>
                  <a:gd name="connsiteY84-3266" fmla="*/ 115653 h 492336"/>
                  <a:gd name="connsiteX85-3267" fmla="*/ 395400 w 539684"/>
                  <a:gd name="connsiteY85-3268" fmla="*/ 34872 h 492336"/>
                  <a:gd name="connsiteX86-3269" fmla="*/ 404717 w 539684"/>
                  <a:gd name="connsiteY86-3270" fmla="*/ 36123 h 492336"/>
                  <a:gd name="connsiteX87-3271" fmla="*/ 409210 w 539684"/>
                  <a:gd name="connsiteY87-3272" fmla="*/ 52806 h 492336"/>
                  <a:gd name="connsiteX88-3273" fmla="*/ 387782 w 539684"/>
                  <a:gd name="connsiteY88-3274" fmla="*/ 89968 h 492336"/>
                  <a:gd name="connsiteX89-3275" fmla="*/ 377068 w 539684"/>
                  <a:gd name="connsiteY89-3276" fmla="*/ 96181 h 492336"/>
                  <a:gd name="connsiteX90-3277" fmla="*/ 370963 w 539684"/>
                  <a:gd name="connsiteY90-3278" fmla="*/ 94455 h 492336"/>
                  <a:gd name="connsiteX91-3279" fmla="*/ 366470 w 539684"/>
                  <a:gd name="connsiteY91-3280" fmla="*/ 77772 h 492336"/>
                  <a:gd name="connsiteX92-3281" fmla="*/ 387898 w 539684"/>
                  <a:gd name="connsiteY92-3282" fmla="*/ 40610 h 492336"/>
                  <a:gd name="connsiteX93-3283" fmla="*/ 395400 w 539684"/>
                  <a:gd name="connsiteY93-3284" fmla="*/ 34872 h 492336"/>
                  <a:gd name="connsiteX94-3285" fmla="*/ 144269 w 539684"/>
                  <a:gd name="connsiteY94-3286" fmla="*/ 34872 h 492336"/>
                  <a:gd name="connsiteX95-3287" fmla="*/ 151671 w 539684"/>
                  <a:gd name="connsiteY95-3288" fmla="*/ 40610 h 492336"/>
                  <a:gd name="connsiteX96-3289" fmla="*/ 173214 w 539684"/>
                  <a:gd name="connsiteY96-3290" fmla="*/ 77772 h 492336"/>
                  <a:gd name="connsiteX97-3291" fmla="*/ 168721 w 539684"/>
                  <a:gd name="connsiteY97-3292" fmla="*/ 94455 h 492336"/>
                  <a:gd name="connsiteX98-3293" fmla="*/ 162500 w 539684"/>
                  <a:gd name="connsiteY98-3294" fmla="*/ 96181 h 492336"/>
                  <a:gd name="connsiteX99-3295" fmla="*/ 151902 w 539684"/>
                  <a:gd name="connsiteY99-3296" fmla="*/ 89968 h 492336"/>
                  <a:gd name="connsiteX100-3297" fmla="*/ 130474 w 539684"/>
                  <a:gd name="connsiteY100-3298" fmla="*/ 52806 h 492336"/>
                  <a:gd name="connsiteX101-3299" fmla="*/ 134967 w 539684"/>
                  <a:gd name="connsiteY101-3300" fmla="*/ 36123 h 492336"/>
                  <a:gd name="connsiteX102-3301" fmla="*/ 144269 w 539684"/>
                  <a:gd name="connsiteY102-3302" fmla="*/ 34872 h 492336"/>
                  <a:gd name="connsiteX103-3303" fmla="*/ 269785 w 539684"/>
                  <a:gd name="connsiteY103-3304" fmla="*/ 0 h 492336"/>
                  <a:gd name="connsiteX104-3305" fmla="*/ 282121 w 539684"/>
                  <a:gd name="connsiteY104-3306" fmla="*/ 12318 h 492336"/>
                  <a:gd name="connsiteX105-3307" fmla="*/ 282121 w 539684"/>
                  <a:gd name="connsiteY105-3308" fmla="*/ 55258 h 492336"/>
                  <a:gd name="connsiteX106-3309" fmla="*/ 269785 w 539684"/>
                  <a:gd name="connsiteY106-3310" fmla="*/ 67461 h 492336"/>
                  <a:gd name="connsiteX107-3311" fmla="*/ 257564 w 539684"/>
                  <a:gd name="connsiteY107-3312" fmla="*/ 55258 h 492336"/>
                  <a:gd name="connsiteX108-3313" fmla="*/ 257564 w 539684"/>
                  <a:gd name="connsiteY108-3314" fmla="*/ 12318 h 492336"/>
                  <a:gd name="connsiteX109-3315" fmla="*/ 269785 w 539684"/>
                  <a:gd name="connsiteY109-3316" fmla="*/ 0 h 492336"/>
                  <a:gd name="connsiteX0-3317" fmla="*/ 452459 w 539684"/>
                  <a:gd name="connsiteY0-3318" fmla="*/ 364695 h 492336"/>
                  <a:gd name="connsiteX1-3319" fmla="*/ 461766 w 539684"/>
                  <a:gd name="connsiteY1-3320" fmla="*/ 365904 h 492336"/>
                  <a:gd name="connsiteX2-3321" fmla="*/ 498990 w 539684"/>
                  <a:gd name="connsiteY2-3322" fmla="*/ 387430 h 492336"/>
                  <a:gd name="connsiteX3-3323" fmla="*/ 503485 w 539684"/>
                  <a:gd name="connsiteY3-3324" fmla="*/ 404122 h 492336"/>
                  <a:gd name="connsiteX4-3325" fmla="*/ 492882 w 539684"/>
                  <a:gd name="connsiteY4-3326" fmla="*/ 410338 h 492336"/>
                  <a:gd name="connsiteX5-3327" fmla="*/ 486659 w 539684"/>
                  <a:gd name="connsiteY5-3328" fmla="*/ 408612 h 492336"/>
                  <a:gd name="connsiteX6-3329" fmla="*/ 449550 w 539684"/>
                  <a:gd name="connsiteY6-3330" fmla="*/ 387200 h 492336"/>
                  <a:gd name="connsiteX7-3331" fmla="*/ 445055 w 539684"/>
                  <a:gd name="connsiteY7-3332" fmla="*/ 370393 h 492336"/>
                  <a:gd name="connsiteX8-3333" fmla="*/ 452459 w 539684"/>
                  <a:gd name="connsiteY8-3334" fmla="*/ 364695 h 492336"/>
                  <a:gd name="connsiteX9-3335" fmla="*/ 87225 w 539684"/>
                  <a:gd name="connsiteY9-3336" fmla="*/ 364695 h 492336"/>
                  <a:gd name="connsiteX10-3337" fmla="*/ 94629 w 539684"/>
                  <a:gd name="connsiteY10-3338" fmla="*/ 370393 h 492336"/>
                  <a:gd name="connsiteX11-3339" fmla="*/ 90134 w 539684"/>
                  <a:gd name="connsiteY11-3340" fmla="*/ 387200 h 492336"/>
                  <a:gd name="connsiteX12-3341" fmla="*/ 52910 w 539684"/>
                  <a:gd name="connsiteY12-3342" fmla="*/ 408612 h 492336"/>
                  <a:gd name="connsiteX13-3343" fmla="*/ 46802 w 539684"/>
                  <a:gd name="connsiteY13-3344" fmla="*/ 410338 h 492336"/>
                  <a:gd name="connsiteX14-3345" fmla="*/ 36199 w 539684"/>
                  <a:gd name="connsiteY14-3346" fmla="*/ 404122 h 492336"/>
                  <a:gd name="connsiteX15-3347" fmla="*/ 40694 w 539684"/>
                  <a:gd name="connsiteY15-3348" fmla="*/ 387430 h 492336"/>
                  <a:gd name="connsiteX16-3349" fmla="*/ 77918 w 539684"/>
                  <a:gd name="connsiteY16-3350" fmla="*/ 365904 h 492336"/>
                  <a:gd name="connsiteX17-3351" fmla="*/ 87225 w 539684"/>
                  <a:gd name="connsiteY17-3352" fmla="*/ 364695 h 492336"/>
                  <a:gd name="connsiteX18-3353" fmla="*/ 230839 w 539684"/>
                  <a:gd name="connsiteY18-3354" fmla="*/ 315712 h 492336"/>
                  <a:gd name="connsiteX19-3355" fmla="*/ 291446 w 539684"/>
                  <a:gd name="connsiteY19-3356" fmla="*/ 314906 h 492336"/>
                  <a:gd name="connsiteX20-3357" fmla="*/ 299973 w 539684"/>
                  <a:gd name="connsiteY20-3358" fmla="*/ 318934 h 492336"/>
                  <a:gd name="connsiteX21-3359" fmla="*/ 282536 w 539684"/>
                  <a:gd name="connsiteY21-3360" fmla="*/ 357532 h 492336"/>
                  <a:gd name="connsiteX22-3361" fmla="*/ 308845 w 539684"/>
                  <a:gd name="connsiteY22-3362" fmla="*/ 315712 h 492336"/>
                  <a:gd name="connsiteX23-3363" fmla="*/ 320367 w 539684"/>
                  <a:gd name="connsiteY23-3364" fmla="*/ 305123 h 492336"/>
                  <a:gd name="connsiteX24-3365" fmla="*/ 219317 w 539684"/>
                  <a:gd name="connsiteY24-3366" fmla="*/ 305123 h 492336"/>
                  <a:gd name="connsiteX25-3367" fmla="*/ 230839 w 539684"/>
                  <a:gd name="connsiteY25-3368" fmla="*/ 315712 h 492336"/>
                  <a:gd name="connsiteX26-3369" fmla="*/ 484369 w 539684"/>
                  <a:gd name="connsiteY26-3370" fmla="*/ 257141 h 492336"/>
                  <a:gd name="connsiteX27-3371" fmla="*/ 527353 w 539684"/>
                  <a:gd name="connsiteY27-3372" fmla="*/ 257141 h 492336"/>
                  <a:gd name="connsiteX28-3373" fmla="*/ 539684 w 539684"/>
                  <a:gd name="connsiteY28-3374" fmla="*/ 269477 h 492336"/>
                  <a:gd name="connsiteX29-3375" fmla="*/ 527353 w 539684"/>
                  <a:gd name="connsiteY29-3376" fmla="*/ 281698 h 492336"/>
                  <a:gd name="connsiteX30-3377" fmla="*/ 484369 w 539684"/>
                  <a:gd name="connsiteY30-3378" fmla="*/ 281698 h 492336"/>
                  <a:gd name="connsiteX31-3379" fmla="*/ 472153 w 539684"/>
                  <a:gd name="connsiteY31-3380" fmla="*/ 269477 h 492336"/>
                  <a:gd name="connsiteX32-3381" fmla="*/ 484369 w 539684"/>
                  <a:gd name="connsiteY32-3382" fmla="*/ 257141 h 492336"/>
                  <a:gd name="connsiteX33-3383" fmla="*/ 12331 w 539684"/>
                  <a:gd name="connsiteY33-3384" fmla="*/ 257141 h 492336"/>
                  <a:gd name="connsiteX34-3385" fmla="*/ 55200 w 539684"/>
                  <a:gd name="connsiteY34-3386" fmla="*/ 257141 h 492336"/>
                  <a:gd name="connsiteX35-3387" fmla="*/ 67531 w 539684"/>
                  <a:gd name="connsiteY35-3388" fmla="*/ 269477 h 492336"/>
                  <a:gd name="connsiteX36-3389" fmla="*/ 55200 w 539684"/>
                  <a:gd name="connsiteY36-3390" fmla="*/ 281698 h 492336"/>
                  <a:gd name="connsiteX37-3391" fmla="*/ 12331 w 539684"/>
                  <a:gd name="connsiteY37-3392" fmla="*/ 281698 h 492336"/>
                  <a:gd name="connsiteX38-3393" fmla="*/ 0 w 539684"/>
                  <a:gd name="connsiteY38-3394" fmla="*/ 269477 h 492336"/>
                  <a:gd name="connsiteX39-3395" fmla="*/ 12331 w 539684"/>
                  <a:gd name="connsiteY39-3396" fmla="*/ 257141 h 492336"/>
                  <a:gd name="connsiteX40-3397" fmla="*/ 496023 w 539684"/>
                  <a:gd name="connsiteY40-3398" fmla="*/ 129008 h 492336"/>
                  <a:gd name="connsiteX41-3399" fmla="*/ 503485 w 539684"/>
                  <a:gd name="connsiteY41-3400" fmla="*/ 134749 h 492336"/>
                  <a:gd name="connsiteX42-3401" fmla="*/ 498990 w 539684"/>
                  <a:gd name="connsiteY42-3402" fmla="*/ 151441 h 492336"/>
                  <a:gd name="connsiteX43-3403" fmla="*/ 461766 w 539684"/>
                  <a:gd name="connsiteY43-3404" fmla="*/ 172968 h 492336"/>
                  <a:gd name="connsiteX44-3405" fmla="*/ 455658 w 539684"/>
                  <a:gd name="connsiteY44-3406" fmla="*/ 174579 h 492336"/>
                  <a:gd name="connsiteX45-3407" fmla="*/ 445055 w 539684"/>
                  <a:gd name="connsiteY45-3408" fmla="*/ 168478 h 492336"/>
                  <a:gd name="connsiteX46-3409" fmla="*/ 449550 w 539684"/>
                  <a:gd name="connsiteY46-3410" fmla="*/ 151671 h 492336"/>
                  <a:gd name="connsiteX47-3411" fmla="*/ 486659 w 539684"/>
                  <a:gd name="connsiteY47-3412" fmla="*/ 130260 h 492336"/>
                  <a:gd name="connsiteX48-3413" fmla="*/ 496023 w 539684"/>
                  <a:gd name="connsiteY48-3414" fmla="*/ 129008 h 492336"/>
                  <a:gd name="connsiteX49-3415" fmla="*/ 43604 w 539684"/>
                  <a:gd name="connsiteY49-3416" fmla="*/ 129008 h 492336"/>
                  <a:gd name="connsiteX50-3417" fmla="*/ 52910 w 539684"/>
                  <a:gd name="connsiteY50-3418" fmla="*/ 130260 h 492336"/>
                  <a:gd name="connsiteX51-3419" fmla="*/ 90134 w 539684"/>
                  <a:gd name="connsiteY51-3420" fmla="*/ 151671 h 492336"/>
                  <a:gd name="connsiteX52-3421" fmla="*/ 94629 w 539684"/>
                  <a:gd name="connsiteY52-3422" fmla="*/ 168478 h 492336"/>
                  <a:gd name="connsiteX53-3423" fmla="*/ 84026 w 539684"/>
                  <a:gd name="connsiteY53-3424" fmla="*/ 174579 h 492336"/>
                  <a:gd name="connsiteX54-3425" fmla="*/ 77918 w 539684"/>
                  <a:gd name="connsiteY54-3426" fmla="*/ 172968 h 492336"/>
                  <a:gd name="connsiteX55-3427" fmla="*/ 40694 w 539684"/>
                  <a:gd name="connsiteY55-3428" fmla="*/ 151441 h 492336"/>
                  <a:gd name="connsiteX56-3429" fmla="*/ 36199 w 539684"/>
                  <a:gd name="connsiteY56-3430" fmla="*/ 134749 h 492336"/>
                  <a:gd name="connsiteX57-3431" fmla="*/ 43604 w 539684"/>
                  <a:gd name="connsiteY57-3432" fmla="*/ 129008 h 492336"/>
                  <a:gd name="connsiteX58-3433" fmla="*/ 267591 w 539684"/>
                  <a:gd name="connsiteY58-3434" fmla="*/ 115653 h 492336"/>
                  <a:gd name="connsiteX59-3435" fmla="*/ 425015 w 539684"/>
                  <a:gd name="connsiteY59-3436" fmla="*/ 270629 h 492336"/>
                  <a:gd name="connsiteX60-3437" fmla="*/ 409572 w 539684"/>
                  <a:gd name="connsiteY60-3438" fmla="*/ 338165 h 492336"/>
                  <a:gd name="connsiteX61-3439" fmla="*/ 365434 w 539684"/>
                  <a:gd name="connsiteY61-3440" fmla="*/ 488539 h 492336"/>
                  <a:gd name="connsiteX62-3441" fmla="*/ 365434 w 539684"/>
                  <a:gd name="connsiteY62-3442" fmla="*/ 492336 h 492336"/>
                  <a:gd name="connsiteX63-3443" fmla="*/ 334318 w 539684"/>
                  <a:gd name="connsiteY63-3444" fmla="*/ 492336 h 492336"/>
                  <a:gd name="connsiteX64-3445" fmla="*/ 334318 w 539684"/>
                  <a:gd name="connsiteY64-3446" fmla="*/ 387293 h 492336"/>
                  <a:gd name="connsiteX65-3447" fmla="*/ 334202 w 539684"/>
                  <a:gd name="connsiteY65-3448" fmla="*/ 383151 h 492336"/>
                  <a:gd name="connsiteX66-3449" fmla="*/ 349530 w 539684"/>
                  <a:gd name="connsiteY66-3450" fmla="*/ 274541 h 492336"/>
                  <a:gd name="connsiteX67-3451" fmla="*/ 346418 w 539684"/>
                  <a:gd name="connsiteY67-3452" fmla="*/ 264531 h 492336"/>
                  <a:gd name="connsiteX68-3453" fmla="*/ 329016 w 539684"/>
                  <a:gd name="connsiteY68-3454" fmla="*/ 263726 h 492336"/>
                  <a:gd name="connsiteX69-3455" fmla="*/ 301358 w 539684"/>
                  <a:gd name="connsiteY69-3456" fmla="*/ 289268 h 492336"/>
                  <a:gd name="connsiteX70-3457" fmla="*/ 278885 w 539684"/>
                  <a:gd name="connsiteY70-3458" fmla="*/ 264531 h 492336"/>
                  <a:gd name="connsiteX71-3459" fmla="*/ 269781 w 539684"/>
                  <a:gd name="connsiteY71-3460" fmla="*/ 260505 h 492336"/>
                  <a:gd name="connsiteX72-3461" fmla="*/ 260676 w 539684"/>
                  <a:gd name="connsiteY72-3462" fmla="*/ 264531 h 492336"/>
                  <a:gd name="connsiteX73-3463" fmla="*/ 238319 w 539684"/>
                  <a:gd name="connsiteY73-3464" fmla="*/ 289268 h 492336"/>
                  <a:gd name="connsiteX74-3465" fmla="*/ 210660 w 539684"/>
                  <a:gd name="connsiteY74-3466" fmla="*/ 263841 h 492336"/>
                  <a:gd name="connsiteX75-3467" fmla="*/ 200519 w 539684"/>
                  <a:gd name="connsiteY75-3468" fmla="*/ 260620 h 492336"/>
                  <a:gd name="connsiteX76-3469" fmla="*/ 190032 w 539684"/>
                  <a:gd name="connsiteY76-3470" fmla="*/ 274541 h 492336"/>
                  <a:gd name="connsiteX77-3471" fmla="*/ 205474 w 539684"/>
                  <a:gd name="connsiteY77-3472" fmla="*/ 383151 h 492336"/>
                  <a:gd name="connsiteX78-3473" fmla="*/ 205359 w 539684"/>
                  <a:gd name="connsiteY78-3474" fmla="*/ 387293 h 492336"/>
                  <a:gd name="connsiteX79-3475" fmla="*/ 205359 w 539684"/>
                  <a:gd name="connsiteY79-3476" fmla="*/ 492336 h 492336"/>
                  <a:gd name="connsiteX80-3477" fmla="*/ 174243 w 539684"/>
                  <a:gd name="connsiteY80-3478" fmla="*/ 492336 h 492336"/>
                  <a:gd name="connsiteX81-3479" fmla="*/ 174243 w 539684"/>
                  <a:gd name="connsiteY81-3480" fmla="*/ 489230 h 492336"/>
                  <a:gd name="connsiteX82-3481" fmla="*/ 131257 w 539684"/>
                  <a:gd name="connsiteY82-3482" fmla="*/ 340466 h 492336"/>
                  <a:gd name="connsiteX83-3483" fmla="*/ 114662 w 539684"/>
                  <a:gd name="connsiteY83-3484" fmla="*/ 271089 h 492336"/>
                  <a:gd name="connsiteX84-3485" fmla="*/ 267591 w 539684"/>
                  <a:gd name="connsiteY84-3486" fmla="*/ 115653 h 492336"/>
                  <a:gd name="connsiteX85-3487" fmla="*/ 395400 w 539684"/>
                  <a:gd name="connsiteY85-3488" fmla="*/ 34872 h 492336"/>
                  <a:gd name="connsiteX86-3489" fmla="*/ 404717 w 539684"/>
                  <a:gd name="connsiteY86-3490" fmla="*/ 36123 h 492336"/>
                  <a:gd name="connsiteX87-3491" fmla="*/ 409210 w 539684"/>
                  <a:gd name="connsiteY87-3492" fmla="*/ 52806 h 492336"/>
                  <a:gd name="connsiteX88-3493" fmla="*/ 387782 w 539684"/>
                  <a:gd name="connsiteY88-3494" fmla="*/ 89968 h 492336"/>
                  <a:gd name="connsiteX89-3495" fmla="*/ 377068 w 539684"/>
                  <a:gd name="connsiteY89-3496" fmla="*/ 96181 h 492336"/>
                  <a:gd name="connsiteX90-3497" fmla="*/ 370963 w 539684"/>
                  <a:gd name="connsiteY90-3498" fmla="*/ 94455 h 492336"/>
                  <a:gd name="connsiteX91-3499" fmla="*/ 366470 w 539684"/>
                  <a:gd name="connsiteY91-3500" fmla="*/ 77772 h 492336"/>
                  <a:gd name="connsiteX92-3501" fmla="*/ 387898 w 539684"/>
                  <a:gd name="connsiteY92-3502" fmla="*/ 40610 h 492336"/>
                  <a:gd name="connsiteX93-3503" fmla="*/ 395400 w 539684"/>
                  <a:gd name="connsiteY93-3504" fmla="*/ 34872 h 492336"/>
                  <a:gd name="connsiteX94-3505" fmla="*/ 144269 w 539684"/>
                  <a:gd name="connsiteY94-3506" fmla="*/ 34872 h 492336"/>
                  <a:gd name="connsiteX95-3507" fmla="*/ 151671 w 539684"/>
                  <a:gd name="connsiteY95-3508" fmla="*/ 40610 h 492336"/>
                  <a:gd name="connsiteX96-3509" fmla="*/ 173214 w 539684"/>
                  <a:gd name="connsiteY96-3510" fmla="*/ 77772 h 492336"/>
                  <a:gd name="connsiteX97-3511" fmla="*/ 168721 w 539684"/>
                  <a:gd name="connsiteY97-3512" fmla="*/ 94455 h 492336"/>
                  <a:gd name="connsiteX98-3513" fmla="*/ 162500 w 539684"/>
                  <a:gd name="connsiteY98-3514" fmla="*/ 96181 h 492336"/>
                  <a:gd name="connsiteX99-3515" fmla="*/ 151902 w 539684"/>
                  <a:gd name="connsiteY99-3516" fmla="*/ 89968 h 492336"/>
                  <a:gd name="connsiteX100-3517" fmla="*/ 130474 w 539684"/>
                  <a:gd name="connsiteY100-3518" fmla="*/ 52806 h 492336"/>
                  <a:gd name="connsiteX101-3519" fmla="*/ 134967 w 539684"/>
                  <a:gd name="connsiteY101-3520" fmla="*/ 36123 h 492336"/>
                  <a:gd name="connsiteX102-3521" fmla="*/ 144269 w 539684"/>
                  <a:gd name="connsiteY102-3522" fmla="*/ 34872 h 492336"/>
                  <a:gd name="connsiteX103-3523" fmla="*/ 269785 w 539684"/>
                  <a:gd name="connsiteY103-3524" fmla="*/ 0 h 492336"/>
                  <a:gd name="connsiteX104-3525" fmla="*/ 282121 w 539684"/>
                  <a:gd name="connsiteY104-3526" fmla="*/ 12318 h 492336"/>
                  <a:gd name="connsiteX105-3527" fmla="*/ 282121 w 539684"/>
                  <a:gd name="connsiteY105-3528" fmla="*/ 55258 h 492336"/>
                  <a:gd name="connsiteX106-3529" fmla="*/ 269785 w 539684"/>
                  <a:gd name="connsiteY106-3530" fmla="*/ 67461 h 492336"/>
                  <a:gd name="connsiteX107-3531" fmla="*/ 257564 w 539684"/>
                  <a:gd name="connsiteY107-3532" fmla="*/ 55258 h 492336"/>
                  <a:gd name="connsiteX108-3533" fmla="*/ 257564 w 539684"/>
                  <a:gd name="connsiteY108-3534" fmla="*/ 12318 h 492336"/>
                  <a:gd name="connsiteX109-3535" fmla="*/ 269785 w 539684"/>
                  <a:gd name="connsiteY109-3536" fmla="*/ 0 h 492336"/>
                  <a:gd name="connsiteX0-3537" fmla="*/ 452459 w 539684"/>
                  <a:gd name="connsiteY0-3538" fmla="*/ 364695 h 492336"/>
                  <a:gd name="connsiteX1-3539" fmla="*/ 461766 w 539684"/>
                  <a:gd name="connsiteY1-3540" fmla="*/ 365904 h 492336"/>
                  <a:gd name="connsiteX2-3541" fmla="*/ 498990 w 539684"/>
                  <a:gd name="connsiteY2-3542" fmla="*/ 387430 h 492336"/>
                  <a:gd name="connsiteX3-3543" fmla="*/ 503485 w 539684"/>
                  <a:gd name="connsiteY3-3544" fmla="*/ 404122 h 492336"/>
                  <a:gd name="connsiteX4-3545" fmla="*/ 492882 w 539684"/>
                  <a:gd name="connsiteY4-3546" fmla="*/ 410338 h 492336"/>
                  <a:gd name="connsiteX5-3547" fmla="*/ 486659 w 539684"/>
                  <a:gd name="connsiteY5-3548" fmla="*/ 408612 h 492336"/>
                  <a:gd name="connsiteX6-3549" fmla="*/ 449550 w 539684"/>
                  <a:gd name="connsiteY6-3550" fmla="*/ 387200 h 492336"/>
                  <a:gd name="connsiteX7-3551" fmla="*/ 445055 w 539684"/>
                  <a:gd name="connsiteY7-3552" fmla="*/ 370393 h 492336"/>
                  <a:gd name="connsiteX8-3553" fmla="*/ 452459 w 539684"/>
                  <a:gd name="connsiteY8-3554" fmla="*/ 364695 h 492336"/>
                  <a:gd name="connsiteX9-3555" fmla="*/ 87225 w 539684"/>
                  <a:gd name="connsiteY9-3556" fmla="*/ 364695 h 492336"/>
                  <a:gd name="connsiteX10-3557" fmla="*/ 94629 w 539684"/>
                  <a:gd name="connsiteY10-3558" fmla="*/ 370393 h 492336"/>
                  <a:gd name="connsiteX11-3559" fmla="*/ 90134 w 539684"/>
                  <a:gd name="connsiteY11-3560" fmla="*/ 387200 h 492336"/>
                  <a:gd name="connsiteX12-3561" fmla="*/ 52910 w 539684"/>
                  <a:gd name="connsiteY12-3562" fmla="*/ 408612 h 492336"/>
                  <a:gd name="connsiteX13-3563" fmla="*/ 46802 w 539684"/>
                  <a:gd name="connsiteY13-3564" fmla="*/ 410338 h 492336"/>
                  <a:gd name="connsiteX14-3565" fmla="*/ 36199 w 539684"/>
                  <a:gd name="connsiteY14-3566" fmla="*/ 404122 h 492336"/>
                  <a:gd name="connsiteX15-3567" fmla="*/ 40694 w 539684"/>
                  <a:gd name="connsiteY15-3568" fmla="*/ 387430 h 492336"/>
                  <a:gd name="connsiteX16-3569" fmla="*/ 77918 w 539684"/>
                  <a:gd name="connsiteY16-3570" fmla="*/ 365904 h 492336"/>
                  <a:gd name="connsiteX17-3571" fmla="*/ 87225 w 539684"/>
                  <a:gd name="connsiteY17-3572" fmla="*/ 364695 h 492336"/>
                  <a:gd name="connsiteX18-3573" fmla="*/ 230839 w 539684"/>
                  <a:gd name="connsiteY18-3574" fmla="*/ 315712 h 492336"/>
                  <a:gd name="connsiteX19-3575" fmla="*/ 291446 w 539684"/>
                  <a:gd name="connsiteY19-3576" fmla="*/ 314906 h 492336"/>
                  <a:gd name="connsiteX20-3577" fmla="*/ 299973 w 539684"/>
                  <a:gd name="connsiteY20-3578" fmla="*/ 318934 h 492336"/>
                  <a:gd name="connsiteX21-3579" fmla="*/ 308845 w 539684"/>
                  <a:gd name="connsiteY21-3580" fmla="*/ 315712 h 492336"/>
                  <a:gd name="connsiteX22-3581" fmla="*/ 320367 w 539684"/>
                  <a:gd name="connsiteY22-3582" fmla="*/ 305123 h 492336"/>
                  <a:gd name="connsiteX23-3583" fmla="*/ 219317 w 539684"/>
                  <a:gd name="connsiteY23-3584" fmla="*/ 305123 h 492336"/>
                  <a:gd name="connsiteX24-3585" fmla="*/ 230839 w 539684"/>
                  <a:gd name="connsiteY24-3586" fmla="*/ 315712 h 492336"/>
                  <a:gd name="connsiteX25-3587" fmla="*/ 484369 w 539684"/>
                  <a:gd name="connsiteY25-3588" fmla="*/ 257141 h 492336"/>
                  <a:gd name="connsiteX26-3589" fmla="*/ 527353 w 539684"/>
                  <a:gd name="connsiteY26-3590" fmla="*/ 257141 h 492336"/>
                  <a:gd name="connsiteX27-3591" fmla="*/ 539684 w 539684"/>
                  <a:gd name="connsiteY27-3592" fmla="*/ 269477 h 492336"/>
                  <a:gd name="connsiteX28-3593" fmla="*/ 527353 w 539684"/>
                  <a:gd name="connsiteY28-3594" fmla="*/ 281698 h 492336"/>
                  <a:gd name="connsiteX29-3595" fmla="*/ 484369 w 539684"/>
                  <a:gd name="connsiteY29-3596" fmla="*/ 281698 h 492336"/>
                  <a:gd name="connsiteX30-3597" fmla="*/ 472153 w 539684"/>
                  <a:gd name="connsiteY30-3598" fmla="*/ 269477 h 492336"/>
                  <a:gd name="connsiteX31-3599" fmla="*/ 484369 w 539684"/>
                  <a:gd name="connsiteY31-3600" fmla="*/ 257141 h 492336"/>
                  <a:gd name="connsiteX32-3601" fmla="*/ 12331 w 539684"/>
                  <a:gd name="connsiteY32-3602" fmla="*/ 257141 h 492336"/>
                  <a:gd name="connsiteX33-3603" fmla="*/ 55200 w 539684"/>
                  <a:gd name="connsiteY33-3604" fmla="*/ 257141 h 492336"/>
                  <a:gd name="connsiteX34-3605" fmla="*/ 67531 w 539684"/>
                  <a:gd name="connsiteY34-3606" fmla="*/ 269477 h 492336"/>
                  <a:gd name="connsiteX35-3607" fmla="*/ 55200 w 539684"/>
                  <a:gd name="connsiteY35-3608" fmla="*/ 281698 h 492336"/>
                  <a:gd name="connsiteX36-3609" fmla="*/ 12331 w 539684"/>
                  <a:gd name="connsiteY36-3610" fmla="*/ 281698 h 492336"/>
                  <a:gd name="connsiteX37-3611" fmla="*/ 0 w 539684"/>
                  <a:gd name="connsiteY37-3612" fmla="*/ 269477 h 492336"/>
                  <a:gd name="connsiteX38-3613" fmla="*/ 12331 w 539684"/>
                  <a:gd name="connsiteY38-3614" fmla="*/ 257141 h 492336"/>
                  <a:gd name="connsiteX39-3615" fmla="*/ 496023 w 539684"/>
                  <a:gd name="connsiteY39-3616" fmla="*/ 129008 h 492336"/>
                  <a:gd name="connsiteX40-3617" fmla="*/ 503485 w 539684"/>
                  <a:gd name="connsiteY40-3618" fmla="*/ 134749 h 492336"/>
                  <a:gd name="connsiteX41-3619" fmla="*/ 498990 w 539684"/>
                  <a:gd name="connsiteY41-3620" fmla="*/ 151441 h 492336"/>
                  <a:gd name="connsiteX42-3621" fmla="*/ 461766 w 539684"/>
                  <a:gd name="connsiteY42-3622" fmla="*/ 172968 h 492336"/>
                  <a:gd name="connsiteX43-3623" fmla="*/ 455658 w 539684"/>
                  <a:gd name="connsiteY43-3624" fmla="*/ 174579 h 492336"/>
                  <a:gd name="connsiteX44-3625" fmla="*/ 445055 w 539684"/>
                  <a:gd name="connsiteY44-3626" fmla="*/ 168478 h 492336"/>
                  <a:gd name="connsiteX45-3627" fmla="*/ 449550 w 539684"/>
                  <a:gd name="connsiteY45-3628" fmla="*/ 151671 h 492336"/>
                  <a:gd name="connsiteX46-3629" fmla="*/ 486659 w 539684"/>
                  <a:gd name="connsiteY46-3630" fmla="*/ 130260 h 492336"/>
                  <a:gd name="connsiteX47-3631" fmla="*/ 496023 w 539684"/>
                  <a:gd name="connsiteY47-3632" fmla="*/ 129008 h 492336"/>
                  <a:gd name="connsiteX48-3633" fmla="*/ 43604 w 539684"/>
                  <a:gd name="connsiteY48-3634" fmla="*/ 129008 h 492336"/>
                  <a:gd name="connsiteX49-3635" fmla="*/ 52910 w 539684"/>
                  <a:gd name="connsiteY49-3636" fmla="*/ 130260 h 492336"/>
                  <a:gd name="connsiteX50-3637" fmla="*/ 90134 w 539684"/>
                  <a:gd name="connsiteY50-3638" fmla="*/ 151671 h 492336"/>
                  <a:gd name="connsiteX51-3639" fmla="*/ 94629 w 539684"/>
                  <a:gd name="connsiteY51-3640" fmla="*/ 168478 h 492336"/>
                  <a:gd name="connsiteX52-3641" fmla="*/ 84026 w 539684"/>
                  <a:gd name="connsiteY52-3642" fmla="*/ 174579 h 492336"/>
                  <a:gd name="connsiteX53-3643" fmla="*/ 77918 w 539684"/>
                  <a:gd name="connsiteY53-3644" fmla="*/ 172968 h 492336"/>
                  <a:gd name="connsiteX54-3645" fmla="*/ 40694 w 539684"/>
                  <a:gd name="connsiteY54-3646" fmla="*/ 151441 h 492336"/>
                  <a:gd name="connsiteX55-3647" fmla="*/ 36199 w 539684"/>
                  <a:gd name="connsiteY55-3648" fmla="*/ 134749 h 492336"/>
                  <a:gd name="connsiteX56-3649" fmla="*/ 43604 w 539684"/>
                  <a:gd name="connsiteY56-3650" fmla="*/ 129008 h 492336"/>
                  <a:gd name="connsiteX57-3651" fmla="*/ 267591 w 539684"/>
                  <a:gd name="connsiteY57-3652" fmla="*/ 115653 h 492336"/>
                  <a:gd name="connsiteX58-3653" fmla="*/ 425015 w 539684"/>
                  <a:gd name="connsiteY58-3654" fmla="*/ 270629 h 492336"/>
                  <a:gd name="connsiteX59-3655" fmla="*/ 409572 w 539684"/>
                  <a:gd name="connsiteY59-3656" fmla="*/ 338165 h 492336"/>
                  <a:gd name="connsiteX60-3657" fmla="*/ 365434 w 539684"/>
                  <a:gd name="connsiteY60-3658" fmla="*/ 488539 h 492336"/>
                  <a:gd name="connsiteX61-3659" fmla="*/ 365434 w 539684"/>
                  <a:gd name="connsiteY61-3660" fmla="*/ 492336 h 492336"/>
                  <a:gd name="connsiteX62-3661" fmla="*/ 334318 w 539684"/>
                  <a:gd name="connsiteY62-3662" fmla="*/ 492336 h 492336"/>
                  <a:gd name="connsiteX63-3663" fmla="*/ 334318 w 539684"/>
                  <a:gd name="connsiteY63-3664" fmla="*/ 387293 h 492336"/>
                  <a:gd name="connsiteX64-3665" fmla="*/ 334202 w 539684"/>
                  <a:gd name="connsiteY64-3666" fmla="*/ 383151 h 492336"/>
                  <a:gd name="connsiteX65-3667" fmla="*/ 349530 w 539684"/>
                  <a:gd name="connsiteY65-3668" fmla="*/ 274541 h 492336"/>
                  <a:gd name="connsiteX66-3669" fmla="*/ 346418 w 539684"/>
                  <a:gd name="connsiteY66-3670" fmla="*/ 264531 h 492336"/>
                  <a:gd name="connsiteX67-3671" fmla="*/ 329016 w 539684"/>
                  <a:gd name="connsiteY67-3672" fmla="*/ 263726 h 492336"/>
                  <a:gd name="connsiteX68-3673" fmla="*/ 301358 w 539684"/>
                  <a:gd name="connsiteY68-3674" fmla="*/ 289268 h 492336"/>
                  <a:gd name="connsiteX69-3675" fmla="*/ 278885 w 539684"/>
                  <a:gd name="connsiteY69-3676" fmla="*/ 264531 h 492336"/>
                  <a:gd name="connsiteX70-3677" fmla="*/ 269781 w 539684"/>
                  <a:gd name="connsiteY70-3678" fmla="*/ 260505 h 492336"/>
                  <a:gd name="connsiteX71-3679" fmla="*/ 260676 w 539684"/>
                  <a:gd name="connsiteY71-3680" fmla="*/ 264531 h 492336"/>
                  <a:gd name="connsiteX72-3681" fmla="*/ 238319 w 539684"/>
                  <a:gd name="connsiteY72-3682" fmla="*/ 289268 h 492336"/>
                  <a:gd name="connsiteX73-3683" fmla="*/ 210660 w 539684"/>
                  <a:gd name="connsiteY73-3684" fmla="*/ 263841 h 492336"/>
                  <a:gd name="connsiteX74-3685" fmla="*/ 200519 w 539684"/>
                  <a:gd name="connsiteY74-3686" fmla="*/ 260620 h 492336"/>
                  <a:gd name="connsiteX75-3687" fmla="*/ 190032 w 539684"/>
                  <a:gd name="connsiteY75-3688" fmla="*/ 274541 h 492336"/>
                  <a:gd name="connsiteX76-3689" fmla="*/ 205474 w 539684"/>
                  <a:gd name="connsiteY76-3690" fmla="*/ 383151 h 492336"/>
                  <a:gd name="connsiteX77-3691" fmla="*/ 205359 w 539684"/>
                  <a:gd name="connsiteY77-3692" fmla="*/ 387293 h 492336"/>
                  <a:gd name="connsiteX78-3693" fmla="*/ 205359 w 539684"/>
                  <a:gd name="connsiteY78-3694" fmla="*/ 492336 h 492336"/>
                  <a:gd name="connsiteX79-3695" fmla="*/ 174243 w 539684"/>
                  <a:gd name="connsiteY79-3696" fmla="*/ 492336 h 492336"/>
                  <a:gd name="connsiteX80-3697" fmla="*/ 174243 w 539684"/>
                  <a:gd name="connsiteY80-3698" fmla="*/ 489230 h 492336"/>
                  <a:gd name="connsiteX81-3699" fmla="*/ 131257 w 539684"/>
                  <a:gd name="connsiteY81-3700" fmla="*/ 340466 h 492336"/>
                  <a:gd name="connsiteX82-3701" fmla="*/ 114662 w 539684"/>
                  <a:gd name="connsiteY82-3702" fmla="*/ 271089 h 492336"/>
                  <a:gd name="connsiteX83-3703" fmla="*/ 267591 w 539684"/>
                  <a:gd name="connsiteY83-3704" fmla="*/ 115653 h 492336"/>
                  <a:gd name="connsiteX84-3705" fmla="*/ 395400 w 539684"/>
                  <a:gd name="connsiteY84-3706" fmla="*/ 34872 h 492336"/>
                  <a:gd name="connsiteX85-3707" fmla="*/ 404717 w 539684"/>
                  <a:gd name="connsiteY85-3708" fmla="*/ 36123 h 492336"/>
                  <a:gd name="connsiteX86-3709" fmla="*/ 409210 w 539684"/>
                  <a:gd name="connsiteY86-3710" fmla="*/ 52806 h 492336"/>
                  <a:gd name="connsiteX87-3711" fmla="*/ 387782 w 539684"/>
                  <a:gd name="connsiteY87-3712" fmla="*/ 89968 h 492336"/>
                  <a:gd name="connsiteX88-3713" fmla="*/ 377068 w 539684"/>
                  <a:gd name="connsiteY88-3714" fmla="*/ 96181 h 492336"/>
                  <a:gd name="connsiteX89-3715" fmla="*/ 370963 w 539684"/>
                  <a:gd name="connsiteY89-3716" fmla="*/ 94455 h 492336"/>
                  <a:gd name="connsiteX90-3717" fmla="*/ 366470 w 539684"/>
                  <a:gd name="connsiteY90-3718" fmla="*/ 77772 h 492336"/>
                  <a:gd name="connsiteX91-3719" fmla="*/ 387898 w 539684"/>
                  <a:gd name="connsiteY91-3720" fmla="*/ 40610 h 492336"/>
                  <a:gd name="connsiteX92-3721" fmla="*/ 395400 w 539684"/>
                  <a:gd name="connsiteY92-3722" fmla="*/ 34872 h 492336"/>
                  <a:gd name="connsiteX93-3723" fmla="*/ 144269 w 539684"/>
                  <a:gd name="connsiteY93-3724" fmla="*/ 34872 h 492336"/>
                  <a:gd name="connsiteX94-3725" fmla="*/ 151671 w 539684"/>
                  <a:gd name="connsiteY94-3726" fmla="*/ 40610 h 492336"/>
                  <a:gd name="connsiteX95-3727" fmla="*/ 173214 w 539684"/>
                  <a:gd name="connsiteY95-3728" fmla="*/ 77772 h 492336"/>
                  <a:gd name="connsiteX96-3729" fmla="*/ 168721 w 539684"/>
                  <a:gd name="connsiteY96-3730" fmla="*/ 94455 h 492336"/>
                  <a:gd name="connsiteX97-3731" fmla="*/ 162500 w 539684"/>
                  <a:gd name="connsiteY97-3732" fmla="*/ 96181 h 492336"/>
                  <a:gd name="connsiteX98-3733" fmla="*/ 151902 w 539684"/>
                  <a:gd name="connsiteY98-3734" fmla="*/ 89968 h 492336"/>
                  <a:gd name="connsiteX99-3735" fmla="*/ 130474 w 539684"/>
                  <a:gd name="connsiteY99-3736" fmla="*/ 52806 h 492336"/>
                  <a:gd name="connsiteX100-3737" fmla="*/ 134967 w 539684"/>
                  <a:gd name="connsiteY100-3738" fmla="*/ 36123 h 492336"/>
                  <a:gd name="connsiteX101-3739" fmla="*/ 144269 w 539684"/>
                  <a:gd name="connsiteY101-3740" fmla="*/ 34872 h 492336"/>
                  <a:gd name="connsiteX102-3741" fmla="*/ 269785 w 539684"/>
                  <a:gd name="connsiteY102-3742" fmla="*/ 0 h 492336"/>
                  <a:gd name="connsiteX103-3743" fmla="*/ 282121 w 539684"/>
                  <a:gd name="connsiteY103-3744" fmla="*/ 12318 h 492336"/>
                  <a:gd name="connsiteX104-3745" fmla="*/ 282121 w 539684"/>
                  <a:gd name="connsiteY104-3746" fmla="*/ 55258 h 492336"/>
                  <a:gd name="connsiteX105-3747" fmla="*/ 269785 w 539684"/>
                  <a:gd name="connsiteY105-3748" fmla="*/ 67461 h 492336"/>
                  <a:gd name="connsiteX106-3749" fmla="*/ 257564 w 539684"/>
                  <a:gd name="connsiteY106-3750" fmla="*/ 55258 h 492336"/>
                  <a:gd name="connsiteX107-3751" fmla="*/ 257564 w 539684"/>
                  <a:gd name="connsiteY107-3752" fmla="*/ 12318 h 492336"/>
                  <a:gd name="connsiteX108-3753" fmla="*/ 269785 w 539684"/>
                  <a:gd name="connsiteY108-3754" fmla="*/ 0 h 492336"/>
                  <a:gd name="connsiteX0-3755" fmla="*/ 452459 w 539684"/>
                  <a:gd name="connsiteY0-3756" fmla="*/ 364695 h 492336"/>
                  <a:gd name="connsiteX1-3757" fmla="*/ 461766 w 539684"/>
                  <a:gd name="connsiteY1-3758" fmla="*/ 365904 h 492336"/>
                  <a:gd name="connsiteX2-3759" fmla="*/ 498990 w 539684"/>
                  <a:gd name="connsiteY2-3760" fmla="*/ 387430 h 492336"/>
                  <a:gd name="connsiteX3-3761" fmla="*/ 503485 w 539684"/>
                  <a:gd name="connsiteY3-3762" fmla="*/ 404122 h 492336"/>
                  <a:gd name="connsiteX4-3763" fmla="*/ 492882 w 539684"/>
                  <a:gd name="connsiteY4-3764" fmla="*/ 410338 h 492336"/>
                  <a:gd name="connsiteX5-3765" fmla="*/ 486659 w 539684"/>
                  <a:gd name="connsiteY5-3766" fmla="*/ 408612 h 492336"/>
                  <a:gd name="connsiteX6-3767" fmla="*/ 449550 w 539684"/>
                  <a:gd name="connsiteY6-3768" fmla="*/ 387200 h 492336"/>
                  <a:gd name="connsiteX7-3769" fmla="*/ 445055 w 539684"/>
                  <a:gd name="connsiteY7-3770" fmla="*/ 370393 h 492336"/>
                  <a:gd name="connsiteX8-3771" fmla="*/ 452459 w 539684"/>
                  <a:gd name="connsiteY8-3772" fmla="*/ 364695 h 492336"/>
                  <a:gd name="connsiteX9-3773" fmla="*/ 87225 w 539684"/>
                  <a:gd name="connsiteY9-3774" fmla="*/ 364695 h 492336"/>
                  <a:gd name="connsiteX10-3775" fmla="*/ 94629 w 539684"/>
                  <a:gd name="connsiteY10-3776" fmla="*/ 370393 h 492336"/>
                  <a:gd name="connsiteX11-3777" fmla="*/ 90134 w 539684"/>
                  <a:gd name="connsiteY11-3778" fmla="*/ 387200 h 492336"/>
                  <a:gd name="connsiteX12-3779" fmla="*/ 52910 w 539684"/>
                  <a:gd name="connsiteY12-3780" fmla="*/ 408612 h 492336"/>
                  <a:gd name="connsiteX13-3781" fmla="*/ 46802 w 539684"/>
                  <a:gd name="connsiteY13-3782" fmla="*/ 410338 h 492336"/>
                  <a:gd name="connsiteX14-3783" fmla="*/ 36199 w 539684"/>
                  <a:gd name="connsiteY14-3784" fmla="*/ 404122 h 492336"/>
                  <a:gd name="connsiteX15-3785" fmla="*/ 40694 w 539684"/>
                  <a:gd name="connsiteY15-3786" fmla="*/ 387430 h 492336"/>
                  <a:gd name="connsiteX16-3787" fmla="*/ 77918 w 539684"/>
                  <a:gd name="connsiteY16-3788" fmla="*/ 365904 h 492336"/>
                  <a:gd name="connsiteX17-3789" fmla="*/ 87225 w 539684"/>
                  <a:gd name="connsiteY17-3790" fmla="*/ 364695 h 492336"/>
                  <a:gd name="connsiteX18-3791" fmla="*/ 230839 w 539684"/>
                  <a:gd name="connsiteY18-3792" fmla="*/ 315712 h 492336"/>
                  <a:gd name="connsiteX19-3793" fmla="*/ 291446 w 539684"/>
                  <a:gd name="connsiteY19-3794" fmla="*/ 314906 h 492336"/>
                  <a:gd name="connsiteX20-3795" fmla="*/ 276814 w 539684"/>
                  <a:gd name="connsiteY20-3796" fmla="*/ 347239 h 492336"/>
                  <a:gd name="connsiteX21-3797" fmla="*/ 308845 w 539684"/>
                  <a:gd name="connsiteY21-3798" fmla="*/ 315712 h 492336"/>
                  <a:gd name="connsiteX22-3799" fmla="*/ 320367 w 539684"/>
                  <a:gd name="connsiteY22-3800" fmla="*/ 305123 h 492336"/>
                  <a:gd name="connsiteX23-3801" fmla="*/ 219317 w 539684"/>
                  <a:gd name="connsiteY23-3802" fmla="*/ 305123 h 492336"/>
                  <a:gd name="connsiteX24-3803" fmla="*/ 230839 w 539684"/>
                  <a:gd name="connsiteY24-3804" fmla="*/ 315712 h 492336"/>
                  <a:gd name="connsiteX25-3805" fmla="*/ 484369 w 539684"/>
                  <a:gd name="connsiteY25-3806" fmla="*/ 257141 h 492336"/>
                  <a:gd name="connsiteX26-3807" fmla="*/ 527353 w 539684"/>
                  <a:gd name="connsiteY26-3808" fmla="*/ 257141 h 492336"/>
                  <a:gd name="connsiteX27-3809" fmla="*/ 539684 w 539684"/>
                  <a:gd name="connsiteY27-3810" fmla="*/ 269477 h 492336"/>
                  <a:gd name="connsiteX28-3811" fmla="*/ 527353 w 539684"/>
                  <a:gd name="connsiteY28-3812" fmla="*/ 281698 h 492336"/>
                  <a:gd name="connsiteX29-3813" fmla="*/ 484369 w 539684"/>
                  <a:gd name="connsiteY29-3814" fmla="*/ 281698 h 492336"/>
                  <a:gd name="connsiteX30-3815" fmla="*/ 472153 w 539684"/>
                  <a:gd name="connsiteY30-3816" fmla="*/ 269477 h 492336"/>
                  <a:gd name="connsiteX31-3817" fmla="*/ 484369 w 539684"/>
                  <a:gd name="connsiteY31-3818" fmla="*/ 257141 h 492336"/>
                  <a:gd name="connsiteX32-3819" fmla="*/ 12331 w 539684"/>
                  <a:gd name="connsiteY32-3820" fmla="*/ 257141 h 492336"/>
                  <a:gd name="connsiteX33-3821" fmla="*/ 55200 w 539684"/>
                  <a:gd name="connsiteY33-3822" fmla="*/ 257141 h 492336"/>
                  <a:gd name="connsiteX34-3823" fmla="*/ 67531 w 539684"/>
                  <a:gd name="connsiteY34-3824" fmla="*/ 269477 h 492336"/>
                  <a:gd name="connsiteX35-3825" fmla="*/ 55200 w 539684"/>
                  <a:gd name="connsiteY35-3826" fmla="*/ 281698 h 492336"/>
                  <a:gd name="connsiteX36-3827" fmla="*/ 12331 w 539684"/>
                  <a:gd name="connsiteY36-3828" fmla="*/ 281698 h 492336"/>
                  <a:gd name="connsiteX37-3829" fmla="*/ 0 w 539684"/>
                  <a:gd name="connsiteY37-3830" fmla="*/ 269477 h 492336"/>
                  <a:gd name="connsiteX38-3831" fmla="*/ 12331 w 539684"/>
                  <a:gd name="connsiteY38-3832" fmla="*/ 257141 h 492336"/>
                  <a:gd name="connsiteX39-3833" fmla="*/ 496023 w 539684"/>
                  <a:gd name="connsiteY39-3834" fmla="*/ 129008 h 492336"/>
                  <a:gd name="connsiteX40-3835" fmla="*/ 503485 w 539684"/>
                  <a:gd name="connsiteY40-3836" fmla="*/ 134749 h 492336"/>
                  <a:gd name="connsiteX41-3837" fmla="*/ 498990 w 539684"/>
                  <a:gd name="connsiteY41-3838" fmla="*/ 151441 h 492336"/>
                  <a:gd name="connsiteX42-3839" fmla="*/ 461766 w 539684"/>
                  <a:gd name="connsiteY42-3840" fmla="*/ 172968 h 492336"/>
                  <a:gd name="connsiteX43-3841" fmla="*/ 455658 w 539684"/>
                  <a:gd name="connsiteY43-3842" fmla="*/ 174579 h 492336"/>
                  <a:gd name="connsiteX44-3843" fmla="*/ 445055 w 539684"/>
                  <a:gd name="connsiteY44-3844" fmla="*/ 168478 h 492336"/>
                  <a:gd name="connsiteX45-3845" fmla="*/ 449550 w 539684"/>
                  <a:gd name="connsiteY45-3846" fmla="*/ 151671 h 492336"/>
                  <a:gd name="connsiteX46-3847" fmla="*/ 486659 w 539684"/>
                  <a:gd name="connsiteY46-3848" fmla="*/ 130260 h 492336"/>
                  <a:gd name="connsiteX47-3849" fmla="*/ 496023 w 539684"/>
                  <a:gd name="connsiteY47-3850" fmla="*/ 129008 h 492336"/>
                  <a:gd name="connsiteX48-3851" fmla="*/ 43604 w 539684"/>
                  <a:gd name="connsiteY48-3852" fmla="*/ 129008 h 492336"/>
                  <a:gd name="connsiteX49-3853" fmla="*/ 52910 w 539684"/>
                  <a:gd name="connsiteY49-3854" fmla="*/ 130260 h 492336"/>
                  <a:gd name="connsiteX50-3855" fmla="*/ 90134 w 539684"/>
                  <a:gd name="connsiteY50-3856" fmla="*/ 151671 h 492336"/>
                  <a:gd name="connsiteX51-3857" fmla="*/ 94629 w 539684"/>
                  <a:gd name="connsiteY51-3858" fmla="*/ 168478 h 492336"/>
                  <a:gd name="connsiteX52-3859" fmla="*/ 84026 w 539684"/>
                  <a:gd name="connsiteY52-3860" fmla="*/ 174579 h 492336"/>
                  <a:gd name="connsiteX53-3861" fmla="*/ 77918 w 539684"/>
                  <a:gd name="connsiteY53-3862" fmla="*/ 172968 h 492336"/>
                  <a:gd name="connsiteX54-3863" fmla="*/ 40694 w 539684"/>
                  <a:gd name="connsiteY54-3864" fmla="*/ 151441 h 492336"/>
                  <a:gd name="connsiteX55-3865" fmla="*/ 36199 w 539684"/>
                  <a:gd name="connsiteY55-3866" fmla="*/ 134749 h 492336"/>
                  <a:gd name="connsiteX56-3867" fmla="*/ 43604 w 539684"/>
                  <a:gd name="connsiteY56-3868" fmla="*/ 129008 h 492336"/>
                  <a:gd name="connsiteX57-3869" fmla="*/ 267591 w 539684"/>
                  <a:gd name="connsiteY57-3870" fmla="*/ 115653 h 492336"/>
                  <a:gd name="connsiteX58-3871" fmla="*/ 425015 w 539684"/>
                  <a:gd name="connsiteY58-3872" fmla="*/ 270629 h 492336"/>
                  <a:gd name="connsiteX59-3873" fmla="*/ 409572 w 539684"/>
                  <a:gd name="connsiteY59-3874" fmla="*/ 338165 h 492336"/>
                  <a:gd name="connsiteX60-3875" fmla="*/ 365434 w 539684"/>
                  <a:gd name="connsiteY60-3876" fmla="*/ 488539 h 492336"/>
                  <a:gd name="connsiteX61-3877" fmla="*/ 365434 w 539684"/>
                  <a:gd name="connsiteY61-3878" fmla="*/ 492336 h 492336"/>
                  <a:gd name="connsiteX62-3879" fmla="*/ 334318 w 539684"/>
                  <a:gd name="connsiteY62-3880" fmla="*/ 492336 h 492336"/>
                  <a:gd name="connsiteX63-3881" fmla="*/ 334318 w 539684"/>
                  <a:gd name="connsiteY63-3882" fmla="*/ 387293 h 492336"/>
                  <a:gd name="connsiteX64-3883" fmla="*/ 334202 w 539684"/>
                  <a:gd name="connsiteY64-3884" fmla="*/ 383151 h 492336"/>
                  <a:gd name="connsiteX65-3885" fmla="*/ 349530 w 539684"/>
                  <a:gd name="connsiteY65-3886" fmla="*/ 274541 h 492336"/>
                  <a:gd name="connsiteX66-3887" fmla="*/ 346418 w 539684"/>
                  <a:gd name="connsiteY66-3888" fmla="*/ 264531 h 492336"/>
                  <a:gd name="connsiteX67-3889" fmla="*/ 329016 w 539684"/>
                  <a:gd name="connsiteY67-3890" fmla="*/ 263726 h 492336"/>
                  <a:gd name="connsiteX68-3891" fmla="*/ 301358 w 539684"/>
                  <a:gd name="connsiteY68-3892" fmla="*/ 289268 h 492336"/>
                  <a:gd name="connsiteX69-3893" fmla="*/ 278885 w 539684"/>
                  <a:gd name="connsiteY69-3894" fmla="*/ 264531 h 492336"/>
                  <a:gd name="connsiteX70-3895" fmla="*/ 269781 w 539684"/>
                  <a:gd name="connsiteY70-3896" fmla="*/ 260505 h 492336"/>
                  <a:gd name="connsiteX71-3897" fmla="*/ 260676 w 539684"/>
                  <a:gd name="connsiteY71-3898" fmla="*/ 264531 h 492336"/>
                  <a:gd name="connsiteX72-3899" fmla="*/ 238319 w 539684"/>
                  <a:gd name="connsiteY72-3900" fmla="*/ 289268 h 492336"/>
                  <a:gd name="connsiteX73-3901" fmla="*/ 210660 w 539684"/>
                  <a:gd name="connsiteY73-3902" fmla="*/ 263841 h 492336"/>
                  <a:gd name="connsiteX74-3903" fmla="*/ 200519 w 539684"/>
                  <a:gd name="connsiteY74-3904" fmla="*/ 260620 h 492336"/>
                  <a:gd name="connsiteX75-3905" fmla="*/ 190032 w 539684"/>
                  <a:gd name="connsiteY75-3906" fmla="*/ 274541 h 492336"/>
                  <a:gd name="connsiteX76-3907" fmla="*/ 205474 w 539684"/>
                  <a:gd name="connsiteY76-3908" fmla="*/ 383151 h 492336"/>
                  <a:gd name="connsiteX77-3909" fmla="*/ 205359 w 539684"/>
                  <a:gd name="connsiteY77-3910" fmla="*/ 387293 h 492336"/>
                  <a:gd name="connsiteX78-3911" fmla="*/ 205359 w 539684"/>
                  <a:gd name="connsiteY78-3912" fmla="*/ 492336 h 492336"/>
                  <a:gd name="connsiteX79-3913" fmla="*/ 174243 w 539684"/>
                  <a:gd name="connsiteY79-3914" fmla="*/ 492336 h 492336"/>
                  <a:gd name="connsiteX80-3915" fmla="*/ 174243 w 539684"/>
                  <a:gd name="connsiteY80-3916" fmla="*/ 489230 h 492336"/>
                  <a:gd name="connsiteX81-3917" fmla="*/ 131257 w 539684"/>
                  <a:gd name="connsiteY81-3918" fmla="*/ 340466 h 492336"/>
                  <a:gd name="connsiteX82-3919" fmla="*/ 114662 w 539684"/>
                  <a:gd name="connsiteY82-3920" fmla="*/ 271089 h 492336"/>
                  <a:gd name="connsiteX83-3921" fmla="*/ 267591 w 539684"/>
                  <a:gd name="connsiteY83-3922" fmla="*/ 115653 h 492336"/>
                  <a:gd name="connsiteX84-3923" fmla="*/ 395400 w 539684"/>
                  <a:gd name="connsiteY84-3924" fmla="*/ 34872 h 492336"/>
                  <a:gd name="connsiteX85-3925" fmla="*/ 404717 w 539684"/>
                  <a:gd name="connsiteY85-3926" fmla="*/ 36123 h 492336"/>
                  <a:gd name="connsiteX86-3927" fmla="*/ 409210 w 539684"/>
                  <a:gd name="connsiteY86-3928" fmla="*/ 52806 h 492336"/>
                  <a:gd name="connsiteX87-3929" fmla="*/ 387782 w 539684"/>
                  <a:gd name="connsiteY87-3930" fmla="*/ 89968 h 492336"/>
                  <a:gd name="connsiteX88-3931" fmla="*/ 377068 w 539684"/>
                  <a:gd name="connsiteY88-3932" fmla="*/ 96181 h 492336"/>
                  <a:gd name="connsiteX89-3933" fmla="*/ 370963 w 539684"/>
                  <a:gd name="connsiteY89-3934" fmla="*/ 94455 h 492336"/>
                  <a:gd name="connsiteX90-3935" fmla="*/ 366470 w 539684"/>
                  <a:gd name="connsiteY90-3936" fmla="*/ 77772 h 492336"/>
                  <a:gd name="connsiteX91-3937" fmla="*/ 387898 w 539684"/>
                  <a:gd name="connsiteY91-3938" fmla="*/ 40610 h 492336"/>
                  <a:gd name="connsiteX92-3939" fmla="*/ 395400 w 539684"/>
                  <a:gd name="connsiteY92-3940" fmla="*/ 34872 h 492336"/>
                  <a:gd name="connsiteX93-3941" fmla="*/ 144269 w 539684"/>
                  <a:gd name="connsiteY93-3942" fmla="*/ 34872 h 492336"/>
                  <a:gd name="connsiteX94-3943" fmla="*/ 151671 w 539684"/>
                  <a:gd name="connsiteY94-3944" fmla="*/ 40610 h 492336"/>
                  <a:gd name="connsiteX95-3945" fmla="*/ 173214 w 539684"/>
                  <a:gd name="connsiteY95-3946" fmla="*/ 77772 h 492336"/>
                  <a:gd name="connsiteX96-3947" fmla="*/ 168721 w 539684"/>
                  <a:gd name="connsiteY96-3948" fmla="*/ 94455 h 492336"/>
                  <a:gd name="connsiteX97-3949" fmla="*/ 162500 w 539684"/>
                  <a:gd name="connsiteY97-3950" fmla="*/ 96181 h 492336"/>
                  <a:gd name="connsiteX98-3951" fmla="*/ 151902 w 539684"/>
                  <a:gd name="connsiteY98-3952" fmla="*/ 89968 h 492336"/>
                  <a:gd name="connsiteX99-3953" fmla="*/ 130474 w 539684"/>
                  <a:gd name="connsiteY99-3954" fmla="*/ 52806 h 492336"/>
                  <a:gd name="connsiteX100-3955" fmla="*/ 134967 w 539684"/>
                  <a:gd name="connsiteY100-3956" fmla="*/ 36123 h 492336"/>
                  <a:gd name="connsiteX101-3957" fmla="*/ 144269 w 539684"/>
                  <a:gd name="connsiteY101-3958" fmla="*/ 34872 h 492336"/>
                  <a:gd name="connsiteX102-3959" fmla="*/ 269785 w 539684"/>
                  <a:gd name="connsiteY102-3960" fmla="*/ 0 h 492336"/>
                  <a:gd name="connsiteX103-3961" fmla="*/ 282121 w 539684"/>
                  <a:gd name="connsiteY103-3962" fmla="*/ 12318 h 492336"/>
                  <a:gd name="connsiteX104-3963" fmla="*/ 282121 w 539684"/>
                  <a:gd name="connsiteY104-3964" fmla="*/ 55258 h 492336"/>
                  <a:gd name="connsiteX105-3965" fmla="*/ 269785 w 539684"/>
                  <a:gd name="connsiteY105-3966" fmla="*/ 67461 h 492336"/>
                  <a:gd name="connsiteX106-3967" fmla="*/ 257564 w 539684"/>
                  <a:gd name="connsiteY106-3968" fmla="*/ 55258 h 492336"/>
                  <a:gd name="connsiteX107-3969" fmla="*/ 257564 w 539684"/>
                  <a:gd name="connsiteY107-3970" fmla="*/ 12318 h 492336"/>
                  <a:gd name="connsiteX108-3971" fmla="*/ 269785 w 539684"/>
                  <a:gd name="connsiteY108-3972" fmla="*/ 0 h 492336"/>
                  <a:gd name="connsiteX0-3973" fmla="*/ 452459 w 539684"/>
                  <a:gd name="connsiteY0-3974" fmla="*/ 364695 h 492336"/>
                  <a:gd name="connsiteX1-3975" fmla="*/ 461766 w 539684"/>
                  <a:gd name="connsiteY1-3976" fmla="*/ 365904 h 492336"/>
                  <a:gd name="connsiteX2-3977" fmla="*/ 498990 w 539684"/>
                  <a:gd name="connsiteY2-3978" fmla="*/ 387430 h 492336"/>
                  <a:gd name="connsiteX3-3979" fmla="*/ 503485 w 539684"/>
                  <a:gd name="connsiteY3-3980" fmla="*/ 404122 h 492336"/>
                  <a:gd name="connsiteX4-3981" fmla="*/ 492882 w 539684"/>
                  <a:gd name="connsiteY4-3982" fmla="*/ 410338 h 492336"/>
                  <a:gd name="connsiteX5-3983" fmla="*/ 486659 w 539684"/>
                  <a:gd name="connsiteY5-3984" fmla="*/ 408612 h 492336"/>
                  <a:gd name="connsiteX6-3985" fmla="*/ 449550 w 539684"/>
                  <a:gd name="connsiteY6-3986" fmla="*/ 387200 h 492336"/>
                  <a:gd name="connsiteX7-3987" fmla="*/ 445055 w 539684"/>
                  <a:gd name="connsiteY7-3988" fmla="*/ 370393 h 492336"/>
                  <a:gd name="connsiteX8-3989" fmla="*/ 452459 w 539684"/>
                  <a:gd name="connsiteY8-3990" fmla="*/ 364695 h 492336"/>
                  <a:gd name="connsiteX9-3991" fmla="*/ 87225 w 539684"/>
                  <a:gd name="connsiteY9-3992" fmla="*/ 364695 h 492336"/>
                  <a:gd name="connsiteX10-3993" fmla="*/ 94629 w 539684"/>
                  <a:gd name="connsiteY10-3994" fmla="*/ 370393 h 492336"/>
                  <a:gd name="connsiteX11-3995" fmla="*/ 90134 w 539684"/>
                  <a:gd name="connsiteY11-3996" fmla="*/ 387200 h 492336"/>
                  <a:gd name="connsiteX12-3997" fmla="*/ 52910 w 539684"/>
                  <a:gd name="connsiteY12-3998" fmla="*/ 408612 h 492336"/>
                  <a:gd name="connsiteX13-3999" fmla="*/ 46802 w 539684"/>
                  <a:gd name="connsiteY13-4000" fmla="*/ 410338 h 492336"/>
                  <a:gd name="connsiteX14-4001" fmla="*/ 36199 w 539684"/>
                  <a:gd name="connsiteY14-4002" fmla="*/ 404122 h 492336"/>
                  <a:gd name="connsiteX15-4003" fmla="*/ 40694 w 539684"/>
                  <a:gd name="connsiteY15-4004" fmla="*/ 387430 h 492336"/>
                  <a:gd name="connsiteX16-4005" fmla="*/ 77918 w 539684"/>
                  <a:gd name="connsiteY16-4006" fmla="*/ 365904 h 492336"/>
                  <a:gd name="connsiteX17-4007" fmla="*/ 87225 w 539684"/>
                  <a:gd name="connsiteY17-4008" fmla="*/ 364695 h 492336"/>
                  <a:gd name="connsiteX18-4009" fmla="*/ 230839 w 539684"/>
                  <a:gd name="connsiteY18-4010" fmla="*/ 315712 h 492336"/>
                  <a:gd name="connsiteX19-4011" fmla="*/ 291446 w 539684"/>
                  <a:gd name="connsiteY19-4012" fmla="*/ 314906 h 492336"/>
                  <a:gd name="connsiteX20-4013" fmla="*/ 308845 w 539684"/>
                  <a:gd name="connsiteY20-4014" fmla="*/ 315712 h 492336"/>
                  <a:gd name="connsiteX21-4015" fmla="*/ 320367 w 539684"/>
                  <a:gd name="connsiteY21-4016" fmla="*/ 305123 h 492336"/>
                  <a:gd name="connsiteX22-4017" fmla="*/ 219317 w 539684"/>
                  <a:gd name="connsiteY22-4018" fmla="*/ 305123 h 492336"/>
                  <a:gd name="connsiteX23-4019" fmla="*/ 230839 w 539684"/>
                  <a:gd name="connsiteY23-4020" fmla="*/ 315712 h 492336"/>
                  <a:gd name="connsiteX24-4021" fmla="*/ 484369 w 539684"/>
                  <a:gd name="connsiteY24-4022" fmla="*/ 257141 h 492336"/>
                  <a:gd name="connsiteX25-4023" fmla="*/ 527353 w 539684"/>
                  <a:gd name="connsiteY25-4024" fmla="*/ 257141 h 492336"/>
                  <a:gd name="connsiteX26-4025" fmla="*/ 539684 w 539684"/>
                  <a:gd name="connsiteY26-4026" fmla="*/ 269477 h 492336"/>
                  <a:gd name="connsiteX27-4027" fmla="*/ 527353 w 539684"/>
                  <a:gd name="connsiteY27-4028" fmla="*/ 281698 h 492336"/>
                  <a:gd name="connsiteX28-4029" fmla="*/ 484369 w 539684"/>
                  <a:gd name="connsiteY28-4030" fmla="*/ 281698 h 492336"/>
                  <a:gd name="connsiteX29-4031" fmla="*/ 472153 w 539684"/>
                  <a:gd name="connsiteY29-4032" fmla="*/ 269477 h 492336"/>
                  <a:gd name="connsiteX30-4033" fmla="*/ 484369 w 539684"/>
                  <a:gd name="connsiteY30-4034" fmla="*/ 257141 h 492336"/>
                  <a:gd name="connsiteX31-4035" fmla="*/ 12331 w 539684"/>
                  <a:gd name="connsiteY31-4036" fmla="*/ 257141 h 492336"/>
                  <a:gd name="connsiteX32-4037" fmla="*/ 55200 w 539684"/>
                  <a:gd name="connsiteY32-4038" fmla="*/ 257141 h 492336"/>
                  <a:gd name="connsiteX33-4039" fmla="*/ 67531 w 539684"/>
                  <a:gd name="connsiteY33-4040" fmla="*/ 269477 h 492336"/>
                  <a:gd name="connsiteX34-4041" fmla="*/ 55200 w 539684"/>
                  <a:gd name="connsiteY34-4042" fmla="*/ 281698 h 492336"/>
                  <a:gd name="connsiteX35-4043" fmla="*/ 12331 w 539684"/>
                  <a:gd name="connsiteY35-4044" fmla="*/ 281698 h 492336"/>
                  <a:gd name="connsiteX36-4045" fmla="*/ 0 w 539684"/>
                  <a:gd name="connsiteY36-4046" fmla="*/ 269477 h 492336"/>
                  <a:gd name="connsiteX37-4047" fmla="*/ 12331 w 539684"/>
                  <a:gd name="connsiteY37-4048" fmla="*/ 257141 h 492336"/>
                  <a:gd name="connsiteX38-4049" fmla="*/ 496023 w 539684"/>
                  <a:gd name="connsiteY38-4050" fmla="*/ 129008 h 492336"/>
                  <a:gd name="connsiteX39-4051" fmla="*/ 503485 w 539684"/>
                  <a:gd name="connsiteY39-4052" fmla="*/ 134749 h 492336"/>
                  <a:gd name="connsiteX40-4053" fmla="*/ 498990 w 539684"/>
                  <a:gd name="connsiteY40-4054" fmla="*/ 151441 h 492336"/>
                  <a:gd name="connsiteX41-4055" fmla="*/ 461766 w 539684"/>
                  <a:gd name="connsiteY41-4056" fmla="*/ 172968 h 492336"/>
                  <a:gd name="connsiteX42-4057" fmla="*/ 455658 w 539684"/>
                  <a:gd name="connsiteY42-4058" fmla="*/ 174579 h 492336"/>
                  <a:gd name="connsiteX43-4059" fmla="*/ 445055 w 539684"/>
                  <a:gd name="connsiteY43-4060" fmla="*/ 168478 h 492336"/>
                  <a:gd name="connsiteX44-4061" fmla="*/ 449550 w 539684"/>
                  <a:gd name="connsiteY44-4062" fmla="*/ 151671 h 492336"/>
                  <a:gd name="connsiteX45-4063" fmla="*/ 486659 w 539684"/>
                  <a:gd name="connsiteY45-4064" fmla="*/ 130260 h 492336"/>
                  <a:gd name="connsiteX46-4065" fmla="*/ 496023 w 539684"/>
                  <a:gd name="connsiteY46-4066" fmla="*/ 129008 h 492336"/>
                  <a:gd name="connsiteX47-4067" fmla="*/ 43604 w 539684"/>
                  <a:gd name="connsiteY47-4068" fmla="*/ 129008 h 492336"/>
                  <a:gd name="connsiteX48-4069" fmla="*/ 52910 w 539684"/>
                  <a:gd name="connsiteY48-4070" fmla="*/ 130260 h 492336"/>
                  <a:gd name="connsiteX49-4071" fmla="*/ 90134 w 539684"/>
                  <a:gd name="connsiteY49-4072" fmla="*/ 151671 h 492336"/>
                  <a:gd name="connsiteX50-4073" fmla="*/ 94629 w 539684"/>
                  <a:gd name="connsiteY50-4074" fmla="*/ 168478 h 492336"/>
                  <a:gd name="connsiteX51-4075" fmla="*/ 84026 w 539684"/>
                  <a:gd name="connsiteY51-4076" fmla="*/ 174579 h 492336"/>
                  <a:gd name="connsiteX52-4077" fmla="*/ 77918 w 539684"/>
                  <a:gd name="connsiteY52-4078" fmla="*/ 172968 h 492336"/>
                  <a:gd name="connsiteX53-4079" fmla="*/ 40694 w 539684"/>
                  <a:gd name="connsiteY53-4080" fmla="*/ 151441 h 492336"/>
                  <a:gd name="connsiteX54-4081" fmla="*/ 36199 w 539684"/>
                  <a:gd name="connsiteY54-4082" fmla="*/ 134749 h 492336"/>
                  <a:gd name="connsiteX55-4083" fmla="*/ 43604 w 539684"/>
                  <a:gd name="connsiteY55-4084" fmla="*/ 129008 h 492336"/>
                  <a:gd name="connsiteX56-4085" fmla="*/ 267591 w 539684"/>
                  <a:gd name="connsiteY56-4086" fmla="*/ 115653 h 492336"/>
                  <a:gd name="connsiteX57-4087" fmla="*/ 425015 w 539684"/>
                  <a:gd name="connsiteY57-4088" fmla="*/ 270629 h 492336"/>
                  <a:gd name="connsiteX58-4089" fmla="*/ 409572 w 539684"/>
                  <a:gd name="connsiteY58-4090" fmla="*/ 338165 h 492336"/>
                  <a:gd name="connsiteX59-4091" fmla="*/ 365434 w 539684"/>
                  <a:gd name="connsiteY59-4092" fmla="*/ 488539 h 492336"/>
                  <a:gd name="connsiteX60-4093" fmla="*/ 365434 w 539684"/>
                  <a:gd name="connsiteY60-4094" fmla="*/ 492336 h 492336"/>
                  <a:gd name="connsiteX61-4095" fmla="*/ 334318 w 539684"/>
                  <a:gd name="connsiteY61-4096" fmla="*/ 492336 h 492336"/>
                  <a:gd name="connsiteX62-4097" fmla="*/ 334318 w 539684"/>
                  <a:gd name="connsiteY62-4098" fmla="*/ 387293 h 492336"/>
                  <a:gd name="connsiteX63-4099" fmla="*/ 334202 w 539684"/>
                  <a:gd name="connsiteY63-4100" fmla="*/ 383151 h 492336"/>
                  <a:gd name="connsiteX64-4101" fmla="*/ 349530 w 539684"/>
                  <a:gd name="connsiteY64-4102" fmla="*/ 274541 h 492336"/>
                  <a:gd name="connsiteX65-4103" fmla="*/ 346418 w 539684"/>
                  <a:gd name="connsiteY65-4104" fmla="*/ 264531 h 492336"/>
                  <a:gd name="connsiteX66-4105" fmla="*/ 329016 w 539684"/>
                  <a:gd name="connsiteY66-4106" fmla="*/ 263726 h 492336"/>
                  <a:gd name="connsiteX67-4107" fmla="*/ 301358 w 539684"/>
                  <a:gd name="connsiteY67-4108" fmla="*/ 289268 h 492336"/>
                  <a:gd name="connsiteX68-4109" fmla="*/ 278885 w 539684"/>
                  <a:gd name="connsiteY68-4110" fmla="*/ 264531 h 492336"/>
                  <a:gd name="connsiteX69-4111" fmla="*/ 269781 w 539684"/>
                  <a:gd name="connsiteY69-4112" fmla="*/ 260505 h 492336"/>
                  <a:gd name="connsiteX70-4113" fmla="*/ 260676 w 539684"/>
                  <a:gd name="connsiteY70-4114" fmla="*/ 264531 h 492336"/>
                  <a:gd name="connsiteX71-4115" fmla="*/ 238319 w 539684"/>
                  <a:gd name="connsiteY71-4116" fmla="*/ 289268 h 492336"/>
                  <a:gd name="connsiteX72-4117" fmla="*/ 210660 w 539684"/>
                  <a:gd name="connsiteY72-4118" fmla="*/ 263841 h 492336"/>
                  <a:gd name="connsiteX73-4119" fmla="*/ 200519 w 539684"/>
                  <a:gd name="connsiteY73-4120" fmla="*/ 260620 h 492336"/>
                  <a:gd name="connsiteX74-4121" fmla="*/ 190032 w 539684"/>
                  <a:gd name="connsiteY74-4122" fmla="*/ 274541 h 492336"/>
                  <a:gd name="connsiteX75-4123" fmla="*/ 205474 w 539684"/>
                  <a:gd name="connsiteY75-4124" fmla="*/ 383151 h 492336"/>
                  <a:gd name="connsiteX76-4125" fmla="*/ 205359 w 539684"/>
                  <a:gd name="connsiteY76-4126" fmla="*/ 387293 h 492336"/>
                  <a:gd name="connsiteX77-4127" fmla="*/ 205359 w 539684"/>
                  <a:gd name="connsiteY77-4128" fmla="*/ 492336 h 492336"/>
                  <a:gd name="connsiteX78-4129" fmla="*/ 174243 w 539684"/>
                  <a:gd name="connsiteY78-4130" fmla="*/ 492336 h 492336"/>
                  <a:gd name="connsiteX79-4131" fmla="*/ 174243 w 539684"/>
                  <a:gd name="connsiteY79-4132" fmla="*/ 489230 h 492336"/>
                  <a:gd name="connsiteX80-4133" fmla="*/ 131257 w 539684"/>
                  <a:gd name="connsiteY80-4134" fmla="*/ 340466 h 492336"/>
                  <a:gd name="connsiteX81-4135" fmla="*/ 114662 w 539684"/>
                  <a:gd name="connsiteY81-4136" fmla="*/ 271089 h 492336"/>
                  <a:gd name="connsiteX82-4137" fmla="*/ 267591 w 539684"/>
                  <a:gd name="connsiteY82-4138" fmla="*/ 115653 h 492336"/>
                  <a:gd name="connsiteX83-4139" fmla="*/ 395400 w 539684"/>
                  <a:gd name="connsiteY83-4140" fmla="*/ 34872 h 492336"/>
                  <a:gd name="connsiteX84-4141" fmla="*/ 404717 w 539684"/>
                  <a:gd name="connsiteY84-4142" fmla="*/ 36123 h 492336"/>
                  <a:gd name="connsiteX85-4143" fmla="*/ 409210 w 539684"/>
                  <a:gd name="connsiteY85-4144" fmla="*/ 52806 h 492336"/>
                  <a:gd name="connsiteX86-4145" fmla="*/ 387782 w 539684"/>
                  <a:gd name="connsiteY86-4146" fmla="*/ 89968 h 492336"/>
                  <a:gd name="connsiteX87-4147" fmla="*/ 377068 w 539684"/>
                  <a:gd name="connsiteY87-4148" fmla="*/ 96181 h 492336"/>
                  <a:gd name="connsiteX88-4149" fmla="*/ 370963 w 539684"/>
                  <a:gd name="connsiteY88-4150" fmla="*/ 94455 h 492336"/>
                  <a:gd name="connsiteX89-4151" fmla="*/ 366470 w 539684"/>
                  <a:gd name="connsiteY89-4152" fmla="*/ 77772 h 492336"/>
                  <a:gd name="connsiteX90-4153" fmla="*/ 387898 w 539684"/>
                  <a:gd name="connsiteY90-4154" fmla="*/ 40610 h 492336"/>
                  <a:gd name="connsiteX91-4155" fmla="*/ 395400 w 539684"/>
                  <a:gd name="connsiteY91-4156" fmla="*/ 34872 h 492336"/>
                  <a:gd name="connsiteX92-4157" fmla="*/ 144269 w 539684"/>
                  <a:gd name="connsiteY92-4158" fmla="*/ 34872 h 492336"/>
                  <a:gd name="connsiteX93-4159" fmla="*/ 151671 w 539684"/>
                  <a:gd name="connsiteY93-4160" fmla="*/ 40610 h 492336"/>
                  <a:gd name="connsiteX94-4161" fmla="*/ 173214 w 539684"/>
                  <a:gd name="connsiteY94-4162" fmla="*/ 77772 h 492336"/>
                  <a:gd name="connsiteX95-4163" fmla="*/ 168721 w 539684"/>
                  <a:gd name="connsiteY95-4164" fmla="*/ 94455 h 492336"/>
                  <a:gd name="connsiteX96-4165" fmla="*/ 162500 w 539684"/>
                  <a:gd name="connsiteY96-4166" fmla="*/ 96181 h 492336"/>
                  <a:gd name="connsiteX97-4167" fmla="*/ 151902 w 539684"/>
                  <a:gd name="connsiteY97-4168" fmla="*/ 89968 h 492336"/>
                  <a:gd name="connsiteX98-4169" fmla="*/ 130474 w 539684"/>
                  <a:gd name="connsiteY98-4170" fmla="*/ 52806 h 492336"/>
                  <a:gd name="connsiteX99-4171" fmla="*/ 134967 w 539684"/>
                  <a:gd name="connsiteY99-4172" fmla="*/ 36123 h 492336"/>
                  <a:gd name="connsiteX100-4173" fmla="*/ 144269 w 539684"/>
                  <a:gd name="connsiteY100-4174" fmla="*/ 34872 h 492336"/>
                  <a:gd name="connsiteX101-4175" fmla="*/ 269785 w 539684"/>
                  <a:gd name="connsiteY101-4176" fmla="*/ 0 h 492336"/>
                  <a:gd name="connsiteX102-4177" fmla="*/ 282121 w 539684"/>
                  <a:gd name="connsiteY102-4178" fmla="*/ 12318 h 492336"/>
                  <a:gd name="connsiteX103-4179" fmla="*/ 282121 w 539684"/>
                  <a:gd name="connsiteY103-4180" fmla="*/ 55258 h 492336"/>
                  <a:gd name="connsiteX104-4181" fmla="*/ 269785 w 539684"/>
                  <a:gd name="connsiteY104-4182" fmla="*/ 67461 h 492336"/>
                  <a:gd name="connsiteX105-4183" fmla="*/ 257564 w 539684"/>
                  <a:gd name="connsiteY105-4184" fmla="*/ 55258 h 492336"/>
                  <a:gd name="connsiteX106-4185" fmla="*/ 257564 w 539684"/>
                  <a:gd name="connsiteY106-4186" fmla="*/ 12318 h 492336"/>
                  <a:gd name="connsiteX107-4187" fmla="*/ 269785 w 539684"/>
                  <a:gd name="connsiteY107-4188" fmla="*/ 0 h 492336"/>
                  <a:gd name="connsiteX0-4189" fmla="*/ 452459 w 539684"/>
                  <a:gd name="connsiteY0-4190" fmla="*/ 364695 h 492336"/>
                  <a:gd name="connsiteX1-4191" fmla="*/ 461766 w 539684"/>
                  <a:gd name="connsiteY1-4192" fmla="*/ 365904 h 492336"/>
                  <a:gd name="connsiteX2-4193" fmla="*/ 498990 w 539684"/>
                  <a:gd name="connsiteY2-4194" fmla="*/ 387430 h 492336"/>
                  <a:gd name="connsiteX3-4195" fmla="*/ 503485 w 539684"/>
                  <a:gd name="connsiteY3-4196" fmla="*/ 404122 h 492336"/>
                  <a:gd name="connsiteX4-4197" fmla="*/ 492882 w 539684"/>
                  <a:gd name="connsiteY4-4198" fmla="*/ 410338 h 492336"/>
                  <a:gd name="connsiteX5-4199" fmla="*/ 486659 w 539684"/>
                  <a:gd name="connsiteY5-4200" fmla="*/ 408612 h 492336"/>
                  <a:gd name="connsiteX6-4201" fmla="*/ 449550 w 539684"/>
                  <a:gd name="connsiteY6-4202" fmla="*/ 387200 h 492336"/>
                  <a:gd name="connsiteX7-4203" fmla="*/ 445055 w 539684"/>
                  <a:gd name="connsiteY7-4204" fmla="*/ 370393 h 492336"/>
                  <a:gd name="connsiteX8-4205" fmla="*/ 452459 w 539684"/>
                  <a:gd name="connsiteY8-4206" fmla="*/ 364695 h 492336"/>
                  <a:gd name="connsiteX9-4207" fmla="*/ 87225 w 539684"/>
                  <a:gd name="connsiteY9-4208" fmla="*/ 364695 h 492336"/>
                  <a:gd name="connsiteX10-4209" fmla="*/ 94629 w 539684"/>
                  <a:gd name="connsiteY10-4210" fmla="*/ 370393 h 492336"/>
                  <a:gd name="connsiteX11-4211" fmla="*/ 90134 w 539684"/>
                  <a:gd name="connsiteY11-4212" fmla="*/ 387200 h 492336"/>
                  <a:gd name="connsiteX12-4213" fmla="*/ 52910 w 539684"/>
                  <a:gd name="connsiteY12-4214" fmla="*/ 408612 h 492336"/>
                  <a:gd name="connsiteX13-4215" fmla="*/ 46802 w 539684"/>
                  <a:gd name="connsiteY13-4216" fmla="*/ 410338 h 492336"/>
                  <a:gd name="connsiteX14-4217" fmla="*/ 36199 w 539684"/>
                  <a:gd name="connsiteY14-4218" fmla="*/ 404122 h 492336"/>
                  <a:gd name="connsiteX15-4219" fmla="*/ 40694 w 539684"/>
                  <a:gd name="connsiteY15-4220" fmla="*/ 387430 h 492336"/>
                  <a:gd name="connsiteX16-4221" fmla="*/ 77918 w 539684"/>
                  <a:gd name="connsiteY16-4222" fmla="*/ 365904 h 492336"/>
                  <a:gd name="connsiteX17-4223" fmla="*/ 87225 w 539684"/>
                  <a:gd name="connsiteY17-4224" fmla="*/ 364695 h 492336"/>
                  <a:gd name="connsiteX18-4225" fmla="*/ 230839 w 539684"/>
                  <a:gd name="connsiteY18-4226" fmla="*/ 315712 h 492336"/>
                  <a:gd name="connsiteX19-4227" fmla="*/ 264427 w 539684"/>
                  <a:gd name="connsiteY19-4228" fmla="*/ 339352 h 492336"/>
                  <a:gd name="connsiteX20-4229" fmla="*/ 308845 w 539684"/>
                  <a:gd name="connsiteY20-4230" fmla="*/ 315712 h 492336"/>
                  <a:gd name="connsiteX21-4231" fmla="*/ 320367 w 539684"/>
                  <a:gd name="connsiteY21-4232" fmla="*/ 305123 h 492336"/>
                  <a:gd name="connsiteX22-4233" fmla="*/ 219317 w 539684"/>
                  <a:gd name="connsiteY22-4234" fmla="*/ 305123 h 492336"/>
                  <a:gd name="connsiteX23-4235" fmla="*/ 230839 w 539684"/>
                  <a:gd name="connsiteY23-4236" fmla="*/ 315712 h 492336"/>
                  <a:gd name="connsiteX24-4237" fmla="*/ 484369 w 539684"/>
                  <a:gd name="connsiteY24-4238" fmla="*/ 257141 h 492336"/>
                  <a:gd name="connsiteX25-4239" fmla="*/ 527353 w 539684"/>
                  <a:gd name="connsiteY25-4240" fmla="*/ 257141 h 492336"/>
                  <a:gd name="connsiteX26-4241" fmla="*/ 539684 w 539684"/>
                  <a:gd name="connsiteY26-4242" fmla="*/ 269477 h 492336"/>
                  <a:gd name="connsiteX27-4243" fmla="*/ 527353 w 539684"/>
                  <a:gd name="connsiteY27-4244" fmla="*/ 281698 h 492336"/>
                  <a:gd name="connsiteX28-4245" fmla="*/ 484369 w 539684"/>
                  <a:gd name="connsiteY28-4246" fmla="*/ 281698 h 492336"/>
                  <a:gd name="connsiteX29-4247" fmla="*/ 472153 w 539684"/>
                  <a:gd name="connsiteY29-4248" fmla="*/ 269477 h 492336"/>
                  <a:gd name="connsiteX30-4249" fmla="*/ 484369 w 539684"/>
                  <a:gd name="connsiteY30-4250" fmla="*/ 257141 h 492336"/>
                  <a:gd name="connsiteX31-4251" fmla="*/ 12331 w 539684"/>
                  <a:gd name="connsiteY31-4252" fmla="*/ 257141 h 492336"/>
                  <a:gd name="connsiteX32-4253" fmla="*/ 55200 w 539684"/>
                  <a:gd name="connsiteY32-4254" fmla="*/ 257141 h 492336"/>
                  <a:gd name="connsiteX33-4255" fmla="*/ 67531 w 539684"/>
                  <a:gd name="connsiteY33-4256" fmla="*/ 269477 h 492336"/>
                  <a:gd name="connsiteX34-4257" fmla="*/ 55200 w 539684"/>
                  <a:gd name="connsiteY34-4258" fmla="*/ 281698 h 492336"/>
                  <a:gd name="connsiteX35-4259" fmla="*/ 12331 w 539684"/>
                  <a:gd name="connsiteY35-4260" fmla="*/ 281698 h 492336"/>
                  <a:gd name="connsiteX36-4261" fmla="*/ 0 w 539684"/>
                  <a:gd name="connsiteY36-4262" fmla="*/ 269477 h 492336"/>
                  <a:gd name="connsiteX37-4263" fmla="*/ 12331 w 539684"/>
                  <a:gd name="connsiteY37-4264" fmla="*/ 257141 h 492336"/>
                  <a:gd name="connsiteX38-4265" fmla="*/ 496023 w 539684"/>
                  <a:gd name="connsiteY38-4266" fmla="*/ 129008 h 492336"/>
                  <a:gd name="connsiteX39-4267" fmla="*/ 503485 w 539684"/>
                  <a:gd name="connsiteY39-4268" fmla="*/ 134749 h 492336"/>
                  <a:gd name="connsiteX40-4269" fmla="*/ 498990 w 539684"/>
                  <a:gd name="connsiteY40-4270" fmla="*/ 151441 h 492336"/>
                  <a:gd name="connsiteX41-4271" fmla="*/ 461766 w 539684"/>
                  <a:gd name="connsiteY41-4272" fmla="*/ 172968 h 492336"/>
                  <a:gd name="connsiteX42-4273" fmla="*/ 455658 w 539684"/>
                  <a:gd name="connsiteY42-4274" fmla="*/ 174579 h 492336"/>
                  <a:gd name="connsiteX43-4275" fmla="*/ 445055 w 539684"/>
                  <a:gd name="connsiteY43-4276" fmla="*/ 168478 h 492336"/>
                  <a:gd name="connsiteX44-4277" fmla="*/ 449550 w 539684"/>
                  <a:gd name="connsiteY44-4278" fmla="*/ 151671 h 492336"/>
                  <a:gd name="connsiteX45-4279" fmla="*/ 486659 w 539684"/>
                  <a:gd name="connsiteY45-4280" fmla="*/ 130260 h 492336"/>
                  <a:gd name="connsiteX46-4281" fmla="*/ 496023 w 539684"/>
                  <a:gd name="connsiteY46-4282" fmla="*/ 129008 h 492336"/>
                  <a:gd name="connsiteX47-4283" fmla="*/ 43604 w 539684"/>
                  <a:gd name="connsiteY47-4284" fmla="*/ 129008 h 492336"/>
                  <a:gd name="connsiteX48-4285" fmla="*/ 52910 w 539684"/>
                  <a:gd name="connsiteY48-4286" fmla="*/ 130260 h 492336"/>
                  <a:gd name="connsiteX49-4287" fmla="*/ 90134 w 539684"/>
                  <a:gd name="connsiteY49-4288" fmla="*/ 151671 h 492336"/>
                  <a:gd name="connsiteX50-4289" fmla="*/ 94629 w 539684"/>
                  <a:gd name="connsiteY50-4290" fmla="*/ 168478 h 492336"/>
                  <a:gd name="connsiteX51-4291" fmla="*/ 84026 w 539684"/>
                  <a:gd name="connsiteY51-4292" fmla="*/ 174579 h 492336"/>
                  <a:gd name="connsiteX52-4293" fmla="*/ 77918 w 539684"/>
                  <a:gd name="connsiteY52-4294" fmla="*/ 172968 h 492336"/>
                  <a:gd name="connsiteX53-4295" fmla="*/ 40694 w 539684"/>
                  <a:gd name="connsiteY53-4296" fmla="*/ 151441 h 492336"/>
                  <a:gd name="connsiteX54-4297" fmla="*/ 36199 w 539684"/>
                  <a:gd name="connsiteY54-4298" fmla="*/ 134749 h 492336"/>
                  <a:gd name="connsiteX55-4299" fmla="*/ 43604 w 539684"/>
                  <a:gd name="connsiteY55-4300" fmla="*/ 129008 h 492336"/>
                  <a:gd name="connsiteX56-4301" fmla="*/ 267591 w 539684"/>
                  <a:gd name="connsiteY56-4302" fmla="*/ 115653 h 492336"/>
                  <a:gd name="connsiteX57-4303" fmla="*/ 425015 w 539684"/>
                  <a:gd name="connsiteY57-4304" fmla="*/ 270629 h 492336"/>
                  <a:gd name="connsiteX58-4305" fmla="*/ 409572 w 539684"/>
                  <a:gd name="connsiteY58-4306" fmla="*/ 338165 h 492336"/>
                  <a:gd name="connsiteX59-4307" fmla="*/ 365434 w 539684"/>
                  <a:gd name="connsiteY59-4308" fmla="*/ 488539 h 492336"/>
                  <a:gd name="connsiteX60-4309" fmla="*/ 365434 w 539684"/>
                  <a:gd name="connsiteY60-4310" fmla="*/ 492336 h 492336"/>
                  <a:gd name="connsiteX61-4311" fmla="*/ 334318 w 539684"/>
                  <a:gd name="connsiteY61-4312" fmla="*/ 492336 h 492336"/>
                  <a:gd name="connsiteX62-4313" fmla="*/ 334318 w 539684"/>
                  <a:gd name="connsiteY62-4314" fmla="*/ 387293 h 492336"/>
                  <a:gd name="connsiteX63-4315" fmla="*/ 334202 w 539684"/>
                  <a:gd name="connsiteY63-4316" fmla="*/ 383151 h 492336"/>
                  <a:gd name="connsiteX64-4317" fmla="*/ 349530 w 539684"/>
                  <a:gd name="connsiteY64-4318" fmla="*/ 274541 h 492336"/>
                  <a:gd name="connsiteX65-4319" fmla="*/ 346418 w 539684"/>
                  <a:gd name="connsiteY65-4320" fmla="*/ 264531 h 492336"/>
                  <a:gd name="connsiteX66-4321" fmla="*/ 329016 w 539684"/>
                  <a:gd name="connsiteY66-4322" fmla="*/ 263726 h 492336"/>
                  <a:gd name="connsiteX67-4323" fmla="*/ 301358 w 539684"/>
                  <a:gd name="connsiteY67-4324" fmla="*/ 289268 h 492336"/>
                  <a:gd name="connsiteX68-4325" fmla="*/ 278885 w 539684"/>
                  <a:gd name="connsiteY68-4326" fmla="*/ 264531 h 492336"/>
                  <a:gd name="connsiteX69-4327" fmla="*/ 269781 w 539684"/>
                  <a:gd name="connsiteY69-4328" fmla="*/ 260505 h 492336"/>
                  <a:gd name="connsiteX70-4329" fmla="*/ 260676 w 539684"/>
                  <a:gd name="connsiteY70-4330" fmla="*/ 264531 h 492336"/>
                  <a:gd name="connsiteX71-4331" fmla="*/ 238319 w 539684"/>
                  <a:gd name="connsiteY71-4332" fmla="*/ 289268 h 492336"/>
                  <a:gd name="connsiteX72-4333" fmla="*/ 210660 w 539684"/>
                  <a:gd name="connsiteY72-4334" fmla="*/ 263841 h 492336"/>
                  <a:gd name="connsiteX73-4335" fmla="*/ 200519 w 539684"/>
                  <a:gd name="connsiteY73-4336" fmla="*/ 260620 h 492336"/>
                  <a:gd name="connsiteX74-4337" fmla="*/ 190032 w 539684"/>
                  <a:gd name="connsiteY74-4338" fmla="*/ 274541 h 492336"/>
                  <a:gd name="connsiteX75-4339" fmla="*/ 205474 w 539684"/>
                  <a:gd name="connsiteY75-4340" fmla="*/ 383151 h 492336"/>
                  <a:gd name="connsiteX76-4341" fmla="*/ 205359 w 539684"/>
                  <a:gd name="connsiteY76-4342" fmla="*/ 387293 h 492336"/>
                  <a:gd name="connsiteX77-4343" fmla="*/ 205359 w 539684"/>
                  <a:gd name="connsiteY77-4344" fmla="*/ 492336 h 492336"/>
                  <a:gd name="connsiteX78-4345" fmla="*/ 174243 w 539684"/>
                  <a:gd name="connsiteY78-4346" fmla="*/ 492336 h 492336"/>
                  <a:gd name="connsiteX79-4347" fmla="*/ 174243 w 539684"/>
                  <a:gd name="connsiteY79-4348" fmla="*/ 489230 h 492336"/>
                  <a:gd name="connsiteX80-4349" fmla="*/ 131257 w 539684"/>
                  <a:gd name="connsiteY80-4350" fmla="*/ 340466 h 492336"/>
                  <a:gd name="connsiteX81-4351" fmla="*/ 114662 w 539684"/>
                  <a:gd name="connsiteY81-4352" fmla="*/ 271089 h 492336"/>
                  <a:gd name="connsiteX82-4353" fmla="*/ 267591 w 539684"/>
                  <a:gd name="connsiteY82-4354" fmla="*/ 115653 h 492336"/>
                  <a:gd name="connsiteX83-4355" fmla="*/ 395400 w 539684"/>
                  <a:gd name="connsiteY83-4356" fmla="*/ 34872 h 492336"/>
                  <a:gd name="connsiteX84-4357" fmla="*/ 404717 w 539684"/>
                  <a:gd name="connsiteY84-4358" fmla="*/ 36123 h 492336"/>
                  <a:gd name="connsiteX85-4359" fmla="*/ 409210 w 539684"/>
                  <a:gd name="connsiteY85-4360" fmla="*/ 52806 h 492336"/>
                  <a:gd name="connsiteX86-4361" fmla="*/ 387782 w 539684"/>
                  <a:gd name="connsiteY86-4362" fmla="*/ 89968 h 492336"/>
                  <a:gd name="connsiteX87-4363" fmla="*/ 377068 w 539684"/>
                  <a:gd name="connsiteY87-4364" fmla="*/ 96181 h 492336"/>
                  <a:gd name="connsiteX88-4365" fmla="*/ 370963 w 539684"/>
                  <a:gd name="connsiteY88-4366" fmla="*/ 94455 h 492336"/>
                  <a:gd name="connsiteX89-4367" fmla="*/ 366470 w 539684"/>
                  <a:gd name="connsiteY89-4368" fmla="*/ 77772 h 492336"/>
                  <a:gd name="connsiteX90-4369" fmla="*/ 387898 w 539684"/>
                  <a:gd name="connsiteY90-4370" fmla="*/ 40610 h 492336"/>
                  <a:gd name="connsiteX91-4371" fmla="*/ 395400 w 539684"/>
                  <a:gd name="connsiteY91-4372" fmla="*/ 34872 h 492336"/>
                  <a:gd name="connsiteX92-4373" fmla="*/ 144269 w 539684"/>
                  <a:gd name="connsiteY92-4374" fmla="*/ 34872 h 492336"/>
                  <a:gd name="connsiteX93-4375" fmla="*/ 151671 w 539684"/>
                  <a:gd name="connsiteY93-4376" fmla="*/ 40610 h 492336"/>
                  <a:gd name="connsiteX94-4377" fmla="*/ 173214 w 539684"/>
                  <a:gd name="connsiteY94-4378" fmla="*/ 77772 h 492336"/>
                  <a:gd name="connsiteX95-4379" fmla="*/ 168721 w 539684"/>
                  <a:gd name="connsiteY95-4380" fmla="*/ 94455 h 492336"/>
                  <a:gd name="connsiteX96-4381" fmla="*/ 162500 w 539684"/>
                  <a:gd name="connsiteY96-4382" fmla="*/ 96181 h 492336"/>
                  <a:gd name="connsiteX97-4383" fmla="*/ 151902 w 539684"/>
                  <a:gd name="connsiteY97-4384" fmla="*/ 89968 h 492336"/>
                  <a:gd name="connsiteX98-4385" fmla="*/ 130474 w 539684"/>
                  <a:gd name="connsiteY98-4386" fmla="*/ 52806 h 492336"/>
                  <a:gd name="connsiteX99-4387" fmla="*/ 134967 w 539684"/>
                  <a:gd name="connsiteY99-4388" fmla="*/ 36123 h 492336"/>
                  <a:gd name="connsiteX100-4389" fmla="*/ 144269 w 539684"/>
                  <a:gd name="connsiteY100-4390" fmla="*/ 34872 h 492336"/>
                  <a:gd name="connsiteX101-4391" fmla="*/ 269785 w 539684"/>
                  <a:gd name="connsiteY101-4392" fmla="*/ 0 h 492336"/>
                  <a:gd name="connsiteX102-4393" fmla="*/ 282121 w 539684"/>
                  <a:gd name="connsiteY102-4394" fmla="*/ 12318 h 492336"/>
                  <a:gd name="connsiteX103-4395" fmla="*/ 282121 w 539684"/>
                  <a:gd name="connsiteY103-4396" fmla="*/ 55258 h 492336"/>
                  <a:gd name="connsiteX104-4397" fmla="*/ 269785 w 539684"/>
                  <a:gd name="connsiteY104-4398" fmla="*/ 67461 h 492336"/>
                  <a:gd name="connsiteX105-4399" fmla="*/ 257564 w 539684"/>
                  <a:gd name="connsiteY105-4400" fmla="*/ 55258 h 492336"/>
                  <a:gd name="connsiteX106-4401" fmla="*/ 257564 w 539684"/>
                  <a:gd name="connsiteY106-4402" fmla="*/ 12318 h 492336"/>
                  <a:gd name="connsiteX107-4403" fmla="*/ 269785 w 539684"/>
                  <a:gd name="connsiteY107-4404" fmla="*/ 0 h 492336"/>
                  <a:gd name="connsiteX0-4405" fmla="*/ 452459 w 539684"/>
                  <a:gd name="connsiteY0-4406" fmla="*/ 364695 h 492336"/>
                  <a:gd name="connsiteX1-4407" fmla="*/ 461766 w 539684"/>
                  <a:gd name="connsiteY1-4408" fmla="*/ 365904 h 492336"/>
                  <a:gd name="connsiteX2-4409" fmla="*/ 498990 w 539684"/>
                  <a:gd name="connsiteY2-4410" fmla="*/ 387430 h 492336"/>
                  <a:gd name="connsiteX3-4411" fmla="*/ 503485 w 539684"/>
                  <a:gd name="connsiteY3-4412" fmla="*/ 404122 h 492336"/>
                  <a:gd name="connsiteX4-4413" fmla="*/ 492882 w 539684"/>
                  <a:gd name="connsiteY4-4414" fmla="*/ 410338 h 492336"/>
                  <a:gd name="connsiteX5-4415" fmla="*/ 486659 w 539684"/>
                  <a:gd name="connsiteY5-4416" fmla="*/ 408612 h 492336"/>
                  <a:gd name="connsiteX6-4417" fmla="*/ 449550 w 539684"/>
                  <a:gd name="connsiteY6-4418" fmla="*/ 387200 h 492336"/>
                  <a:gd name="connsiteX7-4419" fmla="*/ 445055 w 539684"/>
                  <a:gd name="connsiteY7-4420" fmla="*/ 370393 h 492336"/>
                  <a:gd name="connsiteX8-4421" fmla="*/ 452459 w 539684"/>
                  <a:gd name="connsiteY8-4422" fmla="*/ 364695 h 492336"/>
                  <a:gd name="connsiteX9-4423" fmla="*/ 87225 w 539684"/>
                  <a:gd name="connsiteY9-4424" fmla="*/ 364695 h 492336"/>
                  <a:gd name="connsiteX10-4425" fmla="*/ 94629 w 539684"/>
                  <a:gd name="connsiteY10-4426" fmla="*/ 370393 h 492336"/>
                  <a:gd name="connsiteX11-4427" fmla="*/ 90134 w 539684"/>
                  <a:gd name="connsiteY11-4428" fmla="*/ 387200 h 492336"/>
                  <a:gd name="connsiteX12-4429" fmla="*/ 52910 w 539684"/>
                  <a:gd name="connsiteY12-4430" fmla="*/ 408612 h 492336"/>
                  <a:gd name="connsiteX13-4431" fmla="*/ 46802 w 539684"/>
                  <a:gd name="connsiteY13-4432" fmla="*/ 410338 h 492336"/>
                  <a:gd name="connsiteX14-4433" fmla="*/ 36199 w 539684"/>
                  <a:gd name="connsiteY14-4434" fmla="*/ 404122 h 492336"/>
                  <a:gd name="connsiteX15-4435" fmla="*/ 40694 w 539684"/>
                  <a:gd name="connsiteY15-4436" fmla="*/ 387430 h 492336"/>
                  <a:gd name="connsiteX16-4437" fmla="*/ 77918 w 539684"/>
                  <a:gd name="connsiteY16-4438" fmla="*/ 365904 h 492336"/>
                  <a:gd name="connsiteX17-4439" fmla="*/ 87225 w 539684"/>
                  <a:gd name="connsiteY17-4440" fmla="*/ 364695 h 492336"/>
                  <a:gd name="connsiteX18-4441" fmla="*/ 230839 w 539684"/>
                  <a:gd name="connsiteY18-4442" fmla="*/ 315712 h 492336"/>
                  <a:gd name="connsiteX19-4443" fmla="*/ 308845 w 539684"/>
                  <a:gd name="connsiteY19-4444" fmla="*/ 315712 h 492336"/>
                  <a:gd name="connsiteX20-4445" fmla="*/ 320367 w 539684"/>
                  <a:gd name="connsiteY20-4446" fmla="*/ 305123 h 492336"/>
                  <a:gd name="connsiteX21-4447" fmla="*/ 219317 w 539684"/>
                  <a:gd name="connsiteY21-4448" fmla="*/ 305123 h 492336"/>
                  <a:gd name="connsiteX22-4449" fmla="*/ 230839 w 539684"/>
                  <a:gd name="connsiteY22-4450" fmla="*/ 315712 h 492336"/>
                  <a:gd name="connsiteX23-4451" fmla="*/ 484369 w 539684"/>
                  <a:gd name="connsiteY23-4452" fmla="*/ 257141 h 492336"/>
                  <a:gd name="connsiteX24-4453" fmla="*/ 527353 w 539684"/>
                  <a:gd name="connsiteY24-4454" fmla="*/ 257141 h 492336"/>
                  <a:gd name="connsiteX25-4455" fmla="*/ 539684 w 539684"/>
                  <a:gd name="connsiteY25-4456" fmla="*/ 269477 h 492336"/>
                  <a:gd name="connsiteX26-4457" fmla="*/ 527353 w 539684"/>
                  <a:gd name="connsiteY26-4458" fmla="*/ 281698 h 492336"/>
                  <a:gd name="connsiteX27-4459" fmla="*/ 484369 w 539684"/>
                  <a:gd name="connsiteY27-4460" fmla="*/ 281698 h 492336"/>
                  <a:gd name="connsiteX28-4461" fmla="*/ 472153 w 539684"/>
                  <a:gd name="connsiteY28-4462" fmla="*/ 269477 h 492336"/>
                  <a:gd name="connsiteX29-4463" fmla="*/ 484369 w 539684"/>
                  <a:gd name="connsiteY29-4464" fmla="*/ 257141 h 492336"/>
                  <a:gd name="connsiteX30-4465" fmla="*/ 12331 w 539684"/>
                  <a:gd name="connsiteY30-4466" fmla="*/ 257141 h 492336"/>
                  <a:gd name="connsiteX31-4467" fmla="*/ 55200 w 539684"/>
                  <a:gd name="connsiteY31-4468" fmla="*/ 257141 h 492336"/>
                  <a:gd name="connsiteX32-4469" fmla="*/ 67531 w 539684"/>
                  <a:gd name="connsiteY32-4470" fmla="*/ 269477 h 492336"/>
                  <a:gd name="connsiteX33-4471" fmla="*/ 55200 w 539684"/>
                  <a:gd name="connsiteY33-4472" fmla="*/ 281698 h 492336"/>
                  <a:gd name="connsiteX34-4473" fmla="*/ 12331 w 539684"/>
                  <a:gd name="connsiteY34-4474" fmla="*/ 281698 h 492336"/>
                  <a:gd name="connsiteX35-4475" fmla="*/ 0 w 539684"/>
                  <a:gd name="connsiteY35-4476" fmla="*/ 269477 h 492336"/>
                  <a:gd name="connsiteX36-4477" fmla="*/ 12331 w 539684"/>
                  <a:gd name="connsiteY36-4478" fmla="*/ 257141 h 492336"/>
                  <a:gd name="connsiteX37-4479" fmla="*/ 496023 w 539684"/>
                  <a:gd name="connsiteY37-4480" fmla="*/ 129008 h 492336"/>
                  <a:gd name="connsiteX38-4481" fmla="*/ 503485 w 539684"/>
                  <a:gd name="connsiteY38-4482" fmla="*/ 134749 h 492336"/>
                  <a:gd name="connsiteX39-4483" fmla="*/ 498990 w 539684"/>
                  <a:gd name="connsiteY39-4484" fmla="*/ 151441 h 492336"/>
                  <a:gd name="connsiteX40-4485" fmla="*/ 461766 w 539684"/>
                  <a:gd name="connsiteY40-4486" fmla="*/ 172968 h 492336"/>
                  <a:gd name="connsiteX41-4487" fmla="*/ 455658 w 539684"/>
                  <a:gd name="connsiteY41-4488" fmla="*/ 174579 h 492336"/>
                  <a:gd name="connsiteX42-4489" fmla="*/ 445055 w 539684"/>
                  <a:gd name="connsiteY42-4490" fmla="*/ 168478 h 492336"/>
                  <a:gd name="connsiteX43-4491" fmla="*/ 449550 w 539684"/>
                  <a:gd name="connsiteY43-4492" fmla="*/ 151671 h 492336"/>
                  <a:gd name="connsiteX44-4493" fmla="*/ 486659 w 539684"/>
                  <a:gd name="connsiteY44-4494" fmla="*/ 130260 h 492336"/>
                  <a:gd name="connsiteX45-4495" fmla="*/ 496023 w 539684"/>
                  <a:gd name="connsiteY45-4496" fmla="*/ 129008 h 492336"/>
                  <a:gd name="connsiteX46-4497" fmla="*/ 43604 w 539684"/>
                  <a:gd name="connsiteY46-4498" fmla="*/ 129008 h 492336"/>
                  <a:gd name="connsiteX47-4499" fmla="*/ 52910 w 539684"/>
                  <a:gd name="connsiteY47-4500" fmla="*/ 130260 h 492336"/>
                  <a:gd name="connsiteX48-4501" fmla="*/ 90134 w 539684"/>
                  <a:gd name="connsiteY48-4502" fmla="*/ 151671 h 492336"/>
                  <a:gd name="connsiteX49-4503" fmla="*/ 94629 w 539684"/>
                  <a:gd name="connsiteY49-4504" fmla="*/ 168478 h 492336"/>
                  <a:gd name="connsiteX50-4505" fmla="*/ 84026 w 539684"/>
                  <a:gd name="connsiteY50-4506" fmla="*/ 174579 h 492336"/>
                  <a:gd name="connsiteX51-4507" fmla="*/ 77918 w 539684"/>
                  <a:gd name="connsiteY51-4508" fmla="*/ 172968 h 492336"/>
                  <a:gd name="connsiteX52-4509" fmla="*/ 40694 w 539684"/>
                  <a:gd name="connsiteY52-4510" fmla="*/ 151441 h 492336"/>
                  <a:gd name="connsiteX53-4511" fmla="*/ 36199 w 539684"/>
                  <a:gd name="connsiteY53-4512" fmla="*/ 134749 h 492336"/>
                  <a:gd name="connsiteX54-4513" fmla="*/ 43604 w 539684"/>
                  <a:gd name="connsiteY54-4514" fmla="*/ 129008 h 492336"/>
                  <a:gd name="connsiteX55-4515" fmla="*/ 267591 w 539684"/>
                  <a:gd name="connsiteY55-4516" fmla="*/ 115653 h 492336"/>
                  <a:gd name="connsiteX56-4517" fmla="*/ 425015 w 539684"/>
                  <a:gd name="connsiteY56-4518" fmla="*/ 270629 h 492336"/>
                  <a:gd name="connsiteX57-4519" fmla="*/ 409572 w 539684"/>
                  <a:gd name="connsiteY57-4520" fmla="*/ 338165 h 492336"/>
                  <a:gd name="connsiteX58-4521" fmla="*/ 365434 w 539684"/>
                  <a:gd name="connsiteY58-4522" fmla="*/ 488539 h 492336"/>
                  <a:gd name="connsiteX59-4523" fmla="*/ 365434 w 539684"/>
                  <a:gd name="connsiteY59-4524" fmla="*/ 492336 h 492336"/>
                  <a:gd name="connsiteX60-4525" fmla="*/ 334318 w 539684"/>
                  <a:gd name="connsiteY60-4526" fmla="*/ 492336 h 492336"/>
                  <a:gd name="connsiteX61-4527" fmla="*/ 334318 w 539684"/>
                  <a:gd name="connsiteY61-4528" fmla="*/ 387293 h 492336"/>
                  <a:gd name="connsiteX62-4529" fmla="*/ 334202 w 539684"/>
                  <a:gd name="connsiteY62-4530" fmla="*/ 383151 h 492336"/>
                  <a:gd name="connsiteX63-4531" fmla="*/ 349530 w 539684"/>
                  <a:gd name="connsiteY63-4532" fmla="*/ 274541 h 492336"/>
                  <a:gd name="connsiteX64-4533" fmla="*/ 346418 w 539684"/>
                  <a:gd name="connsiteY64-4534" fmla="*/ 264531 h 492336"/>
                  <a:gd name="connsiteX65-4535" fmla="*/ 329016 w 539684"/>
                  <a:gd name="connsiteY65-4536" fmla="*/ 263726 h 492336"/>
                  <a:gd name="connsiteX66-4537" fmla="*/ 301358 w 539684"/>
                  <a:gd name="connsiteY66-4538" fmla="*/ 289268 h 492336"/>
                  <a:gd name="connsiteX67-4539" fmla="*/ 278885 w 539684"/>
                  <a:gd name="connsiteY67-4540" fmla="*/ 264531 h 492336"/>
                  <a:gd name="connsiteX68-4541" fmla="*/ 269781 w 539684"/>
                  <a:gd name="connsiteY68-4542" fmla="*/ 260505 h 492336"/>
                  <a:gd name="connsiteX69-4543" fmla="*/ 260676 w 539684"/>
                  <a:gd name="connsiteY69-4544" fmla="*/ 264531 h 492336"/>
                  <a:gd name="connsiteX70-4545" fmla="*/ 238319 w 539684"/>
                  <a:gd name="connsiteY70-4546" fmla="*/ 289268 h 492336"/>
                  <a:gd name="connsiteX71-4547" fmla="*/ 210660 w 539684"/>
                  <a:gd name="connsiteY71-4548" fmla="*/ 263841 h 492336"/>
                  <a:gd name="connsiteX72-4549" fmla="*/ 200519 w 539684"/>
                  <a:gd name="connsiteY72-4550" fmla="*/ 260620 h 492336"/>
                  <a:gd name="connsiteX73-4551" fmla="*/ 190032 w 539684"/>
                  <a:gd name="connsiteY73-4552" fmla="*/ 274541 h 492336"/>
                  <a:gd name="connsiteX74-4553" fmla="*/ 205474 w 539684"/>
                  <a:gd name="connsiteY74-4554" fmla="*/ 383151 h 492336"/>
                  <a:gd name="connsiteX75-4555" fmla="*/ 205359 w 539684"/>
                  <a:gd name="connsiteY75-4556" fmla="*/ 387293 h 492336"/>
                  <a:gd name="connsiteX76-4557" fmla="*/ 205359 w 539684"/>
                  <a:gd name="connsiteY76-4558" fmla="*/ 492336 h 492336"/>
                  <a:gd name="connsiteX77-4559" fmla="*/ 174243 w 539684"/>
                  <a:gd name="connsiteY77-4560" fmla="*/ 492336 h 492336"/>
                  <a:gd name="connsiteX78-4561" fmla="*/ 174243 w 539684"/>
                  <a:gd name="connsiteY78-4562" fmla="*/ 489230 h 492336"/>
                  <a:gd name="connsiteX79-4563" fmla="*/ 131257 w 539684"/>
                  <a:gd name="connsiteY79-4564" fmla="*/ 340466 h 492336"/>
                  <a:gd name="connsiteX80-4565" fmla="*/ 114662 w 539684"/>
                  <a:gd name="connsiteY80-4566" fmla="*/ 271089 h 492336"/>
                  <a:gd name="connsiteX81-4567" fmla="*/ 267591 w 539684"/>
                  <a:gd name="connsiteY81-4568" fmla="*/ 115653 h 492336"/>
                  <a:gd name="connsiteX82-4569" fmla="*/ 395400 w 539684"/>
                  <a:gd name="connsiteY82-4570" fmla="*/ 34872 h 492336"/>
                  <a:gd name="connsiteX83-4571" fmla="*/ 404717 w 539684"/>
                  <a:gd name="connsiteY83-4572" fmla="*/ 36123 h 492336"/>
                  <a:gd name="connsiteX84-4573" fmla="*/ 409210 w 539684"/>
                  <a:gd name="connsiteY84-4574" fmla="*/ 52806 h 492336"/>
                  <a:gd name="connsiteX85-4575" fmla="*/ 387782 w 539684"/>
                  <a:gd name="connsiteY85-4576" fmla="*/ 89968 h 492336"/>
                  <a:gd name="connsiteX86-4577" fmla="*/ 377068 w 539684"/>
                  <a:gd name="connsiteY86-4578" fmla="*/ 96181 h 492336"/>
                  <a:gd name="connsiteX87-4579" fmla="*/ 370963 w 539684"/>
                  <a:gd name="connsiteY87-4580" fmla="*/ 94455 h 492336"/>
                  <a:gd name="connsiteX88-4581" fmla="*/ 366470 w 539684"/>
                  <a:gd name="connsiteY88-4582" fmla="*/ 77772 h 492336"/>
                  <a:gd name="connsiteX89-4583" fmla="*/ 387898 w 539684"/>
                  <a:gd name="connsiteY89-4584" fmla="*/ 40610 h 492336"/>
                  <a:gd name="connsiteX90-4585" fmla="*/ 395400 w 539684"/>
                  <a:gd name="connsiteY90-4586" fmla="*/ 34872 h 492336"/>
                  <a:gd name="connsiteX91-4587" fmla="*/ 144269 w 539684"/>
                  <a:gd name="connsiteY91-4588" fmla="*/ 34872 h 492336"/>
                  <a:gd name="connsiteX92-4589" fmla="*/ 151671 w 539684"/>
                  <a:gd name="connsiteY92-4590" fmla="*/ 40610 h 492336"/>
                  <a:gd name="connsiteX93-4591" fmla="*/ 173214 w 539684"/>
                  <a:gd name="connsiteY93-4592" fmla="*/ 77772 h 492336"/>
                  <a:gd name="connsiteX94-4593" fmla="*/ 168721 w 539684"/>
                  <a:gd name="connsiteY94-4594" fmla="*/ 94455 h 492336"/>
                  <a:gd name="connsiteX95-4595" fmla="*/ 162500 w 539684"/>
                  <a:gd name="connsiteY95-4596" fmla="*/ 96181 h 492336"/>
                  <a:gd name="connsiteX96-4597" fmla="*/ 151902 w 539684"/>
                  <a:gd name="connsiteY96-4598" fmla="*/ 89968 h 492336"/>
                  <a:gd name="connsiteX97-4599" fmla="*/ 130474 w 539684"/>
                  <a:gd name="connsiteY97-4600" fmla="*/ 52806 h 492336"/>
                  <a:gd name="connsiteX98-4601" fmla="*/ 134967 w 539684"/>
                  <a:gd name="connsiteY98-4602" fmla="*/ 36123 h 492336"/>
                  <a:gd name="connsiteX99-4603" fmla="*/ 144269 w 539684"/>
                  <a:gd name="connsiteY99-4604" fmla="*/ 34872 h 492336"/>
                  <a:gd name="connsiteX100-4605" fmla="*/ 269785 w 539684"/>
                  <a:gd name="connsiteY100-4606" fmla="*/ 0 h 492336"/>
                  <a:gd name="connsiteX101-4607" fmla="*/ 282121 w 539684"/>
                  <a:gd name="connsiteY101-4608" fmla="*/ 12318 h 492336"/>
                  <a:gd name="connsiteX102-4609" fmla="*/ 282121 w 539684"/>
                  <a:gd name="connsiteY102-4610" fmla="*/ 55258 h 492336"/>
                  <a:gd name="connsiteX103-4611" fmla="*/ 269785 w 539684"/>
                  <a:gd name="connsiteY103-4612" fmla="*/ 67461 h 492336"/>
                  <a:gd name="connsiteX104-4613" fmla="*/ 257564 w 539684"/>
                  <a:gd name="connsiteY104-4614" fmla="*/ 55258 h 492336"/>
                  <a:gd name="connsiteX105-4615" fmla="*/ 257564 w 539684"/>
                  <a:gd name="connsiteY105-4616" fmla="*/ 12318 h 492336"/>
                  <a:gd name="connsiteX106-4617" fmla="*/ 269785 w 539684"/>
                  <a:gd name="connsiteY106-4618" fmla="*/ 0 h 492336"/>
                  <a:gd name="connsiteX0-4619" fmla="*/ 452459 w 539684"/>
                  <a:gd name="connsiteY0-4620" fmla="*/ 364695 h 492336"/>
                  <a:gd name="connsiteX1-4621" fmla="*/ 461766 w 539684"/>
                  <a:gd name="connsiteY1-4622" fmla="*/ 365904 h 492336"/>
                  <a:gd name="connsiteX2-4623" fmla="*/ 498990 w 539684"/>
                  <a:gd name="connsiteY2-4624" fmla="*/ 387430 h 492336"/>
                  <a:gd name="connsiteX3-4625" fmla="*/ 503485 w 539684"/>
                  <a:gd name="connsiteY3-4626" fmla="*/ 404122 h 492336"/>
                  <a:gd name="connsiteX4-4627" fmla="*/ 492882 w 539684"/>
                  <a:gd name="connsiteY4-4628" fmla="*/ 410338 h 492336"/>
                  <a:gd name="connsiteX5-4629" fmla="*/ 486659 w 539684"/>
                  <a:gd name="connsiteY5-4630" fmla="*/ 408612 h 492336"/>
                  <a:gd name="connsiteX6-4631" fmla="*/ 449550 w 539684"/>
                  <a:gd name="connsiteY6-4632" fmla="*/ 387200 h 492336"/>
                  <a:gd name="connsiteX7-4633" fmla="*/ 445055 w 539684"/>
                  <a:gd name="connsiteY7-4634" fmla="*/ 370393 h 492336"/>
                  <a:gd name="connsiteX8-4635" fmla="*/ 452459 w 539684"/>
                  <a:gd name="connsiteY8-4636" fmla="*/ 364695 h 492336"/>
                  <a:gd name="connsiteX9-4637" fmla="*/ 87225 w 539684"/>
                  <a:gd name="connsiteY9-4638" fmla="*/ 364695 h 492336"/>
                  <a:gd name="connsiteX10-4639" fmla="*/ 94629 w 539684"/>
                  <a:gd name="connsiteY10-4640" fmla="*/ 370393 h 492336"/>
                  <a:gd name="connsiteX11-4641" fmla="*/ 90134 w 539684"/>
                  <a:gd name="connsiteY11-4642" fmla="*/ 387200 h 492336"/>
                  <a:gd name="connsiteX12-4643" fmla="*/ 52910 w 539684"/>
                  <a:gd name="connsiteY12-4644" fmla="*/ 408612 h 492336"/>
                  <a:gd name="connsiteX13-4645" fmla="*/ 46802 w 539684"/>
                  <a:gd name="connsiteY13-4646" fmla="*/ 410338 h 492336"/>
                  <a:gd name="connsiteX14-4647" fmla="*/ 36199 w 539684"/>
                  <a:gd name="connsiteY14-4648" fmla="*/ 404122 h 492336"/>
                  <a:gd name="connsiteX15-4649" fmla="*/ 40694 w 539684"/>
                  <a:gd name="connsiteY15-4650" fmla="*/ 387430 h 492336"/>
                  <a:gd name="connsiteX16-4651" fmla="*/ 77918 w 539684"/>
                  <a:gd name="connsiteY16-4652" fmla="*/ 365904 h 492336"/>
                  <a:gd name="connsiteX17-4653" fmla="*/ 87225 w 539684"/>
                  <a:gd name="connsiteY17-4654" fmla="*/ 364695 h 492336"/>
                  <a:gd name="connsiteX18-4655" fmla="*/ 230839 w 539684"/>
                  <a:gd name="connsiteY18-4656" fmla="*/ 315712 h 492336"/>
                  <a:gd name="connsiteX19-4657" fmla="*/ 320367 w 539684"/>
                  <a:gd name="connsiteY19-4658" fmla="*/ 305123 h 492336"/>
                  <a:gd name="connsiteX20-4659" fmla="*/ 219317 w 539684"/>
                  <a:gd name="connsiteY20-4660" fmla="*/ 305123 h 492336"/>
                  <a:gd name="connsiteX21-4661" fmla="*/ 230839 w 539684"/>
                  <a:gd name="connsiteY21-4662" fmla="*/ 315712 h 492336"/>
                  <a:gd name="connsiteX22-4663" fmla="*/ 484369 w 539684"/>
                  <a:gd name="connsiteY22-4664" fmla="*/ 257141 h 492336"/>
                  <a:gd name="connsiteX23-4665" fmla="*/ 527353 w 539684"/>
                  <a:gd name="connsiteY23-4666" fmla="*/ 257141 h 492336"/>
                  <a:gd name="connsiteX24-4667" fmla="*/ 539684 w 539684"/>
                  <a:gd name="connsiteY24-4668" fmla="*/ 269477 h 492336"/>
                  <a:gd name="connsiteX25-4669" fmla="*/ 527353 w 539684"/>
                  <a:gd name="connsiteY25-4670" fmla="*/ 281698 h 492336"/>
                  <a:gd name="connsiteX26-4671" fmla="*/ 484369 w 539684"/>
                  <a:gd name="connsiteY26-4672" fmla="*/ 281698 h 492336"/>
                  <a:gd name="connsiteX27-4673" fmla="*/ 472153 w 539684"/>
                  <a:gd name="connsiteY27-4674" fmla="*/ 269477 h 492336"/>
                  <a:gd name="connsiteX28-4675" fmla="*/ 484369 w 539684"/>
                  <a:gd name="connsiteY28-4676" fmla="*/ 257141 h 492336"/>
                  <a:gd name="connsiteX29-4677" fmla="*/ 12331 w 539684"/>
                  <a:gd name="connsiteY29-4678" fmla="*/ 257141 h 492336"/>
                  <a:gd name="connsiteX30-4679" fmla="*/ 55200 w 539684"/>
                  <a:gd name="connsiteY30-4680" fmla="*/ 257141 h 492336"/>
                  <a:gd name="connsiteX31-4681" fmla="*/ 67531 w 539684"/>
                  <a:gd name="connsiteY31-4682" fmla="*/ 269477 h 492336"/>
                  <a:gd name="connsiteX32-4683" fmla="*/ 55200 w 539684"/>
                  <a:gd name="connsiteY32-4684" fmla="*/ 281698 h 492336"/>
                  <a:gd name="connsiteX33-4685" fmla="*/ 12331 w 539684"/>
                  <a:gd name="connsiteY33-4686" fmla="*/ 281698 h 492336"/>
                  <a:gd name="connsiteX34-4687" fmla="*/ 0 w 539684"/>
                  <a:gd name="connsiteY34-4688" fmla="*/ 269477 h 492336"/>
                  <a:gd name="connsiteX35-4689" fmla="*/ 12331 w 539684"/>
                  <a:gd name="connsiteY35-4690" fmla="*/ 257141 h 492336"/>
                  <a:gd name="connsiteX36-4691" fmla="*/ 496023 w 539684"/>
                  <a:gd name="connsiteY36-4692" fmla="*/ 129008 h 492336"/>
                  <a:gd name="connsiteX37-4693" fmla="*/ 503485 w 539684"/>
                  <a:gd name="connsiteY37-4694" fmla="*/ 134749 h 492336"/>
                  <a:gd name="connsiteX38-4695" fmla="*/ 498990 w 539684"/>
                  <a:gd name="connsiteY38-4696" fmla="*/ 151441 h 492336"/>
                  <a:gd name="connsiteX39-4697" fmla="*/ 461766 w 539684"/>
                  <a:gd name="connsiteY39-4698" fmla="*/ 172968 h 492336"/>
                  <a:gd name="connsiteX40-4699" fmla="*/ 455658 w 539684"/>
                  <a:gd name="connsiteY40-4700" fmla="*/ 174579 h 492336"/>
                  <a:gd name="connsiteX41-4701" fmla="*/ 445055 w 539684"/>
                  <a:gd name="connsiteY41-4702" fmla="*/ 168478 h 492336"/>
                  <a:gd name="connsiteX42-4703" fmla="*/ 449550 w 539684"/>
                  <a:gd name="connsiteY42-4704" fmla="*/ 151671 h 492336"/>
                  <a:gd name="connsiteX43-4705" fmla="*/ 486659 w 539684"/>
                  <a:gd name="connsiteY43-4706" fmla="*/ 130260 h 492336"/>
                  <a:gd name="connsiteX44-4707" fmla="*/ 496023 w 539684"/>
                  <a:gd name="connsiteY44-4708" fmla="*/ 129008 h 492336"/>
                  <a:gd name="connsiteX45-4709" fmla="*/ 43604 w 539684"/>
                  <a:gd name="connsiteY45-4710" fmla="*/ 129008 h 492336"/>
                  <a:gd name="connsiteX46-4711" fmla="*/ 52910 w 539684"/>
                  <a:gd name="connsiteY46-4712" fmla="*/ 130260 h 492336"/>
                  <a:gd name="connsiteX47-4713" fmla="*/ 90134 w 539684"/>
                  <a:gd name="connsiteY47-4714" fmla="*/ 151671 h 492336"/>
                  <a:gd name="connsiteX48-4715" fmla="*/ 94629 w 539684"/>
                  <a:gd name="connsiteY48-4716" fmla="*/ 168478 h 492336"/>
                  <a:gd name="connsiteX49-4717" fmla="*/ 84026 w 539684"/>
                  <a:gd name="connsiteY49-4718" fmla="*/ 174579 h 492336"/>
                  <a:gd name="connsiteX50-4719" fmla="*/ 77918 w 539684"/>
                  <a:gd name="connsiteY50-4720" fmla="*/ 172968 h 492336"/>
                  <a:gd name="connsiteX51-4721" fmla="*/ 40694 w 539684"/>
                  <a:gd name="connsiteY51-4722" fmla="*/ 151441 h 492336"/>
                  <a:gd name="connsiteX52-4723" fmla="*/ 36199 w 539684"/>
                  <a:gd name="connsiteY52-4724" fmla="*/ 134749 h 492336"/>
                  <a:gd name="connsiteX53-4725" fmla="*/ 43604 w 539684"/>
                  <a:gd name="connsiteY53-4726" fmla="*/ 129008 h 492336"/>
                  <a:gd name="connsiteX54-4727" fmla="*/ 267591 w 539684"/>
                  <a:gd name="connsiteY54-4728" fmla="*/ 115653 h 492336"/>
                  <a:gd name="connsiteX55-4729" fmla="*/ 425015 w 539684"/>
                  <a:gd name="connsiteY55-4730" fmla="*/ 270629 h 492336"/>
                  <a:gd name="connsiteX56-4731" fmla="*/ 409572 w 539684"/>
                  <a:gd name="connsiteY56-4732" fmla="*/ 338165 h 492336"/>
                  <a:gd name="connsiteX57-4733" fmla="*/ 365434 w 539684"/>
                  <a:gd name="connsiteY57-4734" fmla="*/ 488539 h 492336"/>
                  <a:gd name="connsiteX58-4735" fmla="*/ 365434 w 539684"/>
                  <a:gd name="connsiteY58-4736" fmla="*/ 492336 h 492336"/>
                  <a:gd name="connsiteX59-4737" fmla="*/ 334318 w 539684"/>
                  <a:gd name="connsiteY59-4738" fmla="*/ 492336 h 492336"/>
                  <a:gd name="connsiteX60-4739" fmla="*/ 334318 w 539684"/>
                  <a:gd name="connsiteY60-4740" fmla="*/ 387293 h 492336"/>
                  <a:gd name="connsiteX61-4741" fmla="*/ 334202 w 539684"/>
                  <a:gd name="connsiteY61-4742" fmla="*/ 383151 h 492336"/>
                  <a:gd name="connsiteX62-4743" fmla="*/ 349530 w 539684"/>
                  <a:gd name="connsiteY62-4744" fmla="*/ 274541 h 492336"/>
                  <a:gd name="connsiteX63-4745" fmla="*/ 346418 w 539684"/>
                  <a:gd name="connsiteY63-4746" fmla="*/ 264531 h 492336"/>
                  <a:gd name="connsiteX64-4747" fmla="*/ 329016 w 539684"/>
                  <a:gd name="connsiteY64-4748" fmla="*/ 263726 h 492336"/>
                  <a:gd name="connsiteX65-4749" fmla="*/ 301358 w 539684"/>
                  <a:gd name="connsiteY65-4750" fmla="*/ 289268 h 492336"/>
                  <a:gd name="connsiteX66-4751" fmla="*/ 278885 w 539684"/>
                  <a:gd name="connsiteY66-4752" fmla="*/ 264531 h 492336"/>
                  <a:gd name="connsiteX67-4753" fmla="*/ 269781 w 539684"/>
                  <a:gd name="connsiteY67-4754" fmla="*/ 260505 h 492336"/>
                  <a:gd name="connsiteX68-4755" fmla="*/ 260676 w 539684"/>
                  <a:gd name="connsiteY68-4756" fmla="*/ 264531 h 492336"/>
                  <a:gd name="connsiteX69-4757" fmla="*/ 238319 w 539684"/>
                  <a:gd name="connsiteY69-4758" fmla="*/ 289268 h 492336"/>
                  <a:gd name="connsiteX70-4759" fmla="*/ 210660 w 539684"/>
                  <a:gd name="connsiteY70-4760" fmla="*/ 263841 h 492336"/>
                  <a:gd name="connsiteX71-4761" fmla="*/ 200519 w 539684"/>
                  <a:gd name="connsiteY71-4762" fmla="*/ 260620 h 492336"/>
                  <a:gd name="connsiteX72-4763" fmla="*/ 190032 w 539684"/>
                  <a:gd name="connsiteY72-4764" fmla="*/ 274541 h 492336"/>
                  <a:gd name="connsiteX73-4765" fmla="*/ 205474 w 539684"/>
                  <a:gd name="connsiteY73-4766" fmla="*/ 383151 h 492336"/>
                  <a:gd name="connsiteX74-4767" fmla="*/ 205359 w 539684"/>
                  <a:gd name="connsiteY74-4768" fmla="*/ 387293 h 492336"/>
                  <a:gd name="connsiteX75-4769" fmla="*/ 205359 w 539684"/>
                  <a:gd name="connsiteY75-4770" fmla="*/ 492336 h 492336"/>
                  <a:gd name="connsiteX76-4771" fmla="*/ 174243 w 539684"/>
                  <a:gd name="connsiteY76-4772" fmla="*/ 492336 h 492336"/>
                  <a:gd name="connsiteX77-4773" fmla="*/ 174243 w 539684"/>
                  <a:gd name="connsiteY77-4774" fmla="*/ 489230 h 492336"/>
                  <a:gd name="connsiteX78-4775" fmla="*/ 131257 w 539684"/>
                  <a:gd name="connsiteY78-4776" fmla="*/ 340466 h 492336"/>
                  <a:gd name="connsiteX79-4777" fmla="*/ 114662 w 539684"/>
                  <a:gd name="connsiteY79-4778" fmla="*/ 271089 h 492336"/>
                  <a:gd name="connsiteX80-4779" fmla="*/ 267591 w 539684"/>
                  <a:gd name="connsiteY80-4780" fmla="*/ 115653 h 492336"/>
                  <a:gd name="connsiteX81-4781" fmla="*/ 395400 w 539684"/>
                  <a:gd name="connsiteY81-4782" fmla="*/ 34872 h 492336"/>
                  <a:gd name="connsiteX82-4783" fmla="*/ 404717 w 539684"/>
                  <a:gd name="connsiteY82-4784" fmla="*/ 36123 h 492336"/>
                  <a:gd name="connsiteX83-4785" fmla="*/ 409210 w 539684"/>
                  <a:gd name="connsiteY83-4786" fmla="*/ 52806 h 492336"/>
                  <a:gd name="connsiteX84-4787" fmla="*/ 387782 w 539684"/>
                  <a:gd name="connsiteY84-4788" fmla="*/ 89968 h 492336"/>
                  <a:gd name="connsiteX85-4789" fmla="*/ 377068 w 539684"/>
                  <a:gd name="connsiteY85-4790" fmla="*/ 96181 h 492336"/>
                  <a:gd name="connsiteX86-4791" fmla="*/ 370963 w 539684"/>
                  <a:gd name="connsiteY86-4792" fmla="*/ 94455 h 492336"/>
                  <a:gd name="connsiteX87-4793" fmla="*/ 366470 w 539684"/>
                  <a:gd name="connsiteY87-4794" fmla="*/ 77772 h 492336"/>
                  <a:gd name="connsiteX88-4795" fmla="*/ 387898 w 539684"/>
                  <a:gd name="connsiteY88-4796" fmla="*/ 40610 h 492336"/>
                  <a:gd name="connsiteX89-4797" fmla="*/ 395400 w 539684"/>
                  <a:gd name="connsiteY89-4798" fmla="*/ 34872 h 492336"/>
                  <a:gd name="connsiteX90-4799" fmla="*/ 144269 w 539684"/>
                  <a:gd name="connsiteY90-4800" fmla="*/ 34872 h 492336"/>
                  <a:gd name="connsiteX91-4801" fmla="*/ 151671 w 539684"/>
                  <a:gd name="connsiteY91-4802" fmla="*/ 40610 h 492336"/>
                  <a:gd name="connsiteX92-4803" fmla="*/ 173214 w 539684"/>
                  <a:gd name="connsiteY92-4804" fmla="*/ 77772 h 492336"/>
                  <a:gd name="connsiteX93-4805" fmla="*/ 168721 w 539684"/>
                  <a:gd name="connsiteY93-4806" fmla="*/ 94455 h 492336"/>
                  <a:gd name="connsiteX94-4807" fmla="*/ 162500 w 539684"/>
                  <a:gd name="connsiteY94-4808" fmla="*/ 96181 h 492336"/>
                  <a:gd name="connsiteX95-4809" fmla="*/ 151902 w 539684"/>
                  <a:gd name="connsiteY95-4810" fmla="*/ 89968 h 492336"/>
                  <a:gd name="connsiteX96-4811" fmla="*/ 130474 w 539684"/>
                  <a:gd name="connsiteY96-4812" fmla="*/ 52806 h 492336"/>
                  <a:gd name="connsiteX97-4813" fmla="*/ 134967 w 539684"/>
                  <a:gd name="connsiteY97-4814" fmla="*/ 36123 h 492336"/>
                  <a:gd name="connsiteX98-4815" fmla="*/ 144269 w 539684"/>
                  <a:gd name="connsiteY98-4816" fmla="*/ 34872 h 492336"/>
                  <a:gd name="connsiteX99-4817" fmla="*/ 269785 w 539684"/>
                  <a:gd name="connsiteY99-4818" fmla="*/ 0 h 492336"/>
                  <a:gd name="connsiteX100-4819" fmla="*/ 282121 w 539684"/>
                  <a:gd name="connsiteY100-4820" fmla="*/ 12318 h 492336"/>
                  <a:gd name="connsiteX101-4821" fmla="*/ 282121 w 539684"/>
                  <a:gd name="connsiteY101-4822" fmla="*/ 55258 h 492336"/>
                  <a:gd name="connsiteX102-4823" fmla="*/ 269785 w 539684"/>
                  <a:gd name="connsiteY102-4824" fmla="*/ 67461 h 492336"/>
                  <a:gd name="connsiteX103-4825" fmla="*/ 257564 w 539684"/>
                  <a:gd name="connsiteY103-4826" fmla="*/ 55258 h 492336"/>
                  <a:gd name="connsiteX104-4827" fmla="*/ 257564 w 539684"/>
                  <a:gd name="connsiteY104-4828" fmla="*/ 12318 h 492336"/>
                  <a:gd name="connsiteX105-4829" fmla="*/ 269785 w 539684"/>
                  <a:gd name="connsiteY105-4830" fmla="*/ 0 h 492336"/>
                  <a:gd name="connsiteX0-4831" fmla="*/ 452459 w 539684"/>
                  <a:gd name="connsiteY0-4832" fmla="*/ 364695 h 492336"/>
                  <a:gd name="connsiteX1-4833" fmla="*/ 461766 w 539684"/>
                  <a:gd name="connsiteY1-4834" fmla="*/ 365904 h 492336"/>
                  <a:gd name="connsiteX2-4835" fmla="*/ 498990 w 539684"/>
                  <a:gd name="connsiteY2-4836" fmla="*/ 387430 h 492336"/>
                  <a:gd name="connsiteX3-4837" fmla="*/ 503485 w 539684"/>
                  <a:gd name="connsiteY3-4838" fmla="*/ 404122 h 492336"/>
                  <a:gd name="connsiteX4-4839" fmla="*/ 492882 w 539684"/>
                  <a:gd name="connsiteY4-4840" fmla="*/ 410338 h 492336"/>
                  <a:gd name="connsiteX5-4841" fmla="*/ 486659 w 539684"/>
                  <a:gd name="connsiteY5-4842" fmla="*/ 408612 h 492336"/>
                  <a:gd name="connsiteX6-4843" fmla="*/ 449550 w 539684"/>
                  <a:gd name="connsiteY6-4844" fmla="*/ 387200 h 492336"/>
                  <a:gd name="connsiteX7-4845" fmla="*/ 445055 w 539684"/>
                  <a:gd name="connsiteY7-4846" fmla="*/ 370393 h 492336"/>
                  <a:gd name="connsiteX8-4847" fmla="*/ 452459 w 539684"/>
                  <a:gd name="connsiteY8-4848" fmla="*/ 364695 h 492336"/>
                  <a:gd name="connsiteX9-4849" fmla="*/ 87225 w 539684"/>
                  <a:gd name="connsiteY9-4850" fmla="*/ 364695 h 492336"/>
                  <a:gd name="connsiteX10-4851" fmla="*/ 94629 w 539684"/>
                  <a:gd name="connsiteY10-4852" fmla="*/ 370393 h 492336"/>
                  <a:gd name="connsiteX11-4853" fmla="*/ 90134 w 539684"/>
                  <a:gd name="connsiteY11-4854" fmla="*/ 387200 h 492336"/>
                  <a:gd name="connsiteX12-4855" fmla="*/ 52910 w 539684"/>
                  <a:gd name="connsiteY12-4856" fmla="*/ 408612 h 492336"/>
                  <a:gd name="connsiteX13-4857" fmla="*/ 46802 w 539684"/>
                  <a:gd name="connsiteY13-4858" fmla="*/ 410338 h 492336"/>
                  <a:gd name="connsiteX14-4859" fmla="*/ 36199 w 539684"/>
                  <a:gd name="connsiteY14-4860" fmla="*/ 404122 h 492336"/>
                  <a:gd name="connsiteX15-4861" fmla="*/ 40694 w 539684"/>
                  <a:gd name="connsiteY15-4862" fmla="*/ 387430 h 492336"/>
                  <a:gd name="connsiteX16-4863" fmla="*/ 77918 w 539684"/>
                  <a:gd name="connsiteY16-4864" fmla="*/ 365904 h 492336"/>
                  <a:gd name="connsiteX17-4865" fmla="*/ 87225 w 539684"/>
                  <a:gd name="connsiteY17-4866" fmla="*/ 364695 h 492336"/>
                  <a:gd name="connsiteX18-4867" fmla="*/ 230839 w 539684"/>
                  <a:gd name="connsiteY18-4868" fmla="*/ 315712 h 492336"/>
                  <a:gd name="connsiteX19-4869" fmla="*/ 219317 w 539684"/>
                  <a:gd name="connsiteY19-4870" fmla="*/ 305123 h 492336"/>
                  <a:gd name="connsiteX20-4871" fmla="*/ 230839 w 539684"/>
                  <a:gd name="connsiteY20-4872" fmla="*/ 315712 h 492336"/>
                  <a:gd name="connsiteX21-4873" fmla="*/ 484369 w 539684"/>
                  <a:gd name="connsiteY21-4874" fmla="*/ 257141 h 492336"/>
                  <a:gd name="connsiteX22-4875" fmla="*/ 527353 w 539684"/>
                  <a:gd name="connsiteY22-4876" fmla="*/ 257141 h 492336"/>
                  <a:gd name="connsiteX23-4877" fmla="*/ 539684 w 539684"/>
                  <a:gd name="connsiteY23-4878" fmla="*/ 269477 h 492336"/>
                  <a:gd name="connsiteX24-4879" fmla="*/ 527353 w 539684"/>
                  <a:gd name="connsiteY24-4880" fmla="*/ 281698 h 492336"/>
                  <a:gd name="connsiteX25-4881" fmla="*/ 484369 w 539684"/>
                  <a:gd name="connsiteY25-4882" fmla="*/ 281698 h 492336"/>
                  <a:gd name="connsiteX26-4883" fmla="*/ 472153 w 539684"/>
                  <a:gd name="connsiteY26-4884" fmla="*/ 269477 h 492336"/>
                  <a:gd name="connsiteX27-4885" fmla="*/ 484369 w 539684"/>
                  <a:gd name="connsiteY27-4886" fmla="*/ 257141 h 492336"/>
                  <a:gd name="connsiteX28-4887" fmla="*/ 12331 w 539684"/>
                  <a:gd name="connsiteY28-4888" fmla="*/ 257141 h 492336"/>
                  <a:gd name="connsiteX29-4889" fmla="*/ 55200 w 539684"/>
                  <a:gd name="connsiteY29-4890" fmla="*/ 257141 h 492336"/>
                  <a:gd name="connsiteX30-4891" fmla="*/ 67531 w 539684"/>
                  <a:gd name="connsiteY30-4892" fmla="*/ 269477 h 492336"/>
                  <a:gd name="connsiteX31-4893" fmla="*/ 55200 w 539684"/>
                  <a:gd name="connsiteY31-4894" fmla="*/ 281698 h 492336"/>
                  <a:gd name="connsiteX32-4895" fmla="*/ 12331 w 539684"/>
                  <a:gd name="connsiteY32-4896" fmla="*/ 281698 h 492336"/>
                  <a:gd name="connsiteX33-4897" fmla="*/ 0 w 539684"/>
                  <a:gd name="connsiteY33-4898" fmla="*/ 269477 h 492336"/>
                  <a:gd name="connsiteX34-4899" fmla="*/ 12331 w 539684"/>
                  <a:gd name="connsiteY34-4900" fmla="*/ 257141 h 492336"/>
                  <a:gd name="connsiteX35-4901" fmla="*/ 496023 w 539684"/>
                  <a:gd name="connsiteY35-4902" fmla="*/ 129008 h 492336"/>
                  <a:gd name="connsiteX36-4903" fmla="*/ 503485 w 539684"/>
                  <a:gd name="connsiteY36-4904" fmla="*/ 134749 h 492336"/>
                  <a:gd name="connsiteX37-4905" fmla="*/ 498990 w 539684"/>
                  <a:gd name="connsiteY37-4906" fmla="*/ 151441 h 492336"/>
                  <a:gd name="connsiteX38-4907" fmla="*/ 461766 w 539684"/>
                  <a:gd name="connsiteY38-4908" fmla="*/ 172968 h 492336"/>
                  <a:gd name="connsiteX39-4909" fmla="*/ 455658 w 539684"/>
                  <a:gd name="connsiteY39-4910" fmla="*/ 174579 h 492336"/>
                  <a:gd name="connsiteX40-4911" fmla="*/ 445055 w 539684"/>
                  <a:gd name="connsiteY40-4912" fmla="*/ 168478 h 492336"/>
                  <a:gd name="connsiteX41-4913" fmla="*/ 449550 w 539684"/>
                  <a:gd name="connsiteY41-4914" fmla="*/ 151671 h 492336"/>
                  <a:gd name="connsiteX42-4915" fmla="*/ 486659 w 539684"/>
                  <a:gd name="connsiteY42-4916" fmla="*/ 130260 h 492336"/>
                  <a:gd name="connsiteX43-4917" fmla="*/ 496023 w 539684"/>
                  <a:gd name="connsiteY43-4918" fmla="*/ 129008 h 492336"/>
                  <a:gd name="connsiteX44-4919" fmla="*/ 43604 w 539684"/>
                  <a:gd name="connsiteY44-4920" fmla="*/ 129008 h 492336"/>
                  <a:gd name="connsiteX45-4921" fmla="*/ 52910 w 539684"/>
                  <a:gd name="connsiteY45-4922" fmla="*/ 130260 h 492336"/>
                  <a:gd name="connsiteX46-4923" fmla="*/ 90134 w 539684"/>
                  <a:gd name="connsiteY46-4924" fmla="*/ 151671 h 492336"/>
                  <a:gd name="connsiteX47-4925" fmla="*/ 94629 w 539684"/>
                  <a:gd name="connsiteY47-4926" fmla="*/ 168478 h 492336"/>
                  <a:gd name="connsiteX48-4927" fmla="*/ 84026 w 539684"/>
                  <a:gd name="connsiteY48-4928" fmla="*/ 174579 h 492336"/>
                  <a:gd name="connsiteX49-4929" fmla="*/ 77918 w 539684"/>
                  <a:gd name="connsiteY49-4930" fmla="*/ 172968 h 492336"/>
                  <a:gd name="connsiteX50-4931" fmla="*/ 40694 w 539684"/>
                  <a:gd name="connsiteY50-4932" fmla="*/ 151441 h 492336"/>
                  <a:gd name="connsiteX51-4933" fmla="*/ 36199 w 539684"/>
                  <a:gd name="connsiteY51-4934" fmla="*/ 134749 h 492336"/>
                  <a:gd name="connsiteX52-4935" fmla="*/ 43604 w 539684"/>
                  <a:gd name="connsiteY52-4936" fmla="*/ 129008 h 492336"/>
                  <a:gd name="connsiteX53-4937" fmla="*/ 267591 w 539684"/>
                  <a:gd name="connsiteY53-4938" fmla="*/ 115653 h 492336"/>
                  <a:gd name="connsiteX54-4939" fmla="*/ 425015 w 539684"/>
                  <a:gd name="connsiteY54-4940" fmla="*/ 270629 h 492336"/>
                  <a:gd name="connsiteX55-4941" fmla="*/ 409572 w 539684"/>
                  <a:gd name="connsiteY55-4942" fmla="*/ 338165 h 492336"/>
                  <a:gd name="connsiteX56-4943" fmla="*/ 365434 w 539684"/>
                  <a:gd name="connsiteY56-4944" fmla="*/ 488539 h 492336"/>
                  <a:gd name="connsiteX57-4945" fmla="*/ 365434 w 539684"/>
                  <a:gd name="connsiteY57-4946" fmla="*/ 492336 h 492336"/>
                  <a:gd name="connsiteX58-4947" fmla="*/ 334318 w 539684"/>
                  <a:gd name="connsiteY58-4948" fmla="*/ 492336 h 492336"/>
                  <a:gd name="connsiteX59-4949" fmla="*/ 334318 w 539684"/>
                  <a:gd name="connsiteY59-4950" fmla="*/ 387293 h 492336"/>
                  <a:gd name="connsiteX60-4951" fmla="*/ 334202 w 539684"/>
                  <a:gd name="connsiteY60-4952" fmla="*/ 383151 h 492336"/>
                  <a:gd name="connsiteX61-4953" fmla="*/ 349530 w 539684"/>
                  <a:gd name="connsiteY61-4954" fmla="*/ 274541 h 492336"/>
                  <a:gd name="connsiteX62-4955" fmla="*/ 346418 w 539684"/>
                  <a:gd name="connsiteY62-4956" fmla="*/ 264531 h 492336"/>
                  <a:gd name="connsiteX63-4957" fmla="*/ 329016 w 539684"/>
                  <a:gd name="connsiteY63-4958" fmla="*/ 263726 h 492336"/>
                  <a:gd name="connsiteX64-4959" fmla="*/ 301358 w 539684"/>
                  <a:gd name="connsiteY64-4960" fmla="*/ 289268 h 492336"/>
                  <a:gd name="connsiteX65-4961" fmla="*/ 278885 w 539684"/>
                  <a:gd name="connsiteY65-4962" fmla="*/ 264531 h 492336"/>
                  <a:gd name="connsiteX66-4963" fmla="*/ 269781 w 539684"/>
                  <a:gd name="connsiteY66-4964" fmla="*/ 260505 h 492336"/>
                  <a:gd name="connsiteX67-4965" fmla="*/ 260676 w 539684"/>
                  <a:gd name="connsiteY67-4966" fmla="*/ 264531 h 492336"/>
                  <a:gd name="connsiteX68-4967" fmla="*/ 238319 w 539684"/>
                  <a:gd name="connsiteY68-4968" fmla="*/ 289268 h 492336"/>
                  <a:gd name="connsiteX69-4969" fmla="*/ 210660 w 539684"/>
                  <a:gd name="connsiteY69-4970" fmla="*/ 263841 h 492336"/>
                  <a:gd name="connsiteX70-4971" fmla="*/ 200519 w 539684"/>
                  <a:gd name="connsiteY70-4972" fmla="*/ 260620 h 492336"/>
                  <a:gd name="connsiteX71-4973" fmla="*/ 190032 w 539684"/>
                  <a:gd name="connsiteY71-4974" fmla="*/ 274541 h 492336"/>
                  <a:gd name="connsiteX72-4975" fmla="*/ 205474 w 539684"/>
                  <a:gd name="connsiteY72-4976" fmla="*/ 383151 h 492336"/>
                  <a:gd name="connsiteX73-4977" fmla="*/ 205359 w 539684"/>
                  <a:gd name="connsiteY73-4978" fmla="*/ 387293 h 492336"/>
                  <a:gd name="connsiteX74-4979" fmla="*/ 205359 w 539684"/>
                  <a:gd name="connsiteY74-4980" fmla="*/ 492336 h 492336"/>
                  <a:gd name="connsiteX75-4981" fmla="*/ 174243 w 539684"/>
                  <a:gd name="connsiteY75-4982" fmla="*/ 492336 h 492336"/>
                  <a:gd name="connsiteX76-4983" fmla="*/ 174243 w 539684"/>
                  <a:gd name="connsiteY76-4984" fmla="*/ 489230 h 492336"/>
                  <a:gd name="connsiteX77-4985" fmla="*/ 131257 w 539684"/>
                  <a:gd name="connsiteY77-4986" fmla="*/ 340466 h 492336"/>
                  <a:gd name="connsiteX78-4987" fmla="*/ 114662 w 539684"/>
                  <a:gd name="connsiteY78-4988" fmla="*/ 271089 h 492336"/>
                  <a:gd name="connsiteX79-4989" fmla="*/ 267591 w 539684"/>
                  <a:gd name="connsiteY79-4990" fmla="*/ 115653 h 492336"/>
                  <a:gd name="connsiteX80-4991" fmla="*/ 395400 w 539684"/>
                  <a:gd name="connsiteY80-4992" fmla="*/ 34872 h 492336"/>
                  <a:gd name="connsiteX81-4993" fmla="*/ 404717 w 539684"/>
                  <a:gd name="connsiteY81-4994" fmla="*/ 36123 h 492336"/>
                  <a:gd name="connsiteX82-4995" fmla="*/ 409210 w 539684"/>
                  <a:gd name="connsiteY82-4996" fmla="*/ 52806 h 492336"/>
                  <a:gd name="connsiteX83-4997" fmla="*/ 387782 w 539684"/>
                  <a:gd name="connsiteY83-4998" fmla="*/ 89968 h 492336"/>
                  <a:gd name="connsiteX84-4999" fmla="*/ 377068 w 539684"/>
                  <a:gd name="connsiteY84-5000" fmla="*/ 96181 h 492336"/>
                  <a:gd name="connsiteX85-5001" fmla="*/ 370963 w 539684"/>
                  <a:gd name="connsiteY85-5002" fmla="*/ 94455 h 492336"/>
                  <a:gd name="connsiteX86-5003" fmla="*/ 366470 w 539684"/>
                  <a:gd name="connsiteY86-5004" fmla="*/ 77772 h 492336"/>
                  <a:gd name="connsiteX87-5005" fmla="*/ 387898 w 539684"/>
                  <a:gd name="connsiteY87-5006" fmla="*/ 40610 h 492336"/>
                  <a:gd name="connsiteX88-5007" fmla="*/ 395400 w 539684"/>
                  <a:gd name="connsiteY88-5008" fmla="*/ 34872 h 492336"/>
                  <a:gd name="connsiteX89-5009" fmla="*/ 144269 w 539684"/>
                  <a:gd name="connsiteY89-5010" fmla="*/ 34872 h 492336"/>
                  <a:gd name="connsiteX90-5011" fmla="*/ 151671 w 539684"/>
                  <a:gd name="connsiteY90-5012" fmla="*/ 40610 h 492336"/>
                  <a:gd name="connsiteX91-5013" fmla="*/ 173214 w 539684"/>
                  <a:gd name="connsiteY91-5014" fmla="*/ 77772 h 492336"/>
                  <a:gd name="connsiteX92-5015" fmla="*/ 168721 w 539684"/>
                  <a:gd name="connsiteY92-5016" fmla="*/ 94455 h 492336"/>
                  <a:gd name="connsiteX93-5017" fmla="*/ 162500 w 539684"/>
                  <a:gd name="connsiteY93-5018" fmla="*/ 96181 h 492336"/>
                  <a:gd name="connsiteX94-5019" fmla="*/ 151902 w 539684"/>
                  <a:gd name="connsiteY94-5020" fmla="*/ 89968 h 492336"/>
                  <a:gd name="connsiteX95-5021" fmla="*/ 130474 w 539684"/>
                  <a:gd name="connsiteY95-5022" fmla="*/ 52806 h 492336"/>
                  <a:gd name="connsiteX96-5023" fmla="*/ 134967 w 539684"/>
                  <a:gd name="connsiteY96-5024" fmla="*/ 36123 h 492336"/>
                  <a:gd name="connsiteX97-5025" fmla="*/ 144269 w 539684"/>
                  <a:gd name="connsiteY97-5026" fmla="*/ 34872 h 492336"/>
                  <a:gd name="connsiteX98-5027" fmla="*/ 269785 w 539684"/>
                  <a:gd name="connsiteY98-5028" fmla="*/ 0 h 492336"/>
                  <a:gd name="connsiteX99-5029" fmla="*/ 282121 w 539684"/>
                  <a:gd name="connsiteY99-5030" fmla="*/ 12318 h 492336"/>
                  <a:gd name="connsiteX100-5031" fmla="*/ 282121 w 539684"/>
                  <a:gd name="connsiteY100-5032" fmla="*/ 55258 h 492336"/>
                  <a:gd name="connsiteX101-5033" fmla="*/ 269785 w 539684"/>
                  <a:gd name="connsiteY101-5034" fmla="*/ 67461 h 492336"/>
                  <a:gd name="connsiteX102-5035" fmla="*/ 257564 w 539684"/>
                  <a:gd name="connsiteY102-5036" fmla="*/ 55258 h 492336"/>
                  <a:gd name="connsiteX103-5037" fmla="*/ 257564 w 539684"/>
                  <a:gd name="connsiteY103-5038" fmla="*/ 12318 h 492336"/>
                  <a:gd name="connsiteX104-5039" fmla="*/ 269785 w 539684"/>
                  <a:gd name="connsiteY104-5040" fmla="*/ 0 h 492336"/>
                  <a:gd name="connsiteX0-5041" fmla="*/ 452459 w 539684"/>
                  <a:gd name="connsiteY0-5042" fmla="*/ 364695 h 492336"/>
                  <a:gd name="connsiteX1-5043" fmla="*/ 461766 w 539684"/>
                  <a:gd name="connsiteY1-5044" fmla="*/ 365904 h 492336"/>
                  <a:gd name="connsiteX2-5045" fmla="*/ 498990 w 539684"/>
                  <a:gd name="connsiteY2-5046" fmla="*/ 387430 h 492336"/>
                  <a:gd name="connsiteX3-5047" fmla="*/ 503485 w 539684"/>
                  <a:gd name="connsiteY3-5048" fmla="*/ 404122 h 492336"/>
                  <a:gd name="connsiteX4-5049" fmla="*/ 492882 w 539684"/>
                  <a:gd name="connsiteY4-5050" fmla="*/ 410338 h 492336"/>
                  <a:gd name="connsiteX5-5051" fmla="*/ 486659 w 539684"/>
                  <a:gd name="connsiteY5-5052" fmla="*/ 408612 h 492336"/>
                  <a:gd name="connsiteX6-5053" fmla="*/ 449550 w 539684"/>
                  <a:gd name="connsiteY6-5054" fmla="*/ 387200 h 492336"/>
                  <a:gd name="connsiteX7-5055" fmla="*/ 445055 w 539684"/>
                  <a:gd name="connsiteY7-5056" fmla="*/ 370393 h 492336"/>
                  <a:gd name="connsiteX8-5057" fmla="*/ 452459 w 539684"/>
                  <a:gd name="connsiteY8-5058" fmla="*/ 364695 h 492336"/>
                  <a:gd name="connsiteX9-5059" fmla="*/ 87225 w 539684"/>
                  <a:gd name="connsiteY9-5060" fmla="*/ 364695 h 492336"/>
                  <a:gd name="connsiteX10-5061" fmla="*/ 94629 w 539684"/>
                  <a:gd name="connsiteY10-5062" fmla="*/ 370393 h 492336"/>
                  <a:gd name="connsiteX11-5063" fmla="*/ 90134 w 539684"/>
                  <a:gd name="connsiteY11-5064" fmla="*/ 387200 h 492336"/>
                  <a:gd name="connsiteX12-5065" fmla="*/ 52910 w 539684"/>
                  <a:gd name="connsiteY12-5066" fmla="*/ 408612 h 492336"/>
                  <a:gd name="connsiteX13-5067" fmla="*/ 46802 w 539684"/>
                  <a:gd name="connsiteY13-5068" fmla="*/ 410338 h 492336"/>
                  <a:gd name="connsiteX14-5069" fmla="*/ 36199 w 539684"/>
                  <a:gd name="connsiteY14-5070" fmla="*/ 404122 h 492336"/>
                  <a:gd name="connsiteX15-5071" fmla="*/ 40694 w 539684"/>
                  <a:gd name="connsiteY15-5072" fmla="*/ 387430 h 492336"/>
                  <a:gd name="connsiteX16-5073" fmla="*/ 77918 w 539684"/>
                  <a:gd name="connsiteY16-5074" fmla="*/ 365904 h 492336"/>
                  <a:gd name="connsiteX17-5075" fmla="*/ 87225 w 539684"/>
                  <a:gd name="connsiteY17-5076" fmla="*/ 364695 h 492336"/>
                  <a:gd name="connsiteX18-5077" fmla="*/ 264291 w 539684"/>
                  <a:gd name="connsiteY18-5078" fmla="*/ 349164 h 492336"/>
                  <a:gd name="connsiteX19-5079" fmla="*/ 219317 w 539684"/>
                  <a:gd name="connsiteY19-5080" fmla="*/ 305123 h 492336"/>
                  <a:gd name="connsiteX20-5081" fmla="*/ 264291 w 539684"/>
                  <a:gd name="connsiteY20-5082" fmla="*/ 349164 h 492336"/>
                  <a:gd name="connsiteX21-5083" fmla="*/ 484369 w 539684"/>
                  <a:gd name="connsiteY21-5084" fmla="*/ 257141 h 492336"/>
                  <a:gd name="connsiteX22-5085" fmla="*/ 527353 w 539684"/>
                  <a:gd name="connsiteY22-5086" fmla="*/ 257141 h 492336"/>
                  <a:gd name="connsiteX23-5087" fmla="*/ 539684 w 539684"/>
                  <a:gd name="connsiteY23-5088" fmla="*/ 269477 h 492336"/>
                  <a:gd name="connsiteX24-5089" fmla="*/ 527353 w 539684"/>
                  <a:gd name="connsiteY24-5090" fmla="*/ 281698 h 492336"/>
                  <a:gd name="connsiteX25-5091" fmla="*/ 484369 w 539684"/>
                  <a:gd name="connsiteY25-5092" fmla="*/ 281698 h 492336"/>
                  <a:gd name="connsiteX26-5093" fmla="*/ 472153 w 539684"/>
                  <a:gd name="connsiteY26-5094" fmla="*/ 269477 h 492336"/>
                  <a:gd name="connsiteX27-5095" fmla="*/ 484369 w 539684"/>
                  <a:gd name="connsiteY27-5096" fmla="*/ 257141 h 492336"/>
                  <a:gd name="connsiteX28-5097" fmla="*/ 12331 w 539684"/>
                  <a:gd name="connsiteY28-5098" fmla="*/ 257141 h 492336"/>
                  <a:gd name="connsiteX29-5099" fmla="*/ 55200 w 539684"/>
                  <a:gd name="connsiteY29-5100" fmla="*/ 257141 h 492336"/>
                  <a:gd name="connsiteX30-5101" fmla="*/ 67531 w 539684"/>
                  <a:gd name="connsiteY30-5102" fmla="*/ 269477 h 492336"/>
                  <a:gd name="connsiteX31-5103" fmla="*/ 55200 w 539684"/>
                  <a:gd name="connsiteY31-5104" fmla="*/ 281698 h 492336"/>
                  <a:gd name="connsiteX32-5105" fmla="*/ 12331 w 539684"/>
                  <a:gd name="connsiteY32-5106" fmla="*/ 281698 h 492336"/>
                  <a:gd name="connsiteX33-5107" fmla="*/ 0 w 539684"/>
                  <a:gd name="connsiteY33-5108" fmla="*/ 269477 h 492336"/>
                  <a:gd name="connsiteX34-5109" fmla="*/ 12331 w 539684"/>
                  <a:gd name="connsiteY34-5110" fmla="*/ 257141 h 492336"/>
                  <a:gd name="connsiteX35-5111" fmla="*/ 496023 w 539684"/>
                  <a:gd name="connsiteY35-5112" fmla="*/ 129008 h 492336"/>
                  <a:gd name="connsiteX36-5113" fmla="*/ 503485 w 539684"/>
                  <a:gd name="connsiteY36-5114" fmla="*/ 134749 h 492336"/>
                  <a:gd name="connsiteX37-5115" fmla="*/ 498990 w 539684"/>
                  <a:gd name="connsiteY37-5116" fmla="*/ 151441 h 492336"/>
                  <a:gd name="connsiteX38-5117" fmla="*/ 461766 w 539684"/>
                  <a:gd name="connsiteY38-5118" fmla="*/ 172968 h 492336"/>
                  <a:gd name="connsiteX39-5119" fmla="*/ 455658 w 539684"/>
                  <a:gd name="connsiteY39-5120" fmla="*/ 174579 h 492336"/>
                  <a:gd name="connsiteX40-5121" fmla="*/ 445055 w 539684"/>
                  <a:gd name="connsiteY40-5122" fmla="*/ 168478 h 492336"/>
                  <a:gd name="connsiteX41-5123" fmla="*/ 449550 w 539684"/>
                  <a:gd name="connsiteY41-5124" fmla="*/ 151671 h 492336"/>
                  <a:gd name="connsiteX42-5125" fmla="*/ 486659 w 539684"/>
                  <a:gd name="connsiteY42-5126" fmla="*/ 130260 h 492336"/>
                  <a:gd name="connsiteX43-5127" fmla="*/ 496023 w 539684"/>
                  <a:gd name="connsiteY43-5128" fmla="*/ 129008 h 492336"/>
                  <a:gd name="connsiteX44-5129" fmla="*/ 43604 w 539684"/>
                  <a:gd name="connsiteY44-5130" fmla="*/ 129008 h 492336"/>
                  <a:gd name="connsiteX45-5131" fmla="*/ 52910 w 539684"/>
                  <a:gd name="connsiteY45-5132" fmla="*/ 130260 h 492336"/>
                  <a:gd name="connsiteX46-5133" fmla="*/ 90134 w 539684"/>
                  <a:gd name="connsiteY46-5134" fmla="*/ 151671 h 492336"/>
                  <a:gd name="connsiteX47-5135" fmla="*/ 94629 w 539684"/>
                  <a:gd name="connsiteY47-5136" fmla="*/ 168478 h 492336"/>
                  <a:gd name="connsiteX48-5137" fmla="*/ 84026 w 539684"/>
                  <a:gd name="connsiteY48-5138" fmla="*/ 174579 h 492336"/>
                  <a:gd name="connsiteX49-5139" fmla="*/ 77918 w 539684"/>
                  <a:gd name="connsiteY49-5140" fmla="*/ 172968 h 492336"/>
                  <a:gd name="connsiteX50-5141" fmla="*/ 40694 w 539684"/>
                  <a:gd name="connsiteY50-5142" fmla="*/ 151441 h 492336"/>
                  <a:gd name="connsiteX51-5143" fmla="*/ 36199 w 539684"/>
                  <a:gd name="connsiteY51-5144" fmla="*/ 134749 h 492336"/>
                  <a:gd name="connsiteX52-5145" fmla="*/ 43604 w 539684"/>
                  <a:gd name="connsiteY52-5146" fmla="*/ 129008 h 492336"/>
                  <a:gd name="connsiteX53-5147" fmla="*/ 267591 w 539684"/>
                  <a:gd name="connsiteY53-5148" fmla="*/ 115653 h 492336"/>
                  <a:gd name="connsiteX54-5149" fmla="*/ 425015 w 539684"/>
                  <a:gd name="connsiteY54-5150" fmla="*/ 270629 h 492336"/>
                  <a:gd name="connsiteX55-5151" fmla="*/ 409572 w 539684"/>
                  <a:gd name="connsiteY55-5152" fmla="*/ 338165 h 492336"/>
                  <a:gd name="connsiteX56-5153" fmla="*/ 365434 w 539684"/>
                  <a:gd name="connsiteY56-5154" fmla="*/ 488539 h 492336"/>
                  <a:gd name="connsiteX57-5155" fmla="*/ 365434 w 539684"/>
                  <a:gd name="connsiteY57-5156" fmla="*/ 492336 h 492336"/>
                  <a:gd name="connsiteX58-5157" fmla="*/ 334318 w 539684"/>
                  <a:gd name="connsiteY58-5158" fmla="*/ 492336 h 492336"/>
                  <a:gd name="connsiteX59-5159" fmla="*/ 334318 w 539684"/>
                  <a:gd name="connsiteY59-5160" fmla="*/ 387293 h 492336"/>
                  <a:gd name="connsiteX60-5161" fmla="*/ 334202 w 539684"/>
                  <a:gd name="connsiteY60-5162" fmla="*/ 383151 h 492336"/>
                  <a:gd name="connsiteX61-5163" fmla="*/ 349530 w 539684"/>
                  <a:gd name="connsiteY61-5164" fmla="*/ 274541 h 492336"/>
                  <a:gd name="connsiteX62-5165" fmla="*/ 346418 w 539684"/>
                  <a:gd name="connsiteY62-5166" fmla="*/ 264531 h 492336"/>
                  <a:gd name="connsiteX63-5167" fmla="*/ 329016 w 539684"/>
                  <a:gd name="connsiteY63-5168" fmla="*/ 263726 h 492336"/>
                  <a:gd name="connsiteX64-5169" fmla="*/ 301358 w 539684"/>
                  <a:gd name="connsiteY64-5170" fmla="*/ 289268 h 492336"/>
                  <a:gd name="connsiteX65-5171" fmla="*/ 278885 w 539684"/>
                  <a:gd name="connsiteY65-5172" fmla="*/ 264531 h 492336"/>
                  <a:gd name="connsiteX66-5173" fmla="*/ 269781 w 539684"/>
                  <a:gd name="connsiteY66-5174" fmla="*/ 260505 h 492336"/>
                  <a:gd name="connsiteX67-5175" fmla="*/ 260676 w 539684"/>
                  <a:gd name="connsiteY67-5176" fmla="*/ 264531 h 492336"/>
                  <a:gd name="connsiteX68-5177" fmla="*/ 238319 w 539684"/>
                  <a:gd name="connsiteY68-5178" fmla="*/ 289268 h 492336"/>
                  <a:gd name="connsiteX69-5179" fmla="*/ 210660 w 539684"/>
                  <a:gd name="connsiteY69-5180" fmla="*/ 263841 h 492336"/>
                  <a:gd name="connsiteX70-5181" fmla="*/ 200519 w 539684"/>
                  <a:gd name="connsiteY70-5182" fmla="*/ 260620 h 492336"/>
                  <a:gd name="connsiteX71-5183" fmla="*/ 190032 w 539684"/>
                  <a:gd name="connsiteY71-5184" fmla="*/ 274541 h 492336"/>
                  <a:gd name="connsiteX72-5185" fmla="*/ 205474 w 539684"/>
                  <a:gd name="connsiteY72-5186" fmla="*/ 383151 h 492336"/>
                  <a:gd name="connsiteX73-5187" fmla="*/ 205359 w 539684"/>
                  <a:gd name="connsiteY73-5188" fmla="*/ 387293 h 492336"/>
                  <a:gd name="connsiteX74-5189" fmla="*/ 205359 w 539684"/>
                  <a:gd name="connsiteY74-5190" fmla="*/ 492336 h 492336"/>
                  <a:gd name="connsiteX75-5191" fmla="*/ 174243 w 539684"/>
                  <a:gd name="connsiteY75-5192" fmla="*/ 492336 h 492336"/>
                  <a:gd name="connsiteX76-5193" fmla="*/ 174243 w 539684"/>
                  <a:gd name="connsiteY76-5194" fmla="*/ 489230 h 492336"/>
                  <a:gd name="connsiteX77-5195" fmla="*/ 131257 w 539684"/>
                  <a:gd name="connsiteY77-5196" fmla="*/ 340466 h 492336"/>
                  <a:gd name="connsiteX78-5197" fmla="*/ 114662 w 539684"/>
                  <a:gd name="connsiteY78-5198" fmla="*/ 271089 h 492336"/>
                  <a:gd name="connsiteX79-5199" fmla="*/ 267591 w 539684"/>
                  <a:gd name="connsiteY79-5200" fmla="*/ 115653 h 492336"/>
                  <a:gd name="connsiteX80-5201" fmla="*/ 395400 w 539684"/>
                  <a:gd name="connsiteY80-5202" fmla="*/ 34872 h 492336"/>
                  <a:gd name="connsiteX81-5203" fmla="*/ 404717 w 539684"/>
                  <a:gd name="connsiteY81-5204" fmla="*/ 36123 h 492336"/>
                  <a:gd name="connsiteX82-5205" fmla="*/ 409210 w 539684"/>
                  <a:gd name="connsiteY82-5206" fmla="*/ 52806 h 492336"/>
                  <a:gd name="connsiteX83-5207" fmla="*/ 387782 w 539684"/>
                  <a:gd name="connsiteY83-5208" fmla="*/ 89968 h 492336"/>
                  <a:gd name="connsiteX84-5209" fmla="*/ 377068 w 539684"/>
                  <a:gd name="connsiteY84-5210" fmla="*/ 96181 h 492336"/>
                  <a:gd name="connsiteX85-5211" fmla="*/ 370963 w 539684"/>
                  <a:gd name="connsiteY85-5212" fmla="*/ 94455 h 492336"/>
                  <a:gd name="connsiteX86-5213" fmla="*/ 366470 w 539684"/>
                  <a:gd name="connsiteY86-5214" fmla="*/ 77772 h 492336"/>
                  <a:gd name="connsiteX87-5215" fmla="*/ 387898 w 539684"/>
                  <a:gd name="connsiteY87-5216" fmla="*/ 40610 h 492336"/>
                  <a:gd name="connsiteX88-5217" fmla="*/ 395400 w 539684"/>
                  <a:gd name="connsiteY88-5218" fmla="*/ 34872 h 492336"/>
                  <a:gd name="connsiteX89-5219" fmla="*/ 144269 w 539684"/>
                  <a:gd name="connsiteY89-5220" fmla="*/ 34872 h 492336"/>
                  <a:gd name="connsiteX90-5221" fmla="*/ 151671 w 539684"/>
                  <a:gd name="connsiteY90-5222" fmla="*/ 40610 h 492336"/>
                  <a:gd name="connsiteX91-5223" fmla="*/ 173214 w 539684"/>
                  <a:gd name="connsiteY91-5224" fmla="*/ 77772 h 492336"/>
                  <a:gd name="connsiteX92-5225" fmla="*/ 168721 w 539684"/>
                  <a:gd name="connsiteY92-5226" fmla="*/ 94455 h 492336"/>
                  <a:gd name="connsiteX93-5227" fmla="*/ 162500 w 539684"/>
                  <a:gd name="connsiteY93-5228" fmla="*/ 96181 h 492336"/>
                  <a:gd name="connsiteX94-5229" fmla="*/ 151902 w 539684"/>
                  <a:gd name="connsiteY94-5230" fmla="*/ 89968 h 492336"/>
                  <a:gd name="connsiteX95-5231" fmla="*/ 130474 w 539684"/>
                  <a:gd name="connsiteY95-5232" fmla="*/ 52806 h 492336"/>
                  <a:gd name="connsiteX96-5233" fmla="*/ 134967 w 539684"/>
                  <a:gd name="connsiteY96-5234" fmla="*/ 36123 h 492336"/>
                  <a:gd name="connsiteX97-5235" fmla="*/ 144269 w 539684"/>
                  <a:gd name="connsiteY97-5236" fmla="*/ 34872 h 492336"/>
                  <a:gd name="connsiteX98-5237" fmla="*/ 269785 w 539684"/>
                  <a:gd name="connsiteY98-5238" fmla="*/ 0 h 492336"/>
                  <a:gd name="connsiteX99-5239" fmla="*/ 282121 w 539684"/>
                  <a:gd name="connsiteY99-5240" fmla="*/ 12318 h 492336"/>
                  <a:gd name="connsiteX100-5241" fmla="*/ 282121 w 539684"/>
                  <a:gd name="connsiteY100-5242" fmla="*/ 55258 h 492336"/>
                  <a:gd name="connsiteX101-5243" fmla="*/ 269785 w 539684"/>
                  <a:gd name="connsiteY101-5244" fmla="*/ 67461 h 492336"/>
                  <a:gd name="connsiteX102-5245" fmla="*/ 257564 w 539684"/>
                  <a:gd name="connsiteY102-5246" fmla="*/ 55258 h 492336"/>
                  <a:gd name="connsiteX103-5247" fmla="*/ 257564 w 539684"/>
                  <a:gd name="connsiteY103-5248" fmla="*/ 12318 h 492336"/>
                  <a:gd name="connsiteX104-5249" fmla="*/ 269785 w 539684"/>
                  <a:gd name="connsiteY104-5250" fmla="*/ 0 h 492336"/>
                  <a:gd name="connsiteX0-5251" fmla="*/ 452459 w 539684"/>
                  <a:gd name="connsiteY0-5252" fmla="*/ 364695 h 492336"/>
                  <a:gd name="connsiteX1-5253" fmla="*/ 461766 w 539684"/>
                  <a:gd name="connsiteY1-5254" fmla="*/ 365904 h 492336"/>
                  <a:gd name="connsiteX2-5255" fmla="*/ 498990 w 539684"/>
                  <a:gd name="connsiteY2-5256" fmla="*/ 387430 h 492336"/>
                  <a:gd name="connsiteX3-5257" fmla="*/ 503485 w 539684"/>
                  <a:gd name="connsiteY3-5258" fmla="*/ 404122 h 492336"/>
                  <a:gd name="connsiteX4-5259" fmla="*/ 492882 w 539684"/>
                  <a:gd name="connsiteY4-5260" fmla="*/ 410338 h 492336"/>
                  <a:gd name="connsiteX5-5261" fmla="*/ 486659 w 539684"/>
                  <a:gd name="connsiteY5-5262" fmla="*/ 408612 h 492336"/>
                  <a:gd name="connsiteX6-5263" fmla="*/ 449550 w 539684"/>
                  <a:gd name="connsiteY6-5264" fmla="*/ 387200 h 492336"/>
                  <a:gd name="connsiteX7-5265" fmla="*/ 445055 w 539684"/>
                  <a:gd name="connsiteY7-5266" fmla="*/ 370393 h 492336"/>
                  <a:gd name="connsiteX8-5267" fmla="*/ 452459 w 539684"/>
                  <a:gd name="connsiteY8-5268" fmla="*/ 364695 h 492336"/>
                  <a:gd name="connsiteX9-5269" fmla="*/ 87225 w 539684"/>
                  <a:gd name="connsiteY9-5270" fmla="*/ 364695 h 492336"/>
                  <a:gd name="connsiteX10-5271" fmla="*/ 94629 w 539684"/>
                  <a:gd name="connsiteY10-5272" fmla="*/ 370393 h 492336"/>
                  <a:gd name="connsiteX11-5273" fmla="*/ 90134 w 539684"/>
                  <a:gd name="connsiteY11-5274" fmla="*/ 387200 h 492336"/>
                  <a:gd name="connsiteX12-5275" fmla="*/ 52910 w 539684"/>
                  <a:gd name="connsiteY12-5276" fmla="*/ 408612 h 492336"/>
                  <a:gd name="connsiteX13-5277" fmla="*/ 46802 w 539684"/>
                  <a:gd name="connsiteY13-5278" fmla="*/ 410338 h 492336"/>
                  <a:gd name="connsiteX14-5279" fmla="*/ 36199 w 539684"/>
                  <a:gd name="connsiteY14-5280" fmla="*/ 404122 h 492336"/>
                  <a:gd name="connsiteX15-5281" fmla="*/ 40694 w 539684"/>
                  <a:gd name="connsiteY15-5282" fmla="*/ 387430 h 492336"/>
                  <a:gd name="connsiteX16-5283" fmla="*/ 77918 w 539684"/>
                  <a:gd name="connsiteY16-5284" fmla="*/ 365904 h 492336"/>
                  <a:gd name="connsiteX17-5285" fmla="*/ 87225 w 539684"/>
                  <a:gd name="connsiteY17-5286" fmla="*/ 364695 h 492336"/>
                  <a:gd name="connsiteX18-5287" fmla="*/ 264291 w 539684"/>
                  <a:gd name="connsiteY18-5288" fmla="*/ 349164 h 492336"/>
                  <a:gd name="connsiteX19-5289" fmla="*/ 219317 w 539684"/>
                  <a:gd name="connsiteY19-5290" fmla="*/ 305123 h 492336"/>
                  <a:gd name="connsiteX20-5291" fmla="*/ 264291 w 539684"/>
                  <a:gd name="connsiteY20-5292" fmla="*/ 349164 h 492336"/>
                  <a:gd name="connsiteX21-5293" fmla="*/ 484369 w 539684"/>
                  <a:gd name="connsiteY21-5294" fmla="*/ 257141 h 492336"/>
                  <a:gd name="connsiteX22-5295" fmla="*/ 527353 w 539684"/>
                  <a:gd name="connsiteY22-5296" fmla="*/ 257141 h 492336"/>
                  <a:gd name="connsiteX23-5297" fmla="*/ 539684 w 539684"/>
                  <a:gd name="connsiteY23-5298" fmla="*/ 269477 h 492336"/>
                  <a:gd name="connsiteX24-5299" fmla="*/ 527353 w 539684"/>
                  <a:gd name="connsiteY24-5300" fmla="*/ 281698 h 492336"/>
                  <a:gd name="connsiteX25-5301" fmla="*/ 484369 w 539684"/>
                  <a:gd name="connsiteY25-5302" fmla="*/ 281698 h 492336"/>
                  <a:gd name="connsiteX26-5303" fmla="*/ 472153 w 539684"/>
                  <a:gd name="connsiteY26-5304" fmla="*/ 269477 h 492336"/>
                  <a:gd name="connsiteX27-5305" fmla="*/ 484369 w 539684"/>
                  <a:gd name="connsiteY27-5306" fmla="*/ 257141 h 492336"/>
                  <a:gd name="connsiteX28-5307" fmla="*/ 12331 w 539684"/>
                  <a:gd name="connsiteY28-5308" fmla="*/ 257141 h 492336"/>
                  <a:gd name="connsiteX29-5309" fmla="*/ 55200 w 539684"/>
                  <a:gd name="connsiteY29-5310" fmla="*/ 257141 h 492336"/>
                  <a:gd name="connsiteX30-5311" fmla="*/ 67531 w 539684"/>
                  <a:gd name="connsiteY30-5312" fmla="*/ 269477 h 492336"/>
                  <a:gd name="connsiteX31-5313" fmla="*/ 55200 w 539684"/>
                  <a:gd name="connsiteY31-5314" fmla="*/ 281698 h 492336"/>
                  <a:gd name="connsiteX32-5315" fmla="*/ 12331 w 539684"/>
                  <a:gd name="connsiteY32-5316" fmla="*/ 281698 h 492336"/>
                  <a:gd name="connsiteX33-5317" fmla="*/ 0 w 539684"/>
                  <a:gd name="connsiteY33-5318" fmla="*/ 269477 h 492336"/>
                  <a:gd name="connsiteX34-5319" fmla="*/ 12331 w 539684"/>
                  <a:gd name="connsiteY34-5320" fmla="*/ 257141 h 492336"/>
                  <a:gd name="connsiteX35-5321" fmla="*/ 496023 w 539684"/>
                  <a:gd name="connsiteY35-5322" fmla="*/ 129008 h 492336"/>
                  <a:gd name="connsiteX36-5323" fmla="*/ 503485 w 539684"/>
                  <a:gd name="connsiteY36-5324" fmla="*/ 134749 h 492336"/>
                  <a:gd name="connsiteX37-5325" fmla="*/ 498990 w 539684"/>
                  <a:gd name="connsiteY37-5326" fmla="*/ 151441 h 492336"/>
                  <a:gd name="connsiteX38-5327" fmla="*/ 461766 w 539684"/>
                  <a:gd name="connsiteY38-5328" fmla="*/ 172968 h 492336"/>
                  <a:gd name="connsiteX39-5329" fmla="*/ 455658 w 539684"/>
                  <a:gd name="connsiteY39-5330" fmla="*/ 174579 h 492336"/>
                  <a:gd name="connsiteX40-5331" fmla="*/ 445055 w 539684"/>
                  <a:gd name="connsiteY40-5332" fmla="*/ 168478 h 492336"/>
                  <a:gd name="connsiteX41-5333" fmla="*/ 449550 w 539684"/>
                  <a:gd name="connsiteY41-5334" fmla="*/ 151671 h 492336"/>
                  <a:gd name="connsiteX42-5335" fmla="*/ 486659 w 539684"/>
                  <a:gd name="connsiteY42-5336" fmla="*/ 130260 h 492336"/>
                  <a:gd name="connsiteX43-5337" fmla="*/ 496023 w 539684"/>
                  <a:gd name="connsiteY43-5338" fmla="*/ 129008 h 492336"/>
                  <a:gd name="connsiteX44-5339" fmla="*/ 43604 w 539684"/>
                  <a:gd name="connsiteY44-5340" fmla="*/ 129008 h 492336"/>
                  <a:gd name="connsiteX45-5341" fmla="*/ 52910 w 539684"/>
                  <a:gd name="connsiteY45-5342" fmla="*/ 130260 h 492336"/>
                  <a:gd name="connsiteX46-5343" fmla="*/ 90134 w 539684"/>
                  <a:gd name="connsiteY46-5344" fmla="*/ 151671 h 492336"/>
                  <a:gd name="connsiteX47-5345" fmla="*/ 94629 w 539684"/>
                  <a:gd name="connsiteY47-5346" fmla="*/ 168478 h 492336"/>
                  <a:gd name="connsiteX48-5347" fmla="*/ 84026 w 539684"/>
                  <a:gd name="connsiteY48-5348" fmla="*/ 174579 h 492336"/>
                  <a:gd name="connsiteX49-5349" fmla="*/ 77918 w 539684"/>
                  <a:gd name="connsiteY49-5350" fmla="*/ 172968 h 492336"/>
                  <a:gd name="connsiteX50-5351" fmla="*/ 40694 w 539684"/>
                  <a:gd name="connsiteY50-5352" fmla="*/ 151441 h 492336"/>
                  <a:gd name="connsiteX51-5353" fmla="*/ 36199 w 539684"/>
                  <a:gd name="connsiteY51-5354" fmla="*/ 134749 h 492336"/>
                  <a:gd name="connsiteX52-5355" fmla="*/ 43604 w 539684"/>
                  <a:gd name="connsiteY52-5356" fmla="*/ 129008 h 492336"/>
                  <a:gd name="connsiteX53-5357" fmla="*/ 267591 w 539684"/>
                  <a:gd name="connsiteY53-5358" fmla="*/ 115653 h 492336"/>
                  <a:gd name="connsiteX54-5359" fmla="*/ 425015 w 539684"/>
                  <a:gd name="connsiteY54-5360" fmla="*/ 270629 h 492336"/>
                  <a:gd name="connsiteX55-5361" fmla="*/ 409572 w 539684"/>
                  <a:gd name="connsiteY55-5362" fmla="*/ 338165 h 492336"/>
                  <a:gd name="connsiteX56-5363" fmla="*/ 365434 w 539684"/>
                  <a:gd name="connsiteY56-5364" fmla="*/ 488539 h 492336"/>
                  <a:gd name="connsiteX57-5365" fmla="*/ 365434 w 539684"/>
                  <a:gd name="connsiteY57-5366" fmla="*/ 492336 h 492336"/>
                  <a:gd name="connsiteX58-5367" fmla="*/ 334318 w 539684"/>
                  <a:gd name="connsiteY58-5368" fmla="*/ 492336 h 492336"/>
                  <a:gd name="connsiteX59-5369" fmla="*/ 334318 w 539684"/>
                  <a:gd name="connsiteY59-5370" fmla="*/ 387293 h 492336"/>
                  <a:gd name="connsiteX60-5371" fmla="*/ 334202 w 539684"/>
                  <a:gd name="connsiteY60-5372" fmla="*/ 383151 h 492336"/>
                  <a:gd name="connsiteX61-5373" fmla="*/ 349530 w 539684"/>
                  <a:gd name="connsiteY61-5374" fmla="*/ 274541 h 492336"/>
                  <a:gd name="connsiteX62-5375" fmla="*/ 346418 w 539684"/>
                  <a:gd name="connsiteY62-5376" fmla="*/ 264531 h 492336"/>
                  <a:gd name="connsiteX63-5377" fmla="*/ 329016 w 539684"/>
                  <a:gd name="connsiteY63-5378" fmla="*/ 263726 h 492336"/>
                  <a:gd name="connsiteX64-5379" fmla="*/ 301358 w 539684"/>
                  <a:gd name="connsiteY64-5380" fmla="*/ 289268 h 492336"/>
                  <a:gd name="connsiteX65-5381" fmla="*/ 278885 w 539684"/>
                  <a:gd name="connsiteY65-5382" fmla="*/ 264531 h 492336"/>
                  <a:gd name="connsiteX66-5383" fmla="*/ 269781 w 539684"/>
                  <a:gd name="connsiteY66-5384" fmla="*/ 260505 h 492336"/>
                  <a:gd name="connsiteX67-5385" fmla="*/ 260676 w 539684"/>
                  <a:gd name="connsiteY67-5386" fmla="*/ 264531 h 492336"/>
                  <a:gd name="connsiteX68-5387" fmla="*/ 238319 w 539684"/>
                  <a:gd name="connsiteY68-5388" fmla="*/ 289268 h 492336"/>
                  <a:gd name="connsiteX69-5389" fmla="*/ 210660 w 539684"/>
                  <a:gd name="connsiteY69-5390" fmla="*/ 263841 h 492336"/>
                  <a:gd name="connsiteX70-5391" fmla="*/ 200519 w 539684"/>
                  <a:gd name="connsiteY70-5392" fmla="*/ 260620 h 492336"/>
                  <a:gd name="connsiteX71-5393" fmla="*/ 190032 w 539684"/>
                  <a:gd name="connsiteY71-5394" fmla="*/ 274541 h 492336"/>
                  <a:gd name="connsiteX72-5395" fmla="*/ 205474 w 539684"/>
                  <a:gd name="connsiteY72-5396" fmla="*/ 383151 h 492336"/>
                  <a:gd name="connsiteX73-5397" fmla="*/ 205359 w 539684"/>
                  <a:gd name="connsiteY73-5398" fmla="*/ 387293 h 492336"/>
                  <a:gd name="connsiteX74-5399" fmla="*/ 205359 w 539684"/>
                  <a:gd name="connsiteY74-5400" fmla="*/ 492336 h 492336"/>
                  <a:gd name="connsiteX75-5401" fmla="*/ 174243 w 539684"/>
                  <a:gd name="connsiteY75-5402" fmla="*/ 492336 h 492336"/>
                  <a:gd name="connsiteX76-5403" fmla="*/ 174243 w 539684"/>
                  <a:gd name="connsiteY76-5404" fmla="*/ 489230 h 492336"/>
                  <a:gd name="connsiteX77-5405" fmla="*/ 131257 w 539684"/>
                  <a:gd name="connsiteY77-5406" fmla="*/ 340466 h 492336"/>
                  <a:gd name="connsiteX78-5407" fmla="*/ 114662 w 539684"/>
                  <a:gd name="connsiteY78-5408" fmla="*/ 271089 h 492336"/>
                  <a:gd name="connsiteX79-5409" fmla="*/ 267591 w 539684"/>
                  <a:gd name="connsiteY79-5410" fmla="*/ 115653 h 492336"/>
                  <a:gd name="connsiteX80-5411" fmla="*/ 395400 w 539684"/>
                  <a:gd name="connsiteY80-5412" fmla="*/ 34872 h 492336"/>
                  <a:gd name="connsiteX81-5413" fmla="*/ 404717 w 539684"/>
                  <a:gd name="connsiteY81-5414" fmla="*/ 36123 h 492336"/>
                  <a:gd name="connsiteX82-5415" fmla="*/ 409210 w 539684"/>
                  <a:gd name="connsiteY82-5416" fmla="*/ 52806 h 492336"/>
                  <a:gd name="connsiteX83-5417" fmla="*/ 387782 w 539684"/>
                  <a:gd name="connsiteY83-5418" fmla="*/ 89968 h 492336"/>
                  <a:gd name="connsiteX84-5419" fmla="*/ 377068 w 539684"/>
                  <a:gd name="connsiteY84-5420" fmla="*/ 96181 h 492336"/>
                  <a:gd name="connsiteX85-5421" fmla="*/ 370963 w 539684"/>
                  <a:gd name="connsiteY85-5422" fmla="*/ 94455 h 492336"/>
                  <a:gd name="connsiteX86-5423" fmla="*/ 366470 w 539684"/>
                  <a:gd name="connsiteY86-5424" fmla="*/ 77772 h 492336"/>
                  <a:gd name="connsiteX87-5425" fmla="*/ 387898 w 539684"/>
                  <a:gd name="connsiteY87-5426" fmla="*/ 40610 h 492336"/>
                  <a:gd name="connsiteX88-5427" fmla="*/ 395400 w 539684"/>
                  <a:gd name="connsiteY88-5428" fmla="*/ 34872 h 492336"/>
                  <a:gd name="connsiteX89-5429" fmla="*/ 144269 w 539684"/>
                  <a:gd name="connsiteY89-5430" fmla="*/ 34872 h 492336"/>
                  <a:gd name="connsiteX90-5431" fmla="*/ 151671 w 539684"/>
                  <a:gd name="connsiteY90-5432" fmla="*/ 40610 h 492336"/>
                  <a:gd name="connsiteX91-5433" fmla="*/ 173214 w 539684"/>
                  <a:gd name="connsiteY91-5434" fmla="*/ 77772 h 492336"/>
                  <a:gd name="connsiteX92-5435" fmla="*/ 168721 w 539684"/>
                  <a:gd name="connsiteY92-5436" fmla="*/ 94455 h 492336"/>
                  <a:gd name="connsiteX93-5437" fmla="*/ 162500 w 539684"/>
                  <a:gd name="connsiteY93-5438" fmla="*/ 96181 h 492336"/>
                  <a:gd name="connsiteX94-5439" fmla="*/ 151902 w 539684"/>
                  <a:gd name="connsiteY94-5440" fmla="*/ 89968 h 492336"/>
                  <a:gd name="connsiteX95-5441" fmla="*/ 130474 w 539684"/>
                  <a:gd name="connsiteY95-5442" fmla="*/ 52806 h 492336"/>
                  <a:gd name="connsiteX96-5443" fmla="*/ 134967 w 539684"/>
                  <a:gd name="connsiteY96-5444" fmla="*/ 36123 h 492336"/>
                  <a:gd name="connsiteX97-5445" fmla="*/ 144269 w 539684"/>
                  <a:gd name="connsiteY97-5446" fmla="*/ 34872 h 492336"/>
                  <a:gd name="connsiteX98-5447" fmla="*/ 269785 w 539684"/>
                  <a:gd name="connsiteY98-5448" fmla="*/ 0 h 492336"/>
                  <a:gd name="connsiteX99-5449" fmla="*/ 282121 w 539684"/>
                  <a:gd name="connsiteY99-5450" fmla="*/ 12318 h 492336"/>
                  <a:gd name="connsiteX100-5451" fmla="*/ 282121 w 539684"/>
                  <a:gd name="connsiteY100-5452" fmla="*/ 55258 h 492336"/>
                  <a:gd name="connsiteX101-5453" fmla="*/ 269785 w 539684"/>
                  <a:gd name="connsiteY101-5454" fmla="*/ 67461 h 492336"/>
                  <a:gd name="connsiteX102-5455" fmla="*/ 257564 w 539684"/>
                  <a:gd name="connsiteY102-5456" fmla="*/ 55258 h 492336"/>
                  <a:gd name="connsiteX103-5457" fmla="*/ 257564 w 539684"/>
                  <a:gd name="connsiteY103-5458" fmla="*/ 12318 h 492336"/>
                  <a:gd name="connsiteX104-5459" fmla="*/ 269785 w 539684"/>
                  <a:gd name="connsiteY104-5460" fmla="*/ 0 h 492336"/>
                  <a:gd name="connsiteX0-5461" fmla="*/ 452459 w 539684"/>
                  <a:gd name="connsiteY0-5462" fmla="*/ 364695 h 492336"/>
                  <a:gd name="connsiteX1-5463" fmla="*/ 461766 w 539684"/>
                  <a:gd name="connsiteY1-5464" fmla="*/ 365904 h 492336"/>
                  <a:gd name="connsiteX2-5465" fmla="*/ 498990 w 539684"/>
                  <a:gd name="connsiteY2-5466" fmla="*/ 387430 h 492336"/>
                  <a:gd name="connsiteX3-5467" fmla="*/ 503485 w 539684"/>
                  <a:gd name="connsiteY3-5468" fmla="*/ 404122 h 492336"/>
                  <a:gd name="connsiteX4-5469" fmla="*/ 492882 w 539684"/>
                  <a:gd name="connsiteY4-5470" fmla="*/ 410338 h 492336"/>
                  <a:gd name="connsiteX5-5471" fmla="*/ 486659 w 539684"/>
                  <a:gd name="connsiteY5-5472" fmla="*/ 408612 h 492336"/>
                  <a:gd name="connsiteX6-5473" fmla="*/ 449550 w 539684"/>
                  <a:gd name="connsiteY6-5474" fmla="*/ 387200 h 492336"/>
                  <a:gd name="connsiteX7-5475" fmla="*/ 445055 w 539684"/>
                  <a:gd name="connsiteY7-5476" fmla="*/ 370393 h 492336"/>
                  <a:gd name="connsiteX8-5477" fmla="*/ 452459 w 539684"/>
                  <a:gd name="connsiteY8-5478" fmla="*/ 364695 h 492336"/>
                  <a:gd name="connsiteX9-5479" fmla="*/ 87225 w 539684"/>
                  <a:gd name="connsiteY9-5480" fmla="*/ 364695 h 492336"/>
                  <a:gd name="connsiteX10-5481" fmla="*/ 94629 w 539684"/>
                  <a:gd name="connsiteY10-5482" fmla="*/ 370393 h 492336"/>
                  <a:gd name="connsiteX11-5483" fmla="*/ 90134 w 539684"/>
                  <a:gd name="connsiteY11-5484" fmla="*/ 387200 h 492336"/>
                  <a:gd name="connsiteX12-5485" fmla="*/ 52910 w 539684"/>
                  <a:gd name="connsiteY12-5486" fmla="*/ 408612 h 492336"/>
                  <a:gd name="connsiteX13-5487" fmla="*/ 46802 w 539684"/>
                  <a:gd name="connsiteY13-5488" fmla="*/ 410338 h 492336"/>
                  <a:gd name="connsiteX14-5489" fmla="*/ 36199 w 539684"/>
                  <a:gd name="connsiteY14-5490" fmla="*/ 404122 h 492336"/>
                  <a:gd name="connsiteX15-5491" fmla="*/ 40694 w 539684"/>
                  <a:gd name="connsiteY15-5492" fmla="*/ 387430 h 492336"/>
                  <a:gd name="connsiteX16-5493" fmla="*/ 77918 w 539684"/>
                  <a:gd name="connsiteY16-5494" fmla="*/ 365904 h 492336"/>
                  <a:gd name="connsiteX17-5495" fmla="*/ 87225 w 539684"/>
                  <a:gd name="connsiteY17-5496" fmla="*/ 364695 h 492336"/>
                  <a:gd name="connsiteX18-5497" fmla="*/ 484369 w 539684"/>
                  <a:gd name="connsiteY18-5498" fmla="*/ 257141 h 492336"/>
                  <a:gd name="connsiteX19-5499" fmla="*/ 527353 w 539684"/>
                  <a:gd name="connsiteY19-5500" fmla="*/ 257141 h 492336"/>
                  <a:gd name="connsiteX20-5501" fmla="*/ 539684 w 539684"/>
                  <a:gd name="connsiteY20-5502" fmla="*/ 269477 h 492336"/>
                  <a:gd name="connsiteX21-5503" fmla="*/ 527353 w 539684"/>
                  <a:gd name="connsiteY21-5504" fmla="*/ 281698 h 492336"/>
                  <a:gd name="connsiteX22-5505" fmla="*/ 484369 w 539684"/>
                  <a:gd name="connsiteY22-5506" fmla="*/ 281698 h 492336"/>
                  <a:gd name="connsiteX23-5507" fmla="*/ 472153 w 539684"/>
                  <a:gd name="connsiteY23-5508" fmla="*/ 269477 h 492336"/>
                  <a:gd name="connsiteX24-5509" fmla="*/ 484369 w 539684"/>
                  <a:gd name="connsiteY24-5510" fmla="*/ 257141 h 492336"/>
                  <a:gd name="connsiteX25-5511" fmla="*/ 12331 w 539684"/>
                  <a:gd name="connsiteY25-5512" fmla="*/ 257141 h 492336"/>
                  <a:gd name="connsiteX26-5513" fmla="*/ 55200 w 539684"/>
                  <a:gd name="connsiteY26-5514" fmla="*/ 257141 h 492336"/>
                  <a:gd name="connsiteX27-5515" fmla="*/ 67531 w 539684"/>
                  <a:gd name="connsiteY27-5516" fmla="*/ 269477 h 492336"/>
                  <a:gd name="connsiteX28-5517" fmla="*/ 55200 w 539684"/>
                  <a:gd name="connsiteY28-5518" fmla="*/ 281698 h 492336"/>
                  <a:gd name="connsiteX29-5519" fmla="*/ 12331 w 539684"/>
                  <a:gd name="connsiteY29-5520" fmla="*/ 281698 h 492336"/>
                  <a:gd name="connsiteX30-5521" fmla="*/ 0 w 539684"/>
                  <a:gd name="connsiteY30-5522" fmla="*/ 269477 h 492336"/>
                  <a:gd name="connsiteX31-5523" fmla="*/ 12331 w 539684"/>
                  <a:gd name="connsiteY31-5524" fmla="*/ 257141 h 492336"/>
                  <a:gd name="connsiteX32-5525" fmla="*/ 496023 w 539684"/>
                  <a:gd name="connsiteY32-5526" fmla="*/ 129008 h 492336"/>
                  <a:gd name="connsiteX33-5527" fmla="*/ 503485 w 539684"/>
                  <a:gd name="connsiteY33-5528" fmla="*/ 134749 h 492336"/>
                  <a:gd name="connsiteX34-5529" fmla="*/ 498990 w 539684"/>
                  <a:gd name="connsiteY34-5530" fmla="*/ 151441 h 492336"/>
                  <a:gd name="connsiteX35-5531" fmla="*/ 461766 w 539684"/>
                  <a:gd name="connsiteY35-5532" fmla="*/ 172968 h 492336"/>
                  <a:gd name="connsiteX36-5533" fmla="*/ 455658 w 539684"/>
                  <a:gd name="connsiteY36-5534" fmla="*/ 174579 h 492336"/>
                  <a:gd name="connsiteX37-5535" fmla="*/ 445055 w 539684"/>
                  <a:gd name="connsiteY37-5536" fmla="*/ 168478 h 492336"/>
                  <a:gd name="connsiteX38-5537" fmla="*/ 449550 w 539684"/>
                  <a:gd name="connsiteY38-5538" fmla="*/ 151671 h 492336"/>
                  <a:gd name="connsiteX39-5539" fmla="*/ 486659 w 539684"/>
                  <a:gd name="connsiteY39-5540" fmla="*/ 130260 h 492336"/>
                  <a:gd name="connsiteX40-5541" fmla="*/ 496023 w 539684"/>
                  <a:gd name="connsiteY40-5542" fmla="*/ 129008 h 492336"/>
                  <a:gd name="connsiteX41-5543" fmla="*/ 43604 w 539684"/>
                  <a:gd name="connsiteY41-5544" fmla="*/ 129008 h 492336"/>
                  <a:gd name="connsiteX42-5545" fmla="*/ 52910 w 539684"/>
                  <a:gd name="connsiteY42-5546" fmla="*/ 130260 h 492336"/>
                  <a:gd name="connsiteX43-5547" fmla="*/ 90134 w 539684"/>
                  <a:gd name="connsiteY43-5548" fmla="*/ 151671 h 492336"/>
                  <a:gd name="connsiteX44-5549" fmla="*/ 94629 w 539684"/>
                  <a:gd name="connsiteY44-5550" fmla="*/ 168478 h 492336"/>
                  <a:gd name="connsiteX45-5551" fmla="*/ 84026 w 539684"/>
                  <a:gd name="connsiteY45-5552" fmla="*/ 174579 h 492336"/>
                  <a:gd name="connsiteX46-5553" fmla="*/ 77918 w 539684"/>
                  <a:gd name="connsiteY46-5554" fmla="*/ 172968 h 492336"/>
                  <a:gd name="connsiteX47-5555" fmla="*/ 40694 w 539684"/>
                  <a:gd name="connsiteY47-5556" fmla="*/ 151441 h 492336"/>
                  <a:gd name="connsiteX48-5557" fmla="*/ 36199 w 539684"/>
                  <a:gd name="connsiteY48-5558" fmla="*/ 134749 h 492336"/>
                  <a:gd name="connsiteX49-5559" fmla="*/ 43604 w 539684"/>
                  <a:gd name="connsiteY49-5560" fmla="*/ 129008 h 492336"/>
                  <a:gd name="connsiteX50-5561" fmla="*/ 267591 w 539684"/>
                  <a:gd name="connsiteY50-5562" fmla="*/ 115653 h 492336"/>
                  <a:gd name="connsiteX51-5563" fmla="*/ 425015 w 539684"/>
                  <a:gd name="connsiteY51-5564" fmla="*/ 270629 h 492336"/>
                  <a:gd name="connsiteX52-5565" fmla="*/ 409572 w 539684"/>
                  <a:gd name="connsiteY52-5566" fmla="*/ 338165 h 492336"/>
                  <a:gd name="connsiteX53-5567" fmla="*/ 365434 w 539684"/>
                  <a:gd name="connsiteY53-5568" fmla="*/ 488539 h 492336"/>
                  <a:gd name="connsiteX54-5569" fmla="*/ 365434 w 539684"/>
                  <a:gd name="connsiteY54-5570" fmla="*/ 492336 h 492336"/>
                  <a:gd name="connsiteX55-5571" fmla="*/ 334318 w 539684"/>
                  <a:gd name="connsiteY55-5572" fmla="*/ 492336 h 492336"/>
                  <a:gd name="connsiteX56-5573" fmla="*/ 334318 w 539684"/>
                  <a:gd name="connsiteY56-5574" fmla="*/ 387293 h 492336"/>
                  <a:gd name="connsiteX57-5575" fmla="*/ 334202 w 539684"/>
                  <a:gd name="connsiteY57-5576" fmla="*/ 383151 h 492336"/>
                  <a:gd name="connsiteX58-5577" fmla="*/ 349530 w 539684"/>
                  <a:gd name="connsiteY58-5578" fmla="*/ 274541 h 492336"/>
                  <a:gd name="connsiteX59-5579" fmla="*/ 346418 w 539684"/>
                  <a:gd name="connsiteY59-5580" fmla="*/ 264531 h 492336"/>
                  <a:gd name="connsiteX60-5581" fmla="*/ 329016 w 539684"/>
                  <a:gd name="connsiteY60-5582" fmla="*/ 263726 h 492336"/>
                  <a:gd name="connsiteX61-5583" fmla="*/ 301358 w 539684"/>
                  <a:gd name="connsiteY61-5584" fmla="*/ 289268 h 492336"/>
                  <a:gd name="connsiteX62-5585" fmla="*/ 278885 w 539684"/>
                  <a:gd name="connsiteY62-5586" fmla="*/ 264531 h 492336"/>
                  <a:gd name="connsiteX63-5587" fmla="*/ 269781 w 539684"/>
                  <a:gd name="connsiteY63-5588" fmla="*/ 260505 h 492336"/>
                  <a:gd name="connsiteX64-5589" fmla="*/ 260676 w 539684"/>
                  <a:gd name="connsiteY64-5590" fmla="*/ 264531 h 492336"/>
                  <a:gd name="connsiteX65-5591" fmla="*/ 238319 w 539684"/>
                  <a:gd name="connsiteY65-5592" fmla="*/ 289268 h 492336"/>
                  <a:gd name="connsiteX66-5593" fmla="*/ 210660 w 539684"/>
                  <a:gd name="connsiteY66-5594" fmla="*/ 263841 h 492336"/>
                  <a:gd name="connsiteX67-5595" fmla="*/ 200519 w 539684"/>
                  <a:gd name="connsiteY67-5596" fmla="*/ 260620 h 492336"/>
                  <a:gd name="connsiteX68-5597" fmla="*/ 190032 w 539684"/>
                  <a:gd name="connsiteY68-5598" fmla="*/ 274541 h 492336"/>
                  <a:gd name="connsiteX69-5599" fmla="*/ 205474 w 539684"/>
                  <a:gd name="connsiteY69-5600" fmla="*/ 383151 h 492336"/>
                  <a:gd name="connsiteX70-5601" fmla="*/ 205359 w 539684"/>
                  <a:gd name="connsiteY70-5602" fmla="*/ 387293 h 492336"/>
                  <a:gd name="connsiteX71-5603" fmla="*/ 205359 w 539684"/>
                  <a:gd name="connsiteY71-5604" fmla="*/ 492336 h 492336"/>
                  <a:gd name="connsiteX72-5605" fmla="*/ 174243 w 539684"/>
                  <a:gd name="connsiteY72-5606" fmla="*/ 492336 h 492336"/>
                  <a:gd name="connsiteX73-5607" fmla="*/ 174243 w 539684"/>
                  <a:gd name="connsiteY73-5608" fmla="*/ 489230 h 492336"/>
                  <a:gd name="connsiteX74-5609" fmla="*/ 131257 w 539684"/>
                  <a:gd name="connsiteY74-5610" fmla="*/ 340466 h 492336"/>
                  <a:gd name="connsiteX75-5611" fmla="*/ 114662 w 539684"/>
                  <a:gd name="connsiteY75-5612" fmla="*/ 271089 h 492336"/>
                  <a:gd name="connsiteX76-5613" fmla="*/ 267591 w 539684"/>
                  <a:gd name="connsiteY76-5614" fmla="*/ 115653 h 492336"/>
                  <a:gd name="connsiteX77-5615" fmla="*/ 395400 w 539684"/>
                  <a:gd name="connsiteY77-5616" fmla="*/ 34872 h 492336"/>
                  <a:gd name="connsiteX78-5617" fmla="*/ 404717 w 539684"/>
                  <a:gd name="connsiteY78-5618" fmla="*/ 36123 h 492336"/>
                  <a:gd name="connsiteX79-5619" fmla="*/ 409210 w 539684"/>
                  <a:gd name="connsiteY79-5620" fmla="*/ 52806 h 492336"/>
                  <a:gd name="connsiteX80-5621" fmla="*/ 387782 w 539684"/>
                  <a:gd name="connsiteY80-5622" fmla="*/ 89968 h 492336"/>
                  <a:gd name="connsiteX81-5623" fmla="*/ 377068 w 539684"/>
                  <a:gd name="connsiteY81-5624" fmla="*/ 96181 h 492336"/>
                  <a:gd name="connsiteX82-5625" fmla="*/ 370963 w 539684"/>
                  <a:gd name="connsiteY82-5626" fmla="*/ 94455 h 492336"/>
                  <a:gd name="connsiteX83-5627" fmla="*/ 366470 w 539684"/>
                  <a:gd name="connsiteY83-5628" fmla="*/ 77772 h 492336"/>
                  <a:gd name="connsiteX84-5629" fmla="*/ 387898 w 539684"/>
                  <a:gd name="connsiteY84-5630" fmla="*/ 40610 h 492336"/>
                  <a:gd name="connsiteX85-5631" fmla="*/ 395400 w 539684"/>
                  <a:gd name="connsiteY85-5632" fmla="*/ 34872 h 492336"/>
                  <a:gd name="connsiteX86-5633" fmla="*/ 144269 w 539684"/>
                  <a:gd name="connsiteY86-5634" fmla="*/ 34872 h 492336"/>
                  <a:gd name="connsiteX87-5635" fmla="*/ 151671 w 539684"/>
                  <a:gd name="connsiteY87-5636" fmla="*/ 40610 h 492336"/>
                  <a:gd name="connsiteX88-5637" fmla="*/ 173214 w 539684"/>
                  <a:gd name="connsiteY88-5638" fmla="*/ 77772 h 492336"/>
                  <a:gd name="connsiteX89-5639" fmla="*/ 168721 w 539684"/>
                  <a:gd name="connsiteY89-5640" fmla="*/ 94455 h 492336"/>
                  <a:gd name="connsiteX90-5641" fmla="*/ 162500 w 539684"/>
                  <a:gd name="connsiteY90-5642" fmla="*/ 96181 h 492336"/>
                  <a:gd name="connsiteX91-5643" fmla="*/ 151902 w 539684"/>
                  <a:gd name="connsiteY91-5644" fmla="*/ 89968 h 492336"/>
                  <a:gd name="connsiteX92-5645" fmla="*/ 130474 w 539684"/>
                  <a:gd name="connsiteY92-5646" fmla="*/ 52806 h 492336"/>
                  <a:gd name="connsiteX93-5647" fmla="*/ 134967 w 539684"/>
                  <a:gd name="connsiteY93-5648" fmla="*/ 36123 h 492336"/>
                  <a:gd name="connsiteX94-5649" fmla="*/ 144269 w 539684"/>
                  <a:gd name="connsiteY94-5650" fmla="*/ 34872 h 492336"/>
                  <a:gd name="connsiteX95-5651" fmla="*/ 269785 w 539684"/>
                  <a:gd name="connsiteY95-5652" fmla="*/ 0 h 492336"/>
                  <a:gd name="connsiteX96-5653" fmla="*/ 282121 w 539684"/>
                  <a:gd name="connsiteY96-5654" fmla="*/ 12318 h 492336"/>
                  <a:gd name="connsiteX97-5655" fmla="*/ 282121 w 539684"/>
                  <a:gd name="connsiteY97-5656" fmla="*/ 55258 h 492336"/>
                  <a:gd name="connsiteX98-5657" fmla="*/ 269785 w 539684"/>
                  <a:gd name="connsiteY98-5658" fmla="*/ 67461 h 492336"/>
                  <a:gd name="connsiteX99-5659" fmla="*/ 257564 w 539684"/>
                  <a:gd name="connsiteY99-5660" fmla="*/ 55258 h 492336"/>
                  <a:gd name="connsiteX100-5661" fmla="*/ 257564 w 539684"/>
                  <a:gd name="connsiteY100-5662" fmla="*/ 12318 h 492336"/>
                  <a:gd name="connsiteX101-5663" fmla="*/ 269785 w 539684"/>
                  <a:gd name="connsiteY101-5664" fmla="*/ 0 h 492336"/>
                  <a:gd name="connsiteX0-5665" fmla="*/ 452459 w 539684"/>
                  <a:gd name="connsiteY0-5666" fmla="*/ 364695 h 492336"/>
                  <a:gd name="connsiteX1-5667" fmla="*/ 461766 w 539684"/>
                  <a:gd name="connsiteY1-5668" fmla="*/ 365904 h 492336"/>
                  <a:gd name="connsiteX2-5669" fmla="*/ 498990 w 539684"/>
                  <a:gd name="connsiteY2-5670" fmla="*/ 387430 h 492336"/>
                  <a:gd name="connsiteX3-5671" fmla="*/ 503485 w 539684"/>
                  <a:gd name="connsiteY3-5672" fmla="*/ 404122 h 492336"/>
                  <a:gd name="connsiteX4-5673" fmla="*/ 492882 w 539684"/>
                  <a:gd name="connsiteY4-5674" fmla="*/ 410338 h 492336"/>
                  <a:gd name="connsiteX5-5675" fmla="*/ 486659 w 539684"/>
                  <a:gd name="connsiteY5-5676" fmla="*/ 408612 h 492336"/>
                  <a:gd name="connsiteX6-5677" fmla="*/ 449550 w 539684"/>
                  <a:gd name="connsiteY6-5678" fmla="*/ 387200 h 492336"/>
                  <a:gd name="connsiteX7-5679" fmla="*/ 445055 w 539684"/>
                  <a:gd name="connsiteY7-5680" fmla="*/ 370393 h 492336"/>
                  <a:gd name="connsiteX8-5681" fmla="*/ 452459 w 539684"/>
                  <a:gd name="connsiteY8-5682" fmla="*/ 364695 h 492336"/>
                  <a:gd name="connsiteX9-5683" fmla="*/ 87225 w 539684"/>
                  <a:gd name="connsiteY9-5684" fmla="*/ 364695 h 492336"/>
                  <a:gd name="connsiteX10-5685" fmla="*/ 94629 w 539684"/>
                  <a:gd name="connsiteY10-5686" fmla="*/ 370393 h 492336"/>
                  <a:gd name="connsiteX11-5687" fmla="*/ 90134 w 539684"/>
                  <a:gd name="connsiteY11-5688" fmla="*/ 387200 h 492336"/>
                  <a:gd name="connsiteX12-5689" fmla="*/ 52910 w 539684"/>
                  <a:gd name="connsiteY12-5690" fmla="*/ 408612 h 492336"/>
                  <a:gd name="connsiteX13-5691" fmla="*/ 46802 w 539684"/>
                  <a:gd name="connsiteY13-5692" fmla="*/ 410338 h 492336"/>
                  <a:gd name="connsiteX14-5693" fmla="*/ 36199 w 539684"/>
                  <a:gd name="connsiteY14-5694" fmla="*/ 404122 h 492336"/>
                  <a:gd name="connsiteX15-5695" fmla="*/ 40694 w 539684"/>
                  <a:gd name="connsiteY15-5696" fmla="*/ 387430 h 492336"/>
                  <a:gd name="connsiteX16-5697" fmla="*/ 77918 w 539684"/>
                  <a:gd name="connsiteY16-5698" fmla="*/ 365904 h 492336"/>
                  <a:gd name="connsiteX17-5699" fmla="*/ 87225 w 539684"/>
                  <a:gd name="connsiteY17-5700" fmla="*/ 364695 h 492336"/>
                  <a:gd name="connsiteX18-5701" fmla="*/ 484369 w 539684"/>
                  <a:gd name="connsiteY18-5702" fmla="*/ 257141 h 492336"/>
                  <a:gd name="connsiteX19-5703" fmla="*/ 527353 w 539684"/>
                  <a:gd name="connsiteY19-5704" fmla="*/ 257141 h 492336"/>
                  <a:gd name="connsiteX20-5705" fmla="*/ 539684 w 539684"/>
                  <a:gd name="connsiteY20-5706" fmla="*/ 269477 h 492336"/>
                  <a:gd name="connsiteX21-5707" fmla="*/ 527353 w 539684"/>
                  <a:gd name="connsiteY21-5708" fmla="*/ 281698 h 492336"/>
                  <a:gd name="connsiteX22-5709" fmla="*/ 484369 w 539684"/>
                  <a:gd name="connsiteY22-5710" fmla="*/ 281698 h 492336"/>
                  <a:gd name="connsiteX23-5711" fmla="*/ 472153 w 539684"/>
                  <a:gd name="connsiteY23-5712" fmla="*/ 269477 h 492336"/>
                  <a:gd name="connsiteX24-5713" fmla="*/ 484369 w 539684"/>
                  <a:gd name="connsiteY24-5714" fmla="*/ 257141 h 492336"/>
                  <a:gd name="connsiteX25-5715" fmla="*/ 12331 w 539684"/>
                  <a:gd name="connsiteY25-5716" fmla="*/ 257141 h 492336"/>
                  <a:gd name="connsiteX26-5717" fmla="*/ 55200 w 539684"/>
                  <a:gd name="connsiteY26-5718" fmla="*/ 257141 h 492336"/>
                  <a:gd name="connsiteX27-5719" fmla="*/ 67531 w 539684"/>
                  <a:gd name="connsiteY27-5720" fmla="*/ 269477 h 492336"/>
                  <a:gd name="connsiteX28-5721" fmla="*/ 55200 w 539684"/>
                  <a:gd name="connsiteY28-5722" fmla="*/ 281698 h 492336"/>
                  <a:gd name="connsiteX29-5723" fmla="*/ 12331 w 539684"/>
                  <a:gd name="connsiteY29-5724" fmla="*/ 281698 h 492336"/>
                  <a:gd name="connsiteX30-5725" fmla="*/ 0 w 539684"/>
                  <a:gd name="connsiteY30-5726" fmla="*/ 269477 h 492336"/>
                  <a:gd name="connsiteX31-5727" fmla="*/ 12331 w 539684"/>
                  <a:gd name="connsiteY31-5728" fmla="*/ 257141 h 492336"/>
                  <a:gd name="connsiteX32-5729" fmla="*/ 496023 w 539684"/>
                  <a:gd name="connsiteY32-5730" fmla="*/ 129008 h 492336"/>
                  <a:gd name="connsiteX33-5731" fmla="*/ 503485 w 539684"/>
                  <a:gd name="connsiteY33-5732" fmla="*/ 134749 h 492336"/>
                  <a:gd name="connsiteX34-5733" fmla="*/ 498990 w 539684"/>
                  <a:gd name="connsiteY34-5734" fmla="*/ 151441 h 492336"/>
                  <a:gd name="connsiteX35-5735" fmla="*/ 461766 w 539684"/>
                  <a:gd name="connsiteY35-5736" fmla="*/ 172968 h 492336"/>
                  <a:gd name="connsiteX36-5737" fmla="*/ 455658 w 539684"/>
                  <a:gd name="connsiteY36-5738" fmla="*/ 174579 h 492336"/>
                  <a:gd name="connsiteX37-5739" fmla="*/ 445055 w 539684"/>
                  <a:gd name="connsiteY37-5740" fmla="*/ 168478 h 492336"/>
                  <a:gd name="connsiteX38-5741" fmla="*/ 449550 w 539684"/>
                  <a:gd name="connsiteY38-5742" fmla="*/ 151671 h 492336"/>
                  <a:gd name="connsiteX39-5743" fmla="*/ 486659 w 539684"/>
                  <a:gd name="connsiteY39-5744" fmla="*/ 130260 h 492336"/>
                  <a:gd name="connsiteX40-5745" fmla="*/ 496023 w 539684"/>
                  <a:gd name="connsiteY40-5746" fmla="*/ 129008 h 492336"/>
                  <a:gd name="connsiteX41-5747" fmla="*/ 43604 w 539684"/>
                  <a:gd name="connsiteY41-5748" fmla="*/ 129008 h 492336"/>
                  <a:gd name="connsiteX42-5749" fmla="*/ 52910 w 539684"/>
                  <a:gd name="connsiteY42-5750" fmla="*/ 130260 h 492336"/>
                  <a:gd name="connsiteX43-5751" fmla="*/ 90134 w 539684"/>
                  <a:gd name="connsiteY43-5752" fmla="*/ 151671 h 492336"/>
                  <a:gd name="connsiteX44-5753" fmla="*/ 94629 w 539684"/>
                  <a:gd name="connsiteY44-5754" fmla="*/ 168478 h 492336"/>
                  <a:gd name="connsiteX45-5755" fmla="*/ 84026 w 539684"/>
                  <a:gd name="connsiteY45-5756" fmla="*/ 174579 h 492336"/>
                  <a:gd name="connsiteX46-5757" fmla="*/ 77918 w 539684"/>
                  <a:gd name="connsiteY46-5758" fmla="*/ 172968 h 492336"/>
                  <a:gd name="connsiteX47-5759" fmla="*/ 40694 w 539684"/>
                  <a:gd name="connsiteY47-5760" fmla="*/ 151441 h 492336"/>
                  <a:gd name="connsiteX48-5761" fmla="*/ 36199 w 539684"/>
                  <a:gd name="connsiteY48-5762" fmla="*/ 134749 h 492336"/>
                  <a:gd name="connsiteX49-5763" fmla="*/ 43604 w 539684"/>
                  <a:gd name="connsiteY49-5764" fmla="*/ 129008 h 492336"/>
                  <a:gd name="connsiteX50-5765" fmla="*/ 267591 w 539684"/>
                  <a:gd name="connsiteY50-5766" fmla="*/ 115653 h 492336"/>
                  <a:gd name="connsiteX51-5767" fmla="*/ 425015 w 539684"/>
                  <a:gd name="connsiteY51-5768" fmla="*/ 270629 h 492336"/>
                  <a:gd name="connsiteX52-5769" fmla="*/ 409572 w 539684"/>
                  <a:gd name="connsiteY52-5770" fmla="*/ 338165 h 492336"/>
                  <a:gd name="connsiteX53-5771" fmla="*/ 365434 w 539684"/>
                  <a:gd name="connsiteY53-5772" fmla="*/ 488539 h 492336"/>
                  <a:gd name="connsiteX54-5773" fmla="*/ 365434 w 539684"/>
                  <a:gd name="connsiteY54-5774" fmla="*/ 492336 h 492336"/>
                  <a:gd name="connsiteX55-5775" fmla="*/ 334318 w 539684"/>
                  <a:gd name="connsiteY55-5776" fmla="*/ 492336 h 492336"/>
                  <a:gd name="connsiteX56-5777" fmla="*/ 334318 w 539684"/>
                  <a:gd name="connsiteY56-5778" fmla="*/ 387293 h 492336"/>
                  <a:gd name="connsiteX57-5779" fmla="*/ 334202 w 539684"/>
                  <a:gd name="connsiteY57-5780" fmla="*/ 383151 h 492336"/>
                  <a:gd name="connsiteX58-5781" fmla="*/ 349530 w 539684"/>
                  <a:gd name="connsiteY58-5782" fmla="*/ 274541 h 492336"/>
                  <a:gd name="connsiteX59-5783" fmla="*/ 346418 w 539684"/>
                  <a:gd name="connsiteY59-5784" fmla="*/ 264531 h 492336"/>
                  <a:gd name="connsiteX60-5785" fmla="*/ 329016 w 539684"/>
                  <a:gd name="connsiteY60-5786" fmla="*/ 263726 h 492336"/>
                  <a:gd name="connsiteX61-5787" fmla="*/ 301358 w 539684"/>
                  <a:gd name="connsiteY61-5788" fmla="*/ 289268 h 492336"/>
                  <a:gd name="connsiteX62-5789" fmla="*/ 278885 w 539684"/>
                  <a:gd name="connsiteY62-5790" fmla="*/ 264531 h 492336"/>
                  <a:gd name="connsiteX63-5791" fmla="*/ 269781 w 539684"/>
                  <a:gd name="connsiteY63-5792" fmla="*/ 260505 h 492336"/>
                  <a:gd name="connsiteX64-5793" fmla="*/ 260676 w 539684"/>
                  <a:gd name="connsiteY64-5794" fmla="*/ 264531 h 492336"/>
                  <a:gd name="connsiteX65-5795" fmla="*/ 238319 w 539684"/>
                  <a:gd name="connsiteY65-5796" fmla="*/ 289268 h 492336"/>
                  <a:gd name="connsiteX66-5797" fmla="*/ 210660 w 539684"/>
                  <a:gd name="connsiteY66-5798" fmla="*/ 263841 h 492336"/>
                  <a:gd name="connsiteX67-5799" fmla="*/ 200519 w 539684"/>
                  <a:gd name="connsiteY67-5800" fmla="*/ 260620 h 492336"/>
                  <a:gd name="connsiteX68-5801" fmla="*/ 190032 w 539684"/>
                  <a:gd name="connsiteY68-5802" fmla="*/ 274541 h 492336"/>
                  <a:gd name="connsiteX69-5803" fmla="*/ 205474 w 539684"/>
                  <a:gd name="connsiteY69-5804" fmla="*/ 383151 h 492336"/>
                  <a:gd name="connsiteX70-5805" fmla="*/ 205359 w 539684"/>
                  <a:gd name="connsiteY70-5806" fmla="*/ 492336 h 492336"/>
                  <a:gd name="connsiteX71-5807" fmla="*/ 174243 w 539684"/>
                  <a:gd name="connsiteY71-5808" fmla="*/ 492336 h 492336"/>
                  <a:gd name="connsiteX72-5809" fmla="*/ 174243 w 539684"/>
                  <a:gd name="connsiteY72-5810" fmla="*/ 489230 h 492336"/>
                  <a:gd name="connsiteX73-5811" fmla="*/ 131257 w 539684"/>
                  <a:gd name="connsiteY73-5812" fmla="*/ 340466 h 492336"/>
                  <a:gd name="connsiteX74-5813" fmla="*/ 114662 w 539684"/>
                  <a:gd name="connsiteY74-5814" fmla="*/ 271089 h 492336"/>
                  <a:gd name="connsiteX75-5815" fmla="*/ 267591 w 539684"/>
                  <a:gd name="connsiteY75-5816" fmla="*/ 115653 h 492336"/>
                  <a:gd name="connsiteX76-5817" fmla="*/ 395400 w 539684"/>
                  <a:gd name="connsiteY76-5818" fmla="*/ 34872 h 492336"/>
                  <a:gd name="connsiteX77-5819" fmla="*/ 404717 w 539684"/>
                  <a:gd name="connsiteY77-5820" fmla="*/ 36123 h 492336"/>
                  <a:gd name="connsiteX78-5821" fmla="*/ 409210 w 539684"/>
                  <a:gd name="connsiteY78-5822" fmla="*/ 52806 h 492336"/>
                  <a:gd name="connsiteX79-5823" fmla="*/ 387782 w 539684"/>
                  <a:gd name="connsiteY79-5824" fmla="*/ 89968 h 492336"/>
                  <a:gd name="connsiteX80-5825" fmla="*/ 377068 w 539684"/>
                  <a:gd name="connsiteY80-5826" fmla="*/ 96181 h 492336"/>
                  <a:gd name="connsiteX81-5827" fmla="*/ 370963 w 539684"/>
                  <a:gd name="connsiteY81-5828" fmla="*/ 94455 h 492336"/>
                  <a:gd name="connsiteX82-5829" fmla="*/ 366470 w 539684"/>
                  <a:gd name="connsiteY82-5830" fmla="*/ 77772 h 492336"/>
                  <a:gd name="connsiteX83-5831" fmla="*/ 387898 w 539684"/>
                  <a:gd name="connsiteY83-5832" fmla="*/ 40610 h 492336"/>
                  <a:gd name="connsiteX84-5833" fmla="*/ 395400 w 539684"/>
                  <a:gd name="connsiteY84-5834" fmla="*/ 34872 h 492336"/>
                  <a:gd name="connsiteX85-5835" fmla="*/ 144269 w 539684"/>
                  <a:gd name="connsiteY85-5836" fmla="*/ 34872 h 492336"/>
                  <a:gd name="connsiteX86-5837" fmla="*/ 151671 w 539684"/>
                  <a:gd name="connsiteY86-5838" fmla="*/ 40610 h 492336"/>
                  <a:gd name="connsiteX87-5839" fmla="*/ 173214 w 539684"/>
                  <a:gd name="connsiteY87-5840" fmla="*/ 77772 h 492336"/>
                  <a:gd name="connsiteX88-5841" fmla="*/ 168721 w 539684"/>
                  <a:gd name="connsiteY88-5842" fmla="*/ 94455 h 492336"/>
                  <a:gd name="connsiteX89-5843" fmla="*/ 162500 w 539684"/>
                  <a:gd name="connsiteY89-5844" fmla="*/ 96181 h 492336"/>
                  <a:gd name="connsiteX90-5845" fmla="*/ 151902 w 539684"/>
                  <a:gd name="connsiteY90-5846" fmla="*/ 89968 h 492336"/>
                  <a:gd name="connsiteX91-5847" fmla="*/ 130474 w 539684"/>
                  <a:gd name="connsiteY91-5848" fmla="*/ 52806 h 492336"/>
                  <a:gd name="connsiteX92-5849" fmla="*/ 134967 w 539684"/>
                  <a:gd name="connsiteY92-5850" fmla="*/ 36123 h 492336"/>
                  <a:gd name="connsiteX93-5851" fmla="*/ 144269 w 539684"/>
                  <a:gd name="connsiteY93-5852" fmla="*/ 34872 h 492336"/>
                  <a:gd name="connsiteX94-5853" fmla="*/ 269785 w 539684"/>
                  <a:gd name="connsiteY94-5854" fmla="*/ 0 h 492336"/>
                  <a:gd name="connsiteX95-5855" fmla="*/ 282121 w 539684"/>
                  <a:gd name="connsiteY95-5856" fmla="*/ 12318 h 492336"/>
                  <a:gd name="connsiteX96-5857" fmla="*/ 282121 w 539684"/>
                  <a:gd name="connsiteY96-5858" fmla="*/ 55258 h 492336"/>
                  <a:gd name="connsiteX97-5859" fmla="*/ 269785 w 539684"/>
                  <a:gd name="connsiteY97-5860" fmla="*/ 67461 h 492336"/>
                  <a:gd name="connsiteX98-5861" fmla="*/ 257564 w 539684"/>
                  <a:gd name="connsiteY98-5862" fmla="*/ 55258 h 492336"/>
                  <a:gd name="connsiteX99-5863" fmla="*/ 257564 w 539684"/>
                  <a:gd name="connsiteY99-5864" fmla="*/ 12318 h 492336"/>
                  <a:gd name="connsiteX100-5865" fmla="*/ 269785 w 539684"/>
                  <a:gd name="connsiteY100-5866" fmla="*/ 0 h 492336"/>
                  <a:gd name="connsiteX0-5867" fmla="*/ 452459 w 539684"/>
                  <a:gd name="connsiteY0-5868" fmla="*/ 364695 h 492336"/>
                  <a:gd name="connsiteX1-5869" fmla="*/ 461766 w 539684"/>
                  <a:gd name="connsiteY1-5870" fmla="*/ 365904 h 492336"/>
                  <a:gd name="connsiteX2-5871" fmla="*/ 498990 w 539684"/>
                  <a:gd name="connsiteY2-5872" fmla="*/ 387430 h 492336"/>
                  <a:gd name="connsiteX3-5873" fmla="*/ 503485 w 539684"/>
                  <a:gd name="connsiteY3-5874" fmla="*/ 404122 h 492336"/>
                  <a:gd name="connsiteX4-5875" fmla="*/ 492882 w 539684"/>
                  <a:gd name="connsiteY4-5876" fmla="*/ 410338 h 492336"/>
                  <a:gd name="connsiteX5-5877" fmla="*/ 486659 w 539684"/>
                  <a:gd name="connsiteY5-5878" fmla="*/ 408612 h 492336"/>
                  <a:gd name="connsiteX6-5879" fmla="*/ 449550 w 539684"/>
                  <a:gd name="connsiteY6-5880" fmla="*/ 387200 h 492336"/>
                  <a:gd name="connsiteX7-5881" fmla="*/ 445055 w 539684"/>
                  <a:gd name="connsiteY7-5882" fmla="*/ 370393 h 492336"/>
                  <a:gd name="connsiteX8-5883" fmla="*/ 452459 w 539684"/>
                  <a:gd name="connsiteY8-5884" fmla="*/ 364695 h 492336"/>
                  <a:gd name="connsiteX9-5885" fmla="*/ 87225 w 539684"/>
                  <a:gd name="connsiteY9-5886" fmla="*/ 364695 h 492336"/>
                  <a:gd name="connsiteX10-5887" fmla="*/ 94629 w 539684"/>
                  <a:gd name="connsiteY10-5888" fmla="*/ 370393 h 492336"/>
                  <a:gd name="connsiteX11-5889" fmla="*/ 90134 w 539684"/>
                  <a:gd name="connsiteY11-5890" fmla="*/ 387200 h 492336"/>
                  <a:gd name="connsiteX12-5891" fmla="*/ 52910 w 539684"/>
                  <a:gd name="connsiteY12-5892" fmla="*/ 408612 h 492336"/>
                  <a:gd name="connsiteX13-5893" fmla="*/ 46802 w 539684"/>
                  <a:gd name="connsiteY13-5894" fmla="*/ 410338 h 492336"/>
                  <a:gd name="connsiteX14-5895" fmla="*/ 36199 w 539684"/>
                  <a:gd name="connsiteY14-5896" fmla="*/ 404122 h 492336"/>
                  <a:gd name="connsiteX15-5897" fmla="*/ 40694 w 539684"/>
                  <a:gd name="connsiteY15-5898" fmla="*/ 387430 h 492336"/>
                  <a:gd name="connsiteX16-5899" fmla="*/ 77918 w 539684"/>
                  <a:gd name="connsiteY16-5900" fmla="*/ 365904 h 492336"/>
                  <a:gd name="connsiteX17-5901" fmla="*/ 87225 w 539684"/>
                  <a:gd name="connsiteY17-5902" fmla="*/ 364695 h 492336"/>
                  <a:gd name="connsiteX18-5903" fmla="*/ 484369 w 539684"/>
                  <a:gd name="connsiteY18-5904" fmla="*/ 257141 h 492336"/>
                  <a:gd name="connsiteX19-5905" fmla="*/ 527353 w 539684"/>
                  <a:gd name="connsiteY19-5906" fmla="*/ 257141 h 492336"/>
                  <a:gd name="connsiteX20-5907" fmla="*/ 539684 w 539684"/>
                  <a:gd name="connsiteY20-5908" fmla="*/ 269477 h 492336"/>
                  <a:gd name="connsiteX21-5909" fmla="*/ 527353 w 539684"/>
                  <a:gd name="connsiteY21-5910" fmla="*/ 281698 h 492336"/>
                  <a:gd name="connsiteX22-5911" fmla="*/ 484369 w 539684"/>
                  <a:gd name="connsiteY22-5912" fmla="*/ 281698 h 492336"/>
                  <a:gd name="connsiteX23-5913" fmla="*/ 472153 w 539684"/>
                  <a:gd name="connsiteY23-5914" fmla="*/ 269477 h 492336"/>
                  <a:gd name="connsiteX24-5915" fmla="*/ 484369 w 539684"/>
                  <a:gd name="connsiteY24-5916" fmla="*/ 257141 h 492336"/>
                  <a:gd name="connsiteX25-5917" fmla="*/ 12331 w 539684"/>
                  <a:gd name="connsiteY25-5918" fmla="*/ 257141 h 492336"/>
                  <a:gd name="connsiteX26-5919" fmla="*/ 55200 w 539684"/>
                  <a:gd name="connsiteY26-5920" fmla="*/ 257141 h 492336"/>
                  <a:gd name="connsiteX27-5921" fmla="*/ 67531 w 539684"/>
                  <a:gd name="connsiteY27-5922" fmla="*/ 269477 h 492336"/>
                  <a:gd name="connsiteX28-5923" fmla="*/ 55200 w 539684"/>
                  <a:gd name="connsiteY28-5924" fmla="*/ 281698 h 492336"/>
                  <a:gd name="connsiteX29-5925" fmla="*/ 12331 w 539684"/>
                  <a:gd name="connsiteY29-5926" fmla="*/ 281698 h 492336"/>
                  <a:gd name="connsiteX30-5927" fmla="*/ 0 w 539684"/>
                  <a:gd name="connsiteY30-5928" fmla="*/ 269477 h 492336"/>
                  <a:gd name="connsiteX31-5929" fmla="*/ 12331 w 539684"/>
                  <a:gd name="connsiteY31-5930" fmla="*/ 257141 h 492336"/>
                  <a:gd name="connsiteX32-5931" fmla="*/ 496023 w 539684"/>
                  <a:gd name="connsiteY32-5932" fmla="*/ 129008 h 492336"/>
                  <a:gd name="connsiteX33-5933" fmla="*/ 503485 w 539684"/>
                  <a:gd name="connsiteY33-5934" fmla="*/ 134749 h 492336"/>
                  <a:gd name="connsiteX34-5935" fmla="*/ 498990 w 539684"/>
                  <a:gd name="connsiteY34-5936" fmla="*/ 151441 h 492336"/>
                  <a:gd name="connsiteX35-5937" fmla="*/ 461766 w 539684"/>
                  <a:gd name="connsiteY35-5938" fmla="*/ 172968 h 492336"/>
                  <a:gd name="connsiteX36-5939" fmla="*/ 455658 w 539684"/>
                  <a:gd name="connsiteY36-5940" fmla="*/ 174579 h 492336"/>
                  <a:gd name="connsiteX37-5941" fmla="*/ 445055 w 539684"/>
                  <a:gd name="connsiteY37-5942" fmla="*/ 168478 h 492336"/>
                  <a:gd name="connsiteX38-5943" fmla="*/ 449550 w 539684"/>
                  <a:gd name="connsiteY38-5944" fmla="*/ 151671 h 492336"/>
                  <a:gd name="connsiteX39-5945" fmla="*/ 486659 w 539684"/>
                  <a:gd name="connsiteY39-5946" fmla="*/ 130260 h 492336"/>
                  <a:gd name="connsiteX40-5947" fmla="*/ 496023 w 539684"/>
                  <a:gd name="connsiteY40-5948" fmla="*/ 129008 h 492336"/>
                  <a:gd name="connsiteX41-5949" fmla="*/ 43604 w 539684"/>
                  <a:gd name="connsiteY41-5950" fmla="*/ 129008 h 492336"/>
                  <a:gd name="connsiteX42-5951" fmla="*/ 52910 w 539684"/>
                  <a:gd name="connsiteY42-5952" fmla="*/ 130260 h 492336"/>
                  <a:gd name="connsiteX43-5953" fmla="*/ 90134 w 539684"/>
                  <a:gd name="connsiteY43-5954" fmla="*/ 151671 h 492336"/>
                  <a:gd name="connsiteX44-5955" fmla="*/ 94629 w 539684"/>
                  <a:gd name="connsiteY44-5956" fmla="*/ 168478 h 492336"/>
                  <a:gd name="connsiteX45-5957" fmla="*/ 84026 w 539684"/>
                  <a:gd name="connsiteY45-5958" fmla="*/ 174579 h 492336"/>
                  <a:gd name="connsiteX46-5959" fmla="*/ 77918 w 539684"/>
                  <a:gd name="connsiteY46-5960" fmla="*/ 172968 h 492336"/>
                  <a:gd name="connsiteX47-5961" fmla="*/ 40694 w 539684"/>
                  <a:gd name="connsiteY47-5962" fmla="*/ 151441 h 492336"/>
                  <a:gd name="connsiteX48-5963" fmla="*/ 36199 w 539684"/>
                  <a:gd name="connsiteY48-5964" fmla="*/ 134749 h 492336"/>
                  <a:gd name="connsiteX49-5965" fmla="*/ 43604 w 539684"/>
                  <a:gd name="connsiteY49-5966" fmla="*/ 129008 h 492336"/>
                  <a:gd name="connsiteX50-5967" fmla="*/ 267591 w 539684"/>
                  <a:gd name="connsiteY50-5968" fmla="*/ 115653 h 492336"/>
                  <a:gd name="connsiteX51-5969" fmla="*/ 425015 w 539684"/>
                  <a:gd name="connsiteY51-5970" fmla="*/ 270629 h 492336"/>
                  <a:gd name="connsiteX52-5971" fmla="*/ 409572 w 539684"/>
                  <a:gd name="connsiteY52-5972" fmla="*/ 338165 h 492336"/>
                  <a:gd name="connsiteX53-5973" fmla="*/ 365434 w 539684"/>
                  <a:gd name="connsiteY53-5974" fmla="*/ 488539 h 492336"/>
                  <a:gd name="connsiteX54-5975" fmla="*/ 365434 w 539684"/>
                  <a:gd name="connsiteY54-5976" fmla="*/ 492336 h 492336"/>
                  <a:gd name="connsiteX55-5977" fmla="*/ 334318 w 539684"/>
                  <a:gd name="connsiteY55-5978" fmla="*/ 492336 h 492336"/>
                  <a:gd name="connsiteX56-5979" fmla="*/ 334318 w 539684"/>
                  <a:gd name="connsiteY56-5980" fmla="*/ 387293 h 492336"/>
                  <a:gd name="connsiteX57-5981" fmla="*/ 334202 w 539684"/>
                  <a:gd name="connsiteY57-5982" fmla="*/ 383151 h 492336"/>
                  <a:gd name="connsiteX58-5983" fmla="*/ 349530 w 539684"/>
                  <a:gd name="connsiteY58-5984" fmla="*/ 274541 h 492336"/>
                  <a:gd name="connsiteX59-5985" fmla="*/ 346418 w 539684"/>
                  <a:gd name="connsiteY59-5986" fmla="*/ 264531 h 492336"/>
                  <a:gd name="connsiteX60-5987" fmla="*/ 329016 w 539684"/>
                  <a:gd name="connsiteY60-5988" fmla="*/ 263726 h 492336"/>
                  <a:gd name="connsiteX61-5989" fmla="*/ 301358 w 539684"/>
                  <a:gd name="connsiteY61-5990" fmla="*/ 289268 h 492336"/>
                  <a:gd name="connsiteX62-5991" fmla="*/ 278885 w 539684"/>
                  <a:gd name="connsiteY62-5992" fmla="*/ 264531 h 492336"/>
                  <a:gd name="connsiteX63-5993" fmla="*/ 269781 w 539684"/>
                  <a:gd name="connsiteY63-5994" fmla="*/ 260505 h 492336"/>
                  <a:gd name="connsiteX64-5995" fmla="*/ 260676 w 539684"/>
                  <a:gd name="connsiteY64-5996" fmla="*/ 264531 h 492336"/>
                  <a:gd name="connsiteX65-5997" fmla="*/ 238319 w 539684"/>
                  <a:gd name="connsiteY65-5998" fmla="*/ 289268 h 492336"/>
                  <a:gd name="connsiteX66-5999" fmla="*/ 210660 w 539684"/>
                  <a:gd name="connsiteY66-6000" fmla="*/ 263841 h 492336"/>
                  <a:gd name="connsiteX67-6001" fmla="*/ 200519 w 539684"/>
                  <a:gd name="connsiteY67-6002" fmla="*/ 260620 h 492336"/>
                  <a:gd name="connsiteX68-6003" fmla="*/ 190032 w 539684"/>
                  <a:gd name="connsiteY68-6004" fmla="*/ 274541 h 492336"/>
                  <a:gd name="connsiteX69-6005" fmla="*/ 205359 w 539684"/>
                  <a:gd name="connsiteY69-6006" fmla="*/ 492336 h 492336"/>
                  <a:gd name="connsiteX70-6007" fmla="*/ 174243 w 539684"/>
                  <a:gd name="connsiteY70-6008" fmla="*/ 492336 h 492336"/>
                  <a:gd name="connsiteX71-6009" fmla="*/ 174243 w 539684"/>
                  <a:gd name="connsiteY71-6010" fmla="*/ 489230 h 492336"/>
                  <a:gd name="connsiteX72-6011" fmla="*/ 131257 w 539684"/>
                  <a:gd name="connsiteY72-6012" fmla="*/ 340466 h 492336"/>
                  <a:gd name="connsiteX73-6013" fmla="*/ 114662 w 539684"/>
                  <a:gd name="connsiteY73-6014" fmla="*/ 271089 h 492336"/>
                  <a:gd name="connsiteX74-6015" fmla="*/ 267591 w 539684"/>
                  <a:gd name="connsiteY74-6016" fmla="*/ 115653 h 492336"/>
                  <a:gd name="connsiteX75-6017" fmla="*/ 395400 w 539684"/>
                  <a:gd name="connsiteY75-6018" fmla="*/ 34872 h 492336"/>
                  <a:gd name="connsiteX76-6019" fmla="*/ 404717 w 539684"/>
                  <a:gd name="connsiteY76-6020" fmla="*/ 36123 h 492336"/>
                  <a:gd name="connsiteX77-6021" fmla="*/ 409210 w 539684"/>
                  <a:gd name="connsiteY77-6022" fmla="*/ 52806 h 492336"/>
                  <a:gd name="connsiteX78-6023" fmla="*/ 387782 w 539684"/>
                  <a:gd name="connsiteY78-6024" fmla="*/ 89968 h 492336"/>
                  <a:gd name="connsiteX79-6025" fmla="*/ 377068 w 539684"/>
                  <a:gd name="connsiteY79-6026" fmla="*/ 96181 h 492336"/>
                  <a:gd name="connsiteX80-6027" fmla="*/ 370963 w 539684"/>
                  <a:gd name="connsiteY80-6028" fmla="*/ 94455 h 492336"/>
                  <a:gd name="connsiteX81-6029" fmla="*/ 366470 w 539684"/>
                  <a:gd name="connsiteY81-6030" fmla="*/ 77772 h 492336"/>
                  <a:gd name="connsiteX82-6031" fmla="*/ 387898 w 539684"/>
                  <a:gd name="connsiteY82-6032" fmla="*/ 40610 h 492336"/>
                  <a:gd name="connsiteX83-6033" fmla="*/ 395400 w 539684"/>
                  <a:gd name="connsiteY83-6034" fmla="*/ 34872 h 492336"/>
                  <a:gd name="connsiteX84-6035" fmla="*/ 144269 w 539684"/>
                  <a:gd name="connsiteY84-6036" fmla="*/ 34872 h 492336"/>
                  <a:gd name="connsiteX85-6037" fmla="*/ 151671 w 539684"/>
                  <a:gd name="connsiteY85-6038" fmla="*/ 40610 h 492336"/>
                  <a:gd name="connsiteX86-6039" fmla="*/ 173214 w 539684"/>
                  <a:gd name="connsiteY86-6040" fmla="*/ 77772 h 492336"/>
                  <a:gd name="connsiteX87-6041" fmla="*/ 168721 w 539684"/>
                  <a:gd name="connsiteY87-6042" fmla="*/ 94455 h 492336"/>
                  <a:gd name="connsiteX88-6043" fmla="*/ 162500 w 539684"/>
                  <a:gd name="connsiteY88-6044" fmla="*/ 96181 h 492336"/>
                  <a:gd name="connsiteX89-6045" fmla="*/ 151902 w 539684"/>
                  <a:gd name="connsiteY89-6046" fmla="*/ 89968 h 492336"/>
                  <a:gd name="connsiteX90-6047" fmla="*/ 130474 w 539684"/>
                  <a:gd name="connsiteY90-6048" fmla="*/ 52806 h 492336"/>
                  <a:gd name="connsiteX91-6049" fmla="*/ 134967 w 539684"/>
                  <a:gd name="connsiteY91-6050" fmla="*/ 36123 h 492336"/>
                  <a:gd name="connsiteX92-6051" fmla="*/ 144269 w 539684"/>
                  <a:gd name="connsiteY92-6052" fmla="*/ 34872 h 492336"/>
                  <a:gd name="connsiteX93-6053" fmla="*/ 269785 w 539684"/>
                  <a:gd name="connsiteY93-6054" fmla="*/ 0 h 492336"/>
                  <a:gd name="connsiteX94-6055" fmla="*/ 282121 w 539684"/>
                  <a:gd name="connsiteY94-6056" fmla="*/ 12318 h 492336"/>
                  <a:gd name="connsiteX95-6057" fmla="*/ 282121 w 539684"/>
                  <a:gd name="connsiteY95-6058" fmla="*/ 55258 h 492336"/>
                  <a:gd name="connsiteX96-6059" fmla="*/ 269785 w 539684"/>
                  <a:gd name="connsiteY96-6060" fmla="*/ 67461 h 492336"/>
                  <a:gd name="connsiteX97-6061" fmla="*/ 257564 w 539684"/>
                  <a:gd name="connsiteY97-6062" fmla="*/ 55258 h 492336"/>
                  <a:gd name="connsiteX98-6063" fmla="*/ 257564 w 539684"/>
                  <a:gd name="connsiteY98-6064" fmla="*/ 12318 h 492336"/>
                  <a:gd name="connsiteX99-6065" fmla="*/ 269785 w 539684"/>
                  <a:gd name="connsiteY99-6066" fmla="*/ 0 h 492336"/>
                  <a:gd name="connsiteX0-6067" fmla="*/ 452459 w 539684"/>
                  <a:gd name="connsiteY0-6068" fmla="*/ 364695 h 492336"/>
                  <a:gd name="connsiteX1-6069" fmla="*/ 461766 w 539684"/>
                  <a:gd name="connsiteY1-6070" fmla="*/ 365904 h 492336"/>
                  <a:gd name="connsiteX2-6071" fmla="*/ 498990 w 539684"/>
                  <a:gd name="connsiteY2-6072" fmla="*/ 387430 h 492336"/>
                  <a:gd name="connsiteX3-6073" fmla="*/ 503485 w 539684"/>
                  <a:gd name="connsiteY3-6074" fmla="*/ 404122 h 492336"/>
                  <a:gd name="connsiteX4-6075" fmla="*/ 492882 w 539684"/>
                  <a:gd name="connsiteY4-6076" fmla="*/ 410338 h 492336"/>
                  <a:gd name="connsiteX5-6077" fmla="*/ 486659 w 539684"/>
                  <a:gd name="connsiteY5-6078" fmla="*/ 408612 h 492336"/>
                  <a:gd name="connsiteX6-6079" fmla="*/ 449550 w 539684"/>
                  <a:gd name="connsiteY6-6080" fmla="*/ 387200 h 492336"/>
                  <a:gd name="connsiteX7-6081" fmla="*/ 445055 w 539684"/>
                  <a:gd name="connsiteY7-6082" fmla="*/ 370393 h 492336"/>
                  <a:gd name="connsiteX8-6083" fmla="*/ 452459 w 539684"/>
                  <a:gd name="connsiteY8-6084" fmla="*/ 364695 h 492336"/>
                  <a:gd name="connsiteX9-6085" fmla="*/ 87225 w 539684"/>
                  <a:gd name="connsiteY9-6086" fmla="*/ 364695 h 492336"/>
                  <a:gd name="connsiteX10-6087" fmla="*/ 94629 w 539684"/>
                  <a:gd name="connsiteY10-6088" fmla="*/ 370393 h 492336"/>
                  <a:gd name="connsiteX11-6089" fmla="*/ 90134 w 539684"/>
                  <a:gd name="connsiteY11-6090" fmla="*/ 387200 h 492336"/>
                  <a:gd name="connsiteX12-6091" fmla="*/ 52910 w 539684"/>
                  <a:gd name="connsiteY12-6092" fmla="*/ 408612 h 492336"/>
                  <a:gd name="connsiteX13-6093" fmla="*/ 46802 w 539684"/>
                  <a:gd name="connsiteY13-6094" fmla="*/ 410338 h 492336"/>
                  <a:gd name="connsiteX14-6095" fmla="*/ 36199 w 539684"/>
                  <a:gd name="connsiteY14-6096" fmla="*/ 404122 h 492336"/>
                  <a:gd name="connsiteX15-6097" fmla="*/ 40694 w 539684"/>
                  <a:gd name="connsiteY15-6098" fmla="*/ 387430 h 492336"/>
                  <a:gd name="connsiteX16-6099" fmla="*/ 77918 w 539684"/>
                  <a:gd name="connsiteY16-6100" fmla="*/ 365904 h 492336"/>
                  <a:gd name="connsiteX17-6101" fmla="*/ 87225 w 539684"/>
                  <a:gd name="connsiteY17-6102" fmla="*/ 364695 h 492336"/>
                  <a:gd name="connsiteX18-6103" fmla="*/ 484369 w 539684"/>
                  <a:gd name="connsiteY18-6104" fmla="*/ 257141 h 492336"/>
                  <a:gd name="connsiteX19-6105" fmla="*/ 527353 w 539684"/>
                  <a:gd name="connsiteY19-6106" fmla="*/ 257141 h 492336"/>
                  <a:gd name="connsiteX20-6107" fmla="*/ 539684 w 539684"/>
                  <a:gd name="connsiteY20-6108" fmla="*/ 269477 h 492336"/>
                  <a:gd name="connsiteX21-6109" fmla="*/ 527353 w 539684"/>
                  <a:gd name="connsiteY21-6110" fmla="*/ 281698 h 492336"/>
                  <a:gd name="connsiteX22-6111" fmla="*/ 484369 w 539684"/>
                  <a:gd name="connsiteY22-6112" fmla="*/ 281698 h 492336"/>
                  <a:gd name="connsiteX23-6113" fmla="*/ 472153 w 539684"/>
                  <a:gd name="connsiteY23-6114" fmla="*/ 269477 h 492336"/>
                  <a:gd name="connsiteX24-6115" fmla="*/ 484369 w 539684"/>
                  <a:gd name="connsiteY24-6116" fmla="*/ 257141 h 492336"/>
                  <a:gd name="connsiteX25-6117" fmla="*/ 12331 w 539684"/>
                  <a:gd name="connsiteY25-6118" fmla="*/ 257141 h 492336"/>
                  <a:gd name="connsiteX26-6119" fmla="*/ 55200 w 539684"/>
                  <a:gd name="connsiteY26-6120" fmla="*/ 257141 h 492336"/>
                  <a:gd name="connsiteX27-6121" fmla="*/ 67531 w 539684"/>
                  <a:gd name="connsiteY27-6122" fmla="*/ 269477 h 492336"/>
                  <a:gd name="connsiteX28-6123" fmla="*/ 55200 w 539684"/>
                  <a:gd name="connsiteY28-6124" fmla="*/ 281698 h 492336"/>
                  <a:gd name="connsiteX29-6125" fmla="*/ 12331 w 539684"/>
                  <a:gd name="connsiteY29-6126" fmla="*/ 281698 h 492336"/>
                  <a:gd name="connsiteX30-6127" fmla="*/ 0 w 539684"/>
                  <a:gd name="connsiteY30-6128" fmla="*/ 269477 h 492336"/>
                  <a:gd name="connsiteX31-6129" fmla="*/ 12331 w 539684"/>
                  <a:gd name="connsiteY31-6130" fmla="*/ 257141 h 492336"/>
                  <a:gd name="connsiteX32-6131" fmla="*/ 496023 w 539684"/>
                  <a:gd name="connsiteY32-6132" fmla="*/ 129008 h 492336"/>
                  <a:gd name="connsiteX33-6133" fmla="*/ 503485 w 539684"/>
                  <a:gd name="connsiteY33-6134" fmla="*/ 134749 h 492336"/>
                  <a:gd name="connsiteX34-6135" fmla="*/ 498990 w 539684"/>
                  <a:gd name="connsiteY34-6136" fmla="*/ 151441 h 492336"/>
                  <a:gd name="connsiteX35-6137" fmla="*/ 461766 w 539684"/>
                  <a:gd name="connsiteY35-6138" fmla="*/ 172968 h 492336"/>
                  <a:gd name="connsiteX36-6139" fmla="*/ 455658 w 539684"/>
                  <a:gd name="connsiteY36-6140" fmla="*/ 174579 h 492336"/>
                  <a:gd name="connsiteX37-6141" fmla="*/ 445055 w 539684"/>
                  <a:gd name="connsiteY37-6142" fmla="*/ 168478 h 492336"/>
                  <a:gd name="connsiteX38-6143" fmla="*/ 449550 w 539684"/>
                  <a:gd name="connsiteY38-6144" fmla="*/ 151671 h 492336"/>
                  <a:gd name="connsiteX39-6145" fmla="*/ 486659 w 539684"/>
                  <a:gd name="connsiteY39-6146" fmla="*/ 130260 h 492336"/>
                  <a:gd name="connsiteX40-6147" fmla="*/ 496023 w 539684"/>
                  <a:gd name="connsiteY40-6148" fmla="*/ 129008 h 492336"/>
                  <a:gd name="connsiteX41-6149" fmla="*/ 43604 w 539684"/>
                  <a:gd name="connsiteY41-6150" fmla="*/ 129008 h 492336"/>
                  <a:gd name="connsiteX42-6151" fmla="*/ 52910 w 539684"/>
                  <a:gd name="connsiteY42-6152" fmla="*/ 130260 h 492336"/>
                  <a:gd name="connsiteX43-6153" fmla="*/ 90134 w 539684"/>
                  <a:gd name="connsiteY43-6154" fmla="*/ 151671 h 492336"/>
                  <a:gd name="connsiteX44-6155" fmla="*/ 94629 w 539684"/>
                  <a:gd name="connsiteY44-6156" fmla="*/ 168478 h 492336"/>
                  <a:gd name="connsiteX45-6157" fmla="*/ 84026 w 539684"/>
                  <a:gd name="connsiteY45-6158" fmla="*/ 174579 h 492336"/>
                  <a:gd name="connsiteX46-6159" fmla="*/ 77918 w 539684"/>
                  <a:gd name="connsiteY46-6160" fmla="*/ 172968 h 492336"/>
                  <a:gd name="connsiteX47-6161" fmla="*/ 40694 w 539684"/>
                  <a:gd name="connsiteY47-6162" fmla="*/ 151441 h 492336"/>
                  <a:gd name="connsiteX48-6163" fmla="*/ 36199 w 539684"/>
                  <a:gd name="connsiteY48-6164" fmla="*/ 134749 h 492336"/>
                  <a:gd name="connsiteX49-6165" fmla="*/ 43604 w 539684"/>
                  <a:gd name="connsiteY49-6166" fmla="*/ 129008 h 492336"/>
                  <a:gd name="connsiteX50-6167" fmla="*/ 267591 w 539684"/>
                  <a:gd name="connsiteY50-6168" fmla="*/ 115653 h 492336"/>
                  <a:gd name="connsiteX51-6169" fmla="*/ 425015 w 539684"/>
                  <a:gd name="connsiteY51-6170" fmla="*/ 270629 h 492336"/>
                  <a:gd name="connsiteX52-6171" fmla="*/ 409572 w 539684"/>
                  <a:gd name="connsiteY52-6172" fmla="*/ 338165 h 492336"/>
                  <a:gd name="connsiteX53-6173" fmla="*/ 365434 w 539684"/>
                  <a:gd name="connsiteY53-6174" fmla="*/ 488539 h 492336"/>
                  <a:gd name="connsiteX54-6175" fmla="*/ 365434 w 539684"/>
                  <a:gd name="connsiteY54-6176" fmla="*/ 492336 h 492336"/>
                  <a:gd name="connsiteX55-6177" fmla="*/ 334318 w 539684"/>
                  <a:gd name="connsiteY55-6178" fmla="*/ 492336 h 492336"/>
                  <a:gd name="connsiteX56-6179" fmla="*/ 334318 w 539684"/>
                  <a:gd name="connsiteY56-6180" fmla="*/ 387293 h 492336"/>
                  <a:gd name="connsiteX57-6181" fmla="*/ 334202 w 539684"/>
                  <a:gd name="connsiteY57-6182" fmla="*/ 383151 h 492336"/>
                  <a:gd name="connsiteX58-6183" fmla="*/ 349530 w 539684"/>
                  <a:gd name="connsiteY58-6184" fmla="*/ 274541 h 492336"/>
                  <a:gd name="connsiteX59-6185" fmla="*/ 346418 w 539684"/>
                  <a:gd name="connsiteY59-6186" fmla="*/ 264531 h 492336"/>
                  <a:gd name="connsiteX60-6187" fmla="*/ 329016 w 539684"/>
                  <a:gd name="connsiteY60-6188" fmla="*/ 263726 h 492336"/>
                  <a:gd name="connsiteX61-6189" fmla="*/ 301358 w 539684"/>
                  <a:gd name="connsiteY61-6190" fmla="*/ 289268 h 492336"/>
                  <a:gd name="connsiteX62-6191" fmla="*/ 278885 w 539684"/>
                  <a:gd name="connsiteY62-6192" fmla="*/ 264531 h 492336"/>
                  <a:gd name="connsiteX63-6193" fmla="*/ 269781 w 539684"/>
                  <a:gd name="connsiteY63-6194" fmla="*/ 260505 h 492336"/>
                  <a:gd name="connsiteX64-6195" fmla="*/ 260676 w 539684"/>
                  <a:gd name="connsiteY64-6196" fmla="*/ 264531 h 492336"/>
                  <a:gd name="connsiteX65-6197" fmla="*/ 238319 w 539684"/>
                  <a:gd name="connsiteY65-6198" fmla="*/ 289268 h 492336"/>
                  <a:gd name="connsiteX66-6199" fmla="*/ 210660 w 539684"/>
                  <a:gd name="connsiteY66-6200" fmla="*/ 263841 h 492336"/>
                  <a:gd name="connsiteX67-6201" fmla="*/ 200519 w 539684"/>
                  <a:gd name="connsiteY67-6202" fmla="*/ 260620 h 492336"/>
                  <a:gd name="connsiteX68-6203" fmla="*/ 205359 w 539684"/>
                  <a:gd name="connsiteY68-6204" fmla="*/ 492336 h 492336"/>
                  <a:gd name="connsiteX69-6205" fmla="*/ 174243 w 539684"/>
                  <a:gd name="connsiteY69-6206" fmla="*/ 492336 h 492336"/>
                  <a:gd name="connsiteX70-6207" fmla="*/ 174243 w 539684"/>
                  <a:gd name="connsiteY70-6208" fmla="*/ 489230 h 492336"/>
                  <a:gd name="connsiteX71-6209" fmla="*/ 131257 w 539684"/>
                  <a:gd name="connsiteY71-6210" fmla="*/ 340466 h 492336"/>
                  <a:gd name="connsiteX72-6211" fmla="*/ 114662 w 539684"/>
                  <a:gd name="connsiteY72-6212" fmla="*/ 271089 h 492336"/>
                  <a:gd name="connsiteX73-6213" fmla="*/ 267591 w 539684"/>
                  <a:gd name="connsiteY73-6214" fmla="*/ 115653 h 492336"/>
                  <a:gd name="connsiteX74-6215" fmla="*/ 395400 w 539684"/>
                  <a:gd name="connsiteY74-6216" fmla="*/ 34872 h 492336"/>
                  <a:gd name="connsiteX75-6217" fmla="*/ 404717 w 539684"/>
                  <a:gd name="connsiteY75-6218" fmla="*/ 36123 h 492336"/>
                  <a:gd name="connsiteX76-6219" fmla="*/ 409210 w 539684"/>
                  <a:gd name="connsiteY76-6220" fmla="*/ 52806 h 492336"/>
                  <a:gd name="connsiteX77-6221" fmla="*/ 387782 w 539684"/>
                  <a:gd name="connsiteY77-6222" fmla="*/ 89968 h 492336"/>
                  <a:gd name="connsiteX78-6223" fmla="*/ 377068 w 539684"/>
                  <a:gd name="connsiteY78-6224" fmla="*/ 96181 h 492336"/>
                  <a:gd name="connsiteX79-6225" fmla="*/ 370963 w 539684"/>
                  <a:gd name="connsiteY79-6226" fmla="*/ 94455 h 492336"/>
                  <a:gd name="connsiteX80-6227" fmla="*/ 366470 w 539684"/>
                  <a:gd name="connsiteY80-6228" fmla="*/ 77772 h 492336"/>
                  <a:gd name="connsiteX81-6229" fmla="*/ 387898 w 539684"/>
                  <a:gd name="connsiteY81-6230" fmla="*/ 40610 h 492336"/>
                  <a:gd name="connsiteX82-6231" fmla="*/ 395400 w 539684"/>
                  <a:gd name="connsiteY82-6232" fmla="*/ 34872 h 492336"/>
                  <a:gd name="connsiteX83-6233" fmla="*/ 144269 w 539684"/>
                  <a:gd name="connsiteY83-6234" fmla="*/ 34872 h 492336"/>
                  <a:gd name="connsiteX84-6235" fmla="*/ 151671 w 539684"/>
                  <a:gd name="connsiteY84-6236" fmla="*/ 40610 h 492336"/>
                  <a:gd name="connsiteX85-6237" fmla="*/ 173214 w 539684"/>
                  <a:gd name="connsiteY85-6238" fmla="*/ 77772 h 492336"/>
                  <a:gd name="connsiteX86-6239" fmla="*/ 168721 w 539684"/>
                  <a:gd name="connsiteY86-6240" fmla="*/ 94455 h 492336"/>
                  <a:gd name="connsiteX87-6241" fmla="*/ 162500 w 539684"/>
                  <a:gd name="connsiteY87-6242" fmla="*/ 96181 h 492336"/>
                  <a:gd name="connsiteX88-6243" fmla="*/ 151902 w 539684"/>
                  <a:gd name="connsiteY88-6244" fmla="*/ 89968 h 492336"/>
                  <a:gd name="connsiteX89-6245" fmla="*/ 130474 w 539684"/>
                  <a:gd name="connsiteY89-6246" fmla="*/ 52806 h 492336"/>
                  <a:gd name="connsiteX90-6247" fmla="*/ 134967 w 539684"/>
                  <a:gd name="connsiteY90-6248" fmla="*/ 36123 h 492336"/>
                  <a:gd name="connsiteX91-6249" fmla="*/ 144269 w 539684"/>
                  <a:gd name="connsiteY91-6250" fmla="*/ 34872 h 492336"/>
                  <a:gd name="connsiteX92-6251" fmla="*/ 269785 w 539684"/>
                  <a:gd name="connsiteY92-6252" fmla="*/ 0 h 492336"/>
                  <a:gd name="connsiteX93-6253" fmla="*/ 282121 w 539684"/>
                  <a:gd name="connsiteY93-6254" fmla="*/ 12318 h 492336"/>
                  <a:gd name="connsiteX94-6255" fmla="*/ 282121 w 539684"/>
                  <a:gd name="connsiteY94-6256" fmla="*/ 55258 h 492336"/>
                  <a:gd name="connsiteX95-6257" fmla="*/ 269785 w 539684"/>
                  <a:gd name="connsiteY95-6258" fmla="*/ 67461 h 492336"/>
                  <a:gd name="connsiteX96-6259" fmla="*/ 257564 w 539684"/>
                  <a:gd name="connsiteY96-6260" fmla="*/ 55258 h 492336"/>
                  <a:gd name="connsiteX97-6261" fmla="*/ 257564 w 539684"/>
                  <a:gd name="connsiteY97-6262" fmla="*/ 12318 h 492336"/>
                  <a:gd name="connsiteX98-6263" fmla="*/ 269785 w 539684"/>
                  <a:gd name="connsiteY98-6264" fmla="*/ 0 h 492336"/>
                  <a:gd name="connsiteX0-6265" fmla="*/ 452459 w 539684"/>
                  <a:gd name="connsiteY0-6266" fmla="*/ 364695 h 492336"/>
                  <a:gd name="connsiteX1-6267" fmla="*/ 461766 w 539684"/>
                  <a:gd name="connsiteY1-6268" fmla="*/ 365904 h 492336"/>
                  <a:gd name="connsiteX2-6269" fmla="*/ 498990 w 539684"/>
                  <a:gd name="connsiteY2-6270" fmla="*/ 387430 h 492336"/>
                  <a:gd name="connsiteX3-6271" fmla="*/ 503485 w 539684"/>
                  <a:gd name="connsiteY3-6272" fmla="*/ 404122 h 492336"/>
                  <a:gd name="connsiteX4-6273" fmla="*/ 492882 w 539684"/>
                  <a:gd name="connsiteY4-6274" fmla="*/ 410338 h 492336"/>
                  <a:gd name="connsiteX5-6275" fmla="*/ 486659 w 539684"/>
                  <a:gd name="connsiteY5-6276" fmla="*/ 408612 h 492336"/>
                  <a:gd name="connsiteX6-6277" fmla="*/ 449550 w 539684"/>
                  <a:gd name="connsiteY6-6278" fmla="*/ 387200 h 492336"/>
                  <a:gd name="connsiteX7-6279" fmla="*/ 445055 w 539684"/>
                  <a:gd name="connsiteY7-6280" fmla="*/ 370393 h 492336"/>
                  <a:gd name="connsiteX8-6281" fmla="*/ 452459 w 539684"/>
                  <a:gd name="connsiteY8-6282" fmla="*/ 364695 h 492336"/>
                  <a:gd name="connsiteX9-6283" fmla="*/ 87225 w 539684"/>
                  <a:gd name="connsiteY9-6284" fmla="*/ 364695 h 492336"/>
                  <a:gd name="connsiteX10-6285" fmla="*/ 94629 w 539684"/>
                  <a:gd name="connsiteY10-6286" fmla="*/ 370393 h 492336"/>
                  <a:gd name="connsiteX11-6287" fmla="*/ 90134 w 539684"/>
                  <a:gd name="connsiteY11-6288" fmla="*/ 387200 h 492336"/>
                  <a:gd name="connsiteX12-6289" fmla="*/ 52910 w 539684"/>
                  <a:gd name="connsiteY12-6290" fmla="*/ 408612 h 492336"/>
                  <a:gd name="connsiteX13-6291" fmla="*/ 46802 w 539684"/>
                  <a:gd name="connsiteY13-6292" fmla="*/ 410338 h 492336"/>
                  <a:gd name="connsiteX14-6293" fmla="*/ 36199 w 539684"/>
                  <a:gd name="connsiteY14-6294" fmla="*/ 404122 h 492336"/>
                  <a:gd name="connsiteX15-6295" fmla="*/ 40694 w 539684"/>
                  <a:gd name="connsiteY15-6296" fmla="*/ 387430 h 492336"/>
                  <a:gd name="connsiteX16-6297" fmla="*/ 77918 w 539684"/>
                  <a:gd name="connsiteY16-6298" fmla="*/ 365904 h 492336"/>
                  <a:gd name="connsiteX17-6299" fmla="*/ 87225 w 539684"/>
                  <a:gd name="connsiteY17-6300" fmla="*/ 364695 h 492336"/>
                  <a:gd name="connsiteX18-6301" fmla="*/ 484369 w 539684"/>
                  <a:gd name="connsiteY18-6302" fmla="*/ 257141 h 492336"/>
                  <a:gd name="connsiteX19-6303" fmla="*/ 527353 w 539684"/>
                  <a:gd name="connsiteY19-6304" fmla="*/ 257141 h 492336"/>
                  <a:gd name="connsiteX20-6305" fmla="*/ 539684 w 539684"/>
                  <a:gd name="connsiteY20-6306" fmla="*/ 269477 h 492336"/>
                  <a:gd name="connsiteX21-6307" fmla="*/ 527353 w 539684"/>
                  <a:gd name="connsiteY21-6308" fmla="*/ 281698 h 492336"/>
                  <a:gd name="connsiteX22-6309" fmla="*/ 484369 w 539684"/>
                  <a:gd name="connsiteY22-6310" fmla="*/ 281698 h 492336"/>
                  <a:gd name="connsiteX23-6311" fmla="*/ 472153 w 539684"/>
                  <a:gd name="connsiteY23-6312" fmla="*/ 269477 h 492336"/>
                  <a:gd name="connsiteX24-6313" fmla="*/ 484369 w 539684"/>
                  <a:gd name="connsiteY24-6314" fmla="*/ 257141 h 492336"/>
                  <a:gd name="connsiteX25-6315" fmla="*/ 12331 w 539684"/>
                  <a:gd name="connsiteY25-6316" fmla="*/ 257141 h 492336"/>
                  <a:gd name="connsiteX26-6317" fmla="*/ 55200 w 539684"/>
                  <a:gd name="connsiteY26-6318" fmla="*/ 257141 h 492336"/>
                  <a:gd name="connsiteX27-6319" fmla="*/ 67531 w 539684"/>
                  <a:gd name="connsiteY27-6320" fmla="*/ 269477 h 492336"/>
                  <a:gd name="connsiteX28-6321" fmla="*/ 55200 w 539684"/>
                  <a:gd name="connsiteY28-6322" fmla="*/ 281698 h 492336"/>
                  <a:gd name="connsiteX29-6323" fmla="*/ 12331 w 539684"/>
                  <a:gd name="connsiteY29-6324" fmla="*/ 281698 h 492336"/>
                  <a:gd name="connsiteX30-6325" fmla="*/ 0 w 539684"/>
                  <a:gd name="connsiteY30-6326" fmla="*/ 269477 h 492336"/>
                  <a:gd name="connsiteX31-6327" fmla="*/ 12331 w 539684"/>
                  <a:gd name="connsiteY31-6328" fmla="*/ 257141 h 492336"/>
                  <a:gd name="connsiteX32-6329" fmla="*/ 496023 w 539684"/>
                  <a:gd name="connsiteY32-6330" fmla="*/ 129008 h 492336"/>
                  <a:gd name="connsiteX33-6331" fmla="*/ 503485 w 539684"/>
                  <a:gd name="connsiteY33-6332" fmla="*/ 134749 h 492336"/>
                  <a:gd name="connsiteX34-6333" fmla="*/ 498990 w 539684"/>
                  <a:gd name="connsiteY34-6334" fmla="*/ 151441 h 492336"/>
                  <a:gd name="connsiteX35-6335" fmla="*/ 461766 w 539684"/>
                  <a:gd name="connsiteY35-6336" fmla="*/ 172968 h 492336"/>
                  <a:gd name="connsiteX36-6337" fmla="*/ 455658 w 539684"/>
                  <a:gd name="connsiteY36-6338" fmla="*/ 174579 h 492336"/>
                  <a:gd name="connsiteX37-6339" fmla="*/ 445055 w 539684"/>
                  <a:gd name="connsiteY37-6340" fmla="*/ 168478 h 492336"/>
                  <a:gd name="connsiteX38-6341" fmla="*/ 449550 w 539684"/>
                  <a:gd name="connsiteY38-6342" fmla="*/ 151671 h 492336"/>
                  <a:gd name="connsiteX39-6343" fmla="*/ 486659 w 539684"/>
                  <a:gd name="connsiteY39-6344" fmla="*/ 130260 h 492336"/>
                  <a:gd name="connsiteX40-6345" fmla="*/ 496023 w 539684"/>
                  <a:gd name="connsiteY40-6346" fmla="*/ 129008 h 492336"/>
                  <a:gd name="connsiteX41-6347" fmla="*/ 43604 w 539684"/>
                  <a:gd name="connsiteY41-6348" fmla="*/ 129008 h 492336"/>
                  <a:gd name="connsiteX42-6349" fmla="*/ 52910 w 539684"/>
                  <a:gd name="connsiteY42-6350" fmla="*/ 130260 h 492336"/>
                  <a:gd name="connsiteX43-6351" fmla="*/ 90134 w 539684"/>
                  <a:gd name="connsiteY43-6352" fmla="*/ 151671 h 492336"/>
                  <a:gd name="connsiteX44-6353" fmla="*/ 94629 w 539684"/>
                  <a:gd name="connsiteY44-6354" fmla="*/ 168478 h 492336"/>
                  <a:gd name="connsiteX45-6355" fmla="*/ 84026 w 539684"/>
                  <a:gd name="connsiteY45-6356" fmla="*/ 174579 h 492336"/>
                  <a:gd name="connsiteX46-6357" fmla="*/ 77918 w 539684"/>
                  <a:gd name="connsiteY46-6358" fmla="*/ 172968 h 492336"/>
                  <a:gd name="connsiteX47-6359" fmla="*/ 40694 w 539684"/>
                  <a:gd name="connsiteY47-6360" fmla="*/ 151441 h 492336"/>
                  <a:gd name="connsiteX48-6361" fmla="*/ 36199 w 539684"/>
                  <a:gd name="connsiteY48-6362" fmla="*/ 134749 h 492336"/>
                  <a:gd name="connsiteX49-6363" fmla="*/ 43604 w 539684"/>
                  <a:gd name="connsiteY49-6364" fmla="*/ 129008 h 492336"/>
                  <a:gd name="connsiteX50-6365" fmla="*/ 267591 w 539684"/>
                  <a:gd name="connsiteY50-6366" fmla="*/ 115653 h 492336"/>
                  <a:gd name="connsiteX51-6367" fmla="*/ 425015 w 539684"/>
                  <a:gd name="connsiteY51-6368" fmla="*/ 270629 h 492336"/>
                  <a:gd name="connsiteX52-6369" fmla="*/ 409572 w 539684"/>
                  <a:gd name="connsiteY52-6370" fmla="*/ 338165 h 492336"/>
                  <a:gd name="connsiteX53-6371" fmla="*/ 365434 w 539684"/>
                  <a:gd name="connsiteY53-6372" fmla="*/ 488539 h 492336"/>
                  <a:gd name="connsiteX54-6373" fmla="*/ 365434 w 539684"/>
                  <a:gd name="connsiteY54-6374" fmla="*/ 492336 h 492336"/>
                  <a:gd name="connsiteX55-6375" fmla="*/ 334318 w 539684"/>
                  <a:gd name="connsiteY55-6376" fmla="*/ 492336 h 492336"/>
                  <a:gd name="connsiteX56-6377" fmla="*/ 334318 w 539684"/>
                  <a:gd name="connsiteY56-6378" fmla="*/ 387293 h 492336"/>
                  <a:gd name="connsiteX57-6379" fmla="*/ 334202 w 539684"/>
                  <a:gd name="connsiteY57-6380" fmla="*/ 383151 h 492336"/>
                  <a:gd name="connsiteX58-6381" fmla="*/ 349530 w 539684"/>
                  <a:gd name="connsiteY58-6382" fmla="*/ 274541 h 492336"/>
                  <a:gd name="connsiteX59-6383" fmla="*/ 346418 w 539684"/>
                  <a:gd name="connsiteY59-6384" fmla="*/ 264531 h 492336"/>
                  <a:gd name="connsiteX60-6385" fmla="*/ 329016 w 539684"/>
                  <a:gd name="connsiteY60-6386" fmla="*/ 263726 h 492336"/>
                  <a:gd name="connsiteX61-6387" fmla="*/ 301358 w 539684"/>
                  <a:gd name="connsiteY61-6388" fmla="*/ 289268 h 492336"/>
                  <a:gd name="connsiteX62-6389" fmla="*/ 278885 w 539684"/>
                  <a:gd name="connsiteY62-6390" fmla="*/ 264531 h 492336"/>
                  <a:gd name="connsiteX63-6391" fmla="*/ 269781 w 539684"/>
                  <a:gd name="connsiteY63-6392" fmla="*/ 260505 h 492336"/>
                  <a:gd name="connsiteX64-6393" fmla="*/ 260676 w 539684"/>
                  <a:gd name="connsiteY64-6394" fmla="*/ 264531 h 492336"/>
                  <a:gd name="connsiteX65-6395" fmla="*/ 238319 w 539684"/>
                  <a:gd name="connsiteY65-6396" fmla="*/ 289268 h 492336"/>
                  <a:gd name="connsiteX66-6397" fmla="*/ 210660 w 539684"/>
                  <a:gd name="connsiteY66-6398" fmla="*/ 263841 h 492336"/>
                  <a:gd name="connsiteX67-6399" fmla="*/ 205359 w 539684"/>
                  <a:gd name="connsiteY67-6400" fmla="*/ 492336 h 492336"/>
                  <a:gd name="connsiteX68-6401" fmla="*/ 174243 w 539684"/>
                  <a:gd name="connsiteY68-6402" fmla="*/ 492336 h 492336"/>
                  <a:gd name="connsiteX69-6403" fmla="*/ 174243 w 539684"/>
                  <a:gd name="connsiteY69-6404" fmla="*/ 489230 h 492336"/>
                  <a:gd name="connsiteX70-6405" fmla="*/ 131257 w 539684"/>
                  <a:gd name="connsiteY70-6406" fmla="*/ 340466 h 492336"/>
                  <a:gd name="connsiteX71-6407" fmla="*/ 114662 w 539684"/>
                  <a:gd name="connsiteY71-6408" fmla="*/ 271089 h 492336"/>
                  <a:gd name="connsiteX72-6409" fmla="*/ 267591 w 539684"/>
                  <a:gd name="connsiteY72-6410" fmla="*/ 115653 h 492336"/>
                  <a:gd name="connsiteX73-6411" fmla="*/ 395400 w 539684"/>
                  <a:gd name="connsiteY73-6412" fmla="*/ 34872 h 492336"/>
                  <a:gd name="connsiteX74-6413" fmla="*/ 404717 w 539684"/>
                  <a:gd name="connsiteY74-6414" fmla="*/ 36123 h 492336"/>
                  <a:gd name="connsiteX75-6415" fmla="*/ 409210 w 539684"/>
                  <a:gd name="connsiteY75-6416" fmla="*/ 52806 h 492336"/>
                  <a:gd name="connsiteX76-6417" fmla="*/ 387782 w 539684"/>
                  <a:gd name="connsiteY76-6418" fmla="*/ 89968 h 492336"/>
                  <a:gd name="connsiteX77-6419" fmla="*/ 377068 w 539684"/>
                  <a:gd name="connsiteY77-6420" fmla="*/ 96181 h 492336"/>
                  <a:gd name="connsiteX78-6421" fmla="*/ 370963 w 539684"/>
                  <a:gd name="connsiteY78-6422" fmla="*/ 94455 h 492336"/>
                  <a:gd name="connsiteX79-6423" fmla="*/ 366470 w 539684"/>
                  <a:gd name="connsiteY79-6424" fmla="*/ 77772 h 492336"/>
                  <a:gd name="connsiteX80-6425" fmla="*/ 387898 w 539684"/>
                  <a:gd name="connsiteY80-6426" fmla="*/ 40610 h 492336"/>
                  <a:gd name="connsiteX81-6427" fmla="*/ 395400 w 539684"/>
                  <a:gd name="connsiteY81-6428" fmla="*/ 34872 h 492336"/>
                  <a:gd name="connsiteX82-6429" fmla="*/ 144269 w 539684"/>
                  <a:gd name="connsiteY82-6430" fmla="*/ 34872 h 492336"/>
                  <a:gd name="connsiteX83-6431" fmla="*/ 151671 w 539684"/>
                  <a:gd name="connsiteY83-6432" fmla="*/ 40610 h 492336"/>
                  <a:gd name="connsiteX84-6433" fmla="*/ 173214 w 539684"/>
                  <a:gd name="connsiteY84-6434" fmla="*/ 77772 h 492336"/>
                  <a:gd name="connsiteX85-6435" fmla="*/ 168721 w 539684"/>
                  <a:gd name="connsiteY85-6436" fmla="*/ 94455 h 492336"/>
                  <a:gd name="connsiteX86-6437" fmla="*/ 162500 w 539684"/>
                  <a:gd name="connsiteY86-6438" fmla="*/ 96181 h 492336"/>
                  <a:gd name="connsiteX87-6439" fmla="*/ 151902 w 539684"/>
                  <a:gd name="connsiteY87-6440" fmla="*/ 89968 h 492336"/>
                  <a:gd name="connsiteX88-6441" fmla="*/ 130474 w 539684"/>
                  <a:gd name="connsiteY88-6442" fmla="*/ 52806 h 492336"/>
                  <a:gd name="connsiteX89-6443" fmla="*/ 134967 w 539684"/>
                  <a:gd name="connsiteY89-6444" fmla="*/ 36123 h 492336"/>
                  <a:gd name="connsiteX90-6445" fmla="*/ 144269 w 539684"/>
                  <a:gd name="connsiteY90-6446" fmla="*/ 34872 h 492336"/>
                  <a:gd name="connsiteX91-6447" fmla="*/ 269785 w 539684"/>
                  <a:gd name="connsiteY91-6448" fmla="*/ 0 h 492336"/>
                  <a:gd name="connsiteX92-6449" fmla="*/ 282121 w 539684"/>
                  <a:gd name="connsiteY92-6450" fmla="*/ 12318 h 492336"/>
                  <a:gd name="connsiteX93-6451" fmla="*/ 282121 w 539684"/>
                  <a:gd name="connsiteY93-6452" fmla="*/ 55258 h 492336"/>
                  <a:gd name="connsiteX94-6453" fmla="*/ 269785 w 539684"/>
                  <a:gd name="connsiteY94-6454" fmla="*/ 67461 h 492336"/>
                  <a:gd name="connsiteX95-6455" fmla="*/ 257564 w 539684"/>
                  <a:gd name="connsiteY95-6456" fmla="*/ 55258 h 492336"/>
                  <a:gd name="connsiteX96-6457" fmla="*/ 257564 w 539684"/>
                  <a:gd name="connsiteY96-6458" fmla="*/ 12318 h 492336"/>
                  <a:gd name="connsiteX97-6459" fmla="*/ 269785 w 539684"/>
                  <a:gd name="connsiteY97-6460" fmla="*/ 0 h 492336"/>
                  <a:gd name="connsiteX0-6461" fmla="*/ 452459 w 539684"/>
                  <a:gd name="connsiteY0-6462" fmla="*/ 364695 h 492336"/>
                  <a:gd name="connsiteX1-6463" fmla="*/ 461766 w 539684"/>
                  <a:gd name="connsiteY1-6464" fmla="*/ 365904 h 492336"/>
                  <a:gd name="connsiteX2-6465" fmla="*/ 498990 w 539684"/>
                  <a:gd name="connsiteY2-6466" fmla="*/ 387430 h 492336"/>
                  <a:gd name="connsiteX3-6467" fmla="*/ 503485 w 539684"/>
                  <a:gd name="connsiteY3-6468" fmla="*/ 404122 h 492336"/>
                  <a:gd name="connsiteX4-6469" fmla="*/ 492882 w 539684"/>
                  <a:gd name="connsiteY4-6470" fmla="*/ 410338 h 492336"/>
                  <a:gd name="connsiteX5-6471" fmla="*/ 486659 w 539684"/>
                  <a:gd name="connsiteY5-6472" fmla="*/ 408612 h 492336"/>
                  <a:gd name="connsiteX6-6473" fmla="*/ 449550 w 539684"/>
                  <a:gd name="connsiteY6-6474" fmla="*/ 387200 h 492336"/>
                  <a:gd name="connsiteX7-6475" fmla="*/ 445055 w 539684"/>
                  <a:gd name="connsiteY7-6476" fmla="*/ 370393 h 492336"/>
                  <a:gd name="connsiteX8-6477" fmla="*/ 452459 w 539684"/>
                  <a:gd name="connsiteY8-6478" fmla="*/ 364695 h 492336"/>
                  <a:gd name="connsiteX9-6479" fmla="*/ 87225 w 539684"/>
                  <a:gd name="connsiteY9-6480" fmla="*/ 364695 h 492336"/>
                  <a:gd name="connsiteX10-6481" fmla="*/ 94629 w 539684"/>
                  <a:gd name="connsiteY10-6482" fmla="*/ 370393 h 492336"/>
                  <a:gd name="connsiteX11-6483" fmla="*/ 90134 w 539684"/>
                  <a:gd name="connsiteY11-6484" fmla="*/ 387200 h 492336"/>
                  <a:gd name="connsiteX12-6485" fmla="*/ 52910 w 539684"/>
                  <a:gd name="connsiteY12-6486" fmla="*/ 408612 h 492336"/>
                  <a:gd name="connsiteX13-6487" fmla="*/ 46802 w 539684"/>
                  <a:gd name="connsiteY13-6488" fmla="*/ 410338 h 492336"/>
                  <a:gd name="connsiteX14-6489" fmla="*/ 36199 w 539684"/>
                  <a:gd name="connsiteY14-6490" fmla="*/ 404122 h 492336"/>
                  <a:gd name="connsiteX15-6491" fmla="*/ 40694 w 539684"/>
                  <a:gd name="connsiteY15-6492" fmla="*/ 387430 h 492336"/>
                  <a:gd name="connsiteX16-6493" fmla="*/ 77918 w 539684"/>
                  <a:gd name="connsiteY16-6494" fmla="*/ 365904 h 492336"/>
                  <a:gd name="connsiteX17-6495" fmla="*/ 87225 w 539684"/>
                  <a:gd name="connsiteY17-6496" fmla="*/ 364695 h 492336"/>
                  <a:gd name="connsiteX18-6497" fmla="*/ 484369 w 539684"/>
                  <a:gd name="connsiteY18-6498" fmla="*/ 257141 h 492336"/>
                  <a:gd name="connsiteX19-6499" fmla="*/ 527353 w 539684"/>
                  <a:gd name="connsiteY19-6500" fmla="*/ 257141 h 492336"/>
                  <a:gd name="connsiteX20-6501" fmla="*/ 539684 w 539684"/>
                  <a:gd name="connsiteY20-6502" fmla="*/ 269477 h 492336"/>
                  <a:gd name="connsiteX21-6503" fmla="*/ 527353 w 539684"/>
                  <a:gd name="connsiteY21-6504" fmla="*/ 281698 h 492336"/>
                  <a:gd name="connsiteX22-6505" fmla="*/ 484369 w 539684"/>
                  <a:gd name="connsiteY22-6506" fmla="*/ 281698 h 492336"/>
                  <a:gd name="connsiteX23-6507" fmla="*/ 472153 w 539684"/>
                  <a:gd name="connsiteY23-6508" fmla="*/ 269477 h 492336"/>
                  <a:gd name="connsiteX24-6509" fmla="*/ 484369 w 539684"/>
                  <a:gd name="connsiteY24-6510" fmla="*/ 257141 h 492336"/>
                  <a:gd name="connsiteX25-6511" fmla="*/ 12331 w 539684"/>
                  <a:gd name="connsiteY25-6512" fmla="*/ 257141 h 492336"/>
                  <a:gd name="connsiteX26-6513" fmla="*/ 55200 w 539684"/>
                  <a:gd name="connsiteY26-6514" fmla="*/ 257141 h 492336"/>
                  <a:gd name="connsiteX27-6515" fmla="*/ 67531 w 539684"/>
                  <a:gd name="connsiteY27-6516" fmla="*/ 269477 h 492336"/>
                  <a:gd name="connsiteX28-6517" fmla="*/ 55200 w 539684"/>
                  <a:gd name="connsiteY28-6518" fmla="*/ 281698 h 492336"/>
                  <a:gd name="connsiteX29-6519" fmla="*/ 12331 w 539684"/>
                  <a:gd name="connsiteY29-6520" fmla="*/ 281698 h 492336"/>
                  <a:gd name="connsiteX30-6521" fmla="*/ 0 w 539684"/>
                  <a:gd name="connsiteY30-6522" fmla="*/ 269477 h 492336"/>
                  <a:gd name="connsiteX31-6523" fmla="*/ 12331 w 539684"/>
                  <a:gd name="connsiteY31-6524" fmla="*/ 257141 h 492336"/>
                  <a:gd name="connsiteX32-6525" fmla="*/ 496023 w 539684"/>
                  <a:gd name="connsiteY32-6526" fmla="*/ 129008 h 492336"/>
                  <a:gd name="connsiteX33-6527" fmla="*/ 503485 w 539684"/>
                  <a:gd name="connsiteY33-6528" fmla="*/ 134749 h 492336"/>
                  <a:gd name="connsiteX34-6529" fmla="*/ 498990 w 539684"/>
                  <a:gd name="connsiteY34-6530" fmla="*/ 151441 h 492336"/>
                  <a:gd name="connsiteX35-6531" fmla="*/ 461766 w 539684"/>
                  <a:gd name="connsiteY35-6532" fmla="*/ 172968 h 492336"/>
                  <a:gd name="connsiteX36-6533" fmla="*/ 455658 w 539684"/>
                  <a:gd name="connsiteY36-6534" fmla="*/ 174579 h 492336"/>
                  <a:gd name="connsiteX37-6535" fmla="*/ 445055 w 539684"/>
                  <a:gd name="connsiteY37-6536" fmla="*/ 168478 h 492336"/>
                  <a:gd name="connsiteX38-6537" fmla="*/ 449550 w 539684"/>
                  <a:gd name="connsiteY38-6538" fmla="*/ 151671 h 492336"/>
                  <a:gd name="connsiteX39-6539" fmla="*/ 486659 w 539684"/>
                  <a:gd name="connsiteY39-6540" fmla="*/ 130260 h 492336"/>
                  <a:gd name="connsiteX40-6541" fmla="*/ 496023 w 539684"/>
                  <a:gd name="connsiteY40-6542" fmla="*/ 129008 h 492336"/>
                  <a:gd name="connsiteX41-6543" fmla="*/ 43604 w 539684"/>
                  <a:gd name="connsiteY41-6544" fmla="*/ 129008 h 492336"/>
                  <a:gd name="connsiteX42-6545" fmla="*/ 52910 w 539684"/>
                  <a:gd name="connsiteY42-6546" fmla="*/ 130260 h 492336"/>
                  <a:gd name="connsiteX43-6547" fmla="*/ 90134 w 539684"/>
                  <a:gd name="connsiteY43-6548" fmla="*/ 151671 h 492336"/>
                  <a:gd name="connsiteX44-6549" fmla="*/ 94629 w 539684"/>
                  <a:gd name="connsiteY44-6550" fmla="*/ 168478 h 492336"/>
                  <a:gd name="connsiteX45-6551" fmla="*/ 84026 w 539684"/>
                  <a:gd name="connsiteY45-6552" fmla="*/ 174579 h 492336"/>
                  <a:gd name="connsiteX46-6553" fmla="*/ 77918 w 539684"/>
                  <a:gd name="connsiteY46-6554" fmla="*/ 172968 h 492336"/>
                  <a:gd name="connsiteX47-6555" fmla="*/ 40694 w 539684"/>
                  <a:gd name="connsiteY47-6556" fmla="*/ 151441 h 492336"/>
                  <a:gd name="connsiteX48-6557" fmla="*/ 36199 w 539684"/>
                  <a:gd name="connsiteY48-6558" fmla="*/ 134749 h 492336"/>
                  <a:gd name="connsiteX49-6559" fmla="*/ 43604 w 539684"/>
                  <a:gd name="connsiteY49-6560" fmla="*/ 129008 h 492336"/>
                  <a:gd name="connsiteX50-6561" fmla="*/ 267591 w 539684"/>
                  <a:gd name="connsiteY50-6562" fmla="*/ 115653 h 492336"/>
                  <a:gd name="connsiteX51-6563" fmla="*/ 425015 w 539684"/>
                  <a:gd name="connsiteY51-6564" fmla="*/ 270629 h 492336"/>
                  <a:gd name="connsiteX52-6565" fmla="*/ 409572 w 539684"/>
                  <a:gd name="connsiteY52-6566" fmla="*/ 338165 h 492336"/>
                  <a:gd name="connsiteX53-6567" fmla="*/ 365434 w 539684"/>
                  <a:gd name="connsiteY53-6568" fmla="*/ 488539 h 492336"/>
                  <a:gd name="connsiteX54-6569" fmla="*/ 365434 w 539684"/>
                  <a:gd name="connsiteY54-6570" fmla="*/ 492336 h 492336"/>
                  <a:gd name="connsiteX55-6571" fmla="*/ 334318 w 539684"/>
                  <a:gd name="connsiteY55-6572" fmla="*/ 492336 h 492336"/>
                  <a:gd name="connsiteX56-6573" fmla="*/ 334318 w 539684"/>
                  <a:gd name="connsiteY56-6574" fmla="*/ 387293 h 492336"/>
                  <a:gd name="connsiteX57-6575" fmla="*/ 334202 w 539684"/>
                  <a:gd name="connsiteY57-6576" fmla="*/ 383151 h 492336"/>
                  <a:gd name="connsiteX58-6577" fmla="*/ 349530 w 539684"/>
                  <a:gd name="connsiteY58-6578" fmla="*/ 274541 h 492336"/>
                  <a:gd name="connsiteX59-6579" fmla="*/ 346418 w 539684"/>
                  <a:gd name="connsiteY59-6580" fmla="*/ 264531 h 492336"/>
                  <a:gd name="connsiteX60-6581" fmla="*/ 329016 w 539684"/>
                  <a:gd name="connsiteY60-6582" fmla="*/ 263726 h 492336"/>
                  <a:gd name="connsiteX61-6583" fmla="*/ 301358 w 539684"/>
                  <a:gd name="connsiteY61-6584" fmla="*/ 289268 h 492336"/>
                  <a:gd name="connsiteX62-6585" fmla="*/ 278885 w 539684"/>
                  <a:gd name="connsiteY62-6586" fmla="*/ 264531 h 492336"/>
                  <a:gd name="connsiteX63-6587" fmla="*/ 269781 w 539684"/>
                  <a:gd name="connsiteY63-6588" fmla="*/ 260505 h 492336"/>
                  <a:gd name="connsiteX64-6589" fmla="*/ 260676 w 539684"/>
                  <a:gd name="connsiteY64-6590" fmla="*/ 264531 h 492336"/>
                  <a:gd name="connsiteX65-6591" fmla="*/ 238319 w 539684"/>
                  <a:gd name="connsiteY65-6592" fmla="*/ 289268 h 492336"/>
                  <a:gd name="connsiteX66-6593" fmla="*/ 205359 w 539684"/>
                  <a:gd name="connsiteY66-6594" fmla="*/ 492336 h 492336"/>
                  <a:gd name="connsiteX67-6595" fmla="*/ 174243 w 539684"/>
                  <a:gd name="connsiteY67-6596" fmla="*/ 492336 h 492336"/>
                  <a:gd name="connsiteX68-6597" fmla="*/ 174243 w 539684"/>
                  <a:gd name="connsiteY68-6598" fmla="*/ 489230 h 492336"/>
                  <a:gd name="connsiteX69-6599" fmla="*/ 131257 w 539684"/>
                  <a:gd name="connsiteY69-6600" fmla="*/ 340466 h 492336"/>
                  <a:gd name="connsiteX70-6601" fmla="*/ 114662 w 539684"/>
                  <a:gd name="connsiteY70-6602" fmla="*/ 271089 h 492336"/>
                  <a:gd name="connsiteX71-6603" fmla="*/ 267591 w 539684"/>
                  <a:gd name="connsiteY71-6604" fmla="*/ 115653 h 492336"/>
                  <a:gd name="connsiteX72-6605" fmla="*/ 395400 w 539684"/>
                  <a:gd name="connsiteY72-6606" fmla="*/ 34872 h 492336"/>
                  <a:gd name="connsiteX73-6607" fmla="*/ 404717 w 539684"/>
                  <a:gd name="connsiteY73-6608" fmla="*/ 36123 h 492336"/>
                  <a:gd name="connsiteX74-6609" fmla="*/ 409210 w 539684"/>
                  <a:gd name="connsiteY74-6610" fmla="*/ 52806 h 492336"/>
                  <a:gd name="connsiteX75-6611" fmla="*/ 387782 w 539684"/>
                  <a:gd name="connsiteY75-6612" fmla="*/ 89968 h 492336"/>
                  <a:gd name="connsiteX76-6613" fmla="*/ 377068 w 539684"/>
                  <a:gd name="connsiteY76-6614" fmla="*/ 96181 h 492336"/>
                  <a:gd name="connsiteX77-6615" fmla="*/ 370963 w 539684"/>
                  <a:gd name="connsiteY77-6616" fmla="*/ 94455 h 492336"/>
                  <a:gd name="connsiteX78-6617" fmla="*/ 366470 w 539684"/>
                  <a:gd name="connsiteY78-6618" fmla="*/ 77772 h 492336"/>
                  <a:gd name="connsiteX79-6619" fmla="*/ 387898 w 539684"/>
                  <a:gd name="connsiteY79-6620" fmla="*/ 40610 h 492336"/>
                  <a:gd name="connsiteX80-6621" fmla="*/ 395400 w 539684"/>
                  <a:gd name="connsiteY80-6622" fmla="*/ 34872 h 492336"/>
                  <a:gd name="connsiteX81-6623" fmla="*/ 144269 w 539684"/>
                  <a:gd name="connsiteY81-6624" fmla="*/ 34872 h 492336"/>
                  <a:gd name="connsiteX82-6625" fmla="*/ 151671 w 539684"/>
                  <a:gd name="connsiteY82-6626" fmla="*/ 40610 h 492336"/>
                  <a:gd name="connsiteX83-6627" fmla="*/ 173214 w 539684"/>
                  <a:gd name="connsiteY83-6628" fmla="*/ 77772 h 492336"/>
                  <a:gd name="connsiteX84-6629" fmla="*/ 168721 w 539684"/>
                  <a:gd name="connsiteY84-6630" fmla="*/ 94455 h 492336"/>
                  <a:gd name="connsiteX85-6631" fmla="*/ 162500 w 539684"/>
                  <a:gd name="connsiteY85-6632" fmla="*/ 96181 h 492336"/>
                  <a:gd name="connsiteX86-6633" fmla="*/ 151902 w 539684"/>
                  <a:gd name="connsiteY86-6634" fmla="*/ 89968 h 492336"/>
                  <a:gd name="connsiteX87-6635" fmla="*/ 130474 w 539684"/>
                  <a:gd name="connsiteY87-6636" fmla="*/ 52806 h 492336"/>
                  <a:gd name="connsiteX88-6637" fmla="*/ 134967 w 539684"/>
                  <a:gd name="connsiteY88-6638" fmla="*/ 36123 h 492336"/>
                  <a:gd name="connsiteX89-6639" fmla="*/ 144269 w 539684"/>
                  <a:gd name="connsiteY89-6640" fmla="*/ 34872 h 492336"/>
                  <a:gd name="connsiteX90-6641" fmla="*/ 269785 w 539684"/>
                  <a:gd name="connsiteY90-6642" fmla="*/ 0 h 492336"/>
                  <a:gd name="connsiteX91-6643" fmla="*/ 282121 w 539684"/>
                  <a:gd name="connsiteY91-6644" fmla="*/ 12318 h 492336"/>
                  <a:gd name="connsiteX92-6645" fmla="*/ 282121 w 539684"/>
                  <a:gd name="connsiteY92-6646" fmla="*/ 55258 h 492336"/>
                  <a:gd name="connsiteX93-6647" fmla="*/ 269785 w 539684"/>
                  <a:gd name="connsiteY93-6648" fmla="*/ 67461 h 492336"/>
                  <a:gd name="connsiteX94-6649" fmla="*/ 257564 w 539684"/>
                  <a:gd name="connsiteY94-6650" fmla="*/ 55258 h 492336"/>
                  <a:gd name="connsiteX95-6651" fmla="*/ 257564 w 539684"/>
                  <a:gd name="connsiteY95-6652" fmla="*/ 12318 h 492336"/>
                  <a:gd name="connsiteX96-6653" fmla="*/ 269785 w 539684"/>
                  <a:gd name="connsiteY96-6654" fmla="*/ 0 h 492336"/>
                  <a:gd name="connsiteX0-6655" fmla="*/ 452459 w 539684"/>
                  <a:gd name="connsiteY0-6656" fmla="*/ 364695 h 492336"/>
                  <a:gd name="connsiteX1-6657" fmla="*/ 461766 w 539684"/>
                  <a:gd name="connsiteY1-6658" fmla="*/ 365904 h 492336"/>
                  <a:gd name="connsiteX2-6659" fmla="*/ 498990 w 539684"/>
                  <a:gd name="connsiteY2-6660" fmla="*/ 387430 h 492336"/>
                  <a:gd name="connsiteX3-6661" fmla="*/ 503485 w 539684"/>
                  <a:gd name="connsiteY3-6662" fmla="*/ 404122 h 492336"/>
                  <a:gd name="connsiteX4-6663" fmla="*/ 492882 w 539684"/>
                  <a:gd name="connsiteY4-6664" fmla="*/ 410338 h 492336"/>
                  <a:gd name="connsiteX5-6665" fmla="*/ 486659 w 539684"/>
                  <a:gd name="connsiteY5-6666" fmla="*/ 408612 h 492336"/>
                  <a:gd name="connsiteX6-6667" fmla="*/ 449550 w 539684"/>
                  <a:gd name="connsiteY6-6668" fmla="*/ 387200 h 492336"/>
                  <a:gd name="connsiteX7-6669" fmla="*/ 445055 w 539684"/>
                  <a:gd name="connsiteY7-6670" fmla="*/ 370393 h 492336"/>
                  <a:gd name="connsiteX8-6671" fmla="*/ 452459 w 539684"/>
                  <a:gd name="connsiteY8-6672" fmla="*/ 364695 h 492336"/>
                  <a:gd name="connsiteX9-6673" fmla="*/ 87225 w 539684"/>
                  <a:gd name="connsiteY9-6674" fmla="*/ 364695 h 492336"/>
                  <a:gd name="connsiteX10-6675" fmla="*/ 94629 w 539684"/>
                  <a:gd name="connsiteY10-6676" fmla="*/ 370393 h 492336"/>
                  <a:gd name="connsiteX11-6677" fmla="*/ 90134 w 539684"/>
                  <a:gd name="connsiteY11-6678" fmla="*/ 387200 h 492336"/>
                  <a:gd name="connsiteX12-6679" fmla="*/ 52910 w 539684"/>
                  <a:gd name="connsiteY12-6680" fmla="*/ 408612 h 492336"/>
                  <a:gd name="connsiteX13-6681" fmla="*/ 46802 w 539684"/>
                  <a:gd name="connsiteY13-6682" fmla="*/ 410338 h 492336"/>
                  <a:gd name="connsiteX14-6683" fmla="*/ 36199 w 539684"/>
                  <a:gd name="connsiteY14-6684" fmla="*/ 404122 h 492336"/>
                  <a:gd name="connsiteX15-6685" fmla="*/ 40694 w 539684"/>
                  <a:gd name="connsiteY15-6686" fmla="*/ 387430 h 492336"/>
                  <a:gd name="connsiteX16-6687" fmla="*/ 77918 w 539684"/>
                  <a:gd name="connsiteY16-6688" fmla="*/ 365904 h 492336"/>
                  <a:gd name="connsiteX17-6689" fmla="*/ 87225 w 539684"/>
                  <a:gd name="connsiteY17-6690" fmla="*/ 364695 h 492336"/>
                  <a:gd name="connsiteX18-6691" fmla="*/ 484369 w 539684"/>
                  <a:gd name="connsiteY18-6692" fmla="*/ 257141 h 492336"/>
                  <a:gd name="connsiteX19-6693" fmla="*/ 527353 w 539684"/>
                  <a:gd name="connsiteY19-6694" fmla="*/ 257141 h 492336"/>
                  <a:gd name="connsiteX20-6695" fmla="*/ 539684 w 539684"/>
                  <a:gd name="connsiteY20-6696" fmla="*/ 269477 h 492336"/>
                  <a:gd name="connsiteX21-6697" fmla="*/ 527353 w 539684"/>
                  <a:gd name="connsiteY21-6698" fmla="*/ 281698 h 492336"/>
                  <a:gd name="connsiteX22-6699" fmla="*/ 484369 w 539684"/>
                  <a:gd name="connsiteY22-6700" fmla="*/ 281698 h 492336"/>
                  <a:gd name="connsiteX23-6701" fmla="*/ 472153 w 539684"/>
                  <a:gd name="connsiteY23-6702" fmla="*/ 269477 h 492336"/>
                  <a:gd name="connsiteX24-6703" fmla="*/ 484369 w 539684"/>
                  <a:gd name="connsiteY24-6704" fmla="*/ 257141 h 492336"/>
                  <a:gd name="connsiteX25-6705" fmla="*/ 12331 w 539684"/>
                  <a:gd name="connsiteY25-6706" fmla="*/ 257141 h 492336"/>
                  <a:gd name="connsiteX26-6707" fmla="*/ 55200 w 539684"/>
                  <a:gd name="connsiteY26-6708" fmla="*/ 257141 h 492336"/>
                  <a:gd name="connsiteX27-6709" fmla="*/ 67531 w 539684"/>
                  <a:gd name="connsiteY27-6710" fmla="*/ 269477 h 492336"/>
                  <a:gd name="connsiteX28-6711" fmla="*/ 55200 w 539684"/>
                  <a:gd name="connsiteY28-6712" fmla="*/ 281698 h 492336"/>
                  <a:gd name="connsiteX29-6713" fmla="*/ 12331 w 539684"/>
                  <a:gd name="connsiteY29-6714" fmla="*/ 281698 h 492336"/>
                  <a:gd name="connsiteX30-6715" fmla="*/ 0 w 539684"/>
                  <a:gd name="connsiteY30-6716" fmla="*/ 269477 h 492336"/>
                  <a:gd name="connsiteX31-6717" fmla="*/ 12331 w 539684"/>
                  <a:gd name="connsiteY31-6718" fmla="*/ 257141 h 492336"/>
                  <a:gd name="connsiteX32-6719" fmla="*/ 496023 w 539684"/>
                  <a:gd name="connsiteY32-6720" fmla="*/ 129008 h 492336"/>
                  <a:gd name="connsiteX33-6721" fmla="*/ 503485 w 539684"/>
                  <a:gd name="connsiteY33-6722" fmla="*/ 134749 h 492336"/>
                  <a:gd name="connsiteX34-6723" fmla="*/ 498990 w 539684"/>
                  <a:gd name="connsiteY34-6724" fmla="*/ 151441 h 492336"/>
                  <a:gd name="connsiteX35-6725" fmla="*/ 461766 w 539684"/>
                  <a:gd name="connsiteY35-6726" fmla="*/ 172968 h 492336"/>
                  <a:gd name="connsiteX36-6727" fmla="*/ 455658 w 539684"/>
                  <a:gd name="connsiteY36-6728" fmla="*/ 174579 h 492336"/>
                  <a:gd name="connsiteX37-6729" fmla="*/ 445055 w 539684"/>
                  <a:gd name="connsiteY37-6730" fmla="*/ 168478 h 492336"/>
                  <a:gd name="connsiteX38-6731" fmla="*/ 449550 w 539684"/>
                  <a:gd name="connsiteY38-6732" fmla="*/ 151671 h 492336"/>
                  <a:gd name="connsiteX39-6733" fmla="*/ 486659 w 539684"/>
                  <a:gd name="connsiteY39-6734" fmla="*/ 130260 h 492336"/>
                  <a:gd name="connsiteX40-6735" fmla="*/ 496023 w 539684"/>
                  <a:gd name="connsiteY40-6736" fmla="*/ 129008 h 492336"/>
                  <a:gd name="connsiteX41-6737" fmla="*/ 43604 w 539684"/>
                  <a:gd name="connsiteY41-6738" fmla="*/ 129008 h 492336"/>
                  <a:gd name="connsiteX42-6739" fmla="*/ 52910 w 539684"/>
                  <a:gd name="connsiteY42-6740" fmla="*/ 130260 h 492336"/>
                  <a:gd name="connsiteX43-6741" fmla="*/ 90134 w 539684"/>
                  <a:gd name="connsiteY43-6742" fmla="*/ 151671 h 492336"/>
                  <a:gd name="connsiteX44-6743" fmla="*/ 94629 w 539684"/>
                  <a:gd name="connsiteY44-6744" fmla="*/ 168478 h 492336"/>
                  <a:gd name="connsiteX45-6745" fmla="*/ 84026 w 539684"/>
                  <a:gd name="connsiteY45-6746" fmla="*/ 174579 h 492336"/>
                  <a:gd name="connsiteX46-6747" fmla="*/ 77918 w 539684"/>
                  <a:gd name="connsiteY46-6748" fmla="*/ 172968 h 492336"/>
                  <a:gd name="connsiteX47-6749" fmla="*/ 40694 w 539684"/>
                  <a:gd name="connsiteY47-6750" fmla="*/ 151441 h 492336"/>
                  <a:gd name="connsiteX48-6751" fmla="*/ 36199 w 539684"/>
                  <a:gd name="connsiteY48-6752" fmla="*/ 134749 h 492336"/>
                  <a:gd name="connsiteX49-6753" fmla="*/ 43604 w 539684"/>
                  <a:gd name="connsiteY49-6754" fmla="*/ 129008 h 492336"/>
                  <a:gd name="connsiteX50-6755" fmla="*/ 267591 w 539684"/>
                  <a:gd name="connsiteY50-6756" fmla="*/ 115653 h 492336"/>
                  <a:gd name="connsiteX51-6757" fmla="*/ 425015 w 539684"/>
                  <a:gd name="connsiteY51-6758" fmla="*/ 270629 h 492336"/>
                  <a:gd name="connsiteX52-6759" fmla="*/ 409572 w 539684"/>
                  <a:gd name="connsiteY52-6760" fmla="*/ 338165 h 492336"/>
                  <a:gd name="connsiteX53-6761" fmla="*/ 365434 w 539684"/>
                  <a:gd name="connsiteY53-6762" fmla="*/ 488539 h 492336"/>
                  <a:gd name="connsiteX54-6763" fmla="*/ 365434 w 539684"/>
                  <a:gd name="connsiteY54-6764" fmla="*/ 492336 h 492336"/>
                  <a:gd name="connsiteX55-6765" fmla="*/ 334318 w 539684"/>
                  <a:gd name="connsiteY55-6766" fmla="*/ 492336 h 492336"/>
                  <a:gd name="connsiteX56-6767" fmla="*/ 334318 w 539684"/>
                  <a:gd name="connsiteY56-6768" fmla="*/ 387293 h 492336"/>
                  <a:gd name="connsiteX57-6769" fmla="*/ 334202 w 539684"/>
                  <a:gd name="connsiteY57-6770" fmla="*/ 383151 h 492336"/>
                  <a:gd name="connsiteX58-6771" fmla="*/ 349530 w 539684"/>
                  <a:gd name="connsiteY58-6772" fmla="*/ 274541 h 492336"/>
                  <a:gd name="connsiteX59-6773" fmla="*/ 346418 w 539684"/>
                  <a:gd name="connsiteY59-6774" fmla="*/ 264531 h 492336"/>
                  <a:gd name="connsiteX60-6775" fmla="*/ 329016 w 539684"/>
                  <a:gd name="connsiteY60-6776" fmla="*/ 263726 h 492336"/>
                  <a:gd name="connsiteX61-6777" fmla="*/ 301358 w 539684"/>
                  <a:gd name="connsiteY61-6778" fmla="*/ 289268 h 492336"/>
                  <a:gd name="connsiteX62-6779" fmla="*/ 278885 w 539684"/>
                  <a:gd name="connsiteY62-6780" fmla="*/ 264531 h 492336"/>
                  <a:gd name="connsiteX63-6781" fmla="*/ 269781 w 539684"/>
                  <a:gd name="connsiteY63-6782" fmla="*/ 260505 h 492336"/>
                  <a:gd name="connsiteX64-6783" fmla="*/ 260676 w 539684"/>
                  <a:gd name="connsiteY64-6784" fmla="*/ 264531 h 492336"/>
                  <a:gd name="connsiteX65-6785" fmla="*/ 205359 w 539684"/>
                  <a:gd name="connsiteY65-6786" fmla="*/ 492336 h 492336"/>
                  <a:gd name="connsiteX66-6787" fmla="*/ 174243 w 539684"/>
                  <a:gd name="connsiteY66-6788" fmla="*/ 492336 h 492336"/>
                  <a:gd name="connsiteX67-6789" fmla="*/ 174243 w 539684"/>
                  <a:gd name="connsiteY67-6790" fmla="*/ 489230 h 492336"/>
                  <a:gd name="connsiteX68-6791" fmla="*/ 131257 w 539684"/>
                  <a:gd name="connsiteY68-6792" fmla="*/ 340466 h 492336"/>
                  <a:gd name="connsiteX69-6793" fmla="*/ 114662 w 539684"/>
                  <a:gd name="connsiteY69-6794" fmla="*/ 271089 h 492336"/>
                  <a:gd name="connsiteX70-6795" fmla="*/ 267591 w 539684"/>
                  <a:gd name="connsiteY70-6796" fmla="*/ 115653 h 492336"/>
                  <a:gd name="connsiteX71-6797" fmla="*/ 395400 w 539684"/>
                  <a:gd name="connsiteY71-6798" fmla="*/ 34872 h 492336"/>
                  <a:gd name="connsiteX72-6799" fmla="*/ 404717 w 539684"/>
                  <a:gd name="connsiteY72-6800" fmla="*/ 36123 h 492336"/>
                  <a:gd name="connsiteX73-6801" fmla="*/ 409210 w 539684"/>
                  <a:gd name="connsiteY73-6802" fmla="*/ 52806 h 492336"/>
                  <a:gd name="connsiteX74-6803" fmla="*/ 387782 w 539684"/>
                  <a:gd name="connsiteY74-6804" fmla="*/ 89968 h 492336"/>
                  <a:gd name="connsiteX75-6805" fmla="*/ 377068 w 539684"/>
                  <a:gd name="connsiteY75-6806" fmla="*/ 96181 h 492336"/>
                  <a:gd name="connsiteX76-6807" fmla="*/ 370963 w 539684"/>
                  <a:gd name="connsiteY76-6808" fmla="*/ 94455 h 492336"/>
                  <a:gd name="connsiteX77-6809" fmla="*/ 366470 w 539684"/>
                  <a:gd name="connsiteY77-6810" fmla="*/ 77772 h 492336"/>
                  <a:gd name="connsiteX78-6811" fmla="*/ 387898 w 539684"/>
                  <a:gd name="connsiteY78-6812" fmla="*/ 40610 h 492336"/>
                  <a:gd name="connsiteX79-6813" fmla="*/ 395400 w 539684"/>
                  <a:gd name="connsiteY79-6814" fmla="*/ 34872 h 492336"/>
                  <a:gd name="connsiteX80-6815" fmla="*/ 144269 w 539684"/>
                  <a:gd name="connsiteY80-6816" fmla="*/ 34872 h 492336"/>
                  <a:gd name="connsiteX81-6817" fmla="*/ 151671 w 539684"/>
                  <a:gd name="connsiteY81-6818" fmla="*/ 40610 h 492336"/>
                  <a:gd name="connsiteX82-6819" fmla="*/ 173214 w 539684"/>
                  <a:gd name="connsiteY82-6820" fmla="*/ 77772 h 492336"/>
                  <a:gd name="connsiteX83-6821" fmla="*/ 168721 w 539684"/>
                  <a:gd name="connsiteY83-6822" fmla="*/ 94455 h 492336"/>
                  <a:gd name="connsiteX84-6823" fmla="*/ 162500 w 539684"/>
                  <a:gd name="connsiteY84-6824" fmla="*/ 96181 h 492336"/>
                  <a:gd name="connsiteX85-6825" fmla="*/ 151902 w 539684"/>
                  <a:gd name="connsiteY85-6826" fmla="*/ 89968 h 492336"/>
                  <a:gd name="connsiteX86-6827" fmla="*/ 130474 w 539684"/>
                  <a:gd name="connsiteY86-6828" fmla="*/ 52806 h 492336"/>
                  <a:gd name="connsiteX87-6829" fmla="*/ 134967 w 539684"/>
                  <a:gd name="connsiteY87-6830" fmla="*/ 36123 h 492336"/>
                  <a:gd name="connsiteX88-6831" fmla="*/ 144269 w 539684"/>
                  <a:gd name="connsiteY88-6832" fmla="*/ 34872 h 492336"/>
                  <a:gd name="connsiteX89-6833" fmla="*/ 269785 w 539684"/>
                  <a:gd name="connsiteY89-6834" fmla="*/ 0 h 492336"/>
                  <a:gd name="connsiteX90-6835" fmla="*/ 282121 w 539684"/>
                  <a:gd name="connsiteY90-6836" fmla="*/ 12318 h 492336"/>
                  <a:gd name="connsiteX91-6837" fmla="*/ 282121 w 539684"/>
                  <a:gd name="connsiteY91-6838" fmla="*/ 55258 h 492336"/>
                  <a:gd name="connsiteX92-6839" fmla="*/ 269785 w 539684"/>
                  <a:gd name="connsiteY92-6840" fmla="*/ 67461 h 492336"/>
                  <a:gd name="connsiteX93-6841" fmla="*/ 257564 w 539684"/>
                  <a:gd name="connsiteY93-6842" fmla="*/ 55258 h 492336"/>
                  <a:gd name="connsiteX94-6843" fmla="*/ 257564 w 539684"/>
                  <a:gd name="connsiteY94-6844" fmla="*/ 12318 h 492336"/>
                  <a:gd name="connsiteX95-6845" fmla="*/ 269785 w 539684"/>
                  <a:gd name="connsiteY95-6846" fmla="*/ 0 h 492336"/>
                  <a:gd name="connsiteX0-6847" fmla="*/ 452459 w 539684"/>
                  <a:gd name="connsiteY0-6848" fmla="*/ 364695 h 492336"/>
                  <a:gd name="connsiteX1-6849" fmla="*/ 461766 w 539684"/>
                  <a:gd name="connsiteY1-6850" fmla="*/ 365904 h 492336"/>
                  <a:gd name="connsiteX2-6851" fmla="*/ 498990 w 539684"/>
                  <a:gd name="connsiteY2-6852" fmla="*/ 387430 h 492336"/>
                  <a:gd name="connsiteX3-6853" fmla="*/ 503485 w 539684"/>
                  <a:gd name="connsiteY3-6854" fmla="*/ 404122 h 492336"/>
                  <a:gd name="connsiteX4-6855" fmla="*/ 492882 w 539684"/>
                  <a:gd name="connsiteY4-6856" fmla="*/ 410338 h 492336"/>
                  <a:gd name="connsiteX5-6857" fmla="*/ 486659 w 539684"/>
                  <a:gd name="connsiteY5-6858" fmla="*/ 408612 h 492336"/>
                  <a:gd name="connsiteX6-6859" fmla="*/ 449550 w 539684"/>
                  <a:gd name="connsiteY6-6860" fmla="*/ 387200 h 492336"/>
                  <a:gd name="connsiteX7-6861" fmla="*/ 445055 w 539684"/>
                  <a:gd name="connsiteY7-6862" fmla="*/ 370393 h 492336"/>
                  <a:gd name="connsiteX8-6863" fmla="*/ 452459 w 539684"/>
                  <a:gd name="connsiteY8-6864" fmla="*/ 364695 h 492336"/>
                  <a:gd name="connsiteX9-6865" fmla="*/ 87225 w 539684"/>
                  <a:gd name="connsiteY9-6866" fmla="*/ 364695 h 492336"/>
                  <a:gd name="connsiteX10-6867" fmla="*/ 94629 w 539684"/>
                  <a:gd name="connsiteY10-6868" fmla="*/ 370393 h 492336"/>
                  <a:gd name="connsiteX11-6869" fmla="*/ 90134 w 539684"/>
                  <a:gd name="connsiteY11-6870" fmla="*/ 387200 h 492336"/>
                  <a:gd name="connsiteX12-6871" fmla="*/ 52910 w 539684"/>
                  <a:gd name="connsiteY12-6872" fmla="*/ 408612 h 492336"/>
                  <a:gd name="connsiteX13-6873" fmla="*/ 46802 w 539684"/>
                  <a:gd name="connsiteY13-6874" fmla="*/ 410338 h 492336"/>
                  <a:gd name="connsiteX14-6875" fmla="*/ 36199 w 539684"/>
                  <a:gd name="connsiteY14-6876" fmla="*/ 404122 h 492336"/>
                  <a:gd name="connsiteX15-6877" fmla="*/ 40694 w 539684"/>
                  <a:gd name="connsiteY15-6878" fmla="*/ 387430 h 492336"/>
                  <a:gd name="connsiteX16-6879" fmla="*/ 77918 w 539684"/>
                  <a:gd name="connsiteY16-6880" fmla="*/ 365904 h 492336"/>
                  <a:gd name="connsiteX17-6881" fmla="*/ 87225 w 539684"/>
                  <a:gd name="connsiteY17-6882" fmla="*/ 364695 h 492336"/>
                  <a:gd name="connsiteX18-6883" fmla="*/ 484369 w 539684"/>
                  <a:gd name="connsiteY18-6884" fmla="*/ 257141 h 492336"/>
                  <a:gd name="connsiteX19-6885" fmla="*/ 527353 w 539684"/>
                  <a:gd name="connsiteY19-6886" fmla="*/ 257141 h 492336"/>
                  <a:gd name="connsiteX20-6887" fmla="*/ 539684 w 539684"/>
                  <a:gd name="connsiteY20-6888" fmla="*/ 269477 h 492336"/>
                  <a:gd name="connsiteX21-6889" fmla="*/ 527353 w 539684"/>
                  <a:gd name="connsiteY21-6890" fmla="*/ 281698 h 492336"/>
                  <a:gd name="connsiteX22-6891" fmla="*/ 484369 w 539684"/>
                  <a:gd name="connsiteY22-6892" fmla="*/ 281698 h 492336"/>
                  <a:gd name="connsiteX23-6893" fmla="*/ 472153 w 539684"/>
                  <a:gd name="connsiteY23-6894" fmla="*/ 269477 h 492336"/>
                  <a:gd name="connsiteX24-6895" fmla="*/ 484369 w 539684"/>
                  <a:gd name="connsiteY24-6896" fmla="*/ 257141 h 492336"/>
                  <a:gd name="connsiteX25-6897" fmla="*/ 12331 w 539684"/>
                  <a:gd name="connsiteY25-6898" fmla="*/ 257141 h 492336"/>
                  <a:gd name="connsiteX26-6899" fmla="*/ 55200 w 539684"/>
                  <a:gd name="connsiteY26-6900" fmla="*/ 257141 h 492336"/>
                  <a:gd name="connsiteX27-6901" fmla="*/ 67531 w 539684"/>
                  <a:gd name="connsiteY27-6902" fmla="*/ 269477 h 492336"/>
                  <a:gd name="connsiteX28-6903" fmla="*/ 55200 w 539684"/>
                  <a:gd name="connsiteY28-6904" fmla="*/ 281698 h 492336"/>
                  <a:gd name="connsiteX29-6905" fmla="*/ 12331 w 539684"/>
                  <a:gd name="connsiteY29-6906" fmla="*/ 281698 h 492336"/>
                  <a:gd name="connsiteX30-6907" fmla="*/ 0 w 539684"/>
                  <a:gd name="connsiteY30-6908" fmla="*/ 269477 h 492336"/>
                  <a:gd name="connsiteX31-6909" fmla="*/ 12331 w 539684"/>
                  <a:gd name="connsiteY31-6910" fmla="*/ 257141 h 492336"/>
                  <a:gd name="connsiteX32-6911" fmla="*/ 496023 w 539684"/>
                  <a:gd name="connsiteY32-6912" fmla="*/ 129008 h 492336"/>
                  <a:gd name="connsiteX33-6913" fmla="*/ 503485 w 539684"/>
                  <a:gd name="connsiteY33-6914" fmla="*/ 134749 h 492336"/>
                  <a:gd name="connsiteX34-6915" fmla="*/ 498990 w 539684"/>
                  <a:gd name="connsiteY34-6916" fmla="*/ 151441 h 492336"/>
                  <a:gd name="connsiteX35-6917" fmla="*/ 461766 w 539684"/>
                  <a:gd name="connsiteY35-6918" fmla="*/ 172968 h 492336"/>
                  <a:gd name="connsiteX36-6919" fmla="*/ 455658 w 539684"/>
                  <a:gd name="connsiteY36-6920" fmla="*/ 174579 h 492336"/>
                  <a:gd name="connsiteX37-6921" fmla="*/ 445055 w 539684"/>
                  <a:gd name="connsiteY37-6922" fmla="*/ 168478 h 492336"/>
                  <a:gd name="connsiteX38-6923" fmla="*/ 449550 w 539684"/>
                  <a:gd name="connsiteY38-6924" fmla="*/ 151671 h 492336"/>
                  <a:gd name="connsiteX39-6925" fmla="*/ 486659 w 539684"/>
                  <a:gd name="connsiteY39-6926" fmla="*/ 130260 h 492336"/>
                  <a:gd name="connsiteX40-6927" fmla="*/ 496023 w 539684"/>
                  <a:gd name="connsiteY40-6928" fmla="*/ 129008 h 492336"/>
                  <a:gd name="connsiteX41-6929" fmla="*/ 43604 w 539684"/>
                  <a:gd name="connsiteY41-6930" fmla="*/ 129008 h 492336"/>
                  <a:gd name="connsiteX42-6931" fmla="*/ 52910 w 539684"/>
                  <a:gd name="connsiteY42-6932" fmla="*/ 130260 h 492336"/>
                  <a:gd name="connsiteX43-6933" fmla="*/ 90134 w 539684"/>
                  <a:gd name="connsiteY43-6934" fmla="*/ 151671 h 492336"/>
                  <a:gd name="connsiteX44-6935" fmla="*/ 94629 w 539684"/>
                  <a:gd name="connsiteY44-6936" fmla="*/ 168478 h 492336"/>
                  <a:gd name="connsiteX45-6937" fmla="*/ 84026 w 539684"/>
                  <a:gd name="connsiteY45-6938" fmla="*/ 174579 h 492336"/>
                  <a:gd name="connsiteX46-6939" fmla="*/ 77918 w 539684"/>
                  <a:gd name="connsiteY46-6940" fmla="*/ 172968 h 492336"/>
                  <a:gd name="connsiteX47-6941" fmla="*/ 40694 w 539684"/>
                  <a:gd name="connsiteY47-6942" fmla="*/ 151441 h 492336"/>
                  <a:gd name="connsiteX48-6943" fmla="*/ 36199 w 539684"/>
                  <a:gd name="connsiteY48-6944" fmla="*/ 134749 h 492336"/>
                  <a:gd name="connsiteX49-6945" fmla="*/ 43604 w 539684"/>
                  <a:gd name="connsiteY49-6946" fmla="*/ 129008 h 492336"/>
                  <a:gd name="connsiteX50-6947" fmla="*/ 267591 w 539684"/>
                  <a:gd name="connsiteY50-6948" fmla="*/ 115653 h 492336"/>
                  <a:gd name="connsiteX51-6949" fmla="*/ 425015 w 539684"/>
                  <a:gd name="connsiteY51-6950" fmla="*/ 270629 h 492336"/>
                  <a:gd name="connsiteX52-6951" fmla="*/ 409572 w 539684"/>
                  <a:gd name="connsiteY52-6952" fmla="*/ 338165 h 492336"/>
                  <a:gd name="connsiteX53-6953" fmla="*/ 365434 w 539684"/>
                  <a:gd name="connsiteY53-6954" fmla="*/ 488539 h 492336"/>
                  <a:gd name="connsiteX54-6955" fmla="*/ 365434 w 539684"/>
                  <a:gd name="connsiteY54-6956" fmla="*/ 492336 h 492336"/>
                  <a:gd name="connsiteX55-6957" fmla="*/ 334318 w 539684"/>
                  <a:gd name="connsiteY55-6958" fmla="*/ 492336 h 492336"/>
                  <a:gd name="connsiteX56-6959" fmla="*/ 334318 w 539684"/>
                  <a:gd name="connsiteY56-6960" fmla="*/ 387293 h 492336"/>
                  <a:gd name="connsiteX57-6961" fmla="*/ 334202 w 539684"/>
                  <a:gd name="connsiteY57-6962" fmla="*/ 383151 h 492336"/>
                  <a:gd name="connsiteX58-6963" fmla="*/ 349530 w 539684"/>
                  <a:gd name="connsiteY58-6964" fmla="*/ 274541 h 492336"/>
                  <a:gd name="connsiteX59-6965" fmla="*/ 346418 w 539684"/>
                  <a:gd name="connsiteY59-6966" fmla="*/ 264531 h 492336"/>
                  <a:gd name="connsiteX60-6967" fmla="*/ 329016 w 539684"/>
                  <a:gd name="connsiteY60-6968" fmla="*/ 263726 h 492336"/>
                  <a:gd name="connsiteX61-6969" fmla="*/ 301358 w 539684"/>
                  <a:gd name="connsiteY61-6970" fmla="*/ 289268 h 492336"/>
                  <a:gd name="connsiteX62-6971" fmla="*/ 278885 w 539684"/>
                  <a:gd name="connsiteY62-6972" fmla="*/ 264531 h 492336"/>
                  <a:gd name="connsiteX63-6973" fmla="*/ 269781 w 539684"/>
                  <a:gd name="connsiteY63-6974" fmla="*/ 260505 h 492336"/>
                  <a:gd name="connsiteX64-6975" fmla="*/ 205359 w 539684"/>
                  <a:gd name="connsiteY64-6976" fmla="*/ 492336 h 492336"/>
                  <a:gd name="connsiteX65-6977" fmla="*/ 174243 w 539684"/>
                  <a:gd name="connsiteY65-6978" fmla="*/ 492336 h 492336"/>
                  <a:gd name="connsiteX66-6979" fmla="*/ 174243 w 539684"/>
                  <a:gd name="connsiteY66-6980" fmla="*/ 489230 h 492336"/>
                  <a:gd name="connsiteX67-6981" fmla="*/ 131257 w 539684"/>
                  <a:gd name="connsiteY67-6982" fmla="*/ 340466 h 492336"/>
                  <a:gd name="connsiteX68-6983" fmla="*/ 114662 w 539684"/>
                  <a:gd name="connsiteY68-6984" fmla="*/ 271089 h 492336"/>
                  <a:gd name="connsiteX69-6985" fmla="*/ 267591 w 539684"/>
                  <a:gd name="connsiteY69-6986" fmla="*/ 115653 h 492336"/>
                  <a:gd name="connsiteX70-6987" fmla="*/ 395400 w 539684"/>
                  <a:gd name="connsiteY70-6988" fmla="*/ 34872 h 492336"/>
                  <a:gd name="connsiteX71-6989" fmla="*/ 404717 w 539684"/>
                  <a:gd name="connsiteY71-6990" fmla="*/ 36123 h 492336"/>
                  <a:gd name="connsiteX72-6991" fmla="*/ 409210 w 539684"/>
                  <a:gd name="connsiteY72-6992" fmla="*/ 52806 h 492336"/>
                  <a:gd name="connsiteX73-6993" fmla="*/ 387782 w 539684"/>
                  <a:gd name="connsiteY73-6994" fmla="*/ 89968 h 492336"/>
                  <a:gd name="connsiteX74-6995" fmla="*/ 377068 w 539684"/>
                  <a:gd name="connsiteY74-6996" fmla="*/ 96181 h 492336"/>
                  <a:gd name="connsiteX75-6997" fmla="*/ 370963 w 539684"/>
                  <a:gd name="connsiteY75-6998" fmla="*/ 94455 h 492336"/>
                  <a:gd name="connsiteX76-6999" fmla="*/ 366470 w 539684"/>
                  <a:gd name="connsiteY76-7000" fmla="*/ 77772 h 492336"/>
                  <a:gd name="connsiteX77-7001" fmla="*/ 387898 w 539684"/>
                  <a:gd name="connsiteY77-7002" fmla="*/ 40610 h 492336"/>
                  <a:gd name="connsiteX78-7003" fmla="*/ 395400 w 539684"/>
                  <a:gd name="connsiteY78-7004" fmla="*/ 34872 h 492336"/>
                  <a:gd name="connsiteX79-7005" fmla="*/ 144269 w 539684"/>
                  <a:gd name="connsiteY79-7006" fmla="*/ 34872 h 492336"/>
                  <a:gd name="connsiteX80-7007" fmla="*/ 151671 w 539684"/>
                  <a:gd name="connsiteY80-7008" fmla="*/ 40610 h 492336"/>
                  <a:gd name="connsiteX81-7009" fmla="*/ 173214 w 539684"/>
                  <a:gd name="connsiteY81-7010" fmla="*/ 77772 h 492336"/>
                  <a:gd name="connsiteX82-7011" fmla="*/ 168721 w 539684"/>
                  <a:gd name="connsiteY82-7012" fmla="*/ 94455 h 492336"/>
                  <a:gd name="connsiteX83-7013" fmla="*/ 162500 w 539684"/>
                  <a:gd name="connsiteY83-7014" fmla="*/ 96181 h 492336"/>
                  <a:gd name="connsiteX84-7015" fmla="*/ 151902 w 539684"/>
                  <a:gd name="connsiteY84-7016" fmla="*/ 89968 h 492336"/>
                  <a:gd name="connsiteX85-7017" fmla="*/ 130474 w 539684"/>
                  <a:gd name="connsiteY85-7018" fmla="*/ 52806 h 492336"/>
                  <a:gd name="connsiteX86-7019" fmla="*/ 134967 w 539684"/>
                  <a:gd name="connsiteY86-7020" fmla="*/ 36123 h 492336"/>
                  <a:gd name="connsiteX87-7021" fmla="*/ 144269 w 539684"/>
                  <a:gd name="connsiteY87-7022" fmla="*/ 34872 h 492336"/>
                  <a:gd name="connsiteX88-7023" fmla="*/ 269785 w 539684"/>
                  <a:gd name="connsiteY88-7024" fmla="*/ 0 h 492336"/>
                  <a:gd name="connsiteX89-7025" fmla="*/ 282121 w 539684"/>
                  <a:gd name="connsiteY89-7026" fmla="*/ 12318 h 492336"/>
                  <a:gd name="connsiteX90-7027" fmla="*/ 282121 w 539684"/>
                  <a:gd name="connsiteY90-7028" fmla="*/ 55258 h 492336"/>
                  <a:gd name="connsiteX91-7029" fmla="*/ 269785 w 539684"/>
                  <a:gd name="connsiteY91-7030" fmla="*/ 67461 h 492336"/>
                  <a:gd name="connsiteX92-7031" fmla="*/ 257564 w 539684"/>
                  <a:gd name="connsiteY92-7032" fmla="*/ 55258 h 492336"/>
                  <a:gd name="connsiteX93-7033" fmla="*/ 257564 w 539684"/>
                  <a:gd name="connsiteY93-7034" fmla="*/ 12318 h 492336"/>
                  <a:gd name="connsiteX94-7035" fmla="*/ 269785 w 539684"/>
                  <a:gd name="connsiteY94-7036" fmla="*/ 0 h 492336"/>
                  <a:gd name="connsiteX0-7037" fmla="*/ 452459 w 539684"/>
                  <a:gd name="connsiteY0-7038" fmla="*/ 364695 h 492336"/>
                  <a:gd name="connsiteX1-7039" fmla="*/ 461766 w 539684"/>
                  <a:gd name="connsiteY1-7040" fmla="*/ 365904 h 492336"/>
                  <a:gd name="connsiteX2-7041" fmla="*/ 498990 w 539684"/>
                  <a:gd name="connsiteY2-7042" fmla="*/ 387430 h 492336"/>
                  <a:gd name="connsiteX3-7043" fmla="*/ 503485 w 539684"/>
                  <a:gd name="connsiteY3-7044" fmla="*/ 404122 h 492336"/>
                  <a:gd name="connsiteX4-7045" fmla="*/ 492882 w 539684"/>
                  <a:gd name="connsiteY4-7046" fmla="*/ 410338 h 492336"/>
                  <a:gd name="connsiteX5-7047" fmla="*/ 486659 w 539684"/>
                  <a:gd name="connsiteY5-7048" fmla="*/ 408612 h 492336"/>
                  <a:gd name="connsiteX6-7049" fmla="*/ 449550 w 539684"/>
                  <a:gd name="connsiteY6-7050" fmla="*/ 387200 h 492336"/>
                  <a:gd name="connsiteX7-7051" fmla="*/ 445055 w 539684"/>
                  <a:gd name="connsiteY7-7052" fmla="*/ 370393 h 492336"/>
                  <a:gd name="connsiteX8-7053" fmla="*/ 452459 w 539684"/>
                  <a:gd name="connsiteY8-7054" fmla="*/ 364695 h 492336"/>
                  <a:gd name="connsiteX9-7055" fmla="*/ 87225 w 539684"/>
                  <a:gd name="connsiteY9-7056" fmla="*/ 364695 h 492336"/>
                  <a:gd name="connsiteX10-7057" fmla="*/ 94629 w 539684"/>
                  <a:gd name="connsiteY10-7058" fmla="*/ 370393 h 492336"/>
                  <a:gd name="connsiteX11-7059" fmla="*/ 90134 w 539684"/>
                  <a:gd name="connsiteY11-7060" fmla="*/ 387200 h 492336"/>
                  <a:gd name="connsiteX12-7061" fmla="*/ 52910 w 539684"/>
                  <a:gd name="connsiteY12-7062" fmla="*/ 408612 h 492336"/>
                  <a:gd name="connsiteX13-7063" fmla="*/ 46802 w 539684"/>
                  <a:gd name="connsiteY13-7064" fmla="*/ 410338 h 492336"/>
                  <a:gd name="connsiteX14-7065" fmla="*/ 36199 w 539684"/>
                  <a:gd name="connsiteY14-7066" fmla="*/ 404122 h 492336"/>
                  <a:gd name="connsiteX15-7067" fmla="*/ 40694 w 539684"/>
                  <a:gd name="connsiteY15-7068" fmla="*/ 387430 h 492336"/>
                  <a:gd name="connsiteX16-7069" fmla="*/ 77918 w 539684"/>
                  <a:gd name="connsiteY16-7070" fmla="*/ 365904 h 492336"/>
                  <a:gd name="connsiteX17-7071" fmla="*/ 87225 w 539684"/>
                  <a:gd name="connsiteY17-7072" fmla="*/ 364695 h 492336"/>
                  <a:gd name="connsiteX18-7073" fmla="*/ 484369 w 539684"/>
                  <a:gd name="connsiteY18-7074" fmla="*/ 257141 h 492336"/>
                  <a:gd name="connsiteX19-7075" fmla="*/ 527353 w 539684"/>
                  <a:gd name="connsiteY19-7076" fmla="*/ 257141 h 492336"/>
                  <a:gd name="connsiteX20-7077" fmla="*/ 539684 w 539684"/>
                  <a:gd name="connsiteY20-7078" fmla="*/ 269477 h 492336"/>
                  <a:gd name="connsiteX21-7079" fmla="*/ 527353 w 539684"/>
                  <a:gd name="connsiteY21-7080" fmla="*/ 281698 h 492336"/>
                  <a:gd name="connsiteX22-7081" fmla="*/ 484369 w 539684"/>
                  <a:gd name="connsiteY22-7082" fmla="*/ 281698 h 492336"/>
                  <a:gd name="connsiteX23-7083" fmla="*/ 472153 w 539684"/>
                  <a:gd name="connsiteY23-7084" fmla="*/ 269477 h 492336"/>
                  <a:gd name="connsiteX24-7085" fmla="*/ 484369 w 539684"/>
                  <a:gd name="connsiteY24-7086" fmla="*/ 257141 h 492336"/>
                  <a:gd name="connsiteX25-7087" fmla="*/ 12331 w 539684"/>
                  <a:gd name="connsiteY25-7088" fmla="*/ 257141 h 492336"/>
                  <a:gd name="connsiteX26-7089" fmla="*/ 55200 w 539684"/>
                  <a:gd name="connsiteY26-7090" fmla="*/ 257141 h 492336"/>
                  <a:gd name="connsiteX27-7091" fmla="*/ 67531 w 539684"/>
                  <a:gd name="connsiteY27-7092" fmla="*/ 269477 h 492336"/>
                  <a:gd name="connsiteX28-7093" fmla="*/ 55200 w 539684"/>
                  <a:gd name="connsiteY28-7094" fmla="*/ 281698 h 492336"/>
                  <a:gd name="connsiteX29-7095" fmla="*/ 12331 w 539684"/>
                  <a:gd name="connsiteY29-7096" fmla="*/ 281698 h 492336"/>
                  <a:gd name="connsiteX30-7097" fmla="*/ 0 w 539684"/>
                  <a:gd name="connsiteY30-7098" fmla="*/ 269477 h 492336"/>
                  <a:gd name="connsiteX31-7099" fmla="*/ 12331 w 539684"/>
                  <a:gd name="connsiteY31-7100" fmla="*/ 257141 h 492336"/>
                  <a:gd name="connsiteX32-7101" fmla="*/ 496023 w 539684"/>
                  <a:gd name="connsiteY32-7102" fmla="*/ 129008 h 492336"/>
                  <a:gd name="connsiteX33-7103" fmla="*/ 503485 w 539684"/>
                  <a:gd name="connsiteY33-7104" fmla="*/ 134749 h 492336"/>
                  <a:gd name="connsiteX34-7105" fmla="*/ 498990 w 539684"/>
                  <a:gd name="connsiteY34-7106" fmla="*/ 151441 h 492336"/>
                  <a:gd name="connsiteX35-7107" fmla="*/ 461766 w 539684"/>
                  <a:gd name="connsiteY35-7108" fmla="*/ 172968 h 492336"/>
                  <a:gd name="connsiteX36-7109" fmla="*/ 455658 w 539684"/>
                  <a:gd name="connsiteY36-7110" fmla="*/ 174579 h 492336"/>
                  <a:gd name="connsiteX37-7111" fmla="*/ 445055 w 539684"/>
                  <a:gd name="connsiteY37-7112" fmla="*/ 168478 h 492336"/>
                  <a:gd name="connsiteX38-7113" fmla="*/ 449550 w 539684"/>
                  <a:gd name="connsiteY38-7114" fmla="*/ 151671 h 492336"/>
                  <a:gd name="connsiteX39-7115" fmla="*/ 486659 w 539684"/>
                  <a:gd name="connsiteY39-7116" fmla="*/ 130260 h 492336"/>
                  <a:gd name="connsiteX40-7117" fmla="*/ 496023 w 539684"/>
                  <a:gd name="connsiteY40-7118" fmla="*/ 129008 h 492336"/>
                  <a:gd name="connsiteX41-7119" fmla="*/ 43604 w 539684"/>
                  <a:gd name="connsiteY41-7120" fmla="*/ 129008 h 492336"/>
                  <a:gd name="connsiteX42-7121" fmla="*/ 52910 w 539684"/>
                  <a:gd name="connsiteY42-7122" fmla="*/ 130260 h 492336"/>
                  <a:gd name="connsiteX43-7123" fmla="*/ 90134 w 539684"/>
                  <a:gd name="connsiteY43-7124" fmla="*/ 151671 h 492336"/>
                  <a:gd name="connsiteX44-7125" fmla="*/ 94629 w 539684"/>
                  <a:gd name="connsiteY44-7126" fmla="*/ 168478 h 492336"/>
                  <a:gd name="connsiteX45-7127" fmla="*/ 84026 w 539684"/>
                  <a:gd name="connsiteY45-7128" fmla="*/ 174579 h 492336"/>
                  <a:gd name="connsiteX46-7129" fmla="*/ 77918 w 539684"/>
                  <a:gd name="connsiteY46-7130" fmla="*/ 172968 h 492336"/>
                  <a:gd name="connsiteX47-7131" fmla="*/ 40694 w 539684"/>
                  <a:gd name="connsiteY47-7132" fmla="*/ 151441 h 492336"/>
                  <a:gd name="connsiteX48-7133" fmla="*/ 36199 w 539684"/>
                  <a:gd name="connsiteY48-7134" fmla="*/ 134749 h 492336"/>
                  <a:gd name="connsiteX49-7135" fmla="*/ 43604 w 539684"/>
                  <a:gd name="connsiteY49-7136" fmla="*/ 129008 h 492336"/>
                  <a:gd name="connsiteX50-7137" fmla="*/ 267591 w 539684"/>
                  <a:gd name="connsiteY50-7138" fmla="*/ 115653 h 492336"/>
                  <a:gd name="connsiteX51-7139" fmla="*/ 425015 w 539684"/>
                  <a:gd name="connsiteY51-7140" fmla="*/ 270629 h 492336"/>
                  <a:gd name="connsiteX52-7141" fmla="*/ 409572 w 539684"/>
                  <a:gd name="connsiteY52-7142" fmla="*/ 338165 h 492336"/>
                  <a:gd name="connsiteX53-7143" fmla="*/ 365434 w 539684"/>
                  <a:gd name="connsiteY53-7144" fmla="*/ 488539 h 492336"/>
                  <a:gd name="connsiteX54-7145" fmla="*/ 365434 w 539684"/>
                  <a:gd name="connsiteY54-7146" fmla="*/ 492336 h 492336"/>
                  <a:gd name="connsiteX55-7147" fmla="*/ 334318 w 539684"/>
                  <a:gd name="connsiteY55-7148" fmla="*/ 492336 h 492336"/>
                  <a:gd name="connsiteX56-7149" fmla="*/ 334318 w 539684"/>
                  <a:gd name="connsiteY56-7150" fmla="*/ 387293 h 492336"/>
                  <a:gd name="connsiteX57-7151" fmla="*/ 334202 w 539684"/>
                  <a:gd name="connsiteY57-7152" fmla="*/ 383151 h 492336"/>
                  <a:gd name="connsiteX58-7153" fmla="*/ 349530 w 539684"/>
                  <a:gd name="connsiteY58-7154" fmla="*/ 274541 h 492336"/>
                  <a:gd name="connsiteX59-7155" fmla="*/ 346418 w 539684"/>
                  <a:gd name="connsiteY59-7156" fmla="*/ 264531 h 492336"/>
                  <a:gd name="connsiteX60-7157" fmla="*/ 329016 w 539684"/>
                  <a:gd name="connsiteY60-7158" fmla="*/ 263726 h 492336"/>
                  <a:gd name="connsiteX61-7159" fmla="*/ 301358 w 539684"/>
                  <a:gd name="connsiteY61-7160" fmla="*/ 289268 h 492336"/>
                  <a:gd name="connsiteX62-7161" fmla="*/ 278885 w 539684"/>
                  <a:gd name="connsiteY62-7162" fmla="*/ 264531 h 492336"/>
                  <a:gd name="connsiteX63-7163" fmla="*/ 205359 w 539684"/>
                  <a:gd name="connsiteY63-7164" fmla="*/ 492336 h 492336"/>
                  <a:gd name="connsiteX64-7165" fmla="*/ 174243 w 539684"/>
                  <a:gd name="connsiteY64-7166" fmla="*/ 492336 h 492336"/>
                  <a:gd name="connsiteX65-7167" fmla="*/ 174243 w 539684"/>
                  <a:gd name="connsiteY65-7168" fmla="*/ 489230 h 492336"/>
                  <a:gd name="connsiteX66-7169" fmla="*/ 131257 w 539684"/>
                  <a:gd name="connsiteY66-7170" fmla="*/ 340466 h 492336"/>
                  <a:gd name="connsiteX67-7171" fmla="*/ 114662 w 539684"/>
                  <a:gd name="connsiteY67-7172" fmla="*/ 271089 h 492336"/>
                  <a:gd name="connsiteX68-7173" fmla="*/ 267591 w 539684"/>
                  <a:gd name="connsiteY68-7174" fmla="*/ 115653 h 492336"/>
                  <a:gd name="connsiteX69-7175" fmla="*/ 395400 w 539684"/>
                  <a:gd name="connsiteY69-7176" fmla="*/ 34872 h 492336"/>
                  <a:gd name="connsiteX70-7177" fmla="*/ 404717 w 539684"/>
                  <a:gd name="connsiteY70-7178" fmla="*/ 36123 h 492336"/>
                  <a:gd name="connsiteX71-7179" fmla="*/ 409210 w 539684"/>
                  <a:gd name="connsiteY71-7180" fmla="*/ 52806 h 492336"/>
                  <a:gd name="connsiteX72-7181" fmla="*/ 387782 w 539684"/>
                  <a:gd name="connsiteY72-7182" fmla="*/ 89968 h 492336"/>
                  <a:gd name="connsiteX73-7183" fmla="*/ 377068 w 539684"/>
                  <a:gd name="connsiteY73-7184" fmla="*/ 96181 h 492336"/>
                  <a:gd name="connsiteX74-7185" fmla="*/ 370963 w 539684"/>
                  <a:gd name="connsiteY74-7186" fmla="*/ 94455 h 492336"/>
                  <a:gd name="connsiteX75-7187" fmla="*/ 366470 w 539684"/>
                  <a:gd name="connsiteY75-7188" fmla="*/ 77772 h 492336"/>
                  <a:gd name="connsiteX76-7189" fmla="*/ 387898 w 539684"/>
                  <a:gd name="connsiteY76-7190" fmla="*/ 40610 h 492336"/>
                  <a:gd name="connsiteX77-7191" fmla="*/ 395400 w 539684"/>
                  <a:gd name="connsiteY77-7192" fmla="*/ 34872 h 492336"/>
                  <a:gd name="connsiteX78-7193" fmla="*/ 144269 w 539684"/>
                  <a:gd name="connsiteY78-7194" fmla="*/ 34872 h 492336"/>
                  <a:gd name="connsiteX79-7195" fmla="*/ 151671 w 539684"/>
                  <a:gd name="connsiteY79-7196" fmla="*/ 40610 h 492336"/>
                  <a:gd name="connsiteX80-7197" fmla="*/ 173214 w 539684"/>
                  <a:gd name="connsiteY80-7198" fmla="*/ 77772 h 492336"/>
                  <a:gd name="connsiteX81-7199" fmla="*/ 168721 w 539684"/>
                  <a:gd name="connsiteY81-7200" fmla="*/ 94455 h 492336"/>
                  <a:gd name="connsiteX82-7201" fmla="*/ 162500 w 539684"/>
                  <a:gd name="connsiteY82-7202" fmla="*/ 96181 h 492336"/>
                  <a:gd name="connsiteX83-7203" fmla="*/ 151902 w 539684"/>
                  <a:gd name="connsiteY83-7204" fmla="*/ 89968 h 492336"/>
                  <a:gd name="connsiteX84-7205" fmla="*/ 130474 w 539684"/>
                  <a:gd name="connsiteY84-7206" fmla="*/ 52806 h 492336"/>
                  <a:gd name="connsiteX85-7207" fmla="*/ 134967 w 539684"/>
                  <a:gd name="connsiteY85-7208" fmla="*/ 36123 h 492336"/>
                  <a:gd name="connsiteX86-7209" fmla="*/ 144269 w 539684"/>
                  <a:gd name="connsiteY86-7210" fmla="*/ 34872 h 492336"/>
                  <a:gd name="connsiteX87-7211" fmla="*/ 269785 w 539684"/>
                  <a:gd name="connsiteY87-7212" fmla="*/ 0 h 492336"/>
                  <a:gd name="connsiteX88-7213" fmla="*/ 282121 w 539684"/>
                  <a:gd name="connsiteY88-7214" fmla="*/ 12318 h 492336"/>
                  <a:gd name="connsiteX89-7215" fmla="*/ 282121 w 539684"/>
                  <a:gd name="connsiteY89-7216" fmla="*/ 55258 h 492336"/>
                  <a:gd name="connsiteX90-7217" fmla="*/ 269785 w 539684"/>
                  <a:gd name="connsiteY90-7218" fmla="*/ 67461 h 492336"/>
                  <a:gd name="connsiteX91-7219" fmla="*/ 257564 w 539684"/>
                  <a:gd name="connsiteY91-7220" fmla="*/ 55258 h 492336"/>
                  <a:gd name="connsiteX92-7221" fmla="*/ 257564 w 539684"/>
                  <a:gd name="connsiteY92-7222" fmla="*/ 12318 h 492336"/>
                  <a:gd name="connsiteX93-7223" fmla="*/ 269785 w 539684"/>
                  <a:gd name="connsiteY93-7224" fmla="*/ 0 h 492336"/>
                  <a:gd name="connsiteX0-7225" fmla="*/ 452459 w 539684"/>
                  <a:gd name="connsiteY0-7226" fmla="*/ 364695 h 492336"/>
                  <a:gd name="connsiteX1-7227" fmla="*/ 461766 w 539684"/>
                  <a:gd name="connsiteY1-7228" fmla="*/ 365904 h 492336"/>
                  <a:gd name="connsiteX2-7229" fmla="*/ 498990 w 539684"/>
                  <a:gd name="connsiteY2-7230" fmla="*/ 387430 h 492336"/>
                  <a:gd name="connsiteX3-7231" fmla="*/ 503485 w 539684"/>
                  <a:gd name="connsiteY3-7232" fmla="*/ 404122 h 492336"/>
                  <a:gd name="connsiteX4-7233" fmla="*/ 492882 w 539684"/>
                  <a:gd name="connsiteY4-7234" fmla="*/ 410338 h 492336"/>
                  <a:gd name="connsiteX5-7235" fmla="*/ 486659 w 539684"/>
                  <a:gd name="connsiteY5-7236" fmla="*/ 408612 h 492336"/>
                  <a:gd name="connsiteX6-7237" fmla="*/ 449550 w 539684"/>
                  <a:gd name="connsiteY6-7238" fmla="*/ 387200 h 492336"/>
                  <a:gd name="connsiteX7-7239" fmla="*/ 445055 w 539684"/>
                  <a:gd name="connsiteY7-7240" fmla="*/ 370393 h 492336"/>
                  <a:gd name="connsiteX8-7241" fmla="*/ 452459 w 539684"/>
                  <a:gd name="connsiteY8-7242" fmla="*/ 364695 h 492336"/>
                  <a:gd name="connsiteX9-7243" fmla="*/ 87225 w 539684"/>
                  <a:gd name="connsiteY9-7244" fmla="*/ 364695 h 492336"/>
                  <a:gd name="connsiteX10-7245" fmla="*/ 94629 w 539684"/>
                  <a:gd name="connsiteY10-7246" fmla="*/ 370393 h 492336"/>
                  <a:gd name="connsiteX11-7247" fmla="*/ 90134 w 539684"/>
                  <a:gd name="connsiteY11-7248" fmla="*/ 387200 h 492336"/>
                  <a:gd name="connsiteX12-7249" fmla="*/ 52910 w 539684"/>
                  <a:gd name="connsiteY12-7250" fmla="*/ 408612 h 492336"/>
                  <a:gd name="connsiteX13-7251" fmla="*/ 46802 w 539684"/>
                  <a:gd name="connsiteY13-7252" fmla="*/ 410338 h 492336"/>
                  <a:gd name="connsiteX14-7253" fmla="*/ 36199 w 539684"/>
                  <a:gd name="connsiteY14-7254" fmla="*/ 404122 h 492336"/>
                  <a:gd name="connsiteX15-7255" fmla="*/ 40694 w 539684"/>
                  <a:gd name="connsiteY15-7256" fmla="*/ 387430 h 492336"/>
                  <a:gd name="connsiteX16-7257" fmla="*/ 77918 w 539684"/>
                  <a:gd name="connsiteY16-7258" fmla="*/ 365904 h 492336"/>
                  <a:gd name="connsiteX17-7259" fmla="*/ 87225 w 539684"/>
                  <a:gd name="connsiteY17-7260" fmla="*/ 364695 h 492336"/>
                  <a:gd name="connsiteX18-7261" fmla="*/ 484369 w 539684"/>
                  <a:gd name="connsiteY18-7262" fmla="*/ 257141 h 492336"/>
                  <a:gd name="connsiteX19-7263" fmla="*/ 527353 w 539684"/>
                  <a:gd name="connsiteY19-7264" fmla="*/ 257141 h 492336"/>
                  <a:gd name="connsiteX20-7265" fmla="*/ 539684 w 539684"/>
                  <a:gd name="connsiteY20-7266" fmla="*/ 269477 h 492336"/>
                  <a:gd name="connsiteX21-7267" fmla="*/ 527353 w 539684"/>
                  <a:gd name="connsiteY21-7268" fmla="*/ 281698 h 492336"/>
                  <a:gd name="connsiteX22-7269" fmla="*/ 484369 w 539684"/>
                  <a:gd name="connsiteY22-7270" fmla="*/ 281698 h 492336"/>
                  <a:gd name="connsiteX23-7271" fmla="*/ 472153 w 539684"/>
                  <a:gd name="connsiteY23-7272" fmla="*/ 269477 h 492336"/>
                  <a:gd name="connsiteX24-7273" fmla="*/ 484369 w 539684"/>
                  <a:gd name="connsiteY24-7274" fmla="*/ 257141 h 492336"/>
                  <a:gd name="connsiteX25-7275" fmla="*/ 12331 w 539684"/>
                  <a:gd name="connsiteY25-7276" fmla="*/ 257141 h 492336"/>
                  <a:gd name="connsiteX26-7277" fmla="*/ 55200 w 539684"/>
                  <a:gd name="connsiteY26-7278" fmla="*/ 257141 h 492336"/>
                  <a:gd name="connsiteX27-7279" fmla="*/ 67531 w 539684"/>
                  <a:gd name="connsiteY27-7280" fmla="*/ 269477 h 492336"/>
                  <a:gd name="connsiteX28-7281" fmla="*/ 55200 w 539684"/>
                  <a:gd name="connsiteY28-7282" fmla="*/ 281698 h 492336"/>
                  <a:gd name="connsiteX29-7283" fmla="*/ 12331 w 539684"/>
                  <a:gd name="connsiteY29-7284" fmla="*/ 281698 h 492336"/>
                  <a:gd name="connsiteX30-7285" fmla="*/ 0 w 539684"/>
                  <a:gd name="connsiteY30-7286" fmla="*/ 269477 h 492336"/>
                  <a:gd name="connsiteX31-7287" fmla="*/ 12331 w 539684"/>
                  <a:gd name="connsiteY31-7288" fmla="*/ 257141 h 492336"/>
                  <a:gd name="connsiteX32-7289" fmla="*/ 496023 w 539684"/>
                  <a:gd name="connsiteY32-7290" fmla="*/ 129008 h 492336"/>
                  <a:gd name="connsiteX33-7291" fmla="*/ 503485 w 539684"/>
                  <a:gd name="connsiteY33-7292" fmla="*/ 134749 h 492336"/>
                  <a:gd name="connsiteX34-7293" fmla="*/ 498990 w 539684"/>
                  <a:gd name="connsiteY34-7294" fmla="*/ 151441 h 492336"/>
                  <a:gd name="connsiteX35-7295" fmla="*/ 461766 w 539684"/>
                  <a:gd name="connsiteY35-7296" fmla="*/ 172968 h 492336"/>
                  <a:gd name="connsiteX36-7297" fmla="*/ 455658 w 539684"/>
                  <a:gd name="connsiteY36-7298" fmla="*/ 174579 h 492336"/>
                  <a:gd name="connsiteX37-7299" fmla="*/ 445055 w 539684"/>
                  <a:gd name="connsiteY37-7300" fmla="*/ 168478 h 492336"/>
                  <a:gd name="connsiteX38-7301" fmla="*/ 449550 w 539684"/>
                  <a:gd name="connsiteY38-7302" fmla="*/ 151671 h 492336"/>
                  <a:gd name="connsiteX39-7303" fmla="*/ 486659 w 539684"/>
                  <a:gd name="connsiteY39-7304" fmla="*/ 130260 h 492336"/>
                  <a:gd name="connsiteX40-7305" fmla="*/ 496023 w 539684"/>
                  <a:gd name="connsiteY40-7306" fmla="*/ 129008 h 492336"/>
                  <a:gd name="connsiteX41-7307" fmla="*/ 43604 w 539684"/>
                  <a:gd name="connsiteY41-7308" fmla="*/ 129008 h 492336"/>
                  <a:gd name="connsiteX42-7309" fmla="*/ 52910 w 539684"/>
                  <a:gd name="connsiteY42-7310" fmla="*/ 130260 h 492336"/>
                  <a:gd name="connsiteX43-7311" fmla="*/ 90134 w 539684"/>
                  <a:gd name="connsiteY43-7312" fmla="*/ 151671 h 492336"/>
                  <a:gd name="connsiteX44-7313" fmla="*/ 94629 w 539684"/>
                  <a:gd name="connsiteY44-7314" fmla="*/ 168478 h 492336"/>
                  <a:gd name="connsiteX45-7315" fmla="*/ 84026 w 539684"/>
                  <a:gd name="connsiteY45-7316" fmla="*/ 174579 h 492336"/>
                  <a:gd name="connsiteX46-7317" fmla="*/ 77918 w 539684"/>
                  <a:gd name="connsiteY46-7318" fmla="*/ 172968 h 492336"/>
                  <a:gd name="connsiteX47-7319" fmla="*/ 40694 w 539684"/>
                  <a:gd name="connsiteY47-7320" fmla="*/ 151441 h 492336"/>
                  <a:gd name="connsiteX48-7321" fmla="*/ 36199 w 539684"/>
                  <a:gd name="connsiteY48-7322" fmla="*/ 134749 h 492336"/>
                  <a:gd name="connsiteX49-7323" fmla="*/ 43604 w 539684"/>
                  <a:gd name="connsiteY49-7324" fmla="*/ 129008 h 492336"/>
                  <a:gd name="connsiteX50-7325" fmla="*/ 267591 w 539684"/>
                  <a:gd name="connsiteY50-7326" fmla="*/ 115653 h 492336"/>
                  <a:gd name="connsiteX51-7327" fmla="*/ 425015 w 539684"/>
                  <a:gd name="connsiteY51-7328" fmla="*/ 270629 h 492336"/>
                  <a:gd name="connsiteX52-7329" fmla="*/ 409572 w 539684"/>
                  <a:gd name="connsiteY52-7330" fmla="*/ 338165 h 492336"/>
                  <a:gd name="connsiteX53-7331" fmla="*/ 365434 w 539684"/>
                  <a:gd name="connsiteY53-7332" fmla="*/ 488539 h 492336"/>
                  <a:gd name="connsiteX54-7333" fmla="*/ 365434 w 539684"/>
                  <a:gd name="connsiteY54-7334" fmla="*/ 492336 h 492336"/>
                  <a:gd name="connsiteX55-7335" fmla="*/ 334318 w 539684"/>
                  <a:gd name="connsiteY55-7336" fmla="*/ 492336 h 492336"/>
                  <a:gd name="connsiteX56-7337" fmla="*/ 334318 w 539684"/>
                  <a:gd name="connsiteY56-7338" fmla="*/ 387293 h 492336"/>
                  <a:gd name="connsiteX57-7339" fmla="*/ 334202 w 539684"/>
                  <a:gd name="connsiteY57-7340" fmla="*/ 383151 h 492336"/>
                  <a:gd name="connsiteX58-7341" fmla="*/ 349530 w 539684"/>
                  <a:gd name="connsiteY58-7342" fmla="*/ 274541 h 492336"/>
                  <a:gd name="connsiteX59-7343" fmla="*/ 346418 w 539684"/>
                  <a:gd name="connsiteY59-7344" fmla="*/ 264531 h 492336"/>
                  <a:gd name="connsiteX60-7345" fmla="*/ 329016 w 539684"/>
                  <a:gd name="connsiteY60-7346" fmla="*/ 263726 h 492336"/>
                  <a:gd name="connsiteX61-7347" fmla="*/ 301358 w 539684"/>
                  <a:gd name="connsiteY61-7348" fmla="*/ 289268 h 492336"/>
                  <a:gd name="connsiteX62-7349" fmla="*/ 205359 w 539684"/>
                  <a:gd name="connsiteY62-7350" fmla="*/ 492336 h 492336"/>
                  <a:gd name="connsiteX63-7351" fmla="*/ 174243 w 539684"/>
                  <a:gd name="connsiteY63-7352" fmla="*/ 492336 h 492336"/>
                  <a:gd name="connsiteX64-7353" fmla="*/ 174243 w 539684"/>
                  <a:gd name="connsiteY64-7354" fmla="*/ 489230 h 492336"/>
                  <a:gd name="connsiteX65-7355" fmla="*/ 131257 w 539684"/>
                  <a:gd name="connsiteY65-7356" fmla="*/ 340466 h 492336"/>
                  <a:gd name="connsiteX66-7357" fmla="*/ 114662 w 539684"/>
                  <a:gd name="connsiteY66-7358" fmla="*/ 271089 h 492336"/>
                  <a:gd name="connsiteX67-7359" fmla="*/ 267591 w 539684"/>
                  <a:gd name="connsiteY67-7360" fmla="*/ 115653 h 492336"/>
                  <a:gd name="connsiteX68-7361" fmla="*/ 395400 w 539684"/>
                  <a:gd name="connsiteY68-7362" fmla="*/ 34872 h 492336"/>
                  <a:gd name="connsiteX69-7363" fmla="*/ 404717 w 539684"/>
                  <a:gd name="connsiteY69-7364" fmla="*/ 36123 h 492336"/>
                  <a:gd name="connsiteX70-7365" fmla="*/ 409210 w 539684"/>
                  <a:gd name="connsiteY70-7366" fmla="*/ 52806 h 492336"/>
                  <a:gd name="connsiteX71-7367" fmla="*/ 387782 w 539684"/>
                  <a:gd name="connsiteY71-7368" fmla="*/ 89968 h 492336"/>
                  <a:gd name="connsiteX72-7369" fmla="*/ 377068 w 539684"/>
                  <a:gd name="connsiteY72-7370" fmla="*/ 96181 h 492336"/>
                  <a:gd name="connsiteX73-7371" fmla="*/ 370963 w 539684"/>
                  <a:gd name="connsiteY73-7372" fmla="*/ 94455 h 492336"/>
                  <a:gd name="connsiteX74-7373" fmla="*/ 366470 w 539684"/>
                  <a:gd name="connsiteY74-7374" fmla="*/ 77772 h 492336"/>
                  <a:gd name="connsiteX75-7375" fmla="*/ 387898 w 539684"/>
                  <a:gd name="connsiteY75-7376" fmla="*/ 40610 h 492336"/>
                  <a:gd name="connsiteX76-7377" fmla="*/ 395400 w 539684"/>
                  <a:gd name="connsiteY76-7378" fmla="*/ 34872 h 492336"/>
                  <a:gd name="connsiteX77-7379" fmla="*/ 144269 w 539684"/>
                  <a:gd name="connsiteY77-7380" fmla="*/ 34872 h 492336"/>
                  <a:gd name="connsiteX78-7381" fmla="*/ 151671 w 539684"/>
                  <a:gd name="connsiteY78-7382" fmla="*/ 40610 h 492336"/>
                  <a:gd name="connsiteX79-7383" fmla="*/ 173214 w 539684"/>
                  <a:gd name="connsiteY79-7384" fmla="*/ 77772 h 492336"/>
                  <a:gd name="connsiteX80-7385" fmla="*/ 168721 w 539684"/>
                  <a:gd name="connsiteY80-7386" fmla="*/ 94455 h 492336"/>
                  <a:gd name="connsiteX81-7387" fmla="*/ 162500 w 539684"/>
                  <a:gd name="connsiteY81-7388" fmla="*/ 96181 h 492336"/>
                  <a:gd name="connsiteX82-7389" fmla="*/ 151902 w 539684"/>
                  <a:gd name="connsiteY82-7390" fmla="*/ 89968 h 492336"/>
                  <a:gd name="connsiteX83-7391" fmla="*/ 130474 w 539684"/>
                  <a:gd name="connsiteY83-7392" fmla="*/ 52806 h 492336"/>
                  <a:gd name="connsiteX84-7393" fmla="*/ 134967 w 539684"/>
                  <a:gd name="connsiteY84-7394" fmla="*/ 36123 h 492336"/>
                  <a:gd name="connsiteX85-7395" fmla="*/ 144269 w 539684"/>
                  <a:gd name="connsiteY85-7396" fmla="*/ 34872 h 492336"/>
                  <a:gd name="connsiteX86-7397" fmla="*/ 269785 w 539684"/>
                  <a:gd name="connsiteY86-7398" fmla="*/ 0 h 492336"/>
                  <a:gd name="connsiteX87-7399" fmla="*/ 282121 w 539684"/>
                  <a:gd name="connsiteY87-7400" fmla="*/ 12318 h 492336"/>
                  <a:gd name="connsiteX88-7401" fmla="*/ 282121 w 539684"/>
                  <a:gd name="connsiteY88-7402" fmla="*/ 55258 h 492336"/>
                  <a:gd name="connsiteX89-7403" fmla="*/ 269785 w 539684"/>
                  <a:gd name="connsiteY89-7404" fmla="*/ 67461 h 492336"/>
                  <a:gd name="connsiteX90-7405" fmla="*/ 257564 w 539684"/>
                  <a:gd name="connsiteY90-7406" fmla="*/ 55258 h 492336"/>
                  <a:gd name="connsiteX91-7407" fmla="*/ 257564 w 539684"/>
                  <a:gd name="connsiteY91-7408" fmla="*/ 12318 h 492336"/>
                  <a:gd name="connsiteX92-7409" fmla="*/ 269785 w 539684"/>
                  <a:gd name="connsiteY92-7410" fmla="*/ 0 h 492336"/>
                  <a:gd name="connsiteX0-7411" fmla="*/ 452459 w 539684"/>
                  <a:gd name="connsiteY0-7412" fmla="*/ 364695 h 492336"/>
                  <a:gd name="connsiteX1-7413" fmla="*/ 461766 w 539684"/>
                  <a:gd name="connsiteY1-7414" fmla="*/ 365904 h 492336"/>
                  <a:gd name="connsiteX2-7415" fmla="*/ 498990 w 539684"/>
                  <a:gd name="connsiteY2-7416" fmla="*/ 387430 h 492336"/>
                  <a:gd name="connsiteX3-7417" fmla="*/ 503485 w 539684"/>
                  <a:gd name="connsiteY3-7418" fmla="*/ 404122 h 492336"/>
                  <a:gd name="connsiteX4-7419" fmla="*/ 492882 w 539684"/>
                  <a:gd name="connsiteY4-7420" fmla="*/ 410338 h 492336"/>
                  <a:gd name="connsiteX5-7421" fmla="*/ 486659 w 539684"/>
                  <a:gd name="connsiteY5-7422" fmla="*/ 408612 h 492336"/>
                  <a:gd name="connsiteX6-7423" fmla="*/ 449550 w 539684"/>
                  <a:gd name="connsiteY6-7424" fmla="*/ 387200 h 492336"/>
                  <a:gd name="connsiteX7-7425" fmla="*/ 445055 w 539684"/>
                  <a:gd name="connsiteY7-7426" fmla="*/ 370393 h 492336"/>
                  <a:gd name="connsiteX8-7427" fmla="*/ 452459 w 539684"/>
                  <a:gd name="connsiteY8-7428" fmla="*/ 364695 h 492336"/>
                  <a:gd name="connsiteX9-7429" fmla="*/ 87225 w 539684"/>
                  <a:gd name="connsiteY9-7430" fmla="*/ 364695 h 492336"/>
                  <a:gd name="connsiteX10-7431" fmla="*/ 94629 w 539684"/>
                  <a:gd name="connsiteY10-7432" fmla="*/ 370393 h 492336"/>
                  <a:gd name="connsiteX11-7433" fmla="*/ 90134 w 539684"/>
                  <a:gd name="connsiteY11-7434" fmla="*/ 387200 h 492336"/>
                  <a:gd name="connsiteX12-7435" fmla="*/ 52910 w 539684"/>
                  <a:gd name="connsiteY12-7436" fmla="*/ 408612 h 492336"/>
                  <a:gd name="connsiteX13-7437" fmla="*/ 46802 w 539684"/>
                  <a:gd name="connsiteY13-7438" fmla="*/ 410338 h 492336"/>
                  <a:gd name="connsiteX14-7439" fmla="*/ 36199 w 539684"/>
                  <a:gd name="connsiteY14-7440" fmla="*/ 404122 h 492336"/>
                  <a:gd name="connsiteX15-7441" fmla="*/ 40694 w 539684"/>
                  <a:gd name="connsiteY15-7442" fmla="*/ 387430 h 492336"/>
                  <a:gd name="connsiteX16-7443" fmla="*/ 77918 w 539684"/>
                  <a:gd name="connsiteY16-7444" fmla="*/ 365904 h 492336"/>
                  <a:gd name="connsiteX17-7445" fmla="*/ 87225 w 539684"/>
                  <a:gd name="connsiteY17-7446" fmla="*/ 364695 h 492336"/>
                  <a:gd name="connsiteX18-7447" fmla="*/ 484369 w 539684"/>
                  <a:gd name="connsiteY18-7448" fmla="*/ 257141 h 492336"/>
                  <a:gd name="connsiteX19-7449" fmla="*/ 527353 w 539684"/>
                  <a:gd name="connsiteY19-7450" fmla="*/ 257141 h 492336"/>
                  <a:gd name="connsiteX20-7451" fmla="*/ 539684 w 539684"/>
                  <a:gd name="connsiteY20-7452" fmla="*/ 269477 h 492336"/>
                  <a:gd name="connsiteX21-7453" fmla="*/ 527353 w 539684"/>
                  <a:gd name="connsiteY21-7454" fmla="*/ 281698 h 492336"/>
                  <a:gd name="connsiteX22-7455" fmla="*/ 484369 w 539684"/>
                  <a:gd name="connsiteY22-7456" fmla="*/ 281698 h 492336"/>
                  <a:gd name="connsiteX23-7457" fmla="*/ 472153 w 539684"/>
                  <a:gd name="connsiteY23-7458" fmla="*/ 269477 h 492336"/>
                  <a:gd name="connsiteX24-7459" fmla="*/ 484369 w 539684"/>
                  <a:gd name="connsiteY24-7460" fmla="*/ 257141 h 492336"/>
                  <a:gd name="connsiteX25-7461" fmla="*/ 12331 w 539684"/>
                  <a:gd name="connsiteY25-7462" fmla="*/ 257141 h 492336"/>
                  <a:gd name="connsiteX26-7463" fmla="*/ 55200 w 539684"/>
                  <a:gd name="connsiteY26-7464" fmla="*/ 257141 h 492336"/>
                  <a:gd name="connsiteX27-7465" fmla="*/ 67531 w 539684"/>
                  <a:gd name="connsiteY27-7466" fmla="*/ 269477 h 492336"/>
                  <a:gd name="connsiteX28-7467" fmla="*/ 55200 w 539684"/>
                  <a:gd name="connsiteY28-7468" fmla="*/ 281698 h 492336"/>
                  <a:gd name="connsiteX29-7469" fmla="*/ 12331 w 539684"/>
                  <a:gd name="connsiteY29-7470" fmla="*/ 281698 h 492336"/>
                  <a:gd name="connsiteX30-7471" fmla="*/ 0 w 539684"/>
                  <a:gd name="connsiteY30-7472" fmla="*/ 269477 h 492336"/>
                  <a:gd name="connsiteX31-7473" fmla="*/ 12331 w 539684"/>
                  <a:gd name="connsiteY31-7474" fmla="*/ 257141 h 492336"/>
                  <a:gd name="connsiteX32-7475" fmla="*/ 496023 w 539684"/>
                  <a:gd name="connsiteY32-7476" fmla="*/ 129008 h 492336"/>
                  <a:gd name="connsiteX33-7477" fmla="*/ 503485 w 539684"/>
                  <a:gd name="connsiteY33-7478" fmla="*/ 134749 h 492336"/>
                  <a:gd name="connsiteX34-7479" fmla="*/ 498990 w 539684"/>
                  <a:gd name="connsiteY34-7480" fmla="*/ 151441 h 492336"/>
                  <a:gd name="connsiteX35-7481" fmla="*/ 461766 w 539684"/>
                  <a:gd name="connsiteY35-7482" fmla="*/ 172968 h 492336"/>
                  <a:gd name="connsiteX36-7483" fmla="*/ 455658 w 539684"/>
                  <a:gd name="connsiteY36-7484" fmla="*/ 174579 h 492336"/>
                  <a:gd name="connsiteX37-7485" fmla="*/ 445055 w 539684"/>
                  <a:gd name="connsiteY37-7486" fmla="*/ 168478 h 492336"/>
                  <a:gd name="connsiteX38-7487" fmla="*/ 449550 w 539684"/>
                  <a:gd name="connsiteY38-7488" fmla="*/ 151671 h 492336"/>
                  <a:gd name="connsiteX39-7489" fmla="*/ 486659 w 539684"/>
                  <a:gd name="connsiteY39-7490" fmla="*/ 130260 h 492336"/>
                  <a:gd name="connsiteX40-7491" fmla="*/ 496023 w 539684"/>
                  <a:gd name="connsiteY40-7492" fmla="*/ 129008 h 492336"/>
                  <a:gd name="connsiteX41-7493" fmla="*/ 43604 w 539684"/>
                  <a:gd name="connsiteY41-7494" fmla="*/ 129008 h 492336"/>
                  <a:gd name="connsiteX42-7495" fmla="*/ 52910 w 539684"/>
                  <a:gd name="connsiteY42-7496" fmla="*/ 130260 h 492336"/>
                  <a:gd name="connsiteX43-7497" fmla="*/ 90134 w 539684"/>
                  <a:gd name="connsiteY43-7498" fmla="*/ 151671 h 492336"/>
                  <a:gd name="connsiteX44-7499" fmla="*/ 94629 w 539684"/>
                  <a:gd name="connsiteY44-7500" fmla="*/ 168478 h 492336"/>
                  <a:gd name="connsiteX45-7501" fmla="*/ 84026 w 539684"/>
                  <a:gd name="connsiteY45-7502" fmla="*/ 174579 h 492336"/>
                  <a:gd name="connsiteX46-7503" fmla="*/ 77918 w 539684"/>
                  <a:gd name="connsiteY46-7504" fmla="*/ 172968 h 492336"/>
                  <a:gd name="connsiteX47-7505" fmla="*/ 40694 w 539684"/>
                  <a:gd name="connsiteY47-7506" fmla="*/ 151441 h 492336"/>
                  <a:gd name="connsiteX48-7507" fmla="*/ 36199 w 539684"/>
                  <a:gd name="connsiteY48-7508" fmla="*/ 134749 h 492336"/>
                  <a:gd name="connsiteX49-7509" fmla="*/ 43604 w 539684"/>
                  <a:gd name="connsiteY49-7510" fmla="*/ 129008 h 492336"/>
                  <a:gd name="connsiteX50-7511" fmla="*/ 267591 w 539684"/>
                  <a:gd name="connsiteY50-7512" fmla="*/ 115653 h 492336"/>
                  <a:gd name="connsiteX51-7513" fmla="*/ 425015 w 539684"/>
                  <a:gd name="connsiteY51-7514" fmla="*/ 270629 h 492336"/>
                  <a:gd name="connsiteX52-7515" fmla="*/ 409572 w 539684"/>
                  <a:gd name="connsiteY52-7516" fmla="*/ 338165 h 492336"/>
                  <a:gd name="connsiteX53-7517" fmla="*/ 365434 w 539684"/>
                  <a:gd name="connsiteY53-7518" fmla="*/ 488539 h 492336"/>
                  <a:gd name="connsiteX54-7519" fmla="*/ 365434 w 539684"/>
                  <a:gd name="connsiteY54-7520" fmla="*/ 492336 h 492336"/>
                  <a:gd name="connsiteX55-7521" fmla="*/ 334318 w 539684"/>
                  <a:gd name="connsiteY55-7522" fmla="*/ 492336 h 492336"/>
                  <a:gd name="connsiteX56-7523" fmla="*/ 334318 w 539684"/>
                  <a:gd name="connsiteY56-7524" fmla="*/ 387293 h 492336"/>
                  <a:gd name="connsiteX57-7525" fmla="*/ 334202 w 539684"/>
                  <a:gd name="connsiteY57-7526" fmla="*/ 383151 h 492336"/>
                  <a:gd name="connsiteX58-7527" fmla="*/ 349530 w 539684"/>
                  <a:gd name="connsiteY58-7528" fmla="*/ 274541 h 492336"/>
                  <a:gd name="connsiteX59-7529" fmla="*/ 346418 w 539684"/>
                  <a:gd name="connsiteY59-7530" fmla="*/ 264531 h 492336"/>
                  <a:gd name="connsiteX60-7531" fmla="*/ 329016 w 539684"/>
                  <a:gd name="connsiteY60-7532" fmla="*/ 263726 h 492336"/>
                  <a:gd name="connsiteX61-7533" fmla="*/ 205359 w 539684"/>
                  <a:gd name="connsiteY61-7534" fmla="*/ 492336 h 492336"/>
                  <a:gd name="connsiteX62-7535" fmla="*/ 174243 w 539684"/>
                  <a:gd name="connsiteY62-7536" fmla="*/ 492336 h 492336"/>
                  <a:gd name="connsiteX63-7537" fmla="*/ 174243 w 539684"/>
                  <a:gd name="connsiteY63-7538" fmla="*/ 489230 h 492336"/>
                  <a:gd name="connsiteX64-7539" fmla="*/ 131257 w 539684"/>
                  <a:gd name="connsiteY64-7540" fmla="*/ 340466 h 492336"/>
                  <a:gd name="connsiteX65-7541" fmla="*/ 114662 w 539684"/>
                  <a:gd name="connsiteY65-7542" fmla="*/ 271089 h 492336"/>
                  <a:gd name="connsiteX66-7543" fmla="*/ 267591 w 539684"/>
                  <a:gd name="connsiteY66-7544" fmla="*/ 115653 h 492336"/>
                  <a:gd name="connsiteX67-7545" fmla="*/ 395400 w 539684"/>
                  <a:gd name="connsiteY67-7546" fmla="*/ 34872 h 492336"/>
                  <a:gd name="connsiteX68-7547" fmla="*/ 404717 w 539684"/>
                  <a:gd name="connsiteY68-7548" fmla="*/ 36123 h 492336"/>
                  <a:gd name="connsiteX69-7549" fmla="*/ 409210 w 539684"/>
                  <a:gd name="connsiteY69-7550" fmla="*/ 52806 h 492336"/>
                  <a:gd name="connsiteX70-7551" fmla="*/ 387782 w 539684"/>
                  <a:gd name="connsiteY70-7552" fmla="*/ 89968 h 492336"/>
                  <a:gd name="connsiteX71-7553" fmla="*/ 377068 w 539684"/>
                  <a:gd name="connsiteY71-7554" fmla="*/ 96181 h 492336"/>
                  <a:gd name="connsiteX72-7555" fmla="*/ 370963 w 539684"/>
                  <a:gd name="connsiteY72-7556" fmla="*/ 94455 h 492336"/>
                  <a:gd name="connsiteX73-7557" fmla="*/ 366470 w 539684"/>
                  <a:gd name="connsiteY73-7558" fmla="*/ 77772 h 492336"/>
                  <a:gd name="connsiteX74-7559" fmla="*/ 387898 w 539684"/>
                  <a:gd name="connsiteY74-7560" fmla="*/ 40610 h 492336"/>
                  <a:gd name="connsiteX75-7561" fmla="*/ 395400 w 539684"/>
                  <a:gd name="connsiteY75-7562" fmla="*/ 34872 h 492336"/>
                  <a:gd name="connsiteX76-7563" fmla="*/ 144269 w 539684"/>
                  <a:gd name="connsiteY76-7564" fmla="*/ 34872 h 492336"/>
                  <a:gd name="connsiteX77-7565" fmla="*/ 151671 w 539684"/>
                  <a:gd name="connsiteY77-7566" fmla="*/ 40610 h 492336"/>
                  <a:gd name="connsiteX78-7567" fmla="*/ 173214 w 539684"/>
                  <a:gd name="connsiteY78-7568" fmla="*/ 77772 h 492336"/>
                  <a:gd name="connsiteX79-7569" fmla="*/ 168721 w 539684"/>
                  <a:gd name="connsiteY79-7570" fmla="*/ 94455 h 492336"/>
                  <a:gd name="connsiteX80-7571" fmla="*/ 162500 w 539684"/>
                  <a:gd name="connsiteY80-7572" fmla="*/ 96181 h 492336"/>
                  <a:gd name="connsiteX81-7573" fmla="*/ 151902 w 539684"/>
                  <a:gd name="connsiteY81-7574" fmla="*/ 89968 h 492336"/>
                  <a:gd name="connsiteX82-7575" fmla="*/ 130474 w 539684"/>
                  <a:gd name="connsiteY82-7576" fmla="*/ 52806 h 492336"/>
                  <a:gd name="connsiteX83-7577" fmla="*/ 134967 w 539684"/>
                  <a:gd name="connsiteY83-7578" fmla="*/ 36123 h 492336"/>
                  <a:gd name="connsiteX84-7579" fmla="*/ 144269 w 539684"/>
                  <a:gd name="connsiteY84-7580" fmla="*/ 34872 h 492336"/>
                  <a:gd name="connsiteX85-7581" fmla="*/ 269785 w 539684"/>
                  <a:gd name="connsiteY85-7582" fmla="*/ 0 h 492336"/>
                  <a:gd name="connsiteX86-7583" fmla="*/ 282121 w 539684"/>
                  <a:gd name="connsiteY86-7584" fmla="*/ 12318 h 492336"/>
                  <a:gd name="connsiteX87-7585" fmla="*/ 282121 w 539684"/>
                  <a:gd name="connsiteY87-7586" fmla="*/ 55258 h 492336"/>
                  <a:gd name="connsiteX88-7587" fmla="*/ 269785 w 539684"/>
                  <a:gd name="connsiteY88-7588" fmla="*/ 67461 h 492336"/>
                  <a:gd name="connsiteX89-7589" fmla="*/ 257564 w 539684"/>
                  <a:gd name="connsiteY89-7590" fmla="*/ 55258 h 492336"/>
                  <a:gd name="connsiteX90-7591" fmla="*/ 257564 w 539684"/>
                  <a:gd name="connsiteY90-7592" fmla="*/ 12318 h 492336"/>
                  <a:gd name="connsiteX91-7593" fmla="*/ 269785 w 539684"/>
                  <a:gd name="connsiteY91-7594" fmla="*/ 0 h 492336"/>
                  <a:gd name="connsiteX0-7595" fmla="*/ 452459 w 539684"/>
                  <a:gd name="connsiteY0-7596" fmla="*/ 364695 h 492336"/>
                  <a:gd name="connsiteX1-7597" fmla="*/ 461766 w 539684"/>
                  <a:gd name="connsiteY1-7598" fmla="*/ 365904 h 492336"/>
                  <a:gd name="connsiteX2-7599" fmla="*/ 498990 w 539684"/>
                  <a:gd name="connsiteY2-7600" fmla="*/ 387430 h 492336"/>
                  <a:gd name="connsiteX3-7601" fmla="*/ 503485 w 539684"/>
                  <a:gd name="connsiteY3-7602" fmla="*/ 404122 h 492336"/>
                  <a:gd name="connsiteX4-7603" fmla="*/ 492882 w 539684"/>
                  <a:gd name="connsiteY4-7604" fmla="*/ 410338 h 492336"/>
                  <a:gd name="connsiteX5-7605" fmla="*/ 486659 w 539684"/>
                  <a:gd name="connsiteY5-7606" fmla="*/ 408612 h 492336"/>
                  <a:gd name="connsiteX6-7607" fmla="*/ 449550 w 539684"/>
                  <a:gd name="connsiteY6-7608" fmla="*/ 387200 h 492336"/>
                  <a:gd name="connsiteX7-7609" fmla="*/ 445055 w 539684"/>
                  <a:gd name="connsiteY7-7610" fmla="*/ 370393 h 492336"/>
                  <a:gd name="connsiteX8-7611" fmla="*/ 452459 w 539684"/>
                  <a:gd name="connsiteY8-7612" fmla="*/ 364695 h 492336"/>
                  <a:gd name="connsiteX9-7613" fmla="*/ 87225 w 539684"/>
                  <a:gd name="connsiteY9-7614" fmla="*/ 364695 h 492336"/>
                  <a:gd name="connsiteX10-7615" fmla="*/ 94629 w 539684"/>
                  <a:gd name="connsiteY10-7616" fmla="*/ 370393 h 492336"/>
                  <a:gd name="connsiteX11-7617" fmla="*/ 90134 w 539684"/>
                  <a:gd name="connsiteY11-7618" fmla="*/ 387200 h 492336"/>
                  <a:gd name="connsiteX12-7619" fmla="*/ 52910 w 539684"/>
                  <a:gd name="connsiteY12-7620" fmla="*/ 408612 h 492336"/>
                  <a:gd name="connsiteX13-7621" fmla="*/ 46802 w 539684"/>
                  <a:gd name="connsiteY13-7622" fmla="*/ 410338 h 492336"/>
                  <a:gd name="connsiteX14-7623" fmla="*/ 36199 w 539684"/>
                  <a:gd name="connsiteY14-7624" fmla="*/ 404122 h 492336"/>
                  <a:gd name="connsiteX15-7625" fmla="*/ 40694 w 539684"/>
                  <a:gd name="connsiteY15-7626" fmla="*/ 387430 h 492336"/>
                  <a:gd name="connsiteX16-7627" fmla="*/ 77918 w 539684"/>
                  <a:gd name="connsiteY16-7628" fmla="*/ 365904 h 492336"/>
                  <a:gd name="connsiteX17-7629" fmla="*/ 87225 w 539684"/>
                  <a:gd name="connsiteY17-7630" fmla="*/ 364695 h 492336"/>
                  <a:gd name="connsiteX18-7631" fmla="*/ 484369 w 539684"/>
                  <a:gd name="connsiteY18-7632" fmla="*/ 257141 h 492336"/>
                  <a:gd name="connsiteX19-7633" fmla="*/ 527353 w 539684"/>
                  <a:gd name="connsiteY19-7634" fmla="*/ 257141 h 492336"/>
                  <a:gd name="connsiteX20-7635" fmla="*/ 539684 w 539684"/>
                  <a:gd name="connsiteY20-7636" fmla="*/ 269477 h 492336"/>
                  <a:gd name="connsiteX21-7637" fmla="*/ 527353 w 539684"/>
                  <a:gd name="connsiteY21-7638" fmla="*/ 281698 h 492336"/>
                  <a:gd name="connsiteX22-7639" fmla="*/ 484369 w 539684"/>
                  <a:gd name="connsiteY22-7640" fmla="*/ 281698 h 492336"/>
                  <a:gd name="connsiteX23-7641" fmla="*/ 472153 w 539684"/>
                  <a:gd name="connsiteY23-7642" fmla="*/ 269477 h 492336"/>
                  <a:gd name="connsiteX24-7643" fmla="*/ 484369 w 539684"/>
                  <a:gd name="connsiteY24-7644" fmla="*/ 257141 h 492336"/>
                  <a:gd name="connsiteX25-7645" fmla="*/ 12331 w 539684"/>
                  <a:gd name="connsiteY25-7646" fmla="*/ 257141 h 492336"/>
                  <a:gd name="connsiteX26-7647" fmla="*/ 55200 w 539684"/>
                  <a:gd name="connsiteY26-7648" fmla="*/ 257141 h 492336"/>
                  <a:gd name="connsiteX27-7649" fmla="*/ 67531 w 539684"/>
                  <a:gd name="connsiteY27-7650" fmla="*/ 269477 h 492336"/>
                  <a:gd name="connsiteX28-7651" fmla="*/ 55200 w 539684"/>
                  <a:gd name="connsiteY28-7652" fmla="*/ 281698 h 492336"/>
                  <a:gd name="connsiteX29-7653" fmla="*/ 12331 w 539684"/>
                  <a:gd name="connsiteY29-7654" fmla="*/ 281698 h 492336"/>
                  <a:gd name="connsiteX30-7655" fmla="*/ 0 w 539684"/>
                  <a:gd name="connsiteY30-7656" fmla="*/ 269477 h 492336"/>
                  <a:gd name="connsiteX31-7657" fmla="*/ 12331 w 539684"/>
                  <a:gd name="connsiteY31-7658" fmla="*/ 257141 h 492336"/>
                  <a:gd name="connsiteX32-7659" fmla="*/ 496023 w 539684"/>
                  <a:gd name="connsiteY32-7660" fmla="*/ 129008 h 492336"/>
                  <a:gd name="connsiteX33-7661" fmla="*/ 503485 w 539684"/>
                  <a:gd name="connsiteY33-7662" fmla="*/ 134749 h 492336"/>
                  <a:gd name="connsiteX34-7663" fmla="*/ 498990 w 539684"/>
                  <a:gd name="connsiteY34-7664" fmla="*/ 151441 h 492336"/>
                  <a:gd name="connsiteX35-7665" fmla="*/ 461766 w 539684"/>
                  <a:gd name="connsiteY35-7666" fmla="*/ 172968 h 492336"/>
                  <a:gd name="connsiteX36-7667" fmla="*/ 455658 w 539684"/>
                  <a:gd name="connsiteY36-7668" fmla="*/ 174579 h 492336"/>
                  <a:gd name="connsiteX37-7669" fmla="*/ 445055 w 539684"/>
                  <a:gd name="connsiteY37-7670" fmla="*/ 168478 h 492336"/>
                  <a:gd name="connsiteX38-7671" fmla="*/ 449550 w 539684"/>
                  <a:gd name="connsiteY38-7672" fmla="*/ 151671 h 492336"/>
                  <a:gd name="connsiteX39-7673" fmla="*/ 486659 w 539684"/>
                  <a:gd name="connsiteY39-7674" fmla="*/ 130260 h 492336"/>
                  <a:gd name="connsiteX40-7675" fmla="*/ 496023 w 539684"/>
                  <a:gd name="connsiteY40-7676" fmla="*/ 129008 h 492336"/>
                  <a:gd name="connsiteX41-7677" fmla="*/ 43604 w 539684"/>
                  <a:gd name="connsiteY41-7678" fmla="*/ 129008 h 492336"/>
                  <a:gd name="connsiteX42-7679" fmla="*/ 52910 w 539684"/>
                  <a:gd name="connsiteY42-7680" fmla="*/ 130260 h 492336"/>
                  <a:gd name="connsiteX43-7681" fmla="*/ 90134 w 539684"/>
                  <a:gd name="connsiteY43-7682" fmla="*/ 151671 h 492336"/>
                  <a:gd name="connsiteX44-7683" fmla="*/ 94629 w 539684"/>
                  <a:gd name="connsiteY44-7684" fmla="*/ 168478 h 492336"/>
                  <a:gd name="connsiteX45-7685" fmla="*/ 84026 w 539684"/>
                  <a:gd name="connsiteY45-7686" fmla="*/ 174579 h 492336"/>
                  <a:gd name="connsiteX46-7687" fmla="*/ 77918 w 539684"/>
                  <a:gd name="connsiteY46-7688" fmla="*/ 172968 h 492336"/>
                  <a:gd name="connsiteX47-7689" fmla="*/ 40694 w 539684"/>
                  <a:gd name="connsiteY47-7690" fmla="*/ 151441 h 492336"/>
                  <a:gd name="connsiteX48-7691" fmla="*/ 36199 w 539684"/>
                  <a:gd name="connsiteY48-7692" fmla="*/ 134749 h 492336"/>
                  <a:gd name="connsiteX49-7693" fmla="*/ 43604 w 539684"/>
                  <a:gd name="connsiteY49-7694" fmla="*/ 129008 h 492336"/>
                  <a:gd name="connsiteX50-7695" fmla="*/ 267591 w 539684"/>
                  <a:gd name="connsiteY50-7696" fmla="*/ 115653 h 492336"/>
                  <a:gd name="connsiteX51-7697" fmla="*/ 425015 w 539684"/>
                  <a:gd name="connsiteY51-7698" fmla="*/ 270629 h 492336"/>
                  <a:gd name="connsiteX52-7699" fmla="*/ 409572 w 539684"/>
                  <a:gd name="connsiteY52-7700" fmla="*/ 338165 h 492336"/>
                  <a:gd name="connsiteX53-7701" fmla="*/ 365434 w 539684"/>
                  <a:gd name="connsiteY53-7702" fmla="*/ 488539 h 492336"/>
                  <a:gd name="connsiteX54-7703" fmla="*/ 365434 w 539684"/>
                  <a:gd name="connsiteY54-7704" fmla="*/ 492336 h 492336"/>
                  <a:gd name="connsiteX55-7705" fmla="*/ 334318 w 539684"/>
                  <a:gd name="connsiteY55-7706" fmla="*/ 492336 h 492336"/>
                  <a:gd name="connsiteX56-7707" fmla="*/ 334318 w 539684"/>
                  <a:gd name="connsiteY56-7708" fmla="*/ 387293 h 492336"/>
                  <a:gd name="connsiteX57-7709" fmla="*/ 334202 w 539684"/>
                  <a:gd name="connsiteY57-7710" fmla="*/ 383151 h 492336"/>
                  <a:gd name="connsiteX58-7711" fmla="*/ 349530 w 539684"/>
                  <a:gd name="connsiteY58-7712" fmla="*/ 274541 h 492336"/>
                  <a:gd name="connsiteX59-7713" fmla="*/ 346418 w 539684"/>
                  <a:gd name="connsiteY59-7714" fmla="*/ 264531 h 492336"/>
                  <a:gd name="connsiteX60-7715" fmla="*/ 205359 w 539684"/>
                  <a:gd name="connsiteY60-7716" fmla="*/ 492336 h 492336"/>
                  <a:gd name="connsiteX61-7717" fmla="*/ 174243 w 539684"/>
                  <a:gd name="connsiteY61-7718" fmla="*/ 492336 h 492336"/>
                  <a:gd name="connsiteX62-7719" fmla="*/ 174243 w 539684"/>
                  <a:gd name="connsiteY62-7720" fmla="*/ 489230 h 492336"/>
                  <a:gd name="connsiteX63-7721" fmla="*/ 131257 w 539684"/>
                  <a:gd name="connsiteY63-7722" fmla="*/ 340466 h 492336"/>
                  <a:gd name="connsiteX64-7723" fmla="*/ 114662 w 539684"/>
                  <a:gd name="connsiteY64-7724" fmla="*/ 271089 h 492336"/>
                  <a:gd name="connsiteX65-7725" fmla="*/ 267591 w 539684"/>
                  <a:gd name="connsiteY65-7726" fmla="*/ 115653 h 492336"/>
                  <a:gd name="connsiteX66-7727" fmla="*/ 395400 w 539684"/>
                  <a:gd name="connsiteY66-7728" fmla="*/ 34872 h 492336"/>
                  <a:gd name="connsiteX67-7729" fmla="*/ 404717 w 539684"/>
                  <a:gd name="connsiteY67-7730" fmla="*/ 36123 h 492336"/>
                  <a:gd name="connsiteX68-7731" fmla="*/ 409210 w 539684"/>
                  <a:gd name="connsiteY68-7732" fmla="*/ 52806 h 492336"/>
                  <a:gd name="connsiteX69-7733" fmla="*/ 387782 w 539684"/>
                  <a:gd name="connsiteY69-7734" fmla="*/ 89968 h 492336"/>
                  <a:gd name="connsiteX70-7735" fmla="*/ 377068 w 539684"/>
                  <a:gd name="connsiteY70-7736" fmla="*/ 96181 h 492336"/>
                  <a:gd name="connsiteX71-7737" fmla="*/ 370963 w 539684"/>
                  <a:gd name="connsiteY71-7738" fmla="*/ 94455 h 492336"/>
                  <a:gd name="connsiteX72-7739" fmla="*/ 366470 w 539684"/>
                  <a:gd name="connsiteY72-7740" fmla="*/ 77772 h 492336"/>
                  <a:gd name="connsiteX73-7741" fmla="*/ 387898 w 539684"/>
                  <a:gd name="connsiteY73-7742" fmla="*/ 40610 h 492336"/>
                  <a:gd name="connsiteX74-7743" fmla="*/ 395400 w 539684"/>
                  <a:gd name="connsiteY74-7744" fmla="*/ 34872 h 492336"/>
                  <a:gd name="connsiteX75-7745" fmla="*/ 144269 w 539684"/>
                  <a:gd name="connsiteY75-7746" fmla="*/ 34872 h 492336"/>
                  <a:gd name="connsiteX76-7747" fmla="*/ 151671 w 539684"/>
                  <a:gd name="connsiteY76-7748" fmla="*/ 40610 h 492336"/>
                  <a:gd name="connsiteX77-7749" fmla="*/ 173214 w 539684"/>
                  <a:gd name="connsiteY77-7750" fmla="*/ 77772 h 492336"/>
                  <a:gd name="connsiteX78-7751" fmla="*/ 168721 w 539684"/>
                  <a:gd name="connsiteY78-7752" fmla="*/ 94455 h 492336"/>
                  <a:gd name="connsiteX79-7753" fmla="*/ 162500 w 539684"/>
                  <a:gd name="connsiteY79-7754" fmla="*/ 96181 h 492336"/>
                  <a:gd name="connsiteX80-7755" fmla="*/ 151902 w 539684"/>
                  <a:gd name="connsiteY80-7756" fmla="*/ 89968 h 492336"/>
                  <a:gd name="connsiteX81-7757" fmla="*/ 130474 w 539684"/>
                  <a:gd name="connsiteY81-7758" fmla="*/ 52806 h 492336"/>
                  <a:gd name="connsiteX82-7759" fmla="*/ 134967 w 539684"/>
                  <a:gd name="connsiteY82-7760" fmla="*/ 36123 h 492336"/>
                  <a:gd name="connsiteX83-7761" fmla="*/ 144269 w 539684"/>
                  <a:gd name="connsiteY83-7762" fmla="*/ 34872 h 492336"/>
                  <a:gd name="connsiteX84-7763" fmla="*/ 269785 w 539684"/>
                  <a:gd name="connsiteY84-7764" fmla="*/ 0 h 492336"/>
                  <a:gd name="connsiteX85-7765" fmla="*/ 282121 w 539684"/>
                  <a:gd name="connsiteY85-7766" fmla="*/ 12318 h 492336"/>
                  <a:gd name="connsiteX86-7767" fmla="*/ 282121 w 539684"/>
                  <a:gd name="connsiteY86-7768" fmla="*/ 55258 h 492336"/>
                  <a:gd name="connsiteX87-7769" fmla="*/ 269785 w 539684"/>
                  <a:gd name="connsiteY87-7770" fmla="*/ 67461 h 492336"/>
                  <a:gd name="connsiteX88-7771" fmla="*/ 257564 w 539684"/>
                  <a:gd name="connsiteY88-7772" fmla="*/ 55258 h 492336"/>
                  <a:gd name="connsiteX89-7773" fmla="*/ 257564 w 539684"/>
                  <a:gd name="connsiteY89-7774" fmla="*/ 12318 h 492336"/>
                  <a:gd name="connsiteX90-7775" fmla="*/ 269785 w 539684"/>
                  <a:gd name="connsiteY90-7776" fmla="*/ 0 h 492336"/>
                  <a:gd name="connsiteX0-7777" fmla="*/ 452459 w 539684"/>
                  <a:gd name="connsiteY0-7778" fmla="*/ 364695 h 492336"/>
                  <a:gd name="connsiteX1-7779" fmla="*/ 461766 w 539684"/>
                  <a:gd name="connsiteY1-7780" fmla="*/ 365904 h 492336"/>
                  <a:gd name="connsiteX2-7781" fmla="*/ 498990 w 539684"/>
                  <a:gd name="connsiteY2-7782" fmla="*/ 387430 h 492336"/>
                  <a:gd name="connsiteX3-7783" fmla="*/ 503485 w 539684"/>
                  <a:gd name="connsiteY3-7784" fmla="*/ 404122 h 492336"/>
                  <a:gd name="connsiteX4-7785" fmla="*/ 492882 w 539684"/>
                  <a:gd name="connsiteY4-7786" fmla="*/ 410338 h 492336"/>
                  <a:gd name="connsiteX5-7787" fmla="*/ 486659 w 539684"/>
                  <a:gd name="connsiteY5-7788" fmla="*/ 408612 h 492336"/>
                  <a:gd name="connsiteX6-7789" fmla="*/ 449550 w 539684"/>
                  <a:gd name="connsiteY6-7790" fmla="*/ 387200 h 492336"/>
                  <a:gd name="connsiteX7-7791" fmla="*/ 445055 w 539684"/>
                  <a:gd name="connsiteY7-7792" fmla="*/ 370393 h 492336"/>
                  <a:gd name="connsiteX8-7793" fmla="*/ 452459 w 539684"/>
                  <a:gd name="connsiteY8-7794" fmla="*/ 364695 h 492336"/>
                  <a:gd name="connsiteX9-7795" fmla="*/ 87225 w 539684"/>
                  <a:gd name="connsiteY9-7796" fmla="*/ 364695 h 492336"/>
                  <a:gd name="connsiteX10-7797" fmla="*/ 94629 w 539684"/>
                  <a:gd name="connsiteY10-7798" fmla="*/ 370393 h 492336"/>
                  <a:gd name="connsiteX11-7799" fmla="*/ 90134 w 539684"/>
                  <a:gd name="connsiteY11-7800" fmla="*/ 387200 h 492336"/>
                  <a:gd name="connsiteX12-7801" fmla="*/ 52910 w 539684"/>
                  <a:gd name="connsiteY12-7802" fmla="*/ 408612 h 492336"/>
                  <a:gd name="connsiteX13-7803" fmla="*/ 46802 w 539684"/>
                  <a:gd name="connsiteY13-7804" fmla="*/ 410338 h 492336"/>
                  <a:gd name="connsiteX14-7805" fmla="*/ 36199 w 539684"/>
                  <a:gd name="connsiteY14-7806" fmla="*/ 404122 h 492336"/>
                  <a:gd name="connsiteX15-7807" fmla="*/ 40694 w 539684"/>
                  <a:gd name="connsiteY15-7808" fmla="*/ 387430 h 492336"/>
                  <a:gd name="connsiteX16-7809" fmla="*/ 77918 w 539684"/>
                  <a:gd name="connsiteY16-7810" fmla="*/ 365904 h 492336"/>
                  <a:gd name="connsiteX17-7811" fmla="*/ 87225 w 539684"/>
                  <a:gd name="connsiteY17-7812" fmla="*/ 364695 h 492336"/>
                  <a:gd name="connsiteX18-7813" fmla="*/ 484369 w 539684"/>
                  <a:gd name="connsiteY18-7814" fmla="*/ 257141 h 492336"/>
                  <a:gd name="connsiteX19-7815" fmla="*/ 527353 w 539684"/>
                  <a:gd name="connsiteY19-7816" fmla="*/ 257141 h 492336"/>
                  <a:gd name="connsiteX20-7817" fmla="*/ 539684 w 539684"/>
                  <a:gd name="connsiteY20-7818" fmla="*/ 269477 h 492336"/>
                  <a:gd name="connsiteX21-7819" fmla="*/ 527353 w 539684"/>
                  <a:gd name="connsiteY21-7820" fmla="*/ 281698 h 492336"/>
                  <a:gd name="connsiteX22-7821" fmla="*/ 484369 w 539684"/>
                  <a:gd name="connsiteY22-7822" fmla="*/ 281698 h 492336"/>
                  <a:gd name="connsiteX23-7823" fmla="*/ 472153 w 539684"/>
                  <a:gd name="connsiteY23-7824" fmla="*/ 269477 h 492336"/>
                  <a:gd name="connsiteX24-7825" fmla="*/ 484369 w 539684"/>
                  <a:gd name="connsiteY24-7826" fmla="*/ 257141 h 492336"/>
                  <a:gd name="connsiteX25-7827" fmla="*/ 12331 w 539684"/>
                  <a:gd name="connsiteY25-7828" fmla="*/ 257141 h 492336"/>
                  <a:gd name="connsiteX26-7829" fmla="*/ 55200 w 539684"/>
                  <a:gd name="connsiteY26-7830" fmla="*/ 257141 h 492336"/>
                  <a:gd name="connsiteX27-7831" fmla="*/ 67531 w 539684"/>
                  <a:gd name="connsiteY27-7832" fmla="*/ 269477 h 492336"/>
                  <a:gd name="connsiteX28-7833" fmla="*/ 55200 w 539684"/>
                  <a:gd name="connsiteY28-7834" fmla="*/ 281698 h 492336"/>
                  <a:gd name="connsiteX29-7835" fmla="*/ 12331 w 539684"/>
                  <a:gd name="connsiteY29-7836" fmla="*/ 281698 h 492336"/>
                  <a:gd name="connsiteX30-7837" fmla="*/ 0 w 539684"/>
                  <a:gd name="connsiteY30-7838" fmla="*/ 269477 h 492336"/>
                  <a:gd name="connsiteX31-7839" fmla="*/ 12331 w 539684"/>
                  <a:gd name="connsiteY31-7840" fmla="*/ 257141 h 492336"/>
                  <a:gd name="connsiteX32-7841" fmla="*/ 496023 w 539684"/>
                  <a:gd name="connsiteY32-7842" fmla="*/ 129008 h 492336"/>
                  <a:gd name="connsiteX33-7843" fmla="*/ 503485 w 539684"/>
                  <a:gd name="connsiteY33-7844" fmla="*/ 134749 h 492336"/>
                  <a:gd name="connsiteX34-7845" fmla="*/ 498990 w 539684"/>
                  <a:gd name="connsiteY34-7846" fmla="*/ 151441 h 492336"/>
                  <a:gd name="connsiteX35-7847" fmla="*/ 461766 w 539684"/>
                  <a:gd name="connsiteY35-7848" fmla="*/ 172968 h 492336"/>
                  <a:gd name="connsiteX36-7849" fmla="*/ 455658 w 539684"/>
                  <a:gd name="connsiteY36-7850" fmla="*/ 174579 h 492336"/>
                  <a:gd name="connsiteX37-7851" fmla="*/ 445055 w 539684"/>
                  <a:gd name="connsiteY37-7852" fmla="*/ 168478 h 492336"/>
                  <a:gd name="connsiteX38-7853" fmla="*/ 449550 w 539684"/>
                  <a:gd name="connsiteY38-7854" fmla="*/ 151671 h 492336"/>
                  <a:gd name="connsiteX39-7855" fmla="*/ 486659 w 539684"/>
                  <a:gd name="connsiteY39-7856" fmla="*/ 130260 h 492336"/>
                  <a:gd name="connsiteX40-7857" fmla="*/ 496023 w 539684"/>
                  <a:gd name="connsiteY40-7858" fmla="*/ 129008 h 492336"/>
                  <a:gd name="connsiteX41-7859" fmla="*/ 43604 w 539684"/>
                  <a:gd name="connsiteY41-7860" fmla="*/ 129008 h 492336"/>
                  <a:gd name="connsiteX42-7861" fmla="*/ 52910 w 539684"/>
                  <a:gd name="connsiteY42-7862" fmla="*/ 130260 h 492336"/>
                  <a:gd name="connsiteX43-7863" fmla="*/ 90134 w 539684"/>
                  <a:gd name="connsiteY43-7864" fmla="*/ 151671 h 492336"/>
                  <a:gd name="connsiteX44-7865" fmla="*/ 94629 w 539684"/>
                  <a:gd name="connsiteY44-7866" fmla="*/ 168478 h 492336"/>
                  <a:gd name="connsiteX45-7867" fmla="*/ 84026 w 539684"/>
                  <a:gd name="connsiteY45-7868" fmla="*/ 174579 h 492336"/>
                  <a:gd name="connsiteX46-7869" fmla="*/ 77918 w 539684"/>
                  <a:gd name="connsiteY46-7870" fmla="*/ 172968 h 492336"/>
                  <a:gd name="connsiteX47-7871" fmla="*/ 40694 w 539684"/>
                  <a:gd name="connsiteY47-7872" fmla="*/ 151441 h 492336"/>
                  <a:gd name="connsiteX48-7873" fmla="*/ 36199 w 539684"/>
                  <a:gd name="connsiteY48-7874" fmla="*/ 134749 h 492336"/>
                  <a:gd name="connsiteX49-7875" fmla="*/ 43604 w 539684"/>
                  <a:gd name="connsiteY49-7876" fmla="*/ 129008 h 492336"/>
                  <a:gd name="connsiteX50-7877" fmla="*/ 267591 w 539684"/>
                  <a:gd name="connsiteY50-7878" fmla="*/ 115653 h 492336"/>
                  <a:gd name="connsiteX51-7879" fmla="*/ 425015 w 539684"/>
                  <a:gd name="connsiteY51-7880" fmla="*/ 270629 h 492336"/>
                  <a:gd name="connsiteX52-7881" fmla="*/ 409572 w 539684"/>
                  <a:gd name="connsiteY52-7882" fmla="*/ 338165 h 492336"/>
                  <a:gd name="connsiteX53-7883" fmla="*/ 365434 w 539684"/>
                  <a:gd name="connsiteY53-7884" fmla="*/ 488539 h 492336"/>
                  <a:gd name="connsiteX54-7885" fmla="*/ 365434 w 539684"/>
                  <a:gd name="connsiteY54-7886" fmla="*/ 492336 h 492336"/>
                  <a:gd name="connsiteX55-7887" fmla="*/ 334318 w 539684"/>
                  <a:gd name="connsiteY55-7888" fmla="*/ 492336 h 492336"/>
                  <a:gd name="connsiteX56-7889" fmla="*/ 334318 w 539684"/>
                  <a:gd name="connsiteY56-7890" fmla="*/ 387293 h 492336"/>
                  <a:gd name="connsiteX57-7891" fmla="*/ 334202 w 539684"/>
                  <a:gd name="connsiteY57-7892" fmla="*/ 383151 h 492336"/>
                  <a:gd name="connsiteX58-7893" fmla="*/ 349530 w 539684"/>
                  <a:gd name="connsiteY58-7894" fmla="*/ 274541 h 492336"/>
                  <a:gd name="connsiteX59-7895" fmla="*/ 205359 w 539684"/>
                  <a:gd name="connsiteY59-7896" fmla="*/ 492336 h 492336"/>
                  <a:gd name="connsiteX60-7897" fmla="*/ 174243 w 539684"/>
                  <a:gd name="connsiteY60-7898" fmla="*/ 492336 h 492336"/>
                  <a:gd name="connsiteX61-7899" fmla="*/ 174243 w 539684"/>
                  <a:gd name="connsiteY61-7900" fmla="*/ 489230 h 492336"/>
                  <a:gd name="connsiteX62-7901" fmla="*/ 131257 w 539684"/>
                  <a:gd name="connsiteY62-7902" fmla="*/ 340466 h 492336"/>
                  <a:gd name="connsiteX63-7903" fmla="*/ 114662 w 539684"/>
                  <a:gd name="connsiteY63-7904" fmla="*/ 271089 h 492336"/>
                  <a:gd name="connsiteX64-7905" fmla="*/ 267591 w 539684"/>
                  <a:gd name="connsiteY64-7906" fmla="*/ 115653 h 492336"/>
                  <a:gd name="connsiteX65-7907" fmla="*/ 395400 w 539684"/>
                  <a:gd name="connsiteY65-7908" fmla="*/ 34872 h 492336"/>
                  <a:gd name="connsiteX66-7909" fmla="*/ 404717 w 539684"/>
                  <a:gd name="connsiteY66-7910" fmla="*/ 36123 h 492336"/>
                  <a:gd name="connsiteX67-7911" fmla="*/ 409210 w 539684"/>
                  <a:gd name="connsiteY67-7912" fmla="*/ 52806 h 492336"/>
                  <a:gd name="connsiteX68-7913" fmla="*/ 387782 w 539684"/>
                  <a:gd name="connsiteY68-7914" fmla="*/ 89968 h 492336"/>
                  <a:gd name="connsiteX69-7915" fmla="*/ 377068 w 539684"/>
                  <a:gd name="connsiteY69-7916" fmla="*/ 96181 h 492336"/>
                  <a:gd name="connsiteX70-7917" fmla="*/ 370963 w 539684"/>
                  <a:gd name="connsiteY70-7918" fmla="*/ 94455 h 492336"/>
                  <a:gd name="connsiteX71-7919" fmla="*/ 366470 w 539684"/>
                  <a:gd name="connsiteY71-7920" fmla="*/ 77772 h 492336"/>
                  <a:gd name="connsiteX72-7921" fmla="*/ 387898 w 539684"/>
                  <a:gd name="connsiteY72-7922" fmla="*/ 40610 h 492336"/>
                  <a:gd name="connsiteX73-7923" fmla="*/ 395400 w 539684"/>
                  <a:gd name="connsiteY73-7924" fmla="*/ 34872 h 492336"/>
                  <a:gd name="connsiteX74-7925" fmla="*/ 144269 w 539684"/>
                  <a:gd name="connsiteY74-7926" fmla="*/ 34872 h 492336"/>
                  <a:gd name="connsiteX75-7927" fmla="*/ 151671 w 539684"/>
                  <a:gd name="connsiteY75-7928" fmla="*/ 40610 h 492336"/>
                  <a:gd name="connsiteX76-7929" fmla="*/ 173214 w 539684"/>
                  <a:gd name="connsiteY76-7930" fmla="*/ 77772 h 492336"/>
                  <a:gd name="connsiteX77-7931" fmla="*/ 168721 w 539684"/>
                  <a:gd name="connsiteY77-7932" fmla="*/ 94455 h 492336"/>
                  <a:gd name="connsiteX78-7933" fmla="*/ 162500 w 539684"/>
                  <a:gd name="connsiteY78-7934" fmla="*/ 96181 h 492336"/>
                  <a:gd name="connsiteX79-7935" fmla="*/ 151902 w 539684"/>
                  <a:gd name="connsiteY79-7936" fmla="*/ 89968 h 492336"/>
                  <a:gd name="connsiteX80-7937" fmla="*/ 130474 w 539684"/>
                  <a:gd name="connsiteY80-7938" fmla="*/ 52806 h 492336"/>
                  <a:gd name="connsiteX81-7939" fmla="*/ 134967 w 539684"/>
                  <a:gd name="connsiteY81-7940" fmla="*/ 36123 h 492336"/>
                  <a:gd name="connsiteX82-7941" fmla="*/ 144269 w 539684"/>
                  <a:gd name="connsiteY82-7942" fmla="*/ 34872 h 492336"/>
                  <a:gd name="connsiteX83-7943" fmla="*/ 269785 w 539684"/>
                  <a:gd name="connsiteY83-7944" fmla="*/ 0 h 492336"/>
                  <a:gd name="connsiteX84-7945" fmla="*/ 282121 w 539684"/>
                  <a:gd name="connsiteY84-7946" fmla="*/ 12318 h 492336"/>
                  <a:gd name="connsiteX85-7947" fmla="*/ 282121 w 539684"/>
                  <a:gd name="connsiteY85-7948" fmla="*/ 55258 h 492336"/>
                  <a:gd name="connsiteX86-7949" fmla="*/ 269785 w 539684"/>
                  <a:gd name="connsiteY86-7950" fmla="*/ 67461 h 492336"/>
                  <a:gd name="connsiteX87-7951" fmla="*/ 257564 w 539684"/>
                  <a:gd name="connsiteY87-7952" fmla="*/ 55258 h 492336"/>
                  <a:gd name="connsiteX88-7953" fmla="*/ 257564 w 539684"/>
                  <a:gd name="connsiteY88-7954" fmla="*/ 12318 h 492336"/>
                  <a:gd name="connsiteX89-7955" fmla="*/ 269785 w 539684"/>
                  <a:gd name="connsiteY89-7956" fmla="*/ 0 h 492336"/>
                  <a:gd name="connsiteX0-7957" fmla="*/ 452459 w 539684"/>
                  <a:gd name="connsiteY0-7958" fmla="*/ 364695 h 492336"/>
                  <a:gd name="connsiteX1-7959" fmla="*/ 461766 w 539684"/>
                  <a:gd name="connsiteY1-7960" fmla="*/ 365904 h 492336"/>
                  <a:gd name="connsiteX2-7961" fmla="*/ 498990 w 539684"/>
                  <a:gd name="connsiteY2-7962" fmla="*/ 387430 h 492336"/>
                  <a:gd name="connsiteX3-7963" fmla="*/ 503485 w 539684"/>
                  <a:gd name="connsiteY3-7964" fmla="*/ 404122 h 492336"/>
                  <a:gd name="connsiteX4-7965" fmla="*/ 492882 w 539684"/>
                  <a:gd name="connsiteY4-7966" fmla="*/ 410338 h 492336"/>
                  <a:gd name="connsiteX5-7967" fmla="*/ 486659 w 539684"/>
                  <a:gd name="connsiteY5-7968" fmla="*/ 408612 h 492336"/>
                  <a:gd name="connsiteX6-7969" fmla="*/ 449550 w 539684"/>
                  <a:gd name="connsiteY6-7970" fmla="*/ 387200 h 492336"/>
                  <a:gd name="connsiteX7-7971" fmla="*/ 445055 w 539684"/>
                  <a:gd name="connsiteY7-7972" fmla="*/ 370393 h 492336"/>
                  <a:gd name="connsiteX8-7973" fmla="*/ 452459 w 539684"/>
                  <a:gd name="connsiteY8-7974" fmla="*/ 364695 h 492336"/>
                  <a:gd name="connsiteX9-7975" fmla="*/ 87225 w 539684"/>
                  <a:gd name="connsiteY9-7976" fmla="*/ 364695 h 492336"/>
                  <a:gd name="connsiteX10-7977" fmla="*/ 94629 w 539684"/>
                  <a:gd name="connsiteY10-7978" fmla="*/ 370393 h 492336"/>
                  <a:gd name="connsiteX11-7979" fmla="*/ 90134 w 539684"/>
                  <a:gd name="connsiteY11-7980" fmla="*/ 387200 h 492336"/>
                  <a:gd name="connsiteX12-7981" fmla="*/ 52910 w 539684"/>
                  <a:gd name="connsiteY12-7982" fmla="*/ 408612 h 492336"/>
                  <a:gd name="connsiteX13-7983" fmla="*/ 46802 w 539684"/>
                  <a:gd name="connsiteY13-7984" fmla="*/ 410338 h 492336"/>
                  <a:gd name="connsiteX14-7985" fmla="*/ 36199 w 539684"/>
                  <a:gd name="connsiteY14-7986" fmla="*/ 404122 h 492336"/>
                  <a:gd name="connsiteX15-7987" fmla="*/ 40694 w 539684"/>
                  <a:gd name="connsiteY15-7988" fmla="*/ 387430 h 492336"/>
                  <a:gd name="connsiteX16-7989" fmla="*/ 77918 w 539684"/>
                  <a:gd name="connsiteY16-7990" fmla="*/ 365904 h 492336"/>
                  <a:gd name="connsiteX17-7991" fmla="*/ 87225 w 539684"/>
                  <a:gd name="connsiteY17-7992" fmla="*/ 364695 h 492336"/>
                  <a:gd name="connsiteX18-7993" fmla="*/ 484369 w 539684"/>
                  <a:gd name="connsiteY18-7994" fmla="*/ 257141 h 492336"/>
                  <a:gd name="connsiteX19-7995" fmla="*/ 527353 w 539684"/>
                  <a:gd name="connsiteY19-7996" fmla="*/ 257141 h 492336"/>
                  <a:gd name="connsiteX20-7997" fmla="*/ 539684 w 539684"/>
                  <a:gd name="connsiteY20-7998" fmla="*/ 269477 h 492336"/>
                  <a:gd name="connsiteX21-7999" fmla="*/ 527353 w 539684"/>
                  <a:gd name="connsiteY21-8000" fmla="*/ 281698 h 492336"/>
                  <a:gd name="connsiteX22-8001" fmla="*/ 484369 w 539684"/>
                  <a:gd name="connsiteY22-8002" fmla="*/ 281698 h 492336"/>
                  <a:gd name="connsiteX23-8003" fmla="*/ 472153 w 539684"/>
                  <a:gd name="connsiteY23-8004" fmla="*/ 269477 h 492336"/>
                  <a:gd name="connsiteX24-8005" fmla="*/ 484369 w 539684"/>
                  <a:gd name="connsiteY24-8006" fmla="*/ 257141 h 492336"/>
                  <a:gd name="connsiteX25-8007" fmla="*/ 12331 w 539684"/>
                  <a:gd name="connsiteY25-8008" fmla="*/ 257141 h 492336"/>
                  <a:gd name="connsiteX26-8009" fmla="*/ 55200 w 539684"/>
                  <a:gd name="connsiteY26-8010" fmla="*/ 257141 h 492336"/>
                  <a:gd name="connsiteX27-8011" fmla="*/ 67531 w 539684"/>
                  <a:gd name="connsiteY27-8012" fmla="*/ 269477 h 492336"/>
                  <a:gd name="connsiteX28-8013" fmla="*/ 55200 w 539684"/>
                  <a:gd name="connsiteY28-8014" fmla="*/ 281698 h 492336"/>
                  <a:gd name="connsiteX29-8015" fmla="*/ 12331 w 539684"/>
                  <a:gd name="connsiteY29-8016" fmla="*/ 281698 h 492336"/>
                  <a:gd name="connsiteX30-8017" fmla="*/ 0 w 539684"/>
                  <a:gd name="connsiteY30-8018" fmla="*/ 269477 h 492336"/>
                  <a:gd name="connsiteX31-8019" fmla="*/ 12331 w 539684"/>
                  <a:gd name="connsiteY31-8020" fmla="*/ 257141 h 492336"/>
                  <a:gd name="connsiteX32-8021" fmla="*/ 496023 w 539684"/>
                  <a:gd name="connsiteY32-8022" fmla="*/ 129008 h 492336"/>
                  <a:gd name="connsiteX33-8023" fmla="*/ 503485 w 539684"/>
                  <a:gd name="connsiteY33-8024" fmla="*/ 134749 h 492336"/>
                  <a:gd name="connsiteX34-8025" fmla="*/ 498990 w 539684"/>
                  <a:gd name="connsiteY34-8026" fmla="*/ 151441 h 492336"/>
                  <a:gd name="connsiteX35-8027" fmla="*/ 461766 w 539684"/>
                  <a:gd name="connsiteY35-8028" fmla="*/ 172968 h 492336"/>
                  <a:gd name="connsiteX36-8029" fmla="*/ 455658 w 539684"/>
                  <a:gd name="connsiteY36-8030" fmla="*/ 174579 h 492336"/>
                  <a:gd name="connsiteX37-8031" fmla="*/ 445055 w 539684"/>
                  <a:gd name="connsiteY37-8032" fmla="*/ 168478 h 492336"/>
                  <a:gd name="connsiteX38-8033" fmla="*/ 449550 w 539684"/>
                  <a:gd name="connsiteY38-8034" fmla="*/ 151671 h 492336"/>
                  <a:gd name="connsiteX39-8035" fmla="*/ 486659 w 539684"/>
                  <a:gd name="connsiteY39-8036" fmla="*/ 130260 h 492336"/>
                  <a:gd name="connsiteX40-8037" fmla="*/ 496023 w 539684"/>
                  <a:gd name="connsiteY40-8038" fmla="*/ 129008 h 492336"/>
                  <a:gd name="connsiteX41-8039" fmla="*/ 43604 w 539684"/>
                  <a:gd name="connsiteY41-8040" fmla="*/ 129008 h 492336"/>
                  <a:gd name="connsiteX42-8041" fmla="*/ 52910 w 539684"/>
                  <a:gd name="connsiteY42-8042" fmla="*/ 130260 h 492336"/>
                  <a:gd name="connsiteX43-8043" fmla="*/ 90134 w 539684"/>
                  <a:gd name="connsiteY43-8044" fmla="*/ 151671 h 492336"/>
                  <a:gd name="connsiteX44-8045" fmla="*/ 94629 w 539684"/>
                  <a:gd name="connsiteY44-8046" fmla="*/ 168478 h 492336"/>
                  <a:gd name="connsiteX45-8047" fmla="*/ 84026 w 539684"/>
                  <a:gd name="connsiteY45-8048" fmla="*/ 174579 h 492336"/>
                  <a:gd name="connsiteX46-8049" fmla="*/ 77918 w 539684"/>
                  <a:gd name="connsiteY46-8050" fmla="*/ 172968 h 492336"/>
                  <a:gd name="connsiteX47-8051" fmla="*/ 40694 w 539684"/>
                  <a:gd name="connsiteY47-8052" fmla="*/ 151441 h 492336"/>
                  <a:gd name="connsiteX48-8053" fmla="*/ 36199 w 539684"/>
                  <a:gd name="connsiteY48-8054" fmla="*/ 134749 h 492336"/>
                  <a:gd name="connsiteX49-8055" fmla="*/ 43604 w 539684"/>
                  <a:gd name="connsiteY49-8056" fmla="*/ 129008 h 492336"/>
                  <a:gd name="connsiteX50-8057" fmla="*/ 267591 w 539684"/>
                  <a:gd name="connsiteY50-8058" fmla="*/ 115653 h 492336"/>
                  <a:gd name="connsiteX51-8059" fmla="*/ 425015 w 539684"/>
                  <a:gd name="connsiteY51-8060" fmla="*/ 270629 h 492336"/>
                  <a:gd name="connsiteX52-8061" fmla="*/ 409572 w 539684"/>
                  <a:gd name="connsiteY52-8062" fmla="*/ 338165 h 492336"/>
                  <a:gd name="connsiteX53-8063" fmla="*/ 365434 w 539684"/>
                  <a:gd name="connsiteY53-8064" fmla="*/ 488539 h 492336"/>
                  <a:gd name="connsiteX54-8065" fmla="*/ 365434 w 539684"/>
                  <a:gd name="connsiteY54-8066" fmla="*/ 492336 h 492336"/>
                  <a:gd name="connsiteX55-8067" fmla="*/ 334318 w 539684"/>
                  <a:gd name="connsiteY55-8068" fmla="*/ 492336 h 492336"/>
                  <a:gd name="connsiteX56-8069" fmla="*/ 334318 w 539684"/>
                  <a:gd name="connsiteY56-8070" fmla="*/ 387293 h 492336"/>
                  <a:gd name="connsiteX57-8071" fmla="*/ 334202 w 539684"/>
                  <a:gd name="connsiteY57-8072" fmla="*/ 383151 h 492336"/>
                  <a:gd name="connsiteX58-8073" fmla="*/ 205359 w 539684"/>
                  <a:gd name="connsiteY58-8074" fmla="*/ 492336 h 492336"/>
                  <a:gd name="connsiteX59-8075" fmla="*/ 174243 w 539684"/>
                  <a:gd name="connsiteY59-8076" fmla="*/ 492336 h 492336"/>
                  <a:gd name="connsiteX60-8077" fmla="*/ 174243 w 539684"/>
                  <a:gd name="connsiteY60-8078" fmla="*/ 489230 h 492336"/>
                  <a:gd name="connsiteX61-8079" fmla="*/ 131257 w 539684"/>
                  <a:gd name="connsiteY61-8080" fmla="*/ 340466 h 492336"/>
                  <a:gd name="connsiteX62-8081" fmla="*/ 114662 w 539684"/>
                  <a:gd name="connsiteY62-8082" fmla="*/ 271089 h 492336"/>
                  <a:gd name="connsiteX63-8083" fmla="*/ 267591 w 539684"/>
                  <a:gd name="connsiteY63-8084" fmla="*/ 115653 h 492336"/>
                  <a:gd name="connsiteX64-8085" fmla="*/ 395400 w 539684"/>
                  <a:gd name="connsiteY64-8086" fmla="*/ 34872 h 492336"/>
                  <a:gd name="connsiteX65-8087" fmla="*/ 404717 w 539684"/>
                  <a:gd name="connsiteY65-8088" fmla="*/ 36123 h 492336"/>
                  <a:gd name="connsiteX66-8089" fmla="*/ 409210 w 539684"/>
                  <a:gd name="connsiteY66-8090" fmla="*/ 52806 h 492336"/>
                  <a:gd name="connsiteX67-8091" fmla="*/ 387782 w 539684"/>
                  <a:gd name="connsiteY67-8092" fmla="*/ 89968 h 492336"/>
                  <a:gd name="connsiteX68-8093" fmla="*/ 377068 w 539684"/>
                  <a:gd name="connsiteY68-8094" fmla="*/ 96181 h 492336"/>
                  <a:gd name="connsiteX69-8095" fmla="*/ 370963 w 539684"/>
                  <a:gd name="connsiteY69-8096" fmla="*/ 94455 h 492336"/>
                  <a:gd name="connsiteX70-8097" fmla="*/ 366470 w 539684"/>
                  <a:gd name="connsiteY70-8098" fmla="*/ 77772 h 492336"/>
                  <a:gd name="connsiteX71-8099" fmla="*/ 387898 w 539684"/>
                  <a:gd name="connsiteY71-8100" fmla="*/ 40610 h 492336"/>
                  <a:gd name="connsiteX72-8101" fmla="*/ 395400 w 539684"/>
                  <a:gd name="connsiteY72-8102" fmla="*/ 34872 h 492336"/>
                  <a:gd name="connsiteX73-8103" fmla="*/ 144269 w 539684"/>
                  <a:gd name="connsiteY73-8104" fmla="*/ 34872 h 492336"/>
                  <a:gd name="connsiteX74-8105" fmla="*/ 151671 w 539684"/>
                  <a:gd name="connsiteY74-8106" fmla="*/ 40610 h 492336"/>
                  <a:gd name="connsiteX75-8107" fmla="*/ 173214 w 539684"/>
                  <a:gd name="connsiteY75-8108" fmla="*/ 77772 h 492336"/>
                  <a:gd name="connsiteX76-8109" fmla="*/ 168721 w 539684"/>
                  <a:gd name="connsiteY76-8110" fmla="*/ 94455 h 492336"/>
                  <a:gd name="connsiteX77-8111" fmla="*/ 162500 w 539684"/>
                  <a:gd name="connsiteY77-8112" fmla="*/ 96181 h 492336"/>
                  <a:gd name="connsiteX78-8113" fmla="*/ 151902 w 539684"/>
                  <a:gd name="connsiteY78-8114" fmla="*/ 89968 h 492336"/>
                  <a:gd name="connsiteX79-8115" fmla="*/ 130474 w 539684"/>
                  <a:gd name="connsiteY79-8116" fmla="*/ 52806 h 492336"/>
                  <a:gd name="connsiteX80-8117" fmla="*/ 134967 w 539684"/>
                  <a:gd name="connsiteY80-8118" fmla="*/ 36123 h 492336"/>
                  <a:gd name="connsiteX81-8119" fmla="*/ 144269 w 539684"/>
                  <a:gd name="connsiteY81-8120" fmla="*/ 34872 h 492336"/>
                  <a:gd name="connsiteX82-8121" fmla="*/ 269785 w 539684"/>
                  <a:gd name="connsiteY82-8122" fmla="*/ 0 h 492336"/>
                  <a:gd name="connsiteX83-8123" fmla="*/ 282121 w 539684"/>
                  <a:gd name="connsiteY83-8124" fmla="*/ 12318 h 492336"/>
                  <a:gd name="connsiteX84-8125" fmla="*/ 282121 w 539684"/>
                  <a:gd name="connsiteY84-8126" fmla="*/ 55258 h 492336"/>
                  <a:gd name="connsiteX85-8127" fmla="*/ 269785 w 539684"/>
                  <a:gd name="connsiteY85-8128" fmla="*/ 67461 h 492336"/>
                  <a:gd name="connsiteX86-8129" fmla="*/ 257564 w 539684"/>
                  <a:gd name="connsiteY86-8130" fmla="*/ 55258 h 492336"/>
                  <a:gd name="connsiteX87-8131" fmla="*/ 257564 w 539684"/>
                  <a:gd name="connsiteY87-8132" fmla="*/ 12318 h 492336"/>
                  <a:gd name="connsiteX88-8133" fmla="*/ 269785 w 539684"/>
                  <a:gd name="connsiteY88-8134" fmla="*/ 0 h 492336"/>
                  <a:gd name="connsiteX0-8135" fmla="*/ 452459 w 539684"/>
                  <a:gd name="connsiteY0-8136" fmla="*/ 364695 h 492336"/>
                  <a:gd name="connsiteX1-8137" fmla="*/ 461766 w 539684"/>
                  <a:gd name="connsiteY1-8138" fmla="*/ 365904 h 492336"/>
                  <a:gd name="connsiteX2-8139" fmla="*/ 498990 w 539684"/>
                  <a:gd name="connsiteY2-8140" fmla="*/ 387430 h 492336"/>
                  <a:gd name="connsiteX3-8141" fmla="*/ 503485 w 539684"/>
                  <a:gd name="connsiteY3-8142" fmla="*/ 404122 h 492336"/>
                  <a:gd name="connsiteX4-8143" fmla="*/ 492882 w 539684"/>
                  <a:gd name="connsiteY4-8144" fmla="*/ 410338 h 492336"/>
                  <a:gd name="connsiteX5-8145" fmla="*/ 486659 w 539684"/>
                  <a:gd name="connsiteY5-8146" fmla="*/ 408612 h 492336"/>
                  <a:gd name="connsiteX6-8147" fmla="*/ 449550 w 539684"/>
                  <a:gd name="connsiteY6-8148" fmla="*/ 387200 h 492336"/>
                  <a:gd name="connsiteX7-8149" fmla="*/ 445055 w 539684"/>
                  <a:gd name="connsiteY7-8150" fmla="*/ 370393 h 492336"/>
                  <a:gd name="connsiteX8-8151" fmla="*/ 452459 w 539684"/>
                  <a:gd name="connsiteY8-8152" fmla="*/ 364695 h 492336"/>
                  <a:gd name="connsiteX9-8153" fmla="*/ 87225 w 539684"/>
                  <a:gd name="connsiteY9-8154" fmla="*/ 364695 h 492336"/>
                  <a:gd name="connsiteX10-8155" fmla="*/ 94629 w 539684"/>
                  <a:gd name="connsiteY10-8156" fmla="*/ 370393 h 492336"/>
                  <a:gd name="connsiteX11-8157" fmla="*/ 90134 w 539684"/>
                  <a:gd name="connsiteY11-8158" fmla="*/ 387200 h 492336"/>
                  <a:gd name="connsiteX12-8159" fmla="*/ 52910 w 539684"/>
                  <a:gd name="connsiteY12-8160" fmla="*/ 408612 h 492336"/>
                  <a:gd name="connsiteX13-8161" fmla="*/ 46802 w 539684"/>
                  <a:gd name="connsiteY13-8162" fmla="*/ 410338 h 492336"/>
                  <a:gd name="connsiteX14-8163" fmla="*/ 36199 w 539684"/>
                  <a:gd name="connsiteY14-8164" fmla="*/ 404122 h 492336"/>
                  <a:gd name="connsiteX15-8165" fmla="*/ 40694 w 539684"/>
                  <a:gd name="connsiteY15-8166" fmla="*/ 387430 h 492336"/>
                  <a:gd name="connsiteX16-8167" fmla="*/ 77918 w 539684"/>
                  <a:gd name="connsiteY16-8168" fmla="*/ 365904 h 492336"/>
                  <a:gd name="connsiteX17-8169" fmla="*/ 87225 w 539684"/>
                  <a:gd name="connsiteY17-8170" fmla="*/ 364695 h 492336"/>
                  <a:gd name="connsiteX18-8171" fmla="*/ 484369 w 539684"/>
                  <a:gd name="connsiteY18-8172" fmla="*/ 257141 h 492336"/>
                  <a:gd name="connsiteX19-8173" fmla="*/ 527353 w 539684"/>
                  <a:gd name="connsiteY19-8174" fmla="*/ 257141 h 492336"/>
                  <a:gd name="connsiteX20-8175" fmla="*/ 539684 w 539684"/>
                  <a:gd name="connsiteY20-8176" fmla="*/ 269477 h 492336"/>
                  <a:gd name="connsiteX21-8177" fmla="*/ 527353 w 539684"/>
                  <a:gd name="connsiteY21-8178" fmla="*/ 281698 h 492336"/>
                  <a:gd name="connsiteX22-8179" fmla="*/ 484369 w 539684"/>
                  <a:gd name="connsiteY22-8180" fmla="*/ 281698 h 492336"/>
                  <a:gd name="connsiteX23-8181" fmla="*/ 472153 w 539684"/>
                  <a:gd name="connsiteY23-8182" fmla="*/ 269477 h 492336"/>
                  <a:gd name="connsiteX24-8183" fmla="*/ 484369 w 539684"/>
                  <a:gd name="connsiteY24-8184" fmla="*/ 257141 h 492336"/>
                  <a:gd name="connsiteX25-8185" fmla="*/ 12331 w 539684"/>
                  <a:gd name="connsiteY25-8186" fmla="*/ 257141 h 492336"/>
                  <a:gd name="connsiteX26-8187" fmla="*/ 55200 w 539684"/>
                  <a:gd name="connsiteY26-8188" fmla="*/ 257141 h 492336"/>
                  <a:gd name="connsiteX27-8189" fmla="*/ 67531 w 539684"/>
                  <a:gd name="connsiteY27-8190" fmla="*/ 269477 h 492336"/>
                  <a:gd name="connsiteX28-8191" fmla="*/ 55200 w 539684"/>
                  <a:gd name="connsiteY28-8192" fmla="*/ 281698 h 492336"/>
                  <a:gd name="connsiteX29-8193" fmla="*/ 12331 w 539684"/>
                  <a:gd name="connsiteY29-8194" fmla="*/ 281698 h 492336"/>
                  <a:gd name="connsiteX30-8195" fmla="*/ 0 w 539684"/>
                  <a:gd name="connsiteY30-8196" fmla="*/ 269477 h 492336"/>
                  <a:gd name="connsiteX31-8197" fmla="*/ 12331 w 539684"/>
                  <a:gd name="connsiteY31-8198" fmla="*/ 257141 h 492336"/>
                  <a:gd name="connsiteX32-8199" fmla="*/ 496023 w 539684"/>
                  <a:gd name="connsiteY32-8200" fmla="*/ 129008 h 492336"/>
                  <a:gd name="connsiteX33-8201" fmla="*/ 503485 w 539684"/>
                  <a:gd name="connsiteY33-8202" fmla="*/ 134749 h 492336"/>
                  <a:gd name="connsiteX34-8203" fmla="*/ 498990 w 539684"/>
                  <a:gd name="connsiteY34-8204" fmla="*/ 151441 h 492336"/>
                  <a:gd name="connsiteX35-8205" fmla="*/ 461766 w 539684"/>
                  <a:gd name="connsiteY35-8206" fmla="*/ 172968 h 492336"/>
                  <a:gd name="connsiteX36-8207" fmla="*/ 455658 w 539684"/>
                  <a:gd name="connsiteY36-8208" fmla="*/ 174579 h 492336"/>
                  <a:gd name="connsiteX37-8209" fmla="*/ 445055 w 539684"/>
                  <a:gd name="connsiteY37-8210" fmla="*/ 168478 h 492336"/>
                  <a:gd name="connsiteX38-8211" fmla="*/ 449550 w 539684"/>
                  <a:gd name="connsiteY38-8212" fmla="*/ 151671 h 492336"/>
                  <a:gd name="connsiteX39-8213" fmla="*/ 486659 w 539684"/>
                  <a:gd name="connsiteY39-8214" fmla="*/ 130260 h 492336"/>
                  <a:gd name="connsiteX40-8215" fmla="*/ 496023 w 539684"/>
                  <a:gd name="connsiteY40-8216" fmla="*/ 129008 h 492336"/>
                  <a:gd name="connsiteX41-8217" fmla="*/ 43604 w 539684"/>
                  <a:gd name="connsiteY41-8218" fmla="*/ 129008 h 492336"/>
                  <a:gd name="connsiteX42-8219" fmla="*/ 52910 w 539684"/>
                  <a:gd name="connsiteY42-8220" fmla="*/ 130260 h 492336"/>
                  <a:gd name="connsiteX43-8221" fmla="*/ 90134 w 539684"/>
                  <a:gd name="connsiteY43-8222" fmla="*/ 151671 h 492336"/>
                  <a:gd name="connsiteX44-8223" fmla="*/ 94629 w 539684"/>
                  <a:gd name="connsiteY44-8224" fmla="*/ 168478 h 492336"/>
                  <a:gd name="connsiteX45-8225" fmla="*/ 84026 w 539684"/>
                  <a:gd name="connsiteY45-8226" fmla="*/ 174579 h 492336"/>
                  <a:gd name="connsiteX46-8227" fmla="*/ 77918 w 539684"/>
                  <a:gd name="connsiteY46-8228" fmla="*/ 172968 h 492336"/>
                  <a:gd name="connsiteX47-8229" fmla="*/ 40694 w 539684"/>
                  <a:gd name="connsiteY47-8230" fmla="*/ 151441 h 492336"/>
                  <a:gd name="connsiteX48-8231" fmla="*/ 36199 w 539684"/>
                  <a:gd name="connsiteY48-8232" fmla="*/ 134749 h 492336"/>
                  <a:gd name="connsiteX49-8233" fmla="*/ 43604 w 539684"/>
                  <a:gd name="connsiteY49-8234" fmla="*/ 129008 h 492336"/>
                  <a:gd name="connsiteX50-8235" fmla="*/ 267591 w 539684"/>
                  <a:gd name="connsiteY50-8236" fmla="*/ 115653 h 492336"/>
                  <a:gd name="connsiteX51-8237" fmla="*/ 425015 w 539684"/>
                  <a:gd name="connsiteY51-8238" fmla="*/ 270629 h 492336"/>
                  <a:gd name="connsiteX52-8239" fmla="*/ 409572 w 539684"/>
                  <a:gd name="connsiteY52-8240" fmla="*/ 338165 h 492336"/>
                  <a:gd name="connsiteX53-8241" fmla="*/ 365434 w 539684"/>
                  <a:gd name="connsiteY53-8242" fmla="*/ 488539 h 492336"/>
                  <a:gd name="connsiteX54-8243" fmla="*/ 365434 w 539684"/>
                  <a:gd name="connsiteY54-8244" fmla="*/ 492336 h 492336"/>
                  <a:gd name="connsiteX55-8245" fmla="*/ 334318 w 539684"/>
                  <a:gd name="connsiteY55-8246" fmla="*/ 492336 h 492336"/>
                  <a:gd name="connsiteX56-8247" fmla="*/ 334318 w 539684"/>
                  <a:gd name="connsiteY56-8248" fmla="*/ 387293 h 492336"/>
                  <a:gd name="connsiteX57-8249" fmla="*/ 205359 w 539684"/>
                  <a:gd name="connsiteY57-8250" fmla="*/ 492336 h 492336"/>
                  <a:gd name="connsiteX58-8251" fmla="*/ 174243 w 539684"/>
                  <a:gd name="connsiteY58-8252" fmla="*/ 492336 h 492336"/>
                  <a:gd name="connsiteX59-8253" fmla="*/ 174243 w 539684"/>
                  <a:gd name="connsiteY59-8254" fmla="*/ 489230 h 492336"/>
                  <a:gd name="connsiteX60-8255" fmla="*/ 131257 w 539684"/>
                  <a:gd name="connsiteY60-8256" fmla="*/ 340466 h 492336"/>
                  <a:gd name="connsiteX61-8257" fmla="*/ 114662 w 539684"/>
                  <a:gd name="connsiteY61-8258" fmla="*/ 271089 h 492336"/>
                  <a:gd name="connsiteX62-8259" fmla="*/ 267591 w 539684"/>
                  <a:gd name="connsiteY62-8260" fmla="*/ 115653 h 492336"/>
                  <a:gd name="connsiteX63-8261" fmla="*/ 395400 w 539684"/>
                  <a:gd name="connsiteY63-8262" fmla="*/ 34872 h 492336"/>
                  <a:gd name="connsiteX64-8263" fmla="*/ 404717 w 539684"/>
                  <a:gd name="connsiteY64-8264" fmla="*/ 36123 h 492336"/>
                  <a:gd name="connsiteX65-8265" fmla="*/ 409210 w 539684"/>
                  <a:gd name="connsiteY65-8266" fmla="*/ 52806 h 492336"/>
                  <a:gd name="connsiteX66-8267" fmla="*/ 387782 w 539684"/>
                  <a:gd name="connsiteY66-8268" fmla="*/ 89968 h 492336"/>
                  <a:gd name="connsiteX67-8269" fmla="*/ 377068 w 539684"/>
                  <a:gd name="connsiteY67-8270" fmla="*/ 96181 h 492336"/>
                  <a:gd name="connsiteX68-8271" fmla="*/ 370963 w 539684"/>
                  <a:gd name="connsiteY68-8272" fmla="*/ 94455 h 492336"/>
                  <a:gd name="connsiteX69-8273" fmla="*/ 366470 w 539684"/>
                  <a:gd name="connsiteY69-8274" fmla="*/ 77772 h 492336"/>
                  <a:gd name="connsiteX70-8275" fmla="*/ 387898 w 539684"/>
                  <a:gd name="connsiteY70-8276" fmla="*/ 40610 h 492336"/>
                  <a:gd name="connsiteX71-8277" fmla="*/ 395400 w 539684"/>
                  <a:gd name="connsiteY71-8278" fmla="*/ 34872 h 492336"/>
                  <a:gd name="connsiteX72-8279" fmla="*/ 144269 w 539684"/>
                  <a:gd name="connsiteY72-8280" fmla="*/ 34872 h 492336"/>
                  <a:gd name="connsiteX73-8281" fmla="*/ 151671 w 539684"/>
                  <a:gd name="connsiteY73-8282" fmla="*/ 40610 h 492336"/>
                  <a:gd name="connsiteX74-8283" fmla="*/ 173214 w 539684"/>
                  <a:gd name="connsiteY74-8284" fmla="*/ 77772 h 492336"/>
                  <a:gd name="connsiteX75-8285" fmla="*/ 168721 w 539684"/>
                  <a:gd name="connsiteY75-8286" fmla="*/ 94455 h 492336"/>
                  <a:gd name="connsiteX76-8287" fmla="*/ 162500 w 539684"/>
                  <a:gd name="connsiteY76-8288" fmla="*/ 96181 h 492336"/>
                  <a:gd name="connsiteX77-8289" fmla="*/ 151902 w 539684"/>
                  <a:gd name="connsiteY77-8290" fmla="*/ 89968 h 492336"/>
                  <a:gd name="connsiteX78-8291" fmla="*/ 130474 w 539684"/>
                  <a:gd name="connsiteY78-8292" fmla="*/ 52806 h 492336"/>
                  <a:gd name="connsiteX79-8293" fmla="*/ 134967 w 539684"/>
                  <a:gd name="connsiteY79-8294" fmla="*/ 36123 h 492336"/>
                  <a:gd name="connsiteX80-8295" fmla="*/ 144269 w 539684"/>
                  <a:gd name="connsiteY80-8296" fmla="*/ 34872 h 492336"/>
                  <a:gd name="connsiteX81-8297" fmla="*/ 269785 w 539684"/>
                  <a:gd name="connsiteY81-8298" fmla="*/ 0 h 492336"/>
                  <a:gd name="connsiteX82-8299" fmla="*/ 282121 w 539684"/>
                  <a:gd name="connsiteY82-8300" fmla="*/ 12318 h 492336"/>
                  <a:gd name="connsiteX83-8301" fmla="*/ 282121 w 539684"/>
                  <a:gd name="connsiteY83-8302" fmla="*/ 55258 h 492336"/>
                  <a:gd name="connsiteX84-8303" fmla="*/ 269785 w 539684"/>
                  <a:gd name="connsiteY84-8304" fmla="*/ 67461 h 492336"/>
                  <a:gd name="connsiteX85-8305" fmla="*/ 257564 w 539684"/>
                  <a:gd name="connsiteY85-8306" fmla="*/ 55258 h 492336"/>
                  <a:gd name="connsiteX86-8307" fmla="*/ 257564 w 539684"/>
                  <a:gd name="connsiteY86-8308" fmla="*/ 12318 h 492336"/>
                  <a:gd name="connsiteX87-8309" fmla="*/ 269785 w 539684"/>
                  <a:gd name="connsiteY87-8310" fmla="*/ 0 h 492336"/>
                  <a:gd name="connsiteX0-8311" fmla="*/ 452459 w 539684"/>
                  <a:gd name="connsiteY0-8312" fmla="*/ 364695 h 492336"/>
                  <a:gd name="connsiteX1-8313" fmla="*/ 461766 w 539684"/>
                  <a:gd name="connsiteY1-8314" fmla="*/ 365904 h 492336"/>
                  <a:gd name="connsiteX2-8315" fmla="*/ 498990 w 539684"/>
                  <a:gd name="connsiteY2-8316" fmla="*/ 387430 h 492336"/>
                  <a:gd name="connsiteX3-8317" fmla="*/ 503485 w 539684"/>
                  <a:gd name="connsiteY3-8318" fmla="*/ 404122 h 492336"/>
                  <a:gd name="connsiteX4-8319" fmla="*/ 492882 w 539684"/>
                  <a:gd name="connsiteY4-8320" fmla="*/ 410338 h 492336"/>
                  <a:gd name="connsiteX5-8321" fmla="*/ 486659 w 539684"/>
                  <a:gd name="connsiteY5-8322" fmla="*/ 408612 h 492336"/>
                  <a:gd name="connsiteX6-8323" fmla="*/ 449550 w 539684"/>
                  <a:gd name="connsiteY6-8324" fmla="*/ 387200 h 492336"/>
                  <a:gd name="connsiteX7-8325" fmla="*/ 445055 w 539684"/>
                  <a:gd name="connsiteY7-8326" fmla="*/ 370393 h 492336"/>
                  <a:gd name="connsiteX8-8327" fmla="*/ 452459 w 539684"/>
                  <a:gd name="connsiteY8-8328" fmla="*/ 364695 h 492336"/>
                  <a:gd name="connsiteX9-8329" fmla="*/ 87225 w 539684"/>
                  <a:gd name="connsiteY9-8330" fmla="*/ 364695 h 492336"/>
                  <a:gd name="connsiteX10-8331" fmla="*/ 94629 w 539684"/>
                  <a:gd name="connsiteY10-8332" fmla="*/ 370393 h 492336"/>
                  <a:gd name="connsiteX11-8333" fmla="*/ 90134 w 539684"/>
                  <a:gd name="connsiteY11-8334" fmla="*/ 387200 h 492336"/>
                  <a:gd name="connsiteX12-8335" fmla="*/ 52910 w 539684"/>
                  <a:gd name="connsiteY12-8336" fmla="*/ 408612 h 492336"/>
                  <a:gd name="connsiteX13-8337" fmla="*/ 46802 w 539684"/>
                  <a:gd name="connsiteY13-8338" fmla="*/ 410338 h 492336"/>
                  <a:gd name="connsiteX14-8339" fmla="*/ 36199 w 539684"/>
                  <a:gd name="connsiteY14-8340" fmla="*/ 404122 h 492336"/>
                  <a:gd name="connsiteX15-8341" fmla="*/ 40694 w 539684"/>
                  <a:gd name="connsiteY15-8342" fmla="*/ 387430 h 492336"/>
                  <a:gd name="connsiteX16-8343" fmla="*/ 77918 w 539684"/>
                  <a:gd name="connsiteY16-8344" fmla="*/ 365904 h 492336"/>
                  <a:gd name="connsiteX17-8345" fmla="*/ 87225 w 539684"/>
                  <a:gd name="connsiteY17-8346" fmla="*/ 364695 h 492336"/>
                  <a:gd name="connsiteX18-8347" fmla="*/ 484369 w 539684"/>
                  <a:gd name="connsiteY18-8348" fmla="*/ 257141 h 492336"/>
                  <a:gd name="connsiteX19-8349" fmla="*/ 527353 w 539684"/>
                  <a:gd name="connsiteY19-8350" fmla="*/ 257141 h 492336"/>
                  <a:gd name="connsiteX20-8351" fmla="*/ 539684 w 539684"/>
                  <a:gd name="connsiteY20-8352" fmla="*/ 269477 h 492336"/>
                  <a:gd name="connsiteX21-8353" fmla="*/ 527353 w 539684"/>
                  <a:gd name="connsiteY21-8354" fmla="*/ 281698 h 492336"/>
                  <a:gd name="connsiteX22-8355" fmla="*/ 484369 w 539684"/>
                  <a:gd name="connsiteY22-8356" fmla="*/ 281698 h 492336"/>
                  <a:gd name="connsiteX23-8357" fmla="*/ 472153 w 539684"/>
                  <a:gd name="connsiteY23-8358" fmla="*/ 269477 h 492336"/>
                  <a:gd name="connsiteX24-8359" fmla="*/ 484369 w 539684"/>
                  <a:gd name="connsiteY24-8360" fmla="*/ 257141 h 492336"/>
                  <a:gd name="connsiteX25-8361" fmla="*/ 12331 w 539684"/>
                  <a:gd name="connsiteY25-8362" fmla="*/ 257141 h 492336"/>
                  <a:gd name="connsiteX26-8363" fmla="*/ 55200 w 539684"/>
                  <a:gd name="connsiteY26-8364" fmla="*/ 257141 h 492336"/>
                  <a:gd name="connsiteX27-8365" fmla="*/ 67531 w 539684"/>
                  <a:gd name="connsiteY27-8366" fmla="*/ 269477 h 492336"/>
                  <a:gd name="connsiteX28-8367" fmla="*/ 55200 w 539684"/>
                  <a:gd name="connsiteY28-8368" fmla="*/ 281698 h 492336"/>
                  <a:gd name="connsiteX29-8369" fmla="*/ 12331 w 539684"/>
                  <a:gd name="connsiteY29-8370" fmla="*/ 281698 h 492336"/>
                  <a:gd name="connsiteX30-8371" fmla="*/ 0 w 539684"/>
                  <a:gd name="connsiteY30-8372" fmla="*/ 269477 h 492336"/>
                  <a:gd name="connsiteX31-8373" fmla="*/ 12331 w 539684"/>
                  <a:gd name="connsiteY31-8374" fmla="*/ 257141 h 492336"/>
                  <a:gd name="connsiteX32-8375" fmla="*/ 496023 w 539684"/>
                  <a:gd name="connsiteY32-8376" fmla="*/ 129008 h 492336"/>
                  <a:gd name="connsiteX33-8377" fmla="*/ 503485 w 539684"/>
                  <a:gd name="connsiteY33-8378" fmla="*/ 134749 h 492336"/>
                  <a:gd name="connsiteX34-8379" fmla="*/ 498990 w 539684"/>
                  <a:gd name="connsiteY34-8380" fmla="*/ 151441 h 492336"/>
                  <a:gd name="connsiteX35-8381" fmla="*/ 461766 w 539684"/>
                  <a:gd name="connsiteY35-8382" fmla="*/ 172968 h 492336"/>
                  <a:gd name="connsiteX36-8383" fmla="*/ 455658 w 539684"/>
                  <a:gd name="connsiteY36-8384" fmla="*/ 174579 h 492336"/>
                  <a:gd name="connsiteX37-8385" fmla="*/ 445055 w 539684"/>
                  <a:gd name="connsiteY37-8386" fmla="*/ 168478 h 492336"/>
                  <a:gd name="connsiteX38-8387" fmla="*/ 449550 w 539684"/>
                  <a:gd name="connsiteY38-8388" fmla="*/ 151671 h 492336"/>
                  <a:gd name="connsiteX39-8389" fmla="*/ 486659 w 539684"/>
                  <a:gd name="connsiteY39-8390" fmla="*/ 130260 h 492336"/>
                  <a:gd name="connsiteX40-8391" fmla="*/ 496023 w 539684"/>
                  <a:gd name="connsiteY40-8392" fmla="*/ 129008 h 492336"/>
                  <a:gd name="connsiteX41-8393" fmla="*/ 43604 w 539684"/>
                  <a:gd name="connsiteY41-8394" fmla="*/ 129008 h 492336"/>
                  <a:gd name="connsiteX42-8395" fmla="*/ 52910 w 539684"/>
                  <a:gd name="connsiteY42-8396" fmla="*/ 130260 h 492336"/>
                  <a:gd name="connsiteX43-8397" fmla="*/ 90134 w 539684"/>
                  <a:gd name="connsiteY43-8398" fmla="*/ 151671 h 492336"/>
                  <a:gd name="connsiteX44-8399" fmla="*/ 94629 w 539684"/>
                  <a:gd name="connsiteY44-8400" fmla="*/ 168478 h 492336"/>
                  <a:gd name="connsiteX45-8401" fmla="*/ 84026 w 539684"/>
                  <a:gd name="connsiteY45-8402" fmla="*/ 174579 h 492336"/>
                  <a:gd name="connsiteX46-8403" fmla="*/ 77918 w 539684"/>
                  <a:gd name="connsiteY46-8404" fmla="*/ 172968 h 492336"/>
                  <a:gd name="connsiteX47-8405" fmla="*/ 40694 w 539684"/>
                  <a:gd name="connsiteY47-8406" fmla="*/ 151441 h 492336"/>
                  <a:gd name="connsiteX48-8407" fmla="*/ 36199 w 539684"/>
                  <a:gd name="connsiteY48-8408" fmla="*/ 134749 h 492336"/>
                  <a:gd name="connsiteX49-8409" fmla="*/ 43604 w 539684"/>
                  <a:gd name="connsiteY49-8410" fmla="*/ 129008 h 492336"/>
                  <a:gd name="connsiteX50-8411" fmla="*/ 267591 w 539684"/>
                  <a:gd name="connsiteY50-8412" fmla="*/ 115653 h 492336"/>
                  <a:gd name="connsiteX51-8413" fmla="*/ 425015 w 539684"/>
                  <a:gd name="connsiteY51-8414" fmla="*/ 270629 h 492336"/>
                  <a:gd name="connsiteX52-8415" fmla="*/ 409572 w 539684"/>
                  <a:gd name="connsiteY52-8416" fmla="*/ 338165 h 492336"/>
                  <a:gd name="connsiteX53-8417" fmla="*/ 365434 w 539684"/>
                  <a:gd name="connsiteY53-8418" fmla="*/ 488539 h 492336"/>
                  <a:gd name="connsiteX54-8419" fmla="*/ 365434 w 539684"/>
                  <a:gd name="connsiteY54-8420" fmla="*/ 492336 h 492336"/>
                  <a:gd name="connsiteX55-8421" fmla="*/ 334318 w 539684"/>
                  <a:gd name="connsiteY55-8422" fmla="*/ 492336 h 492336"/>
                  <a:gd name="connsiteX56-8423" fmla="*/ 205359 w 539684"/>
                  <a:gd name="connsiteY56-8424" fmla="*/ 492336 h 492336"/>
                  <a:gd name="connsiteX57-8425" fmla="*/ 174243 w 539684"/>
                  <a:gd name="connsiteY57-8426" fmla="*/ 492336 h 492336"/>
                  <a:gd name="connsiteX58-8427" fmla="*/ 174243 w 539684"/>
                  <a:gd name="connsiteY58-8428" fmla="*/ 489230 h 492336"/>
                  <a:gd name="connsiteX59-8429" fmla="*/ 131257 w 539684"/>
                  <a:gd name="connsiteY59-8430" fmla="*/ 340466 h 492336"/>
                  <a:gd name="connsiteX60-8431" fmla="*/ 114662 w 539684"/>
                  <a:gd name="connsiteY60-8432" fmla="*/ 271089 h 492336"/>
                  <a:gd name="connsiteX61-8433" fmla="*/ 267591 w 539684"/>
                  <a:gd name="connsiteY61-8434" fmla="*/ 115653 h 492336"/>
                  <a:gd name="connsiteX62-8435" fmla="*/ 395400 w 539684"/>
                  <a:gd name="connsiteY62-8436" fmla="*/ 34872 h 492336"/>
                  <a:gd name="connsiteX63-8437" fmla="*/ 404717 w 539684"/>
                  <a:gd name="connsiteY63-8438" fmla="*/ 36123 h 492336"/>
                  <a:gd name="connsiteX64-8439" fmla="*/ 409210 w 539684"/>
                  <a:gd name="connsiteY64-8440" fmla="*/ 52806 h 492336"/>
                  <a:gd name="connsiteX65-8441" fmla="*/ 387782 w 539684"/>
                  <a:gd name="connsiteY65-8442" fmla="*/ 89968 h 492336"/>
                  <a:gd name="connsiteX66-8443" fmla="*/ 377068 w 539684"/>
                  <a:gd name="connsiteY66-8444" fmla="*/ 96181 h 492336"/>
                  <a:gd name="connsiteX67-8445" fmla="*/ 370963 w 539684"/>
                  <a:gd name="connsiteY67-8446" fmla="*/ 94455 h 492336"/>
                  <a:gd name="connsiteX68-8447" fmla="*/ 366470 w 539684"/>
                  <a:gd name="connsiteY68-8448" fmla="*/ 77772 h 492336"/>
                  <a:gd name="connsiteX69-8449" fmla="*/ 387898 w 539684"/>
                  <a:gd name="connsiteY69-8450" fmla="*/ 40610 h 492336"/>
                  <a:gd name="connsiteX70-8451" fmla="*/ 395400 w 539684"/>
                  <a:gd name="connsiteY70-8452" fmla="*/ 34872 h 492336"/>
                  <a:gd name="connsiteX71-8453" fmla="*/ 144269 w 539684"/>
                  <a:gd name="connsiteY71-8454" fmla="*/ 34872 h 492336"/>
                  <a:gd name="connsiteX72-8455" fmla="*/ 151671 w 539684"/>
                  <a:gd name="connsiteY72-8456" fmla="*/ 40610 h 492336"/>
                  <a:gd name="connsiteX73-8457" fmla="*/ 173214 w 539684"/>
                  <a:gd name="connsiteY73-8458" fmla="*/ 77772 h 492336"/>
                  <a:gd name="connsiteX74-8459" fmla="*/ 168721 w 539684"/>
                  <a:gd name="connsiteY74-8460" fmla="*/ 94455 h 492336"/>
                  <a:gd name="connsiteX75-8461" fmla="*/ 162500 w 539684"/>
                  <a:gd name="connsiteY75-8462" fmla="*/ 96181 h 492336"/>
                  <a:gd name="connsiteX76-8463" fmla="*/ 151902 w 539684"/>
                  <a:gd name="connsiteY76-8464" fmla="*/ 89968 h 492336"/>
                  <a:gd name="connsiteX77-8465" fmla="*/ 130474 w 539684"/>
                  <a:gd name="connsiteY77-8466" fmla="*/ 52806 h 492336"/>
                  <a:gd name="connsiteX78-8467" fmla="*/ 134967 w 539684"/>
                  <a:gd name="connsiteY78-8468" fmla="*/ 36123 h 492336"/>
                  <a:gd name="connsiteX79-8469" fmla="*/ 144269 w 539684"/>
                  <a:gd name="connsiteY79-8470" fmla="*/ 34872 h 492336"/>
                  <a:gd name="connsiteX80-8471" fmla="*/ 269785 w 539684"/>
                  <a:gd name="connsiteY80-8472" fmla="*/ 0 h 492336"/>
                  <a:gd name="connsiteX81-8473" fmla="*/ 282121 w 539684"/>
                  <a:gd name="connsiteY81-8474" fmla="*/ 12318 h 492336"/>
                  <a:gd name="connsiteX82-8475" fmla="*/ 282121 w 539684"/>
                  <a:gd name="connsiteY82-8476" fmla="*/ 55258 h 492336"/>
                  <a:gd name="connsiteX83-8477" fmla="*/ 269785 w 539684"/>
                  <a:gd name="connsiteY83-8478" fmla="*/ 67461 h 492336"/>
                  <a:gd name="connsiteX84-8479" fmla="*/ 257564 w 539684"/>
                  <a:gd name="connsiteY84-8480" fmla="*/ 55258 h 492336"/>
                  <a:gd name="connsiteX85-8481" fmla="*/ 257564 w 539684"/>
                  <a:gd name="connsiteY85-8482" fmla="*/ 12318 h 492336"/>
                  <a:gd name="connsiteX86-8483" fmla="*/ 269785 w 539684"/>
                  <a:gd name="connsiteY86-8484" fmla="*/ 0 h 492336"/>
                  <a:gd name="connsiteX0-8485" fmla="*/ 452459 w 539684"/>
                  <a:gd name="connsiteY0-8486" fmla="*/ 364695 h 492336"/>
                  <a:gd name="connsiteX1-8487" fmla="*/ 461766 w 539684"/>
                  <a:gd name="connsiteY1-8488" fmla="*/ 365904 h 492336"/>
                  <a:gd name="connsiteX2-8489" fmla="*/ 498990 w 539684"/>
                  <a:gd name="connsiteY2-8490" fmla="*/ 387430 h 492336"/>
                  <a:gd name="connsiteX3-8491" fmla="*/ 503485 w 539684"/>
                  <a:gd name="connsiteY3-8492" fmla="*/ 404122 h 492336"/>
                  <a:gd name="connsiteX4-8493" fmla="*/ 492882 w 539684"/>
                  <a:gd name="connsiteY4-8494" fmla="*/ 410338 h 492336"/>
                  <a:gd name="connsiteX5-8495" fmla="*/ 486659 w 539684"/>
                  <a:gd name="connsiteY5-8496" fmla="*/ 408612 h 492336"/>
                  <a:gd name="connsiteX6-8497" fmla="*/ 449550 w 539684"/>
                  <a:gd name="connsiteY6-8498" fmla="*/ 387200 h 492336"/>
                  <a:gd name="connsiteX7-8499" fmla="*/ 445055 w 539684"/>
                  <a:gd name="connsiteY7-8500" fmla="*/ 370393 h 492336"/>
                  <a:gd name="connsiteX8-8501" fmla="*/ 452459 w 539684"/>
                  <a:gd name="connsiteY8-8502" fmla="*/ 364695 h 492336"/>
                  <a:gd name="connsiteX9-8503" fmla="*/ 87225 w 539684"/>
                  <a:gd name="connsiteY9-8504" fmla="*/ 364695 h 492336"/>
                  <a:gd name="connsiteX10-8505" fmla="*/ 94629 w 539684"/>
                  <a:gd name="connsiteY10-8506" fmla="*/ 370393 h 492336"/>
                  <a:gd name="connsiteX11-8507" fmla="*/ 90134 w 539684"/>
                  <a:gd name="connsiteY11-8508" fmla="*/ 387200 h 492336"/>
                  <a:gd name="connsiteX12-8509" fmla="*/ 52910 w 539684"/>
                  <a:gd name="connsiteY12-8510" fmla="*/ 408612 h 492336"/>
                  <a:gd name="connsiteX13-8511" fmla="*/ 46802 w 539684"/>
                  <a:gd name="connsiteY13-8512" fmla="*/ 410338 h 492336"/>
                  <a:gd name="connsiteX14-8513" fmla="*/ 36199 w 539684"/>
                  <a:gd name="connsiteY14-8514" fmla="*/ 404122 h 492336"/>
                  <a:gd name="connsiteX15-8515" fmla="*/ 40694 w 539684"/>
                  <a:gd name="connsiteY15-8516" fmla="*/ 387430 h 492336"/>
                  <a:gd name="connsiteX16-8517" fmla="*/ 77918 w 539684"/>
                  <a:gd name="connsiteY16-8518" fmla="*/ 365904 h 492336"/>
                  <a:gd name="connsiteX17-8519" fmla="*/ 87225 w 539684"/>
                  <a:gd name="connsiteY17-8520" fmla="*/ 364695 h 492336"/>
                  <a:gd name="connsiteX18-8521" fmla="*/ 484369 w 539684"/>
                  <a:gd name="connsiteY18-8522" fmla="*/ 257141 h 492336"/>
                  <a:gd name="connsiteX19-8523" fmla="*/ 527353 w 539684"/>
                  <a:gd name="connsiteY19-8524" fmla="*/ 257141 h 492336"/>
                  <a:gd name="connsiteX20-8525" fmla="*/ 539684 w 539684"/>
                  <a:gd name="connsiteY20-8526" fmla="*/ 269477 h 492336"/>
                  <a:gd name="connsiteX21-8527" fmla="*/ 527353 w 539684"/>
                  <a:gd name="connsiteY21-8528" fmla="*/ 281698 h 492336"/>
                  <a:gd name="connsiteX22-8529" fmla="*/ 484369 w 539684"/>
                  <a:gd name="connsiteY22-8530" fmla="*/ 281698 h 492336"/>
                  <a:gd name="connsiteX23-8531" fmla="*/ 472153 w 539684"/>
                  <a:gd name="connsiteY23-8532" fmla="*/ 269477 h 492336"/>
                  <a:gd name="connsiteX24-8533" fmla="*/ 484369 w 539684"/>
                  <a:gd name="connsiteY24-8534" fmla="*/ 257141 h 492336"/>
                  <a:gd name="connsiteX25-8535" fmla="*/ 12331 w 539684"/>
                  <a:gd name="connsiteY25-8536" fmla="*/ 257141 h 492336"/>
                  <a:gd name="connsiteX26-8537" fmla="*/ 55200 w 539684"/>
                  <a:gd name="connsiteY26-8538" fmla="*/ 257141 h 492336"/>
                  <a:gd name="connsiteX27-8539" fmla="*/ 67531 w 539684"/>
                  <a:gd name="connsiteY27-8540" fmla="*/ 269477 h 492336"/>
                  <a:gd name="connsiteX28-8541" fmla="*/ 55200 w 539684"/>
                  <a:gd name="connsiteY28-8542" fmla="*/ 281698 h 492336"/>
                  <a:gd name="connsiteX29-8543" fmla="*/ 12331 w 539684"/>
                  <a:gd name="connsiteY29-8544" fmla="*/ 281698 h 492336"/>
                  <a:gd name="connsiteX30-8545" fmla="*/ 0 w 539684"/>
                  <a:gd name="connsiteY30-8546" fmla="*/ 269477 h 492336"/>
                  <a:gd name="connsiteX31-8547" fmla="*/ 12331 w 539684"/>
                  <a:gd name="connsiteY31-8548" fmla="*/ 257141 h 492336"/>
                  <a:gd name="connsiteX32-8549" fmla="*/ 496023 w 539684"/>
                  <a:gd name="connsiteY32-8550" fmla="*/ 129008 h 492336"/>
                  <a:gd name="connsiteX33-8551" fmla="*/ 503485 w 539684"/>
                  <a:gd name="connsiteY33-8552" fmla="*/ 134749 h 492336"/>
                  <a:gd name="connsiteX34-8553" fmla="*/ 498990 w 539684"/>
                  <a:gd name="connsiteY34-8554" fmla="*/ 151441 h 492336"/>
                  <a:gd name="connsiteX35-8555" fmla="*/ 461766 w 539684"/>
                  <a:gd name="connsiteY35-8556" fmla="*/ 172968 h 492336"/>
                  <a:gd name="connsiteX36-8557" fmla="*/ 455658 w 539684"/>
                  <a:gd name="connsiteY36-8558" fmla="*/ 174579 h 492336"/>
                  <a:gd name="connsiteX37-8559" fmla="*/ 445055 w 539684"/>
                  <a:gd name="connsiteY37-8560" fmla="*/ 168478 h 492336"/>
                  <a:gd name="connsiteX38-8561" fmla="*/ 449550 w 539684"/>
                  <a:gd name="connsiteY38-8562" fmla="*/ 151671 h 492336"/>
                  <a:gd name="connsiteX39-8563" fmla="*/ 486659 w 539684"/>
                  <a:gd name="connsiteY39-8564" fmla="*/ 130260 h 492336"/>
                  <a:gd name="connsiteX40-8565" fmla="*/ 496023 w 539684"/>
                  <a:gd name="connsiteY40-8566" fmla="*/ 129008 h 492336"/>
                  <a:gd name="connsiteX41-8567" fmla="*/ 43604 w 539684"/>
                  <a:gd name="connsiteY41-8568" fmla="*/ 129008 h 492336"/>
                  <a:gd name="connsiteX42-8569" fmla="*/ 52910 w 539684"/>
                  <a:gd name="connsiteY42-8570" fmla="*/ 130260 h 492336"/>
                  <a:gd name="connsiteX43-8571" fmla="*/ 90134 w 539684"/>
                  <a:gd name="connsiteY43-8572" fmla="*/ 151671 h 492336"/>
                  <a:gd name="connsiteX44-8573" fmla="*/ 94629 w 539684"/>
                  <a:gd name="connsiteY44-8574" fmla="*/ 168478 h 492336"/>
                  <a:gd name="connsiteX45-8575" fmla="*/ 84026 w 539684"/>
                  <a:gd name="connsiteY45-8576" fmla="*/ 174579 h 492336"/>
                  <a:gd name="connsiteX46-8577" fmla="*/ 77918 w 539684"/>
                  <a:gd name="connsiteY46-8578" fmla="*/ 172968 h 492336"/>
                  <a:gd name="connsiteX47-8579" fmla="*/ 40694 w 539684"/>
                  <a:gd name="connsiteY47-8580" fmla="*/ 151441 h 492336"/>
                  <a:gd name="connsiteX48-8581" fmla="*/ 36199 w 539684"/>
                  <a:gd name="connsiteY48-8582" fmla="*/ 134749 h 492336"/>
                  <a:gd name="connsiteX49-8583" fmla="*/ 43604 w 539684"/>
                  <a:gd name="connsiteY49-8584" fmla="*/ 129008 h 492336"/>
                  <a:gd name="connsiteX50-8585" fmla="*/ 267591 w 539684"/>
                  <a:gd name="connsiteY50-8586" fmla="*/ 115653 h 492336"/>
                  <a:gd name="connsiteX51-8587" fmla="*/ 425015 w 539684"/>
                  <a:gd name="connsiteY51-8588" fmla="*/ 270629 h 492336"/>
                  <a:gd name="connsiteX52-8589" fmla="*/ 409572 w 539684"/>
                  <a:gd name="connsiteY52-8590" fmla="*/ 338165 h 492336"/>
                  <a:gd name="connsiteX53-8591" fmla="*/ 365434 w 539684"/>
                  <a:gd name="connsiteY53-8592" fmla="*/ 488539 h 492336"/>
                  <a:gd name="connsiteX54-8593" fmla="*/ 365434 w 539684"/>
                  <a:gd name="connsiteY54-8594" fmla="*/ 492336 h 492336"/>
                  <a:gd name="connsiteX55-8595" fmla="*/ 205359 w 539684"/>
                  <a:gd name="connsiteY55-8596" fmla="*/ 492336 h 492336"/>
                  <a:gd name="connsiteX56-8597" fmla="*/ 174243 w 539684"/>
                  <a:gd name="connsiteY56-8598" fmla="*/ 492336 h 492336"/>
                  <a:gd name="connsiteX57-8599" fmla="*/ 174243 w 539684"/>
                  <a:gd name="connsiteY57-8600" fmla="*/ 489230 h 492336"/>
                  <a:gd name="connsiteX58-8601" fmla="*/ 131257 w 539684"/>
                  <a:gd name="connsiteY58-8602" fmla="*/ 340466 h 492336"/>
                  <a:gd name="connsiteX59-8603" fmla="*/ 114662 w 539684"/>
                  <a:gd name="connsiteY59-8604" fmla="*/ 271089 h 492336"/>
                  <a:gd name="connsiteX60-8605" fmla="*/ 267591 w 539684"/>
                  <a:gd name="connsiteY60-8606" fmla="*/ 115653 h 492336"/>
                  <a:gd name="connsiteX61-8607" fmla="*/ 395400 w 539684"/>
                  <a:gd name="connsiteY61-8608" fmla="*/ 34872 h 492336"/>
                  <a:gd name="connsiteX62-8609" fmla="*/ 404717 w 539684"/>
                  <a:gd name="connsiteY62-8610" fmla="*/ 36123 h 492336"/>
                  <a:gd name="connsiteX63-8611" fmla="*/ 409210 w 539684"/>
                  <a:gd name="connsiteY63-8612" fmla="*/ 52806 h 492336"/>
                  <a:gd name="connsiteX64-8613" fmla="*/ 387782 w 539684"/>
                  <a:gd name="connsiteY64-8614" fmla="*/ 89968 h 492336"/>
                  <a:gd name="connsiteX65-8615" fmla="*/ 377068 w 539684"/>
                  <a:gd name="connsiteY65-8616" fmla="*/ 96181 h 492336"/>
                  <a:gd name="connsiteX66-8617" fmla="*/ 370963 w 539684"/>
                  <a:gd name="connsiteY66-8618" fmla="*/ 94455 h 492336"/>
                  <a:gd name="connsiteX67-8619" fmla="*/ 366470 w 539684"/>
                  <a:gd name="connsiteY67-8620" fmla="*/ 77772 h 492336"/>
                  <a:gd name="connsiteX68-8621" fmla="*/ 387898 w 539684"/>
                  <a:gd name="connsiteY68-8622" fmla="*/ 40610 h 492336"/>
                  <a:gd name="connsiteX69-8623" fmla="*/ 395400 w 539684"/>
                  <a:gd name="connsiteY69-8624" fmla="*/ 34872 h 492336"/>
                  <a:gd name="connsiteX70-8625" fmla="*/ 144269 w 539684"/>
                  <a:gd name="connsiteY70-8626" fmla="*/ 34872 h 492336"/>
                  <a:gd name="connsiteX71-8627" fmla="*/ 151671 w 539684"/>
                  <a:gd name="connsiteY71-8628" fmla="*/ 40610 h 492336"/>
                  <a:gd name="connsiteX72-8629" fmla="*/ 173214 w 539684"/>
                  <a:gd name="connsiteY72-8630" fmla="*/ 77772 h 492336"/>
                  <a:gd name="connsiteX73-8631" fmla="*/ 168721 w 539684"/>
                  <a:gd name="connsiteY73-8632" fmla="*/ 94455 h 492336"/>
                  <a:gd name="connsiteX74-8633" fmla="*/ 162500 w 539684"/>
                  <a:gd name="connsiteY74-8634" fmla="*/ 96181 h 492336"/>
                  <a:gd name="connsiteX75-8635" fmla="*/ 151902 w 539684"/>
                  <a:gd name="connsiteY75-8636" fmla="*/ 89968 h 492336"/>
                  <a:gd name="connsiteX76-8637" fmla="*/ 130474 w 539684"/>
                  <a:gd name="connsiteY76-8638" fmla="*/ 52806 h 492336"/>
                  <a:gd name="connsiteX77-8639" fmla="*/ 134967 w 539684"/>
                  <a:gd name="connsiteY77-8640" fmla="*/ 36123 h 492336"/>
                  <a:gd name="connsiteX78-8641" fmla="*/ 144269 w 539684"/>
                  <a:gd name="connsiteY78-8642" fmla="*/ 34872 h 492336"/>
                  <a:gd name="connsiteX79-8643" fmla="*/ 269785 w 539684"/>
                  <a:gd name="connsiteY79-8644" fmla="*/ 0 h 492336"/>
                  <a:gd name="connsiteX80-8645" fmla="*/ 282121 w 539684"/>
                  <a:gd name="connsiteY80-8646" fmla="*/ 12318 h 492336"/>
                  <a:gd name="connsiteX81-8647" fmla="*/ 282121 w 539684"/>
                  <a:gd name="connsiteY81-8648" fmla="*/ 55258 h 492336"/>
                  <a:gd name="connsiteX82-8649" fmla="*/ 269785 w 539684"/>
                  <a:gd name="connsiteY82-8650" fmla="*/ 67461 h 492336"/>
                  <a:gd name="connsiteX83-8651" fmla="*/ 257564 w 539684"/>
                  <a:gd name="connsiteY83-8652" fmla="*/ 55258 h 492336"/>
                  <a:gd name="connsiteX84-8653" fmla="*/ 257564 w 539684"/>
                  <a:gd name="connsiteY84-8654" fmla="*/ 12318 h 492336"/>
                  <a:gd name="connsiteX85-8655" fmla="*/ 269785 w 539684"/>
                  <a:gd name="connsiteY85-8656" fmla="*/ 0 h 492336"/>
                  <a:gd name="connsiteX0-8657" fmla="*/ 452459 w 539684"/>
                  <a:gd name="connsiteY0-8658" fmla="*/ 364695 h 492336"/>
                  <a:gd name="connsiteX1-8659" fmla="*/ 461766 w 539684"/>
                  <a:gd name="connsiteY1-8660" fmla="*/ 365904 h 492336"/>
                  <a:gd name="connsiteX2-8661" fmla="*/ 498990 w 539684"/>
                  <a:gd name="connsiteY2-8662" fmla="*/ 387430 h 492336"/>
                  <a:gd name="connsiteX3-8663" fmla="*/ 503485 w 539684"/>
                  <a:gd name="connsiteY3-8664" fmla="*/ 404122 h 492336"/>
                  <a:gd name="connsiteX4-8665" fmla="*/ 492882 w 539684"/>
                  <a:gd name="connsiteY4-8666" fmla="*/ 410338 h 492336"/>
                  <a:gd name="connsiteX5-8667" fmla="*/ 486659 w 539684"/>
                  <a:gd name="connsiteY5-8668" fmla="*/ 408612 h 492336"/>
                  <a:gd name="connsiteX6-8669" fmla="*/ 449550 w 539684"/>
                  <a:gd name="connsiteY6-8670" fmla="*/ 387200 h 492336"/>
                  <a:gd name="connsiteX7-8671" fmla="*/ 445055 w 539684"/>
                  <a:gd name="connsiteY7-8672" fmla="*/ 370393 h 492336"/>
                  <a:gd name="connsiteX8-8673" fmla="*/ 452459 w 539684"/>
                  <a:gd name="connsiteY8-8674" fmla="*/ 364695 h 492336"/>
                  <a:gd name="connsiteX9-8675" fmla="*/ 87225 w 539684"/>
                  <a:gd name="connsiteY9-8676" fmla="*/ 364695 h 492336"/>
                  <a:gd name="connsiteX10-8677" fmla="*/ 94629 w 539684"/>
                  <a:gd name="connsiteY10-8678" fmla="*/ 370393 h 492336"/>
                  <a:gd name="connsiteX11-8679" fmla="*/ 90134 w 539684"/>
                  <a:gd name="connsiteY11-8680" fmla="*/ 387200 h 492336"/>
                  <a:gd name="connsiteX12-8681" fmla="*/ 52910 w 539684"/>
                  <a:gd name="connsiteY12-8682" fmla="*/ 408612 h 492336"/>
                  <a:gd name="connsiteX13-8683" fmla="*/ 46802 w 539684"/>
                  <a:gd name="connsiteY13-8684" fmla="*/ 410338 h 492336"/>
                  <a:gd name="connsiteX14-8685" fmla="*/ 36199 w 539684"/>
                  <a:gd name="connsiteY14-8686" fmla="*/ 404122 h 492336"/>
                  <a:gd name="connsiteX15-8687" fmla="*/ 40694 w 539684"/>
                  <a:gd name="connsiteY15-8688" fmla="*/ 387430 h 492336"/>
                  <a:gd name="connsiteX16-8689" fmla="*/ 77918 w 539684"/>
                  <a:gd name="connsiteY16-8690" fmla="*/ 365904 h 492336"/>
                  <a:gd name="connsiteX17-8691" fmla="*/ 87225 w 539684"/>
                  <a:gd name="connsiteY17-8692" fmla="*/ 364695 h 492336"/>
                  <a:gd name="connsiteX18-8693" fmla="*/ 484369 w 539684"/>
                  <a:gd name="connsiteY18-8694" fmla="*/ 257141 h 492336"/>
                  <a:gd name="connsiteX19-8695" fmla="*/ 527353 w 539684"/>
                  <a:gd name="connsiteY19-8696" fmla="*/ 257141 h 492336"/>
                  <a:gd name="connsiteX20-8697" fmla="*/ 539684 w 539684"/>
                  <a:gd name="connsiteY20-8698" fmla="*/ 269477 h 492336"/>
                  <a:gd name="connsiteX21-8699" fmla="*/ 527353 w 539684"/>
                  <a:gd name="connsiteY21-8700" fmla="*/ 281698 h 492336"/>
                  <a:gd name="connsiteX22-8701" fmla="*/ 484369 w 539684"/>
                  <a:gd name="connsiteY22-8702" fmla="*/ 281698 h 492336"/>
                  <a:gd name="connsiteX23-8703" fmla="*/ 472153 w 539684"/>
                  <a:gd name="connsiteY23-8704" fmla="*/ 269477 h 492336"/>
                  <a:gd name="connsiteX24-8705" fmla="*/ 484369 w 539684"/>
                  <a:gd name="connsiteY24-8706" fmla="*/ 257141 h 492336"/>
                  <a:gd name="connsiteX25-8707" fmla="*/ 12331 w 539684"/>
                  <a:gd name="connsiteY25-8708" fmla="*/ 257141 h 492336"/>
                  <a:gd name="connsiteX26-8709" fmla="*/ 55200 w 539684"/>
                  <a:gd name="connsiteY26-8710" fmla="*/ 257141 h 492336"/>
                  <a:gd name="connsiteX27-8711" fmla="*/ 67531 w 539684"/>
                  <a:gd name="connsiteY27-8712" fmla="*/ 269477 h 492336"/>
                  <a:gd name="connsiteX28-8713" fmla="*/ 55200 w 539684"/>
                  <a:gd name="connsiteY28-8714" fmla="*/ 281698 h 492336"/>
                  <a:gd name="connsiteX29-8715" fmla="*/ 12331 w 539684"/>
                  <a:gd name="connsiteY29-8716" fmla="*/ 281698 h 492336"/>
                  <a:gd name="connsiteX30-8717" fmla="*/ 0 w 539684"/>
                  <a:gd name="connsiteY30-8718" fmla="*/ 269477 h 492336"/>
                  <a:gd name="connsiteX31-8719" fmla="*/ 12331 w 539684"/>
                  <a:gd name="connsiteY31-8720" fmla="*/ 257141 h 492336"/>
                  <a:gd name="connsiteX32-8721" fmla="*/ 496023 w 539684"/>
                  <a:gd name="connsiteY32-8722" fmla="*/ 129008 h 492336"/>
                  <a:gd name="connsiteX33-8723" fmla="*/ 503485 w 539684"/>
                  <a:gd name="connsiteY33-8724" fmla="*/ 134749 h 492336"/>
                  <a:gd name="connsiteX34-8725" fmla="*/ 498990 w 539684"/>
                  <a:gd name="connsiteY34-8726" fmla="*/ 151441 h 492336"/>
                  <a:gd name="connsiteX35-8727" fmla="*/ 461766 w 539684"/>
                  <a:gd name="connsiteY35-8728" fmla="*/ 172968 h 492336"/>
                  <a:gd name="connsiteX36-8729" fmla="*/ 455658 w 539684"/>
                  <a:gd name="connsiteY36-8730" fmla="*/ 174579 h 492336"/>
                  <a:gd name="connsiteX37-8731" fmla="*/ 445055 w 539684"/>
                  <a:gd name="connsiteY37-8732" fmla="*/ 168478 h 492336"/>
                  <a:gd name="connsiteX38-8733" fmla="*/ 449550 w 539684"/>
                  <a:gd name="connsiteY38-8734" fmla="*/ 151671 h 492336"/>
                  <a:gd name="connsiteX39-8735" fmla="*/ 486659 w 539684"/>
                  <a:gd name="connsiteY39-8736" fmla="*/ 130260 h 492336"/>
                  <a:gd name="connsiteX40-8737" fmla="*/ 496023 w 539684"/>
                  <a:gd name="connsiteY40-8738" fmla="*/ 129008 h 492336"/>
                  <a:gd name="connsiteX41-8739" fmla="*/ 43604 w 539684"/>
                  <a:gd name="connsiteY41-8740" fmla="*/ 129008 h 492336"/>
                  <a:gd name="connsiteX42-8741" fmla="*/ 52910 w 539684"/>
                  <a:gd name="connsiteY42-8742" fmla="*/ 130260 h 492336"/>
                  <a:gd name="connsiteX43-8743" fmla="*/ 90134 w 539684"/>
                  <a:gd name="connsiteY43-8744" fmla="*/ 151671 h 492336"/>
                  <a:gd name="connsiteX44-8745" fmla="*/ 94629 w 539684"/>
                  <a:gd name="connsiteY44-8746" fmla="*/ 168478 h 492336"/>
                  <a:gd name="connsiteX45-8747" fmla="*/ 84026 w 539684"/>
                  <a:gd name="connsiteY45-8748" fmla="*/ 174579 h 492336"/>
                  <a:gd name="connsiteX46-8749" fmla="*/ 77918 w 539684"/>
                  <a:gd name="connsiteY46-8750" fmla="*/ 172968 h 492336"/>
                  <a:gd name="connsiteX47-8751" fmla="*/ 40694 w 539684"/>
                  <a:gd name="connsiteY47-8752" fmla="*/ 151441 h 492336"/>
                  <a:gd name="connsiteX48-8753" fmla="*/ 36199 w 539684"/>
                  <a:gd name="connsiteY48-8754" fmla="*/ 134749 h 492336"/>
                  <a:gd name="connsiteX49-8755" fmla="*/ 43604 w 539684"/>
                  <a:gd name="connsiteY49-8756" fmla="*/ 129008 h 492336"/>
                  <a:gd name="connsiteX50-8757" fmla="*/ 267591 w 539684"/>
                  <a:gd name="connsiteY50-8758" fmla="*/ 115653 h 492336"/>
                  <a:gd name="connsiteX51-8759" fmla="*/ 425015 w 539684"/>
                  <a:gd name="connsiteY51-8760" fmla="*/ 270629 h 492336"/>
                  <a:gd name="connsiteX52-8761" fmla="*/ 409572 w 539684"/>
                  <a:gd name="connsiteY52-8762" fmla="*/ 338165 h 492336"/>
                  <a:gd name="connsiteX53-8763" fmla="*/ 365434 w 539684"/>
                  <a:gd name="connsiteY53-8764" fmla="*/ 488539 h 492336"/>
                  <a:gd name="connsiteX54-8765" fmla="*/ 205359 w 539684"/>
                  <a:gd name="connsiteY54-8766" fmla="*/ 492336 h 492336"/>
                  <a:gd name="connsiteX55-8767" fmla="*/ 174243 w 539684"/>
                  <a:gd name="connsiteY55-8768" fmla="*/ 492336 h 492336"/>
                  <a:gd name="connsiteX56-8769" fmla="*/ 174243 w 539684"/>
                  <a:gd name="connsiteY56-8770" fmla="*/ 489230 h 492336"/>
                  <a:gd name="connsiteX57-8771" fmla="*/ 131257 w 539684"/>
                  <a:gd name="connsiteY57-8772" fmla="*/ 340466 h 492336"/>
                  <a:gd name="connsiteX58-8773" fmla="*/ 114662 w 539684"/>
                  <a:gd name="connsiteY58-8774" fmla="*/ 271089 h 492336"/>
                  <a:gd name="connsiteX59-8775" fmla="*/ 267591 w 539684"/>
                  <a:gd name="connsiteY59-8776" fmla="*/ 115653 h 492336"/>
                  <a:gd name="connsiteX60-8777" fmla="*/ 395400 w 539684"/>
                  <a:gd name="connsiteY60-8778" fmla="*/ 34872 h 492336"/>
                  <a:gd name="connsiteX61-8779" fmla="*/ 404717 w 539684"/>
                  <a:gd name="connsiteY61-8780" fmla="*/ 36123 h 492336"/>
                  <a:gd name="connsiteX62-8781" fmla="*/ 409210 w 539684"/>
                  <a:gd name="connsiteY62-8782" fmla="*/ 52806 h 492336"/>
                  <a:gd name="connsiteX63-8783" fmla="*/ 387782 w 539684"/>
                  <a:gd name="connsiteY63-8784" fmla="*/ 89968 h 492336"/>
                  <a:gd name="connsiteX64-8785" fmla="*/ 377068 w 539684"/>
                  <a:gd name="connsiteY64-8786" fmla="*/ 96181 h 492336"/>
                  <a:gd name="connsiteX65-8787" fmla="*/ 370963 w 539684"/>
                  <a:gd name="connsiteY65-8788" fmla="*/ 94455 h 492336"/>
                  <a:gd name="connsiteX66-8789" fmla="*/ 366470 w 539684"/>
                  <a:gd name="connsiteY66-8790" fmla="*/ 77772 h 492336"/>
                  <a:gd name="connsiteX67-8791" fmla="*/ 387898 w 539684"/>
                  <a:gd name="connsiteY67-8792" fmla="*/ 40610 h 492336"/>
                  <a:gd name="connsiteX68-8793" fmla="*/ 395400 w 539684"/>
                  <a:gd name="connsiteY68-8794" fmla="*/ 34872 h 492336"/>
                  <a:gd name="connsiteX69-8795" fmla="*/ 144269 w 539684"/>
                  <a:gd name="connsiteY69-8796" fmla="*/ 34872 h 492336"/>
                  <a:gd name="connsiteX70-8797" fmla="*/ 151671 w 539684"/>
                  <a:gd name="connsiteY70-8798" fmla="*/ 40610 h 492336"/>
                  <a:gd name="connsiteX71-8799" fmla="*/ 173214 w 539684"/>
                  <a:gd name="connsiteY71-8800" fmla="*/ 77772 h 492336"/>
                  <a:gd name="connsiteX72-8801" fmla="*/ 168721 w 539684"/>
                  <a:gd name="connsiteY72-8802" fmla="*/ 94455 h 492336"/>
                  <a:gd name="connsiteX73-8803" fmla="*/ 162500 w 539684"/>
                  <a:gd name="connsiteY73-8804" fmla="*/ 96181 h 492336"/>
                  <a:gd name="connsiteX74-8805" fmla="*/ 151902 w 539684"/>
                  <a:gd name="connsiteY74-8806" fmla="*/ 89968 h 492336"/>
                  <a:gd name="connsiteX75-8807" fmla="*/ 130474 w 539684"/>
                  <a:gd name="connsiteY75-8808" fmla="*/ 52806 h 492336"/>
                  <a:gd name="connsiteX76-8809" fmla="*/ 134967 w 539684"/>
                  <a:gd name="connsiteY76-8810" fmla="*/ 36123 h 492336"/>
                  <a:gd name="connsiteX77-8811" fmla="*/ 144269 w 539684"/>
                  <a:gd name="connsiteY77-8812" fmla="*/ 34872 h 492336"/>
                  <a:gd name="connsiteX78-8813" fmla="*/ 269785 w 539684"/>
                  <a:gd name="connsiteY78-8814" fmla="*/ 0 h 492336"/>
                  <a:gd name="connsiteX79-8815" fmla="*/ 282121 w 539684"/>
                  <a:gd name="connsiteY79-8816" fmla="*/ 12318 h 492336"/>
                  <a:gd name="connsiteX80-8817" fmla="*/ 282121 w 539684"/>
                  <a:gd name="connsiteY80-8818" fmla="*/ 55258 h 492336"/>
                  <a:gd name="connsiteX81-8819" fmla="*/ 269785 w 539684"/>
                  <a:gd name="connsiteY81-8820" fmla="*/ 67461 h 492336"/>
                  <a:gd name="connsiteX82-8821" fmla="*/ 257564 w 539684"/>
                  <a:gd name="connsiteY82-8822" fmla="*/ 55258 h 492336"/>
                  <a:gd name="connsiteX83-8823" fmla="*/ 257564 w 539684"/>
                  <a:gd name="connsiteY83-8824" fmla="*/ 12318 h 492336"/>
                  <a:gd name="connsiteX84-8825" fmla="*/ 269785 w 539684"/>
                  <a:gd name="connsiteY84-8826" fmla="*/ 0 h 492336"/>
                  <a:gd name="connsiteX0-8827" fmla="*/ 452459 w 539684"/>
                  <a:gd name="connsiteY0-8828" fmla="*/ 364695 h 492336"/>
                  <a:gd name="connsiteX1-8829" fmla="*/ 461766 w 539684"/>
                  <a:gd name="connsiteY1-8830" fmla="*/ 365904 h 492336"/>
                  <a:gd name="connsiteX2-8831" fmla="*/ 498990 w 539684"/>
                  <a:gd name="connsiteY2-8832" fmla="*/ 387430 h 492336"/>
                  <a:gd name="connsiteX3-8833" fmla="*/ 503485 w 539684"/>
                  <a:gd name="connsiteY3-8834" fmla="*/ 404122 h 492336"/>
                  <a:gd name="connsiteX4-8835" fmla="*/ 492882 w 539684"/>
                  <a:gd name="connsiteY4-8836" fmla="*/ 410338 h 492336"/>
                  <a:gd name="connsiteX5-8837" fmla="*/ 486659 w 539684"/>
                  <a:gd name="connsiteY5-8838" fmla="*/ 408612 h 492336"/>
                  <a:gd name="connsiteX6-8839" fmla="*/ 449550 w 539684"/>
                  <a:gd name="connsiteY6-8840" fmla="*/ 387200 h 492336"/>
                  <a:gd name="connsiteX7-8841" fmla="*/ 445055 w 539684"/>
                  <a:gd name="connsiteY7-8842" fmla="*/ 370393 h 492336"/>
                  <a:gd name="connsiteX8-8843" fmla="*/ 452459 w 539684"/>
                  <a:gd name="connsiteY8-8844" fmla="*/ 364695 h 492336"/>
                  <a:gd name="connsiteX9-8845" fmla="*/ 87225 w 539684"/>
                  <a:gd name="connsiteY9-8846" fmla="*/ 364695 h 492336"/>
                  <a:gd name="connsiteX10-8847" fmla="*/ 94629 w 539684"/>
                  <a:gd name="connsiteY10-8848" fmla="*/ 370393 h 492336"/>
                  <a:gd name="connsiteX11-8849" fmla="*/ 90134 w 539684"/>
                  <a:gd name="connsiteY11-8850" fmla="*/ 387200 h 492336"/>
                  <a:gd name="connsiteX12-8851" fmla="*/ 52910 w 539684"/>
                  <a:gd name="connsiteY12-8852" fmla="*/ 408612 h 492336"/>
                  <a:gd name="connsiteX13-8853" fmla="*/ 46802 w 539684"/>
                  <a:gd name="connsiteY13-8854" fmla="*/ 410338 h 492336"/>
                  <a:gd name="connsiteX14-8855" fmla="*/ 36199 w 539684"/>
                  <a:gd name="connsiteY14-8856" fmla="*/ 404122 h 492336"/>
                  <a:gd name="connsiteX15-8857" fmla="*/ 40694 w 539684"/>
                  <a:gd name="connsiteY15-8858" fmla="*/ 387430 h 492336"/>
                  <a:gd name="connsiteX16-8859" fmla="*/ 77918 w 539684"/>
                  <a:gd name="connsiteY16-8860" fmla="*/ 365904 h 492336"/>
                  <a:gd name="connsiteX17-8861" fmla="*/ 87225 w 539684"/>
                  <a:gd name="connsiteY17-8862" fmla="*/ 364695 h 492336"/>
                  <a:gd name="connsiteX18-8863" fmla="*/ 484369 w 539684"/>
                  <a:gd name="connsiteY18-8864" fmla="*/ 257141 h 492336"/>
                  <a:gd name="connsiteX19-8865" fmla="*/ 527353 w 539684"/>
                  <a:gd name="connsiteY19-8866" fmla="*/ 257141 h 492336"/>
                  <a:gd name="connsiteX20-8867" fmla="*/ 539684 w 539684"/>
                  <a:gd name="connsiteY20-8868" fmla="*/ 269477 h 492336"/>
                  <a:gd name="connsiteX21-8869" fmla="*/ 527353 w 539684"/>
                  <a:gd name="connsiteY21-8870" fmla="*/ 281698 h 492336"/>
                  <a:gd name="connsiteX22-8871" fmla="*/ 484369 w 539684"/>
                  <a:gd name="connsiteY22-8872" fmla="*/ 281698 h 492336"/>
                  <a:gd name="connsiteX23-8873" fmla="*/ 472153 w 539684"/>
                  <a:gd name="connsiteY23-8874" fmla="*/ 269477 h 492336"/>
                  <a:gd name="connsiteX24-8875" fmla="*/ 484369 w 539684"/>
                  <a:gd name="connsiteY24-8876" fmla="*/ 257141 h 492336"/>
                  <a:gd name="connsiteX25-8877" fmla="*/ 12331 w 539684"/>
                  <a:gd name="connsiteY25-8878" fmla="*/ 257141 h 492336"/>
                  <a:gd name="connsiteX26-8879" fmla="*/ 55200 w 539684"/>
                  <a:gd name="connsiteY26-8880" fmla="*/ 257141 h 492336"/>
                  <a:gd name="connsiteX27-8881" fmla="*/ 67531 w 539684"/>
                  <a:gd name="connsiteY27-8882" fmla="*/ 269477 h 492336"/>
                  <a:gd name="connsiteX28-8883" fmla="*/ 55200 w 539684"/>
                  <a:gd name="connsiteY28-8884" fmla="*/ 281698 h 492336"/>
                  <a:gd name="connsiteX29-8885" fmla="*/ 12331 w 539684"/>
                  <a:gd name="connsiteY29-8886" fmla="*/ 281698 h 492336"/>
                  <a:gd name="connsiteX30-8887" fmla="*/ 0 w 539684"/>
                  <a:gd name="connsiteY30-8888" fmla="*/ 269477 h 492336"/>
                  <a:gd name="connsiteX31-8889" fmla="*/ 12331 w 539684"/>
                  <a:gd name="connsiteY31-8890" fmla="*/ 257141 h 492336"/>
                  <a:gd name="connsiteX32-8891" fmla="*/ 496023 w 539684"/>
                  <a:gd name="connsiteY32-8892" fmla="*/ 129008 h 492336"/>
                  <a:gd name="connsiteX33-8893" fmla="*/ 503485 w 539684"/>
                  <a:gd name="connsiteY33-8894" fmla="*/ 134749 h 492336"/>
                  <a:gd name="connsiteX34-8895" fmla="*/ 498990 w 539684"/>
                  <a:gd name="connsiteY34-8896" fmla="*/ 151441 h 492336"/>
                  <a:gd name="connsiteX35-8897" fmla="*/ 461766 w 539684"/>
                  <a:gd name="connsiteY35-8898" fmla="*/ 172968 h 492336"/>
                  <a:gd name="connsiteX36-8899" fmla="*/ 455658 w 539684"/>
                  <a:gd name="connsiteY36-8900" fmla="*/ 174579 h 492336"/>
                  <a:gd name="connsiteX37-8901" fmla="*/ 445055 w 539684"/>
                  <a:gd name="connsiteY37-8902" fmla="*/ 168478 h 492336"/>
                  <a:gd name="connsiteX38-8903" fmla="*/ 449550 w 539684"/>
                  <a:gd name="connsiteY38-8904" fmla="*/ 151671 h 492336"/>
                  <a:gd name="connsiteX39-8905" fmla="*/ 486659 w 539684"/>
                  <a:gd name="connsiteY39-8906" fmla="*/ 130260 h 492336"/>
                  <a:gd name="connsiteX40-8907" fmla="*/ 496023 w 539684"/>
                  <a:gd name="connsiteY40-8908" fmla="*/ 129008 h 492336"/>
                  <a:gd name="connsiteX41-8909" fmla="*/ 43604 w 539684"/>
                  <a:gd name="connsiteY41-8910" fmla="*/ 129008 h 492336"/>
                  <a:gd name="connsiteX42-8911" fmla="*/ 52910 w 539684"/>
                  <a:gd name="connsiteY42-8912" fmla="*/ 130260 h 492336"/>
                  <a:gd name="connsiteX43-8913" fmla="*/ 90134 w 539684"/>
                  <a:gd name="connsiteY43-8914" fmla="*/ 151671 h 492336"/>
                  <a:gd name="connsiteX44-8915" fmla="*/ 94629 w 539684"/>
                  <a:gd name="connsiteY44-8916" fmla="*/ 168478 h 492336"/>
                  <a:gd name="connsiteX45-8917" fmla="*/ 84026 w 539684"/>
                  <a:gd name="connsiteY45-8918" fmla="*/ 174579 h 492336"/>
                  <a:gd name="connsiteX46-8919" fmla="*/ 77918 w 539684"/>
                  <a:gd name="connsiteY46-8920" fmla="*/ 172968 h 492336"/>
                  <a:gd name="connsiteX47-8921" fmla="*/ 40694 w 539684"/>
                  <a:gd name="connsiteY47-8922" fmla="*/ 151441 h 492336"/>
                  <a:gd name="connsiteX48-8923" fmla="*/ 36199 w 539684"/>
                  <a:gd name="connsiteY48-8924" fmla="*/ 134749 h 492336"/>
                  <a:gd name="connsiteX49-8925" fmla="*/ 43604 w 539684"/>
                  <a:gd name="connsiteY49-8926" fmla="*/ 129008 h 492336"/>
                  <a:gd name="connsiteX50-8927" fmla="*/ 267591 w 539684"/>
                  <a:gd name="connsiteY50-8928" fmla="*/ 115653 h 492336"/>
                  <a:gd name="connsiteX51-8929" fmla="*/ 425015 w 539684"/>
                  <a:gd name="connsiteY51-8930" fmla="*/ 270629 h 492336"/>
                  <a:gd name="connsiteX52-8931" fmla="*/ 409572 w 539684"/>
                  <a:gd name="connsiteY52-8932" fmla="*/ 338165 h 492336"/>
                  <a:gd name="connsiteX53-8933" fmla="*/ 205359 w 539684"/>
                  <a:gd name="connsiteY53-8934" fmla="*/ 492336 h 492336"/>
                  <a:gd name="connsiteX54-8935" fmla="*/ 174243 w 539684"/>
                  <a:gd name="connsiteY54-8936" fmla="*/ 492336 h 492336"/>
                  <a:gd name="connsiteX55-8937" fmla="*/ 174243 w 539684"/>
                  <a:gd name="connsiteY55-8938" fmla="*/ 489230 h 492336"/>
                  <a:gd name="connsiteX56-8939" fmla="*/ 131257 w 539684"/>
                  <a:gd name="connsiteY56-8940" fmla="*/ 340466 h 492336"/>
                  <a:gd name="connsiteX57-8941" fmla="*/ 114662 w 539684"/>
                  <a:gd name="connsiteY57-8942" fmla="*/ 271089 h 492336"/>
                  <a:gd name="connsiteX58-8943" fmla="*/ 267591 w 539684"/>
                  <a:gd name="connsiteY58-8944" fmla="*/ 115653 h 492336"/>
                  <a:gd name="connsiteX59-8945" fmla="*/ 395400 w 539684"/>
                  <a:gd name="connsiteY59-8946" fmla="*/ 34872 h 492336"/>
                  <a:gd name="connsiteX60-8947" fmla="*/ 404717 w 539684"/>
                  <a:gd name="connsiteY60-8948" fmla="*/ 36123 h 492336"/>
                  <a:gd name="connsiteX61-8949" fmla="*/ 409210 w 539684"/>
                  <a:gd name="connsiteY61-8950" fmla="*/ 52806 h 492336"/>
                  <a:gd name="connsiteX62-8951" fmla="*/ 387782 w 539684"/>
                  <a:gd name="connsiteY62-8952" fmla="*/ 89968 h 492336"/>
                  <a:gd name="connsiteX63-8953" fmla="*/ 377068 w 539684"/>
                  <a:gd name="connsiteY63-8954" fmla="*/ 96181 h 492336"/>
                  <a:gd name="connsiteX64-8955" fmla="*/ 370963 w 539684"/>
                  <a:gd name="connsiteY64-8956" fmla="*/ 94455 h 492336"/>
                  <a:gd name="connsiteX65-8957" fmla="*/ 366470 w 539684"/>
                  <a:gd name="connsiteY65-8958" fmla="*/ 77772 h 492336"/>
                  <a:gd name="connsiteX66-8959" fmla="*/ 387898 w 539684"/>
                  <a:gd name="connsiteY66-8960" fmla="*/ 40610 h 492336"/>
                  <a:gd name="connsiteX67-8961" fmla="*/ 395400 w 539684"/>
                  <a:gd name="connsiteY67-8962" fmla="*/ 34872 h 492336"/>
                  <a:gd name="connsiteX68-8963" fmla="*/ 144269 w 539684"/>
                  <a:gd name="connsiteY68-8964" fmla="*/ 34872 h 492336"/>
                  <a:gd name="connsiteX69-8965" fmla="*/ 151671 w 539684"/>
                  <a:gd name="connsiteY69-8966" fmla="*/ 40610 h 492336"/>
                  <a:gd name="connsiteX70-8967" fmla="*/ 173214 w 539684"/>
                  <a:gd name="connsiteY70-8968" fmla="*/ 77772 h 492336"/>
                  <a:gd name="connsiteX71-8969" fmla="*/ 168721 w 539684"/>
                  <a:gd name="connsiteY71-8970" fmla="*/ 94455 h 492336"/>
                  <a:gd name="connsiteX72-8971" fmla="*/ 162500 w 539684"/>
                  <a:gd name="connsiteY72-8972" fmla="*/ 96181 h 492336"/>
                  <a:gd name="connsiteX73-8973" fmla="*/ 151902 w 539684"/>
                  <a:gd name="connsiteY73-8974" fmla="*/ 89968 h 492336"/>
                  <a:gd name="connsiteX74-8975" fmla="*/ 130474 w 539684"/>
                  <a:gd name="connsiteY74-8976" fmla="*/ 52806 h 492336"/>
                  <a:gd name="connsiteX75-8977" fmla="*/ 134967 w 539684"/>
                  <a:gd name="connsiteY75-8978" fmla="*/ 36123 h 492336"/>
                  <a:gd name="connsiteX76-8979" fmla="*/ 144269 w 539684"/>
                  <a:gd name="connsiteY76-8980" fmla="*/ 34872 h 492336"/>
                  <a:gd name="connsiteX77-8981" fmla="*/ 269785 w 539684"/>
                  <a:gd name="connsiteY77-8982" fmla="*/ 0 h 492336"/>
                  <a:gd name="connsiteX78-8983" fmla="*/ 282121 w 539684"/>
                  <a:gd name="connsiteY78-8984" fmla="*/ 12318 h 492336"/>
                  <a:gd name="connsiteX79-8985" fmla="*/ 282121 w 539684"/>
                  <a:gd name="connsiteY79-8986" fmla="*/ 55258 h 492336"/>
                  <a:gd name="connsiteX80-8987" fmla="*/ 269785 w 539684"/>
                  <a:gd name="connsiteY80-8988" fmla="*/ 67461 h 492336"/>
                  <a:gd name="connsiteX81-8989" fmla="*/ 257564 w 539684"/>
                  <a:gd name="connsiteY81-8990" fmla="*/ 55258 h 492336"/>
                  <a:gd name="connsiteX82-8991" fmla="*/ 257564 w 539684"/>
                  <a:gd name="connsiteY82-8992" fmla="*/ 12318 h 492336"/>
                  <a:gd name="connsiteX83-8993" fmla="*/ 269785 w 539684"/>
                  <a:gd name="connsiteY83-8994" fmla="*/ 0 h 492336"/>
                  <a:gd name="connsiteX0-8995" fmla="*/ 452459 w 539684"/>
                  <a:gd name="connsiteY0-8996" fmla="*/ 364695 h 492336"/>
                  <a:gd name="connsiteX1-8997" fmla="*/ 461766 w 539684"/>
                  <a:gd name="connsiteY1-8998" fmla="*/ 365904 h 492336"/>
                  <a:gd name="connsiteX2-8999" fmla="*/ 498990 w 539684"/>
                  <a:gd name="connsiteY2-9000" fmla="*/ 387430 h 492336"/>
                  <a:gd name="connsiteX3-9001" fmla="*/ 503485 w 539684"/>
                  <a:gd name="connsiteY3-9002" fmla="*/ 404122 h 492336"/>
                  <a:gd name="connsiteX4-9003" fmla="*/ 492882 w 539684"/>
                  <a:gd name="connsiteY4-9004" fmla="*/ 410338 h 492336"/>
                  <a:gd name="connsiteX5-9005" fmla="*/ 486659 w 539684"/>
                  <a:gd name="connsiteY5-9006" fmla="*/ 408612 h 492336"/>
                  <a:gd name="connsiteX6-9007" fmla="*/ 449550 w 539684"/>
                  <a:gd name="connsiteY6-9008" fmla="*/ 387200 h 492336"/>
                  <a:gd name="connsiteX7-9009" fmla="*/ 445055 w 539684"/>
                  <a:gd name="connsiteY7-9010" fmla="*/ 370393 h 492336"/>
                  <a:gd name="connsiteX8-9011" fmla="*/ 452459 w 539684"/>
                  <a:gd name="connsiteY8-9012" fmla="*/ 364695 h 492336"/>
                  <a:gd name="connsiteX9-9013" fmla="*/ 87225 w 539684"/>
                  <a:gd name="connsiteY9-9014" fmla="*/ 364695 h 492336"/>
                  <a:gd name="connsiteX10-9015" fmla="*/ 94629 w 539684"/>
                  <a:gd name="connsiteY10-9016" fmla="*/ 370393 h 492336"/>
                  <a:gd name="connsiteX11-9017" fmla="*/ 90134 w 539684"/>
                  <a:gd name="connsiteY11-9018" fmla="*/ 387200 h 492336"/>
                  <a:gd name="connsiteX12-9019" fmla="*/ 52910 w 539684"/>
                  <a:gd name="connsiteY12-9020" fmla="*/ 408612 h 492336"/>
                  <a:gd name="connsiteX13-9021" fmla="*/ 46802 w 539684"/>
                  <a:gd name="connsiteY13-9022" fmla="*/ 410338 h 492336"/>
                  <a:gd name="connsiteX14-9023" fmla="*/ 36199 w 539684"/>
                  <a:gd name="connsiteY14-9024" fmla="*/ 404122 h 492336"/>
                  <a:gd name="connsiteX15-9025" fmla="*/ 40694 w 539684"/>
                  <a:gd name="connsiteY15-9026" fmla="*/ 387430 h 492336"/>
                  <a:gd name="connsiteX16-9027" fmla="*/ 77918 w 539684"/>
                  <a:gd name="connsiteY16-9028" fmla="*/ 365904 h 492336"/>
                  <a:gd name="connsiteX17-9029" fmla="*/ 87225 w 539684"/>
                  <a:gd name="connsiteY17-9030" fmla="*/ 364695 h 492336"/>
                  <a:gd name="connsiteX18-9031" fmla="*/ 484369 w 539684"/>
                  <a:gd name="connsiteY18-9032" fmla="*/ 257141 h 492336"/>
                  <a:gd name="connsiteX19-9033" fmla="*/ 527353 w 539684"/>
                  <a:gd name="connsiteY19-9034" fmla="*/ 257141 h 492336"/>
                  <a:gd name="connsiteX20-9035" fmla="*/ 539684 w 539684"/>
                  <a:gd name="connsiteY20-9036" fmla="*/ 269477 h 492336"/>
                  <a:gd name="connsiteX21-9037" fmla="*/ 527353 w 539684"/>
                  <a:gd name="connsiteY21-9038" fmla="*/ 281698 h 492336"/>
                  <a:gd name="connsiteX22-9039" fmla="*/ 484369 w 539684"/>
                  <a:gd name="connsiteY22-9040" fmla="*/ 281698 h 492336"/>
                  <a:gd name="connsiteX23-9041" fmla="*/ 472153 w 539684"/>
                  <a:gd name="connsiteY23-9042" fmla="*/ 269477 h 492336"/>
                  <a:gd name="connsiteX24-9043" fmla="*/ 484369 w 539684"/>
                  <a:gd name="connsiteY24-9044" fmla="*/ 257141 h 492336"/>
                  <a:gd name="connsiteX25-9045" fmla="*/ 12331 w 539684"/>
                  <a:gd name="connsiteY25-9046" fmla="*/ 257141 h 492336"/>
                  <a:gd name="connsiteX26-9047" fmla="*/ 55200 w 539684"/>
                  <a:gd name="connsiteY26-9048" fmla="*/ 257141 h 492336"/>
                  <a:gd name="connsiteX27-9049" fmla="*/ 67531 w 539684"/>
                  <a:gd name="connsiteY27-9050" fmla="*/ 269477 h 492336"/>
                  <a:gd name="connsiteX28-9051" fmla="*/ 55200 w 539684"/>
                  <a:gd name="connsiteY28-9052" fmla="*/ 281698 h 492336"/>
                  <a:gd name="connsiteX29-9053" fmla="*/ 12331 w 539684"/>
                  <a:gd name="connsiteY29-9054" fmla="*/ 281698 h 492336"/>
                  <a:gd name="connsiteX30-9055" fmla="*/ 0 w 539684"/>
                  <a:gd name="connsiteY30-9056" fmla="*/ 269477 h 492336"/>
                  <a:gd name="connsiteX31-9057" fmla="*/ 12331 w 539684"/>
                  <a:gd name="connsiteY31-9058" fmla="*/ 257141 h 492336"/>
                  <a:gd name="connsiteX32-9059" fmla="*/ 496023 w 539684"/>
                  <a:gd name="connsiteY32-9060" fmla="*/ 129008 h 492336"/>
                  <a:gd name="connsiteX33-9061" fmla="*/ 503485 w 539684"/>
                  <a:gd name="connsiteY33-9062" fmla="*/ 134749 h 492336"/>
                  <a:gd name="connsiteX34-9063" fmla="*/ 498990 w 539684"/>
                  <a:gd name="connsiteY34-9064" fmla="*/ 151441 h 492336"/>
                  <a:gd name="connsiteX35-9065" fmla="*/ 461766 w 539684"/>
                  <a:gd name="connsiteY35-9066" fmla="*/ 172968 h 492336"/>
                  <a:gd name="connsiteX36-9067" fmla="*/ 455658 w 539684"/>
                  <a:gd name="connsiteY36-9068" fmla="*/ 174579 h 492336"/>
                  <a:gd name="connsiteX37-9069" fmla="*/ 445055 w 539684"/>
                  <a:gd name="connsiteY37-9070" fmla="*/ 168478 h 492336"/>
                  <a:gd name="connsiteX38-9071" fmla="*/ 449550 w 539684"/>
                  <a:gd name="connsiteY38-9072" fmla="*/ 151671 h 492336"/>
                  <a:gd name="connsiteX39-9073" fmla="*/ 486659 w 539684"/>
                  <a:gd name="connsiteY39-9074" fmla="*/ 130260 h 492336"/>
                  <a:gd name="connsiteX40-9075" fmla="*/ 496023 w 539684"/>
                  <a:gd name="connsiteY40-9076" fmla="*/ 129008 h 492336"/>
                  <a:gd name="connsiteX41-9077" fmla="*/ 43604 w 539684"/>
                  <a:gd name="connsiteY41-9078" fmla="*/ 129008 h 492336"/>
                  <a:gd name="connsiteX42-9079" fmla="*/ 52910 w 539684"/>
                  <a:gd name="connsiteY42-9080" fmla="*/ 130260 h 492336"/>
                  <a:gd name="connsiteX43-9081" fmla="*/ 90134 w 539684"/>
                  <a:gd name="connsiteY43-9082" fmla="*/ 151671 h 492336"/>
                  <a:gd name="connsiteX44-9083" fmla="*/ 94629 w 539684"/>
                  <a:gd name="connsiteY44-9084" fmla="*/ 168478 h 492336"/>
                  <a:gd name="connsiteX45-9085" fmla="*/ 84026 w 539684"/>
                  <a:gd name="connsiteY45-9086" fmla="*/ 174579 h 492336"/>
                  <a:gd name="connsiteX46-9087" fmla="*/ 77918 w 539684"/>
                  <a:gd name="connsiteY46-9088" fmla="*/ 172968 h 492336"/>
                  <a:gd name="connsiteX47-9089" fmla="*/ 40694 w 539684"/>
                  <a:gd name="connsiteY47-9090" fmla="*/ 151441 h 492336"/>
                  <a:gd name="connsiteX48-9091" fmla="*/ 36199 w 539684"/>
                  <a:gd name="connsiteY48-9092" fmla="*/ 134749 h 492336"/>
                  <a:gd name="connsiteX49-9093" fmla="*/ 43604 w 539684"/>
                  <a:gd name="connsiteY49-9094" fmla="*/ 129008 h 492336"/>
                  <a:gd name="connsiteX50-9095" fmla="*/ 267591 w 539684"/>
                  <a:gd name="connsiteY50-9096" fmla="*/ 115653 h 492336"/>
                  <a:gd name="connsiteX51-9097" fmla="*/ 425015 w 539684"/>
                  <a:gd name="connsiteY51-9098" fmla="*/ 270629 h 492336"/>
                  <a:gd name="connsiteX52-9099" fmla="*/ 409572 w 539684"/>
                  <a:gd name="connsiteY52-9100" fmla="*/ 338165 h 492336"/>
                  <a:gd name="connsiteX53-9101" fmla="*/ 174243 w 539684"/>
                  <a:gd name="connsiteY53-9102" fmla="*/ 492336 h 492336"/>
                  <a:gd name="connsiteX54-9103" fmla="*/ 174243 w 539684"/>
                  <a:gd name="connsiteY54-9104" fmla="*/ 489230 h 492336"/>
                  <a:gd name="connsiteX55-9105" fmla="*/ 131257 w 539684"/>
                  <a:gd name="connsiteY55-9106" fmla="*/ 340466 h 492336"/>
                  <a:gd name="connsiteX56-9107" fmla="*/ 114662 w 539684"/>
                  <a:gd name="connsiteY56-9108" fmla="*/ 271089 h 492336"/>
                  <a:gd name="connsiteX57-9109" fmla="*/ 267591 w 539684"/>
                  <a:gd name="connsiteY57-9110" fmla="*/ 115653 h 492336"/>
                  <a:gd name="connsiteX58-9111" fmla="*/ 395400 w 539684"/>
                  <a:gd name="connsiteY58-9112" fmla="*/ 34872 h 492336"/>
                  <a:gd name="connsiteX59-9113" fmla="*/ 404717 w 539684"/>
                  <a:gd name="connsiteY59-9114" fmla="*/ 36123 h 492336"/>
                  <a:gd name="connsiteX60-9115" fmla="*/ 409210 w 539684"/>
                  <a:gd name="connsiteY60-9116" fmla="*/ 52806 h 492336"/>
                  <a:gd name="connsiteX61-9117" fmla="*/ 387782 w 539684"/>
                  <a:gd name="connsiteY61-9118" fmla="*/ 89968 h 492336"/>
                  <a:gd name="connsiteX62-9119" fmla="*/ 377068 w 539684"/>
                  <a:gd name="connsiteY62-9120" fmla="*/ 96181 h 492336"/>
                  <a:gd name="connsiteX63-9121" fmla="*/ 370963 w 539684"/>
                  <a:gd name="connsiteY63-9122" fmla="*/ 94455 h 492336"/>
                  <a:gd name="connsiteX64-9123" fmla="*/ 366470 w 539684"/>
                  <a:gd name="connsiteY64-9124" fmla="*/ 77772 h 492336"/>
                  <a:gd name="connsiteX65-9125" fmla="*/ 387898 w 539684"/>
                  <a:gd name="connsiteY65-9126" fmla="*/ 40610 h 492336"/>
                  <a:gd name="connsiteX66-9127" fmla="*/ 395400 w 539684"/>
                  <a:gd name="connsiteY66-9128" fmla="*/ 34872 h 492336"/>
                  <a:gd name="connsiteX67-9129" fmla="*/ 144269 w 539684"/>
                  <a:gd name="connsiteY67-9130" fmla="*/ 34872 h 492336"/>
                  <a:gd name="connsiteX68-9131" fmla="*/ 151671 w 539684"/>
                  <a:gd name="connsiteY68-9132" fmla="*/ 40610 h 492336"/>
                  <a:gd name="connsiteX69-9133" fmla="*/ 173214 w 539684"/>
                  <a:gd name="connsiteY69-9134" fmla="*/ 77772 h 492336"/>
                  <a:gd name="connsiteX70-9135" fmla="*/ 168721 w 539684"/>
                  <a:gd name="connsiteY70-9136" fmla="*/ 94455 h 492336"/>
                  <a:gd name="connsiteX71-9137" fmla="*/ 162500 w 539684"/>
                  <a:gd name="connsiteY71-9138" fmla="*/ 96181 h 492336"/>
                  <a:gd name="connsiteX72-9139" fmla="*/ 151902 w 539684"/>
                  <a:gd name="connsiteY72-9140" fmla="*/ 89968 h 492336"/>
                  <a:gd name="connsiteX73-9141" fmla="*/ 130474 w 539684"/>
                  <a:gd name="connsiteY73-9142" fmla="*/ 52806 h 492336"/>
                  <a:gd name="connsiteX74-9143" fmla="*/ 134967 w 539684"/>
                  <a:gd name="connsiteY74-9144" fmla="*/ 36123 h 492336"/>
                  <a:gd name="connsiteX75-9145" fmla="*/ 144269 w 539684"/>
                  <a:gd name="connsiteY75-9146" fmla="*/ 34872 h 492336"/>
                  <a:gd name="connsiteX76-9147" fmla="*/ 269785 w 539684"/>
                  <a:gd name="connsiteY76-9148" fmla="*/ 0 h 492336"/>
                  <a:gd name="connsiteX77-9149" fmla="*/ 282121 w 539684"/>
                  <a:gd name="connsiteY77-9150" fmla="*/ 12318 h 492336"/>
                  <a:gd name="connsiteX78-9151" fmla="*/ 282121 w 539684"/>
                  <a:gd name="connsiteY78-9152" fmla="*/ 55258 h 492336"/>
                  <a:gd name="connsiteX79-9153" fmla="*/ 269785 w 539684"/>
                  <a:gd name="connsiteY79-9154" fmla="*/ 67461 h 492336"/>
                  <a:gd name="connsiteX80-9155" fmla="*/ 257564 w 539684"/>
                  <a:gd name="connsiteY80-9156" fmla="*/ 55258 h 492336"/>
                  <a:gd name="connsiteX81-9157" fmla="*/ 257564 w 539684"/>
                  <a:gd name="connsiteY81-9158" fmla="*/ 12318 h 492336"/>
                  <a:gd name="connsiteX82-9159" fmla="*/ 269785 w 539684"/>
                  <a:gd name="connsiteY82-9160" fmla="*/ 0 h 492336"/>
                  <a:gd name="connsiteX0-9161" fmla="*/ 452459 w 539684"/>
                  <a:gd name="connsiteY0-9162" fmla="*/ 364695 h 492336"/>
                  <a:gd name="connsiteX1-9163" fmla="*/ 461766 w 539684"/>
                  <a:gd name="connsiteY1-9164" fmla="*/ 365904 h 492336"/>
                  <a:gd name="connsiteX2-9165" fmla="*/ 498990 w 539684"/>
                  <a:gd name="connsiteY2-9166" fmla="*/ 387430 h 492336"/>
                  <a:gd name="connsiteX3-9167" fmla="*/ 503485 w 539684"/>
                  <a:gd name="connsiteY3-9168" fmla="*/ 404122 h 492336"/>
                  <a:gd name="connsiteX4-9169" fmla="*/ 492882 w 539684"/>
                  <a:gd name="connsiteY4-9170" fmla="*/ 410338 h 492336"/>
                  <a:gd name="connsiteX5-9171" fmla="*/ 486659 w 539684"/>
                  <a:gd name="connsiteY5-9172" fmla="*/ 408612 h 492336"/>
                  <a:gd name="connsiteX6-9173" fmla="*/ 449550 w 539684"/>
                  <a:gd name="connsiteY6-9174" fmla="*/ 387200 h 492336"/>
                  <a:gd name="connsiteX7-9175" fmla="*/ 445055 w 539684"/>
                  <a:gd name="connsiteY7-9176" fmla="*/ 370393 h 492336"/>
                  <a:gd name="connsiteX8-9177" fmla="*/ 452459 w 539684"/>
                  <a:gd name="connsiteY8-9178" fmla="*/ 364695 h 492336"/>
                  <a:gd name="connsiteX9-9179" fmla="*/ 87225 w 539684"/>
                  <a:gd name="connsiteY9-9180" fmla="*/ 364695 h 492336"/>
                  <a:gd name="connsiteX10-9181" fmla="*/ 94629 w 539684"/>
                  <a:gd name="connsiteY10-9182" fmla="*/ 370393 h 492336"/>
                  <a:gd name="connsiteX11-9183" fmla="*/ 90134 w 539684"/>
                  <a:gd name="connsiteY11-9184" fmla="*/ 387200 h 492336"/>
                  <a:gd name="connsiteX12-9185" fmla="*/ 52910 w 539684"/>
                  <a:gd name="connsiteY12-9186" fmla="*/ 408612 h 492336"/>
                  <a:gd name="connsiteX13-9187" fmla="*/ 46802 w 539684"/>
                  <a:gd name="connsiteY13-9188" fmla="*/ 410338 h 492336"/>
                  <a:gd name="connsiteX14-9189" fmla="*/ 36199 w 539684"/>
                  <a:gd name="connsiteY14-9190" fmla="*/ 404122 h 492336"/>
                  <a:gd name="connsiteX15-9191" fmla="*/ 40694 w 539684"/>
                  <a:gd name="connsiteY15-9192" fmla="*/ 387430 h 492336"/>
                  <a:gd name="connsiteX16-9193" fmla="*/ 77918 w 539684"/>
                  <a:gd name="connsiteY16-9194" fmla="*/ 365904 h 492336"/>
                  <a:gd name="connsiteX17-9195" fmla="*/ 87225 w 539684"/>
                  <a:gd name="connsiteY17-9196" fmla="*/ 364695 h 492336"/>
                  <a:gd name="connsiteX18-9197" fmla="*/ 484369 w 539684"/>
                  <a:gd name="connsiteY18-9198" fmla="*/ 257141 h 492336"/>
                  <a:gd name="connsiteX19-9199" fmla="*/ 527353 w 539684"/>
                  <a:gd name="connsiteY19-9200" fmla="*/ 257141 h 492336"/>
                  <a:gd name="connsiteX20-9201" fmla="*/ 539684 w 539684"/>
                  <a:gd name="connsiteY20-9202" fmla="*/ 269477 h 492336"/>
                  <a:gd name="connsiteX21-9203" fmla="*/ 527353 w 539684"/>
                  <a:gd name="connsiteY21-9204" fmla="*/ 281698 h 492336"/>
                  <a:gd name="connsiteX22-9205" fmla="*/ 484369 w 539684"/>
                  <a:gd name="connsiteY22-9206" fmla="*/ 281698 h 492336"/>
                  <a:gd name="connsiteX23-9207" fmla="*/ 472153 w 539684"/>
                  <a:gd name="connsiteY23-9208" fmla="*/ 269477 h 492336"/>
                  <a:gd name="connsiteX24-9209" fmla="*/ 484369 w 539684"/>
                  <a:gd name="connsiteY24-9210" fmla="*/ 257141 h 492336"/>
                  <a:gd name="connsiteX25-9211" fmla="*/ 12331 w 539684"/>
                  <a:gd name="connsiteY25-9212" fmla="*/ 257141 h 492336"/>
                  <a:gd name="connsiteX26-9213" fmla="*/ 55200 w 539684"/>
                  <a:gd name="connsiteY26-9214" fmla="*/ 257141 h 492336"/>
                  <a:gd name="connsiteX27-9215" fmla="*/ 67531 w 539684"/>
                  <a:gd name="connsiteY27-9216" fmla="*/ 269477 h 492336"/>
                  <a:gd name="connsiteX28-9217" fmla="*/ 55200 w 539684"/>
                  <a:gd name="connsiteY28-9218" fmla="*/ 281698 h 492336"/>
                  <a:gd name="connsiteX29-9219" fmla="*/ 12331 w 539684"/>
                  <a:gd name="connsiteY29-9220" fmla="*/ 281698 h 492336"/>
                  <a:gd name="connsiteX30-9221" fmla="*/ 0 w 539684"/>
                  <a:gd name="connsiteY30-9222" fmla="*/ 269477 h 492336"/>
                  <a:gd name="connsiteX31-9223" fmla="*/ 12331 w 539684"/>
                  <a:gd name="connsiteY31-9224" fmla="*/ 257141 h 492336"/>
                  <a:gd name="connsiteX32-9225" fmla="*/ 496023 w 539684"/>
                  <a:gd name="connsiteY32-9226" fmla="*/ 129008 h 492336"/>
                  <a:gd name="connsiteX33-9227" fmla="*/ 503485 w 539684"/>
                  <a:gd name="connsiteY33-9228" fmla="*/ 134749 h 492336"/>
                  <a:gd name="connsiteX34-9229" fmla="*/ 498990 w 539684"/>
                  <a:gd name="connsiteY34-9230" fmla="*/ 151441 h 492336"/>
                  <a:gd name="connsiteX35-9231" fmla="*/ 461766 w 539684"/>
                  <a:gd name="connsiteY35-9232" fmla="*/ 172968 h 492336"/>
                  <a:gd name="connsiteX36-9233" fmla="*/ 455658 w 539684"/>
                  <a:gd name="connsiteY36-9234" fmla="*/ 174579 h 492336"/>
                  <a:gd name="connsiteX37-9235" fmla="*/ 445055 w 539684"/>
                  <a:gd name="connsiteY37-9236" fmla="*/ 168478 h 492336"/>
                  <a:gd name="connsiteX38-9237" fmla="*/ 449550 w 539684"/>
                  <a:gd name="connsiteY38-9238" fmla="*/ 151671 h 492336"/>
                  <a:gd name="connsiteX39-9239" fmla="*/ 486659 w 539684"/>
                  <a:gd name="connsiteY39-9240" fmla="*/ 130260 h 492336"/>
                  <a:gd name="connsiteX40-9241" fmla="*/ 496023 w 539684"/>
                  <a:gd name="connsiteY40-9242" fmla="*/ 129008 h 492336"/>
                  <a:gd name="connsiteX41-9243" fmla="*/ 43604 w 539684"/>
                  <a:gd name="connsiteY41-9244" fmla="*/ 129008 h 492336"/>
                  <a:gd name="connsiteX42-9245" fmla="*/ 52910 w 539684"/>
                  <a:gd name="connsiteY42-9246" fmla="*/ 130260 h 492336"/>
                  <a:gd name="connsiteX43-9247" fmla="*/ 90134 w 539684"/>
                  <a:gd name="connsiteY43-9248" fmla="*/ 151671 h 492336"/>
                  <a:gd name="connsiteX44-9249" fmla="*/ 94629 w 539684"/>
                  <a:gd name="connsiteY44-9250" fmla="*/ 168478 h 492336"/>
                  <a:gd name="connsiteX45-9251" fmla="*/ 84026 w 539684"/>
                  <a:gd name="connsiteY45-9252" fmla="*/ 174579 h 492336"/>
                  <a:gd name="connsiteX46-9253" fmla="*/ 77918 w 539684"/>
                  <a:gd name="connsiteY46-9254" fmla="*/ 172968 h 492336"/>
                  <a:gd name="connsiteX47-9255" fmla="*/ 40694 w 539684"/>
                  <a:gd name="connsiteY47-9256" fmla="*/ 151441 h 492336"/>
                  <a:gd name="connsiteX48-9257" fmla="*/ 36199 w 539684"/>
                  <a:gd name="connsiteY48-9258" fmla="*/ 134749 h 492336"/>
                  <a:gd name="connsiteX49-9259" fmla="*/ 43604 w 539684"/>
                  <a:gd name="connsiteY49-9260" fmla="*/ 129008 h 492336"/>
                  <a:gd name="connsiteX50-9261" fmla="*/ 267591 w 539684"/>
                  <a:gd name="connsiteY50-9262" fmla="*/ 115653 h 492336"/>
                  <a:gd name="connsiteX51-9263" fmla="*/ 425015 w 539684"/>
                  <a:gd name="connsiteY51-9264" fmla="*/ 270629 h 492336"/>
                  <a:gd name="connsiteX52-9265" fmla="*/ 409572 w 539684"/>
                  <a:gd name="connsiteY52-9266" fmla="*/ 338165 h 492336"/>
                  <a:gd name="connsiteX53-9267" fmla="*/ 174243 w 539684"/>
                  <a:gd name="connsiteY53-9268" fmla="*/ 492336 h 492336"/>
                  <a:gd name="connsiteX54-9269" fmla="*/ 131257 w 539684"/>
                  <a:gd name="connsiteY54-9270" fmla="*/ 340466 h 492336"/>
                  <a:gd name="connsiteX55-9271" fmla="*/ 114662 w 539684"/>
                  <a:gd name="connsiteY55-9272" fmla="*/ 271089 h 492336"/>
                  <a:gd name="connsiteX56-9273" fmla="*/ 267591 w 539684"/>
                  <a:gd name="connsiteY56-9274" fmla="*/ 115653 h 492336"/>
                  <a:gd name="connsiteX57-9275" fmla="*/ 395400 w 539684"/>
                  <a:gd name="connsiteY57-9276" fmla="*/ 34872 h 492336"/>
                  <a:gd name="connsiteX58-9277" fmla="*/ 404717 w 539684"/>
                  <a:gd name="connsiteY58-9278" fmla="*/ 36123 h 492336"/>
                  <a:gd name="connsiteX59-9279" fmla="*/ 409210 w 539684"/>
                  <a:gd name="connsiteY59-9280" fmla="*/ 52806 h 492336"/>
                  <a:gd name="connsiteX60-9281" fmla="*/ 387782 w 539684"/>
                  <a:gd name="connsiteY60-9282" fmla="*/ 89968 h 492336"/>
                  <a:gd name="connsiteX61-9283" fmla="*/ 377068 w 539684"/>
                  <a:gd name="connsiteY61-9284" fmla="*/ 96181 h 492336"/>
                  <a:gd name="connsiteX62-9285" fmla="*/ 370963 w 539684"/>
                  <a:gd name="connsiteY62-9286" fmla="*/ 94455 h 492336"/>
                  <a:gd name="connsiteX63-9287" fmla="*/ 366470 w 539684"/>
                  <a:gd name="connsiteY63-9288" fmla="*/ 77772 h 492336"/>
                  <a:gd name="connsiteX64-9289" fmla="*/ 387898 w 539684"/>
                  <a:gd name="connsiteY64-9290" fmla="*/ 40610 h 492336"/>
                  <a:gd name="connsiteX65-9291" fmla="*/ 395400 w 539684"/>
                  <a:gd name="connsiteY65-9292" fmla="*/ 34872 h 492336"/>
                  <a:gd name="connsiteX66-9293" fmla="*/ 144269 w 539684"/>
                  <a:gd name="connsiteY66-9294" fmla="*/ 34872 h 492336"/>
                  <a:gd name="connsiteX67-9295" fmla="*/ 151671 w 539684"/>
                  <a:gd name="connsiteY67-9296" fmla="*/ 40610 h 492336"/>
                  <a:gd name="connsiteX68-9297" fmla="*/ 173214 w 539684"/>
                  <a:gd name="connsiteY68-9298" fmla="*/ 77772 h 492336"/>
                  <a:gd name="connsiteX69-9299" fmla="*/ 168721 w 539684"/>
                  <a:gd name="connsiteY69-9300" fmla="*/ 94455 h 492336"/>
                  <a:gd name="connsiteX70-9301" fmla="*/ 162500 w 539684"/>
                  <a:gd name="connsiteY70-9302" fmla="*/ 96181 h 492336"/>
                  <a:gd name="connsiteX71-9303" fmla="*/ 151902 w 539684"/>
                  <a:gd name="connsiteY71-9304" fmla="*/ 89968 h 492336"/>
                  <a:gd name="connsiteX72-9305" fmla="*/ 130474 w 539684"/>
                  <a:gd name="connsiteY72-9306" fmla="*/ 52806 h 492336"/>
                  <a:gd name="connsiteX73-9307" fmla="*/ 134967 w 539684"/>
                  <a:gd name="connsiteY73-9308" fmla="*/ 36123 h 492336"/>
                  <a:gd name="connsiteX74-9309" fmla="*/ 144269 w 539684"/>
                  <a:gd name="connsiteY74-9310" fmla="*/ 34872 h 492336"/>
                  <a:gd name="connsiteX75-9311" fmla="*/ 269785 w 539684"/>
                  <a:gd name="connsiteY75-9312" fmla="*/ 0 h 492336"/>
                  <a:gd name="connsiteX76-9313" fmla="*/ 282121 w 539684"/>
                  <a:gd name="connsiteY76-9314" fmla="*/ 12318 h 492336"/>
                  <a:gd name="connsiteX77-9315" fmla="*/ 282121 w 539684"/>
                  <a:gd name="connsiteY77-9316" fmla="*/ 55258 h 492336"/>
                  <a:gd name="connsiteX78-9317" fmla="*/ 269785 w 539684"/>
                  <a:gd name="connsiteY78-9318" fmla="*/ 67461 h 492336"/>
                  <a:gd name="connsiteX79-9319" fmla="*/ 257564 w 539684"/>
                  <a:gd name="connsiteY79-9320" fmla="*/ 55258 h 492336"/>
                  <a:gd name="connsiteX80-9321" fmla="*/ 257564 w 539684"/>
                  <a:gd name="connsiteY80-9322" fmla="*/ 12318 h 492336"/>
                  <a:gd name="connsiteX81-9323" fmla="*/ 269785 w 539684"/>
                  <a:gd name="connsiteY81-9324" fmla="*/ 0 h 492336"/>
                  <a:gd name="connsiteX0-9325" fmla="*/ 452459 w 539684"/>
                  <a:gd name="connsiteY0-9326" fmla="*/ 364695 h 410338"/>
                  <a:gd name="connsiteX1-9327" fmla="*/ 461766 w 539684"/>
                  <a:gd name="connsiteY1-9328" fmla="*/ 365904 h 410338"/>
                  <a:gd name="connsiteX2-9329" fmla="*/ 498990 w 539684"/>
                  <a:gd name="connsiteY2-9330" fmla="*/ 387430 h 410338"/>
                  <a:gd name="connsiteX3-9331" fmla="*/ 503485 w 539684"/>
                  <a:gd name="connsiteY3-9332" fmla="*/ 404122 h 410338"/>
                  <a:gd name="connsiteX4-9333" fmla="*/ 492882 w 539684"/>
                  <a:gd name="connsiteY4-9334" fmla="*/ 410338 h 410338"/>
                  <a:gd name="connsiteX5-9335" fmla="*/ 486659 w 539684"/>
                  <a:gd name="connsiteY5-9336" fmla="*/ 408612 h 410338"/>
                  <a:gd name="connsiteX6-9337" fmla="*/ 449550 w 539684"/>
                  <a:gd name="connsiteY6-9338" fmla="*/ 387200 h 410338"/>
                  <a:gd name="connsiteX7-9339" fmla="*/ 445055 w 539684"/>
                  <a:gd name="connsiteY7-9340" fmla="*/ 370393 h 410338"/>
                  <a:gd name="connsiteX8-9341" fmla="*/ 452459 w 539684"/>
                  <a:gd name="connsiteY8-9342" fmla="*/ 364695 h 410338"/>
                  <a:gd name="connsiteX9-9343" fmla="*/ 87225 w 539684"/>
                  <a:gd name="connsiteY9-9344" fmla="*/ 364695 h 410338"/>
                  <a:gd name="connsiteX10-9345" fmla="*/ 94629 w 539684"/>
                  <a:gd name="connsiteY10-9346" fmla="*/ 370393 h 410338"/>
                  <a:gd name="connsiteX11-9347" fmla="*/ 90134 w 539684"/>
                  <a:gd name="connsiteY11-9348" fmla="*/ 387200 h 410338"/>
                  <a:gd name="connsiteX12-9349" fmla="*/ 52910 w 539684"/>
                  <a:gd name="connsiteY12-9350" fmla="*/ 408612 h 410338"/>
                  <a:gd name="connsiteX13-9351" fmla="*/ 46802 w 539684"/>
                  <a:gd name="connsiteY13-9352" fmla="*/ 410338 h 410338"/>
                  <a:gd name="connsiteX14-9353" fmla="*/ 36199 w 539684"/>
                  <a:gd name="connsiteY14-9354" fmla="*/ 404122 h 410338"/>
                  <a:gd name="connsiteX15-9355" fmla="*/ 40694 w 539684"/>
                  <a:gd name="connsiteY15-9356" fmla="*/ 387430 h 410338"/>
                  <a:gd name="connsiteX16-9357" fmla="*/ 77918 w 539684"/>
                  <a:gd name="connsiteY16-9358" fmla="*/ 365904 h 410338"/>
                  <a:gd name="connsiteX17-9359" fmla="*/ 87225 w 539684"/>
                  <a:gd name="connsiteY17-9360" fmla="*/ 364695 h 410338"/>
                  <a:gd name="connsiteX18-9361" fmla="*/ 484369 w 539684"/>
                  <a:gd name="connsiteY18-9362" fmla="*/ 257141 h 410338"/>
                  <a:gd name="connsiteX19-9363" fmla="*/ 527353 w 539684"/>
                  <a:gd name="connsiteY19-9364" fmla="*/ 257141 h 410338"/>
                  <a:gd name="connsiteX20-9365" fmla="*/ 539684 w 539684"/>
                  <a:gd name="connsiteY20-9366" fmla="*/ 269477 h 410338"/>
                  <a:gd name="connsiteX21-9367" fmla="*/ 527353 w 539684"/>
                  <a:gd name="connsiteY21-9368" fmla="*/ 281698 h 410338"/>
                  <a:gd name="connsiteX22-9369" fmla="*/ 484369 w 539684"/>
                  <a:gd name="connsiteY22-9370" fmla="*/ 281698 h 410338"/>
                  <a:gd name="connsiteX23-9371" fmla="*/ 472153 w 539684"/>
                  <a:gd name="connsiteY23-9372" fmla="*/ 269477 h 410338"/>
                  <a:gd name="connsiteX24-9373" fmla="*/ 484369 w 539684"/>
                  <a:gd name="connsiteY24-9374" fmla="*/ 257141 h 410338"/>
                  <a:gd name="connsiteX25-9375" fmla="*/ 12331 w 539684"/>
                  <a:gd name="connsiteY25-9376" fmla="*/ 257141 h 410338"/>
                  <a:gd name="connsiteX26-9377" fmla="*/ 55200 w 539684"/>
                  <a:gd name="connsiteY26-9378" fmla="*/ 257141 h 410338"/>
                  <a:gd name="connsiteX27-9379" fmla="*/ 67531 w 539684"/>
                  <a:gd name="connsiteY27-9380" fmla="*/ 269477 h 410338"/>
                  <a:gd name="connsiteX28-9381" fmla="*/ 55200 w 539684"/>
                  <a:gd name="connsiteY28-9382" fmla="*/ 281698 h 410338"/>
                  <a:gd name="connsiteX29-9383" fmla="*/ 12331 w 539684"/>
                  <a:gd name="connsiteY29-9384" fmla="*/ 281698 h 410338"/>
                  <a:gd name="connsiteX30-9385" fmla="*/ 0 w 539684"/>
                  <a:gd name="connsiteY30-9386" fmla="*/ 269477 h 410338"/>
                  <a:gd name="connsiteX31-9387" fmla="*/ 12331 w 539684"/>
                  <a:gd name="connsiteY31-9388" fmla="*/ 257141 h 410338"/>
                  <a:gd name="connsiteX32-9389" fmla="*/ 496023 w 539684"/>
                  <a:gd name="connsiteY32-9390" fmla="*/ 129008 h 410338"/>
                  <a:gd name="connsiteX33-9391" fmla="*/ 503485 w 539684"/>
                  <a:gd name="connsiteY33-9392" fmla="*/ 134749 h 410338"/>
                  <a:gd name="connsiteX34-9393" fmla="*/ 498990 w 539684"/>
                  <a:gd name="connsiteY34-9394" fmla="*/ 151441 h 410338"/>
                  <a:gd name="connsiteX35-9395" fmla="*/ 461766 w 539684"/>
                  <a:gd name="connsiteY35-9396" fmla="*/ 172968 h 410338"/>
                  <a:gd name="connsiteX36-9397" fmla="*/ 455658 w 539684"/>
                  <a:gd name="connsiteY36-9398" fmla="*/ 174579 h 410338"/>
                  <a:gd name="connsiteX37-9399" fmla="*/ 445055 w 539684"/>
                  <a:gd name="connsiteY37-9400" fmla="*/ 168478 h 410338"/>
                  <a:gd name="connsiteX38-9401" fmla="*/ 449550 w 539684"/>
                  <a:gd name="connsiteY38-9402" fmla="*/ 151671 h 410338"/>
                  <a:gd name="connsiteX39-9403" fmla="*/ 486659 w 539684"/>
                  <a:gd name="connsiteY39-9404" fmla="*/ 130260 h 410338"/>
                  <a:gd name="connsiteX40-9405" fmla="*/ 496023 w 539684"/>
                  <a:gd name="connsiteY40-9406" fmla="*/ 129008 h 410338"/>
                  <a:gd name="connsiteX41-9407" fmla="*/ 43604 w 539684"/>
                  <a:gd name="connsiteY41-9408" fmla="*/ 129008 h 410338"/>
                  <a:gd name="connsiteX42-9409" fmla="*/ 52910 w 539684"/>
                  <a:gd name="connsiteY42-9410" fmla="*/ 130260 h 410338"/>
                  <a:gd name="connsiteX43-9411" fmla="*/ 90134 w 539684"/>
                  <a:gd name="connsiteY43-9412" fmla="*/ 151671 h 410338"/>
                  <a:gd name="connsiteX44-9413" fmla="*/ 94629 w 539684"/>
                  <a:gd name="connsiteY44-9414" fmla="*/ 168478 h 410338"/>
                  <a:gd name="connsiteX45-9415" fmla="*/ 84026 w 539684"/>
                  <a:gd name="connsiteY45-9416" fmla="*/ 174579 h 410338"/>
                  <a:gd name="connsiteX46-9417" fmla="*/ 77918 w 539684"/>
                  <a:gd name="connsiteY46-9418" fmla="*/ 172968 h 410338"/>
                  <a:gd name="connsiteX47-9419" fmla="*/ 40694 w 539684"/>
                  <a:gd name="connsiteY47-9420" fmla="*/ 151441 h 410338"/>
                  <a:gd name="connsiteX48-9421" fmla="*/ 36199 w 539684"/>
                  <a:gd name="connsiteY48-9422" fmla="*/ 134749 h 410338"/>
                  <a:gd name="connsiteX49-9423" fmla="*/ 43604 w 539684"/>
                  <a:gd name="connsiteY49-9424" fmla="*/ 129008 h 410338"/>
                  <a:gd name="connsiteX50-9425" fmla="*/ 267591 w 539684"/>
                  <a:gd name="connsiteY50-9426" fmla="*/ 115653 h 410338"/>
                  <a:gd name="connsiteX51-9427" fmla="*/ 425015 w 539684"/>
                  <a:gd name="connsiteY51-9428" fmla="*/ 270629 h 410338"/>
                  <a:gd name="connsiteX52-9429" fmla="*/ 409572 w 539684"/>
                  <a:gd name="connsiteY52-9430" fmla="*/ 338165 h 410338"/>
                  <a:gd name="connsiteX53-9431" fmla="*/ 131257 w 539684"/>
                  <a:gd name="connsiteY53-9432" fmla="*/ 340466 h 410338"/>
                  <a:gd name="connsiteX54-9433" fmla="*/ 114662 w 539684"/>
                  <a:gd name="connsiteY54-9434" fmla="*/ 271089 h 410338"/>
                  <a:gd name="connsiteX55-9435" fmla="*/ 267591 w 539684"/>
                  <a:gd name="connsiteY55-9436" fmla="*/ 115653 h 410338"/>
                  <a:gd name="connsiteX56-9437" fmla="*/ 395400 w 539684"/>
                  <a:gd name="connsiteY56-9438" fmla="*/ 34872 h 410338"/>
                  <a:gd name="connsiteX57-9439" fmla="*/ 404717 w 539684"/>
                  <a:gd name="connsiteY57-9440" fmla="*/ 36123 h 410338"/>
                  <a:gd name="connsiteX58-9441" fmla="*/ 409210 w 539684"/>
                  <a:gd name="connsiteY58-9442" fmla="*/ 52806 h 410338"/>
                  <a:gd name="connsiteX59-9443" fmla="*/ 387782 w 539684"/>
                  <a:gd name="connsiteY59-9444" fmla="*/ 89968 h 410338"/>
                  <a:gd name="connsiteX60-9445" fmla="*/ 377068 w 539684"/>
                  <a:gd name="connsiteY60-9446" fmla="*/ 96181 h 410338"/>
                  <a:gd name="connsiteX61-9447" fmla="*/ 370963 w 539684"/>
                  <a:gd name="connsiteY61-9448" fmla="*/ 94455 h 410338"/>
                  <a:gd name="connsiteX62-9449" fmla="*/ 366470 w 539684"/>
                  <a:gd name="connsiteY62-9450" fmla="*/ 77772 h 410338"/>
                  <a:gd name="connsiteX63-9451" fmla="*/ 387898 w 539684"/>
                  <a:gd name="connsiteY63-9452" fmla="*/ 40610 h 410338"/>
                  <a:gd name="connsiteX64-9453" fmla="*/ 395400 w 539684"/>
                  <a:gd name="connsiteY64-9454" fmla="*/ 34872 h 410338"/>
                  <a:gd name="connsiteX65-9455" fmla="*/ 144269 w 539684"/>
                  <a:gd name="connsiteY65-9456" fmla="*/ 34872 h 410338"/>
                  <a:gd name="connsiteX66-9457" fmla="*/ 151671 w 539684"/>
                  <a:gd name="connsiteY66-9458" fmla="*/ 40610 h 410338"/>
                  <a:gd name="connsiteX67-9459" fmla="*/ 173214 w 539684"/>
                  <a:gd name="connsiteY67-9460" fmla="*/ 77772 h 410338"/>
                  <a:gd name="connsiteX68-9461" fmla="*/ 168721 w 539684"/>
                  <a:gd name="connsiteY68-9462" fmla="*/ 94455 h 410338"/>
                  <a:gd name="connsiteX69-9463" fmla="*/ 162500 w 539684"/>
                  <a:gd name="connsiteY69-9464" fmla="*/ 96181 h 410338"/>
                  <a:gd name="connsiteX70-9465" fmla="*/ 151902 w 539684"/>
                  <a:gd name="connsiteY70-9466" fmla="*/ 89968 h 410338"/>
                  <a:gd name="connsiteX71-9467" fmla="*/ 130474 w 539684"/>
                  <a:gd name="connsiteY71-9468" fmla="*/ 52806 h 410338"/>
                  <a:gd name="connsiteX72-9469" fmla="*/ 134967 w 539684"/>
                  <a:gd name="connsiteY72-9470" fmla="*/ 36123 h 410338"/>
                  <a:gd name="connsiteX73-9471" fmla="*/ 144269 w 539684"/>
                  <a:gd name="connsiteY73-9472" fmla="*/ 34872 h 410338"/>
                  <a:gd name="connsiteX74-9473" fmla="*/ 269785 w 539684"/>
                  <a:gd name="connsiteY74-9474" fmla="*/ 0 h 410338"/>
                  <a:gd name="connsiteX75-9475" fmla="*/ 282121 w 539684"/>
                  <a:gd name="connsiteY75-9476" fmla="*/ 12318 h 410338"/>
                  <a:gd name="connsiteX76-9477" fmla="*/ 282121 w 539684"/>
                  <a:gd name="connsiteY76-9478" fmla="*/ 55258 h 410338"/>
                  <a:gd name="connsiteX77-9479" fmla="*/ 269785 w 539684"/>
                  <a:gd name="connsiteY77-9480" fmla="*/ 67461 h 410338"/>
                  <a:gd name="connsiteX78-9481" fmla="*/ 257564 w 539684"/>
                  <a:gd name="connsiteY78-9482" fmla="*/ 55258 h 410338"/>
                  <a:gd name="connsiteX79-9483" fmla="*/ 257564 w 539684"/>
                  <a:gd name="connsiteY79-9484" fmla="*/ 12318 h 410338"/>
                  <a:gd name="connsiteX80-9485" fmla="*/ 269785 w 539684"/>
                  <a:gd name="connsiteY80-9486" fmla="*/ 0 h 410338"/>
                  <a:gd name="connsiteX0-9487" fmla="*/ 452459 w 539684"/>
                  <a:gd name="connsiteY0-9488" fmla="*/ 364695 h 410338"/>
                  <a:gd name="connsiteX1-9489" fmla="*/ 461766 w 539684"/>
                  <a:gd name="connsiteY1-9490" fmla="*/ 365904 h 410338"/>
                  <a:gd name="connsiteX2-9491" fmla="*/ 498990 w 539684"/>
                  <a:gd name="connsiteY2-9492" fmla="*/ 387430 h 410338"/>
                  <a:gd name="connsiteX3-9493" fmla="*/ 503485 w 539684"/>
                  <a:gd name="connsiteY3-9494" fmla="*/ 404122 h 410338"/>
                  <a:gd name="connsiteX4-9495" fmla="*/ 492882 w 539684"/>
                  <a:gd name="connsiteY4-9496" fmla="*/ 410338 h 410338"/>
                  <a:gd name="connsiteX5-9497" fmla="*/ 486659 w 539684"/>
                  <a:gd name="connsiteY5-9498" fmla="*/ 408612 h 410338"/>
                  <a:gd name="connsiteX6-9499" fmla="*/ 449550 w 539684"/>
                  <a:gd name="connsiteY6-9500" fmla="*/ 387200 h 410338"/>
                  <a:gd name="connsiteX7-9501" fmla="*/ 445055 w 539684"/>
                  <a:gd name="connsiteY7-9502" fmla="*/ 370393 h 410338"/>
                  <a:gd name="connsiteX8-9503" fmla="*/ 452459 w 539684"/>
                  <a:gd name="connsiteY8-9504" fmla="*/ 364695 h 410338"/>
                  <a:gd name="connsiteX9-9505" fmla="*/ 87225 w 539684"/>
                  <a:gd name="connsiteY9-9506" fmla="*/ 364695 h 410338"/>
                  <a:gd name="connsiteX10-9507" fmla="*/ 94629 w 539684"/>
                  <a:gd name="connsiteY10-9508" fmla="*/ 370393 h 410338"/>
                  <a:gd name="connsiteX11-9509" fmla="*/ 90134 w 539684"/>
                  <a:gd name="connsiteY11-9510" fmla="*/ 387200 h 410338"/>
                  <a:gd name="connsiteX12-9511" fmla="*/ 52910 w 539684"/>
                  <a:gd name="connsiteY12-9512" fmla="*/ 408612 h 410338"/>
                  <a:gd name="connsiteX13-9513" fmla="*/ 46802 w 539684"/>
                  <a:gd name="connsiteY13-9514" fmla="*/ 410338 h 410338"/>
                  <a:gd name="connsiteX14-9515" fmla="*/ 36199 w 539684"/>
                  <a:gd name="connsiteY14-9516" fmla="*/ 404122 h 410338"/>
                  <a:gd name="connsiteX15-9517" fmla="*/ 40694 w 539684"/>
                  <a:gd name="connsiteY15-9518" fmla="*/ 387430 h 410338"/>
                  <a:gd name="connsiteX16-9519" fmla="*/ 77918 w 539684"/>
                  <a:gd name="connsiteY16-9520" fmla="*/ 365904 h 410338"/>
                  <a:gd name="connsiteX17-9521" fmla="*/ 87225 w 539684"/>
                  <a:gd name="connsiteY17-9522" fmla="*/ 364695 h 410338"/>
                  <a:gd name="connsiteX18-9523" fmla="*/ 484369 w 539684"/>
                  <a:gd name="connsiteY18-9524" fmla="*/ 257141 h 410338"/>
                  <a:gd name="connsiteX19-9525" fmla="*/ 527353 w 539684"/>
                  <a:gd name="connsiteY19-9526" fmla="*/ 257141 h 410338"/>
                  <a:gd name="connsiteX20-9527" fmla="*/ 539684 w 539684"/>
                  <a:gd name="connsiteY20-9528" fmla="*/ 269477 h 410338"/>
                  <a:gd name="connsiteX21-9529" fmla="*/ 527353 w 539684"/>
                  <a:gd name="connsiteY21-9530" fmla="*/ 281698 h 410338"/>
                  <a:gd name="connsiteX22-9531" fmla="*/ 484369 w 539684"/>
                  <a:gd name="connsiteY22-9532" fmla="*/ 281698 h 410338"/>
                  <a:gd name="connsiteX23-9533" fmla="*/ 472153 w 539684"/>
                  <a:gd name="connsiteY23-9534" fmla="*/ 269477 h 410338"/>
                  <a:gd name="connsiteX24-9535" fmla="*/ 484369 w 539684"/>
                  <a:gd name="connsiteY24-9536" fmla="*/ 257141 h 410338"/>
                  <a:gd name="connsiteX25-9537" fmla="*/ 12331 w 539684"/>
                  <a:gd name="connsiteY25-9538" fmla="*/ 257141 h 410338"/>
                  <a:gd name="connsiteX26-9539" fmla="*/ 55200 w 539684"/>
                  <a:gd name="connsiteY26-9540" fmla="*/ 257141 h 410338"/>
                  <a:gd name="connsiteX27-9541" fmla="*/ 67531 w 539684"/>
                  <a:gd name="connsiteY27-9542" fmla="*/ 269477 h 410338"/>
                  <a:gd name="connsiteX28-9543" fmla="*/ 55200 w 539684"/>
                  <a:gd name="connsiteY28-9544" fmla="*/ 281698 h 410338"/>
                  <a:gd name="connsiteX29-9545" fmla="*/ 12331 w 539684"/>
                  <a:gd name="connsiteY29-9546" fmla="*/ 281698 h 410338"/>
                  <a:gd name="connsiteX30-9547" fmla="*/ 0 w 539684"/>
                  <a:gd name="connsiteY30-9548" fmla="*/ 269477 h 410338"/>
                  <a:gd name="connsiteX31-9549" fmla="*/ 12331 w 539684"/>
                  <a:gd name="connsiteY31-9550" fmla="*/ 257141 h 410338"/>
                  <a:gd name="connsiteX32-9551" fmla="*/ 496023 w 539684"/>
                  <a:gd name="connsiteY32-9552" fmla="*/ 129008 h 410338"/>
                  <a:gd name="connsiteX33-9553" fmla="*/ 503485 w 539684"/>
                  <a:gd name="connsiteY33-9554" fmla="*/ 134749 h 410338"/>
                  <a:gd name="connsiteX34-9555" fmla="*/ 498990 w 539684"/>
                  <a:gd name="connsiteY34-9556" fmla="*/ 151441 h 410338"/>
                  <a:gd name="connsiteX35-9557" fmla="*/ 461766 w 539684"/>
                  <a:gd name="connsiteY35-9558" fmla="*/ 172968 h 410338"/>
                  <a:gd name="connsiteX36-9559" fmla="*/ 455658 w 539684"/>
                  <a:gd name="connsiteY36-9560" fmla="*/ 174579 h 410338"/>
                  <a:gd name="connsiteX37-9561" fmla="*/ 445055 w 539684"/>
                  <a:gd name="connsiteY37-9562" fmla="*/ 168478 h 410338"/>
                  <a:gd name="connsiteX38-9563" fmla="*/ 449550 w 539684"/>
                  <a:gd name="connsiteY38-9564" fmla="*/ 151671 h 410338"/>
                  <a:gd name="connsiteX39-9565" fmla="*/ 486659 w 539684"/>
                  <a:gd name="connsiteY39-9566" fmla="*/ 130260 h 410338"/>
                  <a:gd name="connsiteX40-9567" fmla="*/ 496023 w 539684"/>
                  <a:gd name="connsiteY40-9568" fmla="*/ 129008 h 410338"/>
                  <a:gd name="connsiteX41-9569" fmla="*/ 43604 w 539684"/>
                  <a:gd name="connsiteY41-9570" fmla="*/ 129008 h 410338"/>
                  <a:gd name="connsiteX42-9571" fmla="*/ 52910 w 539684"/>
                  <a:gd name="connsiteY42-9572" fmla="*/ 130260 h 410338"/>
                  <a:gd name="connsiteX43-9573" fmla="*/ 90134 w 539684"/>
                  <a:gd name="connsiteY43-9574" fmla="*/ 151671 h 410338"/>
                  <a:gd name="connsiteX44-9575" fmla="*/ 94629 w 539684"/>
                  <a:gd name="connsiteY44-9576" fmla="*/ 168478 h 410338"/>
                  <a:gd name="connsiteX45-9577" fmla="*/ 84026 w 539684"/>
                  <a:gd name="connsiteY45-9578" fmla="*/ 174579 h 410338"/>
                  <a:gd name="connsiteX46-9579" fmla="*/ 77918 w 539684"/>
                  <a:gd name="connsiteY46-9580" fmla="*/ 172968 h 410338"/>
                  <a:gd name="connsiteX47-9581" fmla="*/ 40694 w 539684"/>
                  <a:gd name="connsiteY47-9582" fmla="*/ 151441 h 410338"/>
                  <a:gd name="connsiteX48-9583" fmla="*/ 36199 w 539684"/>
                  <a:gd name="connsiteY48-9584" fmla="*/ 134749 h 410338"/>
                  <a:gd name="connsiteX49-9585" fmla="*/ 43604 w 539684"/>
                  <a:gd name="connsiteY49-9586" fmla="*/ 129008 h 410338"/>
                  <a:gd name="connsiteX50-9587" fmla="*/ 267591 w 539684"/>
                  <a:gd name="connsiteY50-9588" fmla="*/ 115653 h 410338"/>
                  <a:gd name="connsiteX51-9589" fmla="*/ 425015 w 539684"/>
                  <a:gd name="connsiteY51-9590" fmla="*/ 270629 h 410338"/>
                  <a:gd name="connsiteX52-9591" fmla="*/ 409572 w 539684"/>
                  <a:gd name="connsiteY52-9592" fmla="*/ 338165 h 410338"/>
                  <a:gd name="connsiteX53-9593" fmla="*/ 114662 w 539684"/>
                  <a:gd name="connsiteY53-9594" fmla="*/ 271089 h 410338"/>
                  <a:gd name="connsiteX54-9595" fmla="*/ 267591 w 539684"/>
                  <a:gd name="connsiteY54-9596" fmla="*/ 115653 h 410338"/>
                  <a:gd name="connsiteX55-9597" fmla="*/ 395400 w 539684"/>
                  <a:gd name="connsiteY55-9598" fmla="*/ 34872 h 410338"/>
                  <a:gd name="connsiteX56-9599" fmla="*/ 404717 w 539684"/>
                  <a:gd name="connsiteY56-9600" fmla="*/ 36123 h 410338"/>
                  <a:gd name="connsiteX57-9601" fmla="*/ 409210 w 539684"/>
                  <a:gd name="connsiteY57-9602" fmla="*/ 52806 h 410338"/>
                  <a:gd name="connsiteX58-9603" fmla="*/ 387782 w 539684"/>
                  <a:gd name="connsiteY58-9604" fmla="*/ 89968 h 410338"/>
                  <a:gd name="connsiteX59-9605" fmla="*/ 377068 w 539684"/>
                  <a:gd name="connsiteY59-9606" fmla="*/ 96181 h 410338"/>
                  <a:gd name="connsiteX60-9607" fmla="*/ 370963 w 539684"/>
                  <a:gd name="connsiteY60-9608" fmla="*/ 94455 h 410338"/>
                  <a:gd name="connsiteX61-9609" fmla="*/ 366470 w 539684"/>
                  <a:gd name="connsiteY61-9610" fmla="*/ 77772 h 410338"/>
                  <a:gd name="connsiteX62-9611" fmla="*/ 387898 w 539684"/>
                  <a:gd name="connsiteY62-9612" fmla="*/ 40610 h 410338"/>
                  <a:gd name="connsiteX63-9613" fmla="*/ 395400 w 539684"/>
                  <a:gd name="connsiteY63-9614" fmla="*/ 34872 h 410338"/>
                  <a:gd name="connsiteX64-9615" fmla="*/ 144269 w 539684"/>
                  <a:gd name="connsiteY64-9616" fmla="*/ 34872 h 410338"/>
                  <a:gd name="connsiteX65-9617" fmla="*/ 151671 w 539684"/>
                  <a:gd name="connsiteY65-9618" fmla="*/ 40610 h 410338"/>
                  <a:gd name="connsiteX66-9619" fmla="*/ 173214 w 539684"/>
                  <a:gd name="connsiteY66-9620" fmla="*/ 77772 h 410338"/>
                  <a:gd name="connsiteX67-9621" fmla="*/ 168721 w 539684"/>
                  <a:gd name="connsiteY67-9622" fmla="*/ 94455 h 410338"/>
                  <a:gd name="connsiteX68-9623" fmla="*/ 162500 w 539684"/>
                  <a:gd name="connsiteY68-9624" fmla="*/ 96181 h 410338"/>
                  <a:gd name="connsiteX69-9625" fmla="*/ 151902 w 539684"/>
                  <a:gd name="connsiteY69-9626" fmla="*/ 89968 h 410338"/>
                  <a:gd name="connsiteX70-9627" fmla="*/ 130474 w 539684"/>
                  <a:gd name="connsiteY70-9628" fmla="*/ 52806 h 410338"/>
                  <a:gd name="connsiteX71-9629" fmla="*/ 134967 w 539684"/>
                  <a:gd name="connsiteY71-9630" fmla="*/ 36123 h 410338"/>
                  <a:gd name="connsiteX72-9631" fmla="*/ 144269 w 539684"/>
                  <a:gd name="connsiteY72-9632" fmla="*/ 34872 h 410338"/>
                  <a:gd name="connsiteX73-9633" fmla="*/ 269785 w 539684"/>
                  <a:gd name="connsiteY73-9634" fmla="*/ 0 h 410338"/>
                  <a:gd name="connsiteX74-9635" fmla="*/ 282121 w 539684"/>
                  <a:gd name="connsiteY74-9636" fmla="*/ 12318 h 410338"/>
                  <a:gd name="connsiteX75-9637" fmla="*/ 282121 w 539684"/>
                  <a:gd name="connsiteY75-9638" fmla="*/ 55258 h 410338"/>
                  <a:gd name="connsiteX76-9639" fmla="*/ 269785 w 539684"/>
                  <a:gd name="connsiteY76-9640" fmla="*/ 67461 h 410338"/>
                  <a:gd name="connsiteX77-9641" fmla="*/ 257564 w 539684"/>
                  <a:gd name="connsiteY77-9642" fmla="*/ 55258 h 410338"/>
                  <a:gd name="connsiteX78-9643" fmla="*/ 257564 w 539684"/>
                  <a:gd name="connsiteY78-9644" fmla="*/ 12318 h 410338"/>
                  <a:gd name="connsiteX79-9645" fmla="*/ 269785 w 539684"/>
                  <a:gd name="connsiteY79-9646" fmla="*/ 0 h 410338"/>
                  <a:gd name="connsiteX0-9647" fmla="*/ 452459 w 539684"/>
                  <a:gd name="connsiteY0-9648" fmla="*/ 364695 h 410338"/>
                  <a:gd name="connsiteX1-9649" fmla="*/ 461766 w 539684"/>
                  <a:gd name="connsiteY1-9650" fmla="*/ 365904 h 410338"/>
                  <a:gd name="connsiteX2-9651" fmla="*/ 498990 w 539684"/>
                  <a:gd name="connsiteY2-9652" fmla="*/ 387430 h 410338"/>
                  <a:gd name="connsiteX3-9653" fmla="*/ 503485 w 539684"/>
                  <a:gd name="connsiteY3-9654" fmla="*/ 404122 h 410338"/>
                  <a:gd name="connsiteX4-9655" fmla="*/ 492882 w 539684"/>
                  <a:gd name="connsiteY4-9656" fmla="*/ 410338 h 410338"/>
                  <a:gd name="connsiteX5-9657" fmla="*/ 486659 w 539684"/>
                  <a:gd name="connsiteY5-9658" fmla="*/ 408612 h 410338"/>
                  <a:gd name="connsiteX6-9659" fmla="*/ 449550 w 539684"/>
                  <a:gd name="connsiteY6-9660" fmla="*/ 387200 h 410338"/>
                  <a:gd name="connsiteX7-9661" fmla="*/ 445055 w 539684"/>
                  <a:gd name="connsiteY7-9662" fmla="*/ 370393 h 410338"/>
                  <a:gd name="connsiteX8-9663" fmla="*/ 452459 w 539684"/>
                  <a:gd name="connsiteY8-9664" fmla="*/ 364695 h 410338"/>
                  <a:gd name="connsiteX9-9665" fmla="*/ 87225 w 539684"/>
                  <a:gd name="connsiteY9-9666" fmla="*/ 364695 h 410338"/>
                  <a:gd name="connsiteX10-9667" fmla="*/ 94629 w 539684"/>
                  <a:gd name="connsiteY10-9668" fmla="*/ 370393 h 410338"/>
                  <a:gd name="connsiteX11-9669" fmla="*/ 90134 w 539684"/>
                  <a:gd name="connsiteY11-9670" fmla="*/ 387200 h 410338"/>
                  <a:gd name="connsiteX12-9671" fmla="*/ 52910 w 539684"/>
                  <a:gd name="connsiteY12-9672" fmla="*/ 408612 h 410338"/>
                  <a:gd name="connsiteX13-9673" fmla="*/ 46802 w 539684"/>
                  <a:gd name="connsiteY13-9674" fmla="*/ 410338 h 410338"/>
                  <a:gd name="connsiteX14-9675" fmla="*/ 36199 w 539684"/>
                  <a:gd name="connsiteY14-9676" fmla="*/ 404122 h 410338"/>
                  <a:gd name="connsiteX15-9677" fmla="*/ 40694 w 539684"/>
                  <a:gd name="connsiteY15-9678" fmla="*/ 387430 h 410338"/>
                  <a:gd name="connsiteX16-9679" fmla="*/ 77918 w 539684"/>
                  <a:gd name="connsiteY16-9680" fmla="*/ 365904 h 410338"/>
                  <a:gd name="connsiteX17-9681" fmla="*/ 87225 w 539684"/>
                  <a:gd name="connsiteY17-9682" fmla="*/ 364695 h 410338"/>
                  <a:gd name="connsiteX18-9683" fmla="*/ 484369 w 539684"/>
                  <a:gd name="connsiteY18-9684" fmla="*/ 257141 h 410338"/>
                  <a:gd name="connsiteX19-9685" fmla="*/ 527353 w 539684"/>
                  <a:gd name="connsiteY19-9686" fmla="*/ 257141 h 410338"/>
                  <a:gd name="connsiteX20-9687" fmla="*/ 539684 w 539684"/>
                  <a:gd name="connsiteY20-9688" fmla="*/ 269477 h 410338"/>
                  <a:gd name="connsiteX21-9689" fmla="*/ 527353 w 539684"/>
                  <a:gd name="connsiteY21-9690" fmla="*/ 281698 h 410338"/>
                  <a:gd name="connsiteX22-9691" fmla="*/ 484369 w 539684"/>
                  <a:gd name="connsiteY22-9692" fmla="*/ 281698 h 410338"/>
                  <a:gd name="connsiteX23-9693" fmla="*/ 472153 w 539684"/>
                  <a:gd name="connsiteY23-9694" fmla="*/ 269477 h 410338"/>
                  <a:gd name="connsiteX24-9695" fmla="*/ 484369 w 539684"/>
                  <a:gd name="connsiteY24-9696" fmla="*/ 257141 h 410338"/>
                  <a:gd name="connsiteX25-9697" fmla="*/ 12331 w 539684"/>
                  <a:gd name="connsiteY25-9698" fmla="*/ 257141 h 410338"/>
                  <a:gd name="connsiteX26-9699" fmla="*/ 55200 w 539684"/>
                  <a:gd name="connsiteY26-9700" fmla="*/ 257141 h 410338"/>
                  <a:gd name="connsiteX27-9701" fmla="*/ 67531 w 539684"/>
                  <a:gd name="connsiteY27-9702" fmla="*/ 269477 h 410338"/>
                  <a:gd name="connsiteX28-9703" fmla="*/ 55200 w 539684"/>
                  <a:gd name="connsiteY28-9704" fmla="*/ 281698 h 410338"/>
                  <a:gd name="connsiteX29-9705" fmla="*/ 12331 w 539684"/>
                  <a:gd name="connsiteY29-9706" fmla="*/ 281698 h 410338"/>
                  <a:gd name="connsiteX30-9707" fmla="*/ 0 w 539684"/>
                  <a:gd name="connsiteY30-9708" fmla="*/ 269477 h 410338"/>
                  <a:gd name="connsiteX31-9709" fmla="*/ 12331 w 539684"/>
                  <a:gd name="connsiteY31-9710" fmla="*/ 257141 h 410338"/>
                  <a:gd name="connsiteX32-9711" fmla="*/ 496023 w 539684"/>
                  <a:gd name="connsiteY32-9712" fmla="*/ 129008 h 410338"/>
                  <a:gd name="connsiteX33-9713" fmla="*/ 503485 w 539684"/>
                  <a:gd name="connsiteY33-9714" fmla="*/ 134749 h 410338"/>
                  <a:gd name="connsiteX34-9715" fmla="*/ 498990 w 539684"/>
                  <a:gd name="connsiteY34-9716" fmla="*/ 151441 h 410338"/>
                  <a:gd name="connsiteX35-9717" fmla="*/ 461766 w 539684"/>
                  <a:gd name="connsiteY35-9718" fmla="*/ 172968 h 410338"/>
                  <a:gd name="connsiteX36-9719" fmla="*/ 455658 w 539684"/>
                  <a:gd name="connsiteY36-9720" fmla="*/ 174579 h 410338"/>
                  <a:gd name="connsiteX37-9721" fmla="*/ 445055 w 539684"/>
                  <a:gd name="connsiteY37-9722" fmla="*/ 168478 h 410338"/>
                  <a:gd name="connsiteX38-9723" fmla="*/ 449550 w 539684"/>
                  <a:gd name="connsiteY38-9724" fmla="*/ 151671 h 410338"/>
                  <a:gd name="connsiteX39-9725" fmla="*/ 486659 w 539684"/>
                  <a:gd name="connsiteY39-9726" fmla="*/ 130260 h 410338"/>
                  <a:gd name="connsiteX40-9727" fmla="*/ 496023 w 539684"/>
                  <a:gd name="connsiteY40-9728" fmla="*/ 129008 h 410338"/>
                  <a:gd name="connsiteX41-9729" fmla="*/ 43604 w 539684"/>
                  <a:gd name="connsiteY41-9730" fmla="*/ 129008 h 410338"/>
                  <a:gd name="connsiteX42-9731" fmla="*/ 52910 w 539684"/>
                  <a:gd name="connsiteY42-9732" fmla="*/ 130260 h 410338"/>
                  <a:gd name="connsiteX43-9733" fmla="*/ 90134 w 539684"/>
                  <a:gd name="connsiteY43-9734" fmla="*/ 151671 h 410338"/>
                  <a:gd name="connsiteX44-9735" fmla="*/ 94629 w 539684"/>
                  <a:gd name="connsiteY44-9736" fmla="*/ 168478 h 410338"/>
                  <a:gd name="connsiteX45-9737" fmla="*/ 84026 w 539684"/>
                  <a:gd name="connsiteY45-9738" fmla="*/ 174579 h 410338"/>
                  <a:gd name="connsiteX46-9739" fmla="*/ 77918 w 539684"/>
                  <a:gd name="connsiteY46-9740" fmla="*/ 172968 h 410338"/>
                  <a:gd name="connsiteX47-9741" fmla="*/ 40694 w 539684"/>
                  <a:gd name="connsiteY47-9742" fmla="*/ 151441 h 410338"/>
                  <a:gd name="connsiteX48-9743" fmla="*/ 36199 w 539684"/>
                  <a:gd name="connsiteY48-9744" fmla="*/ 134749 h 410338"/>
                  <a:gd name="connsiteX49-9745" fmla="*/ 43604 w 539684"/>
                  <a:gd name="connsiteY49-9746" fmla="*/ 129008 h 410338"/>
                  <a:gd name="connsiteX50-9747" fmla="*/ 267591 w 539684"/>
                  <a:gd name="connsiteY50-9748" fmla="*/ 115653 h 410338"/>
                  <a:gd name="connsiteX51-9749" fmla="*/ 425015 w 539684"/>
                  <a:gd name="connsiteY51-9750" fmla="*/ 270629 h 410338"/>
                  <a:gd name="connsiteX52-9751" fmla="*/ 409572 w 539684"/>
                  <a:gd name="connsiteY52-9752" fmla="*/ 338165 h 410338"/>
                  <a:gd name="connsiteX53-9753" fmla="*/ 267591 w 539684"/>
                  <a:gd name="connsiteY53-9754" fmla="*/ 115653 h 410338"/>
                  <a:gd name="connsiteX54-9755" fmla="*/ 395400 w 539684"/>
                  <a:gd name="connsiteY54-9756" fmla="*/ 34872 h 410338"/>
                  <a:gd name="connsiteX55-9757" fmla="*/ 404717 w 539684"/>
                  <a:gd name="connsiteY55-9758" fmla="*/ 36123 h 410338"/>
                  <a:gd name="connsiteX56-9759" fmla="*/ 409210 w 539684"/>
                  <a:gd name="connsiteY56-9760" fmla="*/ 52806 h 410338"/>
                  <a:gd name="connsiteX57-9761" fmla="*/ 387782 w 539684"/>
                  <a:gd name="connsiteY57-9762" fmla="*/ 89968 h 410338"/>
                  <a:gd name="connsiteX58-9763" fmla="*/ 377068 w 539684"/>
                  <a:gd name="connsiteY58-9764" fmla="*/ 96181 h 410338"/>
                  <a:gd name="connsiteX59-9765" fmla="*/ 370963 w 539684"/>
                  <a:gd name="connsiteY59-9766" fmla="*/ 94455 h 410338"/>
                  <a:gd name="connsiteX60-9767" fmla="*/ 366470 w 539684"/>
                  <a:gd name="connsiteY60-9768" fmla="*/ 77772 h 410338"/>
                  <a:gd name="connsiteX61-9769" fmla="*/ 387898 w 539684"/>
                  <a:gd name="connsiteY61-9770" fmla="*/ 40610 h 410338"/>
                  <a:gd name="connsiteX62-9771" fmla="*/ 395400 w 539684"/>
                  <a:gd name="connsiteY62-9772" fmla="*/ 34872 h 410338"/>
                  <a:gd name="connsiteX63-9773" fmla="*/ 144269 w 539684"/>
                  <a:gd name="connsiteY63-9774" fmla="*/ 34872 h 410338"/>
                  <a:gd name="connsiteX64-9775" fmla="*/ 151671 w 539684"/>
                  <a:gd name="connsiteY64-9776" fmla="*/ 40610 h 410338"/>
                  <a:gd name="connsiteX65-9777" fmla="*/ 173214 w 539684"/>
                  <a:gd name="connsiteY65-9778" fmla="*/ 77772 h 410338"/>
                  <a:gd name="connsiteX66-9779" fmla="*/ 168721 w 539684"/>
                  <a:gd name="connsiteY66-9780" fmla="*/ 94455 h 410338"/>
                  <a:gd name="connsiteX67-9781" fmla="*/ 162500 w 539684"/>
                  <a:gd name="connsiteY67-9782" fmla="*/ 96181 h 410338"/>
                  <a:gd name="connsiteX68-9783" fmla="*/ 151902 w 539684"/>
                  <a:gd name="connsiteY68-9784" fmla="*/ 89968 h 410338"/>
                  <a:gd name="connsiteX69-9785" fmla="*/ 130474 w 539684"/>
                  <a:gd name="connsiteY69-9786" fmla="*/ 52806 h 410338"/>
                  <a:gd name="connsiteX70-9787" fmla="*/ 134967 w 539684"/>
                  <a:gd name="connsiteY70-9788" fmla="*/ 36123 h 410338"/>
                  <a:gd name="connsiteX71-9789" fmla="*/ 144269 w 539684"/>
                  <a:gd name="connsiteY71-9790" fmla="*/ 34872 h 410338"/>
                  <a:gd name="connsiteX72-9791" fmla="*/ 269785 w 539684"/>
                  <a:gd name="connsiteY72-9792" fmla="*/ 0 h 410338"/>
                  <a:gd name="connsiteX73-9793" fmla="*/ 282121 w 539684"/>
                  <a:gd name="connsiteY73-9794" fmla="*/ 12318 h 410338"/>
                  <a:gd name="connsiteX74-9795" fmla="*/ 282121 w 539684"/>
                  <a:gd name="connsiteY74-9796" fmla="*/ 55258 h 410338"/>
                  <a:gd name="connsiteX75-9797" fmla="*/ 269785 w 539684"/>
                  <a:gd name="connsiteY75-9798" fmla="*/ 67461 h 410338"/>
                  <a:gd name="connsiteX76-9799" fmla="*/ 257564 w 539684"/>
                  <a:gd name="connsiteY76-9800" fmla="*/ 55258 h 410338"/>
                  <a:gd name="connsiteX77-9801" fmla="*/ 257564 w 539684"/>
                  <a:gd name="connsiteY77-9802" fmla="*/ 12318 h 410338"/>
                  <a:gd name="connsiteX78-9803" fmla="*/ 269785 w 539684"/>
                  <a:gd name="connsiteY78-9804" fmla="*/ 0 h 410338"/>
                  <a:gd name="connsiteX0-9805" fmla="*/ 452459 w 539684"/>
                  <a:gd name="connsiteY0-9806" fmla="*/ 364695 h 410338"/>
                  <a:gd name="connsiteX1-9807" fmla="*/ 461766 w 539684"/>
                  <a:gd name="connsiteY1-9808" fmla="*/ 365904 h 410338"/>
                  <a:gd name="connsiteX2-9809" fmla="*/ 498990 w 539684"/>
                  <a:gd name="connsiteY2-9810" fmla="*/ 387430 h 410338"/>
                  <a:gd name="connsiteX3-9811" fmla="*/ 503485 w 539684"/>
                  <a:gd name="connsiteY3-9812" fmla="*/ 404122 h 410338"/>
                  <a:gd name="connsiteX4-9813" fmla="*/ 492882 w 539684"/>
                  <a:gd name="connsiteY4-9814" fmla="*/ 410338 h 410338"/>
                  <a:gd name="connsiteX5-9815" fmla="*/ 486659 w 539684"/>
                  <a:gd name="connsiteY5-9816" fmla="*/ 408612 h 410338"/>
                  <a:gd name="connsiteX6-9817" fmla="*/ 449550 w 539684"/>
                  <a:gd name="connsiteY6-9818" fmla="*/ 387200 h 410338"/>
                  <a:gd name="connsiteX7-9819" fmla="*/ 445055 w 539684"/>
                  <a:gd name="connsiteY7-9820" fmla="*/ 370393 h 410338"/>
                  <a:gd name="connsiteX8-9821" fmla="*/ 452459 w 539684"/>
                  <a:gd name="connsiteY8-9822" fmla="*/ 364695 h 410338"/>
                  <a:gd name="connsiteX9-9823" fmla="*/ 87225 w 539684"/>
                  <a:gd name="connsiteY9-9824" fmla="*/ 364695 h 410338"/>
                  <a:gd name="connsiteX10-9825" fmla="*/ 94629 w 539684"/>
                  <a:gd name="connsiteY10-9826" fmla="*/ 370393 h 410338"/>
                  <a:gd name="connsiteX11-9827" fmla="*/ 90134 w 539684"/>
                  <a:gd name="connsiteY11-9828" fmla="*/ 387200 h 410338"/>
                  <a:gd name="connsiteX12-9829" fmla="*/ 52910 w 539684"/>
                  <a:gd name="connsiteY12-9830" fmla="*/ 408612 h 410338"/>
                  <a:gd name="connsiteX13-9831" fmla="*/ 46802 w 539684"/>
                  <a:gd name="connsiteY13-9832" fmla="*/ 410338 h 410338"/>
                  <a:gd name="connsiteX14-9833" fmla="*/ 36199 w 539684"/>
                  <a:gd name="connsiteY14-9834" fmla="*/ 404122 h 410338"/>
                  <a:gd name="connsiteX15-9835" fmla="*/ 40694 w 539684"/>
                  <a:gd name="connsiteY15-9836" fmla="*/ 387430 h 410338"/>
                  <a:gd name="connsiteX16-9837" fmla="*/ 77918 w 539684"/>
                  <a:gd name="connsiteY16-9838" fmla="*/ 365904 h 410338"/>
                  <a:gd name="connsiteX17-9839" fmla="*/ 87225 w 539684"/>
                  <a:gd name="connsiteY17-9840" fmla="*/ 364695 h 410338"/>
                  <a:gd name="connsiteX18-9841" fmla="*/ 484369 w 539684"/>
                  <a:gd name="connsiteY18-9842" fmla="*/ 257141 h 410338"/>
                  <a:gd name="connsiteX19-9843" fmla="*/ 527353 w 539684"/>
                  <a:gd name="connsiteY19-9844" fmla="*/ 257141 h 410338"/>
                  <a:gd name="connsiteX20-9845" fmla="*/ 539684 w 539684"/>
                  <a:gd name="connsiteY20-9846" fmla="*/ 269477 h 410338"/>
                  <a:gd name="connsiteX21-9847" fmla="*/ 527353 w 539684"/>
                  <a:gd name="connsiteY21-9848" fmla="*/ 281698 h 410338"/>
                  <a:gd name="connsiteX22-9849" fmla="*/ 484369 w 539684"/>
                  <a:gd name="connsiteY22-9850" fmla="*/ 281698 h 410338"/>
                  <a:gd name="connsiteX23-9851" fmla="*/ 472153 w 539684"/>
                  <a:gd name="connsiteY23-9852" fmla="*/ 269477 h 410338"/>
                  <a:gd name="connsiteX24-9853" fmla="*/ 484369 w 539684"/>
                  <a:gd name="connsiteY24-9854" fmla="*/ 257141 h 410338"/>
                  <a:gd name="connsiteX25-9855" fmla="*/ 12331 w 539684"/>
                  <a:gd name="connsiteY25-9856" fmla="*/ 257141 h 410338"/>
                  <a:gd name="connsiteX26-9857" fmla="*/ 55200 w 539684"/>
                  <a:gd name="connsiteY26-9858" fmla="*/ 257141 h 410338"/>
                  <a:gd name="connsiteX27-9859" fmla="*/ 67531 w 539684"/>
                  <a:gd name="connsiteY27-9860" fmla="*/ 269477 h 410338"/>
                  <a:gd name="connsiteX28-9861" fmla="*/ 55200 w 539684"/>
                  <a:gd name="connsiteY28-9862" fmla="*/ 281698 h 410338"/>
                  <a:gd name="connsiteX29-9863" fmla="*/ 12331 w 539684"/>
                  <a:gd name="connsiteY29-9864" fmla="*/ 281698 h 410338"/>
                  <a:gd name="connsiteX30-9865" fmla="*/ 0 w 539684"/>
                  <a:gd name="connsiteY30-9866" fmla="*/ 269477 h 410338"/>
                  <a:gd name="connsiteX31-9867" fmla="*/ 12331 w 539684"/>
                  <a:gd name="connsiteY31-9868" fmla="*/ 257141 h 410338"/>
                  <a:gd name="connsiteX32-9869" fmla="*/ 496023 w 539684"/>
                  <a:gd name="connsiteY32-9870" fmla="*/ 129008 h 410338"/>
                  <a:gd name="connsiteX33-9871" fmla="*/ 503485 w 539684"/>
                  <a:gd name="connsiteY33-9872" fmla="*/ 134749 h 410338"/>
                  <a:gd name="connsiteX34-9873" fmla="*/ 498990 w 539684"/>
                  <a:gd name="connsiteY34-9874" fmla="*/ 151441 h 410338"/>
                  <a:gd name="connsiteX35-9875" fmla="*/ 461766 w 539684"/>
                  <a:gd name="connsiteY35-9876" fmla="*/ 172968 h 410338"/>
                  <a:gd name="connsiteX36-9877" fmla="*/ 455658 w 539684"/>
                  <a:gd name="connsiteY36-9878" fmla="*/ 174579 h 410338"/>
                  <a:gd name="connsiteX37-9879" fmla="*/ 445055 w 539684"/>
                  <a:gd name="connsiteY37-9880" fmla="*/ 168478 h 410338"/>
                  <a:gd name="connsiteX38-9881" fmla="*/ 449550 w 539684"/>
                  <a:gd name="connsiteY38-9882" fmla="*/ 151671 h 410338"/>
                  <a:gd name="connsiteX39-9883" fmla="*/ 486659 w 539684"/>
                  <a:gd name="connsiteY39-9884" fmla="*/ 130260 h 410338"/>
                  <a:gd name="connsiteX40-9885" fmla="*/ 496023 w 539684"/>
                  <a:gd name="connsiteY40-9886" fmla="*/ 129008 h 410338"/>
                  <a:gd name="connsiteX41-9887" fmla="*/ 43604 w 539684"/>
                  <a:gd name="connsiteY41-9888" fmla="*/ 129008 h 410338"/>
                  <a:gd name="connsiteX42-9889" fmla="*/ 52910 w 539684"/>
                  <a:gd name="connsiteY42-9890" fmla="*/ 130260 h 410338"/>
                  <a:gd name="connsiteX43-9891" fmla="*/ 90134 w 539684"/>
                  <a:gd name="connsiteY43-9892" fmla="*/ 151671 h 410338"/>
                  <a:gd name="connsiteX44-9893" fmla="*/ 94629 w 539684"/>
                  <a:gd name="connsiteY44-9894" fmla="*/ 168478 h 410338"/>
                  <a:gd name="connsiteX45-9895" fmla="*/ 84026 w 539684"/>
                  <a:gd name="connsiteY45-9896" fmla="*/ 174579 h 410338"/>
                  <a:gd name="connsiteX46-9897" fmla="*/ 77918 w 539684"/>
                  <a:gd name="connsiteY46-9898" fmla="*/ 172968 h 410338"/>
                  <a:gd name="connsiteX47-9899" fmla="*/ 40694 w 539684"/>
                  <a:gd name="connsiteY47-9900" fmla="*/ 151441 h 410338"/>
                  <a:gd name="connsiteX48-9901" fmla="*/ 36199 w 539684"/>
                  <a:gd name="connsiteY48-9902" fmla="*/ 134749 h 410338"/>
                  <a:gd name="connsiteX49-9903" fmla="*/ 43604 w 539684"/>
                  <a:gd name="connsiteY49-9904" fmla="*/ 129008 h 410338"/>
                  <a:gd name="connsiteX50-9905" fmla="*/ 409572 w 539684"/>
                  <a:gd name="connsiteY50-9906" fmla="*/ 338165 h 410338"/>
                  <a:gd name="connsiteX51-9907" fmla="*/ 425015 w 539684"/>
                  <a:gd name="connsiteY51-9908" fmla="*/ 270629 h 410338"/>
                  <a:gd name="connsiteX52-9909" fmla="*/ 409572 w 539684"/>
                  <a:gd name="connsiteY52-9910" fmla="*/ 338165 h 410338"/>
                  <a:gd name="connsiteX53-9911" fmla="*/ 395400 w 539684"/>
                  <a:gd name="connsiteY53-9912" fmla="*/ 34872 h 410338"/>
                  <a:gd name="connsiteX54-9913" fmla="*/ 404717 w 539684"/>
                  <a:gd name="connsiteY54-9914" fmla="*/ 36123 h 410338"/>
                  <a:gd name="connsiteX55-9915" fmla="*/ 409210 w 539684"/>
                  <a:gd name="connsiteY55-9916" fmla="*/ 52806 h 410338"/>
                  <a:gd name="connsiteX56-9917" fmla="*/ 387782 w 539684"/>
                  <a:gd name="connsiteY56-9918" fmla="*/ 89968 h 410338"/>
                  <a:gd name="connsiteX57-9919" fmla="*/ 377068 w 539684"/>
                  <a:gd name="connsiteY57-9920" fmla="*/ 96181 h 410338"/>
                  <a:gd name="connsiteX58-9921" fmla="*/ 370963 w 539684"/>
                  <a:gd name="connsiteY58-9922" fmla="*/ 94455 h 410338"/>
                  <a:gd name="connsiteX59-9923" fmla="*/ 366470 w 539684"/>
                  <a:gd name="connsiteY59-9924" fmla="*/ 77772 h 410338"/>
                  <a:gd name="connsiteX60-9925" fmla="*/ 387898 w 539684"/>
                  <a:gd name="connsiteY60-9926" fmla="*/ 40610 h 410338"/>
                  <a:gd name="connsiteX61-9927" fmla="*/ 395400 w 539684"/>
                  <a:gd name="connsiteY61-9928" fmla="*/ 34872 h 410338"/>
                  <a:gd name="connsiteX62-9929" fmla="*/ 144269 w 539684"/>
                  <a:gd name="connsiteY62-9930" fmla="*/ 34872 h 410338"/>
                  <a:gd name="connsiteX63-9931" fmla="*/ 151671 w 539684"/>
                  <a:gd name="connsiteY63-9932" fmla="*/ 40610 h 410338"/>
                  <a:gd name="connsiteX64-9933" fmla="*/ 173214 w 539684"/>
                  <a:gd name="connsiteY64-9934" fmla="*/ 77772 h 410338"/>
                  <a:gd name="connsiteX65-9935" fmla="*/ 168721 w 539684"/>
                  <a:gd name="connsiteY65-9936" fmla="*/ 94455 h 410338"/>
                  <a:gd name="connsiteX66-9937" fmla="*/ 162500 w 539684"/>
                  <a:gd name="connsiteY66-9938" fmla="*/ 96181 h 410338"/>
                  <a:gd name="connsiteX67-9939" fmla="*/ 151902 w 539684"/>
                  <a:gd name="connsiteY67-9940" fmla="*/ 89968 h 410338"/>
                  <a:gd name="connsiteX68-9941" fmla="*/ 130474 w 539684"/>
                  <a:gd name="connsiteY68-9942" fmla="*/ 52806 h 410338"/>
                  <a:gd name="connsiteX69-9943" fmla="*/ 134967 w 539684"/>
                  <a:gd name="connsiteY69-9944" fmla="*/ 36123 h 410338"/>
                  <a:gd name="connsiteX70-9945" fmla="*/ 144269 w 539684"/>
                  <a:gd name="connsiteY70-9946" fmla="*/ 34872 h 410338"/>
                  <a:gd name="connsiteX71-9947" fmla="*/ 269785 w 539684"/>
                  <a:gd name="connsiteY71-9948" fmla="*/ 0 h 410338"/>
                  <a:gd name="connsiteX72-9949" fmla="*/ 282121 w 539684"/>
                  <a:gd name="connsiteY72-9950" fmla="*/ 12318 h 410338"/>
                  <a:gd name="connsiteX73-9951" fmla="*/ 282121 w 539684"/>
                  <a:gd name="connsiteY73-9952" fmla="*/ 55258 h 410338"/>
                  <a:gd name="connsiteX74-9953" fmla="*/ 269785 w 539684"/>
                  <a:gd name="connsiteY74-9954" fmla="*/ 67461 h 410338"/>
                  <a:gd name="connsiteX75-9955" fmla="*/ 257564 w 539684"/>
                  <a:gd name="connsiteY75-9956" fmla="*/ 55258 h 410338"/>
                  <a:gd name="connsiteX76-9957" fmla="*/ 257564 w 539684"/>
                  <a:gd name="connsiteY76-9958" fmla="*/ 12318 h 410338"/>
                  <a:gd name="connsiteX77-9959" fmla="*/ 269785 w 539684"/>
                  <a:gd name="connsiteY77-9960" fmla="*/ 0 h 410338"/>
                  <a:gd name="connsiteX0-9961" fmla="*/ 452459 w 539684"/>
                  <a:gd name="connsiteY0-9962" fmla="*/ 364695 h 410338"/>
                  <a:gd name="connsiteX1-9963" fmla="*/ 461766 w 539684"/>
                  <a:gd name="connsiteY1-9964" fmla="*/ 365904 h 410338"/>
                  <a:gd name="connsiteX2-9965" fmla="*/ 498990 w 539684"/>
                  <a:gd name="connsiteY2-9966" fmla="*/ 387430 h 410338"/>
                  <a:gd name="connsiteX3-9967" fmla="*/ 503485 w 539684"/>
                  <a:gd name="connsiteY3-9968" fmla="*/ 404122 h 410338"/>
                  <a:gd name="connsiteX4-9969" fmla="*/ 492882 w 539684"/>
                  <a:gd name="connsiteY4-9970" fmla="*/ 410338 h 410338"/>
                  <a:gd name="connsiteX5-9971" fmla="*/ 486659 w 539684"/>
                  <a:gd name="connsiteY5-9972" fmla="*/ 408612 h 410338"/>
                  <a:gd name="connsiteX6-9973" fmla="*/ 449550 w 539684"/>
                  <a:gd name="connsiteY6-9974" fmla="*/ 387200 h 410338"/>
                  <a:gd name="connsiteX7-9975" fmla="*/ 445055 w 539684"/>
                  <a:gd name="connsiteY7-9976" fmla="*/ 370393 h 410338"/>
                  <a:gd name="connsiteX8-9977" fmla="*/ 452459 w 539684"/>
                  <a:gd name="connsiteY8-9978" fmla="*/ 364695 h 410338"/>
                  <a:gd name="connsiteX9-9979" fmla="*/ 87225 w 539684"/>
                  <a:gd name="connsiteY9-9980" fmla="*/ 364695 h 410338"/>
                  <a:gd name="connsiteX10-9981" fmla="*/ 94629 w 539684"/>
                  <a:gd name="connsiteY10-9982" fmla="*/ 370393 h 410338"/>
                  <a:gd name="connsiteX11-9983" fmla="*/ 90134 w 539684"/>
                  <a:gd name="connsiteY11-9984" fmla="*/ 387200 h 410338"/>
                  <a:gd name="connsiteX12-9985" fmla="*/ 52910 w 539684"/>
                  <a:gd name="connsiteY12-9986" fmla="*/ 408612 h 410338"/>
                  <a:gd name="connsiteX13-9987" fmla="*/ 46802 w 539684"/>
                  <a:gd name="connsiteY13-9988" fmla="*/ 410338 h 410338"/>
                  <a:gd name="connsiteX14-9989" fmla="*/ 36199 w 539684"/>
                  <a:gd name="connsiteY14-9990" fmla="*/ 404122 h 410338"/>
                  <a:gd name="connsiteX15-9991" fmla="*/ 40694 w 539684"/>
                  <a:gd name="connsiteY15-9992" fmla="*/ 387430 h 410338"/>
                  <a:gd name="connsiteX16-9993" fmla="*/ 77918 w 539684"/>
                  <a:gd name="connsiteY16-9994" fmla="*/ 365904 h 410338"/>
                  <a:gd name="connsiteX17-9995" fmla="*/ 87225 w 539684"/>
                  <a:gd name="connsiteY17-9996" fmla="*/ 364695 h 410338"/>
                  <a:gd name="connsiteX18-9997" fmla="*/ 484369 w 539684"/>
                  <a:gd name="connsiteY18-9998" fmla="*/ 257141 h 410338"/>
                  <a:gd name="connsiteX19-9999" fmla="*/ 527353 w 539684"/>
                  <a:gd name="connsiteY19-10000" fmla="*/ 257141 h 410338"/>
                  <a:gd name="connsiteX20-10001" fmla="*/ 539684 w 539684"/>
                  <a:gd name="connsiteY20-10002" fmla="*/ 269477 h 410338"/>
                  <a:gd name="connsiteX21-10003" fmla="*/ 527353 w 539684"/>
                  <a:gd name="connsiteY21-10004" fmla="*/ 281698 h 410338"/>
                  <a:gd name="connsiteX22-10005" fmla="*/ 484369 w 539684"/>
                  <a:gd name="connsiteY22-10006" fmla="*/ 281698 h 410338"/>
                  <a:gd name="connsiteX23-10007" fmla="*/ 472153 w 539684"/>
                  <a:gd name="connsiteY23-10008" fmla="*/ 269477 h 410338"/>
                  <a:gd name="connsiteX24-10009" fmla="*/ 484369 w 539684"/>
                  <a:gd name="connsiteY24-10010" fmla="*/ 257141 h 410338"/>
                  <a:gd name="connsiteX25-10011" fmla="*/ 12331 w 539684"/>
                  <a:gd name="connsiteY25-10012" fmla="*/ 257141 h 410338"/>
                  <a:gd name="connsiteX26-10013" fmla="*/ 55200 w 539684"/>
                  <a:gd name="connsiteY26-10014" fmla="*/ 257141 h 410338"/>
                  <a:gd name="connsiteX27-10015" fmla="*/ 67531 w 539684"/>
                  <a:gd name="connsiteY27-10016" fmla="*/ 269477 h 410338"/>
                  <a:gd name="connsiteX28-10017" fmla="*/ 55200 w 539684"/>
                  <a:gd name="connsiteY28-10018" fmla="*/ 281698 h 410338"/>
                  <a:gd name="connsiteX29-10019" fmla="*/ 12331 w 539684"/>
                  <a:gd name="connsiteY29-10020" fmla="*/ 281698 h 410338"/>
                  <a:gd name="connsiteX30-10021" fmla="*/ 0 w 539684"/>
                  <a:gd name="connsiteY30-10022" fmla="*/ 269477 h 410338"/>
                  <a:gd name="connsiteX31-10023" fmla="*/ 12331 w 539684"/>
                  <a:gd name="connsiteY31-10024" fmla="*/ 257141 h 410338"/>
                  <a:gd name="connsiteX32-10025" fmla="*/ 496023 w 539684"/>
                  <a:gd name="connsiteY32-10026" fmla="*/ 129008 h 410338"/>
                  <a:gd name="connsiteX33-10027" fmla="*/ 503485 w 539684"/>
                  <a:gd name="connsiteY33-10028" fmla="*/ 134749 h 410338"/>
                  <a:gd name="connsiteX34-10029" fmla="*/ 498990 w 539684"/>
                  <a:gd name="connsiteY34-10030" fmla="*/ 151441 h 410338"/>
                  <a:gd name="connsiteX35-10031" fmla="*/ 461766 w 539684"/>
                  <a:gd name="connsiteY35-10032" fmla="*/ 172968 h 410338"/>
                  <a:gd name="connsiteX36-10033" fmla="*/ 455658 w 539684"/>
                  <a:gd name="connsiteY36-10034" fmla="*/ 174579 h 410338"/>
                  <a:gd name="connsiteX37-10035" fmla="*/ 445055 w 539684"/>
                  <a:gd name="connsiteY37-10036" fmla="*/ 168478 h 410338"/>
                  <a:gd name="connsiteX38-10037" fmla="*/ 449550 w 539684"/>
                  <a:gd name="connsiteY38-10038" fmla="*/ 151671 h 410338"/>
                  <a:gd name="connsiteX39-10039" fmla="*/ 486659 w 539684"/>
                  <a:gd name="connsiteY39-10040" fmla="*/ 130260 h 410338"/>
                  <a:gd name="connsiteX40-10041" fmla="*/ 496023 w 539684"/>
                  <a:gd name="connsiteY40-10042" fmla="*/ 129008 h 410338"/>
                  <a:gd name="connsiteX41-10043" fmla="*/ 43604 w 539684"/>
                  <a:gd name="connsiteY41-10044" fmla="*/ 129008 h 410338"/>
                  <a:gd name="connsiteX42-10045" fmla="*/ 52910 w 539684"/>
                  <a:gd name="connsiteY42-10046" fmla="*/ 130260 h 410338"/>
                  <a:gd name="connsiteX43-10047" fmla="*/ 90134 w 539684"/>
                  <a:gd name="connsiteY43-10048" fmla="*/ 151671 h 410338"/>
                  <a:gd name="connsiteX44-10049" fmla="*/ 94629 w 539684"/>
                  <a:gd name="connsiteY44-10050" fmla="*/ 168478 h 410338"/>
                  <a:gd name="connsiteX45-10051" fmla="*/ 84026 w 539684"/>
                  <a:gd name="connsiteY45-10052" fmla="*/ 174579 h 410338"/>
                  <a:gd name="connsiteX46-10053" fmla="*/ 77918 w 539684"/>
                  <a:gd name="connsiteY46-10054" fmla="*/ 172968 h 410338"/>
                  <a:gd name="connsiteX47-10055" fmla="*/ 40694 w 539684"/>
                  <a:gd name="connsiteY47-10056" fmla="*/ 151441 h 410338"/>
                  <a:gd name="connsiteX48-10057" fmla="*/ 36199 w 539684"/>
                  <a:gd name="connsiteY48-10058" fmla="*/ 134749 h 410338"/>
                  <a:gd name="connsiteX49-10059" fmla="*/ 43604 w 539684"/>
                  <a:gd name="connsiteY49-10060" fmla="*/ 129008 h 410338"/>
                  <a:gd name="connsiteX50-10061" fmla="*/ 395400 w 539684"/>
                  <a:gd name="connsiteY50-10062" fmla="*/ 34872 h 410338"/>
                  <a:gd name="connsiteX51-10063" fmla="*/ 404717 w 539684"/>
                  <a:gd name="connsiteY51-10064" fmla="*/ 36123 h 410338"/>
                  <a:gd name="connsiteX52-10065" fmla="*/ 409210 w 539684"/>
                  <a:gd name="connsiteY52-10066" fmla="*/ 52806 h 410338"/>
                  <a:gd name="connsiteX53-10067" fmla="*/ 387782 w 539684"/>
                  <a:gd name="connsiteY53-10068" fmla="*/ 89968 h 410338"/>
                  <a:gd name="connsiteX54-10069" fmla="*/ 377068 w 539684"/>
                  <a:gd name="connsiteY54-10070" fmla="*/ 96181 h 410338"/>
                  <a:gd name="connsiteX55-10071" fmla="*/ 370963 w 539684"/>
                  <a:gd name="connsiteY55-10072" fmla="*/ 94455 h 410338"/>
                  <a:gd name="connsiteX56-10073" fmla="*/ 366470 w 539684"/>
                  <a:gd name="connsiteY56-10074" fmla="*/ 77772 h 410338"/>
                  <a:gd name="connsiteX57-10075" fmla="*/ 387898 w 539684"/>
                  <a:gd name="connsiteY57-10076" fmla="*/ 40610 h 410338"/>
                  <a:gd name="connsiteX58-10077" fmla="*/ 395400 w 539684"/>
                  <a:gd name="connsiteY58-10078" fmla="*/ 34872 h 410338"/>
                  <a:gd name="connsiteX59-10079" fmla="*/ 144269 w 539684"/>
                  <a:gd name="connsiteY59-10080" fmla="*/ 34872 h 410338"/>
                  <a:gd name="connsiteX60-10081" fmla="*/ 151671 w 539684"/>
                  <a:gd name="connsiteY60-10082" fmla="*/ 40610 h 410338"/>
                  <a:gd name="connsiteX61-10083" fmla="*/ 173214 w 539684"/>
                  <a:gd name="connsiteY61-10084" fmla="*/ 77772 h 410338"/>
                  <a:gd name="connsiteX62-10085" fmla="*/ 168721 w 539684"/>
                  <a:gd name="connsiteY62-10086" fmla="*/ 94455 h 410338"/>
                  <a:gd name="connsiteX63-10087" fmla="*/ 162500 w 539684"/>
                  <a:gd name="connsiteY63-10088" fmla="*/ 96181 h 410338"/>
                  <a:gd name="connsiteX64-10089" fmla="*/ 151902 w 539684"/>
                  <a:gd name="connsiteY64-10090" fmla="*/ 89968 h 410338"/>
                  <a:gd name="connsiteX65-10091" fmla="*/ 130474 w 539684"/>
                  <a:gd name="connsiteY65-10092" fmla="*/ 52806 h 410338"/>
                  <a:gd name="connsiteX66-10093" fmla="*/ 134967 w 539684"/>
                  <a:gd name="connsiteY66-10094" fmla="*/ 36123 h 410338"/>
                  <a:gd name="connsiteX67-10095" fmla="*/ 144269 w 539684"/>
                  <a:gd name="connsiteY67-10096" fmla="*/ 34872 h 410338"/>
                  <a:gd name="connsiteX68-10097" fmla="*/ 269785 w 539684"/>
                  <a:gd name="connsiteY68-10098" fmla="*/ 0 h 410338"/>
                  <a:gd name="connsiteX69-10099" fmla="*/ 282121 w 539684"/>
                  <a:gd name="connsiteY69-10100" fmla="*/ 12318 h 410338"/>
                  <a:gd name="connsiteX70-10101" fmla="*/ 282121 w 539684"/>
                  <a:gd name="connsiteY70-10102" fmla="*/ 55258 h 410338"/>
                  <a:gd name="connsiteX71-10103" fmla="*/ 269785 w 539684"/>
                  <a:gd name="connsiteY71-10104" fmla="*/ 67461 h 410338"/>
                  <a:gd name="connsiteX72-10105" fmla="*/ 257564 w 539684"/>
                  <a:gd name="connsiteY72-10106" fmla="*/ 55258 h 410338"/>
                  <a:gd name="connsiteX73-10107" fmla="*/ 257564 w 539684"/>
                  <a:gd name="connsiteY73-10108" fmla="*/ 12318 h 410338"/>
                  <a:gd name="connsiteX74-10109" fmla="*/ 269785 w 539684"/>
                  <a:gd name="connsiteY74-10110" fmla="*/ 0 h 410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  <a:cxn ang="0">
                    <a:pos x="connsiteX37-75" y="connsiteY37-76"/>
                  </a:cxn>
                  <a:cxn ang="0">
                    <a:pos x="connsiteX38-77" y="connsiteY38-78"/>
                  </a:cxn>
                  <a:cxn ang="0">
                    <a:pos x="connsiteX39-79" y="connsiteY39-80"/>
                  </a:cxn>
                  <a:cxn ang="0">
                    <a:pos x="connsiteX40-81" y="connsiteY40-82"/>
                  </a:cxn>
                  <a:cxn ang="0">
                    <a:pos x="connsiteX41-83" y="connsiteY41-84"/>
                  </a:cxn>
                  <a:cxn ang="0">
                    <a:pos x="connsiteX42-85" y="connsiteY42-86"/>
                  </a:cxn>
                  <a:cxn ang="0">
                    <a:pos x="connsiteX43-87" y="connsiteY43-88"/>
                  </a:cxn>
                  <a:cxn ang="0">
                    <a:pos x="connsiteX44-89" y="connsiteY44-90"/>
                  </a:cxn>
                  <a:cxn ang="0">
                    <a:pos x="connsiteX45-91" y="connsiteY45-92"/>
                  </a:cxn>
                  <a:cxn ang="0">
                    <a:pos x="connsiteX46-93" y="connsiteY46-94"/>
                  </a:cxn>
                  <a:cxn ang="0">
                    <a:pos x="connsiteX47-95" y="connsiteY47-96"/>
                  </a:cxn>
                  <a:cxn ang="0">
                    <a:pos x="connsiteX48-97" y="connsiteY48-98"/>
                  </a:cxn>
                  <a:cxn ang="0">
                    <a:pos x="connsiteX49-99" y="connsiteY49-100"/>
                  </a:cxn>
                  <a:cxn ang="0">
                    <a:pos x="connsiteX50-101" y="connsiteY50-102"/>
                  </a:cxn>
                  <a:cxn ang="0">
                    <a:pos x="connsiteX51-103" y="connsiteY51-104"/>
                  </a:cxn>
                  <a:cxn ang="0">
                    <a:pos x="connsiteX52-105" y="connsiteY52-106"/>
                  </a:cxn>
                  <a:cxn ang="0">
                    <a:pos x="connsiteX53-107" y="connsiteY53-108"/>
                  </a:cxn>
                  <a:cxn ang="0">
                    <a:pos x="connsiteX54-109" y="connsiteY54-110"/>
                  </a:cxn>
                  <a:cxn ang="0">
                    <a:pos x="connsiteX55-111" y="connsiteY55-112"/>
                  </a:cxn>
                  <a:cxn ang="0">
                    <a:pos x="connsiteX56-113" y="connsiteY56-114"/>
                  </a:cxn>
                  <a:cxn ang="0">
                    <a:pos x="connsiteX57-115" y="connsiteY57-116"/>
                  </a:cxn>
                  <a:cxn ang="0">
                    <a:pos x="connsiteX58-117" y="connsiteY58-118"/>
                  </a:cxn>
                  <a:cxn ang="0">
                    <a:pos x="connsiteX59-119" y="connsiteY59-120"/>
                  </a:cxn>
                  <a:cxn ang="0">
                    <a:pos x="connsiteX60-121" y="connsiteY60-122"/>
                  </a:cxn>
                  <a:cxn ang="0">
                    <a:pos x="connsiteX61-123" y="connsiteY61-124"/>
                  </a:cxn>
                  <a:cxn ang="0">
                    <a:pos x="connsiteX62-125" y="connsiteY62-126"/>
                  </a:cxn>
                  <a:cxn ang="0">
                    <a:pos x="connsiteX63-127" y="connsiteY63-128"/>
                  </a:cxn>
                  <a:cxn ang="0">
                    <a:pos x="connsiteX64-129" y="connsiteY64-130"/>
                  </a:cxn>
                  <a:cxn ang="0">
                    <a:pos x="connsiteX65-131" y="connsiteY65-132"/>
                  </a:cxn>
                  <a:cxn ang="0">
                    <a:pos x="connsiteX66-133" y="connsiteY66-134"/>
                  </a:cxn>
                  <a:cxn ang="0">
                    <a:pos x="connsiteX67-135" y="connsiteY67-136"/>
                  </a:cxn>
                  <a:cxn ang="0">
                    <a:pos x="connsiteX68-137" y="connsiteY68-138"/>
                  </a:cxn>
                  <a:cxn ang="0">
                    <a:pos x="connsiteX69-139" y="connsiteY69-140"/>
                  </a:cxn>
                  <a:cxn ang="0">
                    <a:pos x="connsiteX70-141" y="connsiteY70-142"/>
                  </a:cxn>
                  <a:cxn ang="0">
                    <a:pos x="connsiteX71-143" y="connsiteY71-144"/>
                  </a:cxn>
                  <a:cxn ang="0">
                    <a:pos x="connsiteX72-145" y="connsiteY72-146"/>
                  </a:cxn>
                  <a:cxn ang="0">
                    <a:pos x="connsiteX73-147" y="connsiteY73-148"/>
                  </a:cxn>
                  <a:cxn ang="0">
                    <a:pos x="connsiteX74-149" y="connsiteY74-150"/>
                  </a:cxn>
                </a:cxnLst>
                <a:rect l="l" t="t" r="r" b="b"/>
                <a:pathLst>
                  <a:path w="539684" h="410338">
                    <a:moveTo>
                      <a:pt x="452459" y="364695"/>
                    </a:moveTo>
                    <a:cubicBezTo>
                      <a:pt x="455485" y="363889"/>
                      <a:pt x="458827" y="364234"/>
                      <a:pt x="461766" y="365904"/>
                    </a:cubicBezTo>
                    <a:lnTo>
                      <a:pt x="498990" y="387430"/>
                    </a:lnTo>
                    <a:cubicBezTo>
                      <a:pt x="504868" y="390769"/>
                      <a:pt x="506942" y="398251"/>
                      <a:pt x="503485" y="404122"/>
                    </a:cubicBezTo>
                    <a:cubicBezTo>
                      <a:pt x="501180" y="408036"/>
                      <a:pt x="497146" y="410338"/>
                      <a:pt x="492882" y="410338"/>
                    </a:cubicBezTo>
                    <a:cubicBezTo>
                      <a:pt x="490808" y="410338"/>
                      <a:pt x="488618" y="409763"/>
                      <a:pt x="486659" y="408612"/>
                    </a:cubicBezTo>
                    <a:lnTo>
                      <a:pt x="449550" y="387200"/>
                    </a:lnTo>
                    <a:cubicBezTo>
                      <a:pt x="443672" y="383747"/>
                      <a:pt x="441598" y="376264"/>
                      <a:pt x="445055" y="370393"/>
                    </a:cubicBezTo>
                    <a:cubicBezTo>
                      <a:pt x="446726" y="367458"/>
                      <a:pt x="449434" y="365501"/>
                      <a:pt x="452459" y="364695"/>
                    </a:cubicBezTo>
                    <a:close/>
                    <a:moveTo>
                      <a:pt x="87225" y="364695"/>
                    </a:moveTo>
                    <a:cubicBezTo>
                      <a:pt x="90250" y="365501"/>
                      <a:pt x="92958" y="367458"/>
                      <a:pt x="94629" y="370393"/>
                    </a:cubicBezTo>
                    <a:cubicBezTo>
                      <a:pt x="98086" y="376264"/>
                      <a:pt x="96012" y="383747"/>
                      <a:pt x="90134" y="387200"/>
                    </a:cubicBezTo>
                    <a:lnTo>
                      <a:pt x="52910" y="408612"/>
                    </a:lnTo>
                    <a:cubicBezTo>
                      <a:pt x="50951" y="409763"/>
                      <a:pt x="48876" y="410338"/>
                      <a:pt x="46802" y="410338"/>
                    </a:cubicBezTo>
                    <a:cubicBezTo>
                      <a:pt x="42538" y="410338"/>
                      <a:pt x="38389" y="408151"/>
                      <a:pt x="36199" y="404122"/>
                    </a:cubicBezTo>
                    <a:cubicBezTo>
                      <a:pt x="32742" y="398251"/>
                      <a:pt x="34816" y="390769"/>
                      <a:pt x="40694" y="387430"/>
                    </a:cubicBezTo>
                    <a:lnTo>
                      <a:pt x="77918" y="365904"/>
                    </a:lnTo>
                    <a:cubicBezTo>
                      <a:pt x="80857" y="364234"/>
                      <a:pt x="84199" y="363889"/>
                      <a:pt x="87225" y="364695"/>
                    </a:cubicBezTo>
                    <a:close/>
                    <a:moveTo>
                      <a:pt x="484369" y="257141"/>
                    </a:moveTo>
                    <a:lnTo>
                      <a:pt x="527353" y="257141"/>
                    </a:lnTo>
                    <a:cubicBezTo>
                      <a:pt x="534152" y="257141"/>
                      <a:pt x="539684" y="262675"/>
                      <a:pt x="539684" y="269477"/>
                    </a:cubicBezTo>
                    <a:cubicBezTo>
                      <a:pt x="539684" y="276164"/>
                      <a:pt x="534152" y="281698"/>
                      <a:pt x="527353" y="281698"/>
                    </a:cubicBezTo>
                    <a:lnTo>
                      <a:pt x="484369" y="281698"/>
                    </a:lnTo>
                    <a:cubicBezTo>
                      <a:pt x="477569" y="281698"/>
                      <a:pt x="472153" y="276164"/>
                      <a:pt x="472153" y="269477"/>
                    </a:cubicBezTo>
                    <a:cubicBezTo>
                      <a:pt x="472153" y="262675"/>
                      <a:pt x="477569" y="257141"/>
                      <a:pt x="484369" y="257141"/>
                    </a:cubicBezTo>
                    <a:close/>
                    <a:moveTo>
                      <a:pt x="12331" y="257141"/>
                    </a:moveTo>
                    <a:lnTo>
                      <a:pt x="55200" y="257141"/>
                    </a:lnTo>
                    <a:cubicBezTo>
                      <a:pt x="61999" y="257141"/>
                      <a:pt x="67531" y="262675"/>
                      <a:pt x="67531" y="269477"/>
                    </a:cubicBezTo>
                    <a:cubicBezTo>
                      <a:pt x="67531" y="276164"/>
                      <a:pt x="61999" y="281698"/>
                      <a:pt x="55200" y="281698"/>
                    </a:cubicBezTo>
                    <a:lnTo>
                      <a:pt x="12331" y="281698"/>
                    </a:lnTo>
                    <a:cubicBezTo>
                      <a:pt x="5532" y="281698"/>
                      <a:pt x="0" y="276164"/>
                      <a:pt x="0" y="269477"/>
                    </a:cubicBezTo>
                    <a:cubicBezTo>
                      <a:pt x="0" y="262675"/>
                      <a:pt x="5532" y="257141"/>
                      <a:pt x="12331" y="257141"/>
                    </a:cubicBezTo>
                    <a:close/>
                    <a:moveTo>
                      <a:pt x="496023" y="129008"/>
                    </a:moveTo>
                    <a:cubicBezTo>
                      <a:pt x="499077" y="129828"/>
                      <a:pt x="501814" y="131814"/>
                      <a:pt x="503485" y="134749"/>
                    </a:cubicBezTo>
                    <a:cubicBezTo>
                      <a:pt x="506942" y="140620"/>
                      <a:pt x="504868" y="148103"/>
                      <a:pt x="498990" y="151441"/>
                    </a:cubicBezTo>
                    <a:lnTo>
                      <a:pt x="461766" y="172968"/>
                    </a:lnTo>
                    <a:cubicBezTo>
                      <a:pt x="459807" y="174119"/>
                      <a:pt x="457732" y="174579"/>
                      <a:pt x="455658" y="174579"/>
                    </a:cubicBezTo>
                    <a:cubicBezTo>
                      <a:pt x="451394" y="174579"/>
                      <a:pt x="447245" y="172392"/>
                      <a:pt x="445055" y="168478"/>
                    </a:cubicBezTo>
                    <a:cubicBezTo>
                      <a:pt x="441598" y="162607"/>
                      <a:pt x="443672" y="155125"/>
                      <a:pt x="449550" y="151671"/>
                    </a:cubicBezTo>
                    <a:lnTo>
                      <a:pt x="486659" y="130260"/>
                    </a:lnTo>
                    <a:cubicBezTo>
                      <a:pt x="489597" y="128533"/>
                      <a:pt x="492969" y="128188"/>
                      <a:pt x="496023" y="129008"/>
                    </a:cubicBezTo>
                    <a:close/>
                    <a:moveTo>
                      <a:pt x="43604" y="129008"/>
                    </a:moveTo>
                    <a:cubicBezTo>
                      <a:pt x="46629" y="128188"/>
                      <a:pt x="49971" y="128533"/>
                      <a:pt x="52910" y="130260"/>
                    </a:cubicBezTo>
                    <a:lnTo>
                      <a:pt x="90134" y="151671"/>
                    </a:lnTo>
                    <a:cubicBezTo>
                      <a:pt x="96012" y="155125"/>
                      <a:pt x="98086" y="162607"/>
                      <a:pt x="94629" y="168478"/>
                    </a:cubicBezTo>
                    <a:cubicBezTo>
                      <a:pt x="92324" y="172392"/>
                      <a:pt x="88290" y="174579"/>
                      <a:pt x="84026" y="174579"/>
                    </a:cubicBezTo>
                    <a:cubicBezTo>
                      <a:pt x="81952" y="174579"/>
                      <a:pt x="79762" y="174119"/>
                      <a:pt x="77918" y="172968"/>
                    </a:cubicBezTo>
                    <a:lnTo>
                      <a:pt x="40694" y="151441"/>
                    </a:lnTo>
                    <a:cubicBezTo>
                      <a:pt x="34816" y="148103"/>
                      <a:pt x="32742" y="140620"/>
                      <a:pt x="36199" y="134749"/>
                    </a:cubicBezTo>
                    <a:cubicBezTo>
                      <a:pt x="37870" y="131814"/>
                      <a:pt x="40578" y="129828"/>
                      <a:pt x="43604" y="129008"/>
                    </a:cubicBezTo>
                    <a:close/>
                    <a:moveTo>
                      <a:pt x="395400" y="34872"/>
                    </a:moveTo>
                    <a:cubicBezTo>
                      <a:pt x="398439" y="34052"/>
                      <a:pt x="401780" y="34398"/>
                      <a:pt x="404717" y="36123"/>
                    </a:cubicBezTo>
                    <a:cubicBezTo>
                      <a:pt x="410592" y="39460"/>
                      <a:pt x="412666" y="46938"/>
                      <a:pt x="409210" y="52806"/>
                    </a:cubicBezTo>
                    <a:lnTo>
                      <a:pt x="387782" y="89968"/>
                    </a:lnTo>
                    <a:cubicBezTo>
                      <a:pt x="385478" y="93995"/>
                      <a:pt x="381331" y="96181"/>
                      <a:pt x="377068" y="96181"/>
                    </a:cubicBezTo>
                    <a:cubicBezTo>
                      <a:pt x="374995" y="96181"/>
                      <a:pt x="372921" y="95605"/>
                      <a:pt x="370963" y="94455"/>
                    </a:cubicBezTo>
                    <a:cubicBezTo>
                      <a:pt x="365087" y="91118"/>
                      <a:pt x="363129" y="83640"/>
                      <a:pt x="366470" y="77772"/>
                    </a:cubicBezTo>
                    <a:lnTo>
                      <a:pt x="387898" y="40610"/>
                    </a:lnTo>
                    <a:cubicBezTo>
                      <a:pt x="389626" y="37677"/>
                      <a:pt x="392362" y="35692"/>
                      <a:pt x="395400" y="34872"/>
                    </a:cubicBezTo>
                    <a:close/>
                    <a:moveTo>
                      <a:pt x="144269" y="34872"/>
                    </a:moveTo>
                    <a:cubicBezTo>
                      <a:pt x="147293" y="35692"/>
                      <a:pt x="150001" y="37677"/>
                      <a:pt x="151671" y="40610"/>
                    </a:cubicBezTo>
                    <a:lnTo>
                      <a:pt x="173214" y="77772"/>
                    </a:lnTo>
                    <a:cubicBezTo>
                      <a:pt x="176555" y="83640"/>
                      <a:pt x="174597" y="91118"/>
                      <a:pt x="168721" y="94455"/>
                    </a:cubicBezTo>
                    <a:cubicBezTo>
                      <a:pt x="166763" y="95605"/>
                      <a:pt x="164689" y="96181"/>
                      <a:pt x="162500" y="96181"/>
                    </a:cubicBezTo>
                    <a:cubicBezTo>
                      <a:pt x="158353" y="96181"/>
                      <a:pt x="154206" y="93995"/>
                      <a:pt x="151902" y="89968"/>
                    </a:cubicBezTo>
                    <a:lnTo>
                      <a:pt x="130474" y="52806"/>
                    </a:lnTo>
                    <a:cubicBezTo>
                      <a:pt x="127018" y="46938"/>
                      <a:pt x="129092" y="39460"/>
                      <a:pt x="134967" y="36123"/>
                    </a:cubicBezTo>
                    <a:cubicBezTo>
                      <a:pt x="137905" y="34398"/>
                      <a:pt x="141245" y="34052"/>
                      <a:pt x="144269" y="34872"/>
                    </a:cubicBezTo>
                    <a:close/>
                    <a:moveTo>
                      <a:pt x="269785" y="0"/>
                    </a:moveTo>
                    <a:cubicBezTo>
                      <a:pt x="276587" y="0"/>
                      <a:pt x="282121" y="5526"/>
                      <a:pt x="282121" y="12318"/>
                    </a:cubicBezTo>
                    <a:lnTo>
                      <a:pt x="282121" y="55258"/>
                    </a:lnTo>
                    <a:cubicBezTo>
                      <a:pt x="282121" y="61935"/>
                      <a:pt x="276587" y="67461"/>
                      <a:pt x="269785" y="67461"/>
                    </a:cubicBezTo>
                    <a:cubicBezTo>
                      <a:pt x="262983" y="67461"/>
                      <a:pt x="257564" y="61935"/>
                      <a:pt x="257564" y="55258"/>
                    </a:cubicBezTo>
                    <a:lnTo>
                      <a:pt x="257564" y="12318"/>
                    </a:lnTo>
                    <a:cubicBezTo>
                      <a:pt x="257564" y="5526"/>
                      <a:pt x="262983" y="0"/>
                      <a:pt x="2697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18" name="ecological-lightbulb-symbol_45588"/>
              <p:cNvSpPr/>
              <p:nvPr/>
            </p:nvSpPr>
            <p:spPr>
              <a:xfrm>
                <a:off x="4956315" y="1521701"/>
                <a:ext cx="143300" cy="270000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3795 w 312739"/>
                  <a:gd name="connsiteY0-11834" fmla="*/ 457144 h 488122"/>
                  <a:gd name="connsiteX1-11835" fmla="*/ 211196 w 312739"/>
                  <a:gd name="connsiteY1-11836" fmla="*/ 457144 h 488122"/>
                  <a:gd name="connsiteX2-11837" fmla="*/ 196100 w 312739"/>
                  <a:gd name="connsiteY2-11838" fmla="*/ 488122 h 488122"/>
                  <a:gd name="connsiteX3-11839" fmla="*/ 119006 w 312739"/>
                  <a:gd name="connsiteY3-11840" fmla="*/ 488122 h 488122"/>
                  <a:gd name="connsiteX4-11841" fmla="*/ 103795 w 312739"/>
                  <a:gd name="connsiteY4-11842" fmla="*/ 457144 h 488122"/>
                  <a:gd name="connsiteX5-11843" fmla="*/ 62020 w 312739"/>
                  <a:gd name="connsiteY5-11844" fmla="*/ 401326 h 488122"/>
                  <a:gd name="connsiteX6-11845" fmla="*/ 253182 w 312739"/>
                  <a:gd name="connsiteY6-11846" fmla="*/ 401326 h 488122"/>
                  <a:gd name="connsiteX7-11847" fmla="*/ 236128 w 312739"/>
                  <a:gd name="connsiteY7-11848" fmla="*/ 432657 h 488122"/>
                  <a:gd name="connsiteX8-11849" fmla="*/ 78958 w 312739"/>
                  <a:gd name="connsiteY8-11850" fmla="*/ 432657 h 488122"/>
                  <a:gd name="connsiteX9-11851" fmla="*/ 62020 w 312739"/>
                  <a:gd name="connsiteY9-11852" fmla="*/ 401326 h 488122"/>
                  <a:gd name="connsiteX10-11853" fmla="*/ 117626 w 312739"/>
                  <a:gd name="connsiteY10-11854" fmla="*/ 283835 h 488122"/>
                  <a:gd name="connsiteX11-11855" fmla="*/ 197365 w 312739"/>
                  <a:gd name="connsiteY11-11856" fmla="*/ 283835 h 488122"/>
                  <a:gd name="connsiteX12-11857" fmla="*/ 197365 w 312739"/>
                  <a:gd name="connsiteY12-11858" fmla="*/ 364491 h 488122"/>
                  <a:gd name="connsiteX13-11859" fmla="*/ 117626 w 312739"/>
                  <a:gd name="connsiteY13-11860" fmla="*/ 364491 h 488122"/>
                  <a:gd name="connsiteX14-11861" fmla="*/ 117626 w 312739"/>
                  <a:gd name="connsiteY14-11862" fmla="*/ 283835 h 488122"/>
                  <a:gd name="connsiteX15-11863" fmla="*/ 157508 w 312739"/>
                  <a:gd name="connsiteY15-11864" fmla="*/ 175446 h 488122"/>
                  <a:gd name="connsiteX16-11865" fmla="*/ 179170 w 312739"/>
                  <a:gd name="connsiteY16-11866" fmla="*/ 199270 h 488122"/>
                  <a:gd name="connsiteX17-11867" fmla="*/ 187697 w 312739"/>
                  <a:gd name="connsiteY17-11868" fmla="*/ 203298 h 488122"/>
                  <a:gd name="connsiteX18-11869" fmla="*/ 188273 w 312739"/>
                  <a:gd name="connsiteY18-11870" fmla="*/ 203298 h 488122"/>
                  <a:gd name="connsiteX19-11871" fmla="*/ 196569 w 312739"/>
                  <a:gd name="connsiteY19-11872" fmla="*/ 200076 h 488122"/>
                  <a:gd name="connsiteX20-11873" fmla="*/ 208091 w 312739"/>
                  <a:gd name="connsiteY20-11874" fmla="*/ 189487 h 488122"/>
                  <a:gd name="connsiteX21-11875" fmla="*/ 198182 w 312739"/>
                  <a:gd name="connsiteY21-11876" fmla="*/ 259348 h 488122"/>
                  <a:gd name="connsiteX22-11877" fmla="*/ 116835 w 312739"/>
                  <a:gd name="connsiteY22-11878" fmla="*/ 259348 h 488122"/>
                  <a:gd name="connsiteX23-11879" fmla="*/ 107041 w 312739"/>
                  <a:gd name="connsiteY23-11880" fmla="*/ 189487 h 488122"/>
                  <a:gd name="connsiteX24-11881" fmla="*/ 118563 w 312739"/>
                  <a:gd name="connsiteY24-11882" fmla="*/ 200076 h 488122"/>
                  <a:gd name="connsiteX25-11883" fmla="*/ 127435 w 312739"/>
                  <a:gd name="connsiteY25-11884" fmla="*/ 203298 h 488122"/>
                  <a:gd name="connsiteX26-11885" fmla="*/ 135962 w 312739"/>
                  <a:gd name="connsiteY26-11886" fmla="*/ 199270 h 488122"/>
                  <a:gd name="connsiteX27-11887" fmla="*/ 157508 w 312739"/>
                  <a:gd name="connsiteY27-11888" fmla="*/ 175446 h 488122"/>
                  <a:gd name="connsiteX28-11889" fmla="*/ 155315 w 312739"/>
                  <a:gd name="connsiteY28-11890" fmla="*/ 17 h 488122"/>
                  <a:gd name="connsiteX29-11891" fmla="*/ 312739 w 312739"/>
                  <a:gd name="connsiteY29-11892" fmla="*/ 154993 h 488122"/>
                  <a:gd name="connsiteX30-11893" fmla="*/ 297296 w 312739"/>
                  <a:gd name="connsiteY30-11894" fmla="*/ 222529 h 488122"/>
                  <a:gd name="connsiteX31-11895" fmla="*/ 253158 w 312739"/>
                  <a:gd name="connsiteY31-11896" fmla="*/ 372903 h 488122"/>
                  <a:gd name="connsiteX32-11897" fmla="*/ 253158 w 312739"/>
                  <a:gd name="connsiteY32-11898" fmla="*/ 376700 h 488122"/>
                  <a:gd name="connsiteX33-11899" fmla="*/ 222042 w 312739"/>
                  <a:gd name="connsiteY33-11900" fmla="*/ 376700 h 488122"/>
                  <a:gd name="connsiteX34-11901" fmla="*/ 222042 w 312739"/>
                  <a:gd name="connsiteY34-11902" fmla="*/ 271657 h 488122"/>
                  <a:gd name="connsiteX35-11903" fmla="*/ 221926 w 312739"/>
                  <a:gd name="connsiteY35-11904" fmla="*/ 267515 h 488122"/>
                  <a:gd name="connsiteX36-11905" fmla="*/ 237254 w 312739"/>
                  <a:gd name="connsiteY36-11906" fmla="*/ 158905 h 488122"/>
                  <a:gd name="connsiteX37-11907" fmla="*/ 234142 w 312739"/>
                  <a:gd name="connsiteY37-11908" fmla="*/ 148895 h 488122"/>
                  <a:gd name="connsiteX38-11909" fmla="*/ 216740 w 312739"/>
                  <a:gd name="connsiteY38-11910" fmla="*/ 148090 h 488122"/>
                  <a:gd name="connsiteX39-11911" fmla="*/ 189082 w 312739"/>
                  <a:gd name="connsiteY39-11912" fmla="*/ 173632 h 488122"/>
                  <a:gd name="connsiteX40-11913" fmla="*/ 166609 w 312739"/>
                  <a:gd name="connsiteY40-11914" fmla="*/ 148895 h 488122"/>
                  <a:gd name="connsiteX41-11915" fmla="*/ 157505 w 312739"/>
                  <a:gd name="connsiteY41-11916" fmla="*/ 144869 h 488122"/>
                  <a:gd name="connsiteX42-11917" fmla="*/ 148400 w 312739"/>
                  <a:gd name="connsiteY42-11918" fmla="*/ 148895 h 488122"/>
                  <a:gd name="connsiteX43-11919" fmla="*/ 126043 w 312739"/>
                  <a:gd name="connsiteY43-11920" fmla="*/ 173632 h 488122"/>
                  <a:gd name="connsiteX44-11921" fmla="*/ 98384 w 312739"/>
                  <a:gd name="connsiteY44-11922" fmla="*/ 148205 h 488122"/>
                  <a:gd name="connsiteX45-11923" fmla="*/ 88243 w 312739"/>
                  <a:gd name="connsiteY45-11924" fmla="*/ 144984 h 488122"/>
                  <a:gd name="connsiteX46-11925" fmla="*/ 77756 w 312739"/>
                  <a:gd name="connsiteY46-11926" fmla="*/ 158905 h 488122"/>
                  <a:gd name="connsiteX47-11927" fmla="*/ 93198 w 312739"/>
                  <a:gd name="connsiteY47-11928" fmla="*/ 267515 h 488122"/>
                  <a:gd name="connsiteX48-11929" fmla="*/ 93083 w 312739"/>
                  <a:gd name="connsiteY48-11930" fmla="*/ 271657 h 488122"/>
                  <a:gd name="connsiteX49-11931" fmla="*/ 93083 w 312739"/>
                  <a:gd name="connsiteY49-11932" fmla="*/ 376700 h 488122"/>
                  <a:gd name="connsiteX50-11933" fmla="*/ 61967 w 312739"/>
                  <a:gd name="connsiteY50-11934" fmla="*/ 376700 h 488122"/>
                  <a:gd name="connsiteX51-11935" fmla="*/ 61967 w 312739"/>
                  <a:gd name="connsiteY51-11936" fmla="*/ 373594 h 488122"/>
                  <a:gd name="connsiteX52-11937" fmla="*/ 2386 w 312739"/>
                  <a:gd name="connsiteY52-11938" fmla="*/ 155453 h 488122"/>
                  <a:gd name="connsiteX53-11939" fmla="*/ 155315 w 312739"/>
                  <a:gd name="connsiteY53-11940" fmla="*/ 17 h 488122"/>
                  <a:gd name="connsiteX0-11941" fmla="*/ 41828 w 250772"/>
                  <a:gd name="connsiteY0-11942" fmla="*/ 457144 h 488122"/>
                  <a:gd name="connsiteX1-11943" fmla="*/ 149229 w 250772"/>
                  <a:gd name="connsiteY1-11944" fmla="*/ 457144 h 488122"/>
                  <a:gd name="connsiteX2-11945" fmla="*/ 134133 w 250772"/>
                  <a:gd name="connsiteY2-11946" fmla="*/ 488122 h 488122"/>
                  <a:gd name="connsiteX3-11947" fmla="*/ 57039 w 250772"/>
                  <a:gd name="connsiteY3-11948" fmla="*/ 488122 h 488122"/>
                  <a:gd name="connsiteX4-11949" fmla="*/ 41828 w 250772"/>
                  <a:gd name="connsiteY4-11950" fmla="*/ 457144 h 488122"/>
                  <a:gd name="connsiteX5-11951" fmla="*/ 53 w 250772"/>
                  <a:gd name="connsiteY5-11952" fmla="*/ 401326 h 488122"/>
                  <a:gd name="connsiteX6-11953" fmla="*/ 191215 w 250772"/>
                  <a:gd name="connsiteY6-11954" fmla="*/ 401326 h 488122"/>
                  <a:gd name="connsiteX7-11955" fmla="*/ 174161 w 250772"/>
                  <a:gd name="connsiteY7-11956" fmla="*/ 432657 h 488122"/>
                  <a:gd name="connsiteX8-11957" fmla="*/ 16991 w 250772"/>
                  <a:gd name="connsiteY8-11958" fmla="*/ 432657 h 488122"/>
                  <a:gd name="connsiteX9-11959" fmla="*/ 53 w 250772"/>
                  <a:gd name="connsiteY9-11960" fmla="*/ 401326 h 488122"/>
                  <a:gd name="connsiteX10-11961" fmla="*/ 55659 w 250772"/>
                  <a:gd name="connsiteY10-11962" fmla="*/ 283835 h 488122"/>
                  <a:gd name="connsiteX11-11963" fmla="*/ 135398 w 250772"/>
                  <a:gd name="connsiteY11-11964" fmla="*/ 283835 h 488122"/>
                  <a:gd name="connsiteX12-11965" fmla="*/ 135398 w 250772"/>
                  <a:gd name="connsiteY12-11966" fmla="*/ 364491 h 488122"/>
                  <a:gd name="connsiteX13-11967" fmla="*/ 55659 w 250772"/>
                  <a:gd name="connsiteY13-11968" fmla="*/ 364491 h 488122"/>
                  <a:gd name="connsiteX14-11969" fmla="*/ 55659 w 250772"/>
                  <a:gd name="connsiteY14-11970" fmla="*/ 283835 h 488122"/>
                  <a:gd name="connsiteX15-11971" fmla="*/ 95541 w 250772"/>
                  <a:gd name="connsiteY15-11972" fmla="*/ 175446 h 488122"/>
                  <a:gd name="connsiteX16-11973" fmla="*/ 117203 w 250772"/>
                  <a:gd name="connsiteY16-11974" fmla="*/ 199270 h 488122"/>
                  <a:gd name="connsiteX17-11975" fmla="*/ 125730 w 250772"/>
                  <a:gd name="connsiteY17-11976" fmla="*/ 203298 h 488122"/>
                  <a:gd name="connsiteX18-11977" fmla="*/ 126306 w 250772"/>
                  <a:gd name="connsiteY18-11978" fmla="*/ 203298 h 488122"/>
                  <a:gd name="connsiteX19-11979" fmla="*/ 134602 w 250772"/>
                  <a:gd name="connsiteY19-11980" fmla="*/ 200076 h 488122"/>
                  <a:gd name="connsiteX20-11981" fmla="*/ 146124 w 250772"/>
                  <a:gd name="connsiteY20-11982" fmla="*/ 189487 h 488122"/>
                  <a:gd name="connsiteX21-11983" fmla="*/ 136215 w 250772"/>
                  <a:gd name="connsiteY21-11984" fmla="*/ 259348 h 488122"/>
                  <a:gd name="connsiteX22-11985" fmla="*/ 54868 w 250772"/>
                  <a:gd name="connsiteY22-11986" fmla="*/ 259348 h 488122"/>
                  <a:gd name="connsiteX23-11987" fmla="*/ 45074 w 250772"/>
                  <a:gd name="connsiteY23-11988" fmla="*/ 189487 h 488122"/>
                  <a:gd name="connsiteX24-11989" fmla="*/ 56596 w 250772"/>
                  <a:gd name="connsiteY24-11990" fmla="*/ 200076 h 488122"/>
                  <a:gd name="connsiteX25-11991" fmla="*/ 65468 w 250772"/>
                  <a:gd name="connsiteY25-11992" fmla="*/ 203298 h 488122"/>
                  <a:gd name="connsiteX26-11993" fmla="*/ 73995 w 250772"/>
                  <a:gd name="connsiteY26-11994" fmla="*/ 199270 h 488122"/>
                  <a:gd name="connsiteX27-11995" fmla="*/ 95541 w 250772"/>
                  <a:gd name="connsiteY27-11996" fmla="*/ 175446 h 488122"/>
                  <a:gd name="connsiteX28-11997" fmla="*/ 93348 w 250772"/>
                  <a:gd name="connsiteY28-11998" fmla="*/ 17 h 488122"/>
                  <a:gd name="connsiteX29-11999" fmla="*/ 250772 w 250772"/>
                  <a:gd name="connsiteY29-12000" fmla="*/ 154993 h 488122"/>
                  <a:gd name="connsiteX30-12001" fmla="*/ 235329 w 250772"/>
                  <a:gd name="connsiteY30-12002" fmla="*/ 222529 h 488122"/>
                  <a:gd name="connsiteX31-12003" fmla="*/ 191191 w 250772"/>
                  <a:gd name="connsiteY31-12004" fmla="*/ 372903 h 488122"/>
                  <a:gd name="connsiteX32-12005" fmla="*/ 191191 w 250772"/>
                  <a:gd name="connsiteY32-12006" fmla="*/ 376700 h 488122"/>
                  <a:gd name="connsiteX33-12007" fmla="*/ 160075 w 250772"/>
                  <a:gd name="connsiteY33-12008" fmla="*/ 376700 h 488122"/>
                  <a:gd name="connsiteX34-12009" fmla="*/ 160075 w 250772"/>
                  <a:gd name="connsiteY34-12010" fmla="*/ 271657 h 488122"/>
                  <a:gd name="connsiteX35-12011" fmla="*/ 159959 w 250772"/>
                  <a:gd name="connsiteY35-12012" fmla="*/ 267515 h 488122"/>
                  <a:gd name="connsiteX36-12013" fmla="*/ 175287 w 250772"/>
                  <a:gd name="connsiteY36-12014" fmla="*/ 158905 h 488122"/>
                  <a:gd name="connsiteX37-12015" fmla="*/ 172175 w 250772"/>
                  <a:gd name="connsiteY37-12016" fmla="*/ 148895 h 488122"/>
                  <a:gd name="connsiteX38-12017" fmla="*/ 154773 w 250772"/>
                  <a:gd name="connsiteY38-12018" fmla="*/ 148090 h 488122"/>
                  <a:gd name="connsiteX39-12019" fmla="*/ 127115 w 250772"/>
                  <a:gd name="connsiteY39-12020" fmla="*/ 173632 h 488122"/>
                  <a:gd name="connsiteX40-12021" fmla="*/ 104642 w 250772"/>
                  <a:gd name="connsiteY40-12022" fmla="*/ 148895 h 488122"/>
                  <a:gd name="connsiteX41-12023" fmla="*/ 95538 w 250772"/>
                  <a:gd name="connsiteY41-12024" fmla="*/ 144869 h 488122"/>
                  <a:gd name="connsiteX42-12025" fmla="*/ 86433 w 250772"/>
                  <a:gd name="connsiteY42-12026" fmla="*/ 148895 h 488122"/>
                  <a:gd name="connsiteX43-12027" fmla="*/ 64076 w 250772"/>
                  <a:gd name="connsiteY43-12028" fmla="*/ 173632 h 488122"/>
                  <a:gd name="connsiteX44-12029" fmla="*/ 36417 w 250772"/>
                  <a:gd name="connsiteY44-12030" fmla="*/ 148205 h 488122"/>
                  <a:gd name="connsiteX45-12031" fmla="*/ 26276 w 250772"/>
                  <a:gd name="connsiteY45-12032" fmla="*/ 144984 h 488122"/>
                  <a:gd name="connsiteX46-12033" fmla="*/ 15789 w 250772"/>
                  <a:gd name="connsiteY46-12034" fmla="*/ 158905 h 488122"/>
                  <a:gd name="connsiteX47-12035" fmla="*/ 31231 w 250772"/>
                  <a:gd name="connsiteY47-12036" fmla="*/ 267515 h 488122"/>
                  <a:gd name="connsiteX48-12037" fmla="*/ 31116 w 250772"/>
                  <a:gd name="connsiteY48-12038" fmla="*/ 271657 h 488122"/>
                  <a:gd name="connsiteX49-12039" fmla="*/ 31116 w 250772"/>
                  <a:gd name="connsiteY49-12040" fmla="*/ 376700 h 488122"/>
                  <a:gd name="connsiteX50-12041" fmla="*/ 0 w 250772"/>
                  <a:gd name="connsiteY50-12042" fmla="*/ 376700 h 488122"/>
                  <a:gd name="connsiteX51-12043" fmla="*/ 0 w 250772"/>
                  <a:gd name="connsiteY51-12044" fmla="*/ 373594 h 488122"/>
                  <a:gd name="connsiteX52-12045" fmla="*/ 93348 w 250772"/>
                  <a:gd name="connsiteY52-12046" fmla="*/ 17 h 488122"/>
                  <a:gd name="connsiteX0-12047" fmla="*/ 48138 w 257082"/>
                  <a:gd name="connsiteY0-12048" fmla="*/ 457144 h 488122"/>
                  <a:gd name="connsiteX1-12049" fmla="*/ 155539 w 257082"/>
                  <a:gd name="connsiteY1-12050" fmla="*/ 457144 h 488122"/>
                  <a:gd name="connsiteX2-12051" fmla="*/ 140443 w 257082"/>
                  <a:gd name="connsiteY2-12052" fmla="*/ 488122 h 488122"/>
                  <a:gd name="connsiteX3-12053" fmla="*/ 63349 w 257082"/>
                  <a:gd name="connsiteY3-12054" fmla="*/ 488122 h 488122"/>
                  <a:gd name="connsiteX4-12055" fmla="*/ 48138 w 257082"/>
                  <a:gd name="connsiteY4-12056" fmla="*/ 457144 h 488122"/>
                  <a:gd name="connsiteX5-12057" fmla="*/ 6363 w 257082"/>
                  <a:gd name="connsiteY5-12058" fmla="*/ 401326 h 488122"/>
                  <a:gd name="connsiteX6-12059" fmla="*/ 197525 w 257082"/>
                  <a:gd name="connsiteY6-12060" fmla="*/ 401326 h 488122"/>
                  <a:gd name="connsiteX7-12061" fmla="*/ 180471 w 257082"/>
                  <a:gd name="connsiteY7-12062" fmla="*/ 432657 h 488122"/>
                  <a:gd name="connsiteX8-12063" fmla="*/ 23301 w 257082"/>
                  <a:gd name="connsiteY8-12064" fmla="*/ 432657 h 488122"/>
                  <a:gd name="connsiteX9-12065" fmla="*/ 6363 w 257082"/>
                  <a:gd name="connsiteY9-12066" fmla="*/ 401326 h 488122"/>
                  <a:gd name="connsiteX10-12067" fmla="*/ 61969 w 257082"/>
                  <a:gd name="connsiteY10-12068" fmla="*/ 283835 h 488122"/>
                  <a:gd name="connsiteX11-12069" fmla="*/ 141708 w 257082"/>
                  <a:gd name="connsiteY11-12070" fmla="*/ 283835 h 488122"/>
                  <a:gd name="connsiteX12-12071" fmla="*/ 141708 w 257082"/>
                  <a:gd name="connsiteY12-12072" fmla="*/ 364491 h 488122"/>
                  <a:gd name="connsiteX13-12073" fmla="*/ 61969 w 257082"/>
                  <a:gd name="connsiteY13-12074" fmla="*/ 364491 h 488122"/>
                  <a:gd name="connsiteX14-12075" fmla="*/ 61969 w 257082"/>
                  <a:gd name="connsiteY14-12076" fmla="*/ 283835 h 488122"/>
                  <a:gd name="connsiteX15-12077" fmla="*/ 101851 w 257082"/>
                  <a:gd name="connsiteY15-12078" fmla="*/ 175446 h 488122"/>
                  <a:gd name="connsiteX16-12079" fmla="*/ 123513 w 257082"/>
                  <a:gd name="connsiteY16-12080" fmla="*/ 199270 h 488122"/>
                  <a:gd name="connsiteX17-12081" fmla="*/ 132040 w 257082"/>
                  <a:gd name="connsiteY17-12082" fmla="*/ 203298 h 488122"/>
                  <a:gd name="connsiteX18-12083" fmla="*/ 132616 w 257082"/>
                  <a:gd name="connsiteY18-12084" fmla="*/ 203298 h 488122"/>
                  <a:gd name="connsiteX19-12085" fmla="*/ 140912 w 257082"/>
                  <a:gd name="connsiteY19-12086" fmla="*/ 200076 h 488122"/>
                  <a:gd name="connsiteX20-12087" fmla="*/ 152434 w 257082"/>
                  <a:gd name="connsiteY20-12088" fmla="*/ 189487 h 488122"/>
                  <a:gd name="connsiteX21-12089" fmla="*/ 142525 w 257082"/>
                  <a:gd name="connsiteY21-12090" fmla="*/ 259348 h 488122"/>
                  <a:gd name="connsiteX22-12091" fmla="*/ 61178 w 257082"/>
                  <a:gd name="connsiteY22-12092" fmla="*/ 259348 h 488122"/>
                  <a:gd name="connsiteX23-12093" fmla="*/ 51384 w 257082"/>
                  <a:gd name="connsiteY23-12094" fmla="*/ 189487 h 488122"/>
                  <a:gd name="connsiteX24-12095" fmla="*/ 62906 w 257082"/>
                  <a:gd name="connsiteY24-12096" fmla="*/ 200076 h 488122"/>
                  <a:gd name="connsiteX25-12097" fmla="*/ 71778 w 257082"/>
                  <a:gd name="connsiteY25-12098" fmla="*/ 203298 h 488122"/>
                  <a:gd name="connsiteX26-12099" fmla="*/ 80305 w 257082"/>
                  <a:gd name="connsiteY26-12100" fmla="*/ 199270 h 488122"/>
                  <a:gd name="connsiteX27-12101" fmla="*/ 101851 w 257082"/>
                  <a:gd name="connsiteY27-12102" fmla="*/ 175446 h 488122"/>
                  <a:gd name="connsiteX28-12103" fmla="*/ 99658 w 257082"/>
                  <a:gd name="connsiteY28-12104" fmla="*/ 17 h 488122"/>
                  <a:gd name="connsiteX29-12105" fmla="*/ 257082 w 257082"/>
                  <a:gd name="connsiteY29-12106" fmla="*/ 154993 h 488122"/>
                  <a:gd name="connsiteX30-12107" fmla="*/ 241639 w 257082"/>
                  <a:gd name="connsiteY30-12108" fmla="*/ 222529 h 488122"/>
                  <a:gd name="connsiteX31-12109" fmla="*/ 197501 w 257082"/>
                  <a:gd name="connsiteY31-12110" fmla="*/ 372903 h 488122"/>
                  <a:gd name="connsiteX32-12111" fmla="*/ 197501 w 257082"/>
                  <a:gd name="connsiteY32-12112" fmla="*/ 376700 h 488122"/>
                  <a:gd name="connsiteX33-12113" fmla="*/ 166385 w 257082"/>
                  <a:gd name="connsiteY33-12114" fmla="*/ 376700 h 488122"/>
                  <a:gd name="connsiteX34-12115" fmla="*/ 166385 w 257082"/>
                  <a:gd name="connsiteY34-12116" fmla="*/ 271657 h 488122"/>
                  <a:gd name="connsiteX35-12117" fmla="*/ 166269 w 257082"/>
                  <a:gd name="connsiteY35-12118" fmla="*/ 267515 h 488122"/>
                  <a:gd name="connsiteX36-12119" fmla="*/ 181597 w 257082"/>
                  <a:gd name="connsiteY36-12120" fmla="*/ 158905 h 488122"/>
                  <a:gd name="connsiteX37-12121" fmla="*/ 178485 w 257082"/>
                  <a:gd name="connsiteY37-12122" fmla="*/ 148895 h 488122"/>
                  <a:gd name="connsiteX38-12123" fmla="*/ 161083 w 257082"/>
                  <a:gd name="connsiteY38-12124" fmla="*/ 148090 h 488122"/>
                  <a:gd name="connsiteX39-12125" fmla="*/ 133425 w 257082"/>
                  <a:gd name="connsiteY39-12126" fmla="*/ 173632 h 488122"/>
                  <a:gd name="connsiteX40-12127" fmla="*/ 110952 w 257082"/>
                  <a:gd name="connsiteY40-12128" fmla="*/ 148895 h 488122"/>
                  <a:gd name="connsiteX41-12129" fmla="*/ 101848 w 257082"/>
                  <a:gd name="connsiteY41-12130" fmla="*/ 144869 h 488122"/>
                  <a:gd name="connsiteX42-12131" fmla="*/ 92743 w 257082"/>
                  <a:gd name="connsiteY42-12132" fmla="*/ 148895 h 488122"/>
                  <a:gd name="connsiteX43-12133" fmla="*/ 70386 w 257082"/>
                  <a:gd name="connsiteY43-12134" fmla="*/ 173632 h 488122"/>
                  <a:gd name="connsiteX44-12135" fmla="*/ 42727 w 257082"/>
                  <a:gd name="connsiteY44-12136" fmla="*/ 148205 h 488122"/>
                  <a:gd name="connsiteX45-12137" fmla="*/ 32586 w 257082"/>
                  <a:gd name="connsiteY45-12138" fmla="*/ 144984 h 488122"/>
                  <a:gd name="connsiteX46-12139" fmla="*/ 22099 w 257082"/>
                  <a:gd name="connsiteY46-12140" fmla="*/ 158905 h 488122"/>
                  <a:gd name="connsiteX47-12141" fmla="*/ 37541 w 257082"/>
                  <a:gd name="connsiteY47-12142" fmla="*/ 267515 h 488122"/>
                  <a:gd name="connsiteX48-12143" fmla="*/ 37426 w 257082"/>
                  <a:gd name="connsiteY48-12144" fmla="*/ 271657 h 488122"/>
                  <a:gd name="connsiteX49-12145" fmla="*/ 37426 w 257082"/>
                  <a:gd name="connsiteY49-12146" fmla="*/ 376700 h 488122"/>
                  <a:gd name="connsiteX50-12147" fmla="*/ 6310 w 257082"/>
                  <a:gd name="connsiteY50-12148" fmla="*/ 376700 h 488122"/>
                  <a:gd name="connsiteX51-12149" fmla="*/ 6310 w 257082"/>
                  <a:gd name="connsiteY51-12150" fmla="*/ 373594 h 488122"/>
                  <a:gd name="connsiteX52-12151" fmla="*/ 99658 w 257082"/>
                  <a:gd name="connsiteY52-12152" fmla="*/ 17 h 488122"/>
                  <a:gd name="connsiteX0-12153" fmla="*/ 78828 w 287772"/>
                  <a:gd name="connsiteY0-12154" fmla="*/ 457144 h 488122"/>
                  <a:gd name="connsiteX1-12155" fmla="*/ 186229 w 287772"/>
                  <a:gd name="connsiteY1-12156" fmla="*/ 457144 h 488122"/>
                  <a:gd name="connsiteX2-12157" fmla="*/ 171133 w 287772"/>
                  <a:gd name="connsiteY2-12158" fmla="*/ 488122 h 488122"/>
                  <a:gd name="connsiteX3-12159" fmla="*/ 94039 w 287772"/>
                  <a:gd name="connsiteY3-12160" fmla="*/ 488122 h 488122"/>
                  <a:gd name="connsiteX4-12161" fmla="*/ 78828 w 287772"/>
                  <a:gd name="connsiteY4-12162" fmla="*/ 457144 h 488122"/>
                  <a:gd name="connsiteX5-12163" fmla="*/ 37053 w 287772"/>
                  <a:gd name="connsiteY5-12164" fmla="*/ 401326 h 488122"/>
                  <a:gd name="connsiteX6-12165" fmla="*/ 228215 w 287772"/>
                  <a:gd name="connsiteY6-12166" fmla="*/ 401326 h 488122"/>
                  <a:gd name="connsiteX7-12167" fmla="*/ 211161 w 287772"/>
                  <a:gd name="connsiteY7-12168" fmla="*/ 432657 h 488122"/>
                  <a:gd name="connsiteX8-12169" fmla="*/ 53991 w 287772"/>
                  <a:gd name="connsiteY8-12170" fmla="*/ 432657 h 488122"/>
                  <a:gd name="connsiteX9-12171" fmla="*/ 37053 w 287772"/>
                  <a:gd name="connsiteY9-12172" fmla="*/ 401326 h 488122"/>
                  <a:gd name="connsiteX10-12173" fmla="*/ 92659 w 287772"/>
                  <a:gd name="connsiteY10-12174" fmla="*/ 283835 h 488122"/>
                  <a:gd name="connsiteX11-12175" fmla="*/ 172398 w 287772"/>
                  <a:gd name="connsiteY11-12176" fmla="*/ 283835 h 488122"/>
                  <a:gd name="connsiteX12-12177" fmla="*/ 172398 w 287772"/>
                  <a:gd name="connsiteY12-12178" fmla="*/ 364491 h 488122"/>
                  <a:gd name="connsiteX13-12179" fmla="*/ 92659 w 287772"/>
                  <a:gd name="connsiteY13-12180" fmla="*/ 364491 h 488122"/>
                  <a:gd name="connsiteX14-12181" fmla="*/ 92659 w 287772"/>
                  <a:gd name="connsiteY14-12182" fmla="*/ 283835 h 488122"/>
                  <a:gd name="connsiteX15-12183" fmla="*/ 132541 w 287772"/>
                  <a:gd name="connsiteY15-12184" fmla="*/ 175446 h 488122"/>
                  <a:gd name="connsiteX16-12185" fmla="*/ 154203 w 287772"/>
                  <a:gd name="connsiteY16-12186" fmla="*/ 199270 h 488122"/>
                  <a:gd name="connsiteX17-12187" fmla="*/ 162730 w 287772"/>
                  <a:gd name="connsiteY17-12188" fmla="*/ 203298 h 488122"/>
                  <a:gd name="connsiteX18-12189" fmla="*/ 163306 w 287772"/>
                  <a:gd name="connsiteY18-12190" fmla="*/ 203298 h 488122"/>
                  <a:gd name="connsiteX19-12191" fmla="*/ 171602 w 287772"/>
                  <a:gd name="connsiteY19-12192" fmla="*/ 200076 h 488122"/>
                  <a:gd name="connsiteX20-12193" fmla="*/ 183124 w 287772"/>
                  <a:gd name="connsiteY20-12194" fmla="*/ 189487 h 488122"/>
                  <a:gd name="connsiteX21-12195" fmla="*/ 173215 w 287772"/>
                  <a:gd name="connsiteY21-12196" fmla="*/ 259348 h 488122"/>
                  <a:gd name="connsiteX22-12197" fmla="*/ 91868 w 287772"/>
                  <a:gd name="connsiteY22-12198" fmla="*/ 259348 h 488122"/>
                  <a:gd name="connsiteX23-12199" fmla="*/ 82074 w 287772"/>
                  <a:gd name="connsiteY23-12200" fmla="*/ 189487 h 488122"/>
                  <a:gd name="connsiteX24-12201" fmla="*/ 93596 w 287772"/>
                  <a:gd name="connsiteY24-12202" fmla="*/ 200076 h 488122"/>
                  <a:gd name="connsiteX25-12203" fmla="*/ 102468 w 287772"/>
                  <a:gd name="connsiteY25-12204" fmla="*/ 203298 h 488122"/>
                  <a:gd name="connsiteX26-12205" fmla="*/ 110995 w 287772"/>
                  <a:gd name="connsiteY26-12206" fmla="*/ 199270 h 488122"/>
                  <a:gd name="connsiteX27-12207" fmla="*/ 132541 w 287772"/>
                  <a:gd name="connsiteY27-12208" fmla="*/ 175446 h 488122"/>
                  <a:gd name="connsiteX28-12209" fmla="*/ 130348 w 287772"/>
                  <a:gd name="connsiteY28-12210" fmla="*/ 17 h 488122"/>
                  <a:gd name="connsiteX29-12211" fmla="*/ 287772 w 287772"/>
                  <a:gd name="connsiteY29-12212" fmla="*/ 154993 h 488122"/>
                  <a:gd name="connsiteX30-12213" fmla="*/ 272329 w 287772"/>
                  <a:gd name="connsiteY30-12214" fmla="*/ 222529 h 488122"/>
                  <a:gd name="connsiteX31-12215" fmla="*/ 228191 w 287772"/>
                  <a:gd name="connsiteY31-12216" fmla="*/ 372903 h 488122"/>
                  <a:gd name="connsiteX32-12217" fmla="*/ 228191 w 287772"/>
                  <a:gd name="connsiteY32-12218" fmla="*/ 376700 h 488122"/>
                  <a:gd name="connsiteX33-12219" fmla="*/ 197075 w 287772"/>
                  <a:gd name="connsiteY33-12220" fmla="*/ 376700 h 488122"/>
                  <a:gd name="connsiteX34-12221" fmla="*/ 197075 w 287772"/>
                  <a:gd name="connsiteY34-12222" fmla="*/ 271657 h 488122"/>
                  <a:gd name="connsiteX35-12223" fmla="*/ 196959 w 287772"/>
                  <a:gd name="connsiteY35-12224" fmla="*/ 267515 h 488122"/>
                  <a:gd name="connsiteX36-12225" fmla="*/ 212287 w 287772"/>
                  <a:gd name="connsiteY36-12226" fmla="*/ 158905 h 488122"/>
                  <a:gd name="connsiteX37-12227" fmla="*/ 209175 w 287772"/>
                  <a:gd name="connsiteY37-12228" fmla="*/ 148895 h 488122"/>
                  <a:gd name="connsiteX38-12229" fmla="*/ 191773 w 287772"/>
                  <a:gd name="connsiteY38-12230" fmla="*/ 148090 h 488122"/>
                  <a:gd name="connsiteX39-12231" fmla="*/ 164115 w 287772"/>
                  <a:gd name="connsiteY39-12232" fmla="*/ 173632 h 488122"/>
                  <a:gd name="connsiteX40-12233" fmla="*/ 141642 w 287772"/>
                  <a:gd name="connsiteY40-12234" fmla="*/ 148895 h 488122"/>
                  <a:gd name="connsiteX41-12235" fmla="*/ 132538 w 287772"/>
                  <a:gd name="connsiteY41-12236" fmla="*/ 144869 h 488122"/>
                  <a:gd name="connsiteX42-12237" fmla="*/ 123433 w 287772"/>
                  <a:gd name="connsiteY42-12238" fmla="*/ 148895 h 488122"/>
                  <a:gd name="connsiteX43-12239" fmla="*/ 101076 w 287772"/>
                  <a:gd name="connsiteY43-12240" fmla="*/ 173632 h 488122"/>
                  <a:gd name="connsiteX44-12241" fmla="*/ 73417 w 287772"/>
                  <a:gd name="connsiteY44-12242" fmla="*/ 148205 h 488122"/>
                  <a:gd name="connsiteX45-12243" fmla="*/ 63276 w 287772"/>
                  <a:gd name="connsiteY45-12244" fmla="*/ 144984 h 488122"/>
                  <a:gd name="connsiteX46-12245" fmla="*/ 52789 w 287772"/>
                  <a:gd name="connsiteY46-12246" fmla="*/ 158905 h 488122"/>
                  <a:gd name="connsiteX47-12247" fmla="*/ 68231 w 287772"/>
                  <a:gd name="connsiteY47-12248" fmla="*/ 267515 h 488122"/>
                  <a:gd name="connsiteX48-12249" fmla="*/ 68116 w 287772"/>
                  <a:gd name="connsiteY48-12250" fmla="*/ 271657 h 488122"/>
                  <a:gd name="connsiteX49-12251" fmla="*/ 68116 w 287772"/>
                  <a:gd name="connsiteY49-12252" fmla="*/ 376700 h 488122"/>
                  <a:gd name="connsiteX50-12253" fmla="*/ 37000 w 287772"/>
                  <a:gd name="connsiteY50-12254" fmla="*/ 376700 h 488122"/>
                  <a:gd name="connsiteX51-12255" fmla="*/ 4835 w 287772"/>
                  <a:gd name="connsiteY51-12256" fmla="*/ 329849 h 488122"/>
                  <a:gd name="connsiteX52-12257" fmla="*/ 130348 w 287772"/>
                  <a:gd name="connsiteY52-12258" fmla="*/ 17 h 488122"/>
                  <a:gd name="connsiteX0-12259" fmla="*/ 90029 w 298973"/>
                  <a:gd name="connsiteY0-12260" fmla="*/ 457144 h 488122"/>
                  <a:gd name="connsiteX1-12261" fmla="*/ 197430 w 298973"/>
                  <a:gd name="connsiteY1-12262" fmla="*/ 457144 h 488122"/>
                  <a:gd name="connsiteX2-12263" fmla="*/ 182334 w 298973"/>
                  <a:gd name="connsiteY2-12264" fmla="*/ 488122 h 488122"/>
                  <a:gd name="connsiteX3-12265" fmla="*/ 105240 w 298973"/>
                  <a:gd name="connsiteY3-12266" fmla="*/ 488122 h 488122"/>
                  <a:gd name="connsiteX4-12267" fmla="*/ 90029 w 298973"/>
                  <a:gd name="connsiteY4-12268" fmla="*/ 457144 h 488122"/>
                  <a:gd name="connsiteX5-12269" fmla="*/ 48254 w 298973"/>
                  <a:gd name="connsiteY5-12270" fmla="*/ 401326 h 488122"/>
                  <a:gd name="connsiteX6-12271" fmla="*/ 239416 w 298973"/>
                  <a:gd name="connsiteY6-12272" fmla="*/ 401326 h 488122"/>
                  <a:gd name="connsiteX7-12273" fmla="*/ 222362 w 298973"/>
                  <a:gd name="connsiteY7-12274" fmla="*/ 432657 h 488122"/>
                  <a:gd name="connsiteX8-12275" fmla="*/ 65192 w 298973"/>
                  <a:gd name="connsiteY8-12276" fmla="*/ 432657 h 488122"/>
                  <a:gd name="connsiteX9-12277" fmla="*/ 48254 w 298973"/>
                  <a:gd name="connsiteY9-12278" fmla="*/ 401326 h 488122"/>
                  <a:gd name="connsiteX10-12279" fmla="*/ 103860 w 298973"/>
                  <a:gd name="connsiteY10-12280" fmla="*/ 283835 h 488122"/>
                  <a:gd name="connsiteX11-12281" fmla="*/ 183599 w 298973"/>
                  <a:gd name="connsiteY11-12282" fmla="*/ 283835 h 488122"/>
                  <a:gd name="connsiteX12-12283" fmla="*/ 183599 w 298973"/>
                  <a:gd name="connsiteY12-12284" fmla="*/ 364491 h 488122"/>
                  <a:gd name="connsiteX13-12285" fmla="*/ 103860 w 298973"/>
                  <a:gd name="connsiteY13-12286" fmla="*/ 364491 h 488122"/>
                  <a:gd name="connsiteX14-12287" fmla="*/ 103860 w 298973"/>
                  <a:gd name="connsiteY14-12288" fmla="*/ 283835 h 488122"/>
                  <a:gd name="connsiteX15-12289" fmla="*/ 143742 w 298973"/>
                  <a:gd name="connsiteY15-12290" fmla="*/ 175446 h 488122"/>
                  <a:gd name="connsiteX16-12291" fmla="*/ 165404 w 298973"/>
                  <a:gd name="connsiteY16-12292" fmla="*/ 199270 h 488122"/>
                  <a:gd name="connsiteX17-12293" fmla="*/ 173931 w 298973"/>
                  <a:gd name="connsiteY17-12294" fmla="*/ 203298 h 488122"/>
                  <a:gd name="connsiteX18-12295" fmla="*/ 174507 w 298973"/>
                  <a:gd name="connsiteY18-12296" fmla="*/ 203298 h 488122"/>
                  <a:gd name="connsiteX19-12297" fmla="*/ 182803 w 298973"/>
                  <a:gd name="connsiteY19-12298" fmla="*/ 200076 h 488122"/>
                  <a:gd name="connsiteX20-12299" fmla="*/ 194325 w 298973"/>
                  <a:gd name="connsiteY20-12300" fmla="*/ 189487 h 488122"/>
                  <a:gd name="connsiteX21-12301" fmla="*/ 184416 w 298973"/>
                  <a:gd name="connsiteY21-12302" fmla="*/ 259348 h 488122"/>
                  <a:gd name="connsiteX22-12303" fmla="*/ 103069 w 298973"/>
                  <a:gd name="connsiteY22-12304" fmla="*/ 259348 h 488122"/>
                  <a:gd name="connsiteX23-12305" fmla="*/ 93275 w 298973"/>
                  <a:gd name="connsiteY23-12306" fmla="*/ 189487 h 488122"/>
                  <a:gd name="connsiteX24-12307" fmla="*/ 104797 w 298973"/>
                  <a:gd name="connsiteY24-12308" fmla="*/ 200076 h 488122"/>
                  <a:gd name="connsiteX25-12309" fmla="*/ 113669 w 298973"/>
                  <a:gd name="connsiteY25-12310" fmla="*/ 203298 h 488122"/>
                  <a:gd name="connsiteX26-12311" fmla="*/ 122196 w 298973"/>
                  <a:gd name="connsiteY26-12312" fmla="*/ 199270 h 488122"/>
                  <a:gd name="connsiteX27-12313" fmla="*/ 143742 w 298973"/>
                  <a:gd name="connsiteY27-12314" fmla="*/ 175446 h 488122"/>
                  <a:gd name="connsiteX28-12315" fmla="*/ 141549 w 298973"/>
                  <a:gd name="connsiteY28-12316" fmla="*/ 17 h 488122"/>
                  <a:gd name="connsiteX29-12317" fmla="*/ 298973 w 298973"/>
                  <a:gd name="connsiteY29-12318" fmla="*/ 154993 h 488122"/>
                  <a:gd name="connsiteX30-12319" fmla="*/ 283530 w 298973"/>
                  <a:gd name="connsiteY30-12320" fmla="*/ 222529 h 488122"/>
                  <a:gd name="connsiteX31-12321" fmla="*/ 239392 w 298973"/>
                  <a:gd name="connsiteY31-12322" fmla="*/ 372903 h 488122"/>
                  <a:gd name="connsiteX32-12323" fmla="*/ 239392 w 298973"/>
                  <a:gd name="connsiteY32-12324" fmla="*/ 376700 h 488122"/>
                  <a:gd name="connsiteX33-12325" fmla="*/ 208276 w 298973"/>
                  <a:gd name="connsiteY33-12326" fmla="*/ 376700 h 488122"/>
                  <a:gd name="connsiteX34-12327" fmla="*/ 208276 w 298973"/>
                  <a:gd name="connsiteY34-12328" fmla="*/ 271657 h 488122"/>
                  <a:gd name="connsiteX35-12329" fmla="*/ 208160 w 298973"/>
                  <a:gd name="connsiteY35-12330" fmla="*/ 267515 h 488122"/>
                  <a:gd name="connsiteX36-12331" fmla="*/ 223488 w 298973"/>
                  <a:gd name="connsiteY36-12332" fmla="*/ 158905 h 488122"/>
                  <a:gd name="connsiteX37-12333" fmla="*/ 220376 w 298973"/>
                  <a:gd name="connsiteY37-12334" fmla="*/ 148895 h 488122"/>
                  <a:gd name="connsiteX38-12335" fmla="*/ 202974 w 298973"/>
                  <a:gd name="connsiteY38-12336" fmla="*/ 148090 h 488122"/>
                  <a:gd name="connsiteX39-12337" fmla="*/ 175316 w 298973"/>
                  <a:gd name="connsiteY39-12338" fmla="*/ 173632 h 488122"/>
                  <a:gd name="connsiteX40-12339" fmla="*/ 152843 w 298973"/>
                  <a:gd name="connsiteY40-12340" fmla="*/ 148895 h 488122"/>
                  <a:gd name="connsiteX41-12341" fmla="*/ 143739 w 298973"/>
                  <a:gd name="connsiteY41-12342" fmla="*/ 144869 h 488122"/>
                  <a:gd name="connsiteX42-12343" fmla="*/ 134634 w 298973"/>
                  <a:gd name="connsiteY42-12344" fmla="*/ 148895 h 488122"/>
                  <a:gd name="connsiteX43-12345" fmla="*/ 112277 w 298973"/>
                  <a:gd name="connsiteY43-12346" fmla="*/ 173632 h 488122"/>
                  <a:gd name="connsiteX44-12347" fmla="*/ 84618 w 298973"/>
                  <a:gd name="connsiteY44-12348" fmla="*/ 148205 h 488122"/>
                  <a:gd name="connsiteX45-12349" fmla="*/ 74477 w 298973"/>
                  <a:gd name="connsiteY45-12350" fmla="*/ 144984 h 488122"/>
                  <a:gd name="connsiteX46-12351" fmla="*/ 63990 w 298973"/>
                  <a:gd name="connsiteY46-12352" fmla="*/ 158905 h 488122"/>
                  <a:gd name="connsiteX47-12353" fmla="*/ 79432 w 298973"/>
                  <a:gd name="connsiteY47-12354" fmla="*/ 267515 h 488122"/>
                  <a:gd name="connsiteX48-12355" fmla="*/ 79317 w 298973"/>
                  <a:gd name="connsiteY48-12356" fmla="*/ 271657 h 488122"/>
                  <a:gd name="connsiteX49-12357" fmla="*/ 79317 w 298973"/>
                  <a:gd name="connsiteY49-12358" fmla="*/ 376700 h 488122"/>
                  <a:gd name="connsiteX50-12359" fmla="*/ 48201 w 298973"/>
                  <a:gd name="connsiteY50-12360" fmla="*/ 376700 h 488122"/>
                  <a:gd name="connsiteX51-12361" fmla="*/ 4457 w 298973"/>
                  <a:gd name="connsiteY51-12362" fmla="*/ 365874 h 488122"/>
                  <a:gd name="connsiteX52-12363" fmla="*/ 141549 w 298973"/>
                  <a:gd name="connsiteY52-12364" fmla="*/ 17 h 488122"/>
                  <a:gd name="connsiteX0-12365" fmla="*/ 90029 w 298973"/>
                  <a:gd name="connsiteY0-12366" fmla="*/ 457144 h 488122"/>
                  <a:gd name="connsiteX1-12367" fmla="*/ 197430 w 298973"/>
                  <a:gd name="connsiteY1-12368" fmla="*/ 457144 h 488122"/>
                  <a:gd name="connsiteX2-12369" fmla="*/ 182334 w 298973"/>
                  <a:gd name="connsiteY2-12370" fmla="*/ 488122 h 488122"/>
                  <a:gd name="connsiteX3-12371" fmla="*/ 105240 w 298973"/>
                  <a:gd name="connsiteY3-12372" fmla="*/ 488122 h 488122"/>
                  <a:gd name="connsiteX4-12373" fmla="*/ 90029 w 298973"/>
                  <a:gd name="connsiteY4-12374" fmla="*/ 457144 h 488122"/>
                  <a:gd name="connsiteX5-12375" fmla="*/ 48254 w 298973"/>
                  <a:gd name="connsiteY5-12376" fmla="*/ 401326 h 488122"/>
                  <a:gd name="connsiteX6-12377" fmla="*/ 239416 w 298973"/>
                  <a:gd name="connsiteY6-12378" fmla="*/ 401326 h 488122"/>
                  <a:gd name="connsiteX7-12379" fmla="*/ 222362 w 298973"/>
                  <a:gd name="connsiteY7-12380" fmla="*/ 432657 h 488122"/>
                  <a:gd name="connsiteX8-12381" fmla="*/ 65192 w 298973"/>
                  <a:gd name="connsiteY8-12382" fmla="*/ 432657 h 488122"/>
                  <a:gd name="connsiteX9-12383" fmla="*/ 48254 w 298973"/>
                  <a:gd name="connsiteY9-12384" fmla="*/ 401326 h 488122"/>
                  <a:gd name="connsiteX10-12385" fmla="*/ 103860 w 298973"/>
                  <a:gd name="connsiteY10-12386" fmla="*/ 283835 h 488122"/>
                  <a:gd name="connsiteX11-12387" fmla="*/ 183599 w 298973"/>
                  <a:gd name="connsiteY11-12388" fmla="*/ 283835 h 488122"/>
                  <a:gd name="connsiteX12-12389" fmla="*/ 183599 w 298973"/>
                  <a:gd name="connsiteY12-12390" fmla="*/ 364491 h 488122"/>
                  <a:gd name="connsiteX13-12391" fmla="*/ 103860 w 298973"/>
                  <a:gd name="connsiteY13-12392" fmla="*/ 364491 h 488122"/>
                  <a:gd name="connsiteX14-12393" fmla="*/ 103860 w 298973"/>
                  <a:gd name="connsiteY14-12394" fmla="*/ 283835 h 488122"/>
                  <a:gd name="connsiteX15-12395" fmla="*/ 143742 w 298973"/>
                  <a:gd name="connsiteY15-12396" fmla="*/ 175446 h 488122"/>
                  <a:gd name="connsiteX16-12397" fmla="*/ 165404 w 298973"/>
                  <a:gd name="connsiteY16-12398" fmla="*/ 199270 h 488122"/>
                  <a:gd name="connsiteX17-12399" fmla="*/ 173931 w 298973"/>
                  <a:gd name="connsiteY17-12400" fmla="*/ 203298 h 488122"/>
                  <a:gd name="connsiteX18-12401" fmla="*/ 174507 w 298973"/>
                  <a:gd name="connsiteY18-12402" fmla="*/ 203298 h 488122"/>
                  <a:gd name="connsiteX19-12403" fmla="*/ 182803 w 298973"/>
                  <a:gd name="connsiteY19-12404" fmla="*/ 200076 h 488122"/>
                  <a:gd name="connsiteX20-12405" fmla="*/ 194325 w 298973"/>
                  <a:gd name="connsiteY20-12406" fmla="*/ 189487 h 488122"/>
                  <a:gd name="connsiteX21-12407" fmla="*/ 184416 w 298973"/>
                  <a:gd name="connsiteY21-12408" fmla="*/ 259348 h 488122"/>
                  <a:gd name="connsiteX22-12409" fmla="*/ 103069 w 298973"/>
                  <a:gd name="connsiteY22-12410" fmla="*/ 259348 h 488122"/>
                  <a:gd name="connsiteX23-12411" fmla="*/ 93275 w 298973"/>
                  <a:gd name="connsiteY23-12412" fmla="*/ 189487 h 488122"/>
                  <a:gd name="connsiteX24-12413" fmla="*/ 104797 w 298973"/>
                  <a:gd name="connsiteY24-12414" fmla="*/ 200076 h 488122"/>
                  <a:gd name="connsiteX25-12415" fmla="*/ 113669 w 298973"/>
                  <a:gd name="connsiteY25-12416" fmla="*/ 203298 h 488122"/>
                  <a:gd name="connsiteX26-12417" fmla="*/ 122196 w 298973"/>
                  <a:gd name="connsiteY26-12418" fmla="*/ 199270 h 488122"/>
                  <a:gd name="connsiteX27-12419" fmla="*/ 143742 w 298973"/>
                  <a:gd name="connsiteY27-12420" fmla="*/ 175446 h 488122"/>
                  <a:gd name="connsiteX28-12421" fmla="*/ 141549 w 298973"/>
                  <a:gd name="connsiteY28-12422" fmla="*/ 17 h 488122"/>
                  <a:gd name="connsiteX29-12423" fmla="*/ 298973 w 298973"/>
                  <a:gd name="connsiteY29-12424" fmla="*/ 154993 h 488122"/>
                  <a:gd name="connsiteX30-12425" fmla="*/ 283530 w 298973"/>
                  <a:gd name="connsiteY30-12426" fmla="*/ 222529 h 488122"/>
                  <a:gd name="connsiteX31-12427" fmla="*/ 239392 w 298973"/>
                  <a:gd name="connsiteY31-12428" fmla="*/ 372903 h 488122"/>
                  <a:gd name="connsiteX32-12429" fmla="*/ 239392 w 298973"/>
                  <a:gd name="connsiteY32-12430" fmla="*/ 376700 h 488122"/>
                  <a:gd name="connsiteX33-12431" fmla="*/ 208276 w 298973"/>
                  <a:gd name="connsiteY33-12432" fmla="*/ 376700 h 488122"/>
                  <a:gd name="connsiteX34-12433" fmla="*/ 208276 w 298973"/>
                  <a:gd name="connsiteY34-12434" fmla="*/ 271657 h 488122"/>
                  <a:gd name="connsiteX35-12435" fmla="*/ 208160 w 298973"/>
                  <a:gd name="connsiteY35-12436" fmla="*/ 267515 h 488122"/>
                  <a:gd name="connsiteX36-12437" fmla="*/ 223488 w 298973"/>
                  <a:gd name="connsiteY36-12438" fmla="*/ 158905 h 488122"/>
                  <a:gd name="connsiteX37-12439" fmla="*/ 220376 w 298973"/>
                  <a:gd name="connsiteY37-12440" fmla="*/ 148895 h 488122"/>
                  <a:gd name="connsiteX38-12441" fmla="*/ 202974 w 298973"/>
                  <a:gd name="connsiteY38-12442" fmla="*/ 148090 h 488122"/>
                  <a:gd name="connsiteX39-12443" fmla="*/ 175316 w 298973"/>
                  <a:gd name="connsiteY39-12444" fmla="*/ 173632 h 488122"/>
                  <a:gd name="connsiteX40-12445" fmla="*/ 152843 w 298973"/>
                  <a:gd name="connsiteY40-12446" fmla="*/ 148895 h 488122"/>
                  <a:gd name="connsiteX41-12447" fmla="*/ 143739 w 298973"/>
                  <a:gd name="connsiteY41-12448" fmla="*/ 144869 h 488122"/>
                  <a:gd name="connsiteX42-12449" fmla="*/ 134634 w 298973"/>
                  <a:gd name="connsiteY42-12450" fmla="*/ 148895 h 488122"/>
                  <a:gd name="connsiteX43-12451" fmla="*/ 112277 w 298973"/>
                  <a:gd name="connsiteY43-12452" fmla="*/ 173632 h 488122"/>
                  <a:gd name="connsiteX44-12453" fmla="*/ 84618 w 298973"/>
                  <a:gd name="connsiteY44-12454" fmla="*/ 148205 h 488122"/>
                  <a:gd name="connsiteX45-12455" fmla="*/ 74477 w 298973"/>
                  <a:gd name="connsiteY45-12456" fmla="*/ 144984 h 488122"/>
                  <a:gd name="connsiteX46-12457" fmla="*/ 63990 w 298973"/>
                  <a:gd name="connsiteY46-12458" fmla="*/ 158905 h 488122"/>
                  <a:gd name="connsiteX47-12459" fmla="*/ 79432 w 298973"/>
                  <a:gd name="connsiteY47-12460" fmla="*/ 267515 h 488122"/>
                  <a:gd name="connsiteX48-12461" fmla="*/ 79317 w 298973"/>
                  <a:gd name="connsiteY48-12462" fmla="*/ 271657 h 488122"/>
                  <a:gd name="connsiteX49-12463" fmla="*/ 79317 w 298973"/>
                  <a:gd name="connsiteY49-12464" fmla="*/ 376700 h 488122"/>
                  <a:gd name="connsiteX50-12465" fmla="*/ 4457 w 298973"/>
                  <a:gd name="connsiteY50-12466" fmla="*/ 365874 h 488122"/>
                  <a:gd name="connsiteX51-12467" fmla="*/ 141549 w 298973"/>
                  <a:gd name="connsiteY51-12468" fmla="*/ 17 h 488122"/>
                  <a:gd name="connsiteX0-12469" fmla="*/ 41775 w 250719"/>
                  <a:gd name="connsiteY0-12470" fmla="*/ 457144 h 488122"/>
                  <a:gd name="connsiteX1-12471" fmla="*/ 149176 w 250719"/>
                  <a:gd name="connsiteY1-12472" fmla="*/ 457144 h 488122"/>
                  <a:gd name="connsiteX2-12473" fmla="*/ 134080 w 250719"/>
                  <a:gd name="connsiteY2-12474" fmla="*/ 488122 h 488122"/>
                  <a:gd name="connsiteX3-12475" fmla="*/ 56986 w 250719"/>
                  <a:gd name="connsiteY3-12476" fmla="*/ 488122 h 488122"/>
                  <a:gd name="connsiteX4-12477" fmla="*/ 41775 w 250719"/>
                  <a:gd name="connsiteY4-12478" fmla="*/ 457144 h 488122"/>
                  <a:gd name="connsiteX5-12479" fmla="*/ 0 w 250719"/>
                  <a:gd name="connsiteY5-12480" fmla="*/ 401326 h 488122"/>
                  <a:gd name="connsiteX6-12481" fmla="*/ 191162 w 250719"/>
                  <a:gd name="connsiteY6-12482" fmla="*/ 401326 h 488122"/>
                  <a:gd name="connsiteX7-12483" fmla="*/ 174108 w 250719"/>
                  <a:gd name="connsiteY7-12484" fmla="*/ 432657 h 488122"/>
                  <a:gd name="connsiteX8-12485" fmla="*/ 16938 w 250719"/>
                  <a:gd name="connsiteY8-12486" fmla="*/ 432657 h 488122"/>
                  <a:gd name="connsiteX9-12487" fmla="*/ 0 w 250719"/>
                  <a:gd name="connsiteY9-12488" fmla="*/ 401326 h 488122"/>
                  <a:gd name="connsiteX10-12489" fmla="*/ 55606 w 250719"/>
                  <a:gd name="connsiteY10-12490" fmla="*/ 283835 h 488122"/>
                  <a:gd name="connsiteX11-12491" fmla="*/ 135345 w 250719"/>
                  <a:gd name="connsiteY11-12492" fmla="*/ 283835 h 488122"/>
                  <a:gd name="connsiteX12-12493" fmla="*/ 135345 w 250719"/>
                  <a:gd name="connsiteY12-12494" fmla="*/ 364491 h 488122"/>
                  <a:gd name="connsiteX13-12495" fmla="*/ 55606 w 250719"/>
                  <a:gd name="connsiteY13-12496" fmla="*/ 364491 h 488122"/>
                  <a:gd name="connsiteX14-12497" fmla="*/ 55606 w 250719"/>
                  <a:gd name="connsiteY14-12498" fmla="*/ 283835 h 488122"/>
                  <a:gd name="connsiteX15-12499" fmla="*/ 95488 w 250719"/>
                  <a:gd name="connsiteY15-12500" fmla="*/ 175446 h 488122"/>
                  <a:gd name="connsiteX16-12501" fmla="*/ 117150 w 250719"/>
                  <a:gd name="connsiteY16-12502" fmla="*/ 199270 h 488122"/>
                  <a:gd name="connsiteX17-12503" fmla="*/ 125677 w 250719"/>
                  <a:gd name="connsiteY17-12504" fmla="*/ 203298 h 488122"/>
                  <a:gd name="connsiteX18-12505" fmla="*/ 126253 w 250719"/>
                  <a:gd name="connsiteY18-12506" fmla="*/ 203298 h 488122"/>
                  <a:gd name="connsiteX19-12507" fmla="*/ 134549 w 250719"/>
                  <a:gd name="connsiteY19-12508" fmla="*/ 200076 h 488122"/>
                  <a:gd name="connsiteX20-12509" fmla="*/ 146071 w 250719"/>
                  <a:gd name="connsiteY20-12510" fmla="*/ 189487 h 488122"/>
                  <a:gd name="connsiteX21-12511" fmla="*/ 136162 w 250719"/>
                  <a:gd name="connsiteY21-12512" fmla="*/ 259348 h 488122"/>
                  <a:gd name="connsiteX22-12513" fmla="*/ 54815 w 250719"/>
                  <a:gd name="connsiteY22-12514" fmla="*/ 259348 h 488122"/>
                  <a:gd name="connsiteX23-12515" fmla="*/ 45021 w 250719"/>
                  <a:gd name="connsiteY23-12516" fmla="*/ 189487 h 488122"/>
                  <a:gd name="connsiteX24-12517" fmla="*/ 56543 w 250719"/>
                  <a:gd name="connsiteY24-12518" fmla="*/ 200076 h 488122"/>
                  <a:gd name="connsiteX25-12519" fmla="*/ 65415 w 250719"/>
                  <a:gd name="connsiteY25-12520" fmla="*/ 203298 h 488122"/>
                  <a:gd name="connsiteX26-12521" fmla="*/ 73942 w 250719"/>
                  <a:gd name="connsiteY26-12522" fmla="*/ 199270 h 488122"/>
                  <a:gd name="connsiteX27-12523" fmla="*/ 95488 w 250719"/>
                  <a:gd name="connsiteY27-12524" fmla="*/ 175446 h 488122"/>
                  <a:gd name="connsiteX28-12525" fmla="*/ 93295 w 250719"/>
                  <a:gd name="connsiteY28-12526" fmla="*/ 17 h 488122"/>
                  <a:gd name="connsiteX29-12527" fmla="*/ 250719 w 250719"/>
                  <a:gd name="connsiteY29-12528" fmla="*/ 154993 h 488122"/>
                  <a:gd name="connsiteX30-12529" fmla="*/ 235276 w 250719"/>
                  <a:gd name="connsiteY30-12530" fmla="*/ 222529 h 488122"/>
                  <a:gd name="connsiteX31-12531" fmla="*/ 191138 w 250719"/>
                  <a:gd name="connsiteY31-12532" fmla="*/ 372903 h 488122"/>
                  <a:gd name="connsiteX32-12533" fmla="*/ 191138 w 250719"/>
                  <a:gd name="connsiteY32-12534" fmla="*/ 376700 h 488122"/>
                  <a:gd name="connsiteX33-12535" fmla="*/ 160022 w 250719"/>
                  <a:gd name="connsiteY33-12536" fmla="*/ 376700 h 488122"/>
                  <a:gd name="connsiteX34-12537" fmla="*/ 160022 w 250719"/>
                  <a:gd name="connsiteY34-12538" fmla="*/ 271657 h 488122"/>
                  <a:gd name="connsiteX35-12539" fmla="*/ 159906 w 250719"/>
                  <a:gd name="connsiteY35-12540" fmla="*/ 267515 h 488122"/>
                  <a:gd name="connsiteX36-12541" fmla="*/ 175234 w 250719"/>
                  <a:gd name="connsiteY36-12542" fmla="*/ 158905 h 488122"/>
                  <a:gd name="connsiteX37-12543" fmla="*/ 172122 w 250719"/>
                  <a:gd name="connsiteY37-12544" fmla="*/ 148895 h 488122"/>
                  <a:gd name="connsiteX38-12545" fmla="*/ 154720 w 250719"/>
                  <a:gd name="connsiteY38-12546" fmla="*/ 148090 h 488122"/>
                  <a:gd name="connsiteX39-12547" fmla="*/ 127062 w 250719"/>
                  <a:gd name="connsiteY39-12548" fmla="*/ 173632 h 488122"/>
                  <a:gd name="connsiteX40-12549" fmla="*/ 104589 w 250719"/>
                  <a:gd name="connsiteY40-12550" fmla="*/ 148895 h 488122"/>
                  <a:gd name="connsiteX41-12551" fmla="*/ 95485 w 250719"/>
                  <a:gd name="connsiteY41-12552" fmla="*/ 144869 h 488122"/>
                  <a:gd name="connsiteX42-12553" fmla="*/ 86380 w 250719"/>
                  <a:gd name="connsiteY42-12554" fmla="*/ 148895 h 488122"/>
                  <a:gd name="connsiteX43-12555" fmla="*/ 64023 w 250719"/>
                  <a:gd name="connsiteY43-12556" fmla="*/ 173632 h 488122"/>
                  <a:gd name="connsiteX44-12557" fmla="*/ 36364 w 250719"/>
                  <a:gd name="connsiteY44-12558" fmla="*/ 148205 h 488122"/>
                  <a:gd name="connsiteX45-12559" fmla="*/ 26223 w 250719"/>
                  <a:gd name="connsiteY45-12560" fmla="*/ 144984 h 488122"/>
                  <a:gd name="connsiteX46-12561" fmla="*/ 15736 w 250719"/>
                  <a:gd name="connsiteY46-12562" fmla="*/ 158905 h 488122"/>
                  <a:gd name="connsiteX47-12563" fmla="*/ 31178 w 250719"/>
                  <a:gd name="connsiteY47-12564" fmla="*/ 267515 h 488122"/>
                  <a:gd name="connsiteX48-12565" fmla="*/ 31063 w 250719"/>
                  <a:gd name="connsiteY48-12566" fmla="*/ 271657 h 488122"/>
                  <a:gd name="connsiteX49-12567" fmla="*/ 31063 w 250719"/>
                  <a:gd name="connsiteY49-12568" fmla="*/ 376700 h 488122"/>
                  <a:gd name="connsiteX50-12569" fmla="*/ 93295 w 250719"/>
                  <a:gd name="connsiteY50-12570" fmla="*/ 17 h 488122"/>
                  <a:gd name="connsiteX0-12571" fmla="*/ 41775 w 250719"/>
                  <a:gd name="connsiteY0-12572" fmla="*/ 457144 h 488122"/>
                  <a:gd name="connsiteX1-12573" fmla="*/ 149176 w 250719"/>
                  <a:gd name="connsiteY1-12574" fmla="*/ 457144 h 488122"/>
                  <a:gd name="connsiteX2-12575" fmla="*/ 134080 w 250719"/>
                  <a:gd name="connsiteY2-12576" fmla="*/ 488122 h 488122"/>
                  <a:gd name="connsiteX3-12577" fmla="*/ 56986 w 250719"/>
                  <a:gd name="connsiteY3-12578" fmla="*/ 488122 h 488122"/>
                  <a:gd name="connsiteX4-12579" fmla="*/ 41775 w 250719"/>
                  <a:gd name="connsiteY4-12580" fmla="*/ 457144 h 488122"/>
                  <a:gd name="connsiteX5-12581" fmla="*/ 0 w 250719"/>
                  <a:gd name="connsiteY5-12582" fmla="*/ 401326 h 488122"/>
                  <a:gd name="connsiteX6-12583" fmla="*/ 191162 w 250719"/>
                  <a:gd name="connsiteY6-12584" fmla="*/ 401326 h 488122"/>
                  <a:gd name="connsiteX7-12585" fmla="*/ 174108 w 250719"/>
                  <a:gd name="connsiteY7-12586" fmla="*/ 432657 h 488122"/>
                  <a:gd name="connsiteX8-12587" fmla="*/ 16938 w 250719"/>
                  <a:gd name="connsiteY8-12588" fmla="*/ 432657 h 488122"/>
                  <a:gd name="connsiteX9-12589" fmla="*/ 0 w 250719"/>
                  <a:gd name="connsiteY9-12590" fmla="*/ 401326 h 488122"/>
                  <a:gd name="connsiteX10-12591" fmla="*/ 55606 w 250719"/>
                  <a:gd name="connsiteY10-12592" fmla="*/ 283835 h 488122"/>
                  <a:gd name="connsiteX11-12593" fmla="*/ 135345 w 250719"/>
                  <a:gd name="connsiteY11-12594" fmla="*/ 283835 h 488122"/>
                  <a:gd name="connsiteX12-12595" fmla="*/ 135345 w 250719"/>
                  <a:gd name="connsiteY12-12596" fmla="*/ 364491 h 488122"/>
                  <a:gd name="connsiteX13-12597" fmla="*/ 55606 w 250719"/>
                  <a:gd name="connsiteY13-12598" fmla="*/ 364491 h 488122"/>
                  <a:gd name="connsiteX14-12599" fmla="*/ 55606 w 250719"/>
                  <a:gd name="connsiteY14-12600" fmla="*/ 283835 h 488122"/>
                  <a:gd name="connsiteX15-12601" fmla="*/ 95488 w 250719"/>
                  <a:gd name="connsiteY15-12602" fmla="*/ 175446 h 488122"/>
                  <a:gd name="connsiteX16-12603" fmla="*/ 117150 w 250719"/>
                  <a:gd name="connsiteY16-12604" fmla="*/ 199270 h 488122"/>
                  <a:gd name="connsiteX17-12605" fmla="*/ 125677 w 250719"/>
                  <a:gd name="connsiteY17-12606" fmla="*/ 203298 h 488122"/>
                  <a:gd name="connsiteX18-12607" fmla="*/ 126253 w 250719"/>
                  <a:gd name="connsiteY18-12608" fmla="*/ 203298 h 488122"/>
                  <a:gd name="connsiteX19-12609" fmla="*/ 134549 w 250719"/>
                  <a:gd name="connsiteY19-12610" fmla="*/ 200076 h 488122"/>
                  <a:gd name="connsiteX20-12611" fmla="*/ 146071 w 250719"/>
                  <a:gd name="connsiteY20-12612" fmla="*/ 189487 h 488122"/>
                  <a:gd name="connsiteX21-12613" fmla="*/ 136162 w 250719"/>
                  <a:gd name="connsiteY21-12614" fmla="*/ 259348 h 488122"/>
                  <a:gd name="connsiteX22-12615" fmla="*/ 54815 w 250719"/>
                  <a:gd name="connsiteY22-12616" fmla="*/ 259348 h 488122"/>
                  <a:gd name="connsiteX23-12617" fmla="*/ 45021 w 250719"/>
                  <a:gd name="connsiteY23-12618" fmla="*/ 189487 h 488122"/>
                  <a:gd name="connsiteX24-12619" fmla="*/ 56543 w 250719"/>
                  <a:gd name="connsiteY24-12620" fmla="*/ 200076 h 488122"/>
                  <a:gd name="connsiteX25-12621" fmla="*/ 65415 w 250719"/>
                  <a:gd name="connsiteY25-12622" fmla="*/ 203298 h 488122"/>
                  <a:gd name="connsiteX26-12623" fmla="*/ 73942 w 250719"/>
                  <a:gd name="connsiteY26-12624" fmla="*/ 199270 h 488122"/>
                  <a:gd name="connsiteX27-12625" fmla="*/ 95488 w 250719"/>
                  <a:gd name="connsiteY27-12626" fmla="*/ 175446 h 488122"/>
                  <a:gd name="connsiteX28-12627" fmla="*/ 93295 w 250719"/>
                  <a:gd name="connsiteY28-12628" fmla="*/ 17 h 488122"/>
                  <a:gd name="connsiteX29-12629" fmla="*/ 250719 w 250719"/>
                  <a:gd name="connsiteY29-12630" fmla="*/ 154993 h 488122"/>
                  <a:gd name="connsiteX30-12631" fmla="*/ 235276 w 250719"/>
                  <a:gd name="connsiteY30-12632" fmla="*/ 222529 h 488122"/>
                  <a:gd name="connsiteX31-12633" fmla="*/ 191138 w 250719"/>
                  <a:gd name="connsiteY31-12634" fmla="*/ 372903 h 488122"/>
                  <a:gd name="connsiteX32-12635" fmla="*/ 191138 w 250719"/>
                  <a:gd name="connsiteY32-12636" fmla="*/ 376700 h 488122"/>
                  <a:gd name="connsiteX33-12637" fmla="*/ 160022 w 250719"/>
                  <a:gd name="connsiteY33-12638" fmla="*/ 376700 h 488122"/>
                  <a:gd name="connsiteX34-12639" fmla="*/ 160022 w 250719"/>
                  <a:gd name="connsiteY34-12640" fmla="*/ 271657 h 488122"/>
                  <a:gd name="connsiteX35-12641" fmla="*/ 159906 w 250719"/>
                  <a:gd name="connsiteY35-12642" fmla="*/ 267515 h 488122"/>
                  <a:gd name="connsiteX36-12643" fmla="*/ 175234 w 250719"/>
                  <a:gd name="connsiteY36-12644" fmla="*/ 158905 h 488122"/>
                  <a:gd name="connsiteX37-12645" fmla="*/ 172122 w 250719"/>
                  <a:gd name="connsiteY37-12646" fmla="*/ 148895 h 488122"/>
                  <a:gd name="connsiteX38-12647" fmla="*/ 154720 w 250719"/>
                  <a:gd name="connsiteY38-12648" fmla="*/ 148090 h 488122"/>
                  <a:gd name="connsiteX39-12649" fmla="*/ 127062 w 250719"/>
                  <a:gd name="connsiteY39-12650" fmla="*/ 173632 h 488122"/>
                  <a:gd name="connsiteX40-12651" fmla="*/ 104589 w 250719"/>
                  <a:gd name="connsiteY40-12652" fmla="*/ 148895 h 488122"/>
                  <a:gd name="connsiteX41-12653" fmla="*/ 95485 w 250719"/>
                  <a:gd name="connsiteY41-12654" fmla="*/ 144869 h 488122"/>
                  <a:gd name="connsiteX42-12655" fmla="*/ 86380 w 250719"/>
                  <a:gd name="connsiteY42-12656" fmla="*/ 148895 h 488122"/>
                  <a:gd name="connsiteX43-12657" fmla="*/ 64023 w 250719"/>
                  <a:gd name="connsiteY43-12658" fmla="*/ 173632 h 488122"/>
                  <a:gd name="connsiteX44-12659" fmla="*/ 36364 w 250719"/>
                  <a:gd name="connsiteY44-12660" fmla="*/ 148205 h 488122"/>
                  <a:gd name="connsiteX45-12661" fmla="*/ 26223 w 250719"/>
                  <a:gd name="connsiteY45-12662" fmla="*/ 144984 h 488122"/>
                  <a:gd name="connsiteX46-12663" fmla="*/ 15736 w 250719"/>
                  <a:gd name="connsiteY46-12664" fmla="*/ 158905 h 488122"/>
                  <a:gd name="connsiteX47-12665" fmla="*/ 31178 w 250719"/>
                  <a:gd name="connsiteY47-12666" fmla="*/ 267515 h 488122"/>
                  <a:gd name="connsiteX48-12667" fmla="*/ 31063 w 250719"/>
                  <a:gd name="connsiteY48-12668" fmla="*/ 271657 h 488122"/>
                  <a:gd name="connsiteX49-12669" fmla="*/ 93295 w 250719"/>
                  <a:gd name="connsiteY49-12670" fmla="*/ 17 h 488122"/>
                  <a:gd name="connsiteX0-12671" fmla="*/ 41775 w 250719"/>
                  <a:gd name="connsiteY0-12672" fmla="*/ 457144 h 488122"/>
                  <a:gd name="connsiteX1-12673" fmla="*/ 149176 w 250719"/>
                  <a:gd name="connsiteY1-12674" fmla="*/ 457144 h 488122"/>
                  <a:gd name="connsiteX2-12675" fmla="*/ 134080 w 250719"/>
                  <a:gd name="connsiteY2-12676" fmla="*/ 488122 h 488122"/>
                  <a:gd name="connsiteX3-12677" fmla="*/ 56986 w 250719"/>
                  <a:gd name="connsiteY3-12678" fmla="*/ 488122 h 488122"/>
                  <a:gd name="connsiteX4-12679" fmla="*/ 41775 w 250719"/>
                  <a:gd name="connsiteY4-12680" fmla="*/ 457144 h 488122"/>
                  <a:gd name="connsiteX5-12681" fmla="*/ 0 w 250719"/>
                  <a:gd name="connsiteY5-12682" fmla="*/ 401326 h 488122"/>
                  <a:gd name="connsiteX6-12683" fmla="*/ 191162 w 250719"/>
                  <a:gd name="connsiteY6-12684" fmla="*/ 401326 h 488122"/>
                  <a:gd name="connsiteX7-12685" fmla="*/ 174108 w 250719"/>
                  <a:gd name="connsiteY7-12686" fmla="*/ 432657 h 488122"/>
                  <a:gd name="connsiteX8-12687" fmla="*/ 16938 w 250719"/>
                  <a:gd name="connsiteY8-12688" fmla="*/ 432657 h 488122"/>
                  <a:gd name="connsiteX9-12689" fmla="*/ 0 w 250719"/>
                  <a:gd name="connsiteY9-12690" fmla="*/ 401326 h 488122"/>
                  <a:gd name="connsiteX10-12691" fmla="*/ 55606 w 250719"/>
                  <a:gd name="connsiteY10-12692" fmla="*/ 283835 h 488122"/>
                  <a:gd name="connsiteX11-12693" fmla="*/ 135345 w 250719"/>
                  <a:gd name="connsiteY11-12694" fmla="*/ 283835 h 488122"/>
                  <a:gd name="connsiteX12-12695" fmla="*/ 135345 w 250719"/>
                  <a:gd name="connsiteY12-12696" fmla="*/ 364491 h 488122"/>
                  <a:gd name="connsiteX13-12697" fmla="*/ 55606 w 250719"/>
                  <a:gd name="connsiteY13-12698" fmla="*/ 364491 h 488122"/>
                  <a:gd name="connsiteX14-12699" fmla="*/ 55606 w 250719"/>
                  <a:gd name="connsiteY14-12700" fmla="*/ 283835 h 488122"/>
                  <a:gd name="connsiteX15-12701" fmla="*/ 95488 w 250719"/>
                  <a:gd name="connsiteY15-12702" fmla="*/ 175446 h 488122"/>
                  <a:gd name="connsiteX16-12703" fmla="*/ 117150 w 250719"/>
                  <a:gd name="connsiteY16-12704" fmla="*/ 199270 h 488122"/>
                  <a:gd name="connsiteX17-12705" fmla="*/ 125677 w 250719"/>
                  <a:gd name="connsiteY17-12706" fmla="*/ 203298 h 488122"/>
                  <a:gd name="connsiteX18-12707" fmla="*/ 126253 w 250719"/>
                  <a:gd name="connsiteY18-12708" fmla="*/ 203298 h 488122"/>
                  <a:gd name="connsiteX19-12709" fmla="*/ 134549 w 250719"/>
                  <a:gd name="connsiteY19-12710" fmla="*/ 200076 h 488122"/>
                  <a:gd name="connsiteX20-12711" fmla="*/ 146071 w 250719"/>
                  <a:gd name="connsiteY20-12712" fmla="*/ 189487 h 488122"/>
                  <a:gd name="connsiteX21-12713" fmla="*/ 136162 w 250719"/>
                  <a:gd name="connsiteY21-12714" fmla="*/ 259348 h 488122"/>
                  <a:gd name="connsiteX22-12715" fmla="*/ 54815 w 250719"/>
                  <a:gd name="connsiteY22-12716" fmla="*/ 259348 h 488122"/>
                  <a:gd name="connsiteX23-12717" fmla="*/ 45021 w 250719"/>
                  <a:gd name="connsiteY23-12718" fmla="*/ 189487 h 488122"/>
                  <a:gd name="connsiteX24-12719" fmla="*/ 56543 w 250719"/>
                  <a:gd name="connsiteY24-12720" fmla="*/ 200076 h 488122"/>
                  <a:gd name="connsiteX25-12721" fmla="*/ 65415 w 250719"/>
                  <a:gd name="connsiteY25-12722" fmla="*/ 203298 h 488122"/>
                  <a:gd name="connsiteX26-12723" fmla="*/ 73942 w 250719"/>
                  <a:gd name="connsiteY26-12724" fmla="*/ 199270 h 488122"/>
                  <a:gd name="connsiteX27-12725" fmla="*/ 95488 w 250719"/>
                  <a:gd name="connsiteY27-12726" fmla="*/ 175446 h 488122"/>
                  <a:gd name="connsiteX28-12727" fmla="*/ 93295 w 250719"/>
                  <a:gd name="connsiteY28-12728" fmla="*/ 17 h 488122"/>
                  <a:gd name="connsiteX29-12729" fmla="*/ 250719 w 250719"/>
                  <a:gd name="connsiteY29-12730" fmla="*/ 154993 h 488122"/>
                  <a:gd name="connsiteX30-12731" fmla="*/ 235276 w 250719"/>
                  <a:gd name="connsiteY30-12732" fmla="*/ 222529 h 488122"/>
                  <a:gd name="connsiteX31-12733" fmla="*/ 191138 w 250719"/>
                  <a:gd name="connsiteY31-12734" fmla="*/ 372903 h 488122"/>
                  <a:gd name="connsiteX32-12735" fmla="*/ 191138 w 250719"/>
                  <a:gd name="connsiteY32-12736" fmla="*/ 376700 h 488122"/>
                  <a:gd name="connsiteX33-12737" fmla="*/ 160022 w 250719"/>
                  <a:gd name="connsiteY33-12738" fmla="*/ 376700 h 488122"/>
                  <a:gd name="connsiteX34-12739" fmla="*/ 160022 w 250719"/>
                  <a:gd name="connsiteY34-12740" fmla="*/ 271657 h 488122"/>
                  <a:gd name="connsiteX35-12741" fmla="*/ 159906 w 250719"/>
                  <a:gd name="connsiteY35-12742" fmla="*/ 267515 h 488122"/>
                  <a:gd name="connsiteX36-12743" fmla="*/ 175234 w 250719"/>
                  <a:gd name="connsiteY36-12744" fmla="*/ 158905 h 488122"/>
                  <a:gd name="connsiteX37-12745" fmla="*/ 172122 w 250719"/>
                  <a:gd name="connsiteY37-12746" fmla="*/ 148895 h 488122"/>
                  <a:gd name="connsiteX38-12747" fmla="*/ 154720 w 250719"/>
                  <a:gd name="connsiteY38-12748" fmla="*/ 148090 h 488122"/>
                  <a:gd name="connsiteX39-12749" fmla="*/ 127062 w 250719"/>
                  <a:gd name="connsiteY39-12750" fmla="*/ 173632 h 488122"/>
                  <a:gd name="connsiteX40-12751" fmla="*/ 104589 w 250719"/>
                  <a:gd name="connsiteY40-12752" fmla="*/ 148895 h 488122"/>
                  <a:gd name="connsiteX41-12753" fmla="*/ 95485 w 250719"/>
                  <a:gd name="connsiteY41-12754" fmla="*/ 144869 h 488122"/>
                  <a:gd name="connsiteX42-12755" fmla="*/ 86380 w 250719"/>
                  <a:gd name="connsiteY42-12756" fmla="*/ 148895 h 488122"/>
                  <a:gd name="connsiteX43-12757" fmla="*/ 64023 w 250719"/>
                  <a:gd name="connsiteY43-12758" fmla="*/ 173632 h 488122"/>
                  <a:gd name="connsiteX44-12759" fmla="*/ 36364 w 250719"/>
                  <a:gd name="connsiteY44-12760" fmla="*/ 148205 h 488122"/>
                  <a:gd name="connsiteX45-12761" fmla="*/ 26223 w 250719"/>
                  <a:gd name="connsiteY45-12762" fmla="*/ 144984 h 488122"/>
                  <a:gd name="connsiteX46-12763" fmla="*/ 31178 w 250719"/>
                  <a:gd name="connsiteY46-12764" fmla="*/ 267515 h 488122"/>
                  <a:gd name="connsiteX47-12765" fmla="*/ 31063 w 250719"/>
                  <a:gd name="connsiteY47-12766" fmla="*/ 271657 h 488122"/>
                  <a:gd name="connsiteX48-12767" fmla="*/ 93295 w 250719"/>
                  <a:gd name="connsiteY48-12768" fmla="*/ 17 h 488122"/>
                  <a:gd name="connsiteX0-12769" fmla="*/ 41775 w 250719"/>
                  <a:gd name="connsiteY0-12770" fmla="*/ 457144 h 488122"/>
                  <a:gd name="connsiteX1-12771" fmla="*/ 149176 w 250719"/>
                  <a:gd name="connsiteY1-12772" fmla="*/ 457144 h 488122"/>
                  <a:gd name="connsiteX2-12773" fmla="*/ 134080 w 250719"/>
                  <a:gd name="connsiteY2-12774" fmla="*/ 488122 h 488122"/>
                  <a:gd name="connsiteX3-12775" fmla="*/ 56986 w 250719"/>
                  <a:gd name="connsiteY3-12776" fmla="*/ 488122 h 488122"/>
                  <a:gd name="connsiteX4-12777" fmla="*/ 41775 w 250719"/>
                  <a:gd name="connsiteY4-12778" fmla="*/ 457144 h 488122"/>
                  <a:gd name="connsiteX5-12779" fmla="*/ 0 w 250719"/>
                  <a:gd name="connsiteY5-12780" fmla="*/ 401326 h 488122"/>
                  <a:gd name="connsiteX6-12781" fmla="*/ 191162 w 250719"/>
                  <a:gd name="connsiteY6-12782" fmla="*/ 401326 h 488122"/>
                  <a:gd name="connsiteX7-12783" fmla="*/ 174108 w 250719"/>
                  <a:gd name="connsiteY7-12784" fmla="*/ 432657 h 488122"/>
                  <a:gd name="connsiteX8-12785" fmla="*/ 16938 w 250719"/>
                  <a:gd name="connsiteY8-12786" fmla="*/ 432657 h 488122"/>
                  <a:gd name="connsiteX9-12787" fmla="*/ 0 w 250719"/>
                  <a:gd name="connsiteY9-12788" fmla="*/ 401326 h 488122"/>
                  <a:gd name="connsiteX10-12789" fmla="*/ 55606 w 250719"/>
                  <a:gd name="connsiteY10-12790" fmla="*/ 283835 h 488122"/>
                  <a:gd name="connsiteX11-12791" fmla="*/ 135345 w 250719"/>
                  <a:gd name="connsiteY11-12792" fmla="*/ 283835 h 488122"/>
                  <a:gd name="connsiteX12-12793" fmla="*/ 135345 w 250719"/>
                  <a:gd name="connsiteY12-12794" fmla="*/ 364491 h 488122"/>
                  <a:gd name="connsiteX13-12795" fmla="*/ 55606 w 250719"/>
                  <a:gd name="connsiteY13-12796" fmla="*/ 364491 h 488122"/>
                  <a:gd name="connsiteX14-12797" fmla="*/ 55606 w 250719"/>
                  <a:gd name="connsiteY14-12798" fmla="*/ 283835 h 488122"/>
                  <a:gd name="connsiteX15-12799" fmla="*/ 95488 w 250719"/>
                  <a:gd name="connsiteY15-12800" fmla="*/ 175446 h 488122"/>
                  <a:gd name="connsiteX16-12801" fmla="*/ 117150 w 250719"/>
                  <a:gd name="connsiteY16-12802" fmla="*/ 199270 h 488122"/>
                  <a:gd name="connsiteX17-12803" fmla="*/ 125677 w 250719"/>
                  <a:gd name="connsiteY17-12804" fmla="*/ 203298 h 488122"/>
                  <a:gd name="connsiteX18-12805" fmla="*/ 126253 w 250719"/>
                  <a:gd name="connsiteY18-12806" fmla="*/ 203298 h 488122"/>
                  <a:gd name="connsiteX19-12807" fmla="*/ 134549 w 250719"/>
                  <a:gd name="connsiteY19-12808" fmla="*/ 200076 h 488122"/>
                  <a:gd name="connsiteX20-12809" fmla="*/ 146071 w 250719"/>
                  <a:gd name="connsiteY20-12810" fmla="*/ 189487 h 488122"/>
                  <a:gd name="connsiteX21-12811" fmla="*/ 136162 w 250719"/>
                  <a:gd name="connsiteY21-12812" fmla="*/ 259348 h 488122"/>
                  <a:gd name="connsiteX22-12813" fmla="*/ 54815 w 250719"/>
                  <a:gd name="connsiteY22-12814" fmla="*/ 259348 h 488122"/>
                  <a:gd name="connsiteX23-12815" fmla="*/ 45021 w 250719"/>
                  <a:gd name="connsiteY23-12816" fmla="*/ 189487 h 488122"/>
                  <a:gd name="connsiteX24-12817" fmla="*/ 56543 w 250719"/>
                  <a:gd name="connsiteY24-12818" fmla="*/ 200076 h 488122"/>
                  <a:gd name="connsiteX25-12819" fmla="*/ 65415 w 250719"/>
                  <a:gd name="connsiteY25-12820" fmla="*/ 203298 h 488122"/>
                  <a:gd name="connsiteX26-12821" fmla="*/ 73942 w 250719"/>
                  <a:gd name="connsiteY26-12822" fmla="*/ 199270 h 488122"/>
                  <a:gd name="connsiteX27-12823" fmla="*/ 95488 w 250719"/>
                  <a:gd name="connsiteY27-12824" fmla="*/ 175446 h 488122"/>
                  <a:gd name="connsiteX28-12825" fmla="*/ 93295 w 250719"/>
                  <a:gd name="connsiteY28-12826" fmla="*/ 17 h 488122"/>
                  <a:gd name="connsiteX29-12827" fmla="*/ 250719 w 250719"/>
                  <a:gd name="connsiteY29-12828" fmla="*/ 154993 h 488122"/>
                  <a:gd name="connsiteX30-12829" fmla="*/ 235276 w 250719"/>
                  <a:gd name="connsiteY30-12830" fmla="*/ 222529 h 488122"/>
                  <a:gd name="connsiteX31-12831" fmla="*/ 191138 w 250719"/>
                  <a:gd name="connsiteY31-12832" fmla="*/ 372903 h 488122"/>
                  <a:gd name="connsiteX32-12833" fmla="*/ 191138 w 250719"/>
                  <a:gd name="connsiteY32-12834" fmla="*/ 376700 h 488122"/>
                  <a:gd name="connsiteX33-12835" fmla="*/ 160022 w 250719"/>
                  <a:gd name="connsiteY33-12836" fmla="*/ 376700 h 488122"/>
                  <a:gd name="connsiteX34-12837" fmla="*/ 160022 w 250719"/>
                  <a:gd name="connsiteY34-12838" fmla="*/ 271657 h 488122"/>
                  <a:gd name="connsiteX35-12839" fmla="*/ 159906 w 250719"/>
                  <a:gd name="connsiteY35-12840" fmla="*/ 267515 h 488122"/>
                  <a:gd name="connsiteX36-12841" fmla="*/ 175234 w 250719"/>
                  <a:gd name="connsiteY36-12842" fmla="*/ 158905 h 488122"/>
                  <a:gd name="connsiteX37-12843" fmla="*/ 172122 w 250719"/>
                  <a:gd name="connsiteY37-12844" fmla="*/ 148895 h 488122"/>
                  <a:gd name="connsiteX38-12845" fmla="*/ 154720 w 250719"/>
                  <a:gd name="connsiteY38-12846" fmla="*/ 148090 h 488122"/>
                  <a:gd name="connsiteX39-12847" fmla="*/ 127062 w 250719"/>
                  <a:gd name="connsiteY39-12848" fmla="*/ 173632 h 488122"/>
                  <a:gd name="connsiteX40-12849" fmla="*/ 104589 w 250719"/>
                  <a:gd name="connsiteY40-12850" fmla="*/ 148895 h 488122"/>
                  <a:gd name="connsiteX41-12851" fmla="*/ 95485 w 250719"/>
                  <a:gd name="connsiteY41-12852" fmla="*/ 144869 h 488122"/>
                  <a:gd name="connsiteX42-12853" fmla="*/ 86380 w 250719"/>
                  <a:gd name="connsiteY42-12854" fmla="*/ 148895 h 488122"/>
                  <a:gd name="connsiteX43-12855" fmla="*/ 64023 w 250719"/>
                  <a:gd name="connsiteY43-12856" fmla="*/ 173632 h 488122"/>
                  <a:gd name="connsiteX44-12857" fmla="*/ 26223 w 250719"/>
                  <a:gd name="connsiteY44-12858" fmla="*/ 144984 h 488122"/>
                  <a:gd name="connsiteX45-12859" fmla="*/ 31178 w 250719"/>
                  <a:gd name="connsiteY45-12860" fmla="*/ 267515 h 488122"/>
                  <a:gd name="connsiteX46-12861" fmla="*/ 31063 w 250719"/>
                  <a:gd name="connsiteY46-12862" fmla="*/ 271657 h 488122"/>
                  <a:gd name="connsiteX47-12863" fmla="*/ 93295 w 250719"/>
                  <a:gd name="connsiteY47-12864" fmla="*/ 17 h 488122"/>
                  <a:gd name="connsiteX0-12865" fmla="*/ 41775 w 250719"/>
                  <a:gd name="connsiteY0-12866" fmla="*/ 457144 h 488122"/>
                  <a:gd name="connsiteX1-12867" fmla="*/ 149176 w 250719"/>
                  <a:gd name="connsiteY1-12868" fmla="*/ 457144 h 488122"/>
                  <a:gd name="connsiteX2-12869" fmla="*/ 134080 w 250719"/>
                  <a:gd name="connsiteY2-12870" fmla="*/ 488122 h 488122"/>
                  <a:gd name="connsiteX3-12871" fmla="*/ 56986 w 250719"/>
                  <a:gd name="connsiteY3-12872" fmla="*/ 488122 h 488122"/>
                  <a:gd name="connsiteX4-12873" fmla="*/ 41775 w 250719"/>
                  <a:gd name="connsiteY4-12874" fmla="*/ 457144 h 488122"/>
                  <a:gd name="connsiteX5-12875" fmla="*/ 0 w 250719"/>
                  <a:gd name="connsiteY5-12876" fmla="*/ 401326 h 488122"/>
                  <a:gd name="connsiteX6-12877" fmla="*/ 191162 w 250719"/>
                  <a:gd name="connsiteY6-12878" fmla="*/ 401326 h 488122"/>
                  <a:gd name="connsiteX7-12879" fmla="*/ 174108 w 250719"/>
                  <a:gd name="connsiteY7-12880" fmla="*/ 432657 h 488122"/>
                  <a:gd name="connsiteX8-12881" fmla="*/ 16938 w 250719"/>
                  <a:gd name="connsiteY8-12882" fmla="*/ 432657 h 488122"/>
                  <a:gd name="connsiteX9-12883" fmla="*/ 0 w 250719"/>
                  <a:gd name="connsiteY9-12884" fmla="*/ 401326 h 488122"/>
                  <a:gd name="connsiteX10-12885" fmla="*/ 55606 w 250719"/>
                  <a:gd name="connsiteY10-12886" fmla="*/ 283835 h 488122"/>
                  <a:gd name="connsiteX11-12887" fmla="*/ 135345 w 250719"/>
                  <a:gd name="connsiteY11-12888" fmla="*/ 283835 h 488122"/>
                  <a:gd name="connsiteX12-12889" fmla="*/ 135345 w 250719"/>
                  <a:gd name="connsiteY12-12890" fmla="*/ 364491 h 488122"/>
                  <a:gd name="connsiteX13-12891" fmla="*/ 55606 w 250719"/>
                  <a:gd name="connsiteY13-12892" fmla="*/ 364491 h 488122"/>
                  <a:gd name="connsiteX14-12893" fmla="*/ 55606 w 250719"/>
                  <a:gd name="connsiteY14-12894" fmla="*/ 283835 h 488122"/>
                  <a:gd name="connsiteX15-12895" fmla="*/ 95488 w 250719"/>
                  <a:gd name="connsiteY15-12896" fmla="*/ 175446 h 488122"/>
                  <a:gd name="connsiteX16-12897" fmla="*/ 117150 w 250719"/>
                  <a:gd name="connsiteY16-12898" fmla="*/ 199270 h 488122"/>
                  <a:gd name="connsiteX17-12899" fmla="*/ 125677 w 250719"/>
                  <a:gd name="connsiteY17-12900" fmla="*/ 203298 h 488122"/>
                  <a:gd name="connsiteX18-12901" fmla="*/ 126253 w 250719"/>
                  <a:gd name="connsiteY18-12902" fmla="*/ 203298 h 488122"/>
                  <a:gd name="connsiteX19-12903" fmla="*/ 134549 w 250719"/>
                  <a:gd name="connsiteY19-12904" fmla="*/ 200076 h 488122"/>
                  <a:gd name="connsiteX20-12905" fmla="*/ 146071 w 250719"/>
                  <a:gd name="connsiteY20-12906" fmla="*/ 189487 h 488122"/>
                  <a:gd name="connsiteX21-12907" fmla="*/ 136162 w 250719"/>
                  <a:gd name="connsiteY21-12908" fmla="*/ 259348 h 488122"/>
                  <a:gd name="connsiteX22-12909" fmla="*/ 54815 w 250719"/>
                  <a:gd name="connsiteY22-12910" fmla="*/ 259348 h 488122"/>
                  <a:gd name="connsiteX23-12911" fmla="*/ 45021 w 250719"/>
                  <a:gd name="connsiteY23-12912" fmla="*/ 189487 h 488122"/>
                  <a:gd name="connsiteX24-12913" fmla="*/ 56543 w 250719"/>
                  <a:gd name="connsiteY24-12914" fmla="*/ 200076 h 488122"/>
                  <a:gd name="connsiteX25-12915" fmla="*/ 65415 w 250719"/>
                  <a:gd name="connsiteY25-12916" fmla="*/ 203298 h 488122"/>
                  <a:gd name="connsiteX26-12917" fmla="*/ 73942 w 250719"/>
                  <a:gd name="connsiteY26-12918" fmla="*/ 199270 h 488122"/>
                  <a:gd name="connsiteX27-12919" fmla="*/ 95488 w 250719"/>
                  <a:gd name="connsiteY27-12920" fmla="*/ 175446 h 488122"/>
                  <a:gd name="connsiteX28-12921" fmla="*/ 93295 w 250719"/>
                  <a:gd name="connsiteY28-12922" fmla="*/ 17 h 488122"/>
                  <a:gd name="connsiteX29-12923" fmla="*/ 250719 w 250719"/>
                  <a:gd name="connsiteY29-12924" fmla="*/ 154993 h 488122"/>
                  <a:gd name="connsiteX30-12925" fmla="*/ 235276 w 250719"/>
                  <a:gd name="connsiteY30-12926" fmla="*/ 222529 h 488122"/>
                  <a:gd name="connsiteX31-12927" fmla="*/ 191138 w 250719"/>
                  <a:gd name="connsiteY31-12928" fmla="*/ 372903 h 488122"/>
                  <a:gd name="connsiteX32-12929" fmla="*/ 191138 w 250719"/>
                  <a:gd name="connsiteY32-12930" fmla="*/ 376700 h 488122"/>
                  <a:gd name="connsiteX33-12931" fmla="*/ 160022 w 250719"/>
                  <a:gd name="connsiteY33-12932" fmla="*/ 376700 h 488122"/>
                  <a:gd name="connsiteX34-12933" fmla="*/ 160022 w 250719"/>
                  <a:gd name="connsiteY34-12934" fmla="*/ 271657 h 488122"/>
                  <a:gd name="connsiteX35-12935" fmla="*/ 159906 w 250719"/>
                  <a:gd name="connsiteY35-12936" fmla="*/ 267515 h 488122"/>
                  <a:gd name="connsiteX36-12937" fmla="*/ 175234 w 250719"/>
                  <a:gd name="connsiteY36-12938" fmla="*/ 158905 h 488122"/>
                  <a:gd name="connsiteX37-12939" fmla="*/ 172122 w 250719"/>
                  <a:gd name="connsiteY37-12940" fmla="*/ 148895 h 488122"/>
                  <a:gd name="connsiteX38-12941" fmla="*/ 154720 w 250719"/>
                  <a:gd name="connsiteY38-12942" fmla="*/ 148090 h 488122"/>
                  <a:gd name="connsiteX39-12943" fmla="*/ 127062 w 250719"/>
                  <a:gd name="connsiteY39-12944" fmla="*/ 173632 h 488122"/>
                  <a:gd name="connsiteX40-12945" fmla="*/ 104589 w 250719"/>
                  <a:gd name="connsiteY40-12946" fmla="*/ 148895 h 488122"/>
                  <a:gd name="connsiteX41-12947" fmla="*/ 95485 w 250719"/>
                  <a:gd name="connsiteY41-12948" fmla="*/ 144869 h 488122"/>
                  <a:gd name="connsiteX42-12949" fmla="*/ 86380 w 250719"/>
                  <a:gd name="connsiteY42-12950" fmla="*/ 148895 h 488122"/>
                  <a:gd name="connsiteX43-12951" fmla="*/ 64023 w 250719"/>
                  <a:gd name="connsiteY43-12952" fmla="*/ 173632 h 488122"/>
                  <a:gd name="connsiteX44-12953" fmla="*/ 31178 w 250719"/>
                  <a:gd name="connsiteY44-12954" fmla="*/ 267515 h 488122"/>
                  <a:gd name="connsiteX45-12955" fmla="*/ 31063 w 250719"/>
                  <a:gd name="connsiteY45-12956" fmla="*/ 271657 h 488122"/>
                  <a:gd name="connsiteX46-12957" fmla="*/ 93295 w 250719"/>
                  <a:gd name="connsiteY46-12958" fmla="*/ 17 h 488122"/>
                  <a:gd name="connsiteX0-12959" fmla="*/ 53170 w 262114"/>
                  <a:gd name="connsiteY0-12960" fmla="*/ 457144 h 488122"/>
                  <a:gd name="connsiteX1-12961" fmla="*/ 160571 w 262114"/>
                  <a:gd name="connsiteY1-12962" fmla="*/ 457144 h 488122"/>
                  <a:gd name="connsiteX2-12963" fmla="*/ 145475 w 262114"/>
                  <a:gd name="connsiteY2-12964" fmla="*/ 488122 h 488122"/>
                  <a:gd name="connsiteX3-12965" fmla="*/ 68381 w 262114"/>
                  <a:gd name="connsiteY3-12966" fmla="*/ 488122 h 488122"/>
                  <a:gd name="connsiteX4-12967" fmla="*/ 53170 w 262114"/>
                  <a:gd name="connsiteY4-12968" fmla="*/ 457144 h 488122"/>
                  <a:gd name="connsiteX5-12969" fmla="*/ 11395 w 262114"/>
                  <a:gd name="connsiteY5-12970" fmla="*/ 401326 h 488122"/>
                  <a:gd name="connsiteX6-12971" fmla="*/ 202557 w 262114"/>
                  <a:gd name="connsiteY6-12972" fmla="*/ 401326 h 488122"/>
                  <a:gd name="connsiteX7-12973" fmla="*/ 185503 w 262114"/>
                  <a:gd name="connsiteY7-12974" fmla="*/ 432657 h 488122"/>
                  <a:gd name="connsiteX8-12975" fmla="*/ 28333 w 262114"/>
                  <a:gd name="connsiteY8-12976" fmla="*/ 432657 h 488122"/>
                  <a:gd name="connsiteX9-12977" fmla="*/ 11395 w 262114"/>
                  <a:gd name="connsiteY9-12978" fmla="*/ 401326 h 488122"/>
                  <a:gd name="connsiteX10-12979" fmla="*/ 67001 w 262114"/>
                  <a:gd name="connsiteY10-12980" fmla="*/ 283835 h 488122"/>
                  <a:gd name="connsiteX11-12981" fmla="*/ 146740 w 262114"/>
                  <a:gd name="connsiteY11-12982" fmla="*/ 283835 h 488122"/>
                  <a:gd name="connsiteX12-12983" fmla="*/ 146740 w 262114"/>
                  <a:gd name="connsiteY12-12984" fmla="*/ 364491 h 488122"/>
                  <a:gd name="connsiteX13-12985" fmla="*/ 67001 w 262114"/>
                  <a:gd name="connsiteY13-12986" fmla="*/ 364491 h 488122"/>
                  <a:gd name="connsiteX14-12987" fmla="*/ 67001 w 262114"/>
                  <a:gd name="connsiteY14-12988" fmla="*/ 283835 h 488122"/>
                  <a:gd name="connsiteX15-12989" fmla="*/ 106883 w 262114"/>
                  <a:gd name="connsiteY15-12990" fmla="*/ 175446 h 488122"/>
                  <a:gd name="connsiteX16-12991" fmla="*/ 128545 w 262114"/>
                  <a:gd name="connsiteY16-12992" fmla="*/ 199270 h 488122"/>
                  <a:gd name="connsiteX17-12993" fmla="*/ 137072 w 262114"/>
                  <a:gd name="connsiteY17-12994" fmla="*/ 203298 h 488122"/>
                  <a:gd name="connsiteX18-12995" fmla="*/ 137648 w 262114"/>
                  <a:gd name="connsiteY18-12996" fmla="*/ 203298 h 488122"/>
                  <a:gd name="connsiteX19-12997" fmla="*/ 145944 w 262114"/>
                  <a:gd name="connsiteY19-12998" fmla="*/ 200076 h 488122"/>
                  <a:gd name="connsiteX20-12999" fmla="*/ 157466 w 262114"/>
                  <a:gd name="connsiteY20-13000" fmla="*/ 189487 h 488122"/>
                  <a:gd name="connsiteX21-13001" fmla="*/ 147557 w 262114"/>
                  <a:gd name="connsiteY21-13002" fmla="*/ 259348 h 488122"/>
                  <a:gd name="connsiteX22-13003" fmla="*/ 66210 w 262114"/>
                  <a:gd name="connsiteY22-13004" fmla="*/ 259348 h 488122"/>
                  <a:gd name="connsiteX23-13005" fmla="*/ 56416 w 262114"/>
                  <a:gd name="connsiteY23-13006" fmla="*/ 189487 h 488122"/>
                  <a:gd name="connsiteX24-13007" fmla="*/ 67938 w 262114"/>
                  <a:gd name="connsiteY24-13008" fmla="*/ 200076 h 488122"/>
                  <a:gd name="connsiteX25-13009" fmla="*/ 76810 w 262114"/>
                  <a:gd name="connsiteY25-13010" fmla="*/ 203298 h 488122"/>
                  <a:gd name="connsiteX26-13011" fmla="*/ 85337 w 262114"/>
                  <a:gd name="connsiteY26-13012" fmla="*/ 199270 h 488122"/>
                  <a:gd name="connsiteX27-13013" fmla="*/ 106883 w 262114"/>
                  <a:gd name="connsiteY27-13014" fmla="*/ 175446 h 488122"/>
                  <a:gd name="connsiteX28-13015" fmla="*/ 104690 w 262114"/>
                  <a:gd name="connsiteY28-13016" fmla="*/ 17 h 488122"/>
                  <a:gd name="connsiteX29-13017" fmla="*/ 262114 w 262114"/>
                  <a:gd name="connsiteY29-13018" fmla="*/ 154993 h 488122"/>
                  <a:gd name="connsiteX30-13019" fmla="*/ 246671 w 262114"/>
                  <a:gd name="connsiteY30-13020" fmla="*/ 222529 h 488122"/>
                  <a:gd name="connsiteX31-13021" fmla="*/ 202533 w 262114"/>
                  <a:gd name="connsiteY31-13022" fmla="*/ 372903 h 488122"/>
                  <a:gd name="connsiteX32-13023" fmla="*/ 202533 w 262114"/>
                  <a:gd name="connsiteY32-13024" fmla="*/ 376700 h 488122"/>
                  <a:gd name="connsiteX33-13025" fmla="*/ 171417 w 262114"/>
                  <a:gd name="connsiteY33-13026" fmla="*/ 376700 h 488122"/>
                  <a:gd name="connsiteX34-13027" fmla="*/ 171417 w 262114"/>
                  <a:gd name="connsiteY34-13028" fmla="*/ 271657 h 488122"/>
                  <a:gd name="connsiteX35-13029" fmla="*/ 171301 w 262114"/>
                  <a:gd name="connsiteY35-13030" fmla="*/ 267515 h 488122"/>
                  <a:gd name="connsiteX36-13031" fmla="*/ 186629 w 262114"/>
                  <a:gd name="connsiteY36-13032" fmla="*/ 158905 h 488122"/>
                  <a:gd name="connsiteX37-13033" fmla="*/ 183517 w 262114"/>
                  <a:gd name="connsiteY37-13034" fmla="*/ 148895 h 488122"/>
                  <a:gd name="connsiteX38-13035" fmla="*/ 166115 w 262114"/>
                  <a:gd name="connsiteY38-13036" fmla="*/ 148090 h 488122"/>
                  <a:gd name="connsiteX39-13037" fmla="*/ 138457 w 262114"/>
                  <a:gd name="connsiteY39-13038" fmla="*/ 173632 h 488122"/>
                  <a:gd name="connsiteX40-13039" fmla="*/ 115984 w 262114"/>
                  <a:gd name="connsiteY40-13040" fmla="*/ 148895 h 488122"/>
                  <a:gd name="connsiteX41-13041" fmla="*/ 106880 w 262114"/>
                  <a:gd name="connsiteY41-13042" fmla="*/ 144869 h 488122"/>
                  <a:gd name="connsiteX42-13043" fmla="*/ 97775 w 262114"/>
                  <a:gd name="connsiteY42-13044" fmla="*/ 148895 h 488122"/>
                  <a:gd name="connsiteX43-13045" fmla="*/ 75418 w 262114"/>
                  <a:gd name="connsiteY43-13046" fmla="*/ 173632 h 488122"/>
                  <a:gd name="connsiteX44-13047" fmla="*/ 42573 w 262114"/>
                  <a:gd name="connsiteY44-13048" fmla="*/ 267515 h 488122"/>
                  <a:gd name="connsiteX45-13049" fmla="*/ 0 w 262114"/>
                  <a:gd name="connsiteY45-13050" fmla="*/ 243352 h 488122"/>
                  <a:gd name="connsiteX46-13051" fmla="*/ 104690 w 262114"/>
                  <a:gd name="connsiteY46-13052" fmla="*/ 17 h 488122"/>
                  <a:gd name="connsiteX0-13053" fmla="*/ 53170 w 262114"/>
                  <a:gd name="connsiteY0-13054" fmla="*/ 457144 h 488122"/>
                  <a:gd name="connsiteX1-13055" fmla="*/ 160571 w 262114"/>
                  <a:gd name="connsiteY1-13056" fmla="*/ 457144 h 488122"/>
                  <a:gd name="connsiteX2-13057" fmla="*/ 145475 w 262114"/>
                  <a:gd name="connsiteY2-13058" fmla="*/ 488122 h 488122"/>
                  <a:gd name="connsiteX3-13059" fmla="*/ 68381 w 262114"/>
                  <a:gd name="connsiteY3-13060" fmla="*/ 488122 h 488122"/>
                  <a:gd name="connsiteX4-13061" fmla="*/ 53170 w 262114"/>
                  <a:gd name="connsiteY4-13062" fmla="*/ 457144 h 488122"/>
                  <a:gd name="connsiteX5-13063" fmla="*/ 11395 w 262114"/>
                  <a:gd name="connsiteY5-13064" fmla="*/ 401326 h 488122"/>
                  <a:gd name="connsiteX6-13065" fmla="*/ 202557 w 262114"/>
                  <a:gd name="connsiteY6-13066" fmla="*/ 401326 h 488122"/>
                  <a:gd name="connsiteX7-13067" fmla="*/ 185503 w 262114"/>
                  <a:gd name="connsiteY7-13068" fmla="*/ 432657 h 488122"/>
                  <a:gd name="connsiteX8-13069" fmla="*/ 28333 w 262114"/>
                  <a:gd name="connsiteY8-13070" fmla="*/ 432657 h 488122"/>
                  <a:gd name="connsiteX9-13071" fmla="*/ 11395 w 262114"/>
                  <a:gd name="connsiteY9-13072" fmla="*/ 401326 h 488122"/>
                  <a:gd name="connsiteX10-13073" fmla="*/ 67001 w 262114"/>
                  <a:gd name="connsiteY10-13074" fmla="*/ 283835 h 488122"/>
                  <a:gd name="connsiteX11-13075" fmla="*/ 146740 w 262114"/>
                  <a:gd name="connsiteY11-13076" fmla="*/ 283835 h 488122"/>
                  <a:gd name="connsiteX12-13077" fmla="*/ 146740 w 262114"/>
                  <a:gd name="connsiteY12-13078" fmla="*/ 364491 h 488122"/>
                  <a:gd name="connsiteX13-13079" fmla="*/ 67001 w 262114"/>
                  <a:gd name="connsiteY13-13080" fmla="*/ 364491 h 488122"/>
                  <a:gd name="connsiteX14-13081" fmla="*/ 67001 w 262114"/>
                  <a:gd name="connsiteY14-13082" fmla="*/ 283835 h 488122"/>
                  <a:gd name="connsiteX15-13083" fmla="*/ 106883 w 262114"/>
                  <a:gd name="connsiteY15-13084" fmla="*/ 175446 h 488122"/>
                  <a:gd name="connsiteX16-13085" fmla="*/ 128545 w 262114"/>
                  <a:gd name="connsiteY16-13086" fmla="*/ 199270 h 488122"/>
                  <a:gd name="connsiteX17-13087" fmla="*/ 137072 w 262114"/>
                  <a:gd name="connsiteY17-13088" fmla="*/ 203298 h 488122"/>
                  <a:gd name="connsiteX18-13089" fmla="*/ 137648 w 262114"/>
                  <a:gd name="connsiteY18-13090" fmla="*/ 203298 h 488122"/>
                  <a:gd name="connsiteX19-13091" fmla="*/ 145944 w 262114"/>
                  <a:gd name="connsiteY19-13092" fmla="*/ 200076 h 488122"/>
                  <a:gd name="connsiteX20-13093" fmla="*/ 157466 w 262114"/>
                  <a:gd name="connsiteY20-13094" fmla="*/ 189487 h 488122"/>
                  <a:gd name="connsiteX21-13095" fmla="*/ 147557 w 262114"/>
                  <a:gd name="connsiteY21-13096" fmla="*/ 259348 h 488122"/>
                  <a:gd name="connsiteX22-13097" fmla="*/ 66210 w 262114"/>
                  <a:gd name="connsiteY22-13098" fmla="*/ 259348 h 488122"/>
                  <a:gd name="connsiteX23-13099" fmla="*/ 56416 w 262114"/>
                  <a:gd name="connsiteY23-13100" fmla="*/ 189487 h 488122"/>
                  <a:gd name="connsiteX24-13101" fmla="*/ 67938 w 262114"/>
                  <a:gd name="connsiteY24-13102" fmla="*/ 200076 h 488122"/>
                  <a:gd name="connsiteX25-13103" fmla="*/ 76810 w 262114"/>
                  <a:gd name="connsiteY25-13104" fmla="*/ 203298 h 488122"/>
                  <a:gd name="connsiteX26-13105" fmla="*/ 85337 w 262114"/>
                  <a:gd name="connsiteY26-13106" fmla="*/ 199270 h 488122"/>
                  <a:gd name="connsiteX27-13107" fmla="*/ 106883 w 262114"/>
                  <a:gd name="connsiteY27-13108" fmla="*/ 175446 h 488122"/>
                  <a:gd name="connsiteX28-13109" fmla="*/ 104690 w 262114"/>
                  <a:gd name="connsiteY28-13110" fmla="*/ 17 h 488122"/>
                  <a:gd name="connsiteX29-13111" fmla="*/ 262114 w 262114"/>
                  <a:gd name="connsiteY29-13112" fmla="*/ 154993 h 488122"/>
                  <a:gd name="connsiteX30-13113" fmla="*/ 246671 w 262114"/>
                  <a:gd name="connsiteY30-13114" fmla="*/ 222529 h 488122"/>
                  <a:gd name="connsiteX31-13115" fmla="*/ 202533 w 262114"/>
                  <a:gd name="connsiteY31-13116" fmla="*/ 372903 h 488122"/>
                  <a:gd name="connsiteX32-13117" fmla="*/ 202533 w 262114"/>
                  <a:gd name="connsiteY32-13118" fmla="*/ 376700 h 488122"/>
                  <a:gd name="connsiteX33-13119" fmla="*/ 171417 w 262114"/>
                  <a:gd name="connsiteY33-13120" fmla="*/ 376700 h 488122"/>
                  <a:gd name="connsiteX34-13121" fmla="*/ 171417 w 262114"/>
                  <a:gd name="connsiteY34-13122" fmla="*/ 271657 h 488122"/>
                  <a:gd name="connsiteX35-13123" fmla="*/ 171301 w 262114"/>
                  <a:gd name="connsiteY35-13124" fmla="*/ 267515 h 488122"/>
                  <a:gd name="connsiteX36-13125" fmla="*/ 186629 w 262114"/>
                  <a:gd name="connsiteY36-13126" fmla="*/ 158905 h 488122"/>
                  <a:gd name="connsiteX37-13127" fmla="*/ 183517 w 262114"/>
                  <a:gd name="connsiteY37-13128" fmla="*/ 148895 h 488122"/>
                  <a:gd name="connsiteX38-13129" fmla="*/ 166115 w 262114"/>
                  <a:gd name="connsiteY38-13130" fmla="*/ 148090 h 488122"/>
                  <a:gd name="connsiteX39-13131" fmla="*/ 138457 w 262114"/>
                  <a:gd name="connsiteY39-13132" fmla="*/ 173632 h 488122"/>
                  <a:gd name="connsiteX40-13133" fmla="*/ 115984 w 262114"/>
                  <a:gd name="connsiteY40-13134" fmla="*/ 148895 h 488122"/>
                  <a:gd name="connsiteX41-13135" fmla="*/ 106880 w 262114"/>
                  <a:gd name="connsiteY41-13136" fmla="*/ 144869 h 488122"/>
                  <a:gd name="connsiteX42-13137" fmla="*/ 97775 w 262114"/>
                  <a:gd name="connsiteY42-13138" fmla="*/ 148895 h 488122"/>
                  <a:gd name="connsiteX43-13139" fmla="*/ 75418 w 262114"/>
                  <a:gd name="connsiteY43-13140" fmla="*/ 173632 h 488122"/>
                  <a:gd name="connsiteX44-13141" fmla="*/ 42573 w 262114"/>
                  <a:gd name="connsiteY44-13142" fmla="*/ 267515 h 488122"/>
                  <a:gd name="connsiteX45-13143" fmla="*/ 0 w 262114"/>
                  <a:gd name="connsiteY45-13144" fmla="*/ 243352 h 488122"/>
                  <a:gd name="connsiteX46-13145" fmla="*/ 104690 w 262114"/>
                  <a:gd name="connsiteY46-13146" fmla="*/ 17 h 488122"/>
                  <a:gd name="connsiteX0-13147" fmla="*/ 53170 w 262114"/>
                  <a:gd name="connsiteY0-13148" fmla="*/ 457144 h 488122"/>
                  <a:gd name="connsiteX1-13149" fmla="*/ 160571 w 262114"/>
                  <a:gd name="connsiteY1-13150" fmla="*/ 457144 h 488122"/>
                  <a:gd name="connsiteX2-13151" fmla="*/ 145475 w 262114"/>
                  <a:gd name="connsiteY2-13152" fmla="*/ 488122 h 488122"/>
                  <a:gd name="connsiteX3-13153" fmla="*/ 68381 w 262114"/>
                  <a:gd name="connsiteY3-13154" fmla="*/ 488122 h 488122"/>
                  <a:gd name="connsiteX4-13155" fmla="*/ 53170 w 262114"/>
                  <a:gd name="connsiteY4-13156" fmla="*/ 457144 h 488122"/>
                  <a:gd name="connsiteX5-13157" fmla="*/ 11395 w 262114"/>
                  <a:gd name="connsiteY5-13158" fmla="*/ 401326 h 488122"/>
                  <a:gd name="connsiteX6-13159" fmla="*/ 202557 w 262114"/>
                  <a:gd name="connsiteY6-13160" fmla="*/ 401326 h 488122"/>
                  <a:gd name="connsiteX7-13161" fmla="*/ 185503 w 262114"/>
                  <a:gd name="connsiteY7-13162" fmla="*/ 432657 h 488122"/>
                  <a:gd name="connsiteX8-13163" fmla="*/ 28333 w 262114"/>
                  <a:gd name="connsiteY8-13164" fmla="*/ 432657 h 488122"/>
                  <a:gd name="connsiteX9-13165" fmla="*/ 11395 w 262114"/>
                  <a:gd name="connsiteY9-13166" fmla="*/ 401326 h 488122"/>
                  <a:gd name="connsiteX10-13167" fmla="*/ 67001 w 262114"/>
                  <a:gd name="connsiteY10-13168" fmla="*/ 283835 h 488122"/>
                  <a:gd name="connsiteX11-13169" fmla="*/ 146740 w 262114"/>
                  <a:gd name="connsiteY11-13170" fmla="*/ 283835 h 488122"/>
                  <a:gd name="connsiteX12-13171" fmla="*/ 146740 w 262114"/>
                  <a:gd name="connsiteY12-13172" fmla="*/ 364491 h 488122"/>
                  <a:gd name="connsiteX13-13173" fmla="*/ 67001 w 262114"/>
                  <a:gd name="connsiteY13-13174" fmla="*/ 364491 h 488122"/>
                  <a:gd name="connsiteX14-13175" fmla="*/ 67001 w 262114"/>
                  <a:gd name="connsiteY14-13176" fmla="*/ 283835 h 488122"/>
                  <a:gd name="connsiteX15-13177" fmla="*/ 106883 w 262114"/>
                  <a:gd name="connsiteY15-13178" fmla="*/ 175446 h 488122"/>
                  <a:gd name="connsiteX16-13179" fmla="*/ 128545 w 262114"/>
                  <a:gd name="connsiteY16-13180" fmla="*/ 199270 h 488122"/>
                  <a:gd name="connsiteX17-13181" fmla="*/ 137072 w 262114"/>
                  <a:gd name="connsiteY17-13182" fmla="*/ 203298 h 488122"/>
                  <a:gd name="connsiteX18-13183" fmla="*/ 137648 w 262114"/>
                  <a:gd name="connsiteY18-13184" fmla="*/ 203298 h 488122"/>
                  <a:gd name="connsiteX19-13185" fmla="*/ 145944 w 262114"/>
                  <a:gd name="connsiteY19-13186" fmla="*/ 200076 h 488122"/>
                  <a:gd name="connsiteX20-13187" fmla="*/ 157466 w 262114"/>
                  <a:gd name="connsiteY20-13188" fmla="*/ 189487 h 488122"/>
                  <a:gd name="connsiteX21-13189" fmla="*/ 147557 w 262114"/>
                  <a:gd name="connsiteY21-13190" fmla="*/ 259348 h 488122"/>
                  <a:gd name="connsiteX22-13191" fmla="*/ 66210 w 262114"/>
                  <a:gd name="connsiteY22-13192" fmla="*/ 259348 h 488122"/>
                  <a:gd name="connsiteX23-13193" fmla="*/ 56416 w 262114"/>
                  <a:gd name="connsiteY23-13194" fmla="*/ 189487 h 488122"/>
                  <a:gd name="connsiteX24-13195" fmla="*/ 67938 w 262114"/>
                  <a:gd name="connsiteY24-13196" fmla="*/ 200076 h 488122"/>
                  <a:gd name="connsiteX25-13197" fmla="*/ 76810 w 262114"/>
                  <a:gd name="connsiteY25-13198" fmla="*/ 203298 h 488122"/>
                  <a:gd name="connsiteX26-13199" fmla="*/ 85337 w 262114"/>
                  <a:gd name="connsiteY26-13200" fmla="*/ 199270 h 488122"/>
                  <a:gd name="connsiteX27-13201" fmla="*/ 106883 w 262114"/>
                  <a:gd name="connsiteY27-13202" fmla="*/ 175446 h 488122"/>
                  <a:gd name="connsiteX28-13203" fmla="*/ 104690 w 262114"/>
                  <a:gd name="connsiteY28-13204" fmla="*/ 17 h 488122"/>
                  <a:gd name="connsiteX29-13205" fmla="*/ 262114 w 262114"/>
                  <a:gd name="connsiteY29-13206" fmla="*/ 154993 h 488122"/>
                  <a:gd name="connsiteX30-13207" fmla="*/ 246671 w 262114"/>
                  <a:gd name="connsiteY30-13208" fmla="*/ 222529 h 488122"/>
                  <a:gd name="connsiteX31-13209" fmla="*/ 202533 w 262114"/>
                  <a:gd name="connsiteY31-13210" fmla="*/ 372903 h 488122"/>
                  <a:gd name="connsiteX32-13211" fmla="*/ 202533 w 262114"/>
                  <a:gd name="connsiteY32-13212" fmla="*/ 376700 h 488122"/>
                  <a:gd name="connsiteX33-13213" fmla="*/ 171417 w 262114"/>
                  <a:gd name="connsiteY33-13214" fmla="*/ 376700 h 488122"/>
                  <a:gd name="connsiteX34-13215" fmla="*/ 171417 w 262114"/>
                  <a:gd name="connsiteY34-13216" fmla="*/ 271657 h 488122"/>
                  <a:gd name="connsiteX35-13217" fmla="*/ 171301 w 262114"/>
                  <a:gd name="connsiteY35-13218" fmla="*/ 267515 h 488122"/>
                  <a:gd name="connsiteX36-13219" fmla="*/ 186629 w 262114"/>
                  <a:gd name="connsiteY36-13220" fmla="*/ 158905 h 488122"/>
                  <a:gd name="connsiteX37-13221" fmla="*/ 183517 w 262114"/>
                  <a:gd name="connsiteY37-13222" fmla="*/ 148895 h 488122"/>
                  <a:gd name="connsiteX38-13223" fmla="*/ 166115 w 262114"/>
                  <a:gd name="connsiteY38-13224" fmla="*/ 148090 h 488122"/>
                  <a:gd name="connsiteX39-13225" fmla="*/ 138457 w 262114"/>
                  <a:gd name="connsiteY39-13226" fmla="*/ 173632 h 488122"/>
                  <a:gd name="connsiteX40-13227" fmla="*/ 115984 w 262114"/>
                  <a:gd name="connsiteY40-13228" fmla="*/ 148895 h 488122"/>
                  <a:gd name="connsiteX41-13229" fmla="*/ 106880 w 262114"/>
                  <a:gd name="connsiteY41-13230" fmla="*/ 144869 h 488122"/>
                  <a:gd name="connsiteX42-13231" fmla="*/ 97775 w 262114"/>
                  <a:gd name="connsiteY42-13232" fmla="*/ 148895 h 488122"/>
                  <a:gd name="connsiteX43-13233" fmla="*/ 75418 w 262114"/>
                  <a:gd name="connsiteY43-13234" fmla="*/ 173632 h 488122"/>
                  <a:gd name="connsiteX44-13235" fmla="*/ 0 w 262114"/>
                  <a:gd name="connsiteY44-13236" fmla="*/ 243352 h 488122"/>
                  <a:gd name="connsiteX45-13237" fmla="*/ 104690 w 262114"/>
                  <a:gd name="connsiteY45-13238" fmla="*/ 17 h 488122"/>
                  <a:gd name="connsiteX0-13239" fmla="*/ 41775 w 250719"/>
                  <a:gd name="connsiteY0-13240" fmla="*/ 457144 h 488122"/>
                  <a:gd name="connsiteX1-13241" fmla="*/ 149176 w 250719"/>
                  <a:gd name="connsiteY1-13242" fmla="*/ 457144 h 488122"/>
                  <a:gd name="connsiteX2-13243" fmla="*/ 134080 w 250719"/>
                  <a:gd name="connsiteY2-13244" fmla="*/ 488122 h 488122"/>
                  <a:gd name="connsiteX3-13245" fmla="*/ 56986 w 250719"/>
                  <a:gd name="connsiteY3-13246" fmla="*/ 488122 h 488122"/>
                  <a:gd name="connsiteX4-13247" fmla="*/ 41775 w 250719"/>
                  <a:gd name="connsiteY4-13248" fmla="*/ 457144 h 488122"/>
                  <a:gd name="connsiteX5-13249" fmla="*/ 0 w 250719"/>
                  <a:gd name="connsiteY5-13250" fmla="*/ 401326 h 488122"/>
                  <a:gd name="connsiteX6-13251" fmla="*/ 191162 w 250719"/>
                  <a:gd name="connsiteY6-13252" fmla="*/ 401326 h 488122"/>
                  <a:gd name="connsiteX7-13253" fmla="*/ 174108 w 250719"/>
                  <a:gd name="connsiteY7-13254" fmla="*/ 432657 h 488122"/>
                  <a:gd name="connsiteX8-13255" fmla="*/ 16938 w 250719"/>
                  <a:gd name="connsiteY8-13256" fmla="*/ 432657 h 488122"/>
                  <a:gd name="connsiteX9-13257" fmla="*/ 0 w 250719"/>
                  <a:gd name="connsiteY9-13258" fmla="*/ 401326 h 488122"/>
                  <a:gd name="connsiteX10-13259" fmla="*/ 55606 w 250719"/>
                  <a:gd name="connsiteY10-13260" fmla="*/ 283835 h 488122"/>
                  <a:gd name="connsiteX11-13261" fmla="*/ 135345 w 250719"/>
                  <a:gd name="connsiteY11-13262" fmla="*/ 283835 h 488122"/>
                  <a:gd name="connsiteX12-13263" fmla="*/ 135345 w 250719"/>
                  <a:gd name="connsiteY12-13264" fmla="*/ 364491 h 488122"/>
                  <a:gd name="connsiteX13-13265" fmla="*/ 55606 w 250719"/>
                  <a:gd name="connsiteY13-13266" fmla="*/ 364491 h 488122"/>
                  <a:gd name="connsiteX14-13267" fmla="*/ 55606 w 250719"/>
                  <a:gd name="connsiteY14-13268" fmla="*/ 283835 h 488122"/>
                  <a:gd name="connsiteX15-13269" fmla="*/ 95488 w 250719"/>
                  <a:gd name="connsiteY15-13270" fmla="*/ 175446 h 488122"/>
                  <a:gd name="connsiteX16-13271" fmla="*/ 117150 w 250719"/>
                  <a:gd name="connsiteY16-13272" fmla="*/ 199270 h 488122"/>
                  <a:gd name="connsiteX17-13273" fmla="*/ 125677 w 250719"/>
                  <a:gd name="connsiteY17-13274" fmla="*/ 203298 h 488122"/>
                  <a:gd name="connsiteX18-13275" fmla="*/ 126253 w 250719"/>
                  <a:gd name="connsiteY18-13276" fmla="*/ 203298 h 488122"/>
                  <a:gd name="connsiteX19-13277" fmla="*/ 134549 w 250719"/>
                  <a:gd name="connsiteY19-13278" fmla="*/ 200076 h 488122"/>
                  <a:gd name="connsiteX20-13279" fmla="*/ 146071 w 250719"/>
                  <a:gd name="connsiteY20-13280" fmla="*/ 189487 h 488122"/>
                  <a:gd name="connsiteX21-13281" fmla="*/ 136162 w 250719"/>
                  <a:gd name="connsiteY21-13282" fmla="*/ 259348 h 488122"/>
                  <a:gd name="connsiteX22-13283" fmla="*/ 54815 w 250719"/>
                  <a:gd name="connsiteY22-13284" fmla="*/ 259348 h 488122"/>
                  <a:gd name="connsiteX23-13285" fmla="*/ 45021 w 250719"/>
                  <a:gd name="connsiteY23-13286" fmla="*/ 189487 h 488122"/>
                  <a:gd name="connsiteX24-13287" fmla="*/ 56543 w 250719"/>
                  <a:gd name="connsiteY24-13288" fmla="*/ 200076 h 488122"/>
                  <a:gd name="connsiteX25-13289" fmla="*/ 65415 w 250719"/>
                  <a:gd name="connsiteY25-13290" fmla="*/ 203298 h 488122"/>
                  <a:gd name="connsiteX26-13291" fmla="*/ 73942 w 250719"/>
                  <a:gd name="connsiteY26-13292" fmla="*/ 199270 h 488122"/>
                  <a:gd name="connsiteX27-13293" fmla="*/ 95488 w 250719"/>
                  <a:gd name="connsiteY27-13294" fmla="*/ 175446 h 488122"/>
                  <a:gd name="connsiteX28-13295" fmla="*/ 93295 w 250719"/>
                  <a:gd name="connsiteY28-13296" fmla="*/ 17 h 488122"/>
                  <a:gd name="connsiteX29-13297" fmla="*/ 250719 w 250719"/>
                  <a:gd name="connsiteY29-13298" fmla="*/ 154993 h 488122"/>
                  <a:gd name="connsiteX30-13299" fmla="*/ 235276 w 250719"/>
                  <a:gd name="connsiteY30-13300" fmla="*/ 222529 h 488122"/>
                  <a:gd name="connsiteX31-13301" fmla="*/ 191138 w 250719"/>
                  <a:gd name="connsiteY31-13302" fmla="*/ 372903 h 488122"/>
                  <a:gd name="connsiteX32-13303" fmla="*/ 191138 w 250719"/>
                  <a:gd name="connsiteY32-13304" fmla="*/ 376700 h 488122"/>
                  <a:gd name="connsiteX33-13305" fmla="*/ 160022 w 250719"/>
                  <a:gd name="connsiteY33-13306" fmla="*/ 376700 h 488122"/>
                  <a:gd name="connsiteX34-13307" fmla="*/ 160022 w 250719"/>
                  <a:gd name="connsiteY34-13308" fmla="*/ 271657 h 488122"/>
                  <a:gd name="connsiteX35-13309" fmla="*/ 159906 w 250719"/>
                  <a:gd name="connsiteY35-13310" fmla="*/ 267515 h 488122"/>
                  <a:gd name="connsiteX36-13311" fmla="*/ 175234 w 250719"/>
                  <a:gd name="connsiteY36-13312" fmla="*/ 158905 h 488122"/>
                  <a:gd name="connsiteX37-13313" fmla="*/ 172122 w 250719"/>
                  <a:gd name="connsiteY37-13314" fmla="*/ 148895 h 488122"/>
                  <a:gd name="connsiteX38-13315" fmla="*/ 154720 w 250719"/>
                  <a:gd name="connsiteY38-13316" fmla="*/ 148090 h 488122"/>
                  <a:gd name="connsiteX39-13317" fmla="*/ 127062 w 250719"/>
                  <a:gd name="connsiteY39-13318" fmla="*/ 173632 h 488122"/>
                  <a:gd name="connsiteX40-13319" fmla="*/ 104589 w 250719"/>
                  <a:gd name="connsiteY40-13320" fmla="*/ 148895 h 488122"/>
                  <a:gd name="connsiteX41-13321" fmla="*/ 95485 w 250719"/>
                  <a:gd name="connsiteY41-13322" fmla="*/ 144869 h 488122"/>
                  <a:gd name="connsiteX42-13323" fmla="*/ 86380 w 250719"/>
                  <a:gd name="connsiteY42-13324" fmla="*/ 148895 h 488122"/>
                  <a:gd name="connsiteX43-13325" fmla="*/ 64023 w 250719"/>
                  <a:gd name="connsiteY43-13326" fmla="*/ 173632 h 488122"/>
                  <a:gd name="connsiteX44-13327" fmla="*/ 93295 w 250719"/>
                  <a:gd name="connsiteY44-13328" fmla="*/ 17 h 488122"/>
                  <a:gd name="connsiteX0-13329" fmla="*/ 41775 w 250719"/>
                  <a:gd name="connsiteY0-13330" fmla="*/ 457144 h 488122"/>
                  <a:gd name="connsiteX1-13331" fmla="*/ 149176 w 250719"/>
                  <a:gd name="connsiteY1-13332" fmla="*/ 457144 h 488122"/>
                  <a:gd name="connsiteX2-13333" fmla="*/ 134080 w 250719"/>
                  <a:gd name="connsiteY2-13334" fmla="*/ 488122 h 488122"/>
                  <a:gd name="connsiteX3-13335" fmla="*/ 56986 w 250719"/>
                  <a:gd name="connsiteY3-13336" fmla="*/ 488122 h 488122"/>
                  <a:gd name="connsiteX4-13337" fmla="*/ 41775 w 250719"/>
                  <a:gd name="connsiteY4-13338" fmla="*/ 457144 h 488122"/>
                  <a:gd name="connsiteX5-13339" fmla="*/ 0 w 250719"/>
                  <a:gd name="connsiteY5-13340" fmla="*/ 401326 h 488122"/>
                  <a:gd name="connsiteX6-13341" fmla="*/ 191162 w 250719"/>
                  <a:gd name="connsiteY6-13342" fmla="*/ 401326 h 488122"/>
                  <a:gd name="connsiteX7-13343" fmla="*/ 174108 w 250719"/>
                  <a:gd name="connsiteY7-13344" fmla="*/ 432657 h 488122"/>
                  <a:gd name="connsiteX8-13345" fmla="*/ 16938 w 250719"/>
                  <a:gd name="connsiteY8-13346" fmla="*/ 432657 h 488122"/>
                  <a:gd name="connsiteX9-13347" fmla="*/ 0 w 250719"/>
                  <a:gd name="connsiteY9-13348" fmla="*/ 401326 h 488122"/>
                  <a:gd name="connsiteX10-13349" fmla="*/ 55606 w 250719"/>
                  <a:gd name="connsiteY10-13350" fmla="*/ 283835 h 488122"/>
                  <a:gd name="connsiteX11-13351" fmla="*/ 135345 w 250719"/>
                  <a:gd name="connsiteY11-13352" fmla="*/ 283835 h 488122"/>
                  <a:gd name="connsiteX12-13353" fmla="*/ 135345 w 250719"/>
                  <a:gd name="connsiteY12-13354" fmla="*/ 364491 h 488122"/>
                  <a:gd name="connsiteX13-13355" fmla="*/ 55606 w 250719"/>
                  <a:gd name="connsiteY13-13356" fmla="*/ 364491 h 488122"/>
                  <a:gd name="connsiteX14-13357" fmla="*/ 55606 w 250719"/>
                  <a:gd name="connsiteY14-13358" fmla="*/ 283835 h 488122"/>
                  <a:gd name="connsiteX15-13359" fmla="*/ 95488 w 250719"/>
                  <a:gd name="connsiteY15-13360" fmla="*/ 175446 h 488122"/>
                  <a:gd name="connsiteX16-13361" fmla="*/ 117150 w 250719"/>
                  <a:gd name="connsiteY16-13362" fmla="*/ 199270 h 488122"/>
                  <a:gd name="connsiteX17-13363" fmla="*/ 125677 w 250719"/>
                  <a:gd name="connsiteY17-13364" fmla="*/ 203298 h 488122"/>
                  <a:gd name="connsiteX18-13365" fmla="*/ 126253 w 250719"/>
                  <a:gd name="connsiteY18-13366" fmla="*/ 203298 h 488122"/>
                  <a:gd name="connsiteX19-13367" fmla="*/ 134549 w 250719"/>
                  <a:gd name="connsiteY19-13368" fmla="*/ 200076 h 488122"/>
                  <a:gd name="connsiteX20-13369" fmla="*/ 146071 w 250719"/>
                  <a:gd name="connsiteY20-13370" fmla="*/ 189487 h 488122"/>
                  <a:gd name="connsiteX21-13371" fmla="*/ 136162 w 250719"/>
                  <a:gd name="connsiteY21-13372" fmla="*/ 259348 h 488122"/>
                  <a:gd name="connsiteX22-13373" fmla="*/ 54815 w 250719"/>
                  <a:gd name="connsiteY22-13374" fmla="*/ 259348 h 488122"/>
                  <a:gd name="connsiteX23-13375" fmla="*/ 45021 w 250719"/>
                  <a:gd name="connsiteY23-13376" fmla="*/ 189487 h 488122"/>
                  <a:gd name="connsiteX24-13377" fmla="*/ 56543 w 250719"/>
                  <a:gd name="connsiteY24-13378" fmla="*/ 200076 h 488122"/>
                  <a:gd name="connsiteX25-13379" fmla="*/ 65415 w 250719"/>
                  <a:gd name="connsiteY25-13380" fmla="*/ 203298 h 488122"/>
                  <a:gd name="connsiteX26-13381" fmla="*/ 73942 w 250719"/>
                  <a:gd name="connsiteY26-13382" fmla="*/ 199270 h 488122"/>
                  <a:gd name="connsiteX27-13383" fmla="*/ 95488 w 250719"/>
                  <a:gd name="connsiteY27-13384" fmla="*/ 175446 h 488122"/>
                  <a:gd name="connsiteX28-13385" fmla="*/ 93295 w 250719"/>
                  <a:gd name="connsiteY28-13386" fmla="*/ 17 h 488122"/>
                  <a:gd name="connsiteX29-13387" fmla="*/ 250719 w 250719"/>
                  <a:gd name="connsiteY29-13388" fmla="*/ 154993 h 488122"/>
                  <a:gd name="connsiteX30-13389" fmla="*/ 235276 w 250719"/>
                  <a:gd name="connsiteY30-13390" fmla="*/ 222529 h 488122"/>
                  <a:gd name="connsiteX31-13391" fmla="*/ 191138 w 250719"/>
                  <a:gd name="connsiteY31-13392" fmla="*/ 372903 h 488122"/>
                  <a:gd name="connsiteX32-13393" fmla="*/ 191138 w 250719"/>
                  <a:gd name="connsiteY32-13394" fmla="*/ 376700 h 488122"/>
                  <a:gd name="connsiteX33-13395" fmla="*/ 160022 w 250719"/>
                  <a:gd name="connsiteY33-13396" fmla="*/ 376700 h 488122"/>
                  <a:gd name="connsiteX34-13397" fmla="*/ 160022 w 250719"/>
                  <a:gd name="connsiteY34-13398" fmla="*/ 271657 h 488122"/>
                  <a:gd name="connsiteX35-13399" fmla="*/ 159906 w 250719"/>
                  <a:gd name="connsiteY35-13400" fmla="*/ 267515 h 488122"/>
                  <a:gd name="connsiteX36-13401" fmla="*/ 175234 w 250719"/>
                  <a:gd name="connsiteY36-13402" fmla="*/ 158905 h 488122"/>
                  <a:gd name="connsiteX37-13403" fmla="*/ 172122 w 250719"/>
                  <a:gd name="connsiteY37-13404" fmla="*/ 148895 h 488122"/>
                  <a:gd name="connsiteX38-13405" fmla="*/ 154720 w 250719"/>
                  <a:gd name="connsiteY38-13406" fmla="*/ 148090 h 488122"/>
                  <a:gd name="connsiteX39-13407" fmla="*/ 127062 w 250719"/>
                  <a:gd name="connsiteY39-13408" fmla="*/ 173632 h 488122"/>
                  <a:gd name="connsiteX40-13409" fmla="*/ 104589 w 250719"/>
                  <a:gd name="connsiteY40-13410" fmla="*/ 148895 h 488122"/>
                  <a:gd name="connsiteX41-13411" fmla="*/ 95485 w 250719"/>
                  <a:gd name="connsiteY41-13412" fmla="*/ 144869 h 488122"/>
                  <a:gd name="connsiteX42-13413" fmla="*/ 86380 w 250719"/>
                  <a:gd name="connsiteY42-13414" fmla="*/ 148895 h 488122"/>
                  <a:gd name="connsiteX43-13415" fmla="*/ 93295 w 250719"/>
                  <a:gd name="connsiteY43-13416" fmla="*/ 17 h 488122"/>
                  <a:gd name="connsiteX0-13417" fmla="*/ 41775 w 250719"/>
                  <a:gd name="connsiteY0-13418" fmla="*/ 312275 h 343253"/>
                  <a:gd name="connsiteX1-13419" fmla="*/ 149176 w 250719"/>
                  <a:gd name="connsiteY1-13420" fmla="*/ 312275 h 343253"/>
                  <a:gd name="connsiteX2-13421" fmla="*/ 134080 w 250719"/>
                  <a:gd name="connsiteY2-13422" fmla="*/ 343253 h 343253"/>
                  <a:gd name="connsiteX3-13423" fmla="*/ 56986 w 250719"/>
                  <a:gd name="connsiteY3-13424" fmla="*/ 343253 h 343253"/>
                  <a:gd name="connsiteX4-13425" fmla="*/ 41775 w 250719"/>
                  <a:gd name="connsiteY4-13426" fmla="*/ 312275 h 343253"/>
                  <a:gd name="connsiteX5-13427" fmla="*/ 0 w 250719"/>
                  <a:gd name="connsiteY5-13428" fmla="*/ 256457 h 343253"/>
                  <a:gd name="connsiteX6-13429" fmla="*/ 191162 w 250719"/>
                  <a:gd name="connsiteY6-13430" fmla="*/ 256457 h 343253"/>
                  <a:gd name="connsiteX7-13431" fmla="*/ 174108 w 250719"/>
                  <a:gd name="connsiteY7-13432" fmla="*/ 287788 h 343253"/>
                  <a:gd name="connsiteX8-13433" fmla="*/ 16938 w 250719"/>
                  <a:gd name="connsiteY8-13434" fmla="*/ 287788 h 343253"/>
                  <a:gd name="connsiteX9-13435" fmla="*/ 0 w 250719"/>
                  <a:gd name="connsiteY9-13436" fmla="*/ 256457 h 343253"/>
                  <a:gd name="connsiteX10-13437" fmla="*/ 55606 w 250719"/>
                  <a:gd name="connsiteY10-13438" fmla="*/ 138966 h 343253"/>
                  <a:gd name="connsiteX11-13439" fmla="*/ 135345 w 250719"/>
                  <a:gd name="connsiteY11-13440" fmla="*/ 138966 h 343253"/>
                  <a:gd name="connsiteX12-13441" fmla="*/ 135345 w 250719"/>
                  <a:gd name="connsiteY12-13442" fmla="*/ 219622 h 343253"/>
                  <a:gd name="connsiteX13-13443" fmla="*/ 55606 w 250719"/>
                  <a:gd name="connsiteY13-13444" fmla="*/ 219622 h 343253"/>
                  <a:gd name="connsiteX14-13445" fmla="*/ 55606 w 250719"/>
                  <a:gd name="connsiteY14-13446" fmla="*/ 138966 h 343253"/>
                  <a:gd name="connsiteX15-13447" fmla="*/ 95488 w 250719"/>
                  <a:gd name="connsiteY15-13448" fmla="*/ 30577 h 343253"/>
                  <a:gd name="connsiteX16-13449" fmla="*/ 117150 w 250719"/>
                  <a:gd name="connsiteY16-13450" fmla="*/ 54401 h 343253"/>
                  <a:gd name="connsiteX17-13451" fmla="*/ 125677 w 250719"/>
                  <a:gd name="connsiteY17-13452" fmla="*/ 58429 h 343253"/>
                  <a:gd name="connsiteX18-13453" fmla="*/ 126253 w 250719"/>
                  <a:gd name="connsiteY18-13454" fmla="*/ 58429 h 343253"/>
                  <a:gd name="connsiteX19-13455" fmla="*/ 134549 w 250719"/>
                  <a:gd name="connsiteY19-13456" fmla="*/ 55207 h 343253"/>
                  <a:gd name="connsiteX20-13457" fmla="*/ 146071 w 250719"/>
                  <a:gd name="connsiteY20-13458" fmla="*/ 44618 h 343253"/>
                  <a:gd name="connsiteX21-13459" fmla="*/ 136162 w 250719"/>
                  <a:gd name="connsiteY21-13460" fmla="*/ 114479 h 343253"/>
                  <a:gd name="connsiteX22-13461" fmla="*/ 54815 w 250719"/>
                  <a:gd name="connsiteY22-13462" fmla="*/ 114479 h 343253"/>
                  <a:gd name="connsiteX23-13463" fmla="*/ 45021 w 250719"/>
                  <a:gd name="connsiteY23-13464" fmla="*/ 44618 h 343253"/>
                  <a:gd name="connsiteX24-13465" fmla="*/ 56543 w 250719"/>
                  <a:gd name="connsiteY24-13466" fmla="*/ 55207 h 343253"/>
                  <a:gd name="connsiteX25-13467" fmla="*/ 65415 w 250719"/>
                  <a:gd name="connsiteY25-13468" fmla="*/ 58429 h 343253"/>
                  <a:gd name="connsiteX26-13469" fmla="*/ 73942 w 250719"/>
                  <a:gd name="connsiteY26-13470" fmla="*/ 54401 h 343253"/>
                  <a:gd name="connsiteX27-13471" fmla="*/ 95488 w 250719"/>
                  <a:gd name="connsiteY27-13472" fmla="*/ 30577 h 343253"/>
                  <a:gd name="connsiteX28-13473" fmla="*/ 86380 w 250719"/>
                  <a:gd name="connsiteY28-13474" fmla="*/ 4026 h 343253"/>
                  <a:gd name="connsiteX29-13475" fmla="*/ 250719 w 250719"/>
                  <a:gd name="connsiteY29-13476" fmla="*/ 10124 h 343253"/>
                  <a:gd name="connsiteX30-13477" fmla="*/ 235276 w 250719"/>
                  <a:gd name="connsiteY30-13478" fmla="*/ 77660 h 343253"/>
                  <a:gd name="connsiteX31-13479" fmla="*/ 191138 w 250719"/>
                  <a:gd name="connsiteY31-13480" fmla="*/ 228034 h 343253"/>
                  <a:gd name="connsiteX32-13481" fmla="*/ 191138 w 250719"/>
                  <a:gd name="connsiteY32-13482" fmla="*/ 231831 h 343253"/>
                  <a:gd name="connsiteX33-13483" fmla="*/ 160022 w 250719"/>
                  <a:gd name="connsiteY33-13484" fmla="*/ 231831 h 343253"/>
                  <a:gd name="connsiteX34-13485" fmla="*/ 160022 w 250719"/>
                  <a:gd name="connsiteY34-13486" fmla="*/ 126788 h 343253"/>
                  <a:gd name="connsiteX35-13487" fmla="*/ 159906 w 250719"/>
                  <a:gd name="connsiteY35-13488" fmla="*/ 122646 h 343253"/>
                  <a:gd name="connsiteX36-13489" fmla="*/ 175234 w 250719"/>
                  <a:gd name="connsiteY36-13490" fmla="*/ 14036 h 343253"/>
                  <a:gd name="connsiteX37-13491" fmla="*/ 172122 w 250719"/>
                  <a:gd name="connsiteY37-13492" fmla="*/ 4026 h 343253"/>
                  <a:gd name="connsiteX38-13493" fmla="*/ 154720 w 250719"/>
                  <a:gd name="connsiteY38-13494" fmla="*/ 3221 h 343253"/>
                  <a:gd name="connsiteX39-13495" fmla="*/ 127062 w 250719"/>
                  <a:gd name="connsiteY39-13496" fmla="*/ 28763 h 343253"/>
                  <a:gd name="connsiteX40-13497" fmla="*/ 104589 w 250719"/>
                  <a:gd name="connsiteY40-13498" fmla="*/ 4026 h 343253"/>
                  <a:gd name="connsiteX41-13499" fmla="*/ 95485 w 250719"/>
                  <a:gd name="connsiteY41-13500" fmla="*/ 0 h 343253"/>
                  <a:gd name="connsiteX42-13501" fmla="*/ 86380 w 250719"/>
                  <a:gd name="connsiteY42-13502" fmla="*/ 4026 h 343253"/>
                  <a:gd name="connsiteX0-13503" fmla="*/ 41775 w 261208"/>
                  <a:gd name="connsiteY0-13504" fmla="*/ 319118 h 350096"/>
                  <a:gd name="connsiteX1-13505" fmla="*/ 149176 w 261208"/>
                  <a:gd name="connsiteY1-13506" fmla="*/ 319118 h 350096"/>
                  <a:gd name="connsiteX2-13507" fmla="*/ 134080 w 261208"/>
                  <a:gd name="connsiteY2-13508" fmla="*/ 350096 h 350096"/>
                  <a:gd name="connsiteX3-13509" fmla="*/ 56986 w 261208"/>
                  <a:gd name="connsiteY3-13510" fmla="*/ 350096 h 350096"/>
                  <a:gd name="connsiteX4-13511" fmla="*/ 41775 w 261208"/>
                  <a:gd name="connsiteY4-13512" fmla="*/ 319118 h 350096"/>
                  <a:gd name="connsiteX5-13513" fmla="*/ 0 w 261208"/>
                  <a:gd name="connsiteY5-13514" fmla="*/ 263300 h 350096"/>
                  <a:gd name="connsiteX6-13515" fmla="*/ 191162 w 261208"/>
                  <a:gd name="connsiteY6-13516" fmla="*/ 263300 h 350096"/>
                  <a:gd name="connsiteX7-13517" fmla="*/ 174108 w 261208"/>
                  <a:gd name="connsiteY7-13518" fmla="*/ 294631 h 350096"/>
                  <a:gd name="connsiteX8-13519" fmla="*/ 16938 w 261208"/>
                  <a:gd name="connsiteY8-13520" fmla="*/ 294631 h 350096"/>
                  <a:gd name="connsiteX9-13521" fmla="*/ 0 w 261208"/>
                  <a:gd name="connsiteY9-13522" fmla="*/ 263300 h 350096"/>
                  <a:gd name="connsiteX10-13523" fmla="*/ 55606 w 261208"/>
                  <a:gd name="connsiteY10-13524" fmla="*/ 145809 h 350096"/>
                  <a:gd name="connsiteX11-13525" fmla="*/ 135345 w 261208"/>
                  <a:gd name="connsiteY11-13526" fmla="*/ 145809 h 350096"/>
                  <a:gd name="connsiteX12-13527" fmla="*/ 135345 w 261208"/>
                  <a:gd name="connsiteY12-13528" fmla="*/ 226465 h 350096"/>
                  <a:gd name="connsiteX13-13529" fmla="*/ 55606 w 261208"/>
                  <a:gd name="connsiteY13-13530" fmla="*/ 226465 h 350096"/>
                  <a:gd name="connsiteX14-13531" fmla="*/ 55606 w 261208"/>
                  <a:gd name="connsiteY14-13532" fmla="*/ 145809 h 350096"/>
                  <a:gd name="connsiteX15-13533" fmla="*/ 95488 w 261208"/>
                  <a:gd name="connsiteY15-13534" fmla="*/ 37420 h 350096"/>
                  <a:gd name="connsiteX16-13535" fmla="*/ 117150 w 261208"/>
                  <a:gd name="connsiteY16-13536" fmla="*/ 61244 h 350096"/>
                  <a:gd name="connsiteX17-13537" fmla="*/ 125677 w 261208"/>
                  <a:gd name="connsiteY17-13538" fmla="*/ 65272 h 350096"/>
                  <a:gd name="connsiteX18-13539" fmla="*/ 126253 w 261208"/>
                  <a:gd name="connsiteY18-13540" fmla="*/ 65272 h 350096"/>
                  <a:gd name="connsiteX19-13541" fmla="*/ 134549 w 261208"/>
                  <a:gd name="connsiteY19-13542" fmla="*/ 62050 h 350096"/>
                  <a:gd name="connsiteX20-13543" fmla="*/ 146071 w 261208"/>
                  <a:gd name="connsiteY20-13544" fmla="*/ 51461 h 350096"/>
                  <a:gd name="connsiteX21-13545" fmla="*/ 136162 w 261208"/>
                  <a:gd name="connsiteY21-13546" fmla="*/ 121322 h 350096"/>
                  <a:gd name="connsiteX22-13547" fmla="*/ 54815 w 261208"/>
                  <a:gd name="connsiteY22-13548" fmla="*/ 121322 h 350096"/>
                  <a:gd name="connsiteX23-13549" fmla="*/ 45021 w 261208"/>
                  <a:gd name="connsiteY23-13550" fmla="*/ 51461 h 350096"/>
                  <a:gd name="connsiteX24-13551" fmla="*/ 56543 w 261208"/>
                  <a:gd name="connsiteY24-13552" fmla="*/ 62050 h 350096"/>
                  <a:gd name="connsiteX25-13553" fmla="*/ 65415 w 261208"/>
                  <a:gd name="connsiteY25-13554" fmla="*/ 65272 h 350096"/>
                  <a:gd name="connsiteX26-13555" fmla="*/ 73942 w 261208"/>
                  <a:gd name="connsiteY26-13556" fmla="*/ 61244 h 350096"/>
                  <a:gd name="connsiteX27-13557" fmla="*/ 95488 w 261208"/>
                  <a:gd name="connsiteY27-13558" fmla="*/ 37420 h 350096"/>
                  <a:gd name="connsiteX28-13559" fmla="*/ 86380 w 261208"/>
                  <a:gd name="connsiteY28-13560" fmla="*/ 10869 h 350096"/>
                  <a:gd name="connsiteX29-13561" fmla="*/ 250719 w 261208"/>
                  <a:gd name="connsiteY29-13562" fmla="*/ 16967 h 350096"/>
                  <a:gd name="connsiteX30-13563" fmla="*/ 235276 w 261208"/>
                  <a:gd name="connsiteY30-13564" fmla="*/ 84503 h 350096"/>
                  <a:gd name="connsiteX31-13565" fmla="*/ 191138 w 261208"/>
                  <a:gd name="connsiteY31-13566" fmla="*/ 234877 h 350096"/>
                  <a:gd name="connsiteX32-13567" fmla="*/ 191138 w 261208"/>
                  <a:gd name="connsiteY32-13568" fmla="*/ 238674 h 350096"/>
                  <a:gd name="connsiteX33-13569" fmla="*/ 160022 w 261208"/>
                  <a:gd name="connsiteY33-13570" fmla="*/ 238674 h 350096"/>
                  <a:gd name="connsiteX34-13571" fmla="*/ 160022 w 261208"/>
                  <a:gd name="connsiteY34-13572" fmla="*/ 133631 h 350096"/>
                  <a:gd name="connsiteX35-13573" fmla="*/ 159906 w 261208"/>
                  <a:gd name="connsiteY35-13574" fmla="*/ 129489 h 350096"/>
                  <a:gd name="connsiteX36-13575" fmla="*/ 175234 w 261208"/>
                  <a:gd name="connsiteY36-13576" fmla="*/ 20879 h 350096"/>
                  <a:gd name="connsiteX37-13577" fmla="*/ 172122 w 261208"/>
                  <a:gd name="connsiteY37-13578" fmla="*/ 10869 h 350096"/>
                  <a:gd name="connsiteX38-13579" fmla="*/ 154720 w 261208"/>
                  <a:gd name="connsiteY38-13580" fmla="*/ 10064 h 350096"/>
                  <a:gd name="connsiteX39-13581" fmla="*/ 127062 w 261208"/>
                  <a:gd name="connsiteY39-13582" fmla="*/ 35606 h 350096"/>
                  <a:gd name="connsiteX40-13583" fmla="*/ 104589 w 261208"/>
                  <a:gd name="connsiteY40-13584" fmla="*/ 10869 h 350096"/>
                  <a:gd name="connsiteX41-13585" fmla="*/ 95485 w 261208"/>
                  <a:gd name="connsiteY41-13586" fmla="*/ 6843 h 350096"/>
                  <a:gd name="connsiteX42-13587" fmla="*/ 86380 w 261208"/>
                  <a:gd name="connsiteY42-13588" fmla="*/ 10869 h 350096"/>
                  <a:gd name="connsiteX0-13589" fmla="*/ 41775 w 238392"/>
                  <a:gd name="connsiteY0-13590" fmla="*/ 312275 h 343253"/>
                  <a:gd name="connsiteX1-13591" fmla="*/ 149176 w 238392"/>
                  <a:gd name="connsiteY1-13592" fmla="*/ 312275 h 343253"/>
                  <a:gd name="connsiteX2-13593" fmla="*/ 134080 w 238392"/>
                  <a:gd name="connsiteY2-13594" fmla="*/ 343253 h 343253"/>
                  <a:gd name="connsiteX3-13595" fmla="*/ 56986 w 238392"/>
                  <a:gd name="connsiteY3-13596" fmla="*/ 343253 h 343253"/>
                  <a:gd name="connsiteX4-13597" fmla="*/ 41775 w 238392"/>
                  <a:gd name="connsiteY4-13598" fmla="*/ 312275 h 343253"/>
                  <a:gd name="connsiteX5-13599" fmla="*/ 0 w 238392"/>
                  <a:gd name="connsiteY5-13600" fmla="*/ 256457 h 343253"/>
                  <a:gd name="connsiteX6-13601" fmla="*/ 191162 w 238392"/>
                  <a:gd name="connsiteY6-13602" fmla="*/ 256457 h 343253"/>
                  <a:gd name="connsiteX7-13603" fmla="*/ 174108 w 238392"/>
                  <a:gd name="connsiteY7-13604" fmla="*/ 287788 h 343253"/>
                  <a:gd name="connsiteX8-13605" fmla="*/ 16938 w 238392"/>
                  <a:gd name="connsiteY8-13606" fmla="*/ 287788 h 343253"/>
                  <a:gd name="connsiteX9-13607" fmla="*/ 0 w 238392"/>
                  <a:gd name="connsiteY9-13608" fmla="*/ 256457 h 343253"/>
                  <a:gd name="connsiteX10-13609" fmla="*/ 55606 w 238392"/>
                  <a:gd name="connsiteY10-13610" fmla="*/ 138966 h 343253"/>
                  <a:gd name="connsiteX11-13611" fmla="*/ 135345 w 238392"/>
                  <a:gd name="connsiteY11-13612" fmla="*/ 138966 h 343253"/>
                  <a:gd name="connsiteX12-13613" fmla="*/ 135345 w 238392"/>
                  <a:gd name="connsiteY12-13614" fmla="*/ 219622 h 343253"/>
                  <a:gd name="connsiteX13-13615" fmla="*/ 55606 w 238392"/>
                  <a:gd name="connsiteY13-13616" fmla="*/ 219622 h 343253"/>
                  <a:gd name="connsiteX14-13617" fmla="*/ 55606 w 238392"/>
                  <a:gd name="connsiteY14-13618" fmla="*/ 138966 h 343253"/>
                  <a:gd name="connsiteX15-13619" fmla="*/ 95488 w 238392"/>
                  <a:gd name="connsiteY15-13620" fmla="*/ 30577 h 343253"/>
                  <a:gd name="connsiteX16-13621" fmla="*/ 117150 w 238392"/>
                  <a:gd name="connsiteY16-13622" fmla="*/ 54401 h 343253"/>
                  <a:gd name="connsiteX17-13623" fmla="*/ 125677 w 238392"/>
                  <a:gd name="connsiteY17-13624" fmla="*/ 58429 h 343253"/>
                  <a:gd name="connsiteX18-13625" fmla="*/ 126253 w 238392"/>
                  <a:gd name="connsiteY18-13626" fmla="*/ 58429 h 343253"/>
                  <a:gd name="connsiteX19-13627" fmla="*/ 134549 w 238392"/>
                  <a:gd name="connsiteY19-13628" fmla="*/ 55207 h 343253"/>
                  <a:gd name="connsiteX20-13629" fmla="*/ 146071 w 238392"/>
                  <a:gd name="connsiteY20-13630" fmla="*/ 44618 h 343253"/>
                  <a:gd name="connsiteX21-13631" fmla="*/ 136162 w 238392"/>
                  <a:gd name="connsiteY21-13632" fmla="*/ 114479 h 343253"/>
                  <a:gd name="connsiteX22-13633" fmla="*/ 54815 w 238392"/>
                  <a:gd name="connsiteY22-13634" fmla="*/ 114479 h 343253"/>
                  <a:gd name="connsiteX23-13635" fmla="*/ 45021 w 238392"/>
                  <a:gd name="connsiteY23-13636" fmla="*/ 44618 h 343253"/>
                  <a:gd name="connsiteX24-13637" fmla="*/ 56543 w 238392"/>
                  <a:gd name="connsiteY24-13638" fmla="*/ 55207 h 343253"/>
                  <a:gd name="connsiteX25-13639" fmla="*/ 65415 w 238392"/>
                  <a:gd name="connsiteY25-13640" fmla="*/ 58429 h 343253"/>
                  <a:gd name="connsiteX26-13641" fmla="*/ 73942 w 238392"/>
                  <a:gd name="connsiteY26-13642" fmla="*/ 54401 h 343253"/>
                  <a:gd name="connsiteX27-13643" fmla="*/ 95488 w 238392"/>
                  <a:gd name="connsiteY27-13644" fmla="*/ 30577 h 343253"/>
                  <a:gd name="connsiteX28-13645" fmla="*/ 86380 w 238392"/>
                  <a:gd name="connsiteY28-13646" fmla="*/ 4026 h 343253"/>
                  <a:gd name="connsiteX29-13647" fmla="*/ 235276 w 238392"/>
                  <a:gd name="connsiteY29-13648" fmla="*/ 77660 h 343253"/>
                  <a:gd name="connsiteX30-13649" fmla="*/ 191138 w 238392"/>
                  <a:gd name="connsiteY30-13650" fmla="*/ 228034 h 343253"/>
                  <a:gd name="connsiteX31-13651" fmla="*/ 191138 w 238392"/>
                  <a:gd name="connsiteY31-13652" fmla="*/ 231831 h 343253"/>
                  <a:gd name="connsiteX32-13653" fmla="*/ 160022 w 238392"/>
                  <a:gd name="connsiteY32-13654" fmla="*/ 231831 h 343253"/>
                  <a:gd name="connsiteX33-13655" fmla="*/ 160022 w 238392"/>
                  <a:gd name="connsiteY33-13656" fmla="*/ 126788 h 343253"/>
                  <a:gd name="connsiteX34-13657" fmla="*/ 159906 w 238392"/>
                  <a:gd name="connsiteY34-13658" fmla="*/ 122646 h 343253"/>
                  <a:gd name="connsiteX35-13659" fmla="*/ 175234 w 238392"/>
                  <a:gd name="connsiteY35-13660" fmla="*/ 14036 h 343253"/>
                  <a:gd name="connsiteX36-13661" fmla="*/ 172122 w 238392"/>
                  <a:gd name="connsiteY36-13662" fmla="*/ 4026 h 343253"/>
                  <a:gd name="connsiteX37-13663" fmla="*/ 154720 w 238392"/>
                  <a:gd name="connsiteY37-13664" fmla="*/ 3221 h 343253"/>
                  <a:gd name="connsiteX38-13665" fmla="*/ 127062 w 238392"/>
                  <a:gd name="connsiteY38-13666" fmla="*/ 28763 h 343253"/>
                  <a:gd name="connsiteX39-13667" fmla="*/ 104589 w 238392"/>
                  <a:gd name="connsiteY39-13668" fmla="*/ 4026 h 343253"/>
                  <a:gd name="connsiteX40-13669" fmla="*/ 95485 w 238392"/>
                  <a:gd name="connsiteY40-13670" fmla="*/ 0 h 343253"/>
                  <a:gd name="connsiteX41-13671" fmla="*/ 86380 w 238392"/>
                  <a:gd name="connsiteY41-13672" fmla="*/ 4026 h 343253"/>
                  <a:gd name="connsiteX0-13673" fmla="*/ 41775 w 191162"/>
                  <a:gd name="connsiteY0-13674" fmla="*/ 312275 h 343253"/>
                  <a:gd name="connsiteX1-13675" fmla="*/ 149176 w 191162"/>
                  <a:gd name="connsiteY1-13676" fmla="*/ 312275 h 343253"/>
                  <a:gd name="connsiteX2-13677" fmla="*/ 134080 w 191162"/>
                  <a:gd name="connsiteY2-13678" fmla="*/ 343253 h 343253"/>
                  <a:gd name="connsiteX3-13679" fmla="*/ 56986 w 191162"/>
                  <a:gd name="connsiteY3-13680" fmla="*/ 343253 h 343253"/>
                  <a:gd name="connsiteX4-13681" fmla="*/ 41775 w 191162"/>
                  <a:gd name="connsiteY4-13682" fmla="*/ 312275 h 343253"/>
                  <a:gd name="connsiteX5-13683" fmla="*/ 0 w 191162"/>
                  <a:gd name="connsiteY5-13684" fmla="*/ 256457 h 343253"/>
                  <a:gd name="connsiteX6-13685" fmla="*/ 191162 w 191162"/>
                  <a:gd name="connsiteY6-13686" fmla="*/ 256457 h 343253"/>
                  <a:gd name="connsiteX7-13687" fmla="*/ 174108 w 191162"/>
                  <a:gd name="connsiteY7-13688" fmla="*/ 287788 h 343253"/>
                  <a:gd name="connsiteX8-13689" fmla="*/ 16938 w 191162"/>
                  <a:gd name="connsiteY8-13690" fmla="*/ 287788 h 343253"/>
                  <a:gd name="connsiteX9-13691" fmla="*/ 0 w 191162"/>
                  <a:gd name="connsiteY9-13692" fmla="*/ 256457 h 343253"/>
                  <a:gd name="connsiteX10-13693" fmla="*/ 55606 w 191162"/>
                  <a:gd name="connsiteY10-13694" fmla="*/ 138966 h 343253"/>
                  <a:gd name="connsiteX11-13695" fmla="*/ 135345 w 191162"/>
                  <a:gd name="connsiteY11-13696" fmla="*/ 138966 h 343253"/>
                  <a:gd name="connsiteX12-13697" fmla="*/ 135345 w 191162"/>
                  <a:gd name="connsiteY12-13698" fmla="*/ 219622 h 343253"/>
                  <a:gd name="connsiteX13-13699" fmla="*/ 55606 w 191162"/>
                  <a:gd name="connsiteY13-13700" fmla="*/ 219622 h 343253"/>
                  <a:gd name="connsiteX14-13701" fmla="*/ 55606 w 191162"/>
                  <a:gd name="connsiteY14-13702" fmla="*/ 138966 h 343253"/>
                  <a:gd name="connsiteX15-13703" fmla="*/ 95488 w 191162"/>
                  <a:gd name="connsiteY15-13704" fmla="*/ 30577 h 343253"/>
                  <a:gd name="connsiteX16-13705" fmla="*/ 117150 w 191162"/>
                  <a:gd name="connsiteY16-13706" fmla="*/ 54401 h 343253"/>
                  <a:gd name="connsiteX17-13707" fmla="*/ 125677 w 191162"/>
                  <a:gd name="connsiteY17-13708" fmla="*/ 58429 h 343253"/>
                  <a:gd name="connsiteX18-13709" fmla="*/ 126253 w 191162"/>
                  <a:gd name="connsiteY18-13710" fmla="*/ 58429 h 343253"/>
                  <a:gd name="connsiteX19-13711" fmla="*/ 134549 w 191162"/>
                  <a:gd name="connsiteY19-13712" fmla="*/ 55207 h 343253"/>
                  <a:gd name="connsiteX20-13713" fmla="*/ 146071 w 191162"/>
                  <a:gd name="connsiteY20-13714" fmla="*/ 44618 h 343253"/>
                  <a:gd name="connsiteX21-13715" fmla="*/ 136162 w 191162"/>
                  <a:gd name="connsiteY21-13716" fmla="*/ 114479 h 343253"/>
                  <a:gd name="connsiteX22-13717" fmla="*/ 54815 w 191162"/>
                  <a:gd name="connsiteY22-13718" fmla="*/ 114479 h 343253"/>
                  <a:gd name="connsiteX23-13719" fmla="*/ 45021 w 191162"/>
                  <a:gd name="connsiteY23-13720" fmla="*/ 44618 h 343253"/>
                  <a:gd name="connsiteX24-13721" fmla="*/ 56543 w 191162"/>
                  <a:gd name="connsiteY24-13722" fmla="*/ 55207 h 343253"/>
                  <a:gd name="connsiteX25-13723" fmla="*/ 65415 w 191162"/>
                  <a:gd name="connsiteY25-13724" fmla="*/ 58429 h 343253"/>
                  <a:gd name="connsiteX26-13725" fmla="*/ 73942 w 191162"/>
                  <a:gd name="connsiteY26-13726" fmla="*/ 54401 h 343253"/>
                  <a:gd name="connsiteX27-13727" fmla="*/ 95488 w 191162"/>
                  <a:gd name="connsiteY27-13728" fmla="*/ 30577 h 343253"/>
                  <a:gd name="connsiteX28-13729" fmla="*/ 86380 w 191162"/>
                  <a:gd name="connsiteY28-13730" fmla="*/ 4026 h 343253"/>
                  <a:gd name="connsiteX29-13731" fmla="*/ 191138 w 191162"/>
                  <a:gd name="connsiteY29-13732" fmla="*/ 228034 h 343253"/>
                  <a:gd name="connsiteX30-13733" fmla="*/ 191138 w 191162"/>
                  <a:gd name="connsiteY30-13734" fmla="*/ 231831 h 343253"/>
                  <a:gd name="connsiteX31-13735" fmla="*/ 160022 w 191162"/>
                  <a:gd name="connsiteY31-13736" fmla="*/ 231831 h 343253"/>
                  <a:gd name="connsiteX32-13737" fmla="*/ 160022 w 191162"/>
                  <a:gd name="connsiteY32-13738" fmla="*/ 126788 h 343253"/>
                  <a:gd name="connsiteX33-13739" fmla="*/ 159906 w 191162"/>
                  <a:gd name="connsiteY33-13740" fmla="*/ 122646 h 343253"/>
                  <a:gd name="connsiteX34-13741" fmla="*/ 175234 w 191162"/>
                  <a:gd name="connsiteY34-13742" fmla="*/ 14036 h 343253"/>
                  <a:gd name="connsiteX35-13743" fmla="*/ 172122 w 191162"/>
                  <a:gd name="connsiteY35-13744" fmla="*/ 4026 h 343253"/>
                  <a:gd name="connsiteX36-13745" fmla="*/ 154720 w 191162"/>
                  <a:gd name="connsiteY36-13746" fmla="*/ 3221 h 343253"/>
                  <a:gd name="connsiteX37-13747" fmla="*/ 127062 w 191162"/>
                  <a:gd name="connsiteY37-13748" fmla="*/ 28763 h 343253"/>
                  <a:gd name="connsiteX38-13749" fmla="*/ 104589 w 191162"/>
                  <a:gd name="connsiteY38-13750" fmla="*/ 4026 h 343253"/>
                  <a:gd name="connsiteX39-13751" fmla="*/ 95485 w 191162"/>
                  <a:gd name="connsiteY39-13752" fmla="*/ 0 h 343253"/>
                  <a:gd name="connsiteX40-13753" fmla="*/ 86380 w 191162"/>
                  <a:gd name="connsiteY40-13754" fmla="*/ 4026 h 343253"/>
                  <a:gd name="connsiteX0-13755" fmla="*/ 56986 w 191162"/>
                  <a:gd name="connsiteY0-13756" fmla="*/ 343253 h 343253"/>
                  <a:gd name="connsiteX1-13757" fmla="*/ 149176 w 191162"/>
                  <a:gd name="connsiteY1-13758" fmla="*/ 312275 h 343253"/>
                  <a:gd name="connsiteX2-13759" fmla="*/ 134080 w 191162"/>
                  <a:gd name="connsiteY2-13760" fmla="*/ 343253 h 343253"/>
                  <a:gd name="connsiteX3-13761" fmla="*/ 56986 w 191162"/>
                  <a:gd name="connsiteY3-13762" fmla="*/ 343253 h 343253"/>
                  <a:gd name="connsiteX4-13763" fmla="*/ 0 w 191162"/>
                  <a:gd name="connsiteY4-13764" fmla="*/ 256457 h 343253"/>
                  <a:gd name="connsiteX5-13765" fmla="*/ 191162 w 191162"/>
                  <a:gd name="connsiteY5-13766" fmla="*/ 256457 h 343253"/>
                  <a:gd name="connsiteX6-13767" fmla="*/ 174108 w 191162"/>
                  <a:gd name="connsiteY6-13768" fmla="*/ 287788 h 343253"/>
                  <a:gd name="connsiteX7-13769" fmla="*/ 16938 w 191162"/>
                  <a:gd name="connsiteY7-13770" fmla="*/ 287788 h 343253"/>
                  <a:gd name="connsiteX8-13771" fmla="*/ 0 w 191162"/>
                  <a:gd name="connsiteY8-13772" fmla="*/ 256457 h 343253"/>
                  <a:gd name="connsiteX9-13773" fmla="*/ 55606 w 191162"/>
                  <a:gd name="connsiteY9-13774" fmla="*/ 138966 h 343253"/>
                  <a:gd name="connsiteX10-13775" fmla="*/ 135345 w 191162"/>
                  <a:gd name="connsiteY10-13776" fmla="*/ 138966 h 343253"/>
                  <a:gd name="connsiteX11-13777" fmla="*/ 135345 w 191162"/>
                  <a:gd name="connsiteY11-13778" fmla="*/ 219622 h 343253"/>
                  <a:gd name="connsiteX12-13779" fmla="*/ 55606 w 191162"/>
                  <a:gd name="connsiteY12-13780" fmla="*/ 219622 h 343253"/>
                  <a:gd name="connsiteX13-13781" fmla="*/ 55606 w 191162"/>
                  <a:gd name="connsiteY13-13782" fmla="*/ 138966 h 343253"/>
                  <a:gd name="connsiteX14-13783" fmla="*/ 95488 w 191162"/>
                  <a:gd name="connsiteY14-13784" fmla="*/ 30577 h 343253"/>
                  <a:gd name="connsiteX15-13785" fmla="*/ 117150 w 191162"/>
                  <a:gd name="connsiteY15-13786" fmla="*/ 54401 h 343253"/>
                  <a:gd name="connsiteX16-13787" fmla="*/ 125677 w 191162"/>
                  <a:gd name="connsiteY16-13788" fmla="*/ 58429 h 343253"/>
                  <a:gd name="connsiteX17-13789" fmla="*/ 126253 w 191162"/>
                  <a:gd name="connsiteY17-13790" fmla="*/ 58429 h 343253"/>
                  <a:gd name="connsiteX18-13791" fmla="*/ 134549 w 191162"/>
                  <a:gd name="connsiteY18-13792" fmla="*/ 55207 h 343253"/>
                  <a:gd name="connsiteX19-13793" fmla="*/ 146071 w 191162"/>
                  <a:gd name="connsiteY19-13794" fmla="*/ 44618 h 343253"/>
                  <a:gd name="connsiteX20-13795" fmla="*/ 136162 w 191162"/>
                  <a:gd name="connsiteY20-13796" fmla="*/ 114479 h 343253"/>
                  <a:gd name="connsiteX21-13797" fmla="*/ 54815 w 191162"/>
                  <a:gd name="connsiteY21-13798" fmla="*/ 114479 h 343253"/>
                  <a:gd name="connsiteX22-13799" fmla="*/ 45021 w 191162"/>
                  <a:gd name="connsiteY22-13800" fmla="*/ 44618 h 343253"/>
                  <a:gd name="connsiteX23-13801" fmla="*/ 56543 w 191162"/>
                  <a:gd name="connsiteY23-13802" fmla="*/ 55207 h 343253"/>
                  <a:gd name="connsiteX24-13803" fmla="*/ 65415 w 191162"/>
                  <a:gd name="connsiteY24-13804" fmla="*/ 58429 h 343253"/>
                  <a:gd name="connsiteX25-13805" fmla="*/ 73942 w 191162"/>
                  <a:gd name="connsiteY25-13806" fmla="*/ 54401 h 343253"/>
                  <a:gd name="connsiteX26-13807" fmla="*/ 95488 w 191162"/>
                  <a:gd name="connsiteY26-13808" fmla="*/ 30577 h 343253"/>
                  <a:gd name="connsiteX27-13809" fmla="*/ 86380 w 191162"/>
                  <a:gd name="connsiteY27-13810" fmla="*/ 4026 h 343253"/>
                  <a:gd name="connsiteX28-13811" fmla="*/ 191138 w 191162"/>
                  <a:gd name="connsiteY28-13812" fmla="*/ 228034 h 343253"/>
                  <a:gd name="connsiteX29-13813" fmla="*/ 191138 w 191162"/>
                  <a:gd name="connsiteY29-13814" fmla="*/ 231831 h 343253"/>
                  <a:gd name="connsiteX30-13815" fmla="*/ 160022 w 191162"/>
                  <a:gd name="connsiteY30-13816" fmla="*/ 231831 h 343253"/>
                  <a:gd name="connsiteX31-13817" fmla="*/ 160022 w 191162"/>
                  <a:gd name="connsiteY31-13818" fmla="*/ 126788 h 343253"/>
                  <a:gd name="connsiteX32-13819" fmla="*/ 159906 w 191162"/>
                  <a:gd name="connsiteY32-13820" fmla="*/ 122646 h 343253"/>
                  <a:gd name="connsiteX33-13821" fmla="*/ 175234 w 191162"/>
                  <a:gd name="connsiteY33-13822" fmla="*/ 14036 h 343253"/>
                  <a:gd name="connsiteX34-13823" fmla="*/ 172122 w 191162"/>
                  <a:gd name="connsiteY34-13824" fmla="*/ 4026 h 343253"/>
                  <a:gd name="connsiteX35-13825" fmla="*/ 154720 w 191162"/>
                  <a:gd name="connsiteY35-13826" fmla="*/ 3221 h 343253"/>
                  <a:gd name="connsiteX36-13827" fmla="*/ 127062 w 191162"/>
                  <a:gd name="connsiteY36-13828" fmla="*/ 28763 h 343253"/>
                  <a:gd name="connsiteX37-13829" fmla="*/ 104589 w 191162"/>
                  <a:gd name="connsiteY37-13830" fmla="*/ 4026 h 343253"/>
                  <a:gd name="connsiteX38-13831" fmla="*/ 95485 w 191162"/>
                  <a:gd name="connsiteY38-13832" fmla="*/ 0 h 343253"/>
                  <a:gd name="connsiteX39-13833" fmla="*/ 86380 w 191162"/>
                  <a:gd name="connsiteY39-13834" fmla="*/ 4026 h 343253"/>
                  <a:gd name="connsiteX0-13835" fmla="*/ 134080 w 191162"/>
                  <a:gd name="connsiteY0-13836" fmla="*/ 343253 h 343253"/>
                  <a:gd name="connsiteX1-13837" fmla="*/ 149176 w 191162"/>
                  <a:gd name="connsiteY1-13838" fmla="*/ 312275 h 343253"/>
                  <a:gd name="connsiteX2-13839" fmla="*/ 134080 w 191162"/>
                  <a:gd name="connsiteY2-13840" fmla="*/ 343253 h 343253"/>
                  <a:gd name="connsiteX3-13841" fmla="*/ 0 w 191162"/>
                  <a:gd name="connsiteY3-13842" fmla="*/ 256457 h 343253"/>
                  <a:gd name="connsiteX4-13843" fmla="*/ 191162 w 191162"/>
                  <a:gd name="connsiteY4-13844" fmla="*/ 256457 h 343253"/>
                  <a:gd name="connsiteX5-13845" fmla="*/ 174108 w 191162"/>
                  <a:gd name="connsiteY5-13846" fmla="*/ 287788 h 343253"/>
                  <a:gd name="connsiteX6-13847" fmla="*/ 16938 w 191162"/>
                  <a:gd name="connsiteY6-13848" fmla="*/ 287788 h 343253"/>
                  <a:gd name="connsiteX7-13849" fmla="*/ 0 w 191162"/>
                  <a:gd name="connsiteY7-13850" fmla="*/ 256457 h 343253"/>
                  <a:gd name="connsiteX8-13851" fmla="*/ 55606 w 191162"/>
                  <a:gd name="connsiteY8-13852" fmla="*/ 138966 h 343253"/>
                  <a:gd name="connsiteX9-13853" fmla="*/ 135345 w 191162"/>
                  <a:gd name="connsiteY9-13854" fmla="*/ 138966 h 343253"/>
                  <a:gd name="connsiteX10-13855" fmla="*/ 135345 w 191162"/>
                  <a:gd name="connsiteY10-13856" fmla="*/ 219622 h 343253"/>
                  <a:gd name="connsiteX11-13857" fmla="*/ 55606 w 191162"/>
                  <a:gd name="connsiteY11-13858" fmla="*/ 219622 h 343253"/>
                  <a:gd name="connsiteX12-13859" fmla="*/ 55606 w 191162"/>
                  <a:gd name="connsiteY12-13860" fmla="*/ 138966 h 343253"/>
                  <a:gd name="connsiteX13-13861" fmla="*/ 95488 w 191162"/>
                  <a:gd name="connsiteY13-13862" fmla="*/ 30577 h 343253"/>
                  <a:gd name="connsiteX14-13863" fmla="*/ 117150 w 191162"/>
                  <a:gd name="connsiteY14-13864" fmla="*/ 54401 h 343253"/>
                  <a:gd name="connsiteX15-13865" fmla="*/ 125677 w 191162"/>
                  <a:gd name="connsiteY15-13866" fmla="*/ 58429 h 343253"/>
                  <a:gd name="connsiteX16-13867" fmla="*/ 126253 w 191162"/>
                  <a:gd name="connsiteY16-13868" fmla="*/ 58429 h 343253"/>
                  <a:gd name="connsiteX17-13869" fmla="*/ 134549 w 191162"/>
                  <a:gd name="connsiteY17-13870" fmla="*/ 55207 h 343253"/>
                  <a:gd name="connsiteX18-13871" fmla="*/ 146071 w 191162"/>
                  <a:gd name="connsiteY18-13872" fmla="*/ 44618 h 343253"/>
                  <a:gd name="connsiteX19-13873" fmla="*/ 136162 w 191162"/>
                  <a:gd name="connsiteY19-13874" fmla="*/ 114479 h 343253"/>
                  <a:gd name="connsiteX20-13875" fmla="*/ 54815 w 191162"/>
                  <a:gd name="connsiteY20-13876" fmla="*/ 114479 h 343253"/>
                  <a:gd name="connsiteX21-13877" fmla="*/ 45021 w 191162"/>
                  <a:gd name="connsiteY21-13878" fmla="*/ 44618 h 343253"/>
                  <a:gd name="connsiteX22-13879" fmla="*/ 56543 w 191162"/>
                  <a:gd name="connsiteY22-13880" fmla="*/ 55207 h 343253"/>
                  <a:gd name="connsiteX23-13881" fmla="*/ 65415 w 191162"/>
                  <a:gd name="connsiteY23-13882" fmla="*/ 58429 h 343253"/>
                  <a:gd name="connsiteX24-13883" fmla="*/ 73942 w 191162"/>
                  <a:gd name="connsiteY24-13884" fmla="*/ 54401 h 343253"/>
                  <a:gd name="connsiteX25-13885" fmla="*/ 95488 w 191162"/>
                  <a:gd name="connsiteY25-13886" fmla="*/ 30577 h 343253"/>
                  <a:gd name="connsiteX26-13887" fmla="*/ 86380 w 191162"/>
                  <a:gd name="connsiteY26-13888" fmla="*/ 4026 h 343253"/>
                  <a:gd name="connsiteX27-13889" fmla="*/ 191138 w 191162"/>
                  <a:gd name="connsiteY27-13890" fmla="*/ 228034 h 343253"/>
                  <a:gd name="connsiteX28-13891" fmla="*/ 191138 w 191162"/>
                  <a:gd name="connsiteY28-13892" fmla="*/ 231831 h 343253"/>
                  <a:gd name="connsiteX29-13893" fmla="*/ 160022 w 191162"/>
                  <a:gd name="connsiteY29-13894" fmla="*/ 231831 h 343253"/>
                  <a:gd name="connsiteX30-13895" fmla="*/ 160022 w 191162"/>
                  <a:gd name="connsiteY30-13896" fmla="*/ 126788 h 343253"/>
                  <a:gd name="connsiteX31-13897" fmla="*/ 159906 w 191162"/>
                  <a:gd name="connsiteY31-13898" fmla="*/ 122646 h 343253"/>
                  <a:gd name="connsiteX32-13899" fmla="*/ 175234 w 191162"/>
                  <a:gd name="connsiteY32-13900" fmla="*/ 14036 h 343253"/>
                  <a:gd name="connsiteX33-13901" fmla="*/ 172122 w 191162"/>
                  <a:gd name="connsiteY33-13902" fmla="*/ 4026 h 343253"/>
                  <a:gd name="connsiteX34-13903" fmla="*/ 154720 w 191162"/>
                  <a:gd name="connsiteY34-13904" fmla="*/ 3221 h 343253"/>
                  <a:gd name="connsiteX35-13905" fmla="*/ 127062 w 191162"/>
                  <a:gd name="connsiteY35-13906" fmla="*/ 28763 h 343253"/>
                  <a:gd name="connsiteX36-13907" fmla="*/ 104589 w 191162"/>
                  <a:gd name="connsiteY36-13908" fmla="*/ 4026 h 343253"/>
                  <a:gd name="connsiteX37-13909" fmla="*/ 95485 w 191162"/>
                  <a:gd name="connsiteY37-13910" fmla="*/ 0 h 343253"/>
                  <a:gd name="connsiteX38-13911" fmla="*/ 86380 w 191162"/>
                  <a:gd name="connsiteY38-13912" fmla="*/ 4026 h 343253"/>
                  <a:gd name="connsiteX0-13913" fmla="*/ 0 w 191162"/>
                  <a:gd name="connsiteY0-13914" fmla="*/ 256457 h 287788"/>
                  <a:gd name="connsiteX1-13915" fmla="*/ 191162 w 191162"/>
                  <a:gd name="connsiteY1-13916" fmla="*/ 256457 h 287788"/>
                  <a:gd name="connsiteX2-13917" fmla="*/ 174108 w 191162"/>
                  <a:gd name="connsiteY2-13918" fmla="*/ 287788 h 287788"/>
                  <a:gd name="connsiteX3-13919" fmla="*/ 16938 w 191162"/>
                  <a:gd name="connsiteY3-13920" fmla="*/ 287788 h 287788"/>
                  <a:gd name="connsiteX4-13921" fmla="*/ 0 w 191162"/>
                  <a:gd name="connsiteY4-13922" fmla="*/ 256457 h 287788"/>
                  <a:gd name="connsiteX5-13923" fmla="*/ 55606 w 191162"/>
                  <a:gd name="connsiteY5-13924" fmla="*/ 138966 h 287788"/>
                  <a:gd name="connsiteX6-13925" fmla="*/ 135345 w 191162"/>
                  <a:gd name="connsiteY6-13926" fmla="*/ 138966 h 287788"/>
                  <a:gd name="connsiteX7-13927" fmla="*/ 135345 w 191162"/>
                  <a:gd name="connsiteY7-13928" fmla="*/ 219622 h 287788"/>
                  <a:gd name="connsiteX8-13929" fmla="*/ 55606 w 191162"/>
                  <a:gd name="connsiteY8-13930" fmla="*/ 219622 h 287788"/>
                  <a:gd name="connsiteX9-13931" fmla="*/ 55606 w 191162"/>
                  <a:gd name="connsiteY9-13932" fmla="*/ 138966 h 287788"/>
                  <a:gd name="connsiteX10-13933" fmla="*/ 95488 w 191162"/>
                  <a:gd name="connsiteY10-13934" fmla="*/ 30577 h 287788"/>
                  <a:gd name="connsiteX11-13935" fmla="*/ 117150 w 191162"/>
                  <a:gd name="connsiteY11-13936" fmla="*/ 54401 h 287788"/>
                  <a:gd name="connsiteX12-13937" fmla="*/ 125677 w 191162"/>
                  <a:gd name="connsiteY12-13938" fmla="*/ 58429 h 287788"/>
                  <a:gd name="connsiteX13-13939" fmla="*/ 126253 w 191162"/>
                  <a:gd name="connsiteY13-13940" fmla="*/ 58429 h 287788"/>
                  <a:gd name="connsiteX14-13941" fmla="*/ 134549 w 191162"/>
                  <a:gd name="connsiteY14-13942" fmla="*/ 55207 h 287788"/>
                  <a:gd name="connsiteX15-13943" fmla="*/ 146071 w 191162"/>
                  <a:gd name="connsiteY15-13944" fmla="*/ 44618 h 287788"/>
                  <a:gd name="connsiteX16-13945" fmla="*/ 136162 w 191162"/>
                  <a:gd name="connsiteY16-13946" fmla="*/ 114479 h 287788"/>
                  <a:gd name="connsiteX17-13947" fmla="*/ 54815 w 191162"/>
                  <a:gd name="connsiteY17-13948" fmla="*/ 114479 h 287788"/>
                  <a:gd name="connsiteX18-13949" fmla="*/ 45021 w 191162"/>
                  <a:gd name="connsiteY18-13950" fmla="*/ 44618 h 287788"/>
                  <a:gd name="connsiteX19-13951" fmla="*/ 56543 w 191162"/>
                  <a:gd name="connsiteY19-13952" fmla="*/ 55207 h 287788"/>
                  <a:gd name="connsiteX20-13953" fmla="*/ 65415 w 191162"/>
                  <a:gd name="connsiteY20-13954" fmla="*/ 58429 h 287788"/>
                  <a:gd name="connsiteX21-13955" fmla="*/ 73942 w 191162"/>
                  <a:gd name="connsiteY21-13956" fmla="*/ 54401 h 287788"/>
                  <a:gd name="connsiteX22-13957" fmla="*/ 95488 w 191162"/>
                  <a:gd name="connsiteY22-13958" fmla="*/ 30577 h 287788"/>
                  <a:gd name="connsiteX23-13959" fmla="*/ 86380 w 191162"/>
                  <a:gd name="connsiteY23-13960" fmla="*/ 4026 h 287788"/>
                  <a:gd name="connsiteX24-13961" fmla="*/ 191138 w 191162"/>
                  <a:gd name="connsiteY24-13962" fmla="*/ 228034 h 287788"/>
                  <a:gd name="connsiteX25-13963" fmla="*/ 191138 w 191162"/>
                  <a:gd name="connsiteY25-13964" fmla="*/ 231831 h 287788"/>
                  <a:gd name="connsiteX26-13965" fmla="*/ 160022 w 191162"/>
                  <a:gd name="connsiteY26-13966" fmla="*/ 231831 h 287788"/>
                  <a:gd name="connsiteX27-13967" fmla="*/ 160022 w 191162"/>
                  <a:gd name="connsiteY27-13968" fmla="*/ 126788 h 287788"/>
                  <a:gd name="connsiteX28-13969" fmla="*/ 159906 w 191162"/>
                  <a:gd name="connsiteY28-13970" fmla="*/ 122646 h 287788"/>
                  <a:gd name="connsiteX29-13971" fmla="*/ 175234 w 191162"/>
                  <a:gd name="connsiteY29-13972" fmla="*/ 14036 h 287788"/>
                  <a:gd name="connsiteX30-13973" fmla="*/ 172122 w 191162"/>
                  <a:gd name="connsiteY30-13974" fmla="*/ 4026 h 287788"/>
                  <a:gd name="connsiteX31-13975" fmla="*/ 154720 w 191162"/>
                  <a:gd name="connsiteY31-13976" fmla="*/ 3221 h 287788"/>
                  <a:gd name="connsiteX32-13977" fmla="*/ 127062 w 191162"/>
                  <a:gd name="connsiteY32-13978" fmla="*/ 28763 h 287788"/>
                  <a:gd name="connsiteX33-13979" fmla="*/ 104589 w 191162"/>
                  <a:gd name="connsiteY33-13980" fmla="*/ 4026 h 287788"/>
                  <a:gd name="connsiteX34-13981" fmla="*/ 95485 w 191162"/>
                  <a:gd name="connsiteY34-13982" fmla="*/ 0 h 287788"/>
                  <a:gd name="connsiteX35-13983" fmla="*/ 86380 w 191162"/>
                  <a:gd name="connsiteY35-13984" fmla="*/ 4026 h 287788"/>
                  <a:gd name="connsiteX0-13985" fmla="*/ 0 w 191162"/>
                  <a:gd name="connsiteY0-13986" fmla="*/ 256457 h 287788"/>
                  <a:gd name="connsiteX1-13987" fmla="*/ 191162 w 191162"/>
                  <a:gd name="connsiteY1-13988" fmla="*/ 256457 h 287788"/>
                  <a:gd name="connsiteX2-13989" fmla="*/ 174108 w 191162"/>
                  <a:gd name="connsiteY2-13990" fmla="*/ 287788 h 287788"/>
                  <a:gd name="connsiteX3-13991" fmla="*/ 0 w 191162"/>
                  <a:gd name="connsiteY3-13992" fmla="*/ 256457 h 287788"/>
                  <a:gd name="connsiteX4-13993" fmla="*/ 55606 w 191162"/>
                  <a:gd name="connsiteY4-13994" fmla="*/ 138966 h 287788"/>
                  <a:gd name="connsiteX5-13995" fmla="*/ 135345 w 191162"/>
                  <a:gd name="connsiteY5-13996" fmla="*/ 138966 h 287788"/>
                  <a:gd name="connsiteX6-13997" fmla="*/ 135345 w 191162"/>
                  <a:gd name="connsiteY6-13998" fmla="*/ 219622 h 287788"/>
                  <a:gd name="connsiteX7-13999" fmla="*/ 55606 w 191162"/>
                  <a:gd name="connsiteY7-14000" fmla="*/ 219622 h 287788"/>
                  <a:gd name="connsiteX8-14001" fmla="*/ 55606 w 191162"/>
                  <a:gd name="connsiteY8-14002" fmla="*/ 138966 h 287788"/>
                  <a:gd name="connsiteX9-14003" fmla="*/ 95488 w 191162"/>
                  <a:gd name="connsiteY9-14004" fmla="*/ 30577 h 287788"/>
                  <a:gd name="connsiteX10-14005" fmla="*/ 117150 w 191162"/>
                  <a:gd name="connsiteY10-14006" fmla="*/ 54401 h 287788"/>
                  <a:gd name="connsiteX11-14007" fmla="*/ 125677 w 191162"/>
                  <a:gd name="connsiteY11-14008" fmla="*/ 58429 h 287788"/>
                  <a:gd name="connsiteX12-14009" fmla="*/ 126253 w 191162"/>
                  <a:gd name="connsiteY12-14010" fmla="*/ 58429 h 287788"/>
                  <a:gd name="connsiteX13-14011" fmla="*/ 134549 w 191162"/>
                  <a:gd name="connsiteY13-14012" fmla="*/ 55207 h 287788"/>
                  <a:gd name="connsiteX14-14013" fmla="*/ 146071 w 191162"/>
                  <a:gd name="connsiteY14-14014" fmla="*/ 44618 h 287788"/>
                  <a:gd name="connsiteX15-14015" fmla="*/ 136162 w 191162"/>
                  <a:gd name="connsiteY15-14016" fmla="*/ 114479 h 287788"/>
                  <a:gd name="connsiteX16-14017" fmla="*/ 54815 w 191162"/>
                  <a:gd name="connsiteY16-14018" fmla="*/ 114479 h 287788"/>
                  <a:gd name="connsiteX17-14019" fmla="*/ 45021 w 191162"/>
                  <a:gd name="connsiteY17-14020" fmla="*/ 44618 h 287788"/>
                  <a:gd name="connsiteX18-14021" fmla="*/ 56543 w 191162"/>
                  <a:gd name="connsiteY18-14022" fmla="*/ 55207 h 287788"/>
                  <a:gd name="connsiteX19-14023" fmla="*/ 65415 w 191162"/>
                  <a:gd name="connsiteY19-14024" fmla="*/ 58429 h 287788"/>
                  <a:gd name="connsiteX20-14025" fmla="*/ 73942 w 191162"/>
                  <a:gd name="connsiteY20-14026" fmla="*/ 54401 h 287788"/>
                  <a:gd name="connsiteX21-14027" fmla="*/ 95488 w 191162"/>
                  <a:gd name="connsiteY21-14028" fmla="*/ 30577 h 287788"/>
                  <a:gd name="connsiteX22-14029" fmla="*/ 86380 w 191162"/>
                  <a:gd name="connsiteY22-14030" fmla="*/ 4026 h 287788"/>
                  <a:gd name="connsiteX23-14031" fmla="*/ 191138 w 191162"/>
                  <a:gd name="connsiteY23-14032" fmla="*/ 228034 h 287788"/>
                  <a:gd name="connsiteX24-14033" fmla="*/ 191138 w 191162"/>
                  <a:gd name="connsiteY24-14034" fmla="*/ 231831 h 287788"/>
                  <a:gd name="connsiteX25-14035" fmla="*/ 160022 w 191162"/>
                  <a:gd name="connsiteY25-14036" fmla="*/ 231831 h 287788"/>
                  <a:gd name="connsiteX26-14037" fmla="*/ 160022 w 191162"/>
                  <a:gd name="connsiteY26-14038" fmla="*/ 126788 h 287788"/>
                  <a:gd name="connsiteX27-14039" fmla="*/ 159906 w 191162"/>
                  <a:gd name="connsiteY27-14040" fmla="*/ 122646 h 287788"/>
                  <a:gd name="connsiteX28-14041" fmla="*/ 175234 w 191162"/>
                  <a:gd name="connsiteY28-14042" fmla="*/ 14036 h 287788"/>
                  <a:gd name="connsiteX29-14043" fmla="*/ 172122 w 191162"/>
                  <a:gd name="connsiteY29-14044" fmla="*/ 4026 h 287788"/>
                  <a:gd name="connsiteX30-14045" fmla="*/ 154720 w 191162"/>
                  <a:gd name="connsiteY30-14046" fmla="*/ 3221 h 287788"/>
                  <a:gd name="connsiteX31-14047" fmla="*/ 127062 w 191162"/>
                  <a:gd name="connsiteY31-14048" fmla="*/ 28763 h 287788"/>
                  <a:gd name="connsiteX32-14049" fmla="*/ 104589 w 191162"/>
                  <a:gd name="connsiteY32-14050" fmla="*/ 4026 h 287788"/>
                  <a:gd name="connsiteX33-14051" fmla="*/ 95485 w 191162"/>
                  <a:gd name="connsiteY33-14052" fmla="*/ 0 h 287788"/>
                  <a:gd name="connsiteX34-14053" fmla="*/ 86380 w 191162"/>
                  <a:gd name="connsiteY34-14054" fmla="*/ 4026 h 287788"/>
                  <a:gd name="connsiteX0-14055" fmla="*/ 129087 w 146141"/>
                  <a:gd name="connsiteY0-14056" fmla="*/ 287788 h 287788"/>
                  <a:gd name="connsiteX1-14057" fmla="*/ 146141 w 146141"/>
                  <a:gd name="connsiteY1-14058" fmla="*/ 256457 h 287788"/>
                  <a:gd name="connsiteX2-14059" fmla="*/ 129087 w 146141"/>
                  <a:gd name="connsiteY2-14060" fmla="*/ 287788 h 287788"/>
                  <a:gd name="connsiteX3-14061" fmla="*/ 10585 w 146141"/>
                  <a:gd name="connsiteY3-14062" fmla="*/ 138966 h 287788"/>
                  <a:gd name="connsiteX4-14063" fmla="*/ 90324 w 146141"/>
                  <a:gd name="connsiteY4-14064" fmla="*/ 138966 h 287788"/>
                  <a:gd name="connsiteX5-14065" fmla="*/ 90324 w 146141"/>
                  <a:gd name="connsiteY5-14066" fmla="*/ 219622 h 287788"/>
                  <a:gd name="connsiteX6-14067" fmla="*/ 10585 w 146141"/>
                  <a:gd name="connsiteY6-14068" fmla="*/ 219622 h 287788"/>
                  <a:gd name="connsiteX7-14069" fmla="*/ 10585 w 146141"/>
                  <a:gd name="connsiteY7-14070" fmla="*/ 138966 h 287788"/>
                  <a:gd name="connsiteX8-14071" fmla="*/ 50467 w 146141"/>
                  <a:gd name="connsiteY8-14072" fmla="*/ 30577 h 287788"/>
                  <a:gd name="connsiteX9-14073" fmla="*/ 72129 w 146141"/>
                  <a:gd name="connsiteY9-14074" fmla="*/ 54401 h 287788"/>
                  <a:gd name="connsiteX10-14075" fmla="*/ 80656 w 146141"/>
                  <a:gd name="connsiteY10-14076" fmla="*/ 58429 h 287788"/>
                  <a:gd name="connsiteX11-14077" fmla="*/ 81232 w 146141"/>
                  <a:gd name="connsiteY11-14078" fmla="*/ 58429 h 287788"/>
                  <a:gd name="connsiteX12-14079" fmla="*/ 89528 w 146141"/>
                  <a:gd name="connsiteY12-14080" fmla="*/ 55207 h 287788"/>
                  <a:gd name="connsiteX13-14081" fmla="*/ 101050 w 146141"/>
                  <a:gd name="connsiteY13-14082" fmla="*/ 44618 h 287788"/>
                  <a:gd name="connsiteX14-14083" fmla="*/ 91141 w 146141"/>
                  <a:gd name="connsiteY14-14084" fmla="*/ 114479 h 287788"/>
                  <a:gd name="connsiteX15-14085" fmla="*/ 9794 w 146141"/>
                  <a:gd name="connsiteY15-14086" fmla="*/ 114479 h 287788"/>
                  <a:gd name="connsiteX16-14087" fmla="*/ 0 w 146141"/>
                  <a:gd name="connsiteY16-14088" fmla="*/ 44618 h 287788"/>
                  <a:gd name="connsiteX17-14089" fmla="*/ 11522 w 146141"/>
                  <a:gd name="connsiteY17-14090" fmla="*/ 55207 h 287788"/>
                  <a:gd name="connsiteX18-14091" fmla="*/ 20394 w 146141"/>
                  <a:gd name="connsiteY18-14092" fmla="*/ 58429 h 287788"/>
                  <a:gd name="connsiteX19-14093" fmla="*/ 28921 w 146141"/>
                  <a:gd name="connsiteY19-14094" fmla="*/ 54401 h 287788"/>
                  <a:gd name="connsiteX20-14095" fmla="*/ 50467 w 146141"/>
                  <a:gd name="connsiteY20-14096" fmla="*/ 30577 h 287788"/>
                  <a:gd name="connsiteX21-14097" fmla="*/ 41359 w 146141"/>
                  <a:gd name="connsiteY21-14098" fmla="*/ 4026 h 287788"/>
                  <a:gd name="connsiteX22-14099" fmla="*/ 146117 w 146141"/>
                  <a:gd name="connsiteY22-14100" fmla="*/ 228034 h 287788"/>
                  <a:gd name="connsiteX23-14101" fmla="*/ 146117 w 146141"/>
                  <a:gd name="connsiteY23-14102" fmla="*/ 231831 h 287788"/>
                  <a:gd name="connsiteX24-14103" fmla="*/ 115001 w 146141"/>
                  <a:gd name="connsiteY24-14104" fmla="*/ 231831 h 287788"/>
                  <a:gd name="connsiteX25-14105" fmla="*/ 115001 w 146141"/>
                  <a:gd name="connsiteY25-14106" fmla="*/ 126788 h 287788"/>
                  <a:gd name="connsiteX26-14107" fmla="*/ 114885 w 146141"/>
                  <a:gd name="connsiteY26-14108" fmla="*/ 122646 h 287788"/>
                  <a:gd name="connsiteX27-14109" fmla="*/ 130213 w 146141"/>
                  <a:gd name="connsiteY27-14110" fmla="*/ 14036 h 287788"/>
                  <a:gd name="connsiteX28-14111" fmla="*/ 127101 w 146141"/>
                  <a:gd name="connsiteY28-14112" fmla="*/ 4026 h 287788"/>
                  <a:gd name="connsiteX29-14113" fmla="*/ 109699 w 146141"/>
                  <a:gd name="connsiteY29-14114" fmla="*/ 3221 h 287788"/>
                  <a:gd name="connsiteX30-14115" fmla="*/ 82041 w 146141"/>
                  <a:gd name="connsiteY30-14116" fmla="*/ 28763 h 287788"/>
                  <a:gd name="connsiteX31-14117" fmla="*/ 59568 w 146141"/>
                  <a:gd name="connsiteY31-14118" fmla="*/ 4026 h 287788"/>
                  <a:gd name="connsiteX32-14119" fmla="*/ 50464 w 146141"/>
                  <a:gd name="connsiteY32-14120" fmla="*/ 0 h 287788"/>
                  <a:gd name="connsiteX33-14121" fmla="*/ 41359 w 146141"/>
                  <a:gd name="connsiteY33-14122" fmla="*/ 4026 h 287788"/>
                  <a:gd name="connsiteX0-14123" fmla="*/ 10585 w 146117"/>
                  <a:gd name="connsiteY0-14124" fmla="*/ 138966 h 231831"/>
                  <a:gd name="connsiteX1-14125" fmla="*/ 90324 w 146117"/>
                  <a:gd name="connsiteY1-14126" fmla="*/ 138966 h 231831"/>
                  <a:gd name="connsiteX2-14127" fmla="*/ 90324 w 146117"/>
                  <a:gd name="connsiteY2-14128" fmla="*/ 219622 h 231831"/>
                  <a:gd name="connsiteX3-14129" fmla="*/ 10585 w 146117"/>
                  <a:gd name="connsiteY3-14130" fmla="*/ 219622 h 231831"/>
                  <a:gd name="connsiteX4-14131" fmla="*/ 10585 w 146117"/>
                  <a:gd name="connsiteY4-14132" fmla="*/ 138966 h 231831"/>
                  <a:gd name="connsiteX5-14133" fmla="*/ 50467 w 146117"/>
                  <a:gd name="connsiteY5-14134" fmla="*/ 30577 h 231831"/>
                  <a:gd name="connsiteX6-14135" fmla="*/ 72129 w 146117"/>
                  <a:gd name="connsiteY6-14136" fmla="*/ 54401 h 231831"/>
                  <a:gd name="connsiteX7-14137" fmla="*/ 80656 w 146117"/>
                  <a:gd name="connsiteY7-14138" fmla="*/ 58429 h 231831"/>
                  <a:gd name="connsiteX8-14139" fmla="*/ 81232 w 146117"/>
                  <a:gd name="connsiteY8-14140" fmla="*/ 58429 h 231831"/>
                  <a:gd name="connsiteX9-14141" fmla="*/ 89528 w 146117"/>
                  <a:gd name="connsiteY9-14142" fmla="*/ 55207 h 231831"/>
                  <a:gd name="connsiteX10-14143" fmla="*/ 101050 w 146117"/>
                  <a:gd name="connsiteY10-14144" fmla="*/ 44618 h 231831"/>
                  <a:gd name="connsiteX11-14145" fmla="*/ 91141 w 146117"/>
                  <a:gd name="connsiteY11-14146" fmla="*/ 114479 h 231831"/>
                  <a:gd name="connsiteX12-14147" fmla="*/ 9794 w 146117"/>
                  <a:gd name="connsiteY12-14148" fmla="*/ 114479 h 231831"/>
                  <a:gd name="connsiteX13-14149" fmla="*/ 0 w 146117"/>
                  <a:gd name="connsiteY13-14150" fmla="*/ 44618 h 231831"/>
                  <a:gd name="connsiteX14-14151" fmla="*/ 11522 w 146117"/>
                  <a:gd name="connsiteY14-14152" fmla="*/ 55207 h 231831"/>
                  <a:gd name="connsiteX15-14153" fmla="*/ 20394 w 146117"/>
                  <a:gd name="connsiteY15-14154" fmla="*/ 58429 h 231831"/>
                  <a:gd name="connsiteX16-14155" fmla="*/ 28921 w 146117"/>
                  <a:gd name="connsiteY16-14156" fmla="*/ 54401 h 231831"/>
                  <a:gd name="connsiteX17-14157" fmla="*/ 50467 w 146117"/>
                  <a:gd name="connsiteY17-14158" fmla="*/ 30577 h 231831"/>
                  <a:gd name="connsiteX18-14159" fmla="*/ 41359 w 146117"/>
                  <a:gd name="connsiteY18-14160" fmla="*/ 4026 h 231831"/>
                  <a:gd name="connsiteX19-14161" fmla="*/ 146117 w 146117"/>
                  <a:gd name="connsiteY19-14162" fmla="*/ 228034 h 231831"/>
                  <a:gd name="connsiteX20-14163" fmla="*/ 146117 w 146117"/>
                  <a:gd name="connsiteY20-14164" fmla="*/ 231831 h 231831"/>
                  <a:gd name="connsiteX21-14165" fmla="*/ 115001 w 146117"/>
                  <a:gd name="connsiteY21-14166" fmla="*/ 231831 h 231831"/>
                  <a:gd name="connsiteX22-14167" fmla="*/ 115001 w 146117"/>
                  <a:gd name="connsiteY22-14168" fmla="*/ 126788 h 231831"/>
                  <a:gd name="connsiteX23-14169" fmla="*/ 114885 w 146117"/>
                  <a:gd name="connsiteY23-14170" fmla="*/ 122646 h 231831"/>
                  <a:gd name="connsiteX24-14171" fmla="*/ 130213 w 146117"/>
                  <a:gd name="connsiteY24-14172" fmla="*/ 14036 h 231831"/>
                  <a:gd name="connsiteX25-14173" fmla="*/ 127101 w 146117"/>
                  <a:gd name="connsiteY25-14174" fmla="*/ 4026 h 231831"/>
                  <a:gd name="connsiteX26-14175" fmla="*/ 109699 w 146117"/>
                  <a:gd name="connsiteY26-14176" fmla="*/ 3221 h 231831"/>
                  <a:gd name="connsiteX27-14177" fmla="*/ 82041 w 146117"/>
                  <a:gd name="connsiteY27-14178" fmla="*/ 28763 h 231831"/>
                  <a:gd name="connsiteX28-14179" fmla="*/ 59568 w 146117"/>
                  <a:gd name="connsiteY28-14180" fmla="*/ 4026 h 231831"/>
                  <a:gd name="connsiteX29-14181" fmla="*/ 50464 w 146117"/>
                  <a:gd name="connsiteY29-14182" fmla="*/ 0 h 231831"/>
                  <a:gd name="connsiteX30-14183" fmla="*/ 41359 w 146117"/>
                  <a:gd name="connsiteY30-14184" fmla="*/ 4026 h 231831"/>
                  <a:gd name="connsiteX0-14185" fmla="*/ 10585 w 146117"/>
                  <a:gd name="connsiteY0-14186" fmla="*/ 138966 h 231831"/>
                  <a:gd name="connsiteX1-14187" fmla="*/ 90324 w 146117"/>
                  <a:gd name="connsiteY1-14188" fmla="*/ 138966 h 231831"/>
                  <a:gd name="connsiteX2-14189" fmla="*/ 90324 w 146117"/>
                  <a:gd name="connsiteY2-14190" fmla="*/ 219622 h 231831"/>
                  <a:gd name="connsiteX3-14191" fmla="*/ 10585 w 146117"/>
                  <a:gd name="connsiteY3-14192" fmla="*/ 219622 h 231831"/>
                  <a:gd name="connsiteX4-14193" fmla="*/ 10585 w 146117"/>
                  <a:gd name="connsiteY4-14194" fmla="*/ 138966 h 231831"/>
                  <a:gd name="connsiteX5-14195" fmla="*/ 50467 w 146117"/>
                  <a:gd name="connsiteY5-14196" fmla="*/ 30577 h 231831"/>
                  <a:gd name="connsiteX6-14197" fmla="*/ 72129 w 146117"/>
                  <a:gd name="connsiteY6-14198" fmla="*/ 54401 h 231831"/>
                  <a:gd name="connsiteX7-14199" fmla="*/ 80656 w 146117"/>
                  <a:gd name="connsiteY7-14200" fmla="*/ 58429 h 231831"/>
                  <a:gd name="connsiteX8-14201" fmla="*/ 81232 w 146117"/>
                  <a:gd name="connsiteY8-14202" fmla="*/ 58429 h 231831"/>
                  <a:gd name="connsiteX9-14203" fmla="*/ 89528 w 146117"/>
                  <a:gd name="connsiteY9-14204" fmla="*/ 55207 h 231831"/>
                  <a:gd name="connsiteX10-14205" fmla="*/ 101050 w 146117"/>
                  <a:gd name="connsiteY10-14206" fmla="*/ 44618 h 231831"/>
                  <a:gd name="connsiteX11-14207" fmla="*/ 91141 w 146117"/>
                  <a:gd name="connsiteY11-14208" fmla="*/ 114479 h 231831"/>
                  <a:gd name="connsiteX12-14209" fmla="*/ 9794 w 146117"/>
                  <a:gd name="connsiteY12-14210" fmla="*/ 114479 h 231831"/>
                  <a:gd name="connsiteX13-14211" fmla="*/ 0 w 146117"/>
                  <a:gd name="connsiteY13-14212" fmla="*/ 44618 h 231831"/>
                  <a:gd name="connsiteX14-14213" fmla="*/ 11522 w 146117"/>
                  <a:gd name="connsiteY14-14214" fmla="*/ 55207 h 231831"/>
                  <a:gd name="connsiteX15-14215" fmla="*/ 20394 w 146117"/>
                  <a:gd name="connsiteY15-14216" fmla="*/ 58429 h 231831"/>
                  <a:gd name="connsiteX16-14217" fmla="*/ 28921 w 146117"/>
                  <a:gd name="connsiteY16-14218" fmla="*/ 54401 h 231831"/>
                  <a:gd name="connsiteX17-14219" fmla="*/ 50467 w 146117"/>
                  <a:gd name="connsiteY17-14220" fmla="*/ 30577 h 231831"/>
                  <a:gd name="connsiteX18-14221" fmla="*/ 41359 w 146117"/>
                  <a:gd name="connsiteY18-14222" fmla="*/ 4026 h 231831"/>
                  <a:gd name="connsiteX19-14223" fmla="*/ 146117 w 146117"/>
                  <a:gd name="connsiteY19-14224" fmla="*/ 228034 h 231831"/>
                  <a:gd name="connsiteX20-14225" fmla="*/ 146117 w 146117"/>
                  <a:gd name="connsiteY20-14226" fmla="*/ 231831 h 231831"/>
                  <a:gd name="connsiteX21-14227" fmla="*/ 115001 w 146117"/>
                  <a:gd name="connsiteY21-14228" fmla="*/ 126788 h 231831"/>
                  <a:gd name="connsiteX22-14229" fmla="*/ 114885 w 146117"/>
                  <a:gd name="connsiteY22-14230" fmla="*/ 122646 h 231831"/>
                  <a:gd name="connsiteX23-14231" fmla="*/ 130213 w 146117"/>
                  <a:gd name="connsiteY23-14232" fmla="*/ 14036 h 231831"/>
                  <a:gd name="connsiteX24-14233" fmla="*/ 127101 w 146117"/>
                  <a:gd name="connsiteY24-14234" fmla="*/ 4026 h 231831"/>
                  <a:gd name="connsiteX25-14235" fmla="*/ 109699 w 146117"/>
                  <a:gd name="connsiteY25-14236" fmla="*/ 3221 h 231831"/>
                  <a:gd name="connsiteX26-14237" fmla="*/ 82041 w 146117"/>
                  <a:gd name="connsiteY26-14238" fmla="*/ 28763 h 231831"/>
                  <a:gd name="connsiteX27-14239" fmla="*/ 59568 w 146117"/>
                  <a:gd name="connsiteY27-14240" fmla="*/ 4026 h 231831"/>
                  <a:gd name="connsiteX28-14241" fmla="*/ 50464 w 146117"/>
                  <a:gd name="connsiteY28-14242" fmla="*/ 0 h 231831"/>
                  <a:gd name="connsiteX29-14243" fmla="*/ 41359 w 146117"/>
                  <a:gd name="connsiteY29-14244" fmla="*/ 4026 h 231831"/>
                  <a:gd name="connsiteX0-14245" fmla="*/ 10585 w 146117"/>
                  <a:gd name="connsiteY0-14246" fmla="*/ 138966 h 228034"/>
                  <a:gd name="connsiteX1-14247" fmla="*/ 90324 w 146117"/>
                  <a:gd name="connsiteY1-14248" fmla="*/ 138966 h 228034"/>
                  <a:gd name="connsiteX2-14249" fmla="*/ 90324 w 146117"/>
                  <a:gd name="connsiteY2-14250" fmla="*/ 219622 h 228034"/>
                  <a:gd name="connsiteX3-14251" fmla="*/ 10585 w 146117"/>
                  <a:gd name="connsiteY3-14252" fmla="*/ 219622 h 228034"/>
                  <a:gd name="connsiteX4-14253" fmla="*/ 10585 w 146117"/>
                  <a:gd name="connsiteY4-14254" fmla="*/ 138966 h 228034"/>
                  <a:gd name="connsiteX5-14255" fmla="*/ 50467 w 146117"/>
                  <a:gd name="connsiteY5-14256" fmla="*/ 30577 h 228034"/>
                  <a:gd name="connsiteX6-14257" fmla="*/ 72129 w 146117"/>
                  <a:gd name="connsiteY6-14258" fmla="*/ 54401 h 228034"/>
                  <a:gd name="connsiteX7-14259" fmla="*/ 80656 w 146117"/>
                  <a:gd name="connsiteY7-14260" fmla="*/ 58429 h 228034"/>
                  <a:gd name="connsiteX8-14261" fmla="*/ 81232 w 146117"/>
                  <a:gd name="connsiteY8-14262" fmla="*/ 58429 h 228034"/>
                  <a:gd name="connsiteX9-14263" fmla="*/ 89528 w 146117"/>
                  <a:gd name="connsiteY9-14264" fmla="*/ 55207 h 228034"/>
                  <a:gd name="connsiteX10-14265" fmla="*/ 101050 w 146117"/>
                  <a:gd name="connsiteY10-14266" fmla="*/ 44618 h 228034"/>
                  <a:gd name="connsiteX11-14267" fmla="*/ 91141 w 146117"/>
                  <a:gd name="connsiteY11-14268" fmla="*/ 114479 h 228034"/>
                  <a:gd name="connsiteX12-14269" fmla="*/ 9794 w 146117"/>
                  <a:gd name="connsiteY12-14270" fmla="*/ 114479 h 228034"/>
                  <a:gd name="connsiteX13-14271" fmla="*/ 0 w 146117"/>
                  <a:gd name="connsiteY13-14272" fmla="*/ 44618 h 228034"/>
                  <a:gd name="connsiteX14-14273" fmla="*/ 11522 w 146117"/>
                  <a:gd name="connsiteY14-14274" fmla="*/ 55207 h 228034"/>
                  <a:gd name="connsiteX15-14275" fmla="*/ 20394 w 146117"/>
                  <a:gd name="connsiteY15-14276" fmla="*/ 58429 h 228034"/>
                  <a:gd name="connsiteX16-14277" fmla="*/ 28921 w 146117"/>
                  <a:gd name="connsiteY16-14278" fmla="*/ 54401 h 228034"/>
                  <a:gd name="connsiteX17-14279" fmla="*/ 50467 w 146117"/>
                  <a:gd name="connsiteY17-14280" fmla="*/ 30577 h 228034"/>
                  <a:gd name="connsiteX18-14281" fmla="*/ 41359 w 146117"/>
                  <a:gd name="connsiteY18-14282" fmla="*/ 4026 h 228034"/>
                  <a:gd name="connsiteX19-14283" fmla="*/ 146117 w 146117"/>
                  <a:gd name="connsiteY19-14284" fmla="*/ 228034 h 228034"/>
                  <a:gd name="connsiteX20-14285" fmla="*/ 115001 w 146117"/>
                  <a:gd name="connsiteY20-14286" fmla="*/ 126788 h 228034"/>
                  <a:gd name="connsiteX21-14287" fmla="*/ 114885 w 146117"/>
                  <a:gd name="connsiteY21-14288" fmla="*/ 122646 h 228034"/>
                  <a:gd name="connsiteX22-14289" fmla="*/ 130213 w 146117"/>
                  <a:gd name="connsiteY22-14290" fmla="*/ 14036 h 228034"/>
                  <a:gd name="connsiteX23-14291" fmla="*/ 127101 w 146117"/>
                  <a:gd name="connsiteY23-14292" fmla="*/ 4026 h 228034"/>
                  <a:gd name="connsiteX24-14293" fmla="*/ 109699 w 146117"/>
                  <a:gd name="connsiteY24-14294" fmla="*/ 3221 h 228034"/>
                  <a:gd name="connsiteX25-14295" fmla="*/ 82041 w 146117"/>
                  <a:gd name="connsiteY25-14296" fmla="*/ 28763 h 228034"/>
                  <a:gd name="connsiteX26-14297" fmla="*/ 59568 w 146117"/>
                  <a:gd name="connsiteY26-14298" fmla="*/ 4026 h 228034"/>
                  <a:gd name="connsiteX27-14299" fmla="*/ 50464 w 146117"/>
                  <a:gd name="connsiteY27-14300" fmla="*/ 0 h 228034"/>
                  <a:gd name="connsiteX28-14301" fmla="*/ 41359 w 146117"/>
                  <a:gd name="connsiteY28-14302" fmla="*/ 4026 h 228034"/>
                  <a:gd name="connsiteX0-14303" fmla="*/ 10585 w 130367"/>
                  <a:gd name="connsiteY0-14304" fmla="*/ 138966 h 219622"/>
                  <a:gd name="connsiteX1-14305" fmla="*/ 90324 w 130367"/>
                  <a:gd name="connsiteY1-14306" fmla="*/ 138966 h 219622"/>
                  <a:gd name="connsiteX2-14307" fmla="*/ 90324 w 130367"/>
                  <a:gd name="connsiteY2-14308" fmla="*/ 219622 h 219622"/>
                  <a:gd name="connsiteX3-14309" fmla="*/ 10585 w 130367"/>
                  <a:gd name="connsiteY3-14310" fmla="*/ 219622 h 219622"/>
                  <a:gd name="connsiteX4-14311" fmla="*/ 10585 w 130367"/>
                  <a:gd name="connsiteY4-14312" fmla="*/ 138966 h 219622"/>
                  <a:gd name="connsiteX5-14313" fmla="*/ 50467 w 130367"/>
                  <a:gd name="connsiteY5-14314" fmla="*/ 30577 h 219622"/>
                  <a:gd name="connsiteX6-14315" fmla="*/ 72129 w 130367"/>
                  <a:gd name="connsiteY6-14316" fmla="*/ 54401 h 219622"/>
                  <a:gd name="connsiteX7-14317" fmla="*/ 80656 w 130367"/>
                  <a:gd name="connsiteY7-14318" fmla="*/ 58429 h 219622"/>
                  <a:gd name="connsiteX8-14319" fmla="*/ 81232 w 130367"/>
                  <a:gd name="connsiteY8-14320" fmla="*/ 58429 h 219622"/>
                  <a:gd name="connsiteX9-14321" fmla="*/ 89528 w 130367"/>
                  <a:gd name="connsiteY9-14322" fmla="*/ 55207 h 219622"/>
                  <a:gd name="connsiteX10-14323" fmla="*/ 101050 w 130367"/>
                  <a:gd name="connsiteY10-14324" fmla="*/ 44618 h 219622"/>
                  <a:gd name="connsiteX11-14325" fmla="*/ 91141 w 130367"/>
                  <a:gd name="connsiteY11-14326" fmla="*/ 114479 h 219622"/>
                  <a:gd name="connsiteX12-14327" fmla="*/ 9794 w 130367"/>
                  <a:gd name="connsiteY12-14328" fmla="*/ 114479 h 219622"/>
                  <a:gd name="connsiteX13-14329" fmla="*/ 0 w 130367"/>
                  <a:gd name="connsiteY13-14330" fmla="*/ 44618 h 219622"/>
                  <a:gd name="connsiteX14-14331" fmla="*/ 11522 w 130367"/>
                  <a:gd name="connsiteY14-14332" fmla="*/ 55207 h 219622"/>
                  <a:gd name="connsiteX15-14333" fmla="*/ 20394 w 130367"/>
                  <a:gd name="connsiteY15-14334" fmla="*/ 58429 h 219622"/>
                  <a:gd name="connsiteX16-14335" fmla="*/ 28921 w 130367"/>
                  <a:gd name="connsiteY16-14336" fmla="*/ 54401 h 219622"/>
                  <a:gd name="connsiteX17-14337" fmla="*/ 50467 w 130367"/>
                  <a:gd name="connsiteY17-14338" fmla="*/ 30577 h 219622"/>
                  <a:gd name="connsiteX18-14339" fmla="*/ 41359 w 130367"/>
                  <a:gd name="connsiteY18-14340" fmla="*/ 4026 h 219622"/>
                  <a:gd name="connsiteX19-14341" fmla="*/ 115001 w 130367"/>
                  <a:gd name="connsiteY19-14342" fmla="*/ 126788 h 219622"/>
                  <a:gd name="connsiteX20-14343" fmla="*/ 114885 w 130367"/>
                  <a:gd name="connsiteY20-14344" fmla="*/ 122646 h 219622"/>
                  <a:gd name="connsiteX21-14345" fmla="*/ 130213 w 130367"/>
                  <a:gd name="connsiteY21-14346" fmla="*/ 14036 h 219622"/>
                  <a:gd name="connsiteX22-14347" fmla="*/ 127101 w 130367"/>
                  <a:gd name="connsiteY22-14348" fmla="*/ 4026 h 219622"/>
                  <a:gd name="connsiteX23-14349" fmla="*/ 109699 w 130367"/>
                  <a:gd name="connsiteY23-14350" fmla="*/ 3221 h 219622"/>
                  <a:gd name="connsiteX24-14351" fmla="*/ 82041 w 130367"/>
                  <a:gd name="connsiteY24-14352" fmla="*/ 28763 h 219622"/>
                  <a:gd name="connsiteX25-14353" fmla="*/ 59568 w 130367"/>
                  <a:gd name="connsiteY25-14354" fmla="*/ 4026 h 219622"/>
                  <a:gd name="connsiteX26-14355" fmla="*/ 50464 w 130367"/>
                  <a:gd name="connsiteY26-14356" fmla="*/ 0 h 219622"/>
                  <a:gd name="connsiteX27-14357" fmla="*/ 41359 w 130367"/>
                  <a:gd name="connsiteY27-14358" fmla="*/ 4026 h 219622"/>
                  <a:gd name="connsiteX0-14359" fmla="*/ 10585 w 130367"/>
                  <a:gd name="connsiteY0-14360" fmla="*/ 138966 h 219622"/>
                  <a:gd name="connsiteX1-14361" fmla="*/ 90324 w 130367"/>
                  <a:gd name="connsiteY1-14362" fmla="*/ 138966 h 219622"/>
                  <a:gd name="connsiteX2-14363" fmla="*/ 90324 w 130367"/>
                  <a:gd name="connsiteY2-14364" fmla="*/ 219622 h 219622"/>
                  <a:gd name="connsiteX3-14365" fmla="*/ 10585 w 130367"/>
                  <a:gd name="connsiteY3-14366" fmla="*/ 219622 h 219622"/>
                  <a:gd name="connsiteX4-14367" fmla="*/ 10585 w 130367"/>
                  <a:gd name="connsiteY4-14368" fmla="*/ 138966 h 219622"/>
                  <a:gd name="connsiteX5-14369" fmla="*/ 50467 w 130367"/>
                  <a:gd name="connsiteY5-14370" fmla="*/ 30577 h 219622"/>
                  <a:gd name="connsiteX6-14371" fmla="*/ 72129 w 130367"/>
                  <a:gd name="connsiteY6-14372" fmla="*/ 54401 h 219622"/>
                  <a:gd name="connsiteX7-14373" fmla="*/ 80656 w 130367"/>
                  <a:gd name="connsiteY7-14374" fmla="*/ 58429 h 219622"/>
                  <a:gd name="connsiteX8-14375" fmla="*/ 81232 w 130367"/>
                  <a:gd name="connsiteY8-14376" fmla="*/ 58429 h 219622"/>
                  <a:gd name="connsiteX9-14377" fmla="*/ 89528 w 130367"/>
                  <a:gd name="connsiteY9-14378" fmla="*/ 55207 h 219622"/>
                  <a:gd name="connsiteX10-14379" fmla="*/ 101050 w 130367"/>
                  <a:gd name="connsiteY10-14380" fmla="*/ 44618 h 219622"/>
                  <a:gd name="connsiteX11-14381" fmla="*/ 91141 w 130367"/>
                  <a:gd name="connsiteY11-14382" fmla="*/ 114479 h 219622"/>
                  <a:gd name="connsiteX12-14383" fmla="*/ 9794 w 130367"/>
                  <a:gd name="connsiteY12-14384" fmla="*/ 114479 h 219622"/>
                  <a:gd name="connsiteX13-14385" fmla="*/ 0 w 130367"/>
                  <a:gd name="connsiteY13-14386" fmla="*/ 44618 h 219622"/>
                  <a:gd name="connsiteX14-14387" fmla="*/ 11522 w 130367"/>
                  <a:gd name="connsiteY14-14388" fmla="*/ 55207 h 219622"/>
                  <a:gd name="connsiteX15-14389" fmla="*/ 20394 w 130367"/>
                  <a:gd name="connsiteY15-14390" fmla="*/ 58429 h 219622"/>
                  <a:gd name="connsiteX16-14391" fmla="*/ 28921 w 130367"/>
                  <a:gd name="connsiteY16-14392" fmla="*/ 54401 h 219622"/>
                  <a:gd name="connsiteX17-14393" fmla="*/ 50467 w 130367"/>
                  <a:gd name="connsiteY17-14394" fmla="*/ 30577 h 219622"/>
                  <a:gd name="connsiteX18-14395" fmla="*/ 41359 w 130367"/>
                  <a:gd name="connsiteY18-14396" fmla="*/ 4026 h 219622"/>
                  <a:gd name="connsiteX19-14397" fmla="*/ 115001 w 130367"/>
                  <a:gd name="connsiteY19-14398" fmla="*/ 126788 h 219622"/>
                  <a:gd name="connsiteX20-14399" fmla="*/ 130213 w 130367"/>
                  <a:gd name="connsiteY20-14400" fmla="*/ 14036 h 219622"/>
                  <a:gd name="connsiteX21-14401" fmla="*/ 127101 w 130367"/>
                  <a:gd name="connsiteY21-14402" fmla="*/ 4026 h 219622"/>
                  <a:gd name="connsiteX22-14403" fmla="*/ 109699 w 130367"/>
                  <a:gd name="connsiteY22-14404" fmla="*/ 3221 h 219622"/>
                  <a:gd name="connsiteX23-14405" fmla="*/ 82041 w 130367"/>
                  <a:gd name="connsiteY23-14406" fmla="*/ 28763 h 219622"/>
                  <a:gd name="connsiteX24-14407" fmla="*/ 59568 w 130367"/>
                  <a:gd name="connsiteY24-14408" fmla="*/ 4026 h 219622"/>
                  <a:gd name="connsiteX25-14409" fmla="*/ 50464 w 130367"/>
                  <a:gd name="connsiteY25-14410" fmla="*/ 0 h 219622"/>
                  <a:gd name="connsiteX26-14411" fmla="*/ 41359 w 130367"/>
                  <a:gd name="connsiteY26-14412" fmla="*/ 4026 h 219622"/>
                  <a:gd name="connsiteX0-14413" fmla="*/ 10585 w 130367"/>
                  <a:gd name="connsiteY0-14414" fmla="*/ 138966 h 219622"/>
                  <a:gd name="connsiteX1-14415" fmla="*/ 90324 w 130367"/>
                  <a:gd name="connsiteY1-14416" fmla="*/ 138966 h 219622"/>
                  <a:gd name="connsiteX2-14417" fmla="*/ 90324 w 130367"/>
                  <a:gd name="connsiteY2-14418" fmla="*/ 219622 h 219622"/>
                  <a:gd name="connsiteX3-14419" fmla="*/ 10585 w 130367"/>
                  <a:gd name="connsiteY3-14420" fmla="*/ 219622 h 219622"/>
                  <a:gd name="connsiteX4-14421" fmla="*/ 10585 w 130367"/>
                  <a:gd name="connsiteY4-14422" fmla="*/ 138966 h 219622"/>
                  <a:gd name="connsiteX5-14423" fmla="*/ 50467 w 130367"/>
                  <a:gd name="connsiteY5-14424" fmla="*/ 30577 h 219622"/>
                  <a:gd name="connsiteX6-14425" fmla="*/ 72129 w 130367"/>
                  <a:gd name="connsiteY6-14426" fmla="*/ 54401 h 219622"/>
                  <a:gd name="connsiteX7-14427" fmla="*/ 80656 w 130367"/>
                  <a:gd name="connsiteY7-14428" fmla="*/ 58429 h 219622"/>
                  <a:gd name="connsiteX8-14429" fmla="*/ 81232 w 130367"/>
                  <a:gd name="connsiteY8-14430" fmla="*/ 58429 h 219622"/>
                  <a:gd name="connsiteX9-14431" fmla="*/ 89528 w 130367"/>
                  <a:gd name="connsiteY9-14432" fmla="*/ 55207 h 219622"/>
                  <a:gd name="connsiteX10-14433" fmla="*/ 101050 w 130367"/>
                  <a:gd name="connsiteY10-14434" fmla="*/ 44618 h 219622"/>
                  <a:gd name="connsiteX11-14435" fmla="*/ 91141 w 130367"/>
                  <a:gd name="connsiteY11-14436" fmla="*/ 114479 h 219622"/>
                  <a:gd name="connsiteX12-14437" fmla="*/ 9794 w 130367"/>
                  <a:gd name="connsiteY12-14438" fmla="*/ 114479 h 219622"/>
                  <a:gd name="connsiteX13-14439" fmla="*/ 0 w 130367"/>
                  <a:gd name="connsiteY13-14440" fmla="*/ 44618 h 219622"/>
                  <a:gd name="connsiteX14-14441" fmla="*/ 11522 w 130367"/>
                  <a:gd name="connsiteY14-14442" fmla="*/ 55207 h 219622"/>
                  <a:gd name="connsiteX15-14443" fmla="*/ 20394 w 130367"/>
                  <a:gd name="connsiteY15-14444" fmla="*/ 58429 h 219622"/>
                  <a:gd name="connsiteX16-14445" fmla="*/ 28921 w 130367"/>
                  <a:gd name="connsiteY16-14446" fmla="*/ 54401 h 219622"/>
                  <a:gd name="connsiteX17-14447" fmla="*/ 50467 w 130367"/>
                  <a:gd name="connsiteY17-14448" fmla="*/ 30577 h 219622"/>
                  <a:gd name="connsiteX18-14449" fmla="*/ 41359 w 130367"/>
                  <a:gd name="connsiteY18-14450" fmla="*/ 4026 h 219622"/>
                  <a:gd name="connsiteX19-14451" fmla="*/ 130213 w 130367"/>
                  <a:gd name="connsiteY19-14452" fmla="*/ 14036 h 219622"/>
                  <a:gd name="connsiteX20-14453" fmla="*/ 127101 w 130367"/>
                  <a:gd name="connsiteY20-14454" fmla="*/ 4026 h 219622"/>
                  <a:gd name="connsiteX21-14455" fmla="*/ 109699 w 130367"/>
                  <a:gd name="connsiteY21-14456" fmla="*/ 3221 h 219622"/>
                  <a:gd name="connsiteX22-14457" fmla="*/ 82041 w 130367"/>
                  <a:gd name="connsiteY22-14458" fmla="*/ 28763 h 219622"/>
                  <a:gd name="connsiteX23-14459" fmla="*/ 59568 w 130367"/>
                  <a:gd name="connsiteY23-14460" fmla="*/ 4026 h 219622"/>
                  <a:gd name="connsiteX24-14461" fmla="*/ 50464 w 130367"/>
                  <a:gd name="connsiteY24-14462" fmla="*/ 0 h 219622"/>
                  <a:gd name="connsiteX25-14463" fmla="*/ 41359 w 130367"/>
                  <a:gd name="connsiteY25-14464" fmla="*/ 4026 h 219622"/>
                  <a:gd name="connsiteX0-14465" fmla="*/ 10585 w 130367"/>
                  <a:gd name="connsiteY0-14466" fmla="*/ 138966 h 219622"/>
                  <a:gd name="connsiteX1-14467" fmla="*/ 90324 w 130367"/>
                  <a:gd name="connsiteY1-14468" fmla="*/ 138966 h 219622"/>
                  <a:gd name="connsiteX2-14469" fmla="*/ 90324 w 130367"/>
                  <a:gd name="connsiteY2-14470" fmla="*/ 219622 h 219622"/>
                  <a:gd name="connsiteX3-14471" fmla="*/ 10585 w 130367"/>
                  <a:gd name="connsiteY3-14472" fmla="*/ 219622 h 219622"/>
                  <a:gd name="connsiteX4-14473" fmla="*/ 10585 w 130367"/>
                  <a:gd name="connsiteY4-14474" fmla="*/ 138966 h 219622"/>
                  <a:gd name="connsiteX5-14475" fmla="*/ 50467 w 130367"/>
                  <a:gd name="connsiteY5-14476" fmla="*/ 30577 h 219622"/>
                  <a:gd name="connsiteX6-14477" fmla="*/ 72129 w 130367"/>
                  <a:gd name="connsiteY6-14478" fmla="*/ 54401 h 219622"/>
                  <a:gd name="connsiteX7-14479" fmla="*/ 80656 w 130367"/>
                  <a:gd name="connsiteY7-14480" fmla="*/ 58429 h 219622"/>
                  <a:gd name="connsiteX8-14481" fmla="*/ 81232 w 130367"/>
                  <a:gd name="connsiteY8-14482" fmla="*/ 58429 h 219622"/>
                  <a:gd name="connsiteX9-14483" fmla="*/ 89528 w 130367"/>
                  <a:gd name="connsiteY9-14484" fmla="*/ 55207 h 219622"/>
                  <a:gd name="connsiteX10-14485" fmla="*/ 101050 w 130367"/>
                  <a:gd name="connsiteY10-14486" fmla="*/ 44618 h 219622"/>
                  <a:gd name="connsiteX11-14487" fmla="*/ 91141 w 130367"/>
                  <a:gd name="connsiteY11-14488" fmla="*/ 114479 h 219622"/>
                  <a:gd name="connsiteX12-14489" fmla="*/ 9794 w 130367"/>
                  <a:gd name="connsiteY12-14490" fmla="*/ 114479 h 219622"/>
                  <a:gd name="connsiteX13-14491" fmla="*/ 0 w 130367"/>
                  <a:gd name="connsiteY13-14492" fmla="*/ 44618 h 219622"/>
                  <a:gd name="connsiteX14-14493" fmla="*/ 11522 w 130367"/>
                  <a:gd name="connsiteY14-14494" fmla="*/ 55207 h 219622"/>
                  <a:gd name="connsiteX15-14495" fmla="*/ 20394 w 130367"/>
                  <a:gd name="connsiteY15-14496" fmla="*/ 58429 h 219622"/>
                  <a:gd name="connsiteX16-14497" fmla="*/ 28921 w 130367"/>
                  <a:gd name="connsiteY16-14498" fmla="*/ 54401 h 219622"/>
                  <a:gd name="connsiteX17-14499" fmla="*/ 50467 w 130367"/>
                  <a:gd name="connsiteY17-14500" fmla="*/ 30577 h 219622"/>
                  <a:gd name="connsiteX18-14501" fmla="*/ 41359 w 130367"/>
                  <a:gd name="connsiteY18-14502" fmla="*/ 4026 h 219622"/>
                  <a:gd name="connsiteX19-14503" fmla="*/ 130213 w 130367"/>
                  <a:gd name="connsiteY19-14504" fmla="*/ 14036 h 219622"/>
                  <a:gd name="connsiteX20-14505" fmla="*/ 127101 w 130367"/>
                  <a:gd name="connsiteY20-14506" fmla="*/ 4026 h 219622"/>
                  <a:gd name="connsiteX21-14507" fmla="*/ 109699 w 130367"/>
                  <a:gd name="connsiteY21-14508" fmla="*/ 3221 h 219622"/>
                  <a:gd name="connsiteX22-14509" fmla="*/ 59568 w 130367"/>
                  <a:gd name="connsiteY22-14510" fmla="*/ 4026 h 219622"/>
                  <a:gd name="connsiteX23-14511" fmla="*/ 50464 w 130367"/>
                  <a:gd name="connsiteY23-14512" fmla="*/ 0 h 219622"/>
                  <a:gd name="connsiteX24-14513" fmla="*/ 41359 w 130367"/>
                  <a:gd name="connsiteY24-14514" fmla="*/ 4026 h 219622"/>
                  <a:gd name="connsiteX0-14515" fmla="*/ 10585 w 130367"/>
                  <a:gd name="connsiteY0-14516" fmla="*/ 138966 h 219622"/>
                  <a:gd name="connsiteX1-14517" fmla="*/ 90324 w 130367"/>
                  <a:gd name="connsiteY1-14518" fmla="*/ 138966 h 219622"/>
                  <a:gd name="connsiteX2-14519" fmla="*/ 90324 w 130367"/>
                  <a:gd name="connsiteY2-14520" fmla="*/ 219622 h 219622"/>
                  <a:gd name="connsiteX3-14521" fmla="*/ 10585 w 130367"/>
                  <a:gd name="connsiteY3-14522" fmla="*/ 219622 h 219622"/>
                  <a:gd name="connsiteX4-14523" fmla="*/ 10585 w 130367"/>
                  <a:gd name="connsiteY4-14524" fmla="*/ 138966 h 219622"/>
                  <a:gd name="connsiteX5-14525" fmla="*/ 50467 w 130367"/>
                  <a:gd name="connsiteY5-14526" fmla="*/ 30577 h 219622"/>
                  <a:gd name="connsiteX6-14527" fmla="*/ 72129 w 130367"/>
                  <a:gd name="connsiteY6-14528" fmla="*/ 54401 h 219622"/>
                  <a:gd name="connsiteX7-14529" fmla="*/ 80656 w 130367"/>
                  <a:gd name="connsiteY7-14530" fmla="*/ 58429 h 219622"/>
                  <a:gd name="connsiteX8-14531" fmla="*/ 81232 w 130367"/>
                  <a:gd name="connsiteY8-14532" fmla="*/ 58429 h 219622"/>
                  <a:gd name="connsiteX9-14533" fmla="*/ 89528 w 130367"/>
                  <a:gd name="connsiteY9-14534" fmla="*/ 55207 h 219622"/>
                  <a:gd name="connsiteX10-14535" fmla="*/ 101050 w 130367"/>
                  <a:gd name="connsiteY10-14536" fmla="*/ 44618 h 219622"/>
                  <a:gd name="connsiteX11-14537" fmla="*/ 91141 w 130367"/>
                  <a:gd name="connsiteY11-14538" fmla="*/ 114479 h 219622"/>
                  <a:gd name="connsiteX12-14539" fmla="*/ 9794 w 130367"/>
                  <a:gd name="connsiteY12-14540" fmla="*/ 114479 h 219622"/>
                  <a:gd name="connsiteX13-14541" fmla="*/ 0 w 130367"/>
                  <a:gd name="connsiteY13-14542" fmla="*/ 44618 h 219622"/>
                  <a:gd name="connsiteX14-14543" fmla="*/ 11522 w 130367"/>
                  <a:gd name="connsiteY14-14544" fmla="*/ 55207 h 219622"/>
                  <a:gd name="connsiteX15-14545" fmla="*/ 20394 w 130367"/>
                  <a:gd name="connsiteY15-14546" fmla="*/ 58429 h 219622"/>
                  <a:gd name="connsiteX16-14547" fmla="*/ 28921 w 130367"/>
                  <a:gd name="connsiteY16-14548" fmla="*/ 54401 h 219622"/>
                  <a:gd name="connsiteX17-14549" fmla="*/ 50467 w 130367"/>
                  <a:gd name="connsiteY17-14550" fmla="*/ 30577 h 219622"/>
                  <a:gd name="connsiteX18-14551" fmla="*/ 41359 w 130367"/>
                  <a:gd name="connsiteY18-14552" fmla="*/ 4026 h 219622"/>
                  <a:gd name="connsiteX19-14553" fmla="*/ 108410 w 130367"/>
                  <a:gd name="connsiteY19-14554" fmla="*/ 14577 h 219622"/>
                  <a:gd name="connsiteX20-14555" fmla="*/ 130213 w 130367"/>
                  <a:gd name="connsiteY20-14556" fmla="*/ 14036 h 219622"/>
                  <a:gd name="connsiteX21-14557" fmla="*/ 127101 w 130367"/>
                  <a:gd name="connsiteY21-14558" fmla="*/ 4026 h 219622"/>
                  <a:gd name="connsiteX22-14559" fmla="*/ 109699 w 130367"/>
                  <a:gd name="connsiteY22-14560" fmla="*/ 3221 h 219622"/>
                  <a:gd name="connsiteX23-14561" fmla="*/ 59568 w 130367"/>
                  <a:gd name="connsiteY23-14562" fmla="*/ 4026 h 219622"/>
                  <a:gd name="connsiteX24-14563" fmla="*/ 50464 w 130367"/>
                  <a:gd name="connsiteY24-14564" fmla="*/ 0 h 219622"/>
                  <a:gd name="connsiteX25-14565" fmla="*/ 41359 w 130367"/>
                  <a:gd name="connsiteY25-14566" fmla="*/ 4026 h 219622"/>
                  <a:gd name="connsiteX0-14567" fmla="*/ 10585 w 130367"/>
                  <a:gd name="connsiteY0-14568" fmla="*/ 138966 h 219622"/>
                  <a:gd name="connsiteX1-14569" fmla="*/ 90324 w 130367"/>
                  <a:gd name="connsiteY1-14570" fmla="*/ 138966 h 219622"/>
                  <a:gd name="connsiteX2-14571" fmla="*/ 90324 w 130367"/>
                  <a:gd name="connsiteY2-14572" fmla="*/ 219622 h 219622"/>
                  <a:gd name="connsiteX3-14573" fmla="*/ 10585 w 130367"/>
                  <a:gd name="connsiteY3-14574" fmla="*/ 219622 h 219622"/>
                  <a:gd name="connsiteX4-14575" fmla="*/ 10585 w 130367"/>
                  <a:gd name="connsiteY4-14576" fmla="*/ 138966 h 219622"/>
                  <a:gd name="connsiteX5-14577" fmla="*/ 50467 w 130367"/>
                  <a:gd name="connsiteY5-14578" fmla="*/ 30577 h 219622"/>
                  <a:gd name="connsiteX6-14579" fmla="*/ 72129 w 130367"/>
                  <a:gd name="connsiteY6-14580" fmla="*/ 54401 h 219622"/>
                  <a:gd name="connsiteX7-14581" fmla="*/ 80656 w 130367"/>
                  <a:gd name="connsiteY7-14582" fmla="*/ 58429 h 219622"/>
                  <a:gd name="connsiteX8-14583" fmla="*/ 81232 w 130367"/>
                  <a:gd name="connsiteY8-14584" fmla="*/ 58429 h 219622"/>
                  <a:gd name="connsiteX9-14585" fmla="*/ 89528 w 130367"/>
                  <a:gd name="connsiteY9-14586" fmla="*/ 55207 h 219622"/>
                  <a:gd name="connsiteX10-14587" fmla="*/ 101050 w 130367"/>
                  <a:gd name="connsiteY10-14588" fmla="*/ 44618 h 219622"/>
                  <a:gd name="connsiteX11-14589" fmla="*/ 91141 w 130367"/>
                  <a:gd name="connsiteY11-14590" fmla="*/ 114479 h 219622"/>
                  <a:gd name="connsiteX12-14591" fmla="*/ 9794 w 130367"/>
                  <a:gd name="connsiteY12-14592" fmla="*/ 114479 h 219622"/>
                  <a:gd name="connsiteX13-14593" fmla="*/ 0 w 130367"/>
                  <a:gd name="connsiteY13-14594" fmla="*/ 44618 h 219622"/>
                  <a:gd name="connsiteX14-14595" fmla="*/ 11522 w 130367"/>
                  <a:gd name="connsiteY14-14596" fmla="*/ 55207 h 219622"/>
                  <a:gd name="connsiteX15-14597" fmla="*/ 20394 w 130367"/>
                  <a:gd name="connsiteY15-14598" fmla="*/ 58429 h 219622"/>
                  <a:gd name="connsiteX16-14599" fmla="*/ 28921 w 130367"/>
                  <a:gd name="connsiteY16-14600" fmla="*/ 54401 h 219622"/>
                  <a:gd name="connsiteX17-14601" fmla="*/ 50467 w 130367"/>
                  <a:gd name="connsiteY17-14602" fmla="*/ 30577 h 219622"/>
                  <a:gd name="connsiteX18-14603" fmla="*/ 41359 w 130367"/>
                  <a:gd name="connsiteY18-14604" fmla="*/ 4026 h 219622"/>
                  <a:gd name="connsiteX19-14605" fmla="*/ 130213 w 130367"/>
                  <a:gd name="connsiteY19-14606" fmla="*/ 14036 h 219622"/>
                  <a:gd name="connsiteX20-14607" fmla="*/ 127101 w 130367"/>
                  <a:gd name="connsiteY20-14608" fmla="*/ 4026 h 219622"/>
                  <a:gd name="connsiteX21-14609" fmla="*/ 109699 w 130367"/>
                  <a:gd name="connsiteY21-14610" fmla="*/ 3221 h 219622"/>
                  <a:gd name="connsiteX22-14611" fmla="*/ 59568 w 130367"/>
                  <a:gd name="connsiteY22-14612" fmla="*/ 4026 h 219622"/>
                  <a:gd name="connsiteX23-14613" fmla="*/ 50464 w 130367"/>
                  <a:gd name="connsiteY23-14614" fmla="*/ 0 h 219622"/>
                  <a:gd name="connsiteX24-14615" fmla="*/ 41359 w 130367"/>
                  <a:gd name="connsiteY24-14616" fmla="*/ 4026 h 219622"/>
                  <a:gd name="connsiteX0-14617" fmla="*/ 10585 w 130367"/>
                  <a:gd name="connsiteY0-14618" fmla="*/ 138966 h 219622"/>
                  <a:gd name="connsiteX1-14619" fmla="*/ 90324 w 130367"/>
                  <a:gd name="connsiteY1-14620" fmla="*/ 138966 h 219622"/>
                  <a:gd name="connsiteX2-14621" fmla="*/ 90324 w 130367"/>
                  <a:gd name="connsiteY2-14622" fmla="*/ 219622 h 219622"/>
                  <a:gd name="connsiteX3-14623" fmla="*/ 10585 w 130367"/>
                  <a:gd name="connsiteY3-14624" fmla="*/ 219622 h 219622"/>
                  <a:gd name="connsiteX4-14625" fmla="*/ 10585 w 130367"/>
                  <a:gd name="connsiteY4-14626" fmla="*/ 138966 h 219622"/>
                  <a:gd name="connsiteX5-14627" fmla="*/ 50467 w 130367"/>
                  <a:gd name="connsiteY5-14628" fmla="*/ 30577 h 219622"/>
                  <a:gd name="connsiteX6-14629" fmla="*/ 72129 w 130367"/>
                  <a:gd name="connsiteY6-14630" fmla="*/ 54401 h 219622"/>
                  <a:gd name="connsiteX7-14631" fmla="*/ 80656 w 130367"/>
                  <a:gd name="connsiteY7-14632" fmla="*/ 58429 h 219622"/>
                  <a:gd name="connsiteX8-14633" fmla="*/ 81232 w 130367"/>
                  <a:gd name="connsiteY8-14634" fmla="*/ 58429 h 219622"/>
                  <a:gd name="connsiteX9-14635" fmla="*/ 89528 w 130367"/>
                  <a:gd name="connsiteY9-14636" fmla="*/ 55207 h 219622"/>
                  <a:gd name="connsiteX10-14637" fmla="*/ 101050 w 130367"/>
                  <a:gd name="connsiteY10-14638" fmla="*/ 44618 h 219622"/>
                  <a:gd name="connsiteX11-14639" fmla="*/ 91141 w 130367"/>
                  <a:gd name="connsiteY11-14640" fmla="*/ 114479 h 219622"/>
                  <a:gd name="connsiteX12-14641" fmla="*/ 9794 w 130367"/>
                  <a:gd name="connsiteY12-14642" fmla="*/ 114479 h 219622"/>
                  <a:gd name="connsiteX13-14643" fmla="*/ 0 w 130367"/>
                  <a:gd name="connsiteY13-14644" fmla="*/ 44618 h 219622"/>
                  <a:gd name="connsiteX14-14645" fmla="*/ 11522 w 130367"/>
                  <a:gd name="connsiteY14-14646" fmla="*/ 55207 h 219622"/>
                  <a:gd name="connsiteX15-14647" fmla="*/ 20394 w 130367"/>
                  <a:gd name="connsiteY15-14648" fmla="*/ 58429 h 219622"/>
                  <a:gd name="connsiteX16-14649" fmla="*/ 28921 w 130367"/>
                  <a:gd name="connsiteY16-14650" fmla="*/ 54401 h 219622"/>
                  <a:gd name="connsiteX17-14651" fmla="*/ 50467 w 130367"/>
                  <a:gd name="connsiteY17-14652" fmla="*/ 30577 h 219622"/>
                  <a:gd name="connsiteX18-14653" fmla="*/ 41359 w 130367"/>
                  <a:gd name="connsiteY18-14654" fmla="*/ 4026 h 219622"/>
                  <a:gd name="connsiteX19-14655" fmla="*/ 130213 w 130367"/>
                  <a:gd name="connsiteY19-14656" fmla="*/ 14036 h 219622"/>
                  <a:gd name="connsiteX20-14657" fmla="*/ 127101 w 130367"/>
                  <a:gd name="connsiteY20-14658" fmla="*/ 4026 h 219622"/>
                  <a:gd name="connsiteX21-14659" fmla="*/ 59568 w 130367"/>
                  <a:gd name="connsiteY21-14660" fmla="*/ 4026 h 219622"/>
                  <a:gd name="connsiteX22-14661" fmla="*/ 50464 w 130367"/>
                  <a:gd name="connsiteY22-14662" fmla="*/ 0 h 219622"/>
                  <a:gd name="connsiteX23-14663" fmla="*/ 41359 w 130367"/>
                  <a:gd name="connsiteY23-14664" fmla="*/ 4026 h 219622"/>
                  <a:gd name="connsiteX0-14665" fmla="*/ 10585 w 130323"/>
                  <a:gd name="connsiteY0-14666" fmla="*/ 138966 h 219622"/>
                  <a:gd name="connsiteX1-14667" fmla="*/ 90324 w 130323"/>
                  <a:gd name="connsiteY1-14668" fmla="*/ 138966 h 219622"/>
                  <a:gd name="connsiteX2-14669" fmla="*/ 90324 w 130323"/>
                  <a:gd name="connsiteY2-14670" fmla="*/ 219622 h 219622"/>
                  <a:gd name="connsiteX3-14671" fmla="*/ 10585 w 130323"/>
                  <a:gd name="connsiteY3-14672" fmla="*/ 219622 h 219622"/>
                  <a:gd name="connsiteX4-14673" fmla="*/ 10585 w 130323"/>
                  <a:gd name="connsiteY4-14674" fmla="*/ 138966 h 219622"/>
                  <a:gd name="connsiteX5-14675" fmla="*/ 50467 w 130323"/>
                  <a:gd name="connsiteY5-14676" fmla="*/ 30577 h 219622"/>
                  <a:gd name="connsiteX6-14677" fmla="*/ 72129 w 130323"/>
                  <a:gd name="connsiteY6-14678" fmla="*/ 54401 h 219622"/>
                  <a:gd name="connsiteX7-14679" fmla="*/ 80656 w 130323"/>
                  <a:gd name="connsiteY7-14680" fmla="*/ 58429 h 219622"/>
                  <a:gd name="connsiteX8-14681" fmla="*/ 81232 w 130323"/>
                  <a:gd name="connsiteY8-14682" fmla="*/ 58429 h 219622"/>
                  <a:gd name="connsiteX9-14683" fmla="*/ 89528 w 130323"/>
                  <a:gd name="connsiteY9-14684" fmla="*/ 55207 h 219622"/>
                  <a:gd name="connsiteX10-14685" fmla="*/ 101050 w 130323"/>
                  <a:gd name="connsiteY10-14686" fmla="*/ 44618 h 219622"/>
                  <a:gd name="connsiteX11-14687" fmla="*/ 91141 w 130323"/>
                  <a:gd name="connsiteY11-14688" fmla="*/ 114479 h 219622"/>
                  <a:gd name="connsiteX12-14689" fmla="*/ 9794 w 130323"/>
                  <a:gd name="connsiteY12-14690" fmla="*/ 114479 h 219622"/>
                  <a:gd name="connsiteX13-14691" fmla="*/ 0 w 130323"/>
                  <a:gd name="connsiteY13-14692" fmla="*/ 44618 h 219622"/>
                  <a:gd name="connsiteX14-14693" fmla="*/ 11522 w 130323"/>
                  <a:gd name="connsiteY14-14694" fmla="*/ 55207 h 219622"/>
                  <a:gd name="connsiteX15-14695" fmla="*/ 20394 w 130323"/>
                  <a:gd name="connsiteY15-14696" fmla="*/ 58429 h 219622"/>
                  <a:gd name="connsiteX16-14697" fmla="*/ 28921 w 130323"/>
                  <a:gd name="connsiteY16-14698" fmla="*/ 54401 h 219622"/>
                  <a:gd name="connsiteX17-14699" fmla="*/ 50467 w 130323"/>
                  <a:gd name="connsiteY17-14700" fmla="*/ 30577 h 219622"/>
                  <a:gd name="connsiteX18-14701" fmla="*/ 41359 w 130323"/>
                  <a:gd name="connsiteY18-14702" fmla="*/ 4026 h 219622"/>
                  <a:gd name="connsiteX19-14703" fmla="*/ 130213 w 130323"/>
                  <a:gd name="connsiteY19-14704" fmla="*/ 14036 h 219622"/>
                  <a:gd name="connsiteX20-14705" fmla="*/ 59568 w 130323"/>
                  <a:gd name="connsiteY20-14706" fmla="*/ 4026 h 219622"/>
                  <a:gd name="connsiteX21-14707" fmla="*/ 50464 w 130323"/>
                  <a:gd name="connsiteY21-14708" fmla="*/ 0 h 219622"/>
                  <a:gd name="connsiteX22-14709" fmla="*/ 41359 w 130323"/>
                  <a:gd name="connsiteY22-14710" fmla="*/ 4026 h 219622"/>
                  <a:gd name="connsiteX0-14711" fmla="*/ 10585 w 101050"/>
                  <a:gd name="connsiteY0-14712" fmla="*/ 138966 h 219622"/>
                  <a:gd name="connsiteX1-14713" fmla="*/ 90324 w 101050"/>
                  <a:gd name="connsiteY1-14714" fmla="*/ 138966 h 219622"/>
                  <a:gd name="connsiteX2-14715" fmla="*/ 90324 w 101050"/>
                  <a:gd name="connsiteY2-14716" fmla="*/ 219622 h 219622"/>
                  <a:gd name="connsiteX3-14717" fmla="*/ 10585 w 101050"/>
                  <a:gd name="connsiteY3-14718" fmla="*/ 219622 h 219622"/>
                  <a:gd name="connsiteX4-14719" fmla="*/ 10585 w 101050"/>
                  <a:gd name="connsiteY4-14720" fmla="*/ 138966 h 219622"/>
                  <a:gd name="connsiteX5-14721" fmla="*/ 50467 w 101050"/>
                  <a:gd name="connsiteY5-14722" fmla="*/ 30577 h 219622"/>
                  <a:gd name="connsiteX6-14723" fmla="*/ 72129 w 101050"/>
                  <a:gd name="connsiteY6-14724" fmla="*/ 54401 h 219622"/>
                  <a:gd name="connsiteX7-14725" fmla="*/ 80656 w 101050"/>
                  <a:gd name="connsiteY7-14726" fmla="*/ 58429 h 219622"/>
                  <a:gd name="connsiteX8-14727" fmla="*/ 81232 w 101050"/>
                  <a:gd name="connsiteY8-14728" fmla="*/ 58429 h 219622"/>
                  <a:gd name="connsiteX9-14729" fmla="*/ 89528 w 101050"/>
                  <a:gd name="connsiteY9-14730" fmla="*/ 55207 h 219622"/>
                  <a:gd name="connsiteX10-14731" fmla="*/ 101050 w 101050"/>
                  <a:gd name="connsiteY10-14732" fmla="*/ 44618 h 219622"/>
                  <a:gd name="connsiteX11-14733" fmla="*/ 91141 w 101050"/>
                  <a:gd name="connsiteY11-14734" fmla="*/ 114479 h 219622"/>
                  <a:gd name="connsiteX12-14735" fmla="*/ 9794 w 101050"/>
                  <a:gd name="connsiteY12-14736" fmla="*/ 114479 h 219622"/>
                  <a:gd name="connsiteX13-14737" fmla="*/ 0 w 101050"/>
                  <a:gd name="connsiteY13-14738" fmla="*/ 44618 h 219622"/>
                  <a:gd name="connsiteX14-14739" fmla="*/ 11522 w 101050"/>
                  <a:gd name="connsiteY14-14740" fmla="*/ 55207 h 219622"/>
                  <a:gd name="connsiteX15-14741" fmla="*/ 20394 w 101050"/>
                  <a:gd name="connsiteY15-14742" fmla="*/ 58429 h 219622"/>
                  <a:gd name="connsiteX16-14743" fmla="*/ 28921 w 101050"/>
                  <a:gd name="connsiteY16-14744" fmla="*/ 54401 h 219622"/>
                  <a:gd name="connsiteX17-14745" fmla="*/ 50467 w 101050"/>
                  <a:gd name="connsiteY17-14746" fmla="*/ 30577 h 219622"/>
                  <a:gd name="connsiteX18-14747" fmla="*/ 41359 w 101050"/>
                  <a:gd name="connsiteY18-14748" fmla="*/ 4026 h 219622"/>
                  <a:gd name="connsiteX19-14749" fmla="*/ 59568 w 101050"/>
                  <a:gd name="connsiteY19-14750" fmla="*/ 4026 h 219622"/>
                  <a:gd name="connsiteX20-14751" fmla="*/ 50464 w 101050"/>
                  <a:gd name="connsiteY20-14752" fmla="*/ 0 h 219622"/>
                  <a:gd name="connsiteX21-14753" fmla="*/ 41359 w 101050"/>
                  <a:gd name="connsiteY21-14754" fmla="*/ 4026 h 219622"/>
                  <a:gd name="connsiteX0-14755" fmla="*/ 10585 w 101050"/>
                  <a:gd name="connsiteY0-14756" fmla="*/ 214781 h 295437"/>
                  <a:gd name="connsiteX1-14757" fmla="*/ 90324 w 101050"/>
                  <a:gd name="connsiteY1-14758" fmla="*/ 214781 h 295437"/>
                  <a:gd name="connsiteX2-14759" fmla="*/ 90324 w 101050"/>
                  <a:gd name="connsiteY2-14760" fmla="*/ 295437 h 295437"/>
                  <a:gd name="connsiteX3-14761" fmla="*/ 10585 w 101050"/>
                  <a:gd name="connsiteY3-14762" fmla="*/ 295437 h 295437"/>
                  <a:gd name="connsiteX4-14763" fmla="*/ 10585 w 101050"/>
                  <a:gd name="connsiteY4-14764" fmla="*/ 214781 h 295437"/>
                  <a:gd name="connsiteX5-14765" fmla="*/ 50467 w 101050"/>
                  <a:gd name="connsiteY5-14766" fmla="*/ 106392 h 295437"/>
                  <a:gd name="connsiteX6-14767" fmla="*/ 72129 w 101050"/>
                  <a:gd name="connsiteY6-14768" fmla="*/ 130216 h 295437"/>
                  <a:gd name="connsiteX7-14769" fmla="*/ 80656 w 101050"/>
                  <a:gd name="connsiteY7-14770" fmla="*/ 134244 h 295437"/>
                  <a:gd name="connsiteX8-14771" fmla="*/ 81232 w 101050"/>
                  <a:gd name="connsiteY8-14772" fmla="*/ 134244 h 295437"/>
                  <a:gd name="connsiteX9-14773" fmla="*/ 89528 w 101050"/>
                  <a:gd name="connsiteY9-14774" fmla="*/ 131022 h 295437"/>
                  <a:gd name="connsiteX10-14775" fmla="*/ 101050 w 101050"/>
                  <a:gd name="connsiteY10-14776" fmla="*/ 120433 h 295437"/>
                  <a:gd name="connsiteX11-14777" fmla="*/ 91141 w 101050"/>
                  <a:gd name="connsiteY11-14778" fmla="*/ 190294 h 295437"/>
                  <a:gd name="connsiteX12-14779" fmla="*/ 9794 w 101050"/>
                  <a:gd name="connsiteY12-14780" fmla="*/ 190294 h 295437"/>
                  <a:gd name="connsiteX13-14781" fmla="*/ 0 w 101050"/>
                  <a:gd name="connsiteY13-14782" fmla="*/ 120433 h 295437"/>
                  <a:gd name="connsiteX14-14783" fmla="*/ 11522 w 101050"/>
                  <a:gd name="connsiteY14-14784" fmla="*/ 131022 h 295437"/>
                  <a:gd name="connsiteX15-14785" fmla="*/ 20394 w 101050"/>
                  <a:gd name="connsiteY15-14786" fmla="*/ 134244 h 295437"/>
                  <a:gd name="connsiteX16-14787" fmla="*/ 28921 w 101050"/>
                  <a:gd name="connsiteY16-14788" fmla="*/ 130216 h 295437"/>
                  <a:gd name="connsiteX17-14789" fmla="*/ 50467 w 101050"/>
                  <a:gd name="connsiteY17-14790" fmla="*/ 106392 h 295437"/>
                  <a:gd name="connsiteX18-14791" fmla="*/ 36213 w 101050"/>
                  <a:gd name="connsiteY18-14792" fmla="*/ 71 h 295437"/>
                  <a:gd name="connsiteX19-14793" fmla="*/ 59568 w 101050"/>
                  <a:gd name="connsiteY19-14794" fmla="*/ 79841 h 295437"/>
                  <a:gd name="connsiteX20-14795" fmla="*/ 50464 w 101050"/>
                  <a:gd name="connsiteY20-14796" fmla="*/ 75815 h 295437"/>
                  <a:gd name="connsiteX21-14797" fmla="*/ 36213 w 101050"/>
                  <a:gd name="connsiteY21-14798" fmla="*/ 71 h 295437"/>
                  <a:gd name="connsiteX0-14799" fmla="*/ 10585 w 132762"/>
                  <a:gd name="connsiteY0-14800" fmla="*/ 230209 h 310865"/>
                  <a:gd name="connsiteX1-14801" fmla="*/ 90324 w 132762"/>
                  <a:gd name="connsiteY1-14802" fmla="*/ 230209 h 310865"/>
                  <a:gd name="connsiteX2-14803" fmla="*/ 90324 w 132762"/>
                  <a:gd name="connsiteY2-14804" fmla="*/ 310865 h 310865"/>
                  <a:gd name="connsiteX3-14805" fmla="*/ 10585 w 132762"/>
                  <a:gd name="connsiteY3-14806" fmla="*/ 310865 h 310865"/>
                  <a:gd name="connsiteX4-14807" fmla="*/ 10585 w 132762"/>
                  <a:gd name="connsiteY4-14808" fmla="*/ 230209 h 310865"/>
                  <a:gd name="connsiteX5-14809" fmla="*/ 50467 w 132762"/>
                  <a:gd name="connsiteY5-14810" fmla="*/ 121820 h 310865"/>
                  <a:gd name="connsiteX6-14811" fmla="*/ 72129 w 132762"/>
                  <a:gd name="connsiteY6-14812" fmla="*/ 145644 h 310865"/>
                  <a:gd name="connsiteX7-14813" fmla="*/ 80656 w 132762"/>
                  <a:gd name="connsiteY7-14814" fmla="*/ 149672 h 310865"/>
                  <a:gd name="connsiteX8-14815" fmla="*/ 81232 w 132762"/>
                  <a:gd name="connsiteY8-14816" fmla="*/ 149672 h 310865"/>
                  <a:gd name="connsiteX9-14817" fmla="*/ 89528 w 132762"/>
                  <a:gd name="connsiteY9-14818" fmla="*/ 146450 h 310865"/>
                  <a:gd name="connsiteX10-14819" fmla="*/ 101050 w 132762"/>
                  <a:gd name="connsiteY10-14820" fmla="*/ 135861 h 310865"/>
                  <a:gd name="connsiteX11-14821" fmla="*/ 91141 w 132762"/>
                  <a:gd name="connsiteY11-14822" fmla="*/ 205722 h 310865"/>
                  <a:gd name="connsiteX12-14823" fmla="*/ 9794 w 132762"/>
                  <a:gd name="connsiteY12-14824" fmla="*/ 205722 h 310865"/>
                  <a:gd name="connsiteX13-14825" fmla="*/ 0 w 132762"/>
                  <a:gd name="connsiteY13-14826" fmla="*/ 135861 h 310865"/>
                  <a:gd name="connsiteX14-14827" fmla="*/ 11522 w 132762"/>
                  <a:gd name="connsiteY14-14828" fmla="*/ 146450 h 310865"/>
                  <a:gd name="connsiteX15-14829" fmla="*/ 20394 w 132762"/>
                  <a:gd name="connsiteY15-14830" fmla="*/ 149672 h 310865"/>
                  <a:gd name="connsiteX16-14831" fmla="*/ 28921 w 132762"/>
                  <a:gd name="connsiteY16-14832" fmla="*/ 145644 h 310865"/>
                  <a:gd name="connsiteX17-14833" fmla="*/ 50467 w 132762"/>
                  <a:gd name="connsiteY17-14834" fmla="*/ 121820 h 310865"/>
                  <a:gd name="connsiteX18-14835" fmla="*/ 132709 w 132762"/>
                  <a:gd name="connsiteY18-14836" fmla="*/ 60 h 310865"/>
                  <a:gd name="connsiteX19-14837" fmla="*/ 59568 w 132762"/>
                  <a:gd name="connsiteY19-14838" fmla="*/ 95269 h 310865"/>
                  <a:gd name="connsiteX20-14839" fmla="*/ 50464 w 132762"/>
                  <a:gd name="connsiteY20-14840" fmla="*/ 91243 h 310865"/>
                  <a:gd name="connsiteX21-14841" fmla="*/ 132709 w 132762"/>
                  <a:gd name="connsiteY21-14842" fmla="*/ 60 h 310865"/>
                  <a:gd name="connsiteX0-14843" fmla="*/ 10585 w 132731"/>
                  <a:gd name="connsiteY0-14844" fmla="*/ 230149 h 310805"/>
                  <a:gd name="connsiteX1-14845" fmla="*/ 90324 w 132731"/>
                  <a:gd name="connsiteY1-14846" fmla="*/ 230149 h 310805"/>
                  <a:gd name="connsiteX2-14847" fmla="*/ 90324 w 132731"/>
                  <a:gd name="connsiteY2-14848" fmla="*/ 310805 h 310805"/>
                  <a:gd name="connsiteX3-14849" fmla="*/ 10585 w 132731"/>
                  <a:gd name="connsiteY3-14850" fmla="*/ 310805 h 310805"/>
                  <a:gd name="connsiteX4-14851" fmla="*/ 10585 w 132731"/>
                  <a:gd name="connsiteY4-14852" fmla="*/ 230149 h 310805"/>
                  <a:gd name="connsiteX5-14853" fmla="*/ 50467 w 132731"/>
                  <a:gd name="connsiteY5-14854" fmla="*/ 121760 h 310805"/>
                  <a:gd name="connsiteX6-14855" fmla="*/ 72129 w 132731"/>
                  <a:gd name="connsiteY6-14856" fmla="*/ 145584 h 310805"/>
                  <a:gd name="connsiteX7-14857" fmla="*/ 80656 w 132731"/>
                  <a:gd name="connsiteY7-14858" fmla="*/ 149612 h 310805"/>
                  <a:gd name="connsiteX8-14859" fmla="*/ 81232 w 132731"/>
                  <a:gd name="connsiteY8-14860" fmla="*/ 149612 h 310805"/>
                  <a:gd name="connsiteX9-14861" fmla="*/ 89528 w 132731"/>
                  <a:gd name="connsiteY9-14862" fmla="*/ 146390 h 310805"/>
                  <a:gd name="connsiteX10-14863" fmla="*/ 101050 w 132731"/>
                  <a:gd name="connsiteY10-14864" fmla="*/ 135801 h 310805"/>
                  <a:gd name="connsiteX11-14865" fmla="*/ 91141 w 132731"/>
                  <a:gd name="connsiteY11-14866" fmla="*/ 205662 h 310805"/>
                  <a:gd name="connsiteX12-14867" fmla="*/ 9794 w 132731"/>
                  <a:gd name="connsiteY12-14868" fmla="*/ 205662 h 310805"/>
                  <a:gd name="connsiteX13-14869" fmla="*/ 0 w 132731"/>
                  <a:gd name="connsiteY13-14870" fmla="*/ 135801 h 310805"/>
                  <a:gd name="connsiteX14-14871" fmla="*/ 11522 w 132731"/>
                  <a:gd name="connsiteY14-14872" fmla="*/ 146390 h 310805"/>
                  <a:gd name="connsiteX15-14873" fmla="*/ 20394 w 132731"/>
                  <a:gd name="connsiteY15-14874" fmla="*/ 149612 h 310805"/>
                  <a:gd name="connsiteX16-14875" fmla="*/ 28921 w 132731"/>
                  <a:gd name="connsiteY16-14876" fmla="*/ 145584 h 310805"/>
                  <a:gd name="connsiteX17-14877" fmla="*/ 50467 w 132731"/>
                  <a:gd name="connsiteY17-14878" fmla="*/ 121760 h 310805"/>
                  <a:gd name="connsiteX18-14879" fmla="*/ 132709 w 132731"/>
                  <a:gd name="connsiteY18-14880" fmla="*/ 0 h 310805"/>
                  <a:gd name="connsiteX19-14881" fmla="*/ 59568 w 132731"/>
                  <a:gd name="connsiteY19-14882" fmla="*/ 95209 h 310805"/>
                  <a:gd name="connsiteX20-14883" fmla="*/ 132709 w 132731"/>
                  <a:gd name="connsiteY20-14884" fmla="*/ 0 h 310805"/>
                  <a:gd name="connsiteX0-14885" fmla="*/ 10585 w 101050"/>
                  <a:gd name="connsiteY0-14886" fmla="*/ 108389 h 189045"/>
                  <a:gd name="connsiteX1-14887" fmla="*/ 90324 w 101050"/>
                  <a:gd name="connsiteY1-14888" fmla="*/ 108389 h 189045"/>
                  <a:gd name="connsiteX2-14889" fmla="*/ 90324 w 101050"/>
                  <a:gd name="connsiteY2-14890" fmla="*/ 189045 h 189045"/>
                  <a:gd name="connsiteX3-14891" fmla="*/ 10585 w 101050"/>
                  <a:gd name="connsiteY3-14892" fmla="*/ 189045 h 189045"/>
                  <a:gd name="connsiteX4-14893" fmla="*/ 10585 w 101050"/>
                  <a:gd name="connsiteY4-14894" fmla="*/ 108389 h 189045"/>
                  <a:gd name="connsiteX5-14895" fmla="*/ 50467 w 101050"/>
                  <a:gd name="connsiteY5-14896" fmla="*/ 0 h 189045"/>
                  <a:gd name="connsiteX6-14897" fmla="*/ 72129 w 101050"/>
                  <a:gd name="connsiteY6-14898" fmla="*/ 23824 h 189045"/>
                  <a:gd name="connsiteX7-14899" fmla="*/ 80656 w 101050"/>
                  <a:gd name="connsiteY7-14900" fmla="*/ 27852 h 189045"/>
                  <a:gd name="connsiteX8-14901" fmla="*/ 81232 w 101050"/>
                  <a:gd name="connsiteY8-14902" fmla="*/ 27852 h 189045"/>
                  <a:gd name="connsiteX9-14903" fmla="*/ 89528 w 101050"/>
                  <a:gd name="connsiteY9-14904" fmla="*/ 24630 h 189045"/>
                  <a:gd name="connsiteX10-14905" fmla="*/ 101050 w 101050"/>
                  <a:gd name="connsiteY10-14906" fmla="*/ 14041 h 189045"/>
                  <a:gd name="connsiteX11-14907" fmla="*/ 91141 w 101050"/>
                  <a:gd name="connsiteY11-14908" fmla="*/ 83902 h 189045"/>
                  <a:gd name="connsiteX12-14909" fmla="*/ 9794 w 101050"/>
                  <a:gd name="connsiteY12-14910" fmla="*/ 83902 h 189045"/>
                  <a:gd name="connsiteX13-14911" fmla="*/ 0 w 101050"/>
                  <a:gd name="connsiteY13-14912" fmla="*/ 14041 h 189045"/>
                  <a:gd name="connsiteX14-14913" fmla="*/ 11522 w 101050"/>
                  <a:gd name="connsiteY14-14914" fmla="*/ 24630 h 189045"/>
                  <a:gd name="connsiteX15-14915" fmla="*/ 20394 w 101050"/>
                  <a:gd name="connsiteY15-14916" fmla="*/ 27852 h 189045"/>
                  <a:gd name="connsiteX16-14917" fmla="*/ 28921 w 101050"/>
                  <a:gd name="connsiteY16-14918" fmla="*/ 23824 h 189045"/>
                  <a:gd name="connsiteX17-14919" fmla="*/ 50467 w 101050"/>
                  <a:gd name="connsiteY17-14920" fmla="*/ 0 h 18904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</a:cxnLst>
                <a:rect l="l" t="t" r="r" b="b"/>
                <a:pathLst>
                  <a:path w="101050" h="189045">
                    <a:moveTo>
                      <a:pt x="10585" y="108389"/>
                    </a:moveTo>
                    <a:lnTo>
                      <a:pt x="90324" y="108389"/>
                    </a:lnTo>
                    <a:lnTo>
                      <a:pt x="90324" y="189045"/>
                    </a:lnTo>
                    <a:lnTo>
                      <a:pt x="10585" y="189045"/>
                    </a:lnTo>
                    <a:lnTo>
                      <a:pt x="10585" y="108389"/>
                    </a:lnTo>
                    <a:close/>
                    <a:moveTo>
                      <a:pt x="50467" y="0"/>
                    </a:moveTo>
                    <a:lnTo>
                      <a:pt x="72129" y="23824"/>
                    </a:lnTo>
                    <a:cubicBezTo>
                      <a:pt x="74318" y="26241"/>
                      <a:pt x="77429" y="27737"/>
                      <a:pt x="80656" y="27852"/>
                    </a:cubicBezTo>
                    <a:lnTo>
                      <a:pt x="81232" y="27852"/>
                    </a:lnTo>
                    <a:cubicBezTo>
                      <a:pt x="84343" y="27852"/>
                      <a:pt x="87223" y="26702"/>
                      <a:pt x="89528" y="24630"/>
                    </a:cubicBezTo>
                    <a:lnTo>
                      <a:pt x="101050" y="14041"/>
                    </a:lnTo>
                    <a:lnTo>
                      <a:pt x="91141" y="83902"/>
                    </a:lnTo>
                    <a:lnTo>
                      <a:pt x="9794" y="83902"/>
                    </a:lnTo>
                    <a:lnTo>
                      <a:pt x="0" y="14041"/>
                    </a:lnTo>
                    <a:lnTo>
                      <a:pt x="11522" y="24630"/>
                    </a:lnTo>
                    <a:cubicBezTo>
                      <a:pt x="13942" y="26817"/>
                      <a:pt x="17053" y="27968"/>
                      <a:pt x="20394" y="27852"/>
                    </a:cubicBezTo>
                    <a:cubicBezTo>
                      <a:pt x="23621" y="27737"/>
                      <a:pt x="26732" y="26241"/>
                      <a:pt x="28921" y="23824"/>
                    </a:cubicBezTo>
                    <a:lnTo>
                      <a:pt x="504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19" name="ecological-lightbulb-symbol_45588"/>
              <p:cNvSpPr/>
              <p:nvPr/>
            </p:nvSpPr>
            <p:spPr>
              <a:xfrm>
                <a:off x="4807907" y="1272900"/>
                <a:ext cx="440115" cy="692210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1411 w 310355"/>
                  <a:gd name="connsiteY0-11834" fmla="*/ 457144 h 488122"/>
                  <a:gd name="connsiteX1-11835" fmla="*/ 208812 w 310355"/>
                  <a:gd name="connsiteY1-11836" fmla="*/ 457144 h 488122"/>
                  <a:gd name="connsiteX2-11837" fmla="*/ 193716 w 310355"/>
                  <a:gd name="connsiteY2-11838" fmla="*/ 488122 h 488122"/>
                  <a:gd name="connsiteX3-11839" fmla="*/ 116622 w 310355"/>
                  <a:gd name="connsiteY3-11840" fmla="*/ 488122 h 488122"/>
                  <a:gd name="connsiteX4-11841" fmla="*/ 101411 w 310355"/>
                  <a:gd name="connsiteY4-11842" fmla="*/ 457144 h 488122"/>
                  <a:gd name="connsiteX5-11843" fmla="*/ 59636 w 310355"/>
                  <a:gd name="connsiteY5-11844" fmla="*/ 401326 h 488122"/>
                  <a:gd name="connsiteX6-11845" fmla="*/ 250798 w 310355"/>
                  <a:gd name="connsiteY6-11846" fmla="*/ 401326 h 488122"/>
                  <a:gd name="connsiteX7-11847" fmla="*/ 233744 w 310355"/>
                  <a:gd name="connsiteY7-11848" fmla="*/ 432657 h 488122"/>
                  <a:gd name="connsiteX8-11849" fmla="*/ 76574 w 310355"/>
                  <a:gd name="connsiteY8-11850" fmla="*/ 432657 h 488122"/>
                  <a:gd name="connsiteX9-11851" fmla="*/ 59636 w 310355"/>
                  <a:gd name="connsiteY9-11852" fmla="*/ 401326 h 488122"/>
                  <a:gd name="connsiteX10-11853" fmla="*/ 115242 w 310355"/>
                  <a:gd name="connsiteY10-11854" fmla="*/ 283835 h 488122"/>
                  <a:gd name="connsiteX11-11855" fmla="*/ 194981 w 310355"/>
                  <a:gd name="connsiteY11-11856" fmla="*/ 283835 h 488122"/>
                  <a:gd name="connsiteX12-11857" fmla="*/ 194981 w 310355"/>
                  <a:gd name="connsiteY12-11858" fmla="*/ 364491 h 488122"/>
                  <a:gd name="connsiteX13-11859" fmla="*/ 115242 w 310355"/>
                  <a:gd name="connsiteY13-11860" fmla="*/ 283835 h 488122"/>
                  <a:gd name="connsiteX14-11861" fmla="*/ 155124 w 310355"/>
                  <a:gd name="connsiteY14-11862" fmla="*/ 175446 h 488122"/>
                  <a:gd name="connsiteX15-11863" fmla="*/ 176786 w 310355"/>
                  <a:gd name="connsiteY15-11864" fmla="*/ 199270 h 488122"/>
                  <a:gd name="connsiteX16-11865" fmla="*/ 185313 w 310355"/>
                  <a:gd name="connsiteY16-11866" fmla="*/ 203298 h 488122"/>
                  <a:gd name="connsiteX17-11867" fmla="*/ 185889 w 310355"/>
                  <a:gd name="connsiteY17-11868" fmla="*/ 203298 h 488122"/>
                  <a:gd name="connsiteX18-11869" fmla="*/ 194185 w 310355"/>
                  <a:gd name="connsiteY18-11870" fmla="*/ 200076 h 488122"/>
                  <a:gd name="connsiteX19-11871" fmla="*/ 205707 w 310355"/>
                  <a:gd name="connsiteY19-11872" fmla="*/ 189487 h 488122"/>
                  <a:gd name="connsiteX20-11873" fmla="*/ 195798 w 310355"/>
                  <a:gd name="connsiteY20-11874" fmla="*/ 259348 h 488122"/>
                  <a:gd name="connsiteX21-11875" fmla="*/ 114451 w 310355"/>
                  <a:gd name="connsiteY21-11876" fmla="*/ 259348 h 488122"/>
                  <a:gd name="connsiteX22-11877" fmla="*/ 104657 w 310355"/>
                  <a:gd name="connsiteY22-11878" fmla="*/ 189487 h 488122"/>
                  <a:gd name="connsiteX23-11879" fmla="*/ 116179 w 310355"/>
                  <a:gd name="connsiteY23-11880" fmla="*/ 200076 h 488122"/>
                  <a:gd name="connsiteX24-11881" fmla="*/ 125051 w 310355"/>
                  <a:gd name="connsiteY24-11882" fmla="*/ 203298 h 488122"/>
                  <a:gd name="connsiteX25-11883" fmla="*/ 133578 w 310355"/>
                  <a:gd name="connsiteY25-11884" fmla="*/ 199270 h 488122"/>
                  <a:gd name="connsiteX26-11885" fmla="*/ 155124 w 310355"/>
                  <a:gd name="connsiteY26-11886" fmla="*/ 175446 h 488122"/>
                  <a:gd name="connsiteX27-11887" fmla="*/ 152931 w 310355"/>
                  <a:gd name="connsiteY27-11888" fmla="*/ 17 h 488122"/>
                  <a:gd name="connsiteX28-11889" fmla="*/ 310355 w 310355"/>
                  <a:gd name="connsiteY28-11890" fmla="*/ 154993 h 488122"/>
                  <a:gd name="connsiteX29-11891" fmla="*/ 294912 w 310355"/>
                  <a:gd name="connsiteY29-11892" fmla="*/ 222529 h 488122"/>
                  <a:gd name="connsiteX30-11893" fmla="*/ 250774 w 310355"/>
                  <a:gd name="connsiteY30-11894" fmla="*/ 372903 h 488122"/>
                  <a:gd name="connsiteX31-11895" fmla="*/ 250774 w 310355"/>
                  <a:gd name="connsiteY31-11896" fmla="*/ 376700 h 488122"/>
                  <a:gd name="connsiteX32-11897" fmla="*/ 219658 w 310355"/>
                  <a:gd name="connsiteY32-11898" fmla="*/ 376700 h 488122"/>
                  <a:gd name="connsiteX33-11899" fmla="*/ 219658 w 310355"/>
                  <a:gd name="connsiteY33-11900" fmla="*/ 271657 h 488122"/>
                  <a:gd name="connsiteX34-11901" fmla="*/ 219542 w 310355"/>
                  <a:gd name="connsiteY34-11902" fmla="*/ 267515 h 488122"/>
                  <a:gd name="connsiteX35-11903" fmla="*/ 234870 w 310355"/>
                  <a:gd name="connsiteY35-11904" fmla="*/ 158905 h 488122"/>
                  <a:gd name="connsiteX36-11905" fmla="*/ 231758 w 310355"/>
                  <a:gd name="connsiteY36-11906" fmla="*/ 148895 h 488122"/>
                  <a:gd name="connsiteX37-11907" fmla="*/ 214356 w 310355"/>
                  <a:gd name="connsiteY37-11908" fmla="*/ 148090 h 488122"/>
                  <a:gd name="connsiteX38-11909" fmla="*/ 186698 w 310355"/>
                  <a:gd name="connsiteY38-11910" fmla="*/ 173632 h 488122"/>
                  <a:gd name="connsiteX39-11911" fmla="*/ 164225 w 310355"/>
                  <a:gd name="connsiteY39-11912" fmla="*/ 148895 h 488122"/>
                  <a:gd name="connsiteX40-11913" fmla="*/ 155121 w 310355"/>
                  <a:gd name="connsiteY40-11914" fmla="*/ 144869 h 488122"/>
                  <a:gd name="connsiteX41-11915" fmla="*/ 146016 w 310355"/>
                  <a:gd name="connsiteY41-11916" fmla="*/ 148895 h 488122"/>
                  <a:gd name="connsiteX42-11917" fmla="*/ 123659 w 310355"/>
                  <a:gd name="connsiteY42-11918" fmla="*/ 173632 h 488122"/>
                  <a:gd name="connsiteX43-11919" fmla="*/ 96000 w 310355"/>
                  <a:gd name="connsiteY43-11920" fmla="*/ 148205 h 488122"/>
                  <a:gd name="connsiteX44-11921" fmla="*/ 85859 w 310355"/>
                  <a:gd name="connsiteY44-11922" fmla="*/ 144984 h 488122"/>
                  <a:gd name="connsiteX45-11923" fmla="*/ 75372 w 310355"/>
                  <a:gd name="connsiteY45-11924" fmla="*/ 158905 h 488122"/>
                  <a:gd name="connsiteX46-11925" fmla="*/ 90814 w 310355"/>
                  <a:gd name="connsiteY46-11926" fmla="*/ 267515 h 488122"/>
                  <a:gd name="connsiteX47-11927" fmla="*/ 90699 w 310355"/>
                  <a:gd name="connsiteY47-11928" fmla="*/ 271657 h 488122"/>
                  <a:gd name="connsiteX48-11929" fmla="*/ 90699 w 310355"/>
                  <a:gd name="connsiteY48-11930" fmla="*/ 376700 h 488122"/>
                  <a:gd name="connsiteX49-11931" fmla="*/ 59583 w 310355"/>
                  <a:gd name="connsiteY49-11932" fmla="*/ 376700 h 488122"/>
                  <a:gd name="connsiteX50-11933" fmla="*/ 59583 w 310355"/>
                  <a:gd name="connsiteY50-11934" fmla="*/ 373594 h 488122"/>
                  <a:gd name="connsiteX51-11935" fmla="*/ 16597 w 310355"/>
                  <a:gd name="connsiteY51-11936" fmla="*/ 224830 h 488122"/>
                  <a:gd name="connsiteX52-11937" fmla="*/ 2 w 310355"/>
                  <a:gd name="connsiteY52-11938" fmla="*/ 155453 h 488122"/>
                  <a:gd name="connsiteX53-11939" fmla="*/ 152931 w 310355"/>
                  <a:gd name="connsiteY53-11940" fmla="*/ 17 h 488122"/>
                  <a:gd name="connsiteX0-11941" fmla="*/ 101411 w 310355"/>
                  <a:gd name="connsiteY0-11942" fmla="*/ 457144 h 488122"/>
                  <a:gd name="connsiteX1-11943" fmla="*/ 208812 w 310355"/>
                  <a:gd name="connsiteY1-11944" fmla="*/ 457144 h 488122"/>
                  <a:gd name="connsiteX2-11945" fmla="*/ 193716 w 310355"/>
                  <a:gd name="connsiteY2-11946" fmla="*/ 488122 h 488122"/>
                  <a:gd name="connsiteX3-11947" fmla="*/ 116622 w 310355"/>
                  <a:gd name="connsiteY3-11948" fmla="*/ 488122 h 488122"/>
                  <a:gd name="connsiteX4-11949" fmla="*/ 101411 w 310355"/>
                  <a:gd name="connsiteY4-11950" fmla="*/ 457144 h 488122"/>
                  <a:gd name="connsiteX5-11951" fmla="*/ 59636 w 310355"/>
                  <a:gd name="connsiteY5-11952" fmla="*/ 401326 h 488122"/>
                  <a:gd name="connsiteX6-11953" fmla="*/ 250798 w 310355"/>
                  <a:gd name="connsiteY6-11954" fmla="*/ 401326 h 488122"/>
                  <a:gd name="connsiteX7-11955" fmla="*/ 233744 w 310355"/>
                  <a:gd name="connsiteY7-11956" fmla="*/ 432657 h 488122"/>
                  <a:gd name="connsiteX8-11957" fmla="*/ 76574 w 310355"/>
                  <a:gd name="connsiteY8-11958" fmla="*/ 432657 h 488122"/>
                  <a:gd name="connsiteX9-11959" fmla="*/ 59636 w 310355"/>
                  <a:gd name="connsiteY9-11960" fmla="*/ 401326 h 488122"/>
                  <a:gd name="connsiteX10-11961" fmla="*/ 194981 w 310355"/>
                  <a:gd name="connsiteY10-11962" fmla="*/ 364491 h 488122"/>
                  <a:gd name="connsiteX11-11963" fmla="*/ 194981 w 310355"/>
                  <a:gd name="connsiteY11-11964" fmla="*/ 283835 h 488122"/>
                  <a:gd name="connsiteX12-11965" fmla="*/ 194981 w 310355"/>
                  <a:gd name="connsiteY12-11966" fmla="*/ 364491 h 488122"/>
                  <a:gd name="connsiteX13-11967" fmla="*/ 155124 w 310355"/>
                  <a:gd name="connsiteY13-11968" fmla="*/ 175446 h 488122"/>
                  <a:gd name="connsiteX14-11969" fmla="*/ 176786 w 310355"/>
                  <a:gd name="connsiteY14-11970" fmla="*/ 199270 h 488122"/>
                  <a:gd name="connsiteX15-11971" fmla="*/ 185313 w 310355"/>
                  <a:gd name="connsiteY15-11972" fmla="*/ 203298 h 488122"/>
                  <a:gd name="connsiteX16-11973" fmla="*/ 185889 w 310355"/>
                  <a:gd name="connsiteY16-11974" fmla="*/ 203298 h 488122"/>
                  <a:gd name="connsiteX17-11975" fmla="*/ 194185 w 310355"/>
                  <a:gd name="connsiteY17-11976" fmla="*/ 200076 h 488122"/>
                  <a:gd name="connsiteX18-11977" fmla="*/ 205707 w 310355"/>
                  <a:gd name="connsiteY18-11978" fmla="*/ 189487 h 488122"/>
                  <a:gd name="connsiteX19-11979" fmla="*/ 195798 w 310355"/>
                  <a:gd name="connsiteY19-11980" fmla="*/ 259348 h 488122"/>
                  <a:gd name="connsiteX20-11981" fmla="*/ 114451 w 310355"/>
                  <a:gd name="connsiteY20-11982" fmla="*/ 259348 h 488122"/>
                  <a:gd name="connsiteX21-11983" fmla="*/ 104657 w 310355"/>
                  <a:gd name="connsiteY21-11984" fmla="*/ 189487 h 488122"/>
                  <a:gd name="connsiteX22-11985" fmla="*/ 116179 w 310355"/>
                  <a:gd name="connsiteY22-11986" fmla="*/ 200076 h 488122"/>
                  <a:gd name="connsiteX23-11987" fmla="*/ 125051 w 310355"/>
                  <a:gd name="connsiteY23-11988" fmla="*/ 203298 h 488122"/>
                  <a:gd name="connsiteX24-11989" fmla="*/ 133578 w 310355"/>
                  <a:gd name="connsiteY24-11990" fmla="*/ 199270 h 488122"/>
                  <a:gd name="connsiteX25-11991" fmla="*/ 155124 w 310355"/>
                  <a:gd name="connsiteY25-11992" fmla="*/ 175446 h 488122"/>
                  <a:gd name="connsiteX26-11993" fmla="*/ 152931 w 310355"/>
                  <a:gd name="connsiteY26-11994" fmla="*/ 17 h 488122"/>
                  <a:gd name="connsiteX27-11995" fmla="*/ 310355 w 310355"/>
                  <a:gd name="connsiteY27-11996" fmla="*/ 154993 h 488122"/>
                  <a:gd name="connsiteX28-11997" fmla="*/ 294912 w 310355"/>
                  <a:gd name="connsiteY28-11998" fmla="*/ 222529 h 488122"/>
                  <a:gd name="connsiteX29-11999" fmla="*/ 250774 w 310355"/>
                  <a:gd name="connsiteY29-12000" fmla="*/ 372903 h 488122"/>
                  <a:gd name="connsiteX30-12001" fmla="*/ 250774 w 310355"/>
                  <a:gd name="connsiteY30-12002" fmla="*/ 376700 h 488122"/>
                  <a:gd name="connsiteX31-12003" fmla="*/ 219658 w 310355"/>
                  <a:gd name="connsiteY31-12004" fmla="*/ 376700 h 488122"/>
                  <a:gd name="connsiteX32-12005" fmla="*/ 219658 w 310355"/>
                  <a:gd name="connsiteY32-12006" fmla="*/ 271657 h 488122"/>
                  <a:gd name="connsiteX33-12007" fmla="*/ 219542 w 310355"/>
                  <a:gd name="connsiteY33-12008" fmla="*/ 267515 h 488122"/>
                  <a:gd name="connsiteX34-12009" fmla="*/ 234870 w 310355"/>
                  <a:gd name="connsiteY34-12010" fmla="*/ 158905 h 488122"/>
                  <a:gd name="connsiteX35-12011" fmla="*/ 231758 w 310355"/>
                  <a:gd name="connsiteY35-12012" fmla="*/ 148895 h 488122"/>
                  <a:gd name="connsiteX36-12013" fmla="*/ 214356 w 310355"/>
                  <a:gd name="connsiteY36-12014" fmla="*/ 148090 h 488122"/>
                  <a:gd name="connsiteX37-12015" fmla="*/ 186698 w 310355"/>
                  <a:gd name="connsiteY37-12016" fmla="*/ 173632 h 488122"/>
                  <a:gd name="connsiteX38-12017" fmla="*/ 164225 w 310355"/>
                  <a:gd name="connsiteY38-12018" fmla="*/ 148895 h 488122"/>
                  <a:gd name="connsiteX39-12019" fmla="*/ 155121 w 310355"/>
                  <a:gd name="connsiteY39-12020" fmla="*/ 144869 h 488122"/>
                  <a:gd name="connsiteX40-12021" fmla="*/ 146016 w 310355"/>
                  <a:gd name="connsiteY40-12022" fmla="*/ 148895 h 488122"/>
                  <a:gd name="connsiteX41-12023" fmla="*/ 123659 w 310355"/>
                  <a:gd name="connsiteY41-12024" fmla="*/ 173632 h 488122"/>
                  <a:gd name="connsiteX42-12025" fmla="*/ 96000 w 310355"/>
                  <a:gd name="connsiteY42-12026" fmla="*/ 148205 h 488122"/>
                  <a:gd name="connsiteX43-12027" fmla="*/ 85859 w 310355"/>
                  <a:gd name="connsiteY43-12028" fmla="*/ 144984 h 488122"/>
                  <a:gd name="connsiteX44-12029" fmla="*/ 75372 w 310355"/>
                  <a:gd name="connsiteY44-12030" fmla="*/ 158905 h 488122"/>
                  <a:gd name="connsiteX45-12031" fmla="*/ 90814 w 310355"/>
                  <a:gd name="connsiteY45-12032" fmla="*/ 267515 h 488122"/>
                  <a:gd name="connsiteX46-12033" fmla="*/ 90699 w 310355"/>
                  <a:gd name="connsiteY46-12034" fmla="*/ 271657 h 488122"/>
                  <a:gd name="connsiteX47-12035" fmla="*/ 90699 w 310355"/>
                  <a:gd name="connsiteY47-12036" fmla="*/ 376700 h 488122"/>
                  <a:gd name="connsiteX48-12037" fmla="*/ 59583 w 310355"/>
                  <a:gd name="connsiteY48-12038" fmla="*/ 376700 h 488122"/>
                  <a:gd name="connsiteX49-12039" fmla="*/ 59583 w 310355"/>
                  <a:gd name="connsiteY49-12040" fmla="*/ 373594 h 488122"/>
                  <a:gd name="connsiteX50-12041" fmla="*/ 16597 w 310355"/>
                  <a:gd name="connsiteY50-12042" fmla="*/ 224830 h 488122"/>
                  <a:gd name="connsiteX51-12043" fmla="*/ 2 w 310355"/>
                  <a:gd name="connsiteY51-12044" fmla="*/ 155453 h 488122"/>
                  <a:gd name="connsiteX52-12045" fmla="*/ 152931 w 310355"/>
                  <a:gd name="connsiteY52-12046" fmla="*/ 17 h 488122"/>
                  <a:gd name="connsiteX0-12047" fmla="*/ 101411 w 310355"/>
                  <a:gd name="connsiteY0-12048" fmla="*/ 457144 h 488122"/>
                  <a:gd name="connsiteX1-12049" fmla="*/ 208812 w 310355"/>
                  <a:gd name="connsiteY1-12050" fmla="*/ 457144 h 488122"/>
                  <a:gd name="connsiteX2-12051" fmla="*/ 193716 w 310355"/>
                  <a:gd name="connsiteY2-12052" fmla="*/ 488122 h 488122"/>
                  <a:gd name="connsiteX3-12053" fmla="*/ 116622 w 310355"/>
                  <a:gd name="connsiteY3-12054" fmla="*/ 488122 h 488122"/>
                  <a:gd name="connsiteX4-12055" fmla="*/ 101411 w 310355"/>
                  <a:gd name="connsiteY4-12056" fmla="*/ 457144 h 488122"/>
                  <a:gd name="connsiteX5-12057" fmla="*/ 59636 w 310355"/>
                  <a:gd name="connsiteY5-12058" fmla="*/ 401326 h 488122"/>
                  <a:gd name="connsiteX6-12059" fmla="*/ 250798 w 310355"/>
                  <a:gd name="connsiteY6-12060" fmla="*/ 401326 h 488122"/>
                  <a:gd name="connsiteX7-12061" fmla="*/ 233744 w 310355"/>
                  <a:gd name="connsiteY7-12062" fmla="*/ 432657 h 488122"/>
                  <a:gd name="connsiteX8-12063" fmla="*/ 76574 w 310355"/>
                  <a:gd name="connsiteY8-12064" fmla="*/ 432657 h 488122"/>
                  <a:gd name="connsiteX9-12065" fmla="*/ 59636 w 310355"/>
                  <a:gd name="connsiteY9-12066" fmla="*/ 401326 h 488122"/>
                  <a:gd name="connsiteX10-12067" fmla="*/ 194981 w 310355"/>
                  <a:gd name="connsiteY10-12068" fmla="*/ 364491 h 488122"/>
                  <a:gd name="connsiteX11-12069" fmla="*/ 194981 w 310355"/>
                  <a:gd name="connsiteY11-12070" fmla="*/ 283835 h 488122"/>
                  <a:gd name="connsiteX12-12071" fmla="*/ 194981 w 310355"/>
                  <a:gd name="connsiteY12-12072" fmla="*/ 364491 h 488122"/>
                  <a:gd name="connsiteX13-12073" fmla="*/ 155124 w 310355"/>
                  <a:gd name="connsiteY13-12074" fmla="*/ 175446 h 488122"/>
                  <a:gd name="connsiteX14-12075" fmla="*/ 176786 w 310355"/>
                  <a:gd name="connsiteY14-12076" fmla="*/ 199270 h 488122"/>
                  <a:gd name="connsiteX15-12077" fmla="*/ 185313 w 310355"/>
                  <a:gd name="connsiteY15-12078" fmla="*/ 203298 h 488122"/>
                  <a:gd name="connsiteX16-12079" fmla="*/ 185889 w 310355"/>
                  <a:gd name="connsiteY16-12080" fmla="*/ 203298 h 488122"/>
                  <a:gd name="connsiteX17-12081" fmla="*/ 194185 w 310355"/>
                  <a:gd name="connsiteY17-12082" fmla="*/ 200076 h 488122"/>
                  <a:gd name="connsiteX18-12083" fmla="*/ 205707 w 310355"/>
                  <a:gd name="connsiteY18-12084" fmla="*/ 189487 h 488122"/>
                  <a:gd name="connsiteX19-12085" fmla="*/ 195798 w 310355"/>
                  <a:gd name="connsiteY19-12086" fmla="*/ 259348 h 488122"/>
                  <a:gd name="connsiteX20-12087" fmla="*/ 114451 w 310355"/>
                  <a:gd name="connsiteY20-12088" fmla="*/ 259348 h 488122"/>
                  <a:gd name="connsiteX21-12089" fmla="*/ 104657 w 310355"/>
                  <a:gd name="connsiteY21-12090" fmla="*/ 189487 h 488122"/>
                  <a:gd name="connsiteX22-12091" fmla="*/ 116179 w 310355"/>
                  <a:gd name="connsiteY22-12092" fmla="*/ 200076 h 488122"/>
                  <a:gd name="connsiteX23-12093" fmla="*/ 125051 w 310355"/>
                  <a:gd name="connsiteY23-12094" fmla="*/ 203298 h 488122"/>
                  <a:gd name="connsiteX24-12095" fmla="*/ 133578 w 310355"/>
                  <a:gd name="connsiteY24-12096" fmla="*/ 199270 h 488122"/>
                  <a:gd name="connsiteX25-12097" fmla="*/ 155124 w 310355"/>
                  <a:gd name="connsiteY25-12098" fmla="*/ 175446 h 488122"/>
                  <a:gd name="connsiteX26-12099" fmla="*/ 152931 w 310355"/>
                  <a:gd name="connsiteY26-12100" fmla="*/ 17 h 488122"/>
                  <a:gd name="connsiteX27-12101" fmla="*/ 310355 w 310355"/>
                  <a:gd name="connsiteY27-12102" fmla="*/ 154993 h 488122"/>
                  <a:gd name="connsiteX28-12103" fmla="*/ 294912 w 310355"/>
                  <a:gd name="connsiteY28-12104" fmla="*/ 222529 h 488122"/>
                  <a:gd name="connsiteX29-12105" fmla="*/ 250774 w 310355"/>
                  <a:gd name="connsiteY29-12106" fmla="*/ 372903 h 488122"/>
                  <a:gd name="connsiteX30-12107" fmla="*/ 250774 w 310355"/>
                  <a:gd name="connsiteY30-12108" fmla="*/ 376700 h 488122"/>
                  <a:gd name="connsiteX31-12109" fmla="*/ 219658 w 310355"/>
                  <a:gd name="connsiteY31-12110" fmla="*/ 376700 h 488122"/>
                  <a:gd name="connsiteX32-12111" fmla="*/ 219658 w 310355"/>
                  <a:gd name="connsiteY32-12112" fmla="*/ 271657 h 488122"/>
                  <a:gd name="connsiteX33-12113" fmla="*/ 219542 w 310355"/>
                  <a:gd name="connsiteY33-12114" fmla="*/ 267515 h 488122"/>
                  <a:gd name="connsiteX34-12115" fmla="*/ 234870 w 310355"/>
                  <a:gd name="connsiteY34-12116" fmla="*/ 158905 h 488122"/>
                  <a:gd name="connsiteX35-12117" fmla="*/ 231758 w 310355"/>
                  <a:gd name="connsiteY35-12118" fmla="*/ 148895 h 488122"/>
                  <a:gd name="connsiteX36-12119" fmla="*/ 214356 w 310355"/>
                  <a:gd name="connsiteY36-12120" fmla="*/ 148090 h 488122"/>
                  <a:gd name="connsiteX37-12121" fmla="*/ 186698 w 310355"/>
                  <a:gd name="connsiteY37-12122" fmla="*/ 173632 h 488122"/>
                  <a:gd name="connsiteX38-12123" fmla="*/ 164225 w 310355"/>
                  <a:gd name="connsiteY38-12124" fmla="*/ 148895 h 488122"/>
                  <a:gd name="connsiteX39-12125" fmla="*/ 155121 w 310355"/>
                  <a:gd name="connsiteY39-12126" fmla="*/ 144869 h 488122"/>
                  <a:gd name="connsiteX40-12127" fmla="*/ 146016 w 310355"/>
                  <a:gd name="connsiteY40-12128" fmla="*/ 148895 h 488122"/>
                  <a:gd name="connsiteX41-12129" fmla="*/ 123659 w 310355"/>
                  <a:gd name="connsiteY41-12130" fmla="*/ 173632 h 488122"/>
                  <a:gd name="connsiteX42-12131" fmla="*/ 96000 w 310355"/>
                  <a:gd name="connsiteY42-12132" fmla="*/ 148205 h 488122"/>
                  <a:gd name="connsiteX43-12133" fmla="*/ 85859 w 310355"/>
                  <a:gd name="connsiteY43-12134" fmla="*/ 144984 h 488122"/>
                  <a:gd name="connsiteX44-12135" fmla="*/ 75372 w 310355"/>
                  <a:gd name="connsiteY44-12136" fmla="*/ 158905 h 488122"/>
                  <a:gd name="connsiteX45-12137" fmla="*/ 90814 w 310355"/>
                  <a:gd name="connsiteY45-12138" fmla="*/ 267515 h 488122"/>
                  <a:gd name="connsiteX46-12139" fmla="*/ 90699 w 310355"/>
                  <a:gd name="connsiteY46-12140" fmla="*/ 271657 h 488122"/>
                  <a:gd name="connsiteX47-12141" fmla="*/ 90699 w 310355"/>
                  <a:gd name="connsiteY47-12142" fmla="*/ 376700 h 488122"/>
                  <a:gd name="connsiteX48-12143" fmla="*/ 59583 w 310355"/>
                  <a:gd name="connsiteY48-12144" fmla="*/ 376700 h 488122"/>
                  <a:gd name="connsiteX49-12145" fmla="*/ 59583 w 310355"/>
                  <a:gd name="connsiteY49-12146" fmla="*/ 373594 h 488122"/>
                  <a:gd name="connsiteX50-12147" fmla="*/ 16597 w 310355"/>
                  <a:gd name="connsiteY50-12148" fmla="*/ 224830 h 488122"/>
                  <a:gd name="connsiteX51-12149" fmla="*/ 2 w 310355"/>
                  <a:gd name="connsiteY51-12150" fmla="*/ 155453 h 488122"/>
                  <a:gd name="connsiteX52-12151" fmla="*/ 152931 w 310355"/>
                  <a:gd name="connsiteY52-12152" fmla="*/ 17 h 488122"/>
                  <a:gd name="connsiteX0-12153" fmla="*/ 101411 w 310355"/>
                  <a:gd name="connsiteY0-12154" fmla="*/ 457144 h 488122"/>
                  <a:gd name="connsiteX1-12155" fmla="*/ 208812 w 310355"/>
                  <a:gd name="connsiteY1-12156" fmla="*/ 457144 h 488122"/>
                  <a:gd name="connsiteX2-12157" fmla="*/ 193716 w 310355"/>
                  <a:gd name="connsiteY2-12158" fmla="*/ 488122 h 488122"/>
                  <a:gd name="connsiteX3-12159" fmla="*/ 116622 w 310355"/>
                  <a:gd name="connsiteY3-12160" fmla="*/ 488122 h 488122"/>
                  <a:gd name="connsiteX4-12161" fmla="*/ 101411 w 310355"/>
                  <a:gd name="connsiteY4-12162" fmla="*/ 457144 h 488122"/>
                  <a:gd name="connsiteX5-12163" fmla="*/ 59636 w 310355"/>
                  <a:gd name="connsiteY5-12164" fmla="*/ 401326 h 488122"/>
                  <a:gd name="connsiteX6-12165" fmla="*/ 250798 w 310355"/>
                  <a:gd name="connsiteY6-12166" fmla="*/ 401326 h 488122"/>
                  <a:gd name="connsiteX7-12167" fmla="*/ 233744 w 310355"/>
                  <a:gd name="connsiteY7-12168" fmla="*/ 432657 h 488122"/>
                  <a:gd name="connsiteX8-12169" fmla="*/ 76574 w 310355"/>
                  <a:gd name="connsiteY8-12170" fmla="*/ 432657 h 488122"/>
                  <a:gd name="connsiteX9-12171" fmla="*/ 59636 w 310355"/>
                  <a:gd name="connsiteY9-12172" fmla="*/ 401326 h 488122"/>
                  <a:gd name="connsiteX10-12173" fmla="*/ 155124 w 310355"/>
                  <a:gd name="connsiteY10-12174" fmla="*/ 175446 h 488122"/>
                  <a:gd name="connsiteX11-12175" fmla="*/ 176786 w 310355"/>
                  <a:gd name="connsiteY11-12176" fmla="*/ 199270 h 488122"/>
                  <a:gd name="connsiteX12-12177" fmla="*/ 185313 w 310355"/>
                  <a:gd name="connsiteY12-12178" fmla="*/ 203298 h 488122"/>
                  <a:gd name="connsiteX13-12179" fmla="*/ 185889 w 310355"/>
                  <a:gd name="connsiteY13-12180" fmla="*/ 203298 h 488122"/>
                  <a:gd name="connsiteX14-12181" fmla="*/ 194185 w 310355"/>
                  <a:gd name="connsiteY14-12182" fmla="*/ 200076 h 488122"/>
                  <a:gd name="connsiteX15-12183" fmla="*/ 205707 w 310355"/>
                  <a:gd name="connsiteY15-12184" fmla="*/ 189487 h 488122"/>
                  <a:gd name="connsiteX16-12185" fmla="*/ 195798 w 310355"/>
                  <a:gd name="connsiteY16-12186" fmla="*/ 259348 h 488122"/>
                  <a:gd name="connsiteX17-12187" fmla="*/ 114451 w 310355"/>
                  <a:gd name="connsiteY17-12188" fmla="*/ 259348 h 488122"/>
                  <a:gd name="connsiteX18-12189" fmla="*/ 104657 w 310355"/>
                  <a:gd name="connsiteY18-12190" fmla="*/ 189487 h 488122"/>
                  <a:gd name="connsiteX19-12191" fmla="*/ 116179 w 310355"/>
                  <a:gd name="connsiteY19-12192" fmla="*/ 200076 h 488122"/>
                  <a:gd name="connsiteX20-12193" fmla="*/ 125051 w 310355"/>
                  <a:gd name="connsiteY20-12194" fmla="*/ 203298 h 488122"/>
                  <a:gd name="connsiteX21-12195" fmla="*/ 133578 w 310355"/>
                  <a:gd name="connsiteY21-12196" fmla="*/ 199270 h 488122"/>
                  <a:gd name="connsiteX22-12197" fmla="*/ 155124 w 310355"/>
                  <a:gd name="connsiteY22-12198" fmla="*/ 175446 h 488122"/>
                  <a:gd name="connsiteX23-12199" fmla="*/ 152931 w 310355"/>
                  <a:gd name="connsiteY23-12200" fmla="*/ 17 h 488122"/>
                  <a:gd name="connsiteX24-12201" fmla="*/ 310355 w 310355"/>
                  <a:gd name="connsiteY24-12202" fmla="*/ 154993 h 488122"/>
                  <a:gd name="connsiteX25-12203" fmla="*/ 294912 w 310355"/>
                  <a:gd name="connsiteY25-12204" fmla="*/ 222529 h 488122"/>
                  <a:gd name="connsiteX26-12205" fmla="*/ 250774 w 310355"/>
                  <a:gd name="connsiteY26-12206" fmla="*/ 372903 h 488122"/>
                  <a:gd name="connsiteX27-12207" fmla="*/ 250774 w 310355"/>
                  <a:gd name="connsiteY27-12208" fmla="*/ 376700 h 488122"/>
                  <a:gd name="connsiteX28-12209" fmla="*/ 219658 w 310355"/>
                  <a:gd name="connsiteY28-12210" fmla="*/ 376700 h 488122"/>
                  <a:gd name="connsiteX29-12211" fmla="*/ 219658 w 310355"/>
                  <a:gd name="connsiteY29-12212" fmla="*/ 271657 h 488122"/>
                  <a:gd name="connsiteX30-12213" fmla="*/ 219542 w 310355"/>
                  <a:gd name="connsiteY30-12214" fmla="*/ 267515 h 488122"/>
                  <a:gd name="connsiteX31-12215" fmla="*/ 234870 w 310355"/>
                  <a:gd name="connsiteY31-12216" fmla="*/ 158905 h 488122"/>
                  <a:gd name="connsiteX32-12217" fmla="*/ 231758 w 310355"/>
                  <a:gd name="connsiteY32-12218" fmla="*/ 148895 h 488122"/>
                  <a:gd name="connsiteX33-12219" fmla="*/ 214356 w 310355"/>
                  <a:gd name="connsiteY33-12220" fmla="*/ 148090 h 488122"/>
                  <a:gd name="connsiteX34-12221" fmla="*/ 186698 w 310355"/>
                  <a:gd name="connsiteY34-12222" fmla="*/ 173632 h 488122"/>
                  <a:gd name="connsiteX35-12223" fmla="*/ 164225 w 310355"/>
                  <a:gd name="connsiteY35-12224" fmla="*/ 148895 h 488122"/>
                  <a:gd name="connsiteX36-12225" fmla="*/ 155121 w 310355"/>
                  <a:gd name="connsiteY36-12226" fmla="*/ 144869 h 488122"/>
                  <a:gd name="connsiteX37-12227" fmla="*/ 146016 w 310355"/>
                  <a:gd name="connsiteY37-12228" fmla="*/ 148895 h 488122"/>
                  <a:gd name="connsiteX38-12229" fmla="*/ 123659 w 310355"/>
                  <a:gd name="connsiteY38-12230" fmla="*/ 173632 h 488122"/>
                  <a:gd name="connsiteX39-12231" fmla="*/ 96000 w 310355"/>
                  <a:gd name="connsiteY39-12232" fmla="*/ 148205 h 488122"/>
                  <a:gd name="connsiteX40-12233" fmla="*/ 85859 w 310355"/>
                  <a:gd name="connsiteY40-12234" fmla="*/ 144984 h 488122"/>
                  <a:gd name="connsiteX41-12235" fmla="*/ 75372 w 310355"/>
                  <a:gd name="connsiteY41-12236" fmla="*/ 158905 h 488122"/>
                  <a:gd name="connsiteX42-12237" fmla="*/ 90814 w 310355"/>
                  <a:gd name="connsiteY42-12238" fmla="*/ 267515 h 488122"/>
                  <a:gd name="connsiteX43-12239" fmla="*/ 90699 w 310355"/>
                  <a:gd name="connsiteY43-12240" fmla="*/ 271657 h 488122"/>
                  <a:gd name="connsiteX44-12241" fmla="*/ 90699 w 310355"/>
                  <a:gd name="connsiteY44-12242" fmla="*/ 376700 h 488122"/>
                  <a:gd name="connsiteX45-12243" fmla="*/ 59583 w 310355"/>
                  <a:gd name="connsiteY45-12244" fmla="*/ 376700 h 488122"/>
                  <a:gd name="connsiteX46-12245" fmla="*/ 59583 w 310355"/>
                  <a:gd name="connsiteY46-12246" fmla="*/ 373594 h 488122"/>
                  <a:gd name="connsiteX47-12247" fmla="*/ 16597 w 310355"/>
                  <a:gd name="connsiteY47-12248" fmla="*/ 224830 h 488122"/>
                  <a:gd name="connsiteX48-12249" fmla="*/ 2 w 310355"/>
                  <a:gd name="connsiteY48-12250" fmla="*/ 155453 h 488122"/>
                  <a:gd name="connsiteX49-12251" fmla="*/ 152931 w 310355"/>
                  <a:gd name="connsiteY49-12252" fmla="*/ 17 h 488122"/>
                  <a:gd name="connsiteX0-12253" fmla="*/ 101411 w 310355"/>
                  <a:gd name="connsiteY0-12254" fmla="*/ 457144 h 488122"/>
                  <a:gd name="connsiteX1-12255" fmla="*/ 208812 w 310355"/>
                  <a:gd name="connsiteY1-12256" fmla="*/ 457144 h 488122"/>
                  <a:gd name="connsiteX2-12257" fmla="*/ 193716 w 310355"/>
                  <a:gd name="connsiteY2-12258" fmla="*/ 488122 h 488122"/>
                  <a:gd name="connsiteX3-12259" fmla="*/ 116622 w 310355"/>
                  <a:gd name="connsiteY3-12260" fmla="*/ 488122 h 488122"/>
                  <a:gd name="connsiteX4-12261" fmla="*/ 101411 w 310355"/>
                  <a:gd name="connsiteY4-12262" fmla="*/ 457144 h 488122"/>
                  <a:gd name="connsiteX5-12263" fmla="*/ 59636 w 310355"/>
                  <a:gd name="connsiteY5-12264" fmla="*/ 401326 h 488122"/>
                  <a:gd name="connsiteX6-12265" fmla="*/ 250798 w 310355"/>
                  <a:gd name="connsiteY6-12266" fmla="*/ 401326 h 488122"/>
                  <a:gd name="connsiteX7-12267" fmla="*/ 233744 w 310355"/>
                  <a:gd name="connsiteY7-12268" fmla="*/ 432657 h 488122"/>
                  <a:gd name="connsiteX8-12269" fmla="*/ 76574 w 310355"/>
                  <a:gd name="connsiteY8-12270" fmla="*/ 432657 h 488122"/>
                  <a:gd name="connsiteX9-12271" fmla="*/ 59636 w 310355"/>
                  <a:gd name="connsiteY9-12272" fmla="*/ 401326 h 488122"/>
                  <a:gd name="connsiteX10-12273" fmla="*/ 155124 w 310355"/>
                  <a:gd name="connsiteY10-12274" fmla="*/ 175446 h 488122"/>
                  <a:gd name="connsiteX11-12275" fmla="*/ 176786 w 310355"/>
                  <a:gd name="connsiteY11-12276" fmla="*/ 199270 h 488122"/>
                  <a:gd name="connsiteX12-12277" fmla="*/ 185313 w 310355"/>
                  <a:gd name="connsiteY12-12278" fmla="*/ 203298 h 488122"/>
                  <a:gd name="connsiteX13-12279" fmla="*/ 185889 w 310355"/>
                  <a:gd name="connsiteY13-12280" fmla="*/ 203298 h 488122"/>
                  <a:gd name="connsiteX14-12281" fmla="*/ 194185 w 310355"/>
                  <a:gd name="connsiteY14-12282" fmla="*/ 200076 h 488122"/>
                  <a:gd name="connsiteX15-12283" fmla="*/ 205707 w 310355"/>
                  <a:gd name="connsiteY15-12284" fmla="*/ 189487 h 488122"/>
                  <a:gd name="connsiteX16-12285" fmla="*/ 114451 w 310355"/>
                  <a:gd name="connsiteY16-12286" fmla="*/ 259348 h 488122"/>
                  <a:gd name="connsiteX17-12287" fmla="*/ 104657 w 310355"/>
                  <a:gd name="connsiteY17-12288" fmla="*/ 189487 h 488122"/>
                  <a:gd name="connsiteX18-12289" fmla="*/ 116179 w 310355"/>
                  <a:gd name="connsiteY18-12290" fmla="*/ 200076 h 488122"/>
                  <a:gd name="connsiteX19-12291" fmla="*/ 125051 w 310355"/>
                  <a:gd name="connsiteY19-12292" fmla="*/ 203298 h 488122"/>
                  <a:gd name="connsiteX20-12293" fmla="*/ 133578 w 310355"/>
                  <a:gd name="connsiteY20-12294" fmla="*/ 199270 h 488122"/>
                  <a:gd name="connsiteX21-12295" fmla="*/ 155124 w 310355"/>
                  <a:gd name="connsiteY21-12296" fmla="*/ 175446 h 488122"/>
                  <a:gd name="connsiteX22-12297" fmla="*/ 152931 w 310355"/>
                  <a:gd name="connsiteY22-12298" fmla="*/ 17 h 488122"/>
                  <a:gd name="connsiteX23-12299" fmla="*/ 310355 w 310355"/>
                  <a:gd name="connsiteY23-12300" fmla="*/ 154993 h 488122"/>
                  <a:gd name="connsiteX24-12301" fmla="*/ 294912 w 310355"/>
                  <a:gd name="connsiteY24-12302" fmla="*/ 222529 h 488122"/>
                  <a:gd name="connsiteX25-12303" fmla="*/ 250774 w 310355"/>
                  <a:gd name="connsiteY25-12304" fmla="*/ 372903 h 488122"/>
                  <a:gd name="connsiteX26-12305" fmla="*/ 250774 w 310355"/>
                  <a:gd name="connsiteY26-12306" fmla="*/ 376700 h 488122"/>
                  <a:gd name="connsiteX27-12307" fmla="*/ 219658 w 310355"/>
                  <a:gd name="connsiteY27-12308" fmla="*/ 376700 h 488122"/>
                  <a:gd name="connsiteX28-12309" fmla="*/ 219658 w 310355"/>
                  <a:gd name="connsiteY28-12310" fmla="*/ 271657 h 488122"/>
                  <a:gd name="connsiteX29-12311" fmla="*/ 219542 w 310355"/>
                  <a:gd name="connsiteY29-12312" fmla="*/ 267515 h 488122"/>
                  <a:gd name="connsiteX30-12313" fmla="*/ 234870 w 310355"/>
                  <a:gd name="connsiteY30-12314" fmla="*/ 158905 h 488122"/>
                  <a:gd name="connsiteX31-12315" fmla="*/ 231758 w 310355"/>
                  <a:gd name="connsiteY31-12316" fmla="*/ 148895 h 488122"/>
                  <a:gd name="connsiteX32-12317" fmla="*/ 214356 w 310355"/>
                  <a:gd name="connsiteY32-12318" fmla="*/ 148090 h 488122"/>
                  <a:gd name="connsiteX33-12319" fmla="*/ 186698 w 310355"/>
                  <a:gd name="connsiteY33-12320" fmla="*/ 173632 h 488122"/>
                  <a:gd name="connsiteX34-12321" fmla="*/ 164225 w 310355"/>
                  <a:gd name="connsiteY34-12322" fmla="*/ 148895 h 488122"/>
                  <a:gd name="connsiteX35-12323" fmla="*/ 155121 w 310355"/>
                  <a:gd name="connsiteY35-12324" fmla="*/ 144869 h 488122"/>
                  <a:gd name="connsiteX36-12325" fmla="*/ 146016 w 310355"/>
                  <a:gd name="connsiteY36-12326" fmla="*/ 148895 h 488122"/>
                  <a:gd name="connsiteX37-12327" fmla="*/ 123659 w 310355"/>
                  <a:gd name="connsiteY37-12328" fmla="*/ 173632 h 488122"/>
                  <a:gd name="connsiteX38-12329" fmla="*/ 96000 w 310355"/>
                  <a:gd name="connsiteY38-12330" fmla="*/ 148205 h 488122"/>
                  <a:gd name="connsiteX39-12331" fmla="*/ 85859 w 310355"/>
                  <a:gd name="connsiteY39-12332" fmla="*/ 144984 h 488122"/>
                  <a:gd name="connsiteX40-12333" fmla="*/ 75372 w 310355"/>
                  <a:gd name="connsiteY40-12334" fmla="*/ 158905 h 488122"/>
                  <a:gd name="connsiteX41-12335" fmla="*/ 90814 w 310355"/>
                  <a:gd name="connsiteY41-12336" fmla="*/ 267515 h 488122"/>
                  <a:gd name="connsiteX42-12337" fmla="*/ 90699 w 310355"/>
                  <a:gd name="connsiteY42-12338" fmla="*/ 271657 h 488122"/>
                  <a:gd name="connsiteX43-12339" fmla="*/ 90699 w 310355"/>
                  <a:gd name="connsiteY43-12340" fmla="*/ 376700 h 488122"/>
                  <a:gd name="connsiteX44-12341" fmla="*/ 59583 w 310355"/>
                  <a:gd name="connsiteY44-12342" fmla="*/ 376700 h 488122"/>
                  <a:gd name="connsiteX45-12343" fmla="*/ 59583 w 310355"/>
                  <a:gd name="connsiteY45-12344" fmla="*/ 373594 h 488122"/>
                  <a:gd name="connsiteX46-12345" fmla="*/ 16597 w 310355"/>
                  <a:gd name="connsiteY46-12346" fmla="*/ 224830 h 488122"/>
                  <a:gd name="connsiteX47-12347" fmla="*/ 2 w 310355"/>
                  <a:gd name="connsiteY47-12348" fmla="*/ 155453 h 488122"/>
                  <a:gd name="connsiteX48-12349" fmla="*/ 152931 w 310355"/>
                  <a:gd name="connsiteY48-12350" fmla="*/ 17 h 488122"/>
                  <a:gd name="connsiteX0-12351" fmla="*/ 101411 w 310355"/>
                  <a:gd name="connsiteY0-12352" fmla="*/ 457144 h 488122"/>
                  <a:gd name="connsiteX1-12353" fmla="*/ 208812 w 310355"/>
                  <a:gd name="connsiteY1-12354" fmla="*/ 457144 h 488122"/>
                  <a:gd name="connsiteX2-12355" fmla="*/ 193716 w 310355"/>
                  <a:gd name="connsiteY2-12356" fmla="*/ 488122 h 488122"/>
                  <a:gd name="connsiteX3-12357" fmla="*/ 116622 w 310355"/>
                  <a:gd name="connsiteY3-12358" fmla="*/ 488122 h 488122"/>
                  <a:gd name="connsiteX4-12359" fmla="*/ 101411 w 310355"/>
                  <a:gd name="connsiteY4-12360" fmla="*/ 457144 h 488122"/>
                  <a:gd name="connsiteX5-12361" fmla="*/ 59636 w 310355"/>
                  <a:gd name="connsiteY5-12362" fmla="*/ 401326 h 488122"/>
                  <a:gd name="connsiteX6-12363" fmla="*/ 250798 w 310355"/>
                  <a:gd name="connsiteY6-12364" fmla="*/ 401326 h 488122"/>
                  <a:gd name="connsiteX7-12365" fmla="*/ 233744 w 310355"/>
                  <a:gd name="connsiteY7-12366" fmla="*/ 432657 h 488122"/>
                  <a:gd name="connsiteX8-12367" fmla="*/ 76574 w 310355"/>
                  <a:gd name="connsiteY8-12368" fmla="*/ 432657 h 488122"/>
                  <a:gd name="connsiteX9-12369" fmla="*/ 59636 w 310355"/>
                  <a:gd name="connsiteY9-12370" fmla="*/ 401326 h 488122"/>
                  <a:gd name="connsiteX10-12371" fmla="*/ 155124 w 310355"/>
                  <a:gd name="connsiteY10-12372" fmla="*/ 175446 h 488122"/>
                  <a:gd name="connsiteX11-12373" fmla="*/ 176786 w 310355"/>
                  <a:gd name="connsiteY11-12374" fmla="*/ 199270 h 488122"/>
                  <a:gd name="connsiteX12-12375" fmla="*/ 185313 w 310355"/>
                  <a:gd name="connsiteY12-12376" fmla="*/ 203298 h 488122"/>
                  <a:gd name="connsiteX13-12377" fmla="*/ 185889 w 310355"/>
                  <a:gd name="connsiteY13-12378" fmla="*/ 203298 h 488122"/>
                  <a:gd name="connsiteX14-12379" fmla="*/ 194185 w 310355"/>
                  <a:gd name="connsiteY14-12380" fmla="*/ 200076 h 488122"/>
                  <a:gd name="connsiteX15-12381" fmla="*/ 205707 w 310355"/>
                  <a:gd name="connsiteY15-12382" fmla="*/ 189487 h 488122"/>
                  <a:gd name="connsiteX16-12383" fmla="*/ 104657 w 310355"/>
                  <a:gd name="connsiteY16-12384" fmla="*/ 189487 h 488122"/>
                  <a:gd name="connsiteX17-12385" fmla="*/ 116179 w 310355"/>
                  <a:gd name="connsiteY17-12386" fmla="*/ 200076 h 488122"/>
                  <a:gd name="connsiteX18-12387" fmla="*/ 125051 w 310355"/>
                  <a:gd name="connsiteY18-12388" fmla="*/ 203298 h 488122"/>
                  <a:gd name="connsiteX19-12389" fmla="*/ 133578 w 310355"/>
                  <a:gd name="connsiteY19-12390" fmla="*/ 199270 h 488122"/>
                  <a:gd name="connsiteX20-12391" fmla="*/ 155124 w 310355"/>
                  <a:gd name="connsiteY20-12392" fmla="*/ 175446 h 488122"/>
                  <a:gd name="connsiteX21-12393" fmla="*/ 152931 w 310355"/>
                  <a:gd name="connsiteY21-12394" fmla="*/ 17 h 488122"/>
                  <a:gd name="connsiteX22-12395" fmla="*/ 310355 w 310355"/>
                  <a:gd name="connsiteY22-12396" fmla="*/ 154993 h 488122"/>
                  <a:gd name="connsiteX23-12397" fmla="*/ 294912 w 310355"/>
                  <a:gd name="connsiteY23-12398" fmla="*/ 222529 h 488122"/>
                  <a:gd name="connsiteX24-12399" fmla="*/ 250774 w 310355"/>
                  <a:gd name="connsiteY24-12400" fmla="*/ 372903 h 488122"/>
                  <a:gd name="connsiteX25-12401" fmla="*/ 250774 w 310355"/>
                  <a:gd name="connsiteY25-12402" fmla="*/ 376700 h 488122"/>
                  <a:gd name="connsiteX26-12403" fmla="*/ 219658 w 310355"/>
                  <a:gd name="connsiteY26-12404" fmla="*/ 376700 h 488122"/>
                  <a:gd name="connsiteX27-12405" fmla="*/ 219658 w 310355"/>
                  <a:gd name="connsiteY27-12406" fmla="*/ 271657 h 488122"/>
                  <a:gd name="connsiteX28-12407" fmla="*/ 219542 w 310355"/>
                  <a:gd name="connsiteY28-12408" fmla="*/ 267515 h 488122"/>
                  <a:gd name="connsiteX29-12409" fmla="*/ 234870 w 310355"/>
                  <a:gd name="connsiteY29-12410" fmla="*/ 158905 h 488122"/>
                  <a:gd name="connsiteX30-12411" fmla="*/ 231758 w 310355"/>
                  <a:gd name="connsiteY30-12412" fmla="*/ 148895 h 488122"/>
                  <a:gd name="connsiteX31-12413" fmla="*/ 214356 w 310355"/>
                  <a:gd name="connsiteY31-12414" fmla="*/ 148090 h 488122"/>
                  <a:gd name="connsiteX32-12415" fmla="*/ 186698 w 310355"/>
                  <a:gd name="connsiteY32-12416" fmla="*/ 173632 h 488122"/>
                  <a:gd name="connsiteX33-12417" fmla="*/ 164225 w 310355"/>
                  <a:gd name="connsiteY33-12418" fmla="*/ 148895 h 488122"/>
                  <a:gd name="connsiteX34-12419" fmla="*/ 155121 w 310355"/>
                  <a:gd name="connsiteY34-12420" fmla="*/ 144869 h 488122"/>
                  <a:gd name="connsiteX35-12421" fmla="*/ 146016 w 310355"/>
                  <a:gd name="connsiteY35-12422" fmla="*/ 148895 h 488122"/>
                  <a:gd name="connsiteX36-12423" fmla="*/ 123659 w 310355"/>
                  <a:gd name="connsiteY36-12424" fmla="*/ 173632 h 488122"/>
                  <a:gd name="connsiteX37-12425" fmla="*/ 96000 w 310355"/>
                  <a:gd name="connsiteY37-12426" fmla="*/ 148205 h 488122"/>
                  <a:gd name="connsiteX38-12427" fmla="*/ 85859 w 310355"/>
                  <a:gd name="connsiteY38-12428" fmla="*/ 144984 h 488122"/>
                  <a:gd name="connsiteX39-12429" fmla="*/ 75372 w 310355"/>
                  <a:gd name="connsiteY39-12430" fmla="*/ 158905 h 488122"/>
                  <a:gd name="connsiteX40-12431" fmla="*/ 90814 w 310355"/>
                  <a:gd name="connsiteY40-12432" fmla="*/ 267515 h 488122"/>
                  <a:gd name="connsiteX41-12433" fmla="*/ 90699 w 310355"/>
                  <a:gd name="connsiteY41-12434" fmla="*/ 271657 h 488122"/>
                  <a:gd name="connsiteX42-12435" fmla="*/ 90699 w 310355"/>
                  <a:gd name="connsiteY42-12436" fmla="*/ 376700 h 488122"/>
                  <a:gd name="connsiteX43-12437" fmla="*/ 59583 w 310355"/>
                  <a:gd name="connsiteY43-12438" fmla="*/ 376700 h 488122"/>
                  <a:gd name="connsiteX44-12439" fmla="*/ 59583 w 310355"/>
                  <a:gd name="connsiteY44-12440" fmla="*/ 373594 h 488122"/>
                  <a:gd name="connsiteX45-12441" fmla="*/ 16597 w 310355"/>
                  <a:gd name="connsiteY45-12442" fmla="*/ 224830 h 488122"/>
                  <a:gd name="connsiteX46-12443" fmla="*/ 2 w 310355"/>
                  <a:gd name="connsiteY46-12444" fmla="*/ 155453 h 488122"/>
                  <a:gd name="connsiteX47-12445" fmla="*/ 152931 w 310355"/>
                  <a:gd name="connsiteY47-12446" fmla="*/ 17 h 488122"/>
                  <a:gd name="connsiteX0-12447" fmla="*/ 101411 w 310355"/>
                  <a:gd name="connsiteY0-12448" fmla="*/ 457144 h 488122"/>
                  <a:gd name="connsiteX1-12449" fmla="*/ 208812 w 310355"/>
                  <a:gd name="connsiteY1-12450" fmla="*/ 457144 h 488122"/>
                  <a:gd name="connsiteX2-12451" fmla="*/ 193716 w 310355"/>
                  <a:gd name="connsiteY2-12452" fmla="*/ 488122 h 488122"/>
                  <a:gd name="connsiteX3-12453" fmla="*/ 116622 w 310355"/>
                  <a:gd name="connsiteY3-12454" fmla="*/ 488122 h 488122"/>
                  <a:gd name="connsiteX4-12455" fmla="*/ 101411 w 310355"/>
                  <a:gd name="connsiteY4-12456" fmla="*/ 457144 h 488122"/>
                  <a:gd name="connsiteX5-12457" fmla="*/ 59636 w 310355"/>
                  <a:gd name="connsiteY5-12458" fmla="*/ 401326 h 488122"/>
                  <a:gd name="connsiteX6-12459" fmla="*/ 250798 w 310355"/>
                  <a:gd name="connsiteY6-12460" fmla="*/ 401326 h 488122"/>
                  <a:gd name="connsiteX7-12461" fmla="*/ 233744 w 310355"/>
                  <a:gd name="connsiteY7-12462" fmla="*/ 432657 h 488122"/>
                  <a:gd name="connsiteX8-12463" fmla="*/ 76574 w 310355"/>
                  <a:gd name="connsiteY8-12464" fmla="*/ 432657 h 488122"/>
                  <a:gd name="connsiteX9-12465" fmla="*/ 59636 w 310355"/>
                  <a:gd name="connsiteY9-12466" fmla="*/ 401326 h 488122"/>
                  <a:gd name="connsiteX10-12467" fmla="*/ 155124 w 310355"/>
                  <a:gd name="connsiteY10-12468" fmla="*/ 175446 h 488122"/>
                  <a:gd name="connsiteX11-12469" fmla="*/ 176786 w 310355"/>
                  <a:gd name="connsiteY11-12470" fmla="*/ 199270 h 488122"/>
                  <a:gd name="connsiteX12-12471" fmla="*/ 185313 w 310355"/>
                  <a:gd name="connsiteY12-12472" fmla="*/ 203298 h 488122"/>
                  <a:gd name="connsiteX13-12473" fmla="*/ 185889 w 310355"/>
                  <a:gd name="connsiteY13-12474" fmla="*/ 203298 h 488122"/>
                  <a:gd name="connsiteX14-12475" fmla="*/ 194185 w 310355"/>
                  <a:gd name="connsiteY14-12476" fmla="*/ 200076 h 488122"/>
                  <a:gd name="connsiteX15-12477" fmla="*/ 205707 w 310355"/>
                  <a:gd name="connsiteY15-12478" fmla="*/ 189487 h 488122"/>
                  <a:gd name="connsiteX16-12479" fmla="*/ 104657 w 310355"/>
                  <a:gd name="connsiteY16-12480" fmla="*/ 189487 h 488122"/>
                  <a:gd name="connsiteX17-12481" fmla="*/ 125051 w 310355"/>
                  <a:gd name="connsiteY17-12482" fmla="*/ 203298 h 488122"/>
                  <a:gd name="connsiteX18-12483" fmla="*/ 133578 w 310355"/>
                  <a:gd name="connsiteY18-12484" fmla="*/ 199270 h 488122"/>
                  <a:gd name="connsiteX19-12485" fmla="*/ 155124 w 310355"/>
                  <a:gd name="connsiteY19-12486" fmla="*/ 175446 h 488122"/>
                  <a:gd name="connsiteX20-12487" fmla="*/ 152931 w 310355"/>
                  <a:gd name="connsiteY20-12488" fmla="*/ 17 h 488122"/>
                  <a:gd name="connsiteX21-12489" fmla="*/ 310355 w 310355"/>
                  <a:gd name="connsiteY21-12490" fmla="*/ 154993 h 488122"/>
                  <a:gd name="connsiteX22-12491" fmla="*/ 294912 w 310355"/>
                  <a:gd name="connsiteY22-12492" fmla="*/ 222529 h 488122"/>
                  <a:gd name="connsiteX23-12493" fmla="*/ 250774 w 310355"/>
                  <a:gd name="connsiteY23-12494" fmla="*/ 372903 h 488122"/>
                  <a:gd name="connsiteX24-12495" fmla="*/ 250774 w 310355"/>
                  <a:gd name="connsiteY24-12496" fmla="*/ 376700 h 488122"/>
                  <a:gd name="connsiteX25-12497" fmla="*/ 219658 w 310355"/>
                  <a:gd name="connsiteY25-12498" fmla="*/ 376700 h 488122"/>
                  <a:gd name="connsiteX26-12499" fmla="*/ 219658 w 310355"/>
                  <a:gd name="connsiteY26-12500" fmla="*/ 271657 h 488122"/>
                  <a:gd name="connsiteX27-12501" fmla="*/ 219542 w 310355"/>
                  <a:gd name="connsiteY27-12502" fmla="*/ 267515 h 488122"/>
                  <a:gd name="connsiteX28-12503" fmla="*/ 234870 w 310355"/>
                  <a:gd name="connsiteY28-12504" fmla="*/ 158905 h 488122"/>
                  <a:gd name="connsiteX29-12505" fmla="*/ 231758 w 310355"/>
                  <a:gd name="connsiteY29-12506" fmla="*/ 148895 h 488122"/>
                  <a:gd name="connsiteX30-12507" fmla="*/ 214356 w 310355"/>
                  <a:gd name="connsiteY30-12508" fmla="*/ 148090 h 488122"/>
                  <a:gd name="connsiteX31-12509" fmla="*/ 186698 w 310355"/>
                  <a:gd name="connsiteY31-12510" fmla="*/ 173632 h 488122"/>
                  <a:gd name="connsiteX32-12511" fmla="*/ 164225 w 310355"/>
                  <a:gd name="connsiteY32-12512" fmla="*/ 148895 h 488122"/>
                  <a:gd name="connsiteX33-12513" fmla="*/ 155121 w 310355"/>
                  <a:gd name="connsiteY33-12514" fmla="*/ 144869 h 488122"/>
                  <a:gd name="connsiteX34-12515" fmla="*/ 146016 w 310355"/>
                  <a:gd name="connsiteY34-12516" fmla="*/ 148895 h 488122"/>
                  <a:gd name="connsiteX35-12517" fmla="*/ 123659 w 310355"/>
                  <a:gd name="connsiteY35-12518" fmla="*/ 173632 h 488122"/>
                  <a:gd name="connsiteX36-12519" fmla="*/ 96000 w 310355"/>
                  <a:gd name="connsiteY36-12520" fmla="*/ 148205 h 488122"/>
                  <a:gd name="connsiteX37-12521" fmla="*/ 85859 w 310355"/>
                  <a:gd name="connsiteY37-12522" fmla="*/ 144984 h 488122"/>
                  <a:gd name="connsiteX38-12523" fmla="*/ 75372 w 310355"/>
                  <a:gd name="connsiteY38-12524" fmla="*/ 158905 h 488122"/>
                  <a:gd name="connsiteX39-12525" fmla="*/ 90814 w 310355"/>
                  <a:gd name="connsiteY39-12526" fmla="*/ 267515 h 488122"/>
                  <a:gd name="connsiteX40-12527" fmla="*/ 90699 w 310355"/>
                  <a:gd name="connsiteY40-12528" fmla="*/ 271657 h 488122"/>
                  <a:gd name="connsiteX41-12529" fmla="*/ 90699 w 310355"/>
                  <a:gd name="connsiteY41-12530" fmla="*/ 376700 h 488122"/>
                  <a:gd name="connsiteX42-12531" fmla="*/ 59583 w 310355"/>
                  <a:gd name="connsiteY42-12532" fmla="*/ 376700 h 488122"/>
                  <a:gd name="connsiteX43-12533" fmla="*/ 59583 w 310355"/>
                  <a:gd name="connsiteY43-12534" fmla="*/ 373594 h 488122"/>
                  <a:gd name="connsiteX44-12535" fmla="*/ 16597 w 310355"/>
                  <a:gd name="connsiteY44-12536" fmla="*/ 224830 h 488122"/>
                  <a:gd name="connsiteX45-12537" fmla="*/ 2 w 310355"/>
                  <a:gd name="connsiteY45-12538" fmla="*/ 155453 h 488122"/>
                  <a:gd name="connsiteX46-12539" fmla="*/ 152931 w 310355"/>
                  <a:gd name="connsiteY46-12540" fmla="*/ 17 h 488122"/>
                  <a:gd name="connsiteX0-12541" fmla="*/ 101411 w 310355"/>
                  <a:gd name="connsiteY0-12542" fmla="*/ 457144 h 488122"/>
                  <a:gd name="connsiteX1-12543" fmla="*/ 208812 w 310355"/>
                  <a:gd name="connsiteY1-12544" fmla="*/ 457144 h 488122"/>
                  <a:gd name="connsiteX2-12545" fmla="*/ 193716 w 310355"/>
                  <a:gd name="connsiteY2-12546" fmla="*/ 488122 h 488122"/>
                  <a:gd name="connsiteX3-12547" fmla="*/ 116622 w 310355"/>
                  <a:gd name="connsiteY3-12548" fmla="*/ 488122 h 488122"/>
                  <a:gd name="connsiteX4-12549" fmla="*/ 101411 w 310355"/>
                  <a:gd name="connsiteY4-12550" fmla="*/ 457144 h 488122"/>
                  <a:gd name="connsiteX5-12551" fmla="*/ 59636 w 310355"/>
                  <a:gd name="connsiteY5-12552" fmla="*/ 401326 h 488122"/>
                  <a:gd name="connsiteX6-12553" fmla="*/ 250798 w 310355"/>
                  <a:gd name="connsiteY6-12554" fmla="*/ 401326 h 488122"/>
                  <a:gd name="connsiteX7-12555" fmla="*/ 233744 w 310355"/>
                  <a:gd name="connsiteY7-12556" fmla="*/ 432657 h 488122"/>
                  <a:gd name="connsiteX8-12557" fmla="*/ 76574 w 310355"/>
                  <a:gd name="connsiteY8-12558" fmla="*/ 432657 h 488122"/>
                  <a:gd name="connsiteX9-12559" fmla="*/ 59636 w 310355"/>
                  <a:gd name="connsiteY9-12560" fmla="*/ 401326 h 488122"/>
                  <a:gd name="connsiteX10-12561" fmla="*/ 155124 w 310355"/>
                  <a:gd name="connsiteY10-12562" fmla="*/ 175446 h 488122"/>
                  <a:gd name="connsiteX11-12563" fmla="*/ 176786 w 310355"/>
                  <a:gd name="connsiteY11-12564" fmla="*/ 199270 h 488122"/>
                  <a:gd name="connsiteX12-12565" fmla="*/ 185313 w 310355"/>
                  <a:gd name="connsiteY12-12566" fmla="*/ 203298 h 488122"/>
                  <a:gd name="connsiteX13-12567" fmla="*/ 185889 w 310355"/>
                  <a:gd name="connsiteY13-12568" fmla="*/ 203298 h 488122"/>
                  <a:gd name="connsiteX14-12569" fmla="*/ 194185 w 310355"/>
                  <a:gd name="connsiteY14-12570" fmla="*/ 200076 h 488122"/>
                  <a:gd name="connsiteX15-12571" fmla="*/ 205707 w 310355"/>
                  <a:gd name="connsiteY15-12572" fmla="*/ 189487 h 488122"/>
                  <a:gd name="connsiteX16-12573" fmla="*/ 104657 w 310355"/>
                  <a:gd name="connsiteY16-12574" fmla="*/ 189487 h 488122"/>
                  <a:gd name="connsiteX17-12575" fmla="*/ 125051 w 310355"/>
                  <a:gd name="connsiteY17-12576" fmla="*/ 203298 h 488122"/>
                  <a:gd name="connsiteX18-12577" fmla="*/ 155124 w 310355"/>
                  <a:gd name="connsiteY18-12578" fmla="*/ 175446 h 488122"/>
                  <a:gd name="connsiteX19-12579" fmla="*/ 152931 w 310355"/>
                  <a:gd name="connsiteY19-12580" fmla="*/ 17 h 488122"/>
                  <a:gd name="connsiteX20-12581" fmla="*/ 310355 w 310355"/>
                  <a:gd name="connsiteY20-12582" fmla="*/ 154993 h 488122"/>
                  <a:gd name="connsiteX21-12583" fmla="*/ 294912 w 310355"/>
                  <a:gd name="connsiteY21-12584" fmla="*/ 222529 h 488122"/>
                  <a:gd name="connsiteX22-12585" fmla="*/ 250774 w 310355"/>
                  <a:gd name="connsiteY22-12586" fmla="*/ 372903 h 488122"/>
                  <a:gd name="connsiteX23-12587" fmla="*/ 250774 w 310355"/>
                  <a:gd name="connsiteY23-12588" fmla="*/ 376700 h 488122"/>
                  <a:gd name="connsiteX24-12589" fmla="*/ 219658 w 310355"/>
                  <a:gd name="connsiteY24-12590" fmla="*/ 376700 h 488122"/>
                  <a:gd name="connsiteX25-12591" fmla="*/ 219658 w 310355"/>
                  <a:gd name="connsiteY25-12592" fmla="*/ 271657 h 488122"/>
                  <a:gd name="connsiteX26-12593" fmla="*/ 219542 w 310355"/>
                  <a:gd name="connsiteY26-12594" fmla="*/ 267515 h 488122"/>
                  <a:gd name="connsiteX27-12595" fmla="*/ 234870 w 310355"/>
                  <a:gd name="connsiteY27-12596" fmla="*/ 158905 h 488122"/>
                  <a:gd name="connsiteX28-12597" fmla="*/ 231758 w 310355"/>
                  <a:gd name="connsiteY28-12598" fmla="*/ 148895 h 488122"/>
                  <a:gd name="connsiteX29-12599" fmla="*/ 214356 w 310355"/>
                  <a:gd name="connsiteY29-12600" fmla="*/ 148090 h 488122"/>
                  <a:gd name="connsiteX30-12601" fmla="*/ 186698 w 310355"/>
                  <a:gd name="connsiteY30-12602" fmla="*/ 173632 h 488122"/>
                  <a:gd name="connsiteX31-12603" fmla="*/ 164225 w 310355"/>
                  <a:gd name="connsiteY31-12604" fmla="*/ 148895 h 488122"/>
                  <a:gd name="connsiteX32-12605" fmla="*/ 155121 w 310355"/>
                  <a:gd name="connsiteY32-12606" fmla="*/ 144869 h 488122"/>
                  <a:gd name="connsiteX33-12607" fmla="*/ 146016 w 310355"/>
                  <a:gd name="connsiteY33-12608" fmla="*/ 148895 h 488122"/>
                  <a:gd name="connsiteX34-12609" fmla="*/ 123659 w 310355"/>
                  <a:gd name="connsiteY34-12610" fmla="*/ 173632 h 488122"/>
                  <a:gd name="connsiteX35-12611" fmla="*/ 96000 w 310355"/>
                  <a:gd name="connsiteY35-12612" fmla="*/ 148205 h 488122"/>
                  <a:gd name="connsiteX36-12613" fmla="*/ 85859 w 310355"/>
                  <a:gd name="connsiteY36-12614" fmla="*/ 144984 h 488122"/>
                  <a:gd name="connsiteX37-12615" fmla="*/ 75372 w 310355"/>
                  <a:gd name="connsiteY37-12616" fmla="*/ 158905 h 488122"/>
                  <a:gd name="connsiteX38-12617" fmla="*/ 90814 w 310355"/>
                  <a:gd name="connsiteY38-12618" fmla="*/ 267515 h 488122"/>
                  <a:gd name="connsiteX39-12619" fmla="*/ 90699 w 310355"/>
                  <a:gd name="connsiteY39-12620" fmla="*/ 271657 h 488122"/>
                  <a:gd name="connsiteX40-12621" fmla="*/ 90699 w 310355"/>
                  <a:gd name="connsiteY40-12622" fmla="*/ 376700 h 488122"/>
                  <a:gd name="connsiteX41-12623" fmla="*/ 59583 w 310355"/>
                  <a:gd name="connsiteY41-12624" fmla="*/ 376700 h 488122"/>
                  <a:gd name="connsiteX42-12625" fmla="*/ 59583 w 310355"/>
                  <a:gd name="connsiteY42-12626" fmla="*/ 373594 h 488122"/>
                  <a:gd name="connsiteX43-12627" fmla="*/ 16597 w 310355"/>
                  <a:gd name="connsiteY43-12628" fmla="*/ 224830 h 488122"/>
                  <a:gd name="connsiteX44-12629" fmla="*/ 2 w 310355"/>
                  <a:gd name="connsiteY44-12630" fmla="*/ 155453 h 488122"/>
                  <a:gd name="connsiteX45-12631" fmla="*/ 152931 w 310355"/>
                  <a:gd name="connsiteY45-12632" fmla="*/ 17 h 488122"/>
                  <a:gd name="connsiteX0-12633" fmla="*/ 101411 w 310355"/>
                  <a:gd name="connsiteY0-12634" fmla="*/ 457144 h 488122"/>
                  <a:gd name="connsiteX1-12635" fmla="*/ 208812 w 310355"/>
                  <a:gd name="connsiteY1-12636" fmla="*/ 457144 h 488122"/>
                  <a:gd name="connsiteX2-12637" fmla="*/ 193716 w 310355"/>
                  <a:gd name="connsiteY2-12638" fmla="*/ 488122 h 488122"/>
                  <a:gd name="connsiteX3-12639" fmla="*/ 116622 w 310355"/>
                  <a:gd name="connsiteY3-12640" fmla="*/ 488122 h 488122"/>
                  <a:gd name="connsiteX4-12641" fmla="*/ 101411 w 310355"/>
                  <a:gd name="connsiteY4-12642" fmla="*/ 457144 h 488122"/>
                  <a:gd name="connsiteX5-12643" fmla="*/ 59636 w 310355"/>
                  <a:gd name="connsiteY5-12644" fmla="*/ 401326 h 488122"/>
                  <a:gd name="connsiteX6-12645" fmla="*/ 250798 w 310355"/>
                  <a:gd name="connsiteY6-12646" fmla="*/ 401326 h 488122"/>
                  <a:gd name="connsiteX7-12647" fmla="*/ 233744 w 310355"/>
                  <a:gd name="connsiteY7-12648" fmla="*/ 432657 h 488122"/>
                  <a:gd name="connsiteX8-12649" fmla="*/ 76574 w 310355"/>
                  <a:gd name="connsiteY8-12650" fmla="*/ 432657 h 488122"/>
                  <a:gd name="connsiteX9-12651" fmla="*/ 59636 w 310355"/>
                  <a:gd name="connsiteY9-12652" fmla="*/ 401326 h 488122"/>
                  <a:gd name="connsiteX10-12653" fmla="*/ 155124 w 310355"/>
                  <a:gd name="connsiteY10-12654" fmla="*/ 175446 h 488122"/>
                  <a:gd name="connsiteX11-12655" fmla="*/ 176786 w 310355"/>
                  <a:gd name="connsiteY11-12656" fmla="*/ 199270 h 488122"/>
                  <a:gd name="connsiteX12-12657" fmla="*/ 185313 w 310355"/>
                  <a:gd name="connsiteY12-12658" fmla="*/ 203298 h 488122"/>
                  <a:gd name="connsiteX13-12659" fmla="*/ 185889 w 310355"/>
                  <a:gd name="connsiteY13-12660" fmla="*/ 203298 h 488122"/>
                  <a:gd name="connsiteX14-12661" fmla="*/ 194185 w 310355"/>
                  <a:gd name="connsiteY14-12662" fmla="*/ 200076 h 488122"/>
                  <a:gd name="connsiteX15-12663" fmla="*/ 205707 w 310355"/>
                  <a:gd name="connsiteY15-12664" fmla="*/ 189487 h 488122"/>
                  <a:gd name="connsiteX16-12665" fmla="*/ 104657 w 310355"/>
                  <a:gd name="connsiteY16-12666" fmla="*/ 189487 h 488122"/>
                  <a:gd name="connsiteX17-12667" fmla="*/ 155124 w 310355"/>
                  <a:gd name="connsiteY17-12668" fmla="*/ 175446 h 488122"/>
                  <a:gd name="connsiteX18-12669" fmla="*/ 152931 w 310355"/>
                  <a:gd name="connsiteY18-12670" fmla="*/ 17 h 488122"/>
                  <a:gd name="connsiteX19-12671" fmla="*/ 310355 w 310355"/>
                  <a:gd name="connsiteY19-12672" fmla="*/ 154993 h 488122"/>
                  <a:gd name="connsiteX20-12673" fmla="*/ 294912 w 310355"/>
                  <a:gd name="connsiteY20-12674" fmla="*/ 222529 h 488122"/>
                  <a:gd name="connsiteX21-12675" fmla="*/ 250774 w 310355"/>
                  <a:gd name="connsiteY21-12676" fmla="*/ 372903 h 488122"/>
                  <a:gd name="connsiteX22-12677" fmla="*/ 250774 w 310355"/>
                  <a:gd name="connsiteY22-12678" fmla="*/ 376700 h 488122"/>
                  <a:gd name="connsiteX23-12679" fmla="*/ 219658 w 310355"/>
                  <a:gd name="connsiteY23-12680" fmla="*/ 376700 h 488122"/>
                  <a:gd name="connsiteX24-12681" fmla="*/ 219658 w 310355"/>
                  <a:gd name="connsiteY24-12682" fmla="*/ 271657 h 488122"/>
                  <a:gd name="connsiteX25-12683" fmla="*/ 219542 w 310355"/>
                  <a:gd name="connsiteY25-12684" fmla="*/ 267515 h 488122"/>
                  <a:gd name="connsiteX26-12685" fmla="*/ 234870 w 310355"/>
                  <a:gd name="connsiteY26-12686" fmla="*/ 158905 h 488122"/>
                  <a:gd name="connsiteX27-12687" fmla="*/ 231758 w 310355"/>
                  <a:gd name="connsiteY27-12688" fmla="*/ 148895 h 488122"/>
                  <a:gd name="connsiteX28-12689" fmla="*/ 214356 w 310355"/>
                  <a:gd name="connsiteY28-12690" fmla="*/ 148090 h 488122"/>
                  <a:gd name="connsiteX29-12691" fmla="*/ 186698 w 310355"/>
                  <a:gd name="connsiteY29-12692" fmla="*/ 173632 h 488122"/>
                  <a:gd name="connsiteX30-12693" fmla="*/ 164225 w 310355"/>
                  <a:gd name="connsiteY30-12694" fmla="*/ 148895 h 488122"/>
                  <a:gd name="connsiteX31-12695" fmla="*/ 155121 w 310355"/>
                  <a:gd name="connsiteY31-12696" fmla="*/ 144869 h 488122"/>
                  <a:gd name="connsiteX32-12697" fmla="*/ 146016 w 310355"/>
                  <a:gd name="connsiteY32-12698" fmla="*/ 148895 h 488122"/>
                  <a:gd name="connsiteX33-12699" fmla="*/ 123659 w 310355"/>
                  <a:gd name="connsiteY33-12700" fmla="*/ 173632 h 488122"/>
                  <a:gd name="connsiteX34-12701" fmla="*/ 96000 w 310355"/>
                  <a:gd name="connsiteY34-12702" fmla="*/ 148205 h 488122"/>
                  <a:gd name="connsiteX35-12703" fmla="*/ 85859 w 310355"/>
                  <a:gd name="connsiteY35-12704" fmla="*/ 144984 h 488122"/>
                  <a:gd name="connsiteX36-12705" fmla="*/ 75372 w 310355"/>
                  <a:gd name="connsiteY36-12706" fmla="*/ 158905 h 488122"/>
                  <a:gd name="connsiteX37-12707" fmla="*/ 90814 w 310355"/>
                  <a:gd name="connsiteY37-12708" fmla="*/ 267515 h 488122"/>
                  <a:gd name="connsiteX38-12709" fmla="*/ 90699 w 310355"/>
                  <a:gd name="connsiteY38-12710" fmla="*/ 271657 h 488122"/>
                  <a:gd name="connsiteX39-12711" fmla="*/ 90699 w 310355"/>
                  <a:gd name="connsiteY39-12712" fmla="*/ 376700 h 488122"/>
                  <a:gd name="connsiteX40-12713" fmla="*/ 59583 w 310355"/>
                  <a:gd name="connsiteY40-12714" fmla="*/ 376700 h 488122"/>
                  <a:gd name="connsiteX41-12715" fmla="*/ 59583 w 310355"/>
                  <a:gd name="connsiteY41-12716" fmla="*/ 373594 h 488122"/>
                  <a:gd name="connsiteX42-12717" fmla="*/ 16597 w 310355"/>
                  <a:gd name="connsiteY42-12718" fmla="*/ 224830 h 488122"/>
                  <a:gd name="connsiteX43-12719" fmla="*/ 2 w 310355"/>
                  <a:gd name="connsiteY43-12720" fmla="*/ 155453 h 488122"/>
                  <a:gd name="connsiteX44-12721" fmla="*/ 152931 w 310355"/>
                  <a:gd name="connsiteY44-12722" fmla="*/ 17 h 488122"/>
                  <a:gd name="connsiteX0-12723" fmla="*/ 101411 w 310355"/>
                  <a:gd name="connsiteY0-12724" fmla="*/ 457144 h 488122"/>
                  <a:gd name="connsiteX1-12725" fmla="*/ 208812 w 310355"/>
                  <a:gd name="connsiteY1-12726" fmla="*/ 457144 h 488122"/>
                  <a:gd name="connsiteX2-12727" fmla="*/ 193716 w 310355"/>
                  <a:gd name="connsiteY2-12728" fmla="*/ 488122 h 488122"/>
                  <a:gd name="connsiteX3-12729" fmla="*/ 116622 w 310355"/>
                  <a:gd name="connsiteY3-12730" fmla="*/ 488122 h 488122"/>
                  <a:gd name="connsiteX4-12731" fmla="*/ 101411 w 310355"/>
                  <a:gd name="connsiteY4-12732" fmla="*/ 457144 h 488122"/>
                  <a:gd name="connsiteX5-12733" fmla="*/ 59636 w 310355"/>
                  <a:gd name="connsiteY5-12734" fmla="*/ 401326 h 488122"/>
                  <a:gd name="connsiteX6-12735" fmla="*/ 250798 w 310355"/>
                  <a:gd name="connsiteY6-12736" fmla="*/ 401326 h 488122"/>
                  <a:gd name="connsiteX7-12737" fmla="*/ 233744 w 310355"/>
                  <a:gd name="connsiteY7-12738" fmla="*/ 432657 h 488122"/>
                  <a:gd name="connsiteX8-12739" fmla="*/ 76574 w 310355"/>
                  <a:gd name="connsiteY8-12740" fmla="*/ 432657 h 488122"/>
                  <a:gd name="connsiteX9-12741" fmla="*/ 59636 w 310355"/>
                  <a:gd name="connsiteY9-12742" fmla="*/ 401326 h 488122"/>
                  <a:gd name="connsiteX10-12743" fmla="*/ 104657 w 310355"/>
                  <a:gd name="connsiteY10-12744" fmla="*/ 189487 h 488122"/>
                  <a:gd name="connsiteX11-12745" fmla="*/ 176786 w 310355"/>
                  <a:gd name="connsiteY11-12746" fmla="*/ 199270 h 488122"/>
                  <a:gd name="connsiteX12-12747" fmla="*/ 185313 w 310355"/>
                  <a:gd name="connsiteY12-12748" fmla="*/ 203298 h 488122"/>
                  <a:gd name="connsiteX13-12749" fmla="*/ 185889 w 310355"/>
                  <a:gd name="connsiteY13-12750" fmla="*/ 203298 h 488122"/>
                  <a:gd name="connsiteX14-12751" fmla="*/ 194185 w 310355"/>
                  <a:gd name="connsiteY14-12752" fmla="*/ 200076 h 488122"/>
                  <a:gd name="connsiteX15-12753" fmla="*/ 205707 w 310355"/>
                  <a:gd name="connsiteY15-12754" fmla="*/ 189487 h 488122"/>
                  <a:gd name="connsiteX16-12755" fmla="*/ 104657 w 310355"/>
                  <a:gd name="connsiteY16-12756" fmla="*/ 189487 h 488122"/>
                  <a:gd name="connsiteX17-12757" fmla="*/ 152931 w 310355"/>
                  <a:gd name="connsiteY17-12758" fmla="*/ 17 h 488122"/>
                  <a:gd name="connsiteX18-12759" fmla="*/ 310355 w 310355"/>
                  <a:gd name="connsiteY18-12760" fmla="*/ 154993 h 488122"/>
                  <a:gd name="connsiteX19-12761" fmla="*/ 294912 w 310355"/>
                  <a:gd name="connsiteY19-12762" fmla="*/ 222529 h 488122"/>
                  <a:gd name="connsiteX20-12763" fmla="*/ 250774 w 310355"/>
                  <a:gd name="connsiteY20-12764" fmla="*/ 372903 h 488122"/>
                  <a:gd name="connsiteX21-12765" fmla="*/ 250774 w 310355"/>
                  <a:gd name="connsiteY21-12766" fmla="*/ 376700 h 488122"/>
                  <a:gd name="connsiteX22-12767" fmla="*/ 219658 w 310355"/>
                  <a:gd name="connsiteY22-12768" fmla="*/ 376700 h 488122"/>
                  <a:gd name="connsiteX23-12769" fmla="*/ 219658 w 310355"/>
                  <a:gd name="connsiteY23-12770" fmla="*/ 271657 h 488122"/>
                  <a:gd name="connsiteX24-12771" fmla="*/ 219542 w 310355"/>
                  <a:gd name="connsiteY24-12772" fmla="*/ 267515 h 488122"/>
                  <a:gd name="connsiteX25-12773" fmla="*/ 234870 w 310355"/>
                  <a:gd name="connsiteY25-12774" fmla="*/ 158905 h 488122"/>
                  <a:gd name="connsiteX26-12775" fmla="*/ 231758 w 310355"/>
                  <a:gd name="connsiteY26-12776" fmla="*/ 148895 h 488122"/>
                  <a:gd name="connsiteX27-12777" fmla="*/ 214356 w 310355"/>
                  <a:gd name="connsiteY27-12778" fmla="*/ 148090 h 488122"/>
                  <a:gd name="connsiteX28-12779" fmla="*/ 186698 w 310355"/>
                  <a:gd name="connsiteY28-12780" fmla="*/ 173632 h 488122"/>
                  <a:gd name="connsiteX29-12781" fmla="*/ 164225 w 310355"/>
                  <a:gd name="connsiteY29-12782" fmla="*/ 148895 h 488122"/>
                  <a:gd name="connsiteX30-12783" fmla="*/ 155121 w 310355"/>
                  <a:gd name="connsiteY30-12784" fmla="*/ 144869 h 488122"/>
                  <a:gd name="connsiteX31-12785" fmla="*/ 146016 w 310355"/>
                  <a:gd name="connsiteY31-12786" fmla="*/ 148895 h 488122"/>
                  <a:gd name="connsiteX32-12787" fmla="*/ 123659 w 310355"/>
                  <a:gd name="connsiteY32-12788" fmla="*/ 173632 h 488122"/>
                  <a:gd name="connsiteX33-12789" fmla="*/ 96000 w 310355"/>
                  <a:gd name="connsiteY33-12790" fmla="*/ 148205 h 488122"/>
                  <a:gd name="connsiteX34-12791" fmla="*/ 85859 w 310355"/>
                  <a:gd name="connsiteY34-12792" fmla="*/ 144984 h 488122"/>
                  <a:gd name="connsiteX35-12793" fmla="*/ 75372 w 310355"/>
                  <a:gd name="connsiteY35-12794" fmla="*/ 158905 h 488122"/>
                  <a:gd name="connsiteX36-12795" fmla="*/ 90814 w 310355"/>
                  <a:gd name="connsiteY36-12796" fmla="*/ 267515 h 488122"/>
                  <a:gd name="connsiteX37-12797" fmla="*/ 90699 w 310355"/>
                  <a:gd name="connsiteY37-12798" fmla="*/ 271657 h 488122"/>
                  <a:gd name="connsiteX38-12799" fmla="*/ 90699 w 310355"/>
                  <a:gd name="connsiteY38-12800" fmla="*/ 376700 h 488122"/>
                  <a:gd name="connsiteX39-12801" fmla="*/ 59583 w 310355"/>
                  <a:gd name="connsiteY39-12802" fmla="*/ 376700 h 488122"/>
                  <a:gd name="connsiteX40-12803" fmla="*/ 59583 w 310355"/>
                  <a:gd name="connsiteY40-12804" fmla="*/ 373594 h 488122"/>
                  <a:gd name="connsiteX41-12805" fmla="*/ 16597 w 310355"/>
                  <a:gd name="connsiteY41-12806" fmla="*/ 224830 h 488122"/>
                  <a:gd name="connsiteX42-12807" fmla="*/ 2 w 310355"/>
                  <a:gd name="connsiteY42-12808" fmla="*/ 155453 h 488122"/>
                  <a:gd name="connsiteX43-12809" fmla="*/ 152931 w 310355"/>
                  <a:gd name="connsiteY43-12810" fmla="*/ 17 h 488122"/>
                  <a:gd name="connsiteX0-12811" fmla="*/ 101411 w 310355"/>
                  <a:gd name="connsiteY0-12812" fmla="*/ 457144 h 488122"/>
                  <a:gd name="connsiteX1-12813" fmla="*/ 208812 w 310355"/>
                  <a:gd name="connsiteY1-12814" fmla="*/ 457144 h 488122"/>
                  <a:gd name="connsiteX2-12815" fmla="*/ 193716 w 310355"/>
                  <a:gd name="connsiteY2-12816" fmla="*/ 488122 h 488122"/>
                  <a:gd name="connsiteX3-12817" fmla="*/ 116622 w 310355"/>
                  <a:gd name="connsiteY3-12818" fmla="*/ 488122 h 488122"/>
                  <a:gd name="connsiteX4-12819" fmla="*/ 101411 w 310355"/>
                  <a:gd name="connsiteY4-12820" fmla="*/ 457144 h 488122"/>
                  <a:gd name="connsiteX5-12821" fmla="*/ 59636 w 310355"/>
                  <a:gd name="connsiteY5-12822" fmla="*/ 401326 h 488122"/>
                  <a:gd name="connsiteX6-12823" fmla="*/ 250798 w 310355"/>
                  <a:gd name="connsiteY6-12824" fmla="*/ 401326 h 488122"/>
                  <a:gd name="connsiteX7-12825" fmla="*/ 233744 w 310355"/>
                  <a:gd name="connsiteY7-12826" fmla="*/ 432657 h 488122"/>
                  <a:gd name="connsiteX8-12827" fmla="*/ 76574 w 310355"/>
                  <a:gd name="connsiteY8-12828" fmla="*/ 432657 h 488122"/>
                  <a:gd name="connsiteX9-12829" fmla="*/ 59636 w 310355"/>
                  <a:gd name="connsiteY9-12830" fmla="*/ 401326 h 488122"/>
                  <a:gd name="connsiteX10-12831" fmla="*/ 205707 w 310355"/>
                  <a:gd name="connsiteY10-12832" fmla="*/ 189487 h 488122"/>
                  <a:gd name="connsiteX11-12833" fmla="*/ 176786 w 310355"/>
                  <a:gd name="connsiteY11-12834" fmla="*/ 199270 h 488122"/>
                  <a:gd name="connsiteX12-12835" fmla="*/ 185313 w 310355"/>
                  <a:gd name="connsiteY12-12836" fmla="*/ 203298 h 488122"/>
                  <a:gd name="connsiteX13-12837" fmla="*/ 185889 w 310355"/>
                  <a:gd name="connsiteY13-12838" fmla="*/ 203298 h 488122"/>
                  <a:gd name="connsiteX14-12839" fmla="*/ 194185 w 310355"/>
                  <a:gd name="connsiteY14-12840" fmla="*/ 200076 h 488122"/>
                  <a:gd name="connsiteX15-12841" fmla="*/ 205707 w 310355"/>
                  <a:gd name="connsiteY15-12842" fmla="*/ 189487 h 488122"/>
                  <a:gd name="connsiteX16-12843" fmla="*/ 152931 w 310355"/>
                  <a:gd name="connsiteY16-12844" fmla="*/ 17 h 488122"/>
                  <a:gd name="connsiteX17-12845" fmla="*/ 310355 w 310355"/>
                  <a:gd name="connsiteY17-12846" fmla="*/ 154993 h 488122"/>
                  <a:gd name="connsiteX18-12847" fmla="*/ 294912 w 310355"/>
                  <a:gd name="connsiteY18-12848" fmla="*/ 222529 h 488122"/>
                  <a:gd name="connsiteX19-12849" fmla="*/ 250774 w 310355"/>
                  <a:gd name="connsiteY19-12850" fmla="*/ 372903 h 488122"/>
                  <a:gd name="connsiteX20-12851" fmla="*/ 250774 w 310355"/>
                  <a:gd name="connsiteY20-12852" fmla="*/ 376700 h 488122"/>
                  <a:gd name="connsiteX21-12853" fmla="*/ 219658 w 310355"/>
                  <a:gd name="connsiteY21-12854" fmla="*/ 376700 h 488122"/>
                  <a:gd name="connsiteX22-12855" fmla="*/ 219658 w 310355"/>
                  <a:gd name="connsiteY22-12856" fmla="*/ 271657 h 488122"/>
                  <a:gd name="connsiteX23-12857" fmla="*/ 219542 w 310355"/>
                  <a:gd name="connsiteY23-12858" fmla="*/ 267515 h 488122"/>
                  <a:gd name="connsiteX24-12859" fmla="*/ 234870 w 310355"/>
                  <a:gd name="connsiteY24-12860" fmla="*/ 158905 h 488122"/>
                  <a:gd name="connsiteX25-12861" fmla="*/ 231758 w 310355"/>
                  <a:gd name="connsiteY25-12862" fmla="*/ 148895 h 488122"/>
                  <a:gd name="connsiteX26-12863" fmla="*/ 214356 w 310355"/>
                  <a:gd name="connsiteY26-12864" fmla="*/ 148090 h 488122"/>
                  <a:gd name="connsiteX27-12865" fmla="*/ 186698 w 310355"/>
                  <a:gd name="connsiteY27-12866" fmla="*/ 173632 h 488122"/>
                  <a:gd name="connsiteX28-12867" fmla="*/ 164225 w 310355"/>
                  <a:gd name="connsiteY28-12868" fmla="*/ 148895 h 488122"/>
                  <a:gd name="connsiteX29-12869" fmla="*/ 155121 w 310355"/>
                  <a:gd name="connsiteY29-12870" fmla="*/ 144869 h 488122"/>
                  <a:gd name="connsiteX30-12871" fmla="*/ 146016 w 310355"/>
                  <a:gd name="connsiteY30-12872" fmla="*/ 148895 h 488122"/>
                  <a:gd name="connsiteX31-12873" fmla="*/ 123659 w 310355"/>
                  <a:gd name="connsiteY31-12874" fmla="*/ 173632 h 488122"/>
                  <a:gd name="connsiteX32-12875" fmla="*/ 96000 w 310355"/>
                  <a:gd name="connsiteY32-12876" fmla="*/ 148205 h 488122"/>
                  <a:gd name="connsiteX33-12877" fmla="*/ 85859 w 310355"/>
                  <a:gd name="connsiteY33-12878" fmla="*/ 144984 h 488122"/>
                  <a:gd name="connsiteX34-12879" fmla="*/ 75372 w 310355"/>
                  <a:gd name="connsiteY34-12880" fmla="*/ 158905 h 488122"/>
                  <a:gd name="connsiteX35-12881" fmla="*/ 90814 w 310355"/>
                  <a:gd name="connsiteY35-12882" fmla="*/ 267515 h 488122"/>
                  <a:gd name="connsiteX36-12883" fmla="*/ 90699 w 310355"/>
                  <a:gd name="connsiteY36-12884" fmla="*/ 271657 h 488122"/>
                  <a:gd name="connsiteX37-12885" fmla="*/ 90699 w 310355"/>
                  <a:gd name="connsiteY37-12886" fmla="*/ 376700 h 488122"/>
                  <a:gd name="connsiteX38-12887" fmla="*/ 59583 w 310355"/>
                  <a:gd name="connsiteY38-12888" fmla="*/ 376700 h 488122"/>
                  <a:gd name="connsiteX39-12889" fmla="*/ 59583 w 310355"/>
                  <a:gd name="connsiteY39-12890" fmla="*/ 373594 h 488122"/>
                  <a:gd name="connsiteX40-12891" fmla="*/ 16597 w 310355"/>
                  <a:gd name="connsiteY40-12892" fmla="*/ 224830 h 488122"/>
                  <a:gd name="connsiteX41-12893" fmla="*/ 2 w 310355"/>
                  <a:gd name="connsiteY41-12894" fmla="*/ 155453 h 488122"/>
                  <a:gd name="connsiteX42-12895" fmla="*/ 152931 w 310355"/>
                  <a:gd name="connsiteY42-12896" fmla="*/ 17 h 488122"/>
                  <a:gd name="connsiteX0-12897" fmla="*/ 101411 w 310355"/>
                  <a:gd name="connsiteY0-12898" fmla="*/ 457144 h 488122"/>
                  <a:gd name="connsiteX1-12899" fmla="*/ 208812 w 310355"/>
                  <a:gd name="connsiteY1-12900" fmla="*/ 457144 h 488122"/>
                  <a:gd name="connsiteX2-12901" fmla="*/ 193716 w 310355"/>
                  <a:gd name="connsiteY2-12902" fmla="*/ 488122 h 488122"/>
                  <a:gd name="connsiteX3-12903" fmla="*/ 116622 w 310355"/>
                  <a:gd name="connsiteY3-12904" fmla="*/ 488122 h 488122"/>
                  <a:gd name="connsiteX4-12905" fmla="*/ 101411 w 310355"/>
                  <a:gd name="connsiteY4-12906" fmla="*/ 457144 h 488122"/>
                  <a:gd name="connsiteX5-12907" fmla="*/ 59636 w 310355"/>
                  <a:gd name="connsiteY5-12908" fmla="*/ 401326 h 488122"/>
                  <a:gd name="connsiteX6-12909" fmla="*/ 250798 w 310355"/>
                  <a:gd name="connsiteY6-12910" fmla="*/ 401326 h 488122"/>
                  <a:gd name="connsiteX7-12911" fmla="*/ 233744 w 310355"/>
                  <a:gd name="connsiteY7-12912" fmla="*/ 432657 h 488122"/>
                  <a:gd name="connsiteX8-12913" fmla="*/ 76574 w 310355"/>
                  <a:gd name="connsiteY8-12914" fmla="*/ 432657 h 488122"/>
                  <a:gd name="connsiteX9-12915" fmla="*/ 59636 w 310355"/>
                  <a:gd name="connsiteY9-12916" fmla="*/ 401326 h 488122"/>
                  <a:gd name="connsiteX10-12917" fmla="*/ 205707 w 310355"/>
                  <a:gd name="connsiteY10-12918" fmla="*/ 189487 h 488122"/>
                  <a:gd name="connsiteX11-12919" fmla="*/ 176786 w 310355"/>
                  <a:gd name="connsiteY11-12920" fmla="*/ 199270 h 488122"/>
                  <a:gd name="connsiteX12-12921" fmla="*/ 162154 w 310355"/>
                  <a:gd name="connsiteY12-12922" fmla="*/ 223884 h 488122"/>
                  <a:gd name="connsiteX13-12923" fmla="*/ 185889 w 310355"/>
                  <a:gd name="connsiteY13-12924" fmla="*/ 203298 h 488122"/>
                  <a:gd name="connsiteX14-12925" fmla="*/ 194185 w 310355"/>
                  <a:gd name="connsiteY14-12926" fmla="*/ 200076 h 488122"/>
                  <a:gd name="connsiteX15-12927" fmla="*/ 205707 w 310355"/>
                  <a:gd name="connsiteY15-12928" fmla="*/ 189487 h 488122"/>
                  <a:gd name="connsiteX16-12929" fmla="*/ 152931 w 310355"/>
                  <a:gd name="connsiteY16-12930" fmla="*/ 17 h 488122"/>
                  <a:gd name="connsiteX17-12931" fmla="*/ 310355 w 310355"/>
                  <a:gd name="connsiteY17-12932" fmla="*/ 154993 h 488122"/>
                  <a:gd name="connsiteX18-12933" fmla="*/ 294912 w 310355"/>
                  <a:gd name="connsiteY18-12934" fmla="*/ 222529 h 488122"/>
                  <a:gd name="connsiteX19-12935" fmla="*/ 250774 w 310355"/>
                  <a:gd name="connsiteY19-12936" fmla="*/ 372903 h 488122"/>
                  <a:gd name="connsiteX20-12937" fmla="*/ 250774 w 310355"/>
                  <a:gd name="connsiteY20-12938" fmla="*/ 376700 h 488122"/>
                  <a:gd name="connsiteX21-12939" fmla="*/ 219658 w 310355"/>
                  <a:gd name="connsiteY21-12940" fmla="*/ 376700 h 488122"/>
                  <a:gd name="connsiteX22-12941" fmla="*/ 219658 w 310355"/>
                  <a:gd name="connsiteY22-12942" fmla="*/ 271657 h 488122"/>
                  <a:gd name="connsiteX23-12943" fmla="*/ 219542 w 310355"/>
                  <a:gd name="connsiteY23-12944" fmla="*/ 267515 h 488122"/>
                  <a:gd name="connsiteX24-12945" fmla="*/ 234870 w 310355"/>
                  <a:gd name="connsiteY24-12946" fmla="*/ 158905 h 488122"/>
                  <a:gd name="connsiteX25-12947" fmla="*/ 231758 w 310355"/>
                  <a:gd name="connsiteY25-12948" fmla="*/ 148895 h 488122"/>
                  <a:gd name="connsiteX26-12949" fmla="*/ 214356 w 310355"/>
                  <a:gd name="connsiteY26-12950" fmla="*/ 148090 h 488122"/>
                  <a:gd name="connsiteX27-12951" fmla="*/ 186698 w 310355"/>
                  <a:gd name="connsiteY27-12952" fmla="*/ 173632 h 488122"/>
                  <a:gd name="connsiteX28-12953" fmla="*/ 164225 w 310355"/>
                  <a:gd name="connsiteY28-12954" fmla="*/ 148895 h 488122"/>
                  <a:gd name="connsiteX29-12955" fmla="*/ 155121 w 310355"/>
                  <a:gd name="connsiteY29-12956" fmla="*/ 144869 h 488122"/>
                  <a:gd name="connsiteX30-12957" fmla="*/ 146016 w 310355"/>
                  <a:gd name="connsiteY30-12958" fmla="*/ 148895 h 488122"/>
                  <a:gd name="connsiteX31-12959" fmla="*/ 123659 w 310355"/>
                  <a:gd name="connsiteY31-12960" fmla="*/ 173632 h 488122"/>
                  <a:gd name="connsiteX32-12961" fmla="*/ 96000 w 310355"/>
                  <a:gd name="connsiteY32-12962" fmla="*/ 148205 h 488122"/>
                  <a:gd name="connsiteX33-12963" fmla="*/ 85859 w 310355"/>
                  <a:gd name="connsiteY33-12964" fmla="*/ 144984 h 488122"/>
                  <a:gd name="connsiteX34-12965" fmla="*/ 75372 w 310355"/>
                  <a:gd name="connsiteY34-12966" fmla="*/ 158905 h 488122"/>
                  <a:gd name="connsiteX35-12967" fmla="*/ 90814 w 310355"/>
                  <a:gd name="connsiteY35-12968" fmla="*/ 267515 h 488122"/>
                  <a:gd name="connsiteX36-12969" fmla="*/ 90699 w 310355"/>
                  <a:gd name="connsiteY36-12970" fmla="*/ 271657 h 488122"/>
                  <a:gd name="connsiteX37-12971" fmla="*/ 90699 w 310355"/>
                  <a:gd name="connsiteY37-12972" fmla="*/ 376700 h 488122"/>
                  <a:gd name="connsiteX38-12973" fmla="*/ 59583 w 310355"/>
                  <a:gd name="connsiteY38-12974" fmla="*/ 376700 h 488122"/>
                  <a:gd name="connsiteX39-12975" fmla="*/ 59583 w 310355"/>
                  <a:gd name="connsiteY39-12976" fmla="*/ 373594 h 488122"/>
                  <a:gd name="connsiteX40-12977" fmla="*/ 16597 w 310355"/>
                  <a:gd name="connsiteY40-12978" fmla="*/ 224830 h 488122"/>
                  <a:gd name="connsiteX41-12979" fmla="*/ 2 w 310355"/>
                  <a:gd name="connsiteY41-12980" fmla="*/ 155453 h 488122"/>
                  <a:gd name="connsiteX42-12981" fmla="*/ 152931 w 310355"/>
                  <a:gd name="connsiteY42-12982" fmla="*/ 17 h 488122"/>
                  <a:gd name="connsiteX0-12983" fmla="*/ 101411 w 310355"/>
                  <a:gd name="connsiteY0-12984" fmla="*/ 457144 h 488122"/>
                  <a:gd name="connsiteX1-12985" fmla="*/ 208812 w 310355"/>
                  <a:gd name="connsiteY1-12986" fmla="*/ 457144 h 488122"/>
                  <a:gd name="connsiteX2-12987" fmla="*/ 193716 w 310355"/>
                  <a:gd name="connsiteY2-12988" fmla="*/ 488122 h 488122"/>
                  <a:gd name="connsiteX3-12989" fmla="*/ 116622 w 310355"/>
                  <a:gd name="connsiteY3-12990" fmla="*/ 488122 h 488122"/>
                  <a:gd name="connsiteX4-12991" fmla="*/ 101411 w 310355"/>
                  <a:gd name="connsiteY4-12992" fmla="*/ 457144 h 488122"/>
                  <a:gd name="connsiteX5-12993" fmla="*/ 59636 w 310355"/>
                  <a:gd name="connsiteY5-12994" fmla="*/ 401326 h 488122"/>
                  <a:gd name="connsiteX6-12995" fmla="*/ 250798 w 310355"/>
                  <a:gd name="connsiteY6-12996" fmla="*/ 401326 h 488122"/>
                  <a:gd name="connsiteX7-12997" fmla="*/ 233744 w 310355"/>
                  <a:gd name="connsiteY7-12998" fmla="*/ 432657 h 488122"/>
                  <a:gd name="connsiteX8-12999" fmla="*/ 76574 w 310355"/>
                  <a:gd name="connsiteY8-13000" fmla="*/ 432657 h 488122"/>
                  <a:gd name="connsiteX9-13001" fmla="*/ 59636 w 310355"/>
                  <a:gd name="connsiteY9-13002" fmla="*/ 401326 h 488122"/>
                  <a:gd name="connsiteX10-13003" fmla="*/ 205707 w 310355"/>
                  <a:gd name="connsiteY10-13004" fmla="*/ 189487 h 488122"/>
                  <a:gd name="connsiteX11-13005" fmla="*/ 176786 w 310355"/>
                  <a:gd name="connsiteY11-13006" fmla="*/ 199270 h 488122"/>
                  <a:gd name="connsiteX12-13007" fmla="*/ 185889 w 310355"/>
                  <a:gd name="connsiteY12-13008" fmla="*/ 203298 h 488122"/>
                  <a:gd name="connsiteX13-13009" fmla="*/ 194185 w 310355"/>
                  <a:gd name="connsiteY13-13010" fmla="*/ 200076 h 488122"/>
                  <a:gd name="connsiteX14-13011" fmla="*/ 205707 w 310355"/>
                  <a:gd name="connsiteY14-13012" fmla="*/ 189487 h 488122"/>
                  <a:gd name="connsiteX15-13013" fmla="*/ 152931 w 310355"/>
                  <a:gd name="connsiteY15-13014" fmla="*/ 17 h 488122"/>
                  <a:gd name="connsiteX16-13015" fmla="*/ 310355 w 310355"/>
                  <a:gd name="connsiteY16-13016" fmla="*/ 154993 h 488122"/>
                  <a:gd name="connsiteX17-13017" fmla="*/ 294912 w 310355"/>
                  <a:gd name="connsiteY17-13018" fmla="*/ 222529 h 488122"/>
                  <a:gd name="connsiteX18-13019" fmla="*/ 250774 w 310355"/>
                  <a:gd name="connsiteY18-13020" fmla="*/ 372903 h 488122"/>
                  <a:gd name="connsiteX19-13021" fmla="*/ 250774 w 310355"/>
                  <a:gd name="connsiteY19-13022" fmla="*/ 376700 h 488122"/>
                  <a:gd name="connsiteX20-13023" fmla="*/ 219658 w 310355"/>
                  <a:gd name="connsiteY20-13024" fmla="*/ 376700 h 488122"/>
                  <a:gd name="connsiteX21-13025" fmla="*/ 219658 w 310355"/>
                  <a:gd name="connsiteY21-13026" fmla="*/ 271657 h 488122"/>
                  <a:gd name="connsiteX22-13027" fmla="*/ 219542 w 310355"/>
                  <a:gd name="connsiteY22-13028" fmla="*/ 267515 h 488122"/>
                  <a:gd name="connsiteX23-13029" fmla="*/ 234870 w 310355"/>
                  <a:gd name="connsiteY23-13030" fmla="*/ 158905 h 488122"/>
                  <a:gd name="connsiteX24-13031" fmla="*/ 231758 w 310355"/>
                  <a:gd name="connsiteY24-13032" fmla="*/ 148895 h 488122"/>
                  <a:gd name="connsiteX25-13033" fmla="*/ 214356 w 310355"/>
                  <a:gd name="connsiteY25-13034" fmla="*/ 148090 h 488122"/>
                  <a:gd name="connsiteX26-13035" fmla="*/ 186698 w 310355"/>
                  <a:gd name="connsiteY26-13036" fmla="*/ 173632 h 488122"/>
                  <a:gd name="connsiteX27-13037" fmla="*/ 164225 w 310355"/>
                  <a:gd name="connsiteY27-13038" fmla="*/ 148895 h 488122"/>
                  <a:gd name="connsiteX28-13039" fmla="*/ 155121 w 310355"/>
                  <a:gd name="connsiteY28-13040" fmla="*/ 144869 h 488122"/>
                  <a:gd name="connsiteX29-13041" fmla="*/ 146016 w 310355"/>
                  <a:gd name="connsiteY29-13042" fmla="*/ 148895 h 488122"/>
                  <a:gd name="connsiteX30-13043" fmla="*/ 123659 w 310355"/>
                  <a:gd name="connsiteY30-13044" fmla="*/ 173632 h 488122"/>
                  <a:gd name="connsiteX31-13045" fmla="*/ 96000 w 310355"/>
                  <a:gd name="connsiteY31-13046" fmla="*/ 148205 h 488122"/>
                  <a:gd name="connsiteX32-13047" fmla="*/ 85859 w 310355"/>
                  <a:gd name="connsiteY32-13048" fmla="*/ 144984 h 488122"/>
                  <a:gd name="connsiteX33-13049" fmla="*/ 75372 w 310355"/>
                  <a:gd name="connsiteY33-13050" fmla="*/ 158905 h 488122"/>
                  <a:gd name="connsiteX34-13051" fmla="*/ 90814 w 310355"/>
                  <a:gd name="connsiteY34-13052" fmla="*/ 267515 h 488122"/>
                  <a:gd name="connsiteX35-13053" fmla="*/ 90699 w 310355"/>
                  <a:gd name="connsiteY35-13054" fmla="*/ 271657 h 488122"/>
                  <a:gd name="connsiteX36-13055" fmla="*/ 90699 w 310355"/>
                  <a:gd name="connsiteY36-13056" fmla="*/ 376700 h 488122"/>
                  <a:gd name="connsiteX37-13057" fmla="*/ 59583 w 310355"/>
                  <a:gd name="connsiteY37-13058" fmla="*/ 376700 h 488122"/>
                  <a:gd name="connsiteX38-13059" fmla="*/ 59583 w 310355"/>
                  <a:gd name="connsiteY38-13060" fmla="*/ 373594 h 488122"/>
                  <a:gd name="connsiteX39-13061" fmla="*/ 16597 w 310355"/>
                  <a:gd name="connsiteY39-13062" fmla="*/ 224830 h 488122"/>
                  <a:gd name="connsiteX40-13063" fmla="*/ 2 w 310355"/>
                  <a:gd name="connsiteY40-13064" fmla="*/ 155453 h 488122"/>
                  <a:gd name="connsiteX41-13065" fmla="*/ 152931 w 310355"/>
                  <a:gd name="connsiteY41-13066" fmla="*/ 17 h 488122"/>
                  <a:gd name="connsiteX0-13067" fmla="*/ 101411 w 310355"/>
                  <a:gd name="connsiteY0-13068" fmla="*/ 457144 h 488122"/>
                  <a:gd name="connsiteX1-13069" fmla="*/ 208812 w 310355"/>
                  <a:gd name="connsiteY1-13070" fmla="*/ 457144 h 488122"/>
                  <a:gd name="connsiteX2-13071" fmla="*/ 193716 w 310355"/>
                  <a:gd name="connsiteY2-13072" fmla="*/ 488122 h 488122"/>
                  <a:gd name="connsiteX3-13073" fmla="*/ 116622 w 310355"/>
                  <a:gd name="connsiteY3-13074" fmla="*/ 488122 h 488122"/>
                  <a:gd name="connsiteX4-13075" fmla="*/ 101411 w 310355"/>
                  <a:gd name="connsiteY4-13076" fmla="*/ 457144 h 488122"/>
                  <a:gd name="connsiteX5-13077" fmla="*/ 59636 w 310355"/>
                  <a:gd name="connsiteY5-13078" fmla="*/ 401326 h 488122"/>
                  <a:gd name="connsiteX6-13079" fmla="*/ 250798 w 310355"/>
                  <a:gd name="connsiteY6-13080" fmla="*/ 401326 h 488122"/>
                  <a:gd name="connsiteX7-13081" fmla="*/ 233744 w 310355"/>
                  <a:gd name="connsiteY7-13082" fmla="*/ 432657 h 488122"/>
                  <a:gd name="connsiteX8-13083" fmla="*/ 76574 w 310355"/>
                  <a:gd name="connsiteY8-13084" fmla="*/ 432657 h 488122"/>
                  <a:gd name="connsiteX9-13085" fmla="*/ 59636 w 310355"/>
                  <a:gd name="connsiteY9-13086" fmla="*/ 401326 h 488122"/>
                  <a:gd name="connsiteX10-13087" fmla="*/ 205707 w 310355"/>
                  <a:gd name="connsiteY10-13088" fmla="*/ 189487 h 488122"/>
                  <a:gd name="connsiteX11-13089" fmla="*/ 176786 w 310355"/>
                  <a:gd name="connsiteY11-13090" fmla="*/ 199270 h 488122"/>
                  <a:gd name="connsiteX12-13091" fmla="*/ 185889 w 310355"/>
                  <a:gd name="connsiteY12-13092" fmla="*/ 203298 h 488122"/>
                  <a:gd name="connsiteX13-13093" fmla="*/ 174886 w 310355"/>
                  <a:gd name="connsiteY13-13094" fmla="*/ 250254 h 488122"/>
                  <a:gd name="connsiteX14-13095" fmla="*/ 205707 w 310355"/>
                  <a:gd name="connsiteY14-13096" fmla="*/ 189487 h 488122"/>
                  <a:gd name="connsiteX15-13097" fmla="*/ 152931 w 310355"/>
                  <a:gd name="connsiteY15-13098" fmla="*/ 17 h 488122"/>
                  <a:gd name="connsiteX16-13099" fmla="*/ 310355 w 310355"/>
                  <a:gd name="connsiteY16-13100" fmla="*/ 154993 h 488122"/>
                  <a:gd name="connsiteX17-13101" fmla="*/ 294912 w 310355"/>
                  <a:gd name="connsiteY17-13102" fmla="*/ 222529 h 488122"/>
                  <a:gd name="connsiteX18-13103" fmla="*/ 250774 w 310355"/>
                  <a:gd name="connsiteY18-13104" fmla="*/ 372903 h 488122"/>
                  <a:gd name="connsiteX19-13105" fmla="*/ 250774 w 310355"/>
                  <a:gd name="connsiteY19-13106" fmla="*/ 376700 h 488122"/>
                  <a:gd name="connsiteX20-13107" fmla="*/ 219658 w 310355"/>
                  <a:gd name="connsiteY20-13108" fmla="*/ 376700 h 488122"/>
                  <a:gd name="connsiteX21-13109" fmla="*/ 219658 w 310355"/>
                  <a:gd name="connsiteY21-13110" fmla="*/ 271657 h 488122"/>
                  <a:gd name="connsiteX22-13111" fmla="*/ 219542 w 310355"/>
                  <a:gd name="connsiteY22-13112" fmla="*/ 267515 h 488122"/>
                  <a:gd name="connsiteX23-13113" fmla="*/ 234870 w 310355"/>
                  <a:gd name="connsiteY23-13114" fmla="*/ 158905 h 488122"/>
                  <a:gd name="connsiteX24-13115" fmla="*/ 231758 w 310355"/>
                  <a:gd name="connsiteY24-13116" fmla="*/ 148895 h 488122"/>
                  <a:gd name="connsiteX25-13117" fmla="*/ 214356 w 310355"/>
                  <a:gd name="connsiteY25-13118" fmla="*/ 148090 h 488122"/>
                  <a:gd name="connsiteX26-13119" fmla="*/ 186698 w 310355"/>
                  <a:gd name="connsiteY26-13120" fmla="*/ 173632 h 488122"/>
                  <a:gd name="connsiteX27-13121" fmla="*/ 164225 w 310355"/>
                  <a:gd name="connsiteY27-13122" fmla="*/ 148895 h 488122"/>
                  <a:gd name="connsiteX28-13123" fmla="*/ 155121 w 310355"/>
                  <a:gd name="connsiteY28-13124" fmla="*/ 144869 h 488122"/>
                  <a:gd name="connsiteX29-13125" fmla="*/ 146016 w 310355"/>
                  <a:gd name="connsiteY29-13126" fmla="*/ 148895 h 488122"/>
                  <a:gd name="connsiteX30-13127" fmla="*/ 123659 w 310355"/>
                  <a:gd name="connsiteY30-13128" fmla="*/ 173632 h 488122"/>
                  <a:gd name="connsiteX31-13129" fmla="*/ 96000 w 310355"/>
                  <a:gd name="connsiteY31-13130" fmla="*/ 148205 h 488122"/>
                  <a:gd name="connsiteX32-13131" fmla="*/ 85859 w 310355"/>
                  <a:gd name="connsiteY32-13132" fmla="*/ 144984 h 488122"/>
                  <a:gd name="connsiteX33-13133" fmla="*/ 75372 w 310355"/>
                  <a:gd name="connsiteY33-13134" fmla="*/ 158905 h 488122"/>
                  <a:gd name="connsiteX34-13135" fmla="*/ 90814 w 310355"/>
                  <a:gd name="connsiteY34-13136" fmla="*/ 267515 h 488122"/>
                  <a:gd name="connsiteX35-13137" fmla="*/ 90699 w 310355"/>
                  <a:gd name="connsiteY35-13138" fmla="*/ 271657 h 488122"/>
                  <a:gd name="connsiteX36-13139" fmla="*/ 90699 w 310355"/>
                  <a:gd name="connsiteY36-13140" fmla="*/ 376700 h 488122"/>
                  <a:gd name="connsiteX37-13141" fmla="*/ 59583 w 310355"/>
                  <a:gd name="connsiteY37-13142" fmla="*/ 376700 h 488122"/>
                  <a:gd name="connsiteX38-13143" fmla="*/ 59583 w 310355"/>
                  <a:gd name="connsiteY38-13144" fmla="*/ 373594 h 488122"/>
                  <a:gd name="connsiteX39-13145" fmla="*/ 16597 w 310355"/>
                  <a:gd name="connsiteY39-13146" fmla="*/ 224830 h 488122"/>
                  <a:gd name="connsiteX40-13147" fmla="*/ 2 w 310355"/>
                  <a:gd name="connsiteY40-13148" fmla="*/ 155453 h 488122"/>
                  <a:gd name="connsiteX41-13149" fmla="*/ 152931 w 310355"/>
                  <a:gd name="connsiteY41-13150" fmla="*/ 17 h 488122"/>
                  <a:gd name="connsiteX0-13151" fmla="*/ 101411 w 310355"/>
                  <a:gd name="connsiteY0-13152" fmla="*/ 457144 h 488122"/>
                  <a:gd name="connsiteX1-13153" fmla="*/ 208812 w 310355"/>
                  <a:gd name="connsiteY1-13154" fmla="*/ 457144 h 488122"/>
                  <a:gd name="connsiteX2-13155" fmla="*/ 193716 w 310355"/>
                  <a:gd name="connsiteY2-13156" fmla="*/ 488122 h 488122"/>
                  <a:gd name="connsiteX3-13157" fmla="*/ 116622 w 310355"/>
                  <a:gd name="connsiteY3-13158" fmla="*/ 488122 h 488122"/>
                  <a:gd name="connsiteX4-13159" fmla="*/ 101411 w 310355"/>
                  <a:gd name="connsiteY4-13160" fmla="*/ 457144 h 488122"/>
                  <a:gd name="connsiteX5-13161" fmla="*/ 59636 w 310355"/>
                  <a:gd name="connsiteY5-13162" fmla="*/ 401326 h 488122"/>
                  <a:gd name="connsiteX6-13163" fmla="*/ 250798 w 310355"/>
                  <a:gd name="connsiteY6-13164" fmla="*/ 401326 h 488122"/>
                  <a:gd name="connsiteX7-13165" fmla="*/ 233744 w 310355"/>
                  <a:gd name="connsiteY7-13166" fmla="*/ 432657 h 488122"/>
                  <a:gd name="connsiteX8-13167" fmla="*/ 76574 w 310355"/>
                  <a:gd name="connsiteY8-13168" fmla="*/ 432657 h 488122"/>
                  <a:gd name="connsiteX9-13169" fmla="*/ 59636 w 310355"/>
                  <a:gd name="connsiteY9-13170" fmla="*/ 401326 h 488122"/>
                  <a:gd name="connsiteX10-13171" fmla="*/ 205707 w 310355"/>
                  <a:gd name="connsiteY10-13172" fmla="*/ 189487 h 488122"/>
                  <a:gd name="connsiteX11-13173" fmla="*/ 176786 w 310355"/>
                  <a:gd name="connsiteY11-13174" fmla="*/ 199270 h 488122"/>
                  <a:gd name="connsiteX12-13175" fmla="*/ 185889 w 310355"/>
                  <a:gd name="connsiteY12-13176" fmla="*/ 203298 h 488122"/>
                  <a:gd name="connsiteX13-13177" fmla="*/ 205707 w 310355"/>
                  <a:gd name="connsiteY13-13178" fmla="*/ 189487 h 488122"/>
                  <a:gd name="connsiteX14-13179" fmla="*/ 152931 w 310355"/>
                  <a:gd name="connsiteY14-13180" fmla="*/ 17 h 488122"/>
                  <a:gd name="connsiteX15-13181" fmla="*/ 310355 w 310355"/>
                  <a:gd name="connsiteY15-13182" fmla="*/ 154993 h 488122"/>
                  <a:gd name="connsiteX16-13183" fmla="*/ 294912 w 310355"/>
                  <a:gd name="connsiteY16-13184" fmla="*/ 222529 h 488122"/>
                  <a:gd name="connsiteX17-13185" fmla="*/ 250774 w 310355"/>
                  <a:gd name="connsiteY17-13186" fmla="*/ 372903 h 488122"/>
                  <a:gd name="connsiteX18-13187" fmla="*/ 250774 w 310355"/>
                  <a:gd name="connsiteY18-13188" fmla="*/ 376700 h 488122"/>
                  <a:gd name="connsiteX19-13189" fmla="*/ 219658 w 310355"/>
                  <a:gd name="connsiteY19-13190" fmla="*/ 376700 h 488122"/>
                  <a:gd name="connsiteX20-13191" fmla="*/ 219658 w 310355"/>
                  <a:gd name="connsiteY20-13192" fmla="*/ 271657 h 488122"/>
                  <a:gd name="connsiteX21-13193" fmla="*/ 219542 w 310355"/>
                  <a:gd name="connsiteY21-13194" fmla="*/ 267515 h 488122"/>
                  <a:gd name="connsiteX22-13195" fmla="*/ 234870 w 310355"/>
                  <a:gd name="connsiteY22-13196" fmla="*/ 158905 h 488122"/>
                  <a:gd name="connsiteX23-13197" fmla="*/ 231758 w 310355"/>
                  <a:gd name="connsiteY23-13198" fmla="*/ 148895 h 488122"/>
                  <a:gd name="connsiteX24-13199" fmla="*/ 214356 w 310355"/>
                  <a:gd name="connsiteY24-13200" fmla="*/ 148090 h 488122"/>
                  <a:gd name="connsiteX25-13201" fmla="*/ 186698 w 310355"/>
                  <a:gd name="connsiteY25-13202" fmla="*/ 173632 h 488122"/>
                  <a:gd name="connsiteX26-13203" fmla="*/ 164225 w 310355"/>
                  <a:gd name="connsiteY26-13204" fmla="*/ 148895 h 488122"/>
                  <a:gd name="connsiteX27-13205" fmla="*/ 155121 w 310355"/>
                  <a:gd name="connsiteY27-13206" fmla="*/ 144869 h 488122"/>
                  <a:gd name="connsiteX28-13207" fmla="*/ 146016 w 310355"/>
                  <a:gd name="connsiteY28-13208" fmla="*/ 148895 h 488122"/>
                  <a:gd name="connsiteX29-13209" fmla="*/ 123659 w 310355"/>
                  <a:gd name="connsiteY29-13210" fmla="*/ 173632 h 488122"/>
                  <a:gd name="connsiteX30-13211" fmla="*/ 96000 w 310355"/>
                  <a:gd name="connsiteY30-13212" fmla="*/ 148205 h 488122"/>
                  <a:gd name="connsiteX31-13213" fmla="*/ 85859 w 310355"/>
                  <a:gd name="connsiteY31-13214" fmla="*/ 144984 h 488122"/>
                  <a:gd name="connsiteX32-13215" fmla="*/ 75372 w 310355"/>
                  <a:gd name="connsiteY32-13216" fmla="*/ 158905 h 488122"/>
                  <a:gd name="connsiteX33-13217" fmla="*/ 90814 w 310355"/>
                  <a:gd name="connsiteY33-13218" fmla="*/ 267515 h 488122"/>
                  <a:gd name="connsiteX34-13219" fmla="*/ 90699 w 310355"/>
                  <a:gd name="connsiteY34-13220" fmla="*/ 271657 h 488122"/>
                  <a:gd name="connsiteX35-13221" fmla="*/ 90699 w 310355"/>
                  <a:gd name="connsiteY35-13222" fmla="*/ 376700 h 488122"/>
                  <a:gd name="connsiteX36-13223" fmla="*/ 59583 w 310355"/>
                  <a:gd name="connsiteY36-13224" fmla="*/ 376700 h 488122"/>
                  <a:gd name="connsiteX37-13225" fmla="*/ 59583 w 310355"/>
                  <a:gd name="connsiteY37-13226" fmla="*/ 373594 h 488122"/>
                  <a:gd name="connsiteX38-13227" fmla="*/ 16597 w 310355"/>
                  <a:gd name="connsiteY38-13228" fmla="*/ 224830 h 488122"/>
                  <a:gd name="connsiteX39-13229" fmla="*/ 2 w 310355"/>
                  <a:gd name="connsiteY39-13230" fmla="*/ 155453 h 488122"/>
                  <a:gd name="connsiteX40-13231" fmla="*/ 152931 w 310355"/>
                  <a:gd name="connsiteY40-13232" fmla="*/ 17 h 488122"/>
                  <a:gd name="connsiteX0-13233" fmla="*/ 101411 w 310355"/>
                  <a:gd name="connsiteY0-13234" fmla="*/ 457144 h 488122"/>
                  <a:gd name="connsiteX1-13235" fmla="*/ 208812 w 310355"/>
                  <a:gd name="connsiteY1-13236" fmla="*/ 457144 h 488122"/>
                  <a:gd name="connsiteX2-13237" fmla="*/ 193716 w 310355"/>
                  <a:gd name="connsiteY2-13238" fmla="*/ 488122 h 488122"/>
                  <a:gd name="connsiteX3-13239" fmla="*/ 116622 w 310355"/>
                  <a:gd name="connsiteY3-13240" fmla="*/ 488122 h 488122"/>
                  <a:gd name="connsiteX4-13241" fmla="*/ 101411 w 310355"/>
                  <a:gd name="connsiteY4-13242" fmla="*/ 457144 h 488122"/>
                  <a:gd name="connsiteX5-13243" fmla="*/ 59636 w 310355"/>
                  <a:gd name="connsiteY5-13244" fmla="*/ 401326 h 488122"/>
                  <a:gd name="connsiteX6-13245" fmla="*/ 250798 w 310355"/>
                  <a:gd name="connsiteY6-13246" fmla="*/ 401326 h 488122"/>
                  <a:gd name="connsiteX7-13247" fmla="*/ 233744 w 310355"/>
                  <a:gd name="connsiteY7-13248" fmla="*/ 432657 h 488122"/>
                  <a:gd name="connsiteX8-13249" fmla="*/ 76574 w 310355"/>
                  <a:gd name="connsiteY8-13250" fmla="*/ 432657 h 488122"/>
                  <a:gd name="connsiteX9-13251" fmla="*/ 59636 w 310355"/>
                  <a:gd name="connsiteY9-13252" fmla="*/ 401326 h 488122"/>
                  <a:gd name="connsiteX10-13253" fmla="*/ 205707 w 310355"/>
                  <a:gd name="connsiteY10-13254" fmla="*/ 189487 h 488122"/>
                  <a:gd name="connsiteX11-13255" fmla="*/ 176786 w 310355"/>
                  <a:gd name="connsiteY11-13256" fmla="*/ 199270 h 488122"/>
                  <a:gd name="connsiteX12-13257" fmla="*/ 185889 w 310355"/>
                  <a:gd name="connsiteY12-13258" fmla="*/ 203298 h 488122"/>
                  <a:gd name="connsiteX13-13259" fmla="*/ 205707 w 310355"/>
                  <a:gd name="connsiteY13-13260" fmla="*/ 189487 h 488122"/>
                  <a:gd name="connsiteX14-13261" fmla="*/ 152931 w 310355"/>
                  <a:gd name="connsiteY14-13262" fmla="*/ 17 h 488122"/>
                  <a:gd name="connsiteX15-13263" fmla="*/ 310355 w 310355"/>
                  <a:gd name="connsiteY15-13264" fmla="*/ 154993 h 488122"/>
                  <a:gd name="connsiteX16-13265" fmla="*/ 294912 w 310355"/>
                  <a:gd name="connsiteY16-13266" fmla="*/ 222529 h 488122"/>
                  <a:gd name="connsiteX17-13267" fmla="*/ 250774 w 310355"/>
                  <a:gd name="connsiteY17-13268" fmla="*/ 372903 h 488122"/>
                  <a:gd name="connsiteX18-13269" fmla="*/ 250774 w 310355"/>
                  <a:gd name="connsiteY18-13270" fmla="*/ 376700 h 488122"/>
                  <a:gd name="connsiteX19-13271" fmla="*/ 219658 w 310355"/>
                  <a:gd name="connsiteY19-13272" fmla="*/ 376700 h 488122"/>
                  <a:gd name="connsiteX20-13273" fmla="*/ 219658 w 310355"/>
                  <a:gd name="connsiteY20-13274" fmla="*/ 271657 h 488122"/>
                  <a:gd name="connsiteX21-13275" fmla="*/ 219542 w 310355"/>
                  <a:gd name="connsiteY21-13276" fmla="*/ 267515 h 488122"/>
                  <a:gd name="connsiteX22-13277" fmla="*/ 234870 w 310355"/>
                  <a:gd name="connsiteY22-13278" fmla="*/ 158905 h 488122"/>
                  <a:gd name="connsiteX23-13279" fmla="*/ 231758 w 310355"/>
                  <a:gd name="connsiteY23-13280" fmla="*/ 148895 h 488122"/>
                  <a:gd name="connsiteX24-13281" fmla="*/ 214356 w 310355"/>
                  <a:gd name="connsiteY24-13282" fmla="*/ 148090 h 488122"/>
                  <a:gd name="connsiteX25-13283" fmla="*/ 186698 w 310355"/>
                  <a:gd name="connsiteY25-13284" fmla="*/ 173632 h 488122"/>
                  <a:gd name="connsiteX26-13285" fmla="*/ 164225 w 310355"/>
                  <a:gd name="connsiteY26-13286" fmla="*/ 148895 h 488122"/>
                  <a:gd name="connsiteX27-13287" fmla="*/ 155121 w 310355"/>
                  <a:gd name="connsiteY27-13288" fmla="*/ 144869 h 488122"/>
                  <a:gd name="connsiteX28-13289" fmla="*/ 146016 w 310355"/>
                  <a:gd name="connsiteY28-13290" fmla="*/ 148895 h 488122"/>
                  <a:gd name="connsiteX29-13291" fmla="*/ 123659 w 310355"/>
                  <a:gd name="connsiteY29-13292" fmla="*/ 173632 h 488122"/>
                  <a:gd name="connsiteX30-13293" fmla="*/ 96000 w 310355"/>
                  <a:gd name="connsiteY30-13294" fmla="*/ 148205 h 488122"/>
                  <a:gd name="connsiteX31-13295" fmla="*/ 85859 w 310355"/>
                  <a:gd name="connsiteY31-13296" fmla="*/ 144984 h 488122"/>
                  <a:gd name="connsiteX32-13297" fmla="*/ 75372 w 310355"/>
                  <a:gd name="connsiteY32-13298" fmla="*/ 158905 h 488122"/>
                  <a:gd name="connsiteX33-13299" fmla="*/ 90814 w 310355"/>
                  <a:gd name="connsiteY33-13300" fmla="*/ 267515 h 488122"/>
                  <a:gd name="connsiteX34-13301" fmla="*/ 90699 w 310355"/>
                  <a:gd name="connsiteY34-13302" fmla="*/ 271657 h 488122"/>
                  <a:gd name="connsiteX35-13303" fmla="*/ 90699 w 310355"/>
                  <a:gd name="connsiteY35-13304" fmla="*/ 376700 h 488122"/>
                  <a:gd name="connsiteX36-13305" fmla="*/ 59583 w 310355"/>
                  <a:gd name="connsiteY36-13306" fmla="*/ 376700 h 488122"/>
                  <a:gd name="connsiteX37-13307" fmla="*/ 59583 w 310355"/>
                  <a:gd name="connsiteY37-13308" fmla="*/ 373594 h 488122"/>
                  <a:gd name="connsiteX38-13309" fmla="*/ 16597 w 310355"/>
                  <a:gd name="connsiteY38-13310" fmla="*/ 224830 h 488122"/>
                  <a:gd name="connsiteX39-13311" fmla="*/ 2 w 310355"/>
                  <a:gd name="connsiteY39-13312" fmla="*/ 155453 h 488122"/>
                  <a:gd name="connsiteX40-13313" fmla="*/ 152931 w 310355"/>
                  <a:gd name="connsiteY40-13314" fmla="*/ 17 h 488122"/>
                  <a:gd name="connsiteX0-13315" fmla="*/ 101411 w 310355"/>
                  <a:gd name="connsiteY0-13316" fmla="*/ 457144 h 488122"/>
                  <a:gd name="connsiteX1-13317" fmla="*/ 208812 w 310355"/>
                  <a:gd name="connsiteY1-13318" fmla="*/ 457144 h 488122"/>
                  <a:gd name="connsiteX2-13319" fmla="*/ 193716 w 310355"/>
                  <a:gd name="connsiteY2-13320" fmla="*/ 488122 h 488122"/>
                  <a:gd name="connsiteX3-13321" fmla="*/ 116622 w 310355"/>
                  <a:gd name="connsiteY3-13322" fmla="*/ 488122 h 488122"/>
                  <a:gd name="connsiteX4-13323" fmla="*/ 101411 w 310355"/>
                  <a:gd name="connsiteY4-13324" fmla="*/ 457144 h 488122"/>
                  <a:gd name="connsiteX5-13325" fmla="*/ 59636 w 310355"/>
                  <a:gd name="connsiteY5-13326" fmla="*/ 401326 h 488122"/>
                  <a:gd name="connsiteX6-13327" fmla="*/ 250798 w 310355"/>
                  <a:gd name="connsiteY6-13328" fmla="*/ 401326 h 488122"/>
                  <a:gd name="connsiteX7-13329" fmla="*/ 233744 w 310355"/>
                  <a:gd name="connsiteY7-13330" fmla="*/ 432657 h 488122"/>
                  <a:gd name="connsiteX8-13331" fmla="*/ 76574 w 310355"/>
                  <a:gd name="connsiteY8-13332" fmla="*/ 432657 h 488122"/>
                  <a:gd name="connsiteX9-13333" fmla="*/ 59636 w 310355"/>
                  <a:gd name="connsiteY9-13334" fmla="*/ 401326 h 488122"/>
                  <a:gd name="connsiteX10-13335" fmla="*/ 205707 w 310355"/>
                  <a:gd name="connsiteY10-13336" fmla="*/ 189487 h 488122"/>
                  <a:gd name="connsiteX11-13337" fmla="*/ 176786 w 310355"/>
                  <a:gd name="connsiteY11-13338" fmla="*/ 199270 h 488122"/>
                  <a:gd name="connsiteX12-13339" fmla="*/ 205707 w 310355"/>
                  <a:gd name="connsiteY12-13340" fmla="*/ 189487 h 488122"/>
                  <a:gd name="connsiteX13-13341" fmla="*/ 152931 w 310355"/>
                  <a:gd name="connsiteY13-13342" fmla="*/ 17 h 488122"/>
                  <a:gd name="connsiteX14-13343" fmla="*/ 310355 w 310355"/>
                  <a:gd name="connsiteY14-13344" fmla="*/ 154993 h 488122"/>
                  <a:gd name="connsiteX15-13345" fmla="*/ 294912 w 310355"/>
                  <a:gd name="connsiteY15-13346" fmla="*/ 222529 h 488122"/>
                  <a:gd name="connsiteX16-13347" fmla="*/ 250774 w 310355"/>
                  <a:gd name="connsiteY16-13348" fmla="*/ 372903 h 488122"/>
                  <a:gd name="connsiteX17-13349" fmla="*/ 250774 w 310355"/>
                  <a:gd name="connsiteY17-13350" fmla="*/ 376700 h 488122"/>
                  <a:gd name="connsiteX18-13351" fmla="*/ 219658 w 310355"/>
                  <a:gd name="connsiteY18-13352" fmla="*/ 376700 h 488122"/>
                  <a:gd name="connsiteX19-13353" fmla="*/ 219658 w 310355"/>
                  <a:gd name="connsiteY19-13354" fmla="*/ 271657 h 488122"/>
                  <a:gd name="connsiteX20-13355" fmla="*/ 219542 w 310355"/>
                  <a:gd name="connsiteY20-13356" fmla="*/ 267515 h 488122"/>
                  <a:gd name="connsiteX21-13357" fmla="*/ 234870 w 310355"/>
                  <a:gd name="connsiteY21-13358" fmla="*/ 158905 h 488122"/>
                  <a:gd name="connsiteX22-13359" fmla="*/ 231758 w 310355"/>
                  <a:gd name="connsiteY22-13360" fmla="*/ 148895 h 488122"/>
                  <a:gd name="connsiteX23-13361" fmla="*/ 214356 w 310355"/>
                  <a:gd name="connsiteY23-13362" fmla="*/ 148090 h 488122"/>
                  <a:gd name="connsiteX24-13363" fmla="*/ 186698 w 310355"/>
                  <a:gd name="connsiteY24-13364" fmla="*/ 173632 h 488122"/>
                  <a:gd name="connsiteX25-13365" fmla="*/ 164225 w 310355"/>
                  <a:gd name="connsiteY25-13366" fmla="*/ 148895 h 488122"/>
                  <a:gd name="connsiteX26-13367" fmla="*/ 155121 w 310355"/>
                  <a:gd name="connsiteY26-13368" fmla="*/ 144869 h 488122"/>
                  <a:gd name="connsiteX27-13369" fmla="*/ 146016 w 310355"/>
                  <a:gd name="connsiteY27-13370" fmla="*/ 148895 h 488122"/>
                  <a:gd name="connsiteX28-13371" fmla="*/ 123659 w 310355"/>
                  <a:gd name="connsiteY28-13372" fmla="*/ 173632 h 488122"/>
                  <a:gd name="connsiteX29-13373" fmla="*/ 96000 w 310355"/>
                  <a:gd name="connsiteY29-13374" fmla="*/ 148205 h 488122"/>
                  <a:gd name="connsiteX30-13375" fmla="*/ 85859 w 310355"/>
                  <a:gd name="connsiteY30-13376" fmla="*/ 144984 h 488122"/>
                  <a:gd name="connsiteX31-13377" fmla="*/ 75372 w 310355"/>
                  <a:gd name="connsiteY31-13378" fmla="*/ 158905 h 488122"/>
                  <a:gd name="connsiteX32-13379" fmla="*/ 90814 w 310355"/>
                  <a:gd name="connsiteY32-13380" fmla="*/ 267515 h 488122"/>
                  <a:gd name="connsiteX33-13381" fmla="*/ 90699 w 310355"/>
                  <a:gd name="connsiteY33-13382" fmla="*/ 271657 h 488122"/>
                  <a:gd name="connsiteX34-13383" fmla="*/ 90699 w 310355"/>
                  <a:gd name="connsiteY34-13384" fmla="*/ 376700 h 488122"/>
                  <a:gd name="connsiteX35-13385" fmla="*/ 59583 w 310355"/>
                  <a:gd name="connsiteY35-13386" fmla="*/ 376700 h 488122"/>
                  <a:gd name="connsiteX36-13387" fmla="*/ 59583 w 310355"/>
                  <a:gd name="connsiteY36-13388" fmla="*/ 373594 h 488122"/>
                  <a:gd name="connsiteX37-13389" fmla="*/ 16597 w 310355"/>
                  <a:gd name="connsiteY37-13390" fmla="*/ 224830 h 488122"/>
                  <a:gd name="connsiteX38-13391" fmla="*/ 2 w 310355"/>
                  <a:gd name="connsiteY38-13392" fmla="*/ 155453 h 488122"/>
                  <a:gd name="connsiteX39-13393" fmla="*/ 152931 w 310355"/>
                  <a:gd name="connsiteY39-13394" fmla="*/ 17 h 488122"/>
                  <a:gd name="connsiteX0-13395" fmla="*/ 101411 w 310355"/>
                  <a:gd name="connsiteY0-13396" fmla="*/ 457144 h 488122"/>
                  <a:gd name="connsiteX1-13397" fmla="*/ 208812 w 310355"/>
                  <a:gd name="connsiteY1-13398" fmla="*/ 457144 h 488122"/>
                  <a:gd name="connsiteX2-13399" fmla="*/ 193716 w 310355"/>
                  <a:gd name="connsiteY2-13400" fmla="*/ 488122 h 488122"/>
                  <a:gd name="connsiteX3-13401" fmla="*/ 116622 w 310355"/>
                  <a:gd name="connsiteY3-13402" fmla="*/ 488122 h 488122"/>
                  <a:gd name="connsiteX4-13403" fmla="*/ 101411 w 310355"/>
                  <a:gd name="connsiteY4-13404" fmla="*/ 457144 h 488122"/>
                  <a:gd name="connsiteX5-13405" fmla="*/ 59636 w 310355"/>
                  <a:gd name="connsiteY5-13406" fmla="*/ 401326 h 488122"/>
                  <a:gd name="connsiteX6-13407" fmla="*/ 250798 w 310355"/>
                  <a:gd name="connsiteY6-13408" fmla="*/ 401326 h 488122"/>
                  <a:gd name="connsiteX7-13409" fmla="*/ 233744 w 310355"/>
                  <a:gd name="connsiteY7-13410" fmla="*/ 432657 h 488122"/>
                  <a:gd name="connsiteX8-13411" fmla="*/ 76574 w 310355"/>
                  <a:gd name="connsiteY8-13412" fmla="*/ 432657 h 488122"/>
                  <a:gd name="connsiteX9-13413" fmla="*/ 59636 w 310355"/>
                  <a:gd name="connsiteY9-13414" fmla="*/ 401326 h 488122"/>
                  <a:gd name="connsiteX10-13415" fmla="*/ 205707 w 310355"/>
                  <a:gd name="connsiteY10-13416" fmla="*/ 189487 h 488122"/>
                  <a:gd name="connsiteX11-13417" fmla="*/ 176786 w 310355"/>
                  <a:gd name="connsiteY11-13418" fmla="*/ 199270 h 488122"/>
                  <a:gd name="connsiteX12-13419" fmla="*/ 205707 w 310355"/>
                  <a:gd name="connsiteY12-13420" fmla="*/ 189487 h 488122"/>
                  <a:gd name="connsiteX13-13421" fmla="*/ 152931 w 310355"/>
                  <a:gd name="connsiteY13-13422" fmla="*/ 17 h 488122"/>
                  <a:gd name="connsiteX14-13423" fmla="*/ 310355 w 310355"/>
                  <a:gd name="connsiteY14-13424" fmla="*/ 154993 h 488122"/>
                  <a:gd name="connsiteX15-13425" fmla="*/ 294912 w 310355"/>
                  <a:gd name="connsiteY15-13426" fmla="*/ 222529 h 488122"/>
                  <a:gd name="connsiteX16-13427" fmla="*/ 250774 w 310355"/>
                  <a:gd name="connsiteY16-13428" fmla="*/ 372903 h 488122"/>
                  <a:gd name="connsiteX17-13429" fmla="*/ 250774 w 310355"/>
                  <a:gd name="connsiteY17-13430" fmla="*/ 376700 h 488122"/>
                  <a:gd name="connsiteX18-13431" fmla="*/ 219658 w 310355"/>
                  <a:gd name="connsiteY18-13432" fmla="*/ 376700 h 488122"/>
                  <a:gd name="connsiteX19-13433" fmla="*/ 219658 w 310355"/>
                  <a:gd name="connsiteY19-13434" fmla="*/ 271657 h 488122"/>
                  <a:gd name="connsiteX20-13435" fmla="*/ 219542 w 310355"/>
                  <a:gd name="connsiteY20-13436" fmla="*/ 267515 h 488122"/>
                  <a:gd name="connsiteX21-13437" fmla="*/ 234870 w 310355"/>
                  <a:gd name="connsiteY21-13438" fmla="*/ 158905 h 488122"/>
                  <a:gd name="connsiteX22-13439" fmla="*/ 231758 w 310355"/>
                  <a:gd name="connsiteY22-13440" fmla="*/ 148895 h 488122"/>
                  <a:gd name="connsiteX23-13441" fmla="*/ 214356 w 310355"/>
                  <a:gd name="connsiteY23-13442" fmla="*/ 148090 h 488122"/>
                  <a:gd name="connsiteX24-13443" fmla="*/ 186698 w 310355"/>
                  <a:gd name="connsiteY24-13444" fmla="*/ 173632 h 488122"/>
                  <a:gd name="connsiteX25-13445" fmla="*/ 164225 w 310355"/>
                  <a:gd name="connsiteY25-13446" fmla="*/ 148895 h 488122"/>
                  <a:gd name="connsiteX26-13447" fmla="*/ 155121 w 310355"/>
                  <a:gd name="connsiteY26-13448" fmla="*/ 144869 h 488122"/>
                  <a:gd name="connsiteX27-13449" fmla="*/ 146016 w 310355"/>
                  <a:gd name="connsiteY27-13450" fmla="*/ 148895 h 488122"/>
                  <a:gd name="connsiteX28-13451" fmla="*/ 123659 w 310355"/>
                  <a:gd name="connsiteY28-13452" fmla="*/ 173632 h 488122"/>
                  <a:gd name="connsiteX29-13453" fmla="*/ 96000 w 310355"/>
                  <a:gd name="connsiteY29-13454" fmla="*/ 148205 h 488122"/>
                  <a:gd name="connsiteX30-13455" fmla="*/ 85859 w 310355"/>
                  <a:gd name="connsiteY30-13456" fmla="*/ 144984 h 488122"/>
                  <a:gd name="connsiteX31-13457" fmla="*/ 75372 w 310355"/>
                  <a:gd name="connsiteY31-13458" fmla="*/ 158905 h 488122"/>
                  <a:gd name="connsiteX32-13459" fmla="*/ 90814 w 310355"/>
                  <a:gd name="connsiteY32-13460" fmla="*/ 267515 h 488122"/>
                  <a:gd name="connsiteX33-13461" fmla="*/ 90699 w 310355"/>
                  <a:gd name="connsiteY33-13462" fmla="*/ 271657 h 488122"/>
                  <a:gd name="connsiteX34-13463" fmla="*/ 90699 w 310355"/>
                  <a:gd name="connsiteY34-13464" fmla="*/ 376700 h 488122"/>
                  <a:gd name="connsiteX35-13465" fmla="*/ 59583 w 310355"/>
                  <a:gd name="connsiteY35-13466" fmla="*/ 376700 h 488122"/>
                  <a:gd name="connsiteX36-13467" fmla="*/ 59583 w 310355"/>
                  <a:gd name="connsiteY36-13468" fmla="*/ 373594 h 488122"/>
                  <a:gd name="connsiteX37-13469" fmla="*/ 16597 w 310355"/>
                  <a:gd name="connsiteY37-13470" fmla="*/ 224830 h 488122"/>
                  <a:gd name="connsiteX38-13471" fmla="*/ 2 w 310355"/>
                  <a:gd name="connsiteY38-13472" fmla="*/ 155453 h 488122"/>
                  <a:gd name="connsiteX39-13473" fmla="*/ 152931 w 310355"/>
                  <a:gd name="connsiteY39-13474" fmla="*/ 17 h 488122"/>
                  <a:gd name="connsiteX0-13475" fmla="*/ 101411 w 310355"/>
                  <a:gd name="connsiteY0-13476" fmla="*/ 457144 h 488122"/>
                  <a:gd name="connsiteX1-13477" fmla="*/ 208812 w 310355"/>
                  <a:gd name="connsiteY1-13478" fmla="*/ 457144 h 488122"/>
                  <a:gd name="connsiteX2-13479" fmla="*/ 193716 w 310355"/>
                  <a:gd name="connsiteY2-13480" fmla="*/ 488122 h 488122"/>
                  <a:gd name="connsiteX3-13481" fmla="*/ 116622 w 310355"/>
                  <a:gd name="connsiteY3-13482" fmla="*/ 488122 h 488122"/>
                  <a:gd name="connsiteX4-13483" fmla="*/ 101411 w 310355"/>
                  <a:gd name="connsiteY4-13484" fmla="*/ 457144 h 488122"/>
                  <a:gd name="connsiteX5-13485" fmla="*/ 59636 w 310355"/>
                  <a:gd name="connsiteY5-13486" fmla="*/ 401326 h 488122"/>
                  <a:gd name="connsiteX6-13487" fmla="*/ 250798 w 310355"/>
                  <a:gd name="connsiteY6-13488" fmla="*/ 401326 h 488122"/>
                  <a:gd name="connsiteX7-13489" fmla="*/ 233744 w 310355"/>
                  <a:gd name="connsiteY7-13490" fmla="*/ 432657 h 488122"/>
                  <a:gd name="connsiteX8-13491" fmla="*/ 76574 w 310355"/>
                  <a:gd name="connsiteY8-13492" fmla="*/ 432657 h 488122"/>
                  <a:gd name="connsiteX9-13493" fmla="*/ 59636 w 310355"/>
                  <a:gd name="connsiteY9-13494" fmla="*/ 401326 h 488122"/>
                  <a:gd name="connsiteX10-13495" fmla="*/ 152931 w 310355"/>
                  <a:gd name="connsiteY10-13496" fmla="*/ 17 h 488122"/>
                  <a:gd name="connsiteX11-13497" fmla="*/ 310355 w 310355"/>
                  <a:gd name="connsiteY11-13498" fmla="*/ 154993 h 488122"/>
                  <a:gd name="connsiteX12-13499" fmla="*/ 294912 w 310355"/>
                  <a:gd name="connsiteY12-13500" fmla="*/ 222529 h 488122"/>
                  <a:gd name="connsiteX13-13501" fmla="*/ 250774 w 310355"/>
                  <a:gd name="connsiteY13-13502" fmla="*/ 372903 h 488122"/>
                  <a:gd name="connsiteX14-13503" fmla="*/ 250774 w 310355"/>
                  <a:gd name="connsiteY14-13504" fmla="*/ 376700 h 488122"/>
                  <a:gd name="connsiteX15-13505" fmla="*/ 219658 w 310355"/>
                  <a:gd name="connsiteY15-13506" fmla="*/ 376700 h 488122"/>
                  <a:gd name="connsiteX16-13507" fmla="*/ 219658 w 310355"/>
                  <a:gd name="connsiteY16-13508" fmla="*/ 271657 h 488122"/>
                  <a:gd name="connsiteX17-13509" fmla="*/ 219542 w 310355"/>
                  <a:gd name="connsiteY17-13510" fmla="*/ 267515 h 488122"/>
                  <a:gd name="connsiteX18-13511" fmla="*/ 234870 w 310355"/>
                  <a:gd name="connsiteY18-13512" fmla="*/ 158905 h 488122"/>
                  <a:gd name="connsiteX19-13513" fmla="*/ 231758 w 310355"/>
                  <a:gd name="connsiteY19-13514" fmla="*/ 148895 h 488122"/>
                  <a:gd name="connsiteX20-13515" fmla="*/ 214356 w 310355"/>
                  <a:gd name="connsiteY20-13516" fmla="*/ 148090 h 488122"/>
                  <a:gd name="connsiteX21-13517" fmla="*/ 186698 w 310355"/>
                  <a:gd name="connsiteY21-13518" fmla="*/ 173632 h 488122"/>
                  <a:gd name="connsiteX22-13519" fmla="*/ 164225 w 310355"/>
                  <a:gd name="connsiteY22-13520" fmla="*/ 148895 h 488122"/>
                  <a:gd name="connsiteX23-13521" fmla="*/ 155121 w 310355"/>
                  <a:gd name="connsiteY23-13522" fmla="*/ 144869 h 488122"/>
                  <a:gd name="connsiteX24-13523" fmla="*/ 146016 w 310355"/>
                  <a:gd name="connsiteY24-13524" fmla="*/ 148895 h 488122"/>
                  <a:gd name="connsiteX25-13525" fmla="*/ 123659 w 310355"/>
                  <a:gd name="connsiteY25-13526" fmla="*/ 173632 h 488122"/>
                  <a:gd name="connsiteX26-13527" fmla="*/ 96000 w 310355"/>
                  <a:gd name="connsiteY26-13528" fmla="*/ 148205 h 488122"/>
                  <a:gd name="connsiteX27-13529" fmla="*/ 85859 w 310355"/>
                  <a:gd name="connsiteY27-13530" fmla="*/ 144984 h 488122"/>
                  <a:gd name="connsiteX28-13531" fmla="*/ 75372 w 310355"/>
                  <a:gd name="connsiteY28-13532" fmla="*/ 158905 h 488122"/>
                  <a:gd name="connsiteX29-13533" fmla="*/ 90814 w 310355"/>
                  <a:gd name="connsiteY29-13534" fmla="*/ 267515 h 488122"/>
                  <a:gd name="connsiteX30-13535" fmla="*/ 90699 w 310355"/>
                  <a:gd name="connsiteY30-13536" fmla="*/ 271657 h 488122"/>
                  <a:gd name="connsiteX31-13537" fmla="*/ 90699 w 310355"/>
                  <a:gd name="connsiteY31-13538" fmla="*/ 376700 h 488122"/>
                  <a:gd name="connsiteX32-13539" fmla="*/ 59583 w 310355"/>
                  <a:gd name="connsiteY32-13540" fmla="*/ 376700 h 488122"/>
                  <a:gd name="connsiteX33-13541" fmla="*/ 59583 w 310355"/>
                  <a:gd name="connsiteY33-13542" fmla="*/ 373594 h 488122"/>
                  <a:gd name="connsiteX34-13543" fmla="*/ 16597 w 310355"/>
                  <a:gd name="connsiteY34-13544" fmla="*/ 224830 h 488122"/>
                  <a:gd name="connsiteX35-13545" fmla="*/ 2 w 310355"/>
                  <a:gd name="connsiteY35-13546" fmla="*/ 155453 h 488122"/>
                  <a:gd name="connsiteX36-13547" fmla="*/ 152931 w 310355"/>
                  <a:gd name="connsiteY36-13548" fmla="*/ 17 h 488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</a:cxnLst>
                <a:rect l="l" t="t" r="r" b="b"/>
                <a:pathLst>
                  <a:path w="310355" h="488122">
                    <a:moveTo>
                      <a:pt x="101411" y="457144"/>
                    </a:moveTo>
                    <a:lnTo>
                      <a:pt x="208812" y="457144"/>
                    </a:lnTo>
                    <a:lnTo>
                      <a:pt x="193716" y="488122"/>
                    </a:lnTo>
                    <a:lnTo>
                      <a:pt x="116622" y="488122"/>
                    </a:lnTo>
                    <a:lnTo>
                      <a:pt x="101411" y="457144"/>
                    </a:lnTo>
                    <a:close/>
                    <a:moveTo>
                      <a:pt x="59636" y="401326"/>
                    </a:moveTo>
                    <a:lnTo>
                      <a:pt x="250798" y="401326"/>
                    </a:lnTo>
                    <a:lnTo>
                      <a:pt x="233744" y="432657"/>
                    </a:lnTo>
                    <a:lnTo>
                      <a:pt x="76574" y="432657"/>
                    </a:lnTo>
                    <a:lnTo>
                      <a:pt x="59636" y="401326"/>
                    </a:lnTo>
                    <a:close/>
                    <a:moveTo>
                      <a:pt x="152931" y="17"/>
                    </a:moveTo>
                    <a:cubicBezTo>
                      <a:pt x="239710" y="-1249"/>
                      <a:pt x="310355" y="68588"/>
                      <a:pt x="310355" y="154993"/>
                    </a:cubicBezTo>
                    <a:cubicBezTo>
                      <a:pt x="310355" y="179154"/>
                      <a:pt x="304823" y="202165"/>
                      <a:pt x="294912" y="222529"/>
                    </a:cubicBezTo>
                    <a:cubicBezTo>
                      <a:pt x="271979" y="269471"/>
                      <a:pt x="250774" y="320669"/>
                      <a:pt x="250774" y="372903"/>
                    </a:cubicBezTo>
                    <a:lnTo>
                      <a:pt x="250774" y="376700"/>
                    </a:lnTo>
                    <a:lnTo>
                      <a:pt x="219658" y="376700"/>
                    </a:lnTo>
                    <a:lnTo>
                      <a:pt x="219658" y="271657"/>
                    </a:lnTo>
                    <a:cubicBezTo>
                      <a:pt x="219658" y="270621"/>
                      <a:pt x="219427" y="267860"/>
                      <a:pt x="219542" y="267515"/>
                    </a:cubicBezTo>
                    <a:lnTo>
                      <a:pt x="234870" y="158905"/>
                    </a:lnTo>
                    <a:cubicBezTo>
                      <a:pt x="235446" y="155338"/>
                      <a:pt x="234409" y="151657"/>
                      <a:pt x="231758" y="148895"/>
                    </a:cubicBezTo>
                    <a:cubicBezTo>
                      <a:pt x="227149" y="143833"/>
                      <a:pt x="219427" y="143603"/>
                      <a:pt x="214356" y="148090"/>
                    </a:cubicBezTo>
                    <a:lnTo>
                      <a:pt x="186698" y="173632"/>
                    </a:lnTo>
                    <a:lnTo>
                      <a:pt x="164225" y="148895"/>
                    </a:lnTo>
                    <a:cubicBezTo>
                      <a:pt x="161920" y="146364"/>
                      <a:pt x="158578" y="144869"/>
                      <a:pt x="155121" y="144869"/>
                    </a:cubicBezTo>
                    <a:cubicBezTo>
                      <a:pt x="151663" y="144869"/>
                      <a:pt x="148321" y="146364"/>
                      <a:pt x="146016" y="148895"/>
                    </a:cubicBezTo>
                    <a:lnTo>
                      <a:pt x="123659" y="173632"/>
                    </a:lnTo>
                    <a:lnTo>
                      <a:pt x="96000" y="148205"/>
                    </a:lnTo>
                    <a:cubicBezTo>
                      <a:pt x="93350" y="145789"/>
                      <a:pt x="89662" y="144523"/>
                      <a:pt x="85859" y="144984"/>
                    </a:cubicBezTo>
                    <a:cubicBezTo>
                      <a:pt x="79175" y="146019"/>
                      <a:pt x="74450" y="152232"/>
                      <a:pt x="75372" y="158905"/>
                    </a:cubicBezTo>
                    <a:lnTo>
                      <a:pt x="90814" y="267515"/>
                    </a:lnTo>
                    <a:cubicBezTo>
                      <a:pt x="90930" y="267860"/>
                      <a:pt x="90699" y="270621"/>
                      <a:pt x="90699" y="271657"/>
                    </a:cubicBezTo>
                    <a:lnTo>
                      <a:pt x="90699" y="376700"/>
                    </a:lnTo>
                    <a:lnTo>
                      <a:pt x="59583" y="376700"/>
                    </a:lnTo>
                    <a:lnTo>
                      <a:pt x="59583" y="373594"/>
                    </a:lnTo>
                    <a:cubicBezTo>
                      <a:pt x="59583" y="322050"/>
                      <a:pt x="39876" y="270852"/>
                      <a:pt x="16597" y="224830"/>
                    </a:cubicBezTo>
                    <a:cubicBezTo>
                      <a:pt x="5994" y="204006"/>
                      <a:pt x="2" y="180420"/>
                      <a:pt x="2" y="155453"/>
                    </a:cubicBezTo>
                    <a:cubicBezTo>
                      <a:pt x="-344" y="70889"/>
                      <a:pt x="68342" y="1167"/>
                      <a:pt x="152931" y="17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cxnSp>
          <p:nvCxnSpPr>
            <p:cNvPr id="3" name="直接箭头连接符 2"/>
            <p:cNvCxnSpPr/>
            <p:nvPr/>
          </p:nvCxnSpPr>
          <p:spPr>
            <a:xfrm>
              <a:off x="1399436" y="1579676"/>
              <a:ext cx="499836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/>
            <p:cNvCxnSpPr/>
            <p:nvPr/>
          </p:nvCxnSpPr>
          <p:spPr>
            <a:xfrm>
              <a:off x="2709453" y="1579676"/>
              <a:ext cx="499836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/>
            <p:cNvCxnSpPr/>
            <p:nvPr/>
          </p:nvCxnSpPr>
          <p:spPr>
            <a:xfrm>
              <a:off x="3983179" y="1605961"/>
              <a:ext cx="499836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组合 146"/>
            <p:cNvGrpSpPr/>
            <p:nvPr/>
          </p:nvGrpSpPr>
          <p:grpSpPr>
            <a:xfrm>
              <a:off x="3213475" y="1126844"/>
              <a:ext cx="765329" cy="856196"/>
              <a:chOff x="4645301" y="1108914"/>
              <a:chExt cx="765329" cy="856196"/>
            </a:xfrm>
          </p:grpSpPr>
          <p:sp>
            <p:nvSpPr>
              <p:cNvPr id="148" name="ecological-lightbulb-symbol_45588"/>
              <p:cNvSpPr/>
              <p:nvPr/>
            </p:nvSpPr>
            <p:spPr>
              <a:xfrm>
                <a:off x="4645301" y="1108914"/>
                <a:ext cx="765329" cy="581905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31282 w 539684"/>
                  <a:gd name="connsiteY0-2" fmla="*/ 603758 h 603758"/>
                  <a:gd name="connsiteX1-3" fmla="*/ 323472 w 539684"/>
                  <a:gd name="connsiteY1-4" fmla="*/ 572780 h 603758"/>
                  <a:gd name="connsiteX2-5" fmla="*/ 308376 w 539684"/>
                  <a:gd name="connsiteY2-6" fmla="*/ 603758 h 603758"/>
                  <a:gd name="connsiteX3-7" fmla="*/ 231282 w 539684"/>
                  <a:gd name="connsiteY3-8" fmla="*/ 603758 h 603758"/>
                  <a:gd name="connsiteX4-9" fmla="*/ 174296 w 539684"/>
                  <a:gd name="connsiteY4-10" fmla="*/ 516962 h 603758"/>
                  <a:gd name="connsiteX5-11" fmla="*/ 365458 w 539684"/>
                  <a:gd name="connsiteY5-12" fmla="*/ 516962 h 603758"/>
                  <a:gd name="connsiteX6-13" fmla="*/ 348404 w 539684"/>
                  <a:gd name="connsiteY6-14" fmla="*/ 548293 h 603758"/>
                  <a:gd name="connsiteX7-15" fmla="*/ 191234 w 539684"/>
                  <a:gd name="connsiteY7-16" fmla="*/ 548293 h 603758"/>
                  <a:gd name="connsiteX8-17" fmla="*/ 174296 w 539684"/>
                  <a:gd name="connsiteY8-18" fmla="*/ 516962 h 603758"/>
                  <a:gd name="connsiteX9-19" fmla="*/ 229902 w 539684"/>
                  <a:gd name="connsiteY9-20" fmla="*/ 399471 h 603758"/>
                  <a:gd name="connsiteX10-21" fmla="*/ 309641 w 539684"/>
                  <a:gd name="connsiteY10-22" fmla="*/ 399471 h 603758"/>
                  <a:gd name="connsiteX11-23" fmla="*/ 309641 w 539684"/>
                  <a:gd name="connsiteY11-24" fmla="*/ 480127 h 603758"/>
                  <a:gd name="connsiteX12-25" fmla="*/ 229902 w 539684"/>
                  <a:gd name="connsiteY12-26" fmla="*/ 480127 h 603758"/>
                  <a:gd name="connsiteX13-27" fmla="*/ 229902 w 539684"/>
                  <a:gd name="connsiteY13-28" fmla="*/ 399471 h 603758"/>
                  <a:gd name="connsiteX14-29" fmla="*/ 452459 w 539684"/>
                  <a:gd name="connsiteY14-30" fmla="*/ 364695 h 603758"/>
                  <a:gd name="connsiteX15-31" fmla="*/ 461766 w 539684"/>
                  <a:gd name="connsiteY15-32" fmla="*/ 365904 h 603758"/>
                  <a:gd name="connsiteX16-33" fmla="*/ 498990 w 539684"/>
                  <a:gd name="connsiteY16-34" fmla="*/ 387430 h 603758"/>
                  <a:gd name="connsiteX17-35" fmla="*/ 503485 w 539684"/>
                  <a:gd name="connsiteY17-36" fmla="*/ 404122 h 603758"/>
                  <a:gd name="connsiteX18-37" fmla="*/ 492882 w 539684"/>
                  <a:gd name="connsiteY18-38" fmla="*/ 410338 h 603758"/>
                  <a:gd name="connsiteX19-39" fmla="*/ 486659 w 539684"/>
                  <a:gd name="connsiteY19-40" fmla="*/ 408612 h 603758"/>
                  <a:gd name="connsiteX20-41" fmla="*/ 449550 w 539684"/>
                  <a:gd name="connsiteY20-42" fmla="*/ 387200 h 603758"/>
                  <a:gd name="connsiteX21-43" fmla="*/ 445055 w 539684"/>
                  <a:gd name="connsiteY21-44" fmla="*/ 370393 h 603758"/>
                  <a:gd name="connsiteX22-45" fmla="*/ 452459 w 539684"/>
                  <a:gd name="connsiteY22-46" fmla="*/ 364695 h 603758"/>
                  <a:gd name="connsiteX23-47" fmla="*/ 87225 w 539684"/>
                  <a:gd name="connsiteY23-48" fmla="*/ 364695 h 603758"/>
                  <a:gd name="connsiteX24-49" fmla="*/ 94629 w 539684"/>
                  <a:gd name="connsiteY24-50" fmla="*/ 370393 h 603758"/>
                  <a:gd name="connsiteX25-51" fmla="*/ 90134 w 539684"/>
                  <a:gd name="connsiteY25-52" fmla="*/ 387200 h 603758"/>
                  <a:gd name="connsiteX26-53" fmla="*/ 52910 w 539684"/>
                  <a:gd name="connsiteY26-54" fmla="*/ 408612 h 603758"/>
                  <a:gd name="connsiteX27-55" fmla="*/ 46802 w 539684"/>
                  <a:gd name="connsiteY27-56" fmla="*/ 410338 h 603758"/>
                  <a:gd name="connsiteX28-57" fmla="*/ 36199 w 539684"/>
                  <a:gd name="connsiteY28-58" fmla="*/ 404122 h 603758"/>
                  <a:gd name="connsiteX29-59" fmla="*/ 40694 w 539684"/>
                  <a:gd name="connsiteY29-60" fmla="*/ 387430 h 603758"/>
                  <a:gd name="connsiteX30-61" fmla="*/ 77918 w 539684"/>
                  <a:gd name="connsiteY30-62" fmla="*/ 365904 h 603758"/>
                  <a:gd name="connsiteX31-63" fmla="*/ 87225 w 539684"/>
                  <a:gd name="connsiteY31-64" fmla="*/ 364695 h 603758"/>
                  <a:gd name="connsiteX32-65" fmla="*/ 269784 w 539684"/>
                  <a:gd name="connsiteY32-66" fmla="*/ 291082 h 603758"/>
                  <a:gd name="connsiteX33-67" fmla="*/ 291446 w 539684"/>
                  <a:gd name="connsiteY33-68" fmla="*/ 314906 h 603758"/>
                  <a:gd name="connsiteX34-69" fmla="*/ 299973 w 539684"/>
                  <a:gd name="connsiteY34-70" fmla="*/ 318934 h 603758"/>
                  <a:gd name="connsiteX35-71" fmla="*/ 300549 w 539684"/>
                  <a:gd name="connsiteY35-72" fmla="*/ 318934 h 603758"/>
                  <a:gd name="connsiteX36-73" fmla="*/ 308845 w 539684"/>
                  <a:gd name="connsiteY36-74" fmla="*/ 315712 h 603758"/>
                  <a:gd name="connsiteX37-75" fmla="*/ 320367 w 539684"/>
                  <a:gd name="connsiteY37-76" fmla="*/ 305123 h 603758"/>
                  <a:gd name="connsiteX38-77" fmla="*/ 310458 w 539684"/>
                  <a:gd name="connsiteY38-78" fmla="*/ 374984 h 603758"/>
                  <a:gd name="connsiteX39-79" fmla="*/ 229111 w 539684"/>
                  <a:gd name="connsiteY39-80" fmla="*/ 374984 h 603758"/>
                  <a:gd name="connsiteX40-81" fmla="*/ 219317 w 539684"/>
                  <a:gd name="connsiteY40-82" fmla="*/ 305123 h 603758"/>
                  <a:gd name="connsiteX41-83" fmla="*/ 230839 w 539684"/>
                  <a:gd name="connsiteY41-84" fmla="*/ 315712 h 603758"/>
                  <a:gd name="connsiteX42-85" fmla="*/ 239711 w 539684"/>
                  <a:gd name="connsiteY42-86" fmla="*/ 318934 h 603758"/>
                  <a:gd name="connsiteX43-87" fmla="*/ 248238 w 539684"/>
                  <a:gd name="connsiteY43-88" fmla="*/ 314906 h 603758"/>
                  <a:gd name="connsiteX44-89" fmla="*/ 269784 w 539684"/>
                  <a:gd name="connsiteY44-90" fmla="*/ 291082 h 603758"/>
                  <a:gd name="connsiteX45-91" fmla="*/ 484369 w 539684"/>
                  <a:gd name="connsiteY45-92" fmla="*/ 257141 h 603758"/>
                  <a:gd name="connsiteX46-93" fmla="*/ 527353 w 539684"/>
                  <a:gd name="connsiteY46-94" fmla="*/ 257141 h 603758"/>
                  <a:gd name="connsiteX47-95" fmla="*/ 539684 w 539684"/>
                  <a:gd name="connsiteY47-96" fmla="*/ 269477 h 603758"/>
                  <a:gd name="connsiteX48-97" fmla="*/ 527353 w 539684"/>
                  <a:gd name="connsiteY48-98" fmla="*/ 281698 h 603758"/>
                  <a:gd name="connsiteX49-99" fmla="*/ 484369 w 539684"/>
                  <a:gd name="connsiteY49-100" fmla="*/ 281698 h 603758"/>
                  <a:gd name="connsiteX50-101" fmla="*/ 472153 w 539684"/>
                  <a:gd name="connsiteY50-102" fmla="*/ 269477 h 603758"/>
                  <a:gd name="connsiteX51-103" fmla="*/ 484369 w 539684"/>
                  <a:gd name="connsiteY51-104" fmla="*/ 257141 h 603758"/>
                  <a:gd name="connsiteX52-105" fmla="*/ 12331 w 539684"/>
                  <a:gd name="connsiteY52-106" fmla="*/ 257141 h 603758"/>
                  <a:gd name="connsiteX53-107" fmla="*/ 55200 w 539684"/>
                  <a:gd name="connsiteY53-108" fmla="*/ 257141 h 603758"/>
                  <a:gd name="connsiteX54-109" fmla="*/ 67531 w 539684"/>
                  <a:gd name="connsiteY54-110" fmla="*/ 269477 h 603758"/>
                  <a:gd name="connsiteX55-111" fmla="*/ 55200 w 539684"/>
                  <a:gd name="connsiteY55-112" fmla="*/ 281698 h 603758"/>
                  <a:gd name="connsiteX56-113" fmla="*/ 12331 w 539684"/>
                  <a:gd name="connsiteY56-114" fmla="*/ 281698 h 603758"/>
                  <a:gd name="connsiteX57-115" fmla="*/ 0 w 539684"/>
                  <a:gd name="connsiteY57-116" fmla="*/ 269477 h 603758"/>
                  <a:gd name="connsiteX58-117" fmla="*/ 12331 w 539684"/>
                  <a:gd name="connsiteY58-118" fmla="*/ 257141 h 603758"/>
                  <a:gd name="connsiteX59-119" fmla="*/ 496023 w 539684"/>
                  <a:gd name="connsiteY59-120" fmla="*/ 129008 h 603758"/>
                  <a:gd name="connsiteX60-121" fmla="*/ 503485 w 539684"/>
                  <a:gd name="connsiteY60-122" fmla="*/ 134749 h 603758"/>
                  <a:gd name="connsiteX61-123" fmla="*/ 498990 w 539684"/>
                  <a:gd name="connsiteY61-124" fmla="*/ 151441 h 603758"/>
                  <a:gd name="connsiteX62-125" fmla="*/ 461766 w 539684"/>
                  <a:gd name="connsiteY62-126" fmla="*/ 172968 h 603758"/>
                  <a:gd name="connsiteX63-127" fmla="*/ 455658 w 539684"/>
                  <a:gd name="connsiteY63-128" fmla="*/ 174579 h 603758"/>
                  <a:gd name="connsiteX64-129" fmla="*/ 445055 w 539684"/>
                  <a:gd name="connsiteY64-130" fmla="*/ 168478 h 603758"/>
                  <a:gd name="connsiteX65-131" fmla="*/ 449550 w 539684"/>
                  <a:gd name="connsiteY65-132" fmla="*/ 151671 h 603758"/>
                  <a:gd name="connsiteX66-133" fmla="*/ 486659 w 539684"/>
                  <a:gd name="connsiteY66-134" fmla="*/ 130260 h 603758"/>
                  <a:gd name="connsiteX67-135" fmla="*/ 496023 w 539684"/>
                  <a:gd name="connsiteY67-136" fmla="*/ 129008 h 603758"/>
                  <a:gd name="connsiteX68-137" fmla="*/ 43604 w 539684"/>
                  <a:gd name="connsiteY68-138" fmla="*/ 129008 h 603758"/>
                  <a:gd name="connsiteX69-139" fmla="*/ 52910 w 539684"/>
                  <a:gd name="connsiteY69-140" fmla="*/ 130260 h 603758"/>
                  <a:gd name="connsiteX70-141" fmla="*/ 90134 w 539684"/>
                  <a:gd name="connsiteY70-142" fmla="*/ 151671 h 603758"/>
                  <a:gd name="connsiteX71-143" fmla="*/ 94629 w 539684"/>
                  <a:gd name="connsiteY71-144" fmla="*/ 168478 h 603758"/>
                  <a:gd name="connsiteX72-145" fmla="*/ 84026 w 539684"/>
                  <a:gd name="connsiteY72-146" fmla="*/ 174579 h 603758"/>
                  <a:gd name="connsiteX73-147" fmla="*/ 77918 w 539684"/>
                  <a:gd name="connsiteY73-148" fmla="*/ 172968 h 603758"/>
                  <a:gd name="connsiteX74-149" fmla="*/ 40694 w 539684"/>
                  <a:gd name="connsiteY74-150" fmla="*/ 151441 h 603758"/>
                  <a:gd name="connsiteX75-151" fmla="*/ 36199 w 539684"/>
                  <a:gd name="connsiteY75-152" fmla="*/ 134749 h 603758"/>
                  <a:gd name="connsiteX76-153" fmla="*/ 43604 w 539684"/>
                  <a:gd name="connsiteY76-154" fmla="*/ 129008 h 603758"/>
                  <a:gd name="connsiteX77-155" fmla="*/ 267591 w 539684"/>
                  <a:gd name="connsiteY77-156" fmla="*/ 115653 h 603758"/>
                  <a:gd name="connsiteX78-157" fmla="*/ 425015 w 539684"/>
                  <a:gd name="connsiteY78-158" fmla="*/ 270629 h 603758"/>
                  <a:gd name="connsiteX79-159" fmla="*/ 409572 w 539684"/>
                  <a:gd name="connsiteY79-160" fmla="*/ 338165 h 603758"/>
                  <a:gd name="connsiteX80-161" fmla="*/ 365434 w 539684"/>
                  <a:gd name="connsiteY80-162" fmla="*/ 488539 h 603758"/>
                  <a:gd name="connsiteX81-163" fmla="*/ 365434 w 539684"/>
                  <a:gd name="connsiteY81-164" fmla="*/ 492336 h 603758"/>
                  <a:gd name="connsiteX82-165" fmla="*/ 334318 w 539684"/>
                  <a:gd name="connsiteY82-166" fmla="*/ 492336 h 603758"/>
                  <a:gd name="connsiteX83-167" fmla="*/ 334318 w 539684"/>
                  <a:gd name="connsiteY83-168" fmla="*/ 387293 h 603758"/>
                  <a:gd name="connsiteX84-169" fmla="*/ 334202 w 539684"/>
                  <a:gd name="connsiteY84-170" fmla="*/ 383151 h 603758"/>
                  <a:gd name="connsiteX85-171" fmla="*/ 349530 w 539684"/>
                  <a:gd name="connsiteY85-172" fmla="*/ 274541 h 603758"/>
                  <a:gd name="connsiteX86-173" fmla="*/ 346418 w 539684"/>
                  <a:gd name="connsiteY86-174" fmla="*/ 264531 h 603758"/>
                  <a:gd name="connsiteX87-175" fmla="*/ 329016 w 539684"/>
                  <a:gd name="connsiteY87-176" fmla="*/ 263726 h 603758"/>
                  <a:gd name="connsiteX88-177" fmla="*/ 301358 w 539684"/>
                  <a:gd name="connsiteY88-178" fmla="*/ 289268 h 603758"/>
                  <a:gd name="connsiteX89-179" fmla="*/ 278885 w 539684"/>
                  <a:gd name="connsiteY89-180" fmla="*/ 264531 h 603758"/>
                  <a:gd name="connsiteX90-181" fmla="*/ 269781 w 539684"/>
                  <a:gd name="connsiteY90-182" fmla="*/ 260505 h 603758"/>
                  <a:gd name="connsiteX91-183" fmla="*/ 260676 w 539684"/>
                  <a:gd name="connsiteY91-184" fmla="*/ 264531 h 603758"/>
                  <a:gd name="connsiteX92-185" fmla="*/ 238319 w 539684"/>
                  <a:gd name="connsiteY92-186" fmla="*/ 289268 h 603758"/>
                  <a:gd name="connsiteX93-187" fmla="*/ 210660 w 539684"/>
                  <a:gd name="connsiteY93-188" fmla="*/ 263841 h 603758"/>
                  <a:gd name="connsiteX94-189" fmla="*/ 200519 w 539684"/>
                  <a:gd name="connsiteY94-190" fmla="*/ 260620 h 603758"/>
                  <a:gd name="connsiteX95-191" fmla="*/ 190032 w 539684"/>
                  <a:gd name="connsiteY95-192" fmla="*/ 274541 h 603758"/>
                  <a:gd name="connsiteX96-193" fmla="*/ 205474 w 539684"/>
                  <a:gd name="connsiteY96-194" fmla="*/ 383151 h 603758"/>
                  <a:gd name="connsiteX97-195" fmla="*/ 205359 w 539684"/>
                  <a:gd name="connsiteY97-196" fmla="*/ 387293 h 603758"/>
                  <a:gd name="connsiteX98-197" fmla="*/ 205359 w 539684"/>
                  <a:gd name="connsiteY98-198" fmla="*/ 492336 h 603758"/>
                  <a:gd name="connsiteX99-199" fmla="*/ 174243 w 539684"/>
                  <a:gd name="connsiteY99-200" fmla="*/ 492336 h 603758"/>
                  <a:gd name="connsiteX100-201" fmla="*/ 174243 w 539684"/>
                  <a:gd name="connsiteY100-202" fmla="*/ 489230 h 603758"/>
                  <a:gd name="connsiteX101-203" fmla="*/ 131257 w 539684"/>
                  <a:gd name="connsiteY101-204" fmla="*/ 340466 h 603758"/>
                  <a:gd name="connsiteX102-205" fmla="*/ 114662 w 539684"/>
                  <a:gd name="connsiteY102-206" fmla="*/ 271089 h 603758"/>
                  <a:gd name="connsiteX103-207" fmla="*/ 267591 w 539684"/>
                  <a:gd name="connsiteY103-208" fmla="*/ 115653 h 603758"/>
                  <a:gd name="connsiteX104-209" fmla="*/ 395400 w 539684"/>
                  <a:gd name="connsiteY104-210" fmla="*/ 34872 h 603758"/>
                  <a:gd name="connsiteX105-211" fmla="*/ 404717 w 539684"/>
                  <a:gd name="connsiteY105-212" fmla="*/ 36123 h 603758"/>
                  <a:gd name="connsiteX106-213" fmla="*/ 409210 w 539684"/>
                  <a:gd name="connsiteY106-214" fmla="*/ 52806 h 603758"/>
                  <a:gd name="connsiteX107-215" fmla="*/ 387782 w 539684"/>
                  <a:gd name="connsiteY107-216" fmla="*/ 89968 h 603758"/>
                  <a:gd name="connsiteX108-217" fmla="*/ 377068 w 539684"/>
                  <a:gd name="connsiteY108-218" fmla="*/ 96181 h 603758"/>
                  <a:gd name="connsiteX109-219" fmla="*/ 370963 w 539684"/>
                  <a:gd name="connsiteY109-220" fmla="*/ 94455 h 603758"/>
                  <a:gd name="connsiteX110-221" fmla="*/ 366470 w 539684"/>
                  <a:gd name="connsiteY110-222" fmla="*/ 77772 h 603758"/>
                  <a:gd name="connsiteX111-223" fmla="*/ 387898 w 539684"/>
                  <a:gd name="connsiteY111-224" fmla="*/ 40610 h 603758"/>
                  <a:gd name="connsiteX112-225" fmla="*/ 395400 w 539684"/>
                  <a:gd name="connsiteY112-226" fmla="*/ 34872 h 603758"/>
                  <a:gd name="connsiteX113-227" fmla="*/ 144269 w 539684"/>
                  <a:gd name="connsiteY113-228" fmla="*/ 34872 h 603758"/>
                  <a:gd name="connsiteX114-229" fmla="*/ 151671 w 539684"/>
                  <a:gd name="connsiteY114-230" fmla="*/ 40610 h 603758"/>
                  <a:gd name="connsiteX115-231" fmla="*/ 173214 w 539684"/>
                  <a:gd name="connsiteY115-232" fmla="*/ 77772 h 603758"/>
                  <a:gd name="connsiteX116-233" fmla="*/ 168721 w 539684"/>
                  <a:gd name="connsiteY116-234" fmla="*/ 94455 h 603758"/>
                  <a:gd name="connsiteX117-235" fmla="*/ 162500 w 539684"/>
                  <a:gd name="connsiteY117-236" fmla="*/ 96181 h 603758"/>
                  <a:gd name="connsiteX118-237" fmla="*/ 151902 w 539684"/>
                  <a:gd name="connsiteY118-238" fmla="*/ 89968 h 603758"/>
                  <a:gd name="connsiteX119-239" fmla="*/ 130474 w 539684"/>
                  <a:gd name="connsiteY119-240" fmla="*/ 52806 h 603758"/>
                  <a:gd name="connsiteX120-241" fmla="*/ 134967 w 539684"/>
                  <a:gd name="connsiteY120-242" fmla="*/ 36123 h 603758"/>
                  <a:gd name="connsiteX121-243" fmla="*/ 144269 w 539684"/>
                  <a:gd name="connsiteY121-244" fmla="*/ 34872 h 603758"/>
                  <a:gd name="connsiteX122-245" fmla="*/ 269785 w 539684"/>
                  <a:gd name="connsiteY122-246" fmla="*/ 0 h 603758"/>
                  <a:gd name="connsiteX123-247" fmla="*/ 282121 w 539684"/>
                  <a:gd name="connsiteY123-248" fmla="*/ 12318 h 603758"/>
                  <a:gd name="connsiteX124-249" fmla="*/ 282121 w 539684"/>
                  <a:gd name="connsiteY124-250" fmla="*/ 55258 h 603758"/>
                  <a:gd name="connsiteX125-251" fmla="*/ 269785 w 539684"/>
                  <a:gd name="connsiteY125-252" fmla="*/ 67461 h 603758"/>
                  <a:gd name="connsiteX126" fmla="*/ 257564 w 539684"/>
                  <a:gd name="connsiteY126" fmla="*/ 55258 h 603758"/>
                  <a:gd name="connsiteX127" fmla="*/ 257564 w 539684"/>
                  <a:gd name="connsiteY127" fmla="*/ 12318 h 603758"/>
                  <a:gd name="connsiteX128" fmla="*/ 269785 w 539684"/>
                  <a:gd name="connsiteY128" fmla="*/ 0 h 603758"/>
                  <a:gd name="connsiteX0-253" fmla="*/ 308376 w 539684"/>
                  <a:gd name="connsiteY0-254" fmla="*/ 603758 h 603758"/>
                  <a:gd name="connsiteX1-255" fmla="*/ 323472 w 539684"/>
                  <a:gd name="connsiteY1-256" fmla="*/ 572780 h 603758"/>
                  <a:gd name="connsiteX2-257" fmla="*/ 308376 w 539684"/>
                  <a:gd name="connsiteY2-258" fmla="*/ 603758 h 603758"/>
                  <a:gd name="connsiteX3-259" fmla="*/ 174296 w 539684"/>
                  <a:gd name="connsiteY3-260" fmla="*/ 516962 h 603758"/>
                  <a:gd name="connsiteX4-261" fmla="*/ 365458 w 539684"/>
                  <a:gd name="connsiteY4-262" fmla="*/ 516962 h 603758"/>
                  <a:gd name="connsiteX5-263" fmla="*/ 348404 w 539684"/>
                  <a:gd name="connsiteY5-264" fmla="*/ 548293 h 603758"/>
                  <a:gd name="connsiteX6-265" fmla="*/ 191234 w 539684"/>
                  <a:gd name="connsiteY6-266" fmla="*/ 548293 h 603758"/>
                  <a:gd name="connsiteX7-267" fmla="*/ 174296 w 539684"/>
                  <a:gd name="connsiteY7-268" fmla="*/ 516962 h 603758"/>
                  <a:gd name="connsiteX8-269" fmla="*/ 229902 w 539684"/>
                  <a:gd name="connsiteY8-270" fmla="*/ 399471 h 603758"/>
                  <a:gd name="connsiteX9-271" fmla="*/ 309641 w 539684"/>
                  <a:gd name="connsiteY9-272" fmla="*/ 399471 h 603758"/>
                  <a:gd name="connsiteX10-273" fmla="*/ 309641 w 539684"/>
                  <a:gd name="connsiteY10-274" fmla="*/ 480127 h 603758"/>
                  <a:gd name="connsiteX11-275" fmla="*/ 229902 w 539684"/>
                  <a:gd name="connsiteY11-276" fmla="*/ 480127 h 603758"/>
                  <a:gd name="connsiteX12-277" fmla="*/ 229902 w 539684"/>
                  <a:gd name="connsiteY12-278" fmla="*/ 399471 h 603758"/>
                  <a:gd name="connsiteX13-279" fmla="*/ 452459 w 539684"/>
                  <a:gd name="connsiteY13-280" fmla="*/ 364695 h 603758"/>
                  <a:gd name="connsiteX14-281" fmla="*/ 461766 w 539684"/>
                  <a:gd name="connsiteY14-282" fmla="*/ 365904 h 603758"/>
                  <a:gd name="connsiteX15-283" fmla="*/ 498990 w 539684"/>
                  <a:gd name="connsiteY15-284" fmla="*/ 387430 h 603758"/>
                  <a:gd name="connsiteX16-285" fmla="*/ 503485 w 539684"/>
                  <a:gd name="connsiteY16-286" fmla="*/ 404122 h 603758"/>
                  <a:gd name="connsiteX17-287" fmla="*/ 492882 w 539684"/>
                  <a:gd name="connsiteY17-288" fmla="*/ 410338 h 603758"/>
                  <a:gd name="connsiteX18-289" fmla="*/ 486659 w 539684"/>
                  <a:gd name="connsiteY18-290" fmla="*/ 408612 h 603758"/>
                  <a:gd name="connsiteX19-291" fmla="*/ 449550 w 539684"/>
                  <a:gd name="connsiteY19-292" fmla="*/ 387200 h 603758"/>
                  <a:gd name="connsiteX20-293" fmla="*/ 445055 w 539684"/>
                  <a:gd name="connsiteY20-294" fmla="*/ 370393 h 603758"/>
                  <a:gd name="connsiteX21-295" fmla="*/ 452459 w 539684"/>
                  <a:gd name="connsiteY21-296" fmla="*/ 364695 h 603758"/>
                  <a:gd name="connsiteX22-297" fmla="*/ 87225 w 539684"/>
                  <a:gd name="connsiteY22-298" fmla="*/ 364695 h 603758"/>
                  <a:gd name="connsiteX23-299" fmla="*/ 94629 w 539684"/>
                  <a:gd name="connsiteY23-300" fmla="*/ 370393 h 603758"/>
                  <a:gd name="connsiteX24-301" fmla="*/ 90134 w 539684"/>
                  <a:gd name="connsiteY24-302" fmla="*/ 387200 h 603758"/>
                  <a:gd name="connsiteX25-303" fmla="*/ 52910 w 539684"/>
                  <a:gd name="connsiteY25-304" fmla="*/ 408612 h 603758"/>
                  <a:gd name="connsiteX26-305" fmla="*/ 46802 w 539684"/>
                  <a:gd name="connsiteY26-306" fmla="*/ 410338 h 603758"/>
                  <a:gd name="connsiteX27-307" fmla="*/ 36199 w 539684"/>
                  <a:gd name="connsiteY27-308" fmla="*/ 404122 h 603758"/>
                  <a:gd name="connsiteX28-309" fmla="*/ 40694 w 539684"/>
                  <a:gd name="connsiteY28-310" fmla="*/ 387430 h 603758"/>
                  <a:gd name="connsiteX29-311" fmla="*/ 77918 w 539684"/>
                  <a:gd name="connsiteY29-312" fmla="*/ 365904 h 603758"/>
                  <a:gd name="connsiteX30-313" fmla="*/ 87225 w 539684"/>
                  <a:gd name="connsiteY30-314" fmla="*/ 364695 h 603758"/>
                  <a:gd name="connsiteX31-315" fmla="*/ 269784 w 539684"/>
                  <a:gd name="connsiteY31-316" fmla="*/ 291082 h 603758"/>
                  <a:gd name="connsiteX32-317" fmla="*/ 291446 w 539684"/>
                  <a:gd name="connsiteY32-318" fmla="*/ 314906 h 603758"/>
                  <a:gd name="connsiteX33-319" fmla="*/ 299973 w 539684"/>
                  <a:gd name="connsiteY33-320" fmla="*/ 318934 h 603758"/>
                  <a:gd name="connsiteX34-321" fmla="*/ 300549 w 539684"/>
                  <a:gd name="connsiteY34-322" fmla="*/ 318934 h 603758"/>
                  <a:gd name="connsiteX35-323" fmla="*/ 308845 w 539684"/>
                  <a:gd name="connsiteY35-324" fmla="*/ 315712 h 603758"/>
                  <a:gd name="connsiteX36-325" fmla="*/ 320367 w 539684"/>
                  <a:gd name="connsiteY36-326" fmla="*/ 305123 h 603758"/>
                  <a:gd name="connsiteX37-327" fmla="*/ 310458 w 539684"/>
                  <a:gd name="connsiteY37-328" fmla="*/ 374984 h 603758"/>
                  <a:gd name="connsiteX38-329" fmla="*/ 229111 w 539684"/>
                  <a:gd name="connsiteY38-330" fmla="*/ 374984 h 603758"/>
                  <a:gd name="connsiteX39-331" fmla="*/ 219317 w 539684"/>
                  <a:gd name="connsiteY39-332" fmla="*/ 305123 h 603758"/>
                  <a:gd name="connsiteX40-333" fmla="*/ 230839 w 539684"/>
                  <a:gd name="connsiteY40-334" fmla="*/ 315712 h 603758"/>
                  <a:gd name="connsiteX41-335" fmla="*/ 239711 w 539684"/>
                  <a:gd name="connsiteY41-336" fmla="*/ 318934 h 603758"/>
                  <a:gd name="connsiteX42-337" fmla="*/ 248238 w 539684"/>
                  <a:gd name="connsiteY42-338" fmla="*/ 314906 h 603758"/>
                  <a:gd name="connsiteX43-339" fmla="*/ 269784 w 539684"/>
                  <a:gd name="connsiteY43-340" fmla="*/ 291082 h 603758"/>
                  <a:gd name="connsiteX44-341" fmla="*/ 484369 w 539684"/>
                  <a:gd name="connsiteY44-342" fmla="*/ 257141 h 603758"/>
                  <a:gd name="connsiteX45-343" fmla="*/ 527353 w 539684"/>
                  <a:gd name="connsiteY45-344" fmla="*/ 257141 h 603758"/>
                  <a:gd name="connsiteX46-345" fmla="*/ 539684 w 539684"/>
                  <a:gd name="connsiteY46-346" fmla="*/ 269477 h 603758"/>
                  <a:gd name="connsiteX47-347" fmla="*/ 527353 w 539684"/>
                  <a:gd name="connsiteY47-348" fmla="*/ 281698 h 603758"/>
                  <a:gd name="connsiteX48-349" fmla="*/ 484369 w 539684"/>
                  <a:gd name="connsiteY48-350" fmla="*/ 281698 h 603758"/>
                  <a:gd name="connsiteX49-351" fmla="*/ 472153 w 539684"/>
                  <a:gd name="connsiteY49-352" fmla="*/ 269477 h 603758"/>
                  <a:gd name="connsiteX50-353" fmla="*/ 484369 w 539684"/>
                  <a:gd name="connsiteY50-354" fmla="*/ 257141 h 603758"/>
                  <a:gd name="connsiteX51-355" fmla="*/ 12331 w 539684"/>
                  <a:gd name="connsiteY51-356" fmla="*/ 257141 h 603758"/>
                  <a:gd name="connsiteX52-357" fmla="*/ 55200 w 539684"/>
                  <a:gd name="connsiteY52-358" fmla="*/ 257141 h 603758"/>
                  <a:gd name="connsiteX53-359" fmla="*/ 67531 w 539684"/>
                  <a:gd name="connsiteY53-360" fmla="*/ 269477 h 603758"/>
                  <a:gd name="connsiteX54-361" fmla="*/ 55200 w 539684"/>
                  <a:gd name="connsiteY54-362" fmla="*/ 281698 h 603758"/>
                  <a:gd name="connsiteX55-363" fmla="*/ 12331 w 539684"/>
                  <a:gd name="connsiteY55-364" fmla="*/ 281698 h 603758"/>
                  <a:gd name="connsiteX56-365" fmla="*/ 0 w 539684"/>
                  <a:gd name="connsiteY56-366" fmla="*/ 269477 h 603758"/>
                  <a:gd name="connsiteX57-367" fmla="*/ 12331 w 539684"/>
                  <a:gd name="connsiteY57-368" fmla="*/ 257141 h 603758"/>
                  <a:gd name="connsiteX58-369" fmla="*/ 496023 w 539684"/>
                  <a:gd name="connsiteY58-370" fmla="*/ 129008 h 603758"/>
                  <a:gd name="connsiteX59-371" fmla="*/ 503485 w 539684"/>
                  <a:gd name="connsiteY59-372" fmla="*/ 134749 h 603758"/>
                  <a:gd name="connsiteX60-373" fmla="*/ 498990 w 539684"/>
                  <a:gd name="connsiteY60-374" fmla="*/ 151441 h 603758"/>
                  <a:gd name="connsiteX61-375" fmla="*/ 461766 w 539684"/>
                  <a:gd name="connsiteY61-376" fmla="*/ 172968 h 603758"/>
                  <a:gd name="connsiteX62-377" fmla="*/ 455658 w 539684"/>
                  <a:gd name="connsiteY62-378" fmla="*/ 174579 h 603758"/>
                  <a:gd name="connsiteX63-379" fmla="*/ 445055 w 539684"/>
                  <a:gd name="connsiteY63-380" fmla="*/ 168478 h 603758"/>
                  <a:gd name="connsiteX64-381" fmla="*/ 449550 w 539684"/>
                  <a:gd name="connsiteY64-382" fmla="*/ 151671 h 603758"/>
                  <a:gd name="connsiteX65-383" fmla="*/ 486659 w 539684"/>
                  <a:gd name="connsiteY65-384" fmla="*/ 130260 h 603758"/>
                  <a:gd name="connsiteX66-385" fmla="*/ 496023 w 539684"/>
                  <a:gd name="connsiteY66-386" fmla="*/ 129008 h 603758"/>
                  <a:gd name="connsiteX67-387" fmla="*/ 43604 w 539684"/>
                  <a:gd name="connsiteY67-388" fmla="*/ 129008 h 603758"/>
                  <a:gd name="connsiteX68-389" fmla="*/ 52910 w 539684"/>
                  <a:gd name="connsiteY68-390" fmla="*/ 130260 h 603758"/>
                  <a:gd name="connsiteX69-391" fmla="*/ 90134 w 539684"/>
                  <a:gd name="connsiteY69-392" fmla="*/ 151671 h 603758"/>
                  <a:gd name="connsiteX70-393" fmla="*/ 94629 w 539684"/>
                  <a:gd name="connsiteY70-394" fmla="*/ 168478 h 603758"/>
                  <a:gd name="connsiteX71-395" fmla="*/ 84026 w 539684"/>
                  <a:gd name="connsiteY71-396" fmla="*/ 174579 h 603758"/>
                  <a:gd name="connsiteX72-397" fmla="*/ 77918 w 539684"/>
                  <a:gd name="connsiteY72-398" fmla="*/ 172968 h 603758"/>
                  <a:gd name="connsiteX73-399" fmla="*/ 40694 w 539684"/>
                  <a:gd name="connsiteY73-400" fmla="*/ 151441 h 603758"/>
                  <a:gd name="connsiteX74-401" fmla="*/ 36199 w 539684"/>
                  <a:gd name="connsiteY74-402" fmla="*/ 134749 h 603758"/>
                  <a:gd name="connsiteX75-403" fmla="*/ 43604 w 539684"/>
                  <a:gd name="connsiteY75-404" fmla="*/ 129008 h 603758"/>
                  <a:gd name="connsiteX76-405" fmla="*/ 267591 w 539684"/>
                  <a:gd name="connsiteY76-406" fmla="*/ 115653 h 603758"/>
                  <a:gd name="connsiteX77-407" fmla="*/ 425015 w 539684"/>
                  <a:gd name="connsiteY77-408" fmla="*/ 270629 h 603758"/>
                  <a:gd name="connsiteX78-409" fmla="*/ 409572 w 539684"/>
                  <a:gd name="connsiteY78-410" fmla="*/ 338165 h 603758"/>
                  <a:gd name="connsiteX79-411" fmla="*/ 365434 w 539684"/>
                  <a:gd name="connsiteY79-412" fmla="*/ 488539 h 603758"/>
                  <a:gd name="connsiteX80-413" fmla="*/ 365434 w 539684"/>
                  <a:gd name="connsiteY80-414" fmla="*/ 492336 h 603758"/>
                  <a:gd name="connsiteX81-415" fmla="*/ 334318 w 539684"/>
                  <a:gd name="connsiteY81-416" fmla="*/ 492336 h 603758"/>
                  <a:gd name="connsiteX82-417" fmla="*/ 334318 w 539684"/>
                  <a:gd name="connsiteY82-418" fmla="*/ 387293 h 603758"/>
                  <a:gd name="connsiteX83-419" fmla="*/ 334202 w 539684"/>
                  <a:gd name="connsiteY83-420" fmla="*/ 383151 h 603758"/>
                  <a:gd name="connsiteX84-421" fmla="*/ 349530 w 539684"/>
                  <a:gd name="connsiteY84-422" fmla="*/ 274541 h 603758"/>
                  <a:gd name="connsiteX85-423" fmla="*/ 346418 w 539684"/>
                  <a:gd name="connsiteY85-424" fmla="*/ 264531 h 603758"/>
                  <a:gd name="connsiteX86-425" fmla="*/ 329016 w 539684"/>
                  <a:gd name="connsiteY86-426" fmla="*/ 263726 h 603758"/>
                  <a:gd name="connsiteX87-427" fmla="*/ 301358 w 539684"/>
                  <a:gd name="connsiteY87-428" fmla="*/ 289268 h 603758"/>
                  <a:gd name="connsiteX88-429" fmla="*/ 278885 w 539684"/>
                  <a:gd name="connsiteY88-430" fmla="*/ 264531 h 603758"/>
                  <a:gd name="connsiteX89-431" fmla="*/ 269781 w 539684"/>
                  <a:gd name="connsiteY89-432" fmla="*/ 260505 h 603758"/>
                  <a:gd name="connsiteX90-433" fmla="*/ 260676 w 539684"/>
                  <a:gd name="connsiteY90-434" fmla="*/ 264531 h 603758"/>
                  <a:gd name="connsiteX91-435" fmla="*/ 238319 w 539684"/>
                  <a:gd name="connsiteY91-436" fmla="*/ 289268 h 603758"/>
                  <a:gd name="connsiteX92-437" fmla="*/ 210660 w 539684"/>
                  <a:gd name="connsiteY92-438" fmla="*/ 263841 h 603758"/>
                  <a:gd name="connsiteX93-439" fmla="*/ 200519 w 539684"/>
                  <a:gd name="connsiteY93-440" fmla="*/ 260620 h 603758"/>
                  <a:gd name="connsiteX94-441" fmla="*/ 190032 w 539684"/>
                  <a:gd name="connsiteY94-442" fmla="*/ 274541 h 603758"/>
                  <a:gd name="connsiteX95-443" fmla="*/ 205474 w 539684"/>
                  <a:gd name="connsiteY95-444" fmla="*/ 383151 h 603758"/>
                  <a:gd name="connsiteX96-445" fmla="*/ 205359 w 539684"/>
                  <a:gd name="connsiteY96-446" fmla="*/ 387293 h 603758"/>
                  <a:gd name="connsiteX97-447" fmla="*/ 205359 w 539684"/>
                  <a:gd name="connsiteY97-448" fmla="*/ 492336 h 603758"/>
                  <a:gd name="connsiteX98-449" fmla="*/ 174243 w 539684"/>
                  <a:gd name="connsiteY98-450" fmla="*/ 492336 h 603758"/>
                  <a:gd name="connsiteX99-451" fmla="*/ 174243 w 539684"/>
                  <a:gd name="connsiteY99-452" fmla="*/ 489230 h 603758"/>
                  <a:gd name="connsiteX100-453" fmla="*/ 131257 w 539684"/>
                  <a:gd name="connsiteY100-454" fmla="*/ 340466 h 603758"/>
                  <a:gd name="connsiteX101-455" fmla="*/ 114662 w 539684"/>
                  <a:gd name="connsiteY101-456" fmla="*/ 271089 h 603758"/>
                  <a:gd name="connsiteX102-457" fmla="*/ 267591 w 539684"/>
                  <a:gd name="connsiteY102-458" fmla="*/ 115653 h 603758"/>
                  <a:gd name="connsiteX103-459" fmla="*/ 395400 w 539684"/>
                  <a:gd name="connsiteY103-460" fmla="*/ 34872 h 603758"/>
                  <a:gd name="connsiteX104-461" fmla="*/ 404717 w 539684"/>
                  <a:gd name="connsiteY104-462" fmla="*/ 36123 h 603758"/>
                  <a:gd name="connsiteX105-463" fmla="*/ 409210 w 539684"/>
                  <a:gd name="connsiteY105-464" fmla="*/ 52806 h 603758"/>
                  <a:gd name="connsiteX106-465" fmla="*/ 387782 w 539684"/>
                  <a:gd name="connsiteY106-466" fmla="*/ 89968 h 603758"/>
                  <a:gd name="connsiteX107-467" fmla="*/ 377068 w 539684"/>
                  <a:gd name="connsiteY107-468" fmla="*/ 96181 h 603758"/>
                  <a:gd name="connsiteX108-469" fmla="*/ 370963 w 539684"/>
                  <a:gd name="connsiteY108-470" fmla="*/ 94455 h 603758"/>
                  <a:gd name="connsiteX109-471" fmla="*/ 366470 w 539684"/>
                  <a:gd name="connsiteY109-472" fmla="*/ 77772 h 603758"/>
                  <a:gd name="connsiteX110-473" fmla="*/ 387898 w 539684"/>
                  <a:gd name="connsiteY110-474" fmla="*/ 40610 h 603758"/>
                  <a:gd name="connsiteX111-475" fmla="*/ 395400 w 539684"/>
                  <a:gd name="connsiteY111-476" fmla="*/ 34872 h 603758"/>
                  <a:gd name="connsiteX112-477" fmla="*/ 144269 w 539684"/>
                  <a:gd name="connsiteY112-478" fmla="*/ 34872 h 603758"/>
                  <a:gd name="connsiteX113-479" fmla="*/ 151671 w 539684"/>
                  <a:gd name="connsiteY113-480" fmla="*/ 40610 h 603758"/>
                  <a:gd name="connsiteX114-481" fmla="*/ 173214 w 539684"/>
                  <a:gd name="connsiteY114-482" fmla="*/ 77772 h 603758"/>
                  <a:gd name="connsiteX115-483" fmla="*/ 168721 w 539684"/>
                  <a:gd name="connsiteY115-484" fmla="*/ 94455 h 603758"/>
                  <a:gd name="connsiteX116-485" fmla="*/ 162500 w 539684"/>
                  <a:gd name="connsiteY116-486" fmla="*/ 96181 h 603758"/>
                  <a:gd name="connsiteX117-487" fmla="*/ 151902 w 539684"/>
                  <a:gd name="connsiteY117-488" fmla="*/ 89968 h 603758"/>
                  <a:gd name="connsiteX118-489" fmla="*/ 130474 w 539684"/>
                  <a:gd name="connsiteY118-490" fmla="*/ 52806 h 603758"/>
                  <a:gd name="connsiteX119-491" fmla="*/ 134967 w 539684"/>
                  <a:gd name="connsiteY119-492" fmla="*/ 36123 h 603758"/>
                  <a:gd name="connsiteX120-493" fmla="*/ 144269 w 539684"/>
                  <a:gd name="connsiteY120-494" fmla="*/ 34872 h 603758"/>
                  <a:gd name="connsiteX121-495" fmla="*/ 269785 w 539684"/>
                  <a:gd name="connsiteY121-496" fmla="*/ 0 h 603758"/>
                  <a:gd name="connsiteX122-497" fmla="*/ 282121 w 539684"/>
                  <a:gd name="connsiteY122-498" fmla="*/ 12318 h 603758"/>
                  <a:gd name="connsiteX123-499" fmla="*/ 282121 w 539684"/>
                  <a:gd name="connsiteY123-500" fmla="*/ 55258 h 603758"/>
                  <a:gd name="connsiteX124-501" fmla="*/ 269785 w 539684"/>
                  <a:gd name="connsiteY124-502" fmla="*/ 67461 h 603758"/>
                  <a:gd name="connsiteX125-503" fmla="*/ 257564 w 539684"/>
                  <a:gd name="connsiteY125-504" fmla="*/ 55258 h 603758"/>
                  <a:gd name="connsiteX126-505" fmla="*/ 257564 w 539684"/>
                  <a:gd name="connsiteY126-506" fmla="*/ 12318 h 603758"/>
                  <a:gd name="connsiteX127-507" fmla="*/ 269785 w 539684"/>
                  <a:gd name="connsiteY127-508" fmla="*/ 0 h 603758"/>
                  <a:gd name="connsiteX0-509" fmla="*/ 174296 w 539684"/>
                  <a:gd name="connsiteY0-510" fmla="*/ 516962 h 548293"/>
                  <a:gd name="connsiteX1-511" fmla="*/ 365458 w 539684"/>
                  <a:gd name="connsiteY1-512" fmla="*/ 516962 h 548293"/>
                  <a:gd name="connsiteX2-513" fmla="*/ 348404 w 539684"/>
                  <a:gd name="connsiteY2-514" fmla="*/ 548293 h 548293"/>
                  <a:gd name="connsiteX3-515" fmla="*/ 191234 w 539684"/>
                  <a:gd name="connsiteY3-516" fmla="*/ 548293 h 548293"/>
                  <a:gd name="connsiteX4-517" fmla="*/ 174296 w 539684"/>
                  <a:gd name="connsiteY4-518" fmla="*/ 516962 h 548293"/>
                  <a:gd name="connsiteX5-519" fmla="*/ 229902 w 539684"/>
                  <a:gd name="connsiteY5-520" fmla="*/ 399471 h 548293"/>
                  <a:gd name="connsiteX6-521" fmla="*/ 309641 w 539684"/>
                  <a:gd name="connsiteY6-522" fmla="*/ 399471 h 548293"/>
                  <a:gd name="connsiteX7-523" fmla="*/ 309641 w 539684"/>
                  <a:gd name="connsiteY7-524" fmla="*/ 480127 h 548293"/>
                  <a:gd name="connsiteX8-525" fmla="*/ 229902 w 539684"/>
                  <a:gd name="connsiteY8-526" fmla="*/ 480127 h 548293"/>
                  <a:gd name="connsiteX9-527" fmla="*/ 229902 w 539684"/>
                  <a:gd name="connsiteY9-528" fmla="*/ 399471 h 548293"/>
                  <a:gd name="connsiteX10-529" fmla="*/ 452459 w 539684"/>
                  <a:gd name="connsiteY10-530" fmla="*/ 364695 h 548293"/>
                  <a:gd name="connsiteX11-531" fmla="*/ 461766 w 539684"/>
                  <a:gd name="connsiteY11-532" fmla="*/ 365904 h 548293"/>
                  <a:gd name="connsiteX12-533" fmla="*/ 498990 w 539684"/>
                  <a:gd name="connsiteY12-534" fmla="*/ 387430 h 548293"/>
                  <a:gd name="connsiteX13-535" fmla="*/ 503485 w 539684"/>
                  <a:gd name="connsiteY13-536" fmla="*/ 404122 h 548293"/>
                  <a:gd name="connsiteX14-537" fmla="*/ 492882 w 539684"/>
                  <a:gd name="connsiteY14-538" fmla="*/ 410338 h 548293"/>
                  <a:gd name="connsiteX15-539" fmla="*/ 486659 w 539684"/>
                  <a:gd name="connsiteY15-540" fmla="*/ 408612 h 548293"/>
                  <a:gd name="connsiteX16-541" fmla="*/ 449550 w 539684"/>
                  <a:gd name="connsiteY16-542" fmla="*/ 387200 h 548293"/>
                  <a:gd name="connsiteX17-543" fmla="*/ 445055 w 539684"/>
                  <a:gd name="connsiteY17-544" fmla="*/ 370393 h 548293"/>
                  <a:gd name="connsiteX18-545" fmla="*/ 452459 w 539684"/>
                  <a:gd name="connsiteY18-546" fmla="*/ 364695 h 548293"/>
                  <a:gd name="connsiteX19-547" fmla="*/ 87225 w 539684"/>
                  <a:gd name="connsiteY19-548" fmla="*/ 364695 h 548293"/>
                  <a:gd name="connsiteX20-549" fmla="*/ 94629 w 539684"/>
                  <a:gd name="connsiteY20-550" fmla="*/ 370393 h 548293"/>
                  <a:gd name="connsiteX21-551" fmla="*/ 90134 w 539684"/>
                  <a:gd name="connsiteY21-552" fmla="*/ 387200 h 548293"/>
                  <a:gd name="connsiteX22-553" fmla="*/ 52910 w 539684"/>
                  <a:gd name="connsiteY22-554" fmla="*/ 408612 h 548293"/>
                  <a:gd name="connsiteX23-555" fmla="*/ 46802 w 539684"/>
                  <a:gd name="connsiteY23-556" fmla="*/ 410338 h 548293"/>
                  <a:gd name="connsiteX24-557" fmla="*/ 36199 w 539684"/>
                  <a:gd name="connsiteY24-558" fmla="*/ 404122 h 548293"/>
                  <a:gd name="connsiteX25-559" fmla="*/ 40694 w 539684"/>
                  <a:gd name="connsiteY25-560" fmla="*/ 387430 h 548293"/>
                  <a:gd name="connsiteX26-561" fmla="*/ 77918 w 539684"/>
                  <a:gd name="connsiteY26-562" fmla="*/ 365904 h 548293"/>
                  <a:gd name="connsiteX27-563" fmla="*/ 87225 w 539684"/>
                  <a:gd name="connsiteY27-564" fmla="*/ 364695 h 548293"/>
                  <a:gd name="connsiteX28-565" fmla="*/ 269784 w 539684"/>
                  <a:gd name="connsiteY28-566" fmla="*/ 291082 h 548293"/>
                  <a:gd name="connsiteX29-567" fmla="*/ 291446 w 539684"/>
                  <a:gd name="connsiteY29-568" fmla="*/ 314906 h 548293"/>
                  <a:gd name="connsiteX30-569" fmla="*/ 299973 w 539684"/>
                  <a:gd name="connsiteY30-570" fmla="*/ 318934 h 548293"/>
                  <a:gd name="connsiteX31-571" fmla="*/ 300549 w 539684"/>
                  <a:gd name="connsiteY31-572" fmla="*/ 318934 h 548293"/>
                  <a:gd name="connsiteX32-573" fmla="*/ 308845 w 539684"/>
                  <a:gd name="connsiteY32-574" fmla="*/ 315712 h 548293"/>
                  <a:gd name="connsiteX33-575" fmla="*/ 320367 w 539684"/>
                  <a:gd name="connsiteY33-576" fmla="*/ 305123 h 548293"/>
                  <a:gd name="connsiteX34-577" fmla="*/ 310458 w 539684"/>
                  <a:gd name="connsiteY34-578" fmla="*/ 374984 h 548293"/>
                  <a:gd name="connsiteX35-579" fmla="*/ 229111 w 539684"/>
                  <a:gd name="connsiteY35-580" fmla="*/ 374984 h 548293"/>
                  <a:gd name="connsiteX36-581" fmla="*/ 219317 w 539684"/>
                  <a:gd name="connsiteY36-582" fmla="*/ 305123 h 548293"/>
                  <a:gd name="connsiteX37-583" fmla="*/ 230839 w 539684"/>
                  <a:gd name="connsiteY37-584" fmla="*/ 315712 h 548293"/>
                  <a:gd name="connsiteX38-585" fmla="*/ 239711 w 539684"/>
                  <a:gd name="connsiteY38-586" fmla="*/ 318934 h 548293"/>
                  <a:gd name="connsiteX39-587" fmla="*/ 248238 w 539684"/>
                  <a:gd name="connsiteY39-588" fmla="*/ 314906 h 548293"/>
                  <a:gd name="connsiteX40-589" fmla="*/ 269784 w 539684"/>
                  <a:gd name="connsiteY40-590" fmla="*/ 291082 h 548293"/>
                  <a:gd name="connsiteX41-591" fmla="*/ 484369 w 539684"/>
                  <a:gd name="connsiteY41-592" fmla="*/ 257141 h 548293"/>
                  <a:gd name="connsiteX42-593" fmla="*/ 527353 w 539684"/>
                  <a:gd name="connsiteY42-594" fmla="*/ 257141 h 548293"/>
                  <a:gd name="connsiteX43-595" fmla="*/ 539684 w 539684"/>
                  <a:gd name="connsiteY43-596" fmla="*/ 269477 h 548293"/>
                  <a:gd name="connsiteX44-597" fmla="*/ 527353 w 539684"/>
                  <a:gd name="connsiteY44-598" fmla="*/ 281698 h 548293"/>
                  <a:gd name="connsiteX45-599" fmla="*/ 484369 w 539684"/>
                  <a:gd name="connsiteY45-600" fmla="*/ 281698 h 548293"/>
                  <a:gd name="connsiteX46-601" fmla="*/ 472153 w 539684"/>
                  <a:gd name="connsiteY46-602" fmla="*/ 269477 h 548293"/>
                  <a:gd name="connsiteX47-603" fmla="*/ 484369 w 539684"/>
                  <a:gd name="connsiteY47-604" fmla="*/ 257141 h 548293"/>
                  <a:gd name="connsiteX48-605" fmla="*/ 12331 w 539684"/>
                  <a:gd name="connsiteY48-606" fmla="*/ 257141 h 548293"/>
                  <a:gd name="connsiteX49-607" fmla="*/ 55200 w 539684"/>
                  <a:gd name="connsiteY49-608" fmla="*/ 257141 h 548293"/>
                  <a:gd name="connsiteX50-609" fmla="*/ 67531 w 539684"/>
                  <a:gd name="connsiteY50-610" fmla="*/ 269477 h 548293"/>
                  <a:gd name="connsiteX51-611" fmla="*/ 55200 w 539684"/>
                  <a:gd name="connsiteY51-612" fmla="*/ 281698 h 548293"/>
                  <a:gd name="connsiteX52-613" fmla="*/ 12331 w 539684"/>
                  <a:gd name="connsiteY52-614" fmla="*/ 281698 h 548293"/>
                  <a:gd name="connsiteX53-615" fmla="*/ 0 w 539684"/>
                  <a:gd name="connsiteY53-616" fmla="*/ 269477 h 548293"/>
                  <a:gd name="connsiteX54-617" fmla="*/ 12331 w 539684"/>
                  <a:gd name="connsiteY54-618" fmla="*/ 257141 h 548293"/>
                  <a:gd name="connsiteX55-619" fmla="*/ 496023 w 539684"/>
                  <a:gd name="connsiteY55-620" fmla="*/ 129008 h 548293"/>
                  <a:gd name="connsiteX56-621" fmla="*/ 503485 w 539684"/>
                  <a:gd name="connsiteY56-622" fmla="*/ 134749 h 548293"/>
                  <a:gd name="connsiteX57-623" fmla="*/ 498990 w 539684"/>
                  <a:gd name="connsiteY57-624" fmla="*/ 151441 h 548293"/>
                  <a:gd name="connsiteX58-625" fmla="*/ 461766 w 539684"/>
                  <a:gd name="connsiteY58-626" fmla="*/ 172968 h 548293"/>
                  <a:gd name="connsiteX59-627" fmla="*/ 455658 w 539684"/>
                  <a:gd name="connsiteY59-628" fmla="*/ 174579 h 548293"/>
                  <a:gd name="connsiteX60-629" fmla="*/ 445055 w 539684"/>
                  <a:gd name="connsiteY60-630" fmla="*/ 168478 h 548293"/>
                  <a:gd name="connsiteX61-631" fmla="*/ 449550 w 539684"/>
                  <a:gd name="connsiteY61-632" fmla="*/ 151671 h 548293"/>
                  <a:gd name="connsiteX62-633" fmla="*/ 486659 w 539684"/>
                  <a:gd name="connsiteY62-634" fmla="*/ 130260 h 548293"/>
                  <a:gd name="connsiteX63-635" fmla="*/ 496023 w 539684"/>
                  <a:gd name="connsiteY63-636" fmla="*/ 129008 h 548293"/>
                  <a:gd name="connsiteX64-637" fmla="*/ 43604 w 539684"/>
                  <a:gd name="connsiteY64-638" fmla="*/ 129008 h 548293"/>
                  <a:gd name="connsiteX65-639" fmla="*/ 52910 w 539684"/>
                  <a:gd name="connsiteY65-640" fmla="*/ 130260 h 548293"/>
                  <a:gd name="connsiteX66-641" fmla="*/ 90134 w 539684"/>
                  <a:gd name="connsiteY66-642" fmla="*/ 151671 h 548293"/>
                  <a:gd name="connsiteX67-643" fmla="*/ 94629 w 539684"/>
                  <a:gd name="connsiteY67-644" fmla="*/ 168478 h 548293"/>
                  <a:gd name="connsiteX68-645" fmla="*/ 84026 w 539684"/>
                  <a:gd name="connsiteY68-646" fmla="*/ 174579 h 548293"/>
                  <a:gd name="connsiteX69-647" fmla="*/ 77918 w 539684"/>
                  <a:gd name="connsiteY69-648" fmla="*/ 172968 h 548293"/>
                  <a:gd name="connsiteX70-649" fmla="*/ 40694 w 539684"/>
                  <a:gd name="connsiteY70-650" fmla="*/ 151441 h 548293"/>
                  <a:gd name="connsiteX71-651" fmla="*/ 36199 w 539684"/>
                  <a:gd name="connsiteY71-652" fmla="*/ 134749 h 548293"/>
                  <a:gd name="connsiteX72-653" fmla="*/ 43604 w 539684"/>
                  <a:gd name="connsiteY72-654" fmla="*/ 129008 h 548293"/>
                  <a:gd name="connsiteX73-655" fmla="*/ 267591 w 539684"/>
                  <a:gd name="connsiteY73-656" fmla="*/ 115653 h 548293"/>
                  <a:gd name="connsiteX74-657" fmla="*/ 425015 w 539684"/>
                  <a:gd name="connsiteY74-658" fmla="*/ 270629 h 548293"/>
                  <a:gd name="connsiteX75-659" fmla="*/ 409572 w 539684"/>
                  <a:gd name="connsiteY75-660" fmla="*/ 338165 h 548293"/>
                  <a:gd name="connsiteX76-661" fmla="*/ 365434 w 539684"/>
                  <a:gd name="connsiteY76-662" fmla="*/ 488539 h 548293"/>
                  <a:gd name="connsiteX77-663" fmla="*/ 365434 w 539684"/>
                  <a:gd name="connsiteY77-664" fmla="*/ 492336 h 548293"/>
                  <a:gd name="connsiteX78-665" fmla="*/ 334318 w 539684"/>
                  <a:gd name="connsiteY78-666" fmla="*/ 492336 h 548293"/>
                  <a:gd name="connsiteX79-667" fmla="*/ 334318 w 539684"/>
                  <a:gd name="connsiteY79-668" fmla="*/ 387293 h 548293"/>
                  <a:gd name="connsiteX80-669" fmla="*/ 334202 w 539684"/>
                  <a:gd name="connsiteY80-670" fmla="*/ 383151 h 548293"/>
                  <a:gd name="connsiteX81-671" fmla="*/ 349530 w 539684"/>
                  <a:gd name="connsiteY81-672" fmla="*/ 274541 h 548293"/>
                  <a:gd name="connsiteX82-673" fmla="*/ 346418 w 539684"/>
                  <a:gd name="connsiteY82-674" fmla="*/ 264531 h 548293"/>
                  <a:gd name="connsiteX83-675" fmla="*/ 329016 w 539684"/>
                  <a:gd name="connsiteY83-676" fmla="*/ 263726 h 548293"/>
                  <a:gd name="connsiteX84-677" fmla="*/ 301358 w 539684"/>
                  <a:gd name="connsiteY84-678" fmla="*/ 289268 h 548293"/>
                  <a:gd name="connsiteX85-679" fmla="*/ 278885 w 539684"/>
                  <a:gd name="connsiteY85-680" fmla="*/ 264531 h 548293"/>
                  <a:gd name="connsiteX86-681" fmla="*/ 269781 w 539684"/>
                  <a:gd name="connsiteY86-682" fmla="*/ 260505 h 548293"/>
                  <a:gd name="connsiteX87-683" fmla="*/ 260676 w 539684"/>
                  <a:gd name="connsiteY87-684" fmla="*/ 264531 h 548293"/>
                  <a:gd name="connsiteX88-685" fmla="*/ 238319 w 539684"/>
                  <a:gd name="connsiteY88-686" fmla="*/ 289268 h 548293"/>
                  <a:gd name="connsiteX89-687" fmla="*/ 210660 w 539684"/>
                  <a:gd name="connsiteY89-688" fmla="*/ 263841 h 548293"/>
                  <a:gd name="connsiteX90-689" fmla="*/ 200519 w 539684"/>
                  <a:gd name="connsiteY90-690" fmla="*/ 260620 h 548293"/>
                  <a:gd name="connsiteX91-691" fmla="*/ 190032 w 539684"/>
                  <a:gd name="connsiteY91-692" fmla="*/ 274541 h 548293"/>
                  <a:gd name="connsiteX92-693" fmla="*/ 205474 w 539684"/>
                  <a:gd name="connsiteY92-694" fmla="*/ 383151 h 548293"/>
                  <a:gd name="connsiteX93-695" fmla="*/ 205359 w 539684"/>
                  <a:gd name="connsiteY93-696" fmla="*/ 387293 h 548293"/>
                  <a:gd name="connsiteX94-697" fmla="*/ 205359 w 539684"/>
                  <a:gd name="connsiteY94-698" fmla="*/ 492336 h 548293"/>
                  <a:gd name="connsiteX95-699" fmla="*/ 174243 w 539684"/>
                  <a:gd name="connsiteY95-700" fmla="*/ 492336 h 548293"/>
                  <a:gd name="connsiteX96-701" fmla="*/ 174243 w 539684"/>
                  <a:gd name="connsiteY96-702" fmla="*/ 489230 h 548293"/>
                  <a:gd name="connsiteX97-703" fmla="*/ 131257 w 539684"/>
                  <a:gd name="connsiteY97-704" fmla="*/ 340466 h 548293"/>
                  <a:gd name="connsiteX98-705" fmla="*/ 114662 w 539684"/>
                  <a:gd name="connsiteY98-706" fmla="*/ 271089 h 548293"/>
                  <a:gd name="connsiteX99-707" fmla="*/ 267591 w 539684"/>
                  <a:gd name="connsiteY99-708" fmla="*/ 115653 h 548293"/>
                  <a:gd name="connsiteX100-709" fmla="*/ 395400 w 539684"/>
                  <a:gd name="connsiteY100-710" fmla="*/ 34872 h 548293"/>
                  <a:gd name="connsiteX101-711" fmla="*/ 404717 w 539684"/>
                  <a:gd name="connsiteY101-712" fmla="*/ 36123 h 548293"/>
                  <a:gd name="connsiteX102-713" fmla="*/ 409210 w 539684"/>
                  <a:gd name="connsiteY102-714" fmla="*/ 52806 h 548293"/>
                  <a:gd name="connsiteX103-715" fmla="*/ 387782 w 539684"/>
                  <a:gd name="connsiteY103-716" fmla="*/ 89968 h 548293"/>
                  <a:gd name="connsiteX104-717" fmla="*/ 377068 w 539684"/>
                  <a:gd name="connsiteY104-718" fmla="*/ 96181 h 548293"/>
                  <a:gd name="connsiteX105-719" fmla="*/ 370963 w 539684"/>
                  <a:gd name="connsiteY105-720" fmla="*/ 94455 h 548293"/>
                  <a:gd name="connsiteX106-721" fmla="*/ 366470 w 539684"/>
                  <a:gd name="connsiteY106-722" fmla="*/ 77772 h 548293"/>
                  <a:gd name="connsiteX107-723" fmla="*/ 387898 w 539684"/>
                  <a:gd name="connsiteY107-724" fmla="*/ 40610 h 548293"/>
                  <a:gd name="connsiteX108-725" fmla="*/ 395400 w 539684"/>
                  <a:gd name="connsiteY108-726" fmla="*/ 34872 h 548293"/>
                  <a:gd name="connsiteX109-727" fmla="*/ 144269 w 539684"/>
                  <a:gd name="connsiteY109-728" fmla="*/ 34872 h 548293"/>
                  <a:gd name="connsiteX110-729" fmla="*/ 151671 w 539684"/>
                  <a:gd name="connsiteY110-730" fmla="*/ 40610 h 548293"/>
                  <a:gd name="connsiteX111-731" fmla="*/ 173214 w 539684"/>
                  <a:gd name="connsiteY111-732" fmla="*/ 77772 h 548293"/>
                  <a:gd name="connsiteX112-733" fmla="*/ 168721 w 539684"/>
                  <a:gd name="connsiteY112-734" fmla="*/ 94455 h 548293"/>
                  <a:gd name="connsiteX113-735" fmla="*/ 162500 w 539684"/>
                  <a:gd name="connsiteY113-736" fmla="*/ 96181 h 548293"/>
                  <a:gd name="connsiteX114-737" fmla="*/ 151902 w 539684"/>
                  <a:gd name="connsiteY114-738" fmla="*/ 89968 h 548293"/>
                  <a:gd name="connsiteX115-739" fmla="*/ 130474 w 539684"/>
                  <a:gd name="connsiteY115-740" fmla="*/ 52806 h 548293"/>
                  <a:gd name="connsiteX116-741" fmla="*/ 134967 w 539684"/>
                  <a:gd name="connsiteY116-742" fmla="*/ 36123 h 548293"/>
                  <a:gd name="connsiteX117-743" fmla="*/ 144269 w 539684"/>
                  <a:gd name="connsiteY117-744" fmla="*/ 34872 h 548293"/>
                  <a:gd name="connsiteX118-745" fmla="*/ 269785 w 539684"/>
                  <a:gd name="connsiteY118-746" fmla="*/ 0 h 548293"/>
                  <a:gd name="connsiteX119-747" fmla="*/ 282121 w 539684"/>
                  <a:gd name="connsiteY119-748" fmla="*/ 12318 h 548293"/>
                  <a:gd name="connsiteX120-749" fmla="*/ 282121 w 539684"/>
                  <a:gd name="connsiteY120-750" fmla="*/ 55258 h 548293"/>
                  <a:gd name="connsiteX121-751" fmla="*/ 269785 w 539684"/>
                  <a:gd name="connsiteY121-752" fmla="*/ 67461 h 548293"/>
                  <a:gd name="connsiteX122-753" fmla="*/ 257564 w 539684"/>
                  <a:gd name="connsiteY122-754" fmla="*/ 55258 h 548293"/>
                  <a:gd name="connsiteX123-755" fmla="*/ 257564 w 539684"/>
                  <a:gd name="connsiteY123-756" fmla="*/ 12318 h 548293"/>
                  <a:gd name="connsiteX124-757" fmla="*/ 269785 w 539684"/>
                  <a:gd name="connsiteY124-758" fmla="*/ 0 h 548293"/>
                  <a:gd name="connsiteX0-759" fmla="*/ 174296 w 539684"/>
                  <a:gd name="connsiteY0-760" fmla="*/ 516962 h 548293"/>
                  <a:gd name="connsiteX1-761" fmla="*/ 365458 w 539684"/>
                  <a:gd name="connsiteY1-762" fmla="*/ 516962 h 548293"/>
                  <a:gd name="connsiteX2-763" fmla="*/ 348404 w 539684"/>
                  <a:gd name="connsiteY2-764" fmla="*/ 548293 h 548293"/>
                  <a:gd name="connsiteX3-765" fmla="*/ 174296 w 539684"/>
                  <a:gd name="connsiteY3-766" fmla="*/ 516962 h 548293"/>
                  <a:gd name="connsiteX4-767" fmla="*/ 229902 w 539684"/>
                  <a:gd name="connsiteY4-768" fmla="*/ 399471 h 548293"/>
                  <a:gd name="connsiteX5-769" fmla="*/ 309641 w 539684"/>
                  <a:gd name="connsiteY5-770" fmla="*/ 399471 h 548293"/>
                  <a:gd name="connsiteX6-771" fmla="*/ 309641 w 539684"/>
                  <a:gd name="connsiteY6-772" fmla="*/ 480127 h 548293"/>
                  <a:gd name="connsiteX7-773" fmla="*/ 229902 w 539684"/>
                  <a:gd name="connsiteY7-774" fmla="*/ 480127 h 548293"/>
                  <a:gd name="connsiteX8-775" fmla="*/ 229902 w 539684"/>
                  <a:gd name="connsiteY8-776" fmla="*/ 399471 h 548293"/>
                  <a:gd name="connsiteX9-777" fmla="*/ 452459 w 539684"/>
                  <a:gd name="connsiteY9-778" fmla="*/ 364695 h 548293"/>
                  <a:gd name="connsiteX10-779" fmla="*/ 461766 w 539684"/>
                  <a:gd name="connsiteY10-780" fmla="*/ 365904 h 548293"/>
                  <a:gd name="connsiteX11-781" fmla="*/ 498990 w 539684"/>
                  <a:gd name="connsiteY11-782" fmla="*/ 387430 h 548293"/>
                  <a:gd name="connsiteX12-783" fmla="*/ 503485 w 539684"/>
                  <a:gd name="connsiteY12-784" fmla="*/ 404122 h 548293"/>
                  <a:gd name="connsiteX13-785" fmla="*/ 492882 w 539684"/>
                  <a:gd name="connsiteY13-786" fmla="*/ 410338 h 548293"/>
                  <a:gd name="connsiteX14-787" fmla="*/ 486659 w 539684"/>
                  <a:gd name="connsiteY14-788" fmla="*/ 408612 h 548293"/>
                  <a:gd name="connsiteX15-789" fmla="*/ 449550 w 539684"/>
                  <a:gd name="connsiteY15-790" fmla="*/ 387200 h 548293"/>
                  <a:gd name="connsiteX16-791" fmla="*/ 445055 w 539684"/>
                  <a:gd name="connsiteY16-792" fmla="*/ 370393 h 548293"/>
                  <a:gd name="connsiteX17-793" fmla="*/ 452459 w 539684"/>
                  <a:gd name="connsiteY17-794" fmla="*/ 364695 h 548293"/>
                  <a:gd name="connsiteX18-795" fmla="*/ 87225 w 539684"/>
                  <a:gd name="connsiteY18-796" fmla="*/ 364695 h 548293"/>
                  <a:gd name="connsiteX19-797" fmla="*/ 94629 w 539684"/>
                  <a:gd name="connsiteY19-798" fmla="*/ 370393 h 548293"/>
                  <a:gd name="connsiteX20-799" fmla="*/ 90134 w 539684"/>
                  <a:gd name="connsiteY20-800" fmla="*/ 387200 h 548293"/>
                  <a:gd name="connsiteX21-801" fmla="*/ 52910 w 539684"/>
                  <a:gd name="connsiteY21-802" fmla="*/ 408612 h 548293"/>
                  <a:gd name="connsiteX22-803" fmla="*/ 46802 w 539684"/>
                  <a:gd name="connsiteY22-804" fmla="*/ 410338 h 548293"/>
                  <a:gd name="connsiteX23-805" fmla="*/ 36199 w 539684"/>
                  <a:gd name="connsiteY23-806" fmla="*/ 404122 h 548293"/>
                  <a:gd name="connsiteX24-807" fmla="*/ 40694 w 539684"/>
                  <a:gd name="connsiteY24-808" fmla="*/ 387430 h 548293"/>
                  <a:gd name="connsiteX25-809" fmla="*/ 77918 w 539684"/>
                  <a:gd name="connsiteY25-810" fmla="*/ 365904 h 548293"/>
                  <a:gd name="connsiteX26-811" fmla="*/ 87225 w 539684"/>
                  <a:gd name="connsiteY26-812" fmla="*/ 364695 h 548293"/>
                  <a:gd name="connsiteX27-813" fmla="*/ 269784 w 539684"/>
                  <a:gd name="connsiteY27-814" fmla="*/ 291082 h 548293"/>
                  <a:gd name="connsiteX28-815" fmla="*/ 291446 w 539684"/>
                  <a:gd name="connsiteY28-816" fmla="*/ 314906 h 548293"/>
                  <a:gd name="connsiteX29-817" fmla="*/ 299973 w 539684"/>
                  <a:gd name="connsiteY29-818" fmla="*/ 318934 h 548293"/>
                  <a:gd name="connsiteX30-819" fmla="*/ 300549 w 539684"/>
                  <a:gd name="connsiteY30-820" fmla="*/ 318934 h 548293"/>
                  <a:gd name="connsiteX31-821" fmla="*/ 308845 w 539684"/>
                  <a:gd name="connsiteY31-822" fmla="*/ 315712 h 548293"/>
                  <a:gd name="connsiteX32-823" fmla="*/ 320367 w 539684"/>
                  <a:gd name="connsiteY32-824" fmla="*/ 305123 h 548293"/>
                  <a:gd name="connsiteX33-825" fmla="*/ 310458 w 539684"/>
                  <a:gd name="connsiteY33-826" fmla="*/ 374984 h 548293"/>
                  <a:gd name="connsiteX34-827" fmla="*/ 229111 w 539684"/>
                  <a:gd name="connsiteY34-828" fmla="*/ 374984 h 548293"/>
                  <a:gd name="connsiteX35-829" fmla="*/ 219317 w 539684"/>
                  <a:gd name="connsiteY35-830" fmla="*/ 305123 h 548293"/>
                  <a:gd name="connsiteX36-831" fmla="*/ 230839 w 539684"/>
                  <a:gd name="connsiteY36-832" fmla="*/ 315712 h 548293"/>
                  <a:gd name="connsiteX37-833" fmla="*/ 239711 w 539684"/>
                  <a:gd name="connsiteY37-834" fmla="*/ 318934 h 548293"/>
                  <a:gd name="connsiteX38-835" fmla="*/ 248238 w 539684"/>
                  <a:gd name="connsiteY38-836" fmla="*/ 314906 h 548293"/>
                  <a:gd name="connsiteX39-837" fmla="*/ 269784 w 539684"/>
                  <a:gd name="connsiteY39-838" fmla="*/ 291082 h 548293"/>
                  <a:gd name="connsiteX40-839" fmla="*/ 484369 w 539684"/>
                  <a:gd name="connsiteY40-840" fmla="*/ 257141 h 548293"/>
                  <a:gd name="connsiteX41-841" fmla="*/ 527353 w 539684"/>
                  <a:gd name="connsiteY41-842" fmla="*/ 257141 h 548293"/>
                  <a:gd name="connsiteX42-843" fmla="*/ 539684 w 539684"/>
                  <a:gd name="connsiteY42-844" fmla="*/ 269477 h 548293"/>
                  <a:gd name="connsiteX43-845" fmla="*/ 527353 w 539684"/>
                  <a:gd name="connsiteY43-846" fmla="*/ 281698 h 548293"/>
                  <a:gd name="connsiteX44-847" fmla="*/ 484369 w 539684"/>
                  <a:gd name="connsiteY44-848" fmla="*/ 281698 h 548293"/>
                  <a:gd name="connsiteX45-849" fmla="*/ 472153 w 539684"/>
                  <a:gd name="connsiteY45-850" fmla="*/ 269477 h 548293"/>
                  <a:gd name="connsiteX46-851" fmla="*/ 484369 w 539684"/>
                  <a:gd name="connsiteY46-852" fmla="*/ 257141 h 548293"/>
                  <a:gd name="connsiteX47-853" fmla="*/ 12331 w 539684"/>
                  <a:gd name="connsiteY47-854" fmla="*/ 257141 h 548293"/>
                  <a:gd name="connsiteX48-855" fmla="*/ 55200 w 539684"/>
                  <a:gd name="connsiteY48-856" fmla="*/ 257141 h 548293"/>
                  <a:gd name="connsiteX49-857" fmla="*/ 67531 w 539684"/>
                  <a:gd name="connsiteY49-858" fmla="*/ 269477 h 548293"/>
                  <a:gd name="connsiteX50-859" fmla="*/ 55200 w 539684"/>
                  <a:gd name="connsiteY50-860" fmla="*/ 281698 h 548293"/>
                  <a:gd name="connsiteX51-861" fmla="*/ 12331 w 539684"/>
                  <a:gd name="connsiteY51-862" fmla="*/ 281698 h 548293"/>
                  <a:gd name="connsiteX52-863" fmla="*/ 0 w 539684"/>
                  <a:gd name="connsiteY52-864" fmla="*/ 269477 h 548293"/>
                  <a:gd name="connsiteX53-865" fmla="*/ 12331 w 539684"/>
                  <a:gd name="connsiteY53-866" fmla="*/ 257141 h 548293"/>
                  <a:gd name="connsiteX54-867" fmla="*/ 496023 w 539684"/>
                  <a:gd name="connsiteY54-868" fmla="*/ 129008 h 548293"/>
                  <a:gd name="connsiteX55-869" fmla="*/ 503485 w 539684"/>
                  <a:gd name="connsiteY55-870" fmla="*/ 134749 h 548293"/>
                  <a:gd name="connsiteX56-871" fmla="*/ 498990 w 539684"/>
                  <a:gd name="connsiteY56-872" fmla="*/ 151441 h 548293"/>
                  <a:gd name="connsiteX57-873" fmla="*/ 461766 w 539684"/>
                  <a:gd name="connsiteY57-874" fmla="*/ 172968 h 548293"/>
                  <a:gd name="connsiteX58-875" fmla="*/ 455658 w 539684"/>
                  <a:gd name="connsiteY58-876" fmla="*/ 174579 h 548293"/>
                  <a:gd name="connsiteX59-877" fmla="*/ 445055 w 539684"/>
                  <a:gd name="connsiteY59-878" fmla="*/ 168478 h 548293"/>
                  <a:gd name="connsiteX60-879" fmla="*/ 449550 w 539684"/>
                  <a:gd name="connsiteY60-880" fmla="*/ 151671 h 548293"/>
                  <a:gd name="connsiteX61-881" fmla="*/ 486659 w 539684"/>
                  <a:gd name="connsiteY61-882" fmla="*/ 130260 h 548293"/>
                  <a:gd name="connsiteX62-883" fmla="*/ 496023 w 539684"/>
                  <a:gd name="connsiteY62-884" fmla="*/ 129008 h 548293"/>
                  <a:gd name="connsiteX63-885" fmla="*/ 43604 w 539684"/>
                  <a:gd name="connsiteY63-886" fmla="*/ 129008 h 548293"/>
                  <a:gd name="connsiteX64-887" fmla="*/ 52910 w 539684"/>
                  <a:gd name="connsiteY64-888" fmla="*/ 130260 h 548293"/>
                  <a:gd name="connsiteX65-889" fmla="*/ 90134 w 539684"/>
                  <a:gd name="connsiteY65-890" fmla="*/ 151671 h 548293"/>
                  <a:gd name="connsiteX66-891" fmla="*/ 94629 w 539684"/>
                  <a:gd name="connsiteY66-892" fmla="*/ 168478 h 548293"/>
                  <a:gd name="connsiteX67-893" fmla="*/ 84026 w 539684"/>
                  <a:gd name="connsiteY67-894" fmla="*/ 174579 h 548293"/>
                  <a:gd name="connsiteX68-895" fmla="*/ 77918 w 539684"/>
                  <a:gd name="connsiteY68-896" fmla="*/ 172968 h 548293"/>
                  <a:gd name="connsiteX69-897" fmla="*/ 40694 w 539684"/>
                  <a:gd name="connsiteY69-898" fmla="*/ 151441 h 548293"/>
                  <a:gd name="connsiteX70-899" fmla="*/ 36199 w 539684"/>
                  <a:gd name="connsiteY70-900" fmla="*/ 134749 h 548293"/>
                  <a:gd name="connsiteX71-901" fmla="*/ 43604 w 539684"/>
                  <a:gd name="connsiteY71-902" fmla="*/ 129008 h 548293"/>
                  <a:gd name="connsiteX72-903" fmla="*/ 267591 w 539684"/>
                  <a:gd name="connsiteY72-904" fmla="*/ 115653 h 548293"/>
                  <a:gd name="connsiteX73-905" fmla="*/ 425015 w 539684"/>
                  <a:gd name="connsiteY73-906" fmla="*/ 270629 h 548293"/>
                  <a:gd name="connsiteX74-907" fmla="*/ 409572 w 539684"/>
                  <a:gd name="connsiteY74-908" fmla="*/ 338165 h 548293"/>
                  <a:gd name="connsiteX75-909" fmla="*/ 365434 w 539684"/>
                  <a:gd name="connsiteY75-910" fmla="*/ 488539 h 548293"/>
                  <a:gd name="connsiteX76-911" fmla="*/ 365434 w 539684"/>
                  <a:gd name="connsiteY76-912" fmla="*/ 492336 h 548293"/>
                  <a:gd name="connsiteX77-913" fmla="*/ 334318 w 539684"/>
                  <a:gd name="connsiteY77-914" fmla="*/ 492336 h 548293"/>
                  <a:gd name="connsiteX78-915" fmla="*/ 334318 w 539684"/>
                  <a:gd name="connsiteY78-916" fmla="*/ 387293 h 548293"/>
                  <a:gd name="connsiteX79-917" fmla="*/ 334202 w 539684"/>
                  <a:gd name="connsiteY79-918" fmla="*/ 383151 h 548293"/>
                  <a:gd name="connsiteX80-919" fmla="*/ 349530 w 539684"/>
                  <a:gd name="connsiteY80-920" fmla="*/ 274541 h 548293"/>
                  <a:gd name="connsiteX81-921" fmla="*/ 346418 w 539684"/>
                  <a:gd name="connsiteY81-922" fmla="*/ 264531 h 548293"/>
                  <a:gd name="connsiteX82-923" fmla="*/ 329016 w 539684"/>
                  <a:gd name="connsiteY82-924" fmla="*/ 263726 h 548293"/>
                  <a:gd name="connsiteX83-925" fmla="*/ 301358 w 539684"/>
                  <a:gd name="connsiteY83-926" fmla="*/ 289268 h 548293"/>
                  <a:gd name="connsiteX84-927" fmla="*/ 278885 w 539684"/>
                  <a:gd name="connsiteY84-928" fmla="*/ 264531 h 548293"/>
                  <a:gd name="connsiteX85-929" fmla="*/ 269781 w 539684"/>
                  <a:gd name="connsiteY85-930" fmla="*/ 260505 h 548293"/>
                  <a:gd name="connsiteX86-931" fmla="*/ 260676 w 539684"/>
                  <a:gd name="connsiteY86-932" fmla="*/ 264531 h 548293"/>
                  <a:gd name="connsiteX87-933" fmla="*/ 238319 w 539684"/>
                  <a:gd name="connsiteY87-934" fmla="*/ 289268 h 548293"/>
                  <a:gd name="connsiteX88-935" fmla="*/ 210660 w 539684"/>
                  <a:gd name="connsiteY88-936" fmla="*/ 263841 h 548293"/>
                  <a:gd name="connsiteX89-937" fmla="*/ 200519 w 539684"/>
                  <a:gd name="connsiteY89-938" fmla="*/ 260620 h 548293"/>
                  <a:gd name="connsiteX90-939" fmla="*/ 190032 w 539684"/>
                  <a:gd name="connsiteY90-940" fmla="*/ 274541 h 548293"/>
                  <a:gd name="connsiteX91-941" fmla="*/ 205474 w 539684"/>
                  <a:gd name="connsiteY91-942" fmla="*/ 383151 h 548293"/>
                  <a:gd name="connsiteX92-943" fmla="*/ 205359 w 539684"/>
                  <a:gd name="connsiteY92-944" fmla="*/ 387293 h 548293"/>
                  <a:gd name="connsiteX93-945" fmla="*/ 205359 w 539684"/>
                  <a:gd name="connsiteY93-946" fmla="*/ 492336 h 548293"/>
                  <a:gd name="connsiteX94-947" fmla="*/ 174243 w 539684"/>
                  <a:gd name="connsiteY94-948" fmla="*/ 492336 h 548293"/>
                  <a:gd name="connsiteX95-949" fmla="*/ 174243 w 539684"/>
                  <a:gd name="connsiteY95-950" fmla="*/ 489230 h 548293"/>
                  <a:gd name="connsiteX96-951" fmla="*/ 131257 w 539684"/>
                  <a:gd name="connsiteY96-952" fmla="*/ 340466 h 548293"/>
                  <a:gd name="connsiteX97-953" fmla="*/ 114662 w 539684"/>
                  <a:gd name="connsiteY97-954" fmla="*/ 271089 h 548293"/>
                  <a:gd name="connsiteX98-955" fmla="*/ 267591 w 539684"/>
                  <a:gd name="connsiteY98-956" fmla="*/ 115653 h 548293"/>
                  <a:gd name="connsiteX99-957" fmla="*/ 395400 w 539684"/>
                  <a:gd name="connsiteY99-958" fmla="*/ 34872 h 548293"/>
                  <a:gd name="connsiteX100-959" fmla="*/ 404717 w 539684"/>
                  <a:gd name="connsiteY100-960" fmla="*/ 36123 h 548293"/>
                  <a:gd name="connsiteX101-961" fmla="*/ 409210 w 539684"/>
                  <a:gd name="connsiteY101-962" fmla="*/ 52806 h 548293"/>
                  <a:gd name="connsiteX102-963" fmla="*/ 387782 w 539684"/>
                  <a:gd name="connsiteY102-964" fmla="*/ 89968 h 548293"/>
                  <a:gd name="connsiteX103-965" fmla="*/ 377068 w 539684"/>
                  <a:gd name="connsiteY103-966" fmla="*/ 96181 h 548293"/>
                  <a:gd name="connsiteX104-967" fmla="*/ 370963 w 539684"/>
                  <a:gd name="connsiteY104-968" fmla="*/ 94455 h 548293"/>
                  <a:gd name="connsiteX105-969" fmla="*/ 366470 w 539684"/>
                  <a:gd name="connsiteY105-970" fmla="*/ 77772 h 548293"/>
                  <a:gd name="connsiteX106-971" fmla="*/ 387898 w 539684"/>
                  <a:gd name="connsiteY106-972" fmla="*/ 40610 h 548293"/>
                  <a:gd name="connsiteX107-973" fmla="*/ 395400 w 539684"/>
                  <a:gd name="connsiteY107-974" fmla="*/ 34872 h 548293"/>
                  <a:gd name="connsiteX108-975" fmla="*/ 144269 w 539684"/>
                  <a:gd name="connsiteY108-976" fmla="*/ 34872 h 548293"/>
                  <a:gd name="connsiteX109-977" fmla="*/ 151671 w 539684"/>
                  <a:gd name="connsiteY109-978" fmla="*/ 40610 h 548293"/>
                  <a:gd name="connsiteX110-979" fmla="*/ 173214 w 539684"/>
                  <a:gd name="connsiteY110-980" fmla="*/ 77772 h 548293"/>
                  <a:gd name="connsiteX111-981" fmla="*/ 168721 w 539684"/>
                  <a:gd name="connsiteY111-982" fmla="*/ 94455 h 548293"/>
                  <a:gd name="connsiteX112-983" fmla="*/ 162500 w 539684"/>
                  <a:gd name="connsiteY112-984" fmla="*/ 96181 h 548293"/>
                  <a:gd name="connsiteX113-985" fmla="*/ 151902 w 539684"/>
                  <a:gd name="connsiteY113-986" fmla="*/ 89968 h 548293"/>
                  <a:gd name="connsiteX114-987" fmla="*/ 130474 w 539684"/>
                  <a:gd name="connsiteY114-988" fmla="*/ 52806 h 548293"/>
                  <a:gd name="connsiteX115-989" fmla="*/ 134967 w 539684"/>
                  <a:gd name="connsiteY115-990" fmla="*/ 36123 h 548293"/>
                  <a:gd name="connsiteX116-991" fmla="*/ 144269 w 539684"/>
                  <a:gd name="connsiteY116-992" fmla="*/ 34872 h 548293"/>
                  <a:gd name="connsiteX117-993" fmla="*/ 269785 w 539684"/>
                  <a:gd name="connsiteY117-994" fmla="*/ 0 h 548293"/>
                  <a:gd name="connsiteX118-995" fmla="*/ 282121 w 539684"/>
                  <a:gd name="connsiteY118-996" fmla="*/ 12318 h 548293"/>
                  <a:gd name="connsiteX119-997" fmla="*/ 282121 w 539684"/>
                  <a:gd name="connsiteY119-998" fmla="*/ 55258 h 548293"/>
                  <a:gd name="connsiteX120-999" fmla="*/ 269785 w 539684"/>
                  <a:gd name="connsiteY120-1000" fmla="*/ 67461 h 548293"/>
                  <a:gd name="connsiteX121-1001" fmla="*/ 257564 w 539684"/>
                  <a:gd name="connsiteY121-1002" fmla="*/ 55258 h 548293"/>
                  <a:gd name="connsiteX122-1003" fmla="*/ 257564 w 539684"/>
                  <a:gd name="connsiteY122-1004" fmla="*/ 12318 h 548293"/>
                  <a:gd name="connsiteX123-1005" fmla="*/ 269785 w 539684"/>
                  <a:gd name="connsiteY123-1006" fmla="*/ 0 h 548293"/>
                  <a:gd name="connsiteX0-1007" fmla="*/ 348404 w 539684"/>
                  <a:gd name="connsiteY0-1008" fmla="*/ 548293 h 548293"/>
                  <a:gd name="connsiteX1-1009" fmla="*/ 365458 w 539684"/>
                  <a:gd name="connsiteY1-1010" fmla="*/ 516962 h 548293"/>
                  <a:gd name="connsiteX2-1011" fmla="*/ 348404 w 539684"/>
                  <a:gd name="connsiteY2-1012" fmla="*/ 548293 h 548293"/>
                  <a:gd name="connsiteX3-1013" fmla="*/ 229902 w 539684"/>
                  <a:gd name="connsiteY3-1014" fmla="*/ 399471 h 548293"/>
                  <a:gd name="connsiteX4-1015" fmla="*/ 309641 w 539684"/>
                  <a:gd name="connsiteY4-1016" fmla="*/ 399471 h 548293"/>
                  <a:gd name="connsiteX5-1017" fmla="*/ 309641 w 539684"/>
                  <a:gd name="connsiteY5-1018" fmla="*/ 480127 h 548293"/>
                  <a:gd name="connsiteX6-1019" fmla="*/ 229902 w 539684"/>
                  <a:gd name="connsiteY6-1020" fmla="*/ 480127 h 548293"/>
                  <a:gd name="connsiteX7-1021" fmla="*/ 229902 w 539684"/>
                  <a:gd name="connsiteY7-1022" fmla="*/ 399471 h 548293"/>
                  <a:gd name="connsiteX8-1023" fmla="*/ 452459 w 539684"/>
                  <a:gd name="connsiteY8-1024" fmla="*/ 364695 h 548293"/>
                  <a:gd name="connsiteX9-1025" fmla="*/ 461766 w 539684"/>
                  <a:gd name="connsiteY9-1026" fmla="*/ 365904 h 548293"/>
                  <a:gd name="connsiteX10-1027" fmla="*/ 498990 w 539684"/>
                  <a:gd name="connsiteY10-1028" fmla="*/ 387430 h 548293"/>
                  <a:gd name="connsiteX11-1029" fmla="*/ 503485 w 539684"/>
                  <a:gd name="connsiteY11-1030" fmla="*/ 404122 h 548293"/>
                  <a:gd name="connsiteX12-1031" fmla="*/ 492882 w 539684"/>
                  <a:gd name="connsiteY12-1032" fmla="*/ 410338 h 548293"/>
                  <a:gd name="connsiteX13-1033" fmla="*/ 486659 w 539684"/>
                  <a:gd name="connsiteY13-1034" fmla="*/ 408612 h 548293"/>
                  <a:gd name="connsiteX14-1035" fmla="*/ 449550 w 539684"/>
                  <a:gd name="connsiteY14-1036" fmla="*/ 387200 h 548293"/>
                  <a:gd name="connsiteX15-1037" fmla="*/ 445055 w 539684"/>
                  <a:gd name="connsiteY15-1038" fmla="*/ 370393 h 548293"/>
                  <a:gd name="connsiteX16-1039" fmla="*/ 452459 w 539684"/>
                  <a:gd name="connsiteY16-1040" fmla="*/ 364695 h 548293"/>
                  <a:gd name="connsiteX17-1041" fmla="*/ 87225 w 539684"/>
                  <a:gd name="connsiteY17-1042" fmla="*/ 364695 h 548293"/>
                  <a:gd name="connsiteX18-1043" fmla="*/ 94629 w 539684"/>
                  <a:gd name="connsiteY18-1044" fmla="*/ 370393 h 548293"/>
                  <a:gd name="connsiteX19-1045" fmla="*/ 90134 w 539684"/>
                  <a:gd name="connsiteY19-1046" fmla="*/ 387200 h 548293"/>
                  <a:gd name="connsiteX20-1047" fmla="*/ 52910 w 539684"/>
                  <a:gd name="connsiteY20-1048" fmla="*/ 408612 h 548293"/>
                  <a:gd name="connsiteX21-1049" fmla="*/ 46802 w 539684"/>
                  <a:gd name="connsiteY21-1050" fmla="*/ 410338 h 548293"/>
                  <a:gd name="connsiteX22-1051" fmla="*/ 36199 w 539684"/>
                  <a:gd name="connsiteY22-1052" fmla="*/ 404122 h 548293"/>
                  <a:gd name="connsiteX23-1053" fmla="*/ 40694 w 539684"/>
                  <a:gd name="connsiteY23-1054" fmla="*/ 387430 h 548293"/>
                  <a:gd name="connsiteX24-1055" fmla="*/ 77918 w 539684"/>
                  <a:gd name="connsiteY24-1056" fmla="*/ 365904 h 548293"/>
                  <a:gd name="connsiteX25-1057" fmla="*/ 87225 w 539684"/>
                  <a:gd name="connsiteY25-1058" fmla="*/ 364695 h 548293"/>
                  <a:gd name="connsiteX26-1059" fmla="*/ 269784 w 539684"/>
                  <a:gd name="connsiteY26-1060" fmla="*/ 291082 h 548293"/>
                  <a:gd name="connsiteX27-1061" fmla="*/ 291446 w 539684"/>
                  <a:gd name="connsiteY27-1062" fmla="*/ 314906 h 548293"/>
                  <a:gd name="connsiteX28-1063" fmla="*/ 299973 w 539684"/>
                  <a:gd name="connsiteY28-1064" fmla="*/ 318934 h 548293"/>
                  <a:gd name="connsiteX29-1065" fmla="*/ 300549 w 539684"/>
                  <a:gd name="connsiteY29-1066" fmla="*/ 318934 h 548293"/>
                  <a:gd name="connsiteX30-1067" fmla="*/ 308845 w 539684"/>
                  <a:gd name="connsiteY30-1068" fmla="*/ 315712 h 548293"/>
                  <a:gd name="connsiteX31-1069" fmla="*/ 320367 w 539684"/>
                  <a:gd name="connsiteY31-1070" fmla="*/ 305123 h 548293"/>
                  <a:gd name="connsiteX32-1071" fmla="*/ 310458 w 539684"/>
                  <a:gd name="connsiteY32-1072" fmla="*/ 374984 h 548293"/>
                  <a:gd name="connsiteX33-1073" fmla="*/ 229111 w 539684"/>
                  <a:gd name="connsiteY33-1074" fmla="*/ 374984 h 548293"/>
                  <a:gd name="connsiteX34-1075" fmla="*/ 219317 w 539684"/>
                  <a:gd name="connsiteY34-1076" fmla="*/ 305123 h 548293"/>
                  <a:gd name="connsiteX35-1077" fmla="*/ 230839 w 539684"/>
                  <a:gd name="connsiteY35-1078" fmla="*/ 315712 h 548293"/>
                  <a:gd name="connsiteX36-1079" fmla="*/ 239711 w 539684"/>
                  <a:gd name="connsiteY36-1080" fmla="*/ 318934 h 548293"/>
                  <a:gd name="connsiteX37-1081" fmla="*/ 248238 w 539684"/>
                  <a:gd name="connsiteY37-1082" fmla="*/ 314906 h 548293"/>
                  <a:gd name="connsiteX38-1083" fmla="*/ 269784 w 539684"/>
                  <a:gd name="connsiteY38-1084" fmla="*/ 291082 h 548293"/>
                  <a:gd name="connsiteX39-1085" fmla="*/ 484369 w 539684"/>
                  <a:gd name="connsiteY39-1086" fmla="*/ 257141 h 548293"/>
                  <a:gd name="connsiteX40-1087" fmla="*/ 527353 w 539684"/>
                  <a:gd name="connsiteY40-1088" fmla="*/ 257141 h 548293"/>
                  <a:gd name="connsiteX41-1089" fmla="*/ 539684 w 539684"/>
                  <a:gd name="connsiteY41-1090" fmla="*/ 269477 h 548293"/>
                  <a:gd name="connsiteX42-1091" fmla="*/ 527353 w 539684"/>
                  <a:gd name="connsiteY42-1092" fmla="*/ 281698 h 548293"/>
                  <a:gd name="connsiteX43-1093" fmla="*/ 484369 w 539684"/>
                  <a:gd name="connsiteY43-1094" fmla="*/ 281698 h 548293"/>
                  <a:gd name="connsiteX44-1095" fmla="*/ 472153 w 539684"/>
                  <a:gd name="connsiteY44-1096" fmla="*/ 269477 h 548293"/>
                  <a:gd name="connsiteX45-1097" fmla="*/ 484369 w 539684"/>
                  <a:gd name="connsiteY45-1098" fmla="*/ 257141 h 548293"/>
                  <a:gd name="connsiteX46-1099" fmla="*/ 12331 w 539684"/>
                  <a:gd name="connsiteY46-1100" fmla="*/ 257141 h 548293"/>
                  <a:gd name="connsiteX47-1101" fmla="*/ 55200 w 539684"/>
                  <a:gd name="connsiteY47-1102" fmla="*/ 257141 h 548293"/>
                  <a:gd name="connsiteX48-1103" fmla="*/ 67531 w 539684"/>
                  <a:gd name="connsiteY48-1104" fmla="*/ 269477 h 548293"/>
                  <a:gd name="connsiteX49-1105" fmla="*/ 55200 w 539684"/>
                  <a:gd name="connsiteY49-1106" fmla="*/ 281698 h 548293"/>
                  <a:gd name="connsiteX50-1107" fmla="*/ 12331 w 539684"/>
                  <a:gd name="connsiteY50-1108" fmla="*/ 281698 h 548293"/>
                  <a:gd name="connsiteX51-1109" fmla="*/ 0 w 539684"/>
                  <a:gd name="connsiteY51-1110" fmla="*/ 269477 h 548293"/>
                  <a:gd name="connsiteX52-1111" fmla="*/ 12331 w 539684"/>
                  <a:gd name="connsiteY52-1112" fmla="*/ 257141 h 548293"/>
                  <a:gd name="connsiteX53-1113" fmla="*/ 496023 w 539684"/>
                  <a:gd name="connsiteY53-1114" fmla="*/ 129008 h 548293"/>
                  <a:gd name="connsiteX54-1115" fmla="*/ 503485 w 539684"/>
                  <a:gd name="connsiteY54-1116" fmla="*/ 134749 h 548293"/>
                  <a:gd name="connsiteX55-1117" fmla="*/ 498990 w 539684"/>
                  <a:gd name="connsiteY55-1118" fmla="*/ 151441 h 548293"/>
                  <a:gd name="connsiteX56-1119" fmla="*/ 461766 w 539684"/>
                  <a:gd name="connsiteY56-1120" fmla="*/ 172968 h 548293"/>
                  <a:gd name="connsiteX57-1121" fmla="*/ 455658 w 539684"/>
                  <a:gd name="connsiteY57-1122" fmla="*/ 174579 h 548293"/>
                  <a:gd name="connsiteX58-1123" fmla="*/ 445055 w 539684"/>
                  <a:gd name="connsiteY58-1124" fmla="*/ 168478 h 548293"/>
                  <a:gd name="connsiteX59-1125" fmla="*/ 449550 w 539684"/>
                  <a:gd name="connsiteY59-1126" fmla="*/ 151671 h 548293"/>
                  <a:gd name="connsiteX60-1127" fmla="*/ 486659 w 539684"/>
                  <a:gd name="connsiteY60-1128" fmla="*/ 130260 h 548293"/>
                  <a:gd name="connsiteX61-1129" fmla="*/ 496023 w 539684"/>
                  <a:gd name="connsiteY61-1130" fmla="*/ 129008 h 548293"/>
                  <a:gd name="connsiteX62-1131" fmla="*/ 43604 w 539684"/>
                  <a:gd name="connsiteY62-1132" fmla="*/ 129008 h 548293"/>
                  <a:gd name="connsiteX63-1133" fmla="*/ 52910 w 539684"/>
                  <a:gd name="connsiteY63-1134" fmla="*/ 130260 h 548293"/>
                  <a:gd name="connsiteX64-1135" fmla="*/ 90134 w 539684"/>
                  <a:gd name="connsiteY64-1136" fmla="*/ 151671 h 548293"/>
                  <a:gd name="connsiteX65-1137" fmla="*/ 94629 w 539684"/>
                  <a:gd name="connsiteY65-1138" fmla="*/ 168478 h 548293"/>
                  <a:gd name="connsiteX66-1139" fmla="*/ 84026 w 539684"/>
                  <a:gd name="connsiteY66-1140" fmla="*/ 174579 h 548293"/>
                  <a:gd name="connsiteX67-1141" fmla="*/ 77918 w 539684"/>
                  <a:gd name="connsiteY67-1142" fmla="*/ 172968 h 548293"/>
                  <a:gd name="connsiteX68-1143" fmla="*/ 40694 w 539684"/>
                  <a:gd name="connsiteY68-1144" fmla="*/ 151441 h 548293"/>
                  <a:gd name="connsiteX69-1145" fmla="*/ 36199 w 539684"/>
                  <a:gd name="connsiteY69-1146" fmla="*/ 134749 h 548293"/>
                  <a:gd name="connsiteX70-1147" fmla="*/ 43604 w 539684"/>
                  <a:gd name="connsiteY70-1148" fmla="*/ 129008 h 548293"/>
                  <a:gd name="connsiteX71-1149" fmla="*/ 267591 w 539684"/>
                  <a:gd name="connsiteY71-1150" fmla="*/ 115653 h 548293"/>
                  <a:gd name="connsiteX72-1151" fmla="*/ 425015 w 539684"/>
                  <a:gd name="connsiteY72-1152" fmla="*/ 270629 h 548293"/>
                  <a:gd name="connsiteX73-1153" fmla="*/ 409572 w 539684"/>
                  <a:gd name="connsiteY73-1154" fmla="*/ 338165 h 548293"/>
                  <a:gd name="connsiteX74-1155" fmla="*/ 365434 w 539684"/>
                  <a:gd name="connsiteY74-1156" fmla="*/ 488539 h 548293"/>
                  <a:gd name="connsiteX75-1157" fmla="*/ 365434 w 539684"/>
                  <a:gd name="connsiteY75-1158" fmla="*/ 492336 h 548293"/>
                  <a:gd name="connsiteX76-1159" fmla="*/ 334318 w 539684"/>
                  <a:gd name="connsiteY76-1160" fmla="*/ 492336 h 548293"/>
                  <a:gd name="connsiteX77-1161" fmla="*/ 334318 w 539684"/>
                  <a:gd name="connsiteY77-1162" fmla="*/ 387293 h 548293"/>
                  <a:gd name="connsiteX78-1163" fmla="*/ 334202 w 539684"/>
                  <a:gd name="connsiteY78-1164" fmla="*/ 383151 h 548293"/>
                  <a:gd name="connsiteX79-1165" fmla="*/ 349530 w 539684"/>
                  <a:gd name="connsiteY79-1166" fmla="*/ 274541 h 548293"/>
                  <a:gd name="connsiteX80-1167" fmla="*/ 346418 w 539684"/>
                  <a:gd name="connsiteY80-1168" fmla="*/ 264531 h 548293"/>
                  <a:gd name="connsiteX81-1169" fmla="*/ 329016 w 539684"/>
                  <a:gd name="connsiteY81-1170" fmla="*/ 263726 h 548293"/>
                  <a:gd name="connsiteX82-1171" fmla="*/ 301358 w 539684"/>
                  <a:gd name="connsiteY82-1172" fmla="*/ 289268 h 548293"/>
                  <a:gd name="connsiteX83-1173" fmla="*/ 278885 w 539684"/>
                  <a:gd name="connsiteY83-1174" fmla="*/ 264531 h 548293"/>
                  <a:gd name="connsiteX84-1175" fmla="*/ 269781 w 539684"/>
                  <a:gd name="connsiteY84-1176" fmla="*/ 260505 h 548293"/>
                  <a:gd name="connsiteX85-1177" fmla="*/ 260676 w 539684"/>
                  <a:gd name="connsiteY85-1178" fmla="*/ 264531 h 548293"/>
                  <a:gd name="connsiteX86-1179" fmla="*/ 238319 w 539684"/>
                  <a:gd name="connsiteY86-1180" fmla="*/ 289268 h 548293"/>
                  <a:gd name="connsiteX87-1181" fmla="*/ 210660 w 539684"/>
                  <a:gd name="connsiteY87-1182" fmla="*/ 263841 h 548293"/>
                  <a:gd name="connsiteX88-1183" fmla="*/ 200519 w 539684"/>
                  <a:gd name="connsiteY88-1184" fmla="*/ 260620 h 548293"/>
                  <a:gd name="connsiteX89-1185" fmla="*/ 190032 w 539684"/>
                  <a:gd name="connsiteY89-1186" fmla="*/ 274541 h 548293"/>
                  <a:gd name="connsiteX90-1187" fmla="*/ 205474 w 539684"/>
                  <a:gd name="connsiteY90-1188" fmla="*/ 383151 h 548293"/>
                  <a:gd name="connsiteX91-1189" fmla="*/ 205359 w 539684"/>
                  <a:gd name="connsiteY91-1190" fmla="*/ 387293 h 548293"/>
                  <a:gd name="connsiteX92-1191" fmla="*/ 205359 w 539684"/>
                  <a:gd name="connsiteY92-1192" fmla="*/ 492336 h 548293"/>
                  <a:gd name="connsiteX93-1193" fmla="*/ 174243 w 539684"/>
                  <a:gd name="connsiteY93-1194" fmla="*/ 492336 h 548293"/>
                  <a:gd name="connsiteX94-1195" fmla="*/ 174243 w 539684"/>
                  <a:gd name="connsiteY94-1196" fmla="*/ 489230 h 548293"/>
                  <a:gd name="connsiteX95-1197" fmla="*/ 131257 w 539684"/>
                  <a:gd name="connsiteY95-1198" fmla="*/ 340466 h 548293"/>
                  <a:gd name="connsiteX96-1199" fmla="*/ 114662 w 539684"/>
                  <a:gd name="connsiteY96-1200" fmla="*/ 271089 h 548293"/>
                  <a:gd name="connsiteX97-1201" fmla="*/ 267591 w 539684"/>
                  <a:gd name="connsiteY97-1202" fmla="*/ 115653 h 548293"/>
                  <a:gd name="connsiteX98-1203" fmla="*/ 395400 w 539684"/>
                  <a:gd name="connsiteY98-1204" fmla="*/ 34872 h 548293"/>
                  <a:gd name="connsiteX99-1205" fmla="*/ 404717 w 539684"/>
                  <a:gd name="connsiteY99-1206" fmla="*/ 36123 h 548293"/>
                  <a:gd name="connsiteX100-1207" fmla="*/ 409210 w 539684"/>
                  <a:gd name="connsiteY100-1208" fmla="*/ 52806 h 548293"/>
                  <a:gd name="connsiteX101-1209" fmla="*/ 387782 w 539684"/>
                  <a:gd name="connsiteY101-1210" fmla="*/ 89968 h 548293"/>
                  <a:gd name="connsiteX102-1211" fmla="*/ 377068 w 539684"/>
                  <a:gd name="connsiteY102-1212" fmla="*/ 96181 h 548293"/>
                  <a:gd name="connsiteX103-1213" fmla="*/ 370963 w 539684"/>
                  <a:gd name="connsiteY103-1214" fmla="*/ 94455 h 548293"/>
                  <a:gd name="connsiteX104-1215" fmla="*/ 366470 w 539684"/>
                  <a:gd name="connsiteY104-1216" fmla="*/ 77772 h 548293"/>
                  <a:gd name="connsiteX105-1217" fmla="*/ 387898 w 539684"/>
                  <a:gd name="connsiteY105-1218" fmla="*/ 40610 h 548293"/>
                  <a:gd name="connsiteX106-1219" fmla="*/ 395400 w 539684"/>
                  <a:gd name="connsiteY106-1220" fmla="*/ 34872 h 548293"/>
                  <a:gd name="connsiteX107-1221" fmla="*/ 144269 w 539684"/>
                  <a:gd name="connsiteY107-1222" fmla="*/ 34872 h 548293"/>
                  <a:gd name="connsiteX108-1223" fmla="*/ 151671 w 539684"/>
                  <a:gd name="connsiteY108-1224" fmla="*/ 40610 h 548293"/>
                  <a:gd name="connsiteX109-1225" fmla="*/ 173214 w 539684"/>
                  <a:gd name="connsiteY109-1226" fmla="*/ 77772 h 548293"/>
                  <a:gd name="connsiteX110-1227" fmla="*/ 168721 w 539684"/>
                  <a:gd name="connsiteY110-1228" fmla="*/ 94455 h 548293"/>
                  <a:gd name="connsiteX111-1229" fmla="*/ 162500 w 539684"/>
                  <a:gd name="connsiteY111-1230" fmla="*/ 96181 h 548293"/>
                  <a:gd name="connsiteX112-1231" fmla="*/ 151902 w 539684"/>
                  <a:gd name="connsiteY112-1232" fmla="*/ 89968 h 548293"/>
                  <a:gd name="connsiteX113-1233" fmla="*/ 130474 w 539684"/>
                  <a:gd name="connsiteY113-1234" fmla="*/ 52806 h 548293"/>
                  <a:gd name="connsiteX114-1235" fmla="*/ 134967 w 539684"/>
                  <a:gd name="connsiteY114-1236" fmla="*/ 36123 h 548293"/>
                  <a:gd name="connsiteX115-1237" fmla="*/ 144269 w 539684"/>
                  <a:gd name="connsiteY115-1238" fmla="*/ 34872 h 548293"/>
                  <a:gd name="connsiteX116-1239" fmla="*/ 269785 w 539684"/>
                  <a:gd name="connsiteY116-1240" fmla="*/ 0 h 548293"/>
                  <a:gd name="connsiteX117-1241" fmla="*/ 282121 w 539684"/>
                  <a:gd name="connsiteY117-1242" fmla="*/ 12318 h 548293"/>
                  <a:gd name="connsiteX118-1243" fmla="*/ 282121 w 539684"/>
                  <a:gd name="connsiteY118-1244" fmla="*/ 55258 h 548293"/>
                  <a:gd name="connsiteX119-1245" fmla="*/ 269785 w 539684"/>
                  <a:gd name="connsiteY119-1246" fmla="*/ 67461 h 548293"/>
                  <a:gd name="connsiteX120-1247" fmla="*/ 257564 w 539684"/>
                  <a:gd name="connsiteY120-1248" fmla="*/ 55258 h 548293"/>
                  <a:gd name="connsiteX121-1249" fmla="*/ 257564 w 539684"/>
                  <a:gd name="connsiteY121-1250" fmla="*/ 12318 h 548293"/>
                  <a:gd name="connsiteX122-1251" fmla="*/ 269785 w 539684"/>
                  <a:gd name="connsiteY122-1252" fmla="*/ 0 h 548293"/>
                  <a:gd name="connsiteX0-1253" fmla="*/ 229902 w 539684"/>
                  <a:gd name="connsiteY0-1254" fmla="*/ 399471 h 492336"/>
                  <a:gd name="connsiteX1-1255" fmla="*/ 309641 w 539684"/>
                  <a:gd name="connsiteY1-1256" fmla="*/ 399471 h 492336"/>
                  <a:gd name="connsiteX2-1257" fmla="*/ 309641 w 539684"/>
                  <a:gd name="connsiteY2-1258" fmla="*/ 480127 h 492336"/>
                  <a:gd name="connsiteX3-1259" fmla="*/ 229902 w 539684"/>
                  <a:gd name="connsiteY3-1260" fmla="*/ 480127 h 492336"/>
                  <a:gd name="connsiteX4-1261" fmla="*/ 229902 w 539684"/>
                  <a:gd name="connsiteY4-1262" fmla="*/ 399471 h 492336"/>
                  <a:gd name="connsiteX5-1263" fmla="*/ 452459 w 539684"/>
                  <a:gd name="connsiteY5-1264" fmla="*/ 364695 h 492336"/>
                  <a:gd name="connsiteX6-1265" fmla="*/ 461766 w 539684"/>
                  <a:gd name="connsiteY6-1266" fmla="*/ 365904 h 492336"/>
                  <a:gd name="connsiteX7-1267" fmla="*/ 498990 w 539684"/>
                  <a:gd name="connsiteY7-1268" fmla="*/ 387430 h 492336"/>
                  <a:gd name="connsiteX8-1269" fmla="*/ 503485 w 539684"/>
                  <a:gd name="connsiteY8-1270" fmla="*/ 404122 h 492336"/>
                  <a:gd name="connsiteX9-1271" fmla="*/ 492882 w 539684"/>
                  <a:gd name="connsiteY9-1272" fmla="*/ 410338 h 492336"/>
                  <a:gd name="connsiteX10-1273" fmla="*/ 486659 w 539684"/>
                  <a:gd name="connsiteY10-1274" fmla="*/ 408612 h 492336"/>
                  <a:gd name="connsiteX11-1275" fmla="*/ 449550 w 539684"/>
                  <a:gd name="connsiteY11-1276" fmla="*/ 387200 h 492336"/>
                  <a:gd name="connsiteX12-1277" fmla="*/ 445055 w 539684"/>
                  <a:gd name="connsiteY12-1278" fmla="*/ 370393 h 492336"/>
                  <a:gd name="connsiteX13-1279" fmla="*/ 452459 w 539684"/>
                  <a:gd name="connsiteY13-1280" fmla="*/ 364695 h 492336"/>
                  <a:gd name="connsiteX14-1281" fmla="*/ 87225 w 539684"/>
                  <a:gd name="connsiteY14-1282" fmla="*/ 364695 h 492336"/>
                  <a:gd name="connsiteX15-1283" fmla="*/ 94629 w 539684"/>
                  <a:gd name="connsiteY15-1284" fmla="*/ 370393 h 492336"/>
                  <a:gd name="connsiteX16-1285" fmla="*/ 90134 w 539684"/>
                  <a:gd name="connsiteY16-1286" fmla="*/ 387200 h 492336"/>
                  <a:gd name="connsiteX17-1287" fmla="*/ 52910 w 539684"/>
                  <a:gd name="connsiteY17-1288" fmla="*/ 408612 h 492336"/>
                  <a:gd name="connsiteX18-1289" fmla="*/ 46802 w 539684"/>
                  <a:gd name="connsiteY18-1290" fmla="*/ 410338 h 492336"/>
                  <a:gd name="connsiteX19-1291" fmla="*/ 36199 w 539684"/>
                  <a:gd name="connsiteY19-1292" fmla="*/ 404122 h 492336"/>
                  <a:gd name="connsiteX20-1293" fmla="*/ 40694 w 539684"/>
                  <a:gd name="connsiteY20-1294" fmla="*/ 387430 h 492336"/>
                  <a:gd name="connsiteX21-1295" fmla="*/ 77918 w 539684"/>
                  <a:gd name="connsiteY21-1296" fmla="*/ 365904 h 492336"/>
                  <a:gd name="connsiteX22-1297" fmla="*/ 87225 w 539684"/>
                  <a:gd name="connsiteY22-1298" fmla="*/ 364695 h 492336"/>
                  <a:gd name="connsiteX23-1299" fmla="*/ 269784 w 539684"/>
                  <a:gd name="connsiteY23-1300" fmla="*/ 291082 h 492336"/>
                  <a:gd name="connsiteX24-1301" fmla="*/ 291446 w 539684"/>
                  <a:gd name="connsiteY24-1302" fmla="*/ 314906 h 492336"/>
                  <a:gd name="connsiteX25-1303" fmla="*/ 299973 w 539684"/>
                  <a:gd name="connsiteY25-1304" fmla="*/ 318934 h 492336"/>
                  <a:gd name="connsiteX26-1305" fmla="*/ 300549 w 539684"/>
                  <a:gd name="connsiteY26-1306" fmla="*/ 318934 h 492336"/>
                  <a:gd name="connsiteX27-1307" fmla="*/ 308845 w 539684"/>
                  <a:gd name="connsiteY27-1308" fmla="*/ 315712 h 492336"/>
                  <a:gd name="connsiteX28-1309" fmla="*/ 320367 w 539684"/>
                  <a:gd name="connsiteY28-1310" fmla="*/ 305123 h 492336"/>
                  <a:gd name="connsiteX29-1311" fmla="*/ 310458 w 539684"/>
                  <a:gd name="connsiteY29-1312" fmla="*/ 374984 h 492336"/>
                  <a:gd name="connsiteX30-1313" fmla="*/ 229111 w 539684"/>
                  <a:gd name="connsiteY30-1314" fmla="*/ 374984 h 492336"/>
                  <a:gd name="connsiteX31-1315" fmla="*/ 219317 w 539684"/>
                  <a:gd name="connsiteY31-1316" fmla="*/ 305123 h 492336"/>
                  <a:gd name="connsiteX32-1317" fmla="*/ 230839 w 539684"/>
                  <a:gd name="connsiteY32-1318" fmla="*/ 315712 h 492336"/>
                  <a:gd name="connsiteX33-1319" fmla="*/ 239711 w 539684"/>
                  <a:gd name="connsiteY33-1320" fmla="*/ 318934 h 492336"/>
                  <a:gd name="connsiteX34-1321" fmla="*/ 248238 w 539684"/>
                  <a:gd name="connsiteY34-1322" fmla="*/ 314906 h 492336"/>
                  <a:gd name="connsiteX35-1323" fmla="*/ 269784 w 539684"/>
                  <a:gd name="connsiteY35-1324" fmla="*/ 291082 h 492336"/>
                  <a:gd name="connsiteX36-1325" fmla="*/ 484369 w 539684"/>
                  <a:gd name="connsiteY36-1326" fmla="*/ 257141 h 492336"/>
                  <a:gd name="connsiteX37-1327" fmla="*/ 527353 w 539684"/>
                  <a:gd name="connsiteY37-1328" fmla="*/ 257141 h 492336"/>
                  <a:gd name="connsiteX38-1329" fmla="*/ 539684 w 539684"/>
                  <a:gd name="connsiteY38-1330" fmla="*/ 269477 h 492336"/>
                  <a:gd name="connsiteX39-1331" fmla="*/ 527353 w 539684"/>
                  <a:gd name="connsiteY39-1332" fmla="*/ 281698 h 492336"/>
                  <a:gd name="connsiteX40-1333" fmla="*/ 484369 w 539684"/>
                  <a:gd name="connsiteY40-1334" fmla="*/ 281698 h 492336"/>
                  <a:gd name="connsiteX41-1335" fmla="*/ 472153 w 539684"/>
                  <a:gd name="connsiteY41-1336" fmla="*/ 269477 h 492336"/>
                  <a:gd name="connsiteX42-1337" fmla="*/ 484369 w 539684"/>
                  <a:gd name="connsiteY42-1338" fmla="*/ 257141 h 492336"/>
                  <a:gd name="connsiteX43-1339" fmla="*/ 12331 w 539684"/>
                  <a:gd name="connsiteY43-1340" fmla="*/ 257141 h 492336"/>
                  <a:gd name="connsiteX44-1341" fmla="*/ 55200 w 539684"/>
                  <a:gd name="connsiteY44-1342" fmla="*/ 257141 h 492336"/>
                  <a:gd name="connsiteX45-1343" fmla="*/ 67531 w 539684"/>
                  <a:gd name="connsiteY45-1344" fmla="*/ 269477 h 492336"/>
                  <a:gd name="connsiteX46-1345" fmla="*/ 55200 w 539684"/>
                  <a:gd name="connsiteY46-1346" fmla="*/ 281698 h 492336"/>
                  <a:gd name="connsiteX47-1347" fmla="*/ 12331 w 539684"/>
                  <a:gd name="connsiteY47-1348" fmla="*/ 281698 h 492336"/>
                  <a:gd name="connsiteX48-1349" fmla="*/ 0 w 539684"/>
                  <a:gd name="connsiteY48-1350" fmla="*/ 269477 h 492336"/>
                  <a:gd name="connsiteX49-1351" fmla="*/ 12331 w 539684"/>
                  <a:gd name="connsiteY49-1352" fmla="*/ 257141 h 492336"/>
                  <a:gd name="connsiteX50-1353" fmla="*/ 496023 w 539684"/>
                  <a:gd name="connsiteY50-1354" fmla="*/ 129008 h 492336"/>
                  <a:gd name="connsiteX51-1355" fmla="*/ 503485 w 539684"/>
                  <a:gd name="connsiteY51-1356" fmla="*/ 134749 h 492336"/>
                  <a:gd name="connsiteX52-1357" fmla="*/ 498990 w 539684"/>
                  <a:gd name="connsiteY52-1358" fmla="*/ 151441 h 492336"/>
                  <a:gd name="connsiteX53-1359" fmla="*/ 461766 w 539684"/>
                  <a:gd name="connsiteY53-1360" fmla="*/ 172968 h 492336"/>
                  <a:gd name="connsiteX54-1361" fmla="*/ 455658 w 539684"/>
                  <a:gd name="connsiteY54-1362" fmla="*/ 174579 h 492336"/>
                  <a:gd name="connsiteX55-1363" fmla="*/ 445055 w 539684"/>
                  <a:gd name="connsiteY55-1364" fmla="*/ 168478 h 492336"/>
                  <a:gd name="connsiteX56-1365" fmla="*/ 449550 w 539684"/>
                  <a:gd name="connsiteY56-1366" fmla="*/ 151671 h 492336"/>
                  <a:gd name="connsiteX57-1367" fmla="*/ 486659 w 539684"/>
                  <a:gd name="connsiteY57-1368" fmla="*/ 130260 h 492336"/>
                  <a:gd name="connsiteX58-1369" fmla="*/ 496023 w 539684"/>
                  <a:gd name="connsiteY58-1370" fmla="*/ 129008 h 492336"/>
                  <a:gd name="connsiteX59-1371" fmla="*/ 43604 w 539684"/>
                  <a:gd name="connsiteY59-1372" fmla="*/ 129008 h 492336"/>
                  <a:gd name="connsiteX60-1373" fmla="*/ 52910 w 539684"/>
                  <a:gd name="connsiteY60-1374" fmla="*/ 130260 h 492336"/>
                  <a:gd name="connsiteX61-1375" fmla="*/ 90134 w 539684"/>
                  <a:gd name="connsiteY61-1376" fmla="*/ 151671 h 492336"/>
                  <a:gd name="connsiteX62-1377" fmla="*/ 94629 w 539684"/>
                  <a:gd name="connsiteY62-1378" fmla="*/ 168478 h 492336"/>
                  <a:gd name="connsiteX63-1379" fmla="*/ 84026 w 539684"/>
                  <a:gd name="connsiteY63-1380" fmla="*/ 174579 h 492336"/>
                  <a:gd name="connsiteX64-1381" fmla="*/ 77918 w 539684"/>
                  <a:gd name="connsiteY64-1382" fmla="*/ 172968 h 492336"/>
                  <a:gd name="connsiteX65-1383" fmla="*/ 40694 w 539684"/>
                  <a:gd name="connsiteY65-1384" fmla="*/ 151441 h 492336"/>
                  <a:gd name="connsiteX66-1385" fmla="*/ 36199 w 539684"/>
                  <a:gd name="connsiteY66-1386" fmla="*/ 134749 h 492336"/>
                  <a:gd name="connsiteX67-1387" fmla="*/ 43604 w 539684"/>
                  <a:gd name="connsiteY67-1388" fmla="*/ 129008 h 492336"/>
                  <a:gd name="connsiteX68-1389" fmla="*/ 267591 w 539684"/>
                  <a:gd name="connsiteY68-1390" fmla="*/ 115653 h 492336"/>
                  <a:gd name="connsiteX69-1391" fmla="*/ 425015 w 539684"/>
                  <a:gd name="connsiteY69-1392" fmla="*/ 270629 h 492336"/>
                  <a:gd name="connsiteX70-1393" fmla="*/ 409572 w 539684"/>
                  <a:gd name="connsiteY70-1394" fmla="*/ 338165 h 492336"/>
                  <a:gd name="connsiteX71-1395" fmla="*/ 365434 w 539684"/>
                  <a:gd name="connsiteY71-1396" fmla="*/ 488539 h 492336"/>
                  <a:gd name="connsiteX72-1397" fmla="*/ 365434 w 539684"/>
                  <a:gd name="connsiteY72-1398" fmla="*/ 492336 h 492336"/>
                  <a:gd name="connsiteX73-1399" fmla="*/ 334318 w 539684"/>
                  <a:gd name="connsiteY73-1400" fmla="*/ 492336 h 492336"/>
                  <a:gd name="connsiteX74-1401" fmla="*/ 334318 w 539684"/>
                  <a:gd name="connsiteY74-1402" fmla="*/ 387293 h 492336"/>
                  <a:gd name="connsiteX75-1403" fmla="*/ 334202 w 539684"/>
                  <a:gd name="connsiteY75-1404" fmla="*/ 383151 h 492336"/>
                  <a:gd name="connsiteX76-1405" fmla="*/ 349530 w 539684"/>
                  <a:gd name="connsiteY76-1406" fmla="*/ 274541 h 492336"/>
                  <a:gd name="connsiteX77-1407" fmla="*/ 346418 w 539684"/>
                  <a:gd name="connsiteY77-1408" fmla="*/ 264531 h 492336"/>
                  <a:gd name="connsiteX78-1409" fmla="*/ 329016 w 539684"/>
                  <a:gd name="connsiteY78-1410" fmla="*/ 263726 h 492336"/>
                  <a:gd name="connsiteX79-1411" fmla="*/ 301358 w 539684"/>
                  <a:gd name="connsiteY79-1412" fmla="*/ 289268 h 492336"/>
                  <a:gd name="connsiteX80-1413" fmla="*/ 278885 w 539684"/>
                  <a:gd name="connsiteY80-1414" fmla="*/ 264531 h 492336"/>
                  <a:gd name="connsiteX81-1415" fmla="*/ 269781 w 539684"/>
                  <a:gd name="connsiteY81-1416" fmla="*/ 260505 h 492336"/>
                  <a:gd name="connsiteX82-1417" fmla="*/ 260676 w 539684"/>
                  <a:gd name="connsiteY82-1418" fmla="*/ 264531 h 492336"/>
                  <a:gd name="connsiteX83-1419" fmla="*/ 238319 w 539684"/>
                  <a:gd name="connsiteY83-1420" fmla="*/ 289268 h 492336"/>
                  <a:gd name="connsiteX84-1421" fmla="*/ 210660 w 539684"/>
                  <a:gd name="connsiteY84-1422" fmla="*/ 263841 h 492336"/>
                  <a:gd name="connsiteX85-1423" fmla="*/ 200519 w 539684"/>
                  <a:gd name="connsiteY85-1424" fmla="*/ 260620 h 492336"/>
                  <a:gd name="connsiteX86-1425" fmla="*/ 190032 w 539684"/>
                  <a:gd name="connsiteY86-1426" fmla="*/ 274541 h 492336"/>
                  <a:gd name="connsiteX87-1427" fmla="*/ 205474 w 539684"/>
                  <a:gd name="connsiteY87-1428" fmla="*/ 383151 h 492336"/>
                  <a:gd name="connsiteX88-1429" fmla="*/ 205359 w 539684"/>
                  <a:gd name="connsiteY88-1430" fmla="*/ 387293 h 492336"/>
                  <a:gd name="connsiteX89-1431" fmla="*/ 205359 w 539684"/>
                  <a:gd name="connsiteY89-1432" fmla="*/ 492336 h 492336"/>
                  <a:gd name="connsiteX90-1433" fmla="*/ 174243 w 539684"/>
                  <a:gd name="connsiteY90-1434" fmla="*/ 492336 h 492336"/>
                  <a:gd name="connsiteX91-1435" fmla="*/ 174243 w 539684"/>
                  <a:gd name="connsiteY91-1436" fmla="*/ 489230 h 492336"/>
                  <a:gd name="connsiteX92-1437" fmla="*/ 131257 w 539684"/>
                  <a:gd name="connsiteY92-1438" fmla="*/ 340466 h 492336"/>
                  <a:gd name="connsiteX93-1439" fmla="*/ 114662 w 539684"/>
                  <a:gd name="connsiteY93-1440" fmla="*/ 271089 h 492336"/>
                  <a:gd name="connsiteX94-1441" fmla="*/ 267591 w 539684"/>
                  <a:gd name="connsiteY94-1442" fmla="*/ 115653 h 492336"/>
                  <a:gd name="connsiteX95-1443" fmla="*/ 395400 w 539684"/>
                  <a:gd name="connsiteY95-1444" fmla="*/ 34872 h 492336"/>
                  <a:gd name="connsiteX96-1445" fmla="*/ 404717 w 539684"/>
                  <a:gd name="connsiteY96-1446" fmla="*/ 36123 h 492336"/>
                  <a:gd name="connsiteX97-1447" fmla="*/ 409210 w 539684"/>
                  <a:gd name="connsiteY97-1448" fmla="*/ 52806 h 492336"/>
                  <a:gd name="connsiteX98-1449" fmla="*/ 387782 w 539684"/>
                  <a:gd name="connsiteY98-1450" fmla="*/ 89968 h 492336"/>
                  <a:gd name="connsiteX99-1451" fmla="*/ 377068 w 539684"/>
                  <a:gd name="connsiteY99-1452" fmla="*/ 96181 h 492336"/>
                  <a:gd name="connsiteX100-1453" fmla="*/ 370963 w 539684"/>
                  <a:gd name="connsiteY100-1454" fmla="*/ 94455 h 492336"/>
                  <a:gd name="connsiteX101-1455" fmla="*/ 366470 w 539684"/>
                  <a:gd name="connsiteY101-1456" fmla="*/ 77772 h 492336"/>
                  <a:gd name="connsiteX102-1457" fmla="*/ 387898 w 539684"/>
                  <a:gd name="connsiteY102-1458" fmla="*/ 40610 h 492336"/>
                  <a:gd name="connsiteX103-1459" fmla="*/ 395400 w 539684"/>
                  <a:gd name="connsiteY103-1460" fmla="*/ 34872 h 492336"/>
                  <a:gd name="connsiteX104-1461" fmla="*/ 144269 w 539684"/>
                  <a:gd name="connsiteY104-1462" fmla="*/ 34872 h 492336"/>
                  <a:gd name="connsiteX105-1463" fmla="*/ 151671 w 539684"/>
                  <a:gd name="connsiteY105-1464" fmla="*/ 40610 h 492336"/>
                  <a:gd name="connsiteX106-1465" fmla="*/ 173214 w 539684"/>
                  <a:gd name="connsiteY106-1466" fmla="*/ 77772 h 492336"/>
                  <a:gd name="connsiteX107-1467" fmla="*/ 168721 w 539684"/>
                  <a:gd name="connsiteY107-1468" fmla="*/ 94455 h 492336"/>
                  <a:gd name="connsiteX108-1469" fmla="*/ 162500 w 539684"/>
                  <a:gd name="connsiteY108-1470" fmla="*/ 96181 h 492336"/>
                  <a:gd name="connsiteX109-1471" fmla="*/ 151902 w 539684"/>
                  <a:gd name="connsiteY109-1472" fmla="*/ 89968 h 492336"/>
                  <a:gd name="connsiteX110-1473" fmla="*/ 130474 w 539684"/>
                  <a:gd name="connsiteY110-1474" fmla="*/ 52806 h 492336"/>
                  <a:gd name="connsiteX111-1475" fmla="*/ 134967 w 539684"/>
                  <a:gd name="connsiteY111-1476" fmla="*/ 36123 h 492336"/>
                  <a:gd name="connsiteX112-1477" fmla="*/ 144269 w 539684"/>
                  <a:gd name="connsiteY112-1478" fmla="*/ 34872 h 492336"/>
                  <a:gd name="connsiteX113-1479" fmla="*/ 269785 w 539684"/>
                  <a:gd name="connsiteY113-1480" fmla="*/ 0 h 492336"/>
                  <a:gd name="connsiteX114-1481" fmla="*/ 282121 w 539684"/>
                  <a:gd name="connsiteY114-1482" fmla="*/ 12318 h 492336"/>
                  <a:gd name="connsiteX115-1483" fmla="*/ 282121 w 539684"/>
                  <a:gd name="connsiteY115-1484" fmla="*/ 55258 h 492336"/>
                  <a:gd name="connsiteX116-1485" fmla="*/ 269785 w 539684"/>
                  <a:gd name="connsiteY116-1486" fmla="*/ 67461 h 492336"/>
                  <a:gd name="connsiteX117-1487" fmla="*/ 257564 w 539684"/>
                  <a:gd name="connsiteY117-1488" fmla="*/ 55258 h 492336"/>
                  <a:gd name="connsiteX118-1489" fmla="*/ 257564 w 539684"/>
                  <a:gd name="connsiteY118-1490" fmla="*/ 12318 h 492336"/>
                  <a:gd name="connsiteX119-1491" fmla="*/ 269785 w 539684"/>
                  <a:gd name="connsiteY119-1492" fmla="*/ 0 h 492336"/>
                  <a:gd name="connsiteX0-1493" fmla="*/ 229902 w 539684"/>
                  <a:gd name="connsiteY0-1494" fmla="*/ 480127 h 492336"/>
                  <a:gd name="connsiteX1-1495" fmla="*/ 309641 w 539684"/>
                  <a:gd name="connsiteY1-1496" fmla="*/ 399471 h 492336"/>
                  <a:gd name="connsiteX2-1497" fmla="*/ 309641 w 539684"/>
                  <a:gd name="connsiteY2-1498" fmla="*/ 480127 h 492336"/>
                  <a:gd name="connsiteX3-1499" fmla="*/ 229902 w 539684"/>
                  <a:gd name="connsiteY3-1500" fmla="*/ 480127 h 492336"/>
                  <a:gd name="connsiteX4-1501" fmla="*/ 452459 w 539684"/>
                  <a:gd name="connsiteY4-1502" fmla="*/ 364695 h 492336"/>
                  <a:gd name="connsiteX5-1503" fmla="*/ 461766 w 539684"/>
                  <a:gd name="connsiteY5-1504" fmla="*/ 365904 h 492336"/>
                  <a:gd name="connsiteX6-1505" fmla="*/ 498990 w 539684"/>
                  <a:gd name="connsiteY6-1506" fmla="*/ 387430 h 492336"/>
                  <a:gd name="connsiteX7-1507" fmla="*/ 503485 w 539684"/>
                  <a:gd name="connsiteY7-1508" fmla="*/ 404122 h 492336"/>
                  <a:gd name="connsiteX8-1509" fmla="*/ 492882 w 539684"/>
                  <a:gd name="connsiteY8-1510" fmla="*/ 410338 h 492336"/>
                  <a:gd name="connsiteX9-1511" fmla="*/ 486659 w 539684"/>
                  <a:gd name="connsiteY9-1512" fmla="*/ 408612 h 492336"/>
                  <a:gd name="connsiteX10-1513" fmla="*/ 449550 w 539684"/>
                  <a:gd name="connsiteY10-1514" fmla="*/ 387200 h 492336"/>
                  <a:gd name="connsiteX11-1515" fmla="*/ 445055 w 539684"/>
                  <a:gd name="connsiteY11-1516" fmla="*/ 370393 h 492336"/>
                  <a:gd name="connsiteX12-1517" fmla="*/ 452459 w 539684"/>
                  <a:gd name="connsiteY12-1518" fmla="*/ 364695 h 492336"/>
                  <a:gd name="connsiteX13-1519" fmla="*/ 87225 w 539684"/>
                  <a:gd name="connsiteY13-1520" fmla="*/ 364695 h 492336"/>
                  <a:gd name="connsiteX14-1521" fmla="*/ 94629 w 539684"/>
                  <a:gd name="connsiteY14-1522" fmla="*/ 370393 h 492336"/>
                  <a:gd name="connsiteX15-1523" fmla="*/ 90134 w 539684"/>
                  <a:gd name="connsiteY15-1524" fmla="*/ 387200 h 492336"/>
                  <a:gd name="connsiteX16-1525" fmla="*/ 52910 w 539684"/>
                  <a:gd name="connsiteY16-1526" fmla="*/ 408612 h 492336"/>
                  <a:gd name="connsiteX17-1527" fmla="*/ 46802 w 539684"/>
                  <a:gd name="connsiteY17-1528" fmla="*/ 410338 h 492336"/>
                  <a:gd name="connsiteX18-1529" fmla="*/ 36199 w 539684"/>
                  <a:gd name="connsiteY18-1530" fmla="*/ 404122 h 492336"/>
                  <a:gd name="connsiteX19-1531" fmla="*/ 40694 w 539684"/>
                  <a:gd name="connsiteY19-1532" fmla="*/ 387430 h 492336"/>
                  <a:gd name="connsiteX20-1533" fmla="*/ 77918 w 539684"/>
                  <a:gd name="connsiteY20-1534" fmla="*/ 365904 h 492336"/>
                  <a:gd name="connsiteX21-1535" fmla="*/ 87225 w 539684"/>
                  <a:gd name="connsiteY21-1536" fmla="*/ 364695 h 492336"/>
                  <a:gd name="connsiteX22-1537" fmla="*/ 269784 w 539684"/>
                  <a:gd name="connsiteY22-1538" fmla="*/ 291082 h 492336"/>
                  <a:gd name="connsiteX23-1539" fmla="*/ 291446 w 539684"/>
                  <a:gd name="connsiteY23-1540" fmla="*/ 314906 h 492336"/>
                  <a:gd name="connsiteX24-1541" fmla="*/ 299973 w 539684"/>
                  <a:gd name="connsiteY24-1542" fmla="*/ 318934 h 492336"/>
                  <a:gd name="connsiteX25-1543" fmla="*/ 300549 w 539684"/>
                  <a:gd name="connsiteY25-1544" fmla="*/ 318934 h 492336"/>
                  <a:gd name="connsiteX26-1545" fmla="*/ 308845 w 539684"/>
                  <a:gd name="connsiteY26-1546" fmla="*/ 315712 h 492336"/>
                  <a:gd name="connsiteX27-1547" fmla="*/ 320367 w 539684"/>
                  <a:gd name="connsiteY27-1548" fmla="*/ 305123 h 492336"/>
                  <a:gd name="connsiteX28-1549" fmla="*/ 310458 w 539684"/>
                  <a:gd name="connsiteY28-1550" fmla="*/ 374984 h 492336"/>
                  <a:gd name="connsiteX29-1551" fmla="*/ 229111 w 539684"/>
                  <a:gd name="connsiteY29-1552" fmla="*/ 374984 h 492336"/>
                  <a:gd name="connsiteX30-1553" fmla="*/ 219317 w 539684"/>
                  <a:gd name="connsiteY30-1554" fmla="*/ 305123 h 492336"/>
                  <a:gd name="connsiteX31-1555" fmla="*/ 230839 w 539684"/>
                  <a:gd name="connsiteY31-1556" fmla="*/ 315712 h 492336"/>
                  <a:gd name="connsiteX32-1557" fmla="*/ 239711 w 539684"/>
                  <a:gd name="connsiteY32-1558" fmla="*/ 318934 h 492336"/>
                  <a:gd name="connsiteX33-1559" fmla="*/ 248238 w 539684"/>
                  <a:gd name="connsiteY33-1560" fmla="*/ 314906 h 492336"/>
                  <a:gd name="connsiteX34-1561" fmla="*/ 269784 w 539684"/>
                  <a:gd name="connsiteY34-1562" fmla="*/ 291082 h 492336"/>
                  <a:gd name="connsiteX35-1563" fmla="*/ 484369 w 539684"/>
                  <a:gd name="connsiteY35-1564" fmla="*/ 257141 h 492336"/>
                  <a:gd name="connsiteX36-1565" fmla="*/ 527353 w 539684"/>
                  <a:gd name="connsiteY36-1566" fmla="*/ 257141 h 492336"/>
                  <a:gd name="connsiteX37-1567" fmla="*/ 539684 w 539684"/>
                  <a:gd name="connsiteY37-1568" fmla="*/ 269477 h 492336"/>
                  <a:gd name="connsiteX38-1569" fmla="*/ 527353 w 539684"/>
                  <a:gd name="connsiteY38-1570" fmla="*/ 281698 h 492336"/>
                  <a:gd name="connsiteX39-1571" fmla="*/ 484369 w 539684"/>
                  <a:gd name="connsiteY39-1572" fmla="*/ 281698 h 492336"/>
                  <a:gd name="connsiteX40-1573" fmla="*/ 472153 w 539684"/>
                  <a:gd name="connsiteY40-1574" fmla="*/ 269477 h 492336"/>
                  <a:gd name="connsiteX41-1575" fmla="*/ 484369 w 539684"/>
                  <a:gd name="connsiteY41-1576" fmla="*/ 257141 h 492336"/>
                  <a:gd name="connsiteX42-1577" fmla="*/ 12331 w 539684"/>
                  <a:gd name="connsiteY42-1578" fmla="*/ 257141 h 492336"/>
                  <a:gd name="connsiteX43-1579" fmla="*/ 55200 w 539684"/>
                  <a:gd name="connsiteY43-1580" fmla="*/ 257141 h 492336"/>
                  <a:gd name="connsiteX44-1581" fmla="*/ 67531 w 539684"/>
                  <a:gd name="connsiteY44-1582" fmla="*/ 269477 h 492336"/>
                  <a:gd name="connsiteX45-1583" fmla="*/ 55200 w 539684"/>
                  <a:gd name="connsiteY45-1584" fmla="*/ 281698 h 492336"/>
                  <a:gd name="connsiteX46-1585" fmla="*/ 12331 w 539684"/>
                  <a:gd name="connsiteY46-1586" fmla="*/ 281698 h 492336"/>
                  <a:gd name="connsiteX47-1587" fmla="*/ 0 w 539684"/>
                  <a:gd name="connsiteY47-1588" fmla="*/ 269477 h 492336"/>
                  <a:gd name="connsiteX48-1589" fmla="*/ 12331 w 539684"/>
                  <a:gd name="connsiteY48-1590" fmla="*/ 257141 h 492336"/>
                  <a:gd name="connsiteX49-1591" fmla="*/ 496023 w 539684"/>
                  <a:gd name="connsiteY49-1592" fmla="*/ 129008 h 492336"/>
                  <a:gd name="connsiteX50-1593" fmla="*/ 503485 w 539684"/>
                  <a:gd name="connsiteY50-1594" fmla="*/ 134749 h 492336"/>
                  <a:gd name="connsiteX51-1595" fmla="*/ 498990 w 539684"/>
                  <a:gd name="connsiteY51-1596" fmla="*/ 151441 h 492336"/>
                  <a:gd name="connsiteX52-1597" fmla="*/ 461766 w 539684"/>
                  <a:gd name="connsiteY52-1598" fmla="*/ 172968 h 492336"/>
                  <a:gd name="connsiteX53-1599" fmla="*/ 455658 w 539684"/>
                  <a:gd name="connsiteY53-1600" fmla="*/ 174579 h 492336"/>
                  <a:gd name="connsiteX54-1601" fmla="*/ 445055 w 539684"/>
                  <a:gd name="connsiteY54-1602" fmla="*/ 168478 h 492336"/>
                  <a:gd name="connsiteX55-1603" fmla="*/ 449550 w 539684"/>
                  <a:gd name="connsiteY55-1604" fmla="*/ 151671 h 492336"/>
                  <a:gd name="connsiteX56-1605" fmla="*/ 486659 w 539684"/>
                  <a:gd name="connsiteY56-1606" fmla="*/ 130260 h 492336"/>
                  <a:gd name="connsiteX57-1607" fmla="*/ 496023 w 539684"/>
                  <a:gd name="connsiteY57-1608" fmla="*/ 129008 h 492336"/>
                  <a:gd name="connsiteX58-1609" fmla="*/ 43604 w 539684"/>
                  <a:gd name="connsiteY58-1610" fmla="*/ 129008 h 492336"/>
                  <a:gd name="connsiteX59-1611" fmla="*/ 52910 w 539684"/>
                  <a:gd name="connsiteY59-1612" fmla="*/ 130260 h 492336"/>
                  <a:gd name="connsiteX60-1613" fmla="*/ 90134 w 539684"/>
                  <a:gd name="connsiteY60-1614" fmla="*/ 151671 h 492336"/>
                  <a:gd name="connsiteX61-1615" fmla="*/ 94629 w 539684"/>
                  <a:gd name="connsiteY61-1616" fmla="*/ 168478 h 492336"/>
                  <a:gd name="connsiteX62-1617" fmla="*/ 84026 w 539684"/>
                  <a:gd name="connsiteY62-1618" fmla="*/ 174579 h 492336"/>
                  <a:gd name="connsiteX63-1619" fmla="*/ 77918 w 539684"/>
                  <a:gd name="connsiteY63-1620" fmla="*/ 172968 h 492336"/>
                  <a:gd name="connsiteX64-1621" fmla="*/ 40694 w 539684"/>
                  <a:gd name="connsiteY64-1622" fmla="*/ 151441 h 492336"/>
                  <a:gd name="connsiteX65-1623" fmla="*/ 36199 w 539684"/>
                  <a:gd name="connsiteY65-1624" fmla="*/ 134749 h 492336"/>
                  <a:gd name="connsiteX66-1625" fmla="*/ 43604 w 539684"/>
                  <a:gd name="connsiteY66-1626" fmla="*/ 129008 h 492336"/>
                  <a:gd name="connsiteX67-1627" fmla="*/ 267591 w 539684"/>
                  <a:gd name="connsiteY67-1628" fmla="*/ 115653 h 492336"/>
                  <a:gd name="connsiteX68-1629" fmla="*/ 425015 w 539684"/>
                  <a:gd name="connsiteY68-1630" fmla="*/ 270629 h 492336"/>
                  <a:gd name="connsiteX69-1631" fmla="*/ 409572 w 539684"/>
                  <a:gd name="connsiteY69-1632" fmla="*/ 338165 h 492336"/>
                  <a:gd name="connsiteX70-1633" fmla="*/ 365434 w 539684"/>
                  <a:gd name="connsiteY70-1634" fmla="*/ 488539 h 492336"/>
                  <a:gd name="connsiteX71-1635" fmla="*/ 365434 w 539684"/>
                  <a:gd name="connsiteY71-1636" fmla="*/ 492336 h 492336"/>
                  <a:gd name="connsiteX72-1637" fmla="*/ 334318 w 539684"/>
                  <a:gd name="connsiteY72-1638" fmla="*/ 492336 h 492336"/>
                  <a:gd name="connsiteX73-1639" fmla="*/ 334318 w 539684"/>
                  <a:gd name="connsiteY73-1640" fmla="*/ 387293 h 492336"/>
                  <a:gd name="connsiteX74-1641" fmla="*/ 334202 w 539684"/>
                  <a:gd name="connsiteY74-1642" fmla="*/ 383151 h 492336"/>
                  <a:gd name="connsiteX75-1643" fmla="*/ 349530 w 539684"/>
                  <a:gd name="connsiteY75-1644" fmla="*/ 274541 h 492336"/>
                  <a:gd name="connsiteX76-1645" fmla="*/ 346418 w 539684"/>
                  <a:gd name="connsiteY76-1646" fmla="*/ 264531 h 492336"/>
                  <a:gd name="connsiteX77-1647" fmla="*/ 329016 w 539684"/>
                  <a:gd name="connsiteY77-1648" fmla="*/ 263726 h 492336"/>
                  <a:gd name="connsiteX78-1649" fmla="*/ 301358 w 539684"/>
                  <a:gd name="connsiteY78-1650" fmla="*/ 289268 h 492336"/>
                  <a:gd name="connsiteX79-1651" fmla="*/ 278885 w 539684"/>
                  <a:gd name="connsiteY79-1652" fmla="*/ 264531 h 492336"/>
                  <a:gd name="connsiteX80-1653" fmla="*/ 269781 w 539684"/>
                  <a:gd name="connsiteY80-1654" fmla="*/ 260505 h 492336"/>
                  <a:gd name="connsiteX81-1655" fmla="*/ 260676 w 539684"/>
                  <a:gd name="connsiteY81-1656" fmla="*/ 264531 h 492336"/>
                  <a:gd name="connsiteX82-1657" fmla="*/ 238319 w 539684"/>
                  <a:gd name="connsiteY82-1658" fmla="*/ 289268 h 492336"/>
                  <a:gd name="connsiteX83-1659" fmla="*/ 210660 w 539684"/>
                  <a:gd name="connsiteY83-1660" fmla="*/ 263841 h 492336"/>
                  <a:gd name="connsiteX84-1661" fmla="*/ 200519 w 539684"/>
                  <a:gd name="connsiteY84-1662" fmla="*/ 260620 h 492336"/>
                  <a:gd name="connsiteX85-1663" fmla="*/ 190032 w 539684"/>
                  <a:gd name="connsiteY85-1664" fmla="*/ 274541 h 492336"/>
                  <a:gd name="connsiteX86-1665" fmla="*/ 205474 w 539684"/>
                  <a:gd name="connsiteY86-1666" fmla="*/ 383151 h 492336"/>
                  <a:gd name="connsiteX87-1667" fmla="*/ 205359 w 539684"/>
                  <a:gd name="connsiteY87-1668" fmla="*/ 387293 h 492336"/>
                  <a:gd name="connsiteX88-1669" fmla="*/ 205359 w 539684"/>
                  <a:gd name="connsiteY88-1670" fmla="*/ 492336 h 492336"/>
                  <a:gd name="connsiteX89-1671" fmla="*/ 174243 w 539684"/>
                  <a:gd name="connsiteY89-1672" fmla="*/ 492336 h 492336"/>
                  <a:gd name="connsiteX90-1673" fmla="*/ 174243 w 539684"/>
                  <a:gd name="connsiteY90-1674" fmla="*/ 489230 h 492336"/>
                  <a:gd name="connsiteX91-1675" fmla="*/ 131257 w 539684"/>
                  <a:gd name="connsiteY91-1676" fmla="*/ 340466 h 492336"/>
                  <a:gd name="connsiteX92-1677" fmla="*/ 114662 w 539684"/>
                  <a:gd name="connsiteY92-1678" fmla="*/ 271089 h 492336"/>
                  <a:gd name="connsiteX93-1679" fmla="*/ 267591 w 539684"/>
                  <a:gd name="connsiteY93-1680" fmla="*/ 115653 h 492336"/>
                  <a:gd name="connsiteX94-1681" fmla="*/ 395400 w 539684"/>
                  <a:gd name="connsiteY94-1682" fmla="*/ 34872 h 492336"/>
                  <a:gd name="connsiteX95-1683" fmla="*/ 404717 w 539684"/>
                  <a:gd name="connsiteY95-1684" fmla="*/ 36123 h 492336"/>
                  <a:gd name="connsiteX96-1685" fmla="*/ 409210 w 539684"/>
                  <a:gd name="connsiteY96-1686" fmla="*/ 52806 h 492336"/>
                  <a:gd name="connsiteX97-1687" fmla="*/ 387782 w 539684"/>
                  <a:gd name="connsiteY97-1688" fmla="*/ 89968 h 492336"/>
                  <a:gd name="connsiteX98-1689" fmla="*/ 377068 w 539684"/>
                  <a:gd name="connsiteY98-1690" fmla="*/ 96181 h 492336"/>
                  <a:gd name="connsiteX99-1691" fmla="*/ 370963 w 539684"/>
                  <a:gd name="connsiteY99-1692" fmla="*/ 94455 h 492336"/>
                  <a:gd name="connsiteX100-1693" fmla="*/ 366470 w 539684"/>
                  <a:gd name="connsiteY100-1694" fmla="*/ 77772 h 492336"/>
                  <a:gd name="connsiteX101-1695" fmla="*/ 387898 w 539684"/>
                  <a:gd name="connsiteY101-1696" fmla="*/ 40610 h 492336"/>
                  <a:gd name="connsiteX102-1697" fmla="*/ 395400 w 539684"/>
                  <a:gd name="connsiteY102-1698" fmla="*/ 34872 h 492336"/>
                  <a:gd name="connsiteX103-1699" fmla="*/ 144269 w 539684"/>
                  <a:gd name="connsiteY103-1700" fmla="*/ 34872 h 492336"/>
                  <a:gd name="connsiteX104-1701" fmla="*/ 151671 w 539684"/>
                  <a:gd name="connsiteY104-1702" fmla="*/ 40610 h 492336"/>
                  <a:gd name="connsiteX105-1703" fmla="*/ 173214 w 539684"/>
                  <a:gd name="connsiteY105-1704" fmla="*/ 77772 h 492336"/>
                  <a:gd name="connsiteX106-1705" fmla="*/ 168721 w 539684"/>
                  <a:gd name="connsiteY106-1706" fmla="*/ 94455 h 492336"/>
                  <a:gd name="connsiteX107-1707" fmla="*/ 162500 w 539684"/>
                  <a:gd name="connsiteY107-1708" fmla="*/ 96181 h 492336"/>
                  <a:gd name="connsiteX108-1709" fmla="*/ 151902 w 539684"/>
                  <a:gd name="connsiteY108-1710" fmla="*/ 89968 h 492336"/>
                  <a:gd name="connsiteX109-1711" fmla="*/ 130474 w 539684"/>
                  <a:gd name="connsiteY109-1712" fmla="*/ 52806 h 492336"/>
                  <a:gd name="connsiteX110-1713" fmla="*/ 134967 w 539684"/>
                  <a:gd name="connsiteY110-1714" fmla="*/ 36123 h 492336"/>
                  <a:gd name="connsiteX111-1715" fmla="*/ 144269 w 539684"/>
                  <a:gd name="connsiteY111-1716" fmla="*/ 34872 h 492336"/>
                  <a:gd name="connsiteX112-1717" fmla="*/ 269785 w 539684"/>
                  <a:gd name="connsiteY112-1718" fmla="*/ 0 h 492336"/>
                  <a:gd name="connsiteX113-1719" fmla="*/ 282121 w 539684"/>
                  <a:gd name="connsiteY113-1720" fmla="*/ 12318 h 492336"/>
                  <a:gd name="connsiteX114-1721" fmla="*/ 282121 w 539684"/>
                  <a:gd name="connsiteY114-1722" fmla="*/ 55258 h 492336"/>
                  <a:gd name="connsiteX115-1723" fmla="*/ 269785 w 539684"/>
                  <a:gd name="connsiteY115-1724" fmla="*/ 67461 h 492336"/>
                  <a:gd name="connsiteX116-1725" fmla="*/ 257564 w 539684"/>
                  <a:gd name="connsiteY116-1726" fmla="*/ 55258 h 492336"/>
                  <a:gd name="connsiteX117-1727" fmla="*/ 257564 w 539684"/>
                  <a:gd name="connsiteY117-1728" fmla="*/ 12318 h 492336"/>
                  <a:gd name="connsiteX118-1729" fmla="*/ 269785 w 539684"/>
                  <a:gd name="connsiteY118-1730" fmla="*/ 0 h 492336"/>
                  <a:gd name="connsiteX0-1731" fmla="*/ 309641 w 539684"/>
                  <a:gd name="connsiteY0-1732" fmla="*/ 480127 h 492336"/>
                  <a:gd name="connsiteX1-1733" fmla="*/ 309641 w 539684"/>
                  <a:gd name="connsiteY1-1734" fmla="*/ 399471 h 492336"/>
                  <a:gd name="connsiteX2-1735" fmla="*/ 309641 w 539684"/>
                  <a:gd name="connsiteY2-1736" fmla="*/ 480127 h 492336"/>
                  <a:gd name="connsiteX3-1737" fmla="*/ 452459 w 539684"/>
                  <a:gd name="connsiteY3-1738" fmla="*/ 364695 h 492336"/>
                  <a:gd name="connsiteX4-1739" fmla="*/ 461766 w 539684"/>
                  <a:gd name="connsiteY4-1740" fmla="*/ 365904 h 492336"/>
                  <a:gd name="connsiteX5-1741" fmla="*/ 498990 w 539684"/>
                  <a:gd name="connsiteY5-1742" fmla="*/ 387430 h 492336"/>
                  <a:gd name="connsiteX6-1743" fmla="*/ 503485 w 539684"/>
                  <a:gd name="connsiteY6-1744" fmla="*/ 404122 h 492336"/>
                  <a:gd name="connsiteX7-1745" fmla="*/ 492882 w 539684"/>
                  <a:gd name="connsiteY7-1746" fmla="*/ 410338 h 492336"/>
                  <a:gd name="connsiteX8-1747" fmla="*/ 486659 w 539684"/>
                  <a:gd name="connsiteY8-1748" fmla="*/ 408612 h 492336"/>
                  <a:gd name="connsiteX9-1749" fmla="*/ 449550 w 539684"/>
                  <a:gd name="connsiteY9-1750" fmla="*/ 387200 h 492336"/>
                  <a:gd name="connsiteX10-1751" fmla="*/ 445055 w 539684"/>
                  <a:gd name="connsiteY10-1752" fmla="*/ 370393 h 492336"/>
                  <a:gd name="connsiteX11-1753" fmla="*/ 452459 w 539684"/>
                  <a:gd name="connsiteY11-1754" fmla="*/ 364695 h 492336"/>
                  <a:gd name="connsiteX12-1755" fmla="*/ 87225 w 539684"/>
                  <a:gd name="connsiteY12-1756" fmla="*/ 364695 h 492336"/>
                  <a:gd name="connsiteX13-1757" fmla="*/ 94629 w 539684"/>
                  <a:gd name="connsiteY13-1758" fmla="*/ 370393 h 492336"/>
                  <a:gd name="connsiteX14-1759" fmla="*/ 90134 w 539684"/>
                  <a:gd name="connsiteY14-1760" fmla="*/ 387200 h 492336"/>
                  <a:gd name="connsiteX15-1761" fmla="*/ 52910 w 539684"/>
                  <a:gd name="connsiteY15-1762" fmla="*/ 408612 h 492336"/>
                  <a:gd name="connsiteX16-1763" fmla="*/ 46802 w 539684"/>
                  <a:gd name="connsiteY16-1764" fmla="*/ 410338 h 492336"/>
                  <a:gd name="connsiteX17-1765" fmla="*/ 36199 w 539684"/>
                  <a:gd name="connsiteY17-1766" fmla="*/ 404122 h 492336"/>
                  <a:gd name="connsiteX18-1767" fmla="*/ 40694 w 539684"/>
                  <a:gd name="connsiteY18-1768" fmla="*/ 387430 h 492336"/>
                  <a:gd name="connsiteX19-1769" fmla="*/ 77918 w 539684"/>
                  <a:gd name="connsiteY19-1770" fmla="*/ 365904 h 492336"/>
                  <a:gd name="connsiteX20-1771" fmla="*/ 87225 w 539684"/>
                  <a:gd name="connsiteY20-1772" fmla="*/ 364695 h 492336"/>
                  <a:gd name="connsiteX21-1773" fmla="*/ 269784 w 539684"/>
                  <a:gd name="connsiteY21-1774" fmla="*/ 291082 h 492336"/>
                  <a:gd name="connsiteX22-1775" fmla="*/ 291446 w 539684"/>
                  <a:gd name="connsiteY22-1776" fmla="*/ 314906 h 492336"/>
                  <a:gd name="connsiteX23-1777" fmla="*/ 299973 w 539684"/>
                  <a:gd name="connsiteY23-1778" fmla="*/ 318934 h 492336"/>
                  <a:gd name="connsiteX24-1779" fmla="*/ 300549 w 539684"/>
                  <a:gd name="connsiteY24-1780" fmla="*/ 318934 h 492336"/>
                  <a:gd name="connsiteX25-1781" fmla="*/ 308845 w 539684"/>
                  <a:gd name="connsiteY25-1782" fmla="*/ 315712 h 492336"/>
                  <a:gd name="connsiteX26-1783" fmla="*/ 320367 w 539684"/>
                  <a:gd name="connsiteY26-1784" fmla="*/ 305123 h 492336"/>
                  <a:gd name="connsiteX27-1785" fmla="*/ 310458 w 539684"/>
                  <a:gd name="connsiteY27-1786" fmla="*/ 374984 h 492336"/>
                  <a:gd name="connsiteX28-1787" fmla="*/ 229111 w 539684"/>
                  <a:gd name="connsiteY28-1788" fmla="*/ 374984 h 492336"/>
                  <a:gd name="connsiteX29-1789" fmla="*/ 219317 w 539684"/>
                  <a:gd name="connsiteY29-1790" fmla="*/ 305123 h 492336"/>
                  <a:gd name="connsiteX30-1791" fmla="*/ 230839 w 539684"/>
                  <a:gd name="connsiteY30-1792" fmla="*/ 315712 h 492336"/>
                  <a:gd name="connsiteX31-1793" fmla="*/ 239711 w 539684"/>
                  <a:gd name="connsiteY31-1794" fmla="*/ 318934 h 492336"/>
                  <a:gd name="connsiteX32-1795" fmla="*/ 248238 w 539684"/>
                  <a:gd name="connsiteY32-1796" fmla="*/ 314906 h 492336"/>
                  <a:gd name="connsiteX33-1797" fmla="*/ 269784 w 539684"/>
                  <a:gd name="connsiteY33-1798" fmla="*/ 291082 h 492336"/>
                  <a:gd name="connsiteX34-1799" fmla="*/ 484369 w 539684"/>
                  <a:gd name="connsiteY34-1800" fmla="*/ 257141 h 492336"/>
                  <a:gd name="connsiteX35-1801" fmla="*/ 527353 w 539684"/>
                  <a:gd name="connsiteY35-1802" fmla="*/ 257141 h 492336"/>
                  <a:gd name="connsiteX36-1803" fmla="*/ 539684 w 539684"/>
                  <a:gd name="connsiteY36-1804" fmla="*/ 269477 h 492336"/>
                  <a:gd name="connsiteX37-1805" fmla="*/ 527353 w 539684"/>
                  <a:gd name="connsiteY37-1806" fmla="*/ 281698 h 492336"/>
                  <a:gd name="connsiteX38-1807" fmla="*/ 484369 w 539684"/>
                  <a:gd name="connsiteY38-1808" fmla="*/ 281698 h 492336"/>
                  <a:gd name="connsiteX39-1809" fmla="*/ 472153 w 539684"/>
                  <a:gd name="connsiteY39-1810" fmla="*/ 269477 h 492336"/>
                  <a:gd name="connsiteX40-1811" fmla="*/ 484369 w 539684"/>
                  <a:gd name="connsiteY40-1812" fmla="*/ 257141 h 492336"/>
                  <a:gd name="connsiteX41-1813" fmla="*/ 12331 w 539684"/>
                  <a:gd name="connsiteY41-1814" fmla="*/ 257141 h 492336"/>
                  <a:gd name="connsiteX42-1815" fmla="*/ 55200 w 539684"/>
                  <a:gd name="connsiteY42-1816" fmla="*/ 257141 h 492336"/>
                  <a:gd name="connsiteX43-1817" fmla="*/ 67531 w 539684"/>
                  <a:gd name="connsiteY43-1818" fmla="*/ 269477 h 492336"/>
                  <a:gd name="connsiteX44-1819" fmla="*/ 55200 w 539684"/>
                  <a:gd name="connsiteY44-1820" fmla="*/ 281698 h 492336"/>
                  <a:gd name="connsiteX45-1821" fmla="*/ 12331 w 539684"/>
                  <a:gd name="connsiteY45-1822" fmla="*/ 281698 h 492336"/>
                  <a:gd name="connsiteX46-1823" fmla="*/ 0 w 539684"/>
                  <a:gd name="connsiteY46-1824" fmla="*/ 269477 h 492336"/>
                  <a:gd name="connsiteX47-1825" fmla="*/ 12331 w 539684"/>
                  <a:gd name="connsiteY47-1826" fmla="*/ 257141 h 492336"/>
                  <a:gd name="connsiteX48-1827" fmla="*/ 496023 w 539684"/>
                  <a:gd name="connsiteY48-1828" fmla="*/ 129008 h 492336"/>
                  <a:gd name="connsiteX49-1829" fmla="*/ 503485 w 539684"/>
                  <a:gd name="connsiteY49-1830" fmla="*/ 134749 h 492336"/>
                  <a:gd name="connsiteX50-1831" fmla="*/ 498990 w 539684"/>
                  <a:gd name="connsiteY50-1832" fmla="*/ 151441 h 492336"/>
                  <a:gd name="connsiteX51-1833" fmla="*/ 461766 w 539684"/>
                  <a:gd name="connsiteY51-1834" fmla="*/ 172968 h 492336"/>
                  <a:gd name="connsiteX52-1835" fmla="*/ 455658 w 539684"/>
                  <a:gd name="connsiteY52-1836" fmla="*/ 174579 h 492336"/>
                  <a:gd name="connsiteX53-1837" fmla="*/ 445055 w 539684"/>
                  <a:gd name="connsiteY53-1838" fmla="*/ 168478 h 492336"/>
                  <a:gd name="connsiteX54-1839" fmla="*/ 449550 w 539684"/>
                  <a:gd name="connsiteY54-1840" fmla="*/ 151671 h 492336"/>
                  <a:gd name="connsiteX55-1841" fmla="*/ 486659 w 539684"/>
                  <a:gd name="connsiteY55-1842" fmla="*/ 130260 h 492336"/>
                  <a:gd name="connsiteX56-1843" fmla="*/ 496023 w 539684"/>
                  <a:gd name="connsiteY56-1844" fmla="*/ 129008 h 492336"/>
                  <a:gd name="connsiteX57-1845" fmla="*/ 43604 w 539684"/>
                  <a:gd name="connsiteY57-1846" fmla="*/ 129008 h 492336"/>
                  <a:gd name="connsiteX58-1847" fmla="*/ 52910 w 539684"/>
                  <a:gd name="connsiteY58-1848" fmla="*/ 130260 h 492336"/>
                  <a:gd name="connsiteX59-1849" fmla="*/ 90134 w 539684"/>
                  <a:gd name="connsiteY59-1850" fmla="*/ 151671 h 492336"/>
                  <a:gd name="connsiteX60-1851" fmla="*/ 94629 w 539684"/>
                  <a:gd name="connsiteY60-1852" fmla="*/ 168478 h 492336"/>
                  <a:gd name="connsiteX61-1853" fmla="*/ 84026 w 539684"/>
                  <a:gd name="connsiteY61-1854" fmla="*/ 174579 h 492336"/>
                  <a:gd name="connsiteX62-1855" fmla="*/ 77918 w 539684"/>
                  <a:gd name="connsiteY62-1856" fmla="*/ 172968 h 492336"/>
                  <a:gd name="connsiteX63-1857" fmla="*/ 40694 w 539684"/>
                  <a:gd name="connsiteY63-1858" fmla="*/ 151441 h 492336"/>
                  <a:gd name="connsiteX64-1859" fmla="*/ 36199 w 539684"/>
                  <a:gd name="connsiteY64-1860" fmla="*/ 134749 h 492336"/>
                  <a:gd name="connsiteX65-1861" fmla="*/ 43604 w 539684"/>
                  <a:gd name="connsiteY65-1862" fmla="*/ 129008 h 492336"/>
                  <a:gd name="connsiteX66-1863" fmla="*/ 267591 w 539684"/>
                  <a:gd name="connsiteY66-1864" fmla="*/ 115653 h 492336"/>
                  <a:gd name="connsiteX67-1865" fmla="*/ 425015 w 539684"/>
                  <a:gd name="connsiteY67-1866" fmla="*/ 270629 h 492336"/>
                  <a:gd name="connsiteX68-1867" fmla="*/ 409572 w 539684"/>
                  <a:gd name="connsiteY68-1868" fmla="*/ 338165 h 492336"/>
                  <a:gd name="connsiteX69-1869" fmla="*/ 365434 w 539684"/>
                  <a:gd name="connsiteY69-1870" fmla="*/ 488539 h 492336"/>
                  <a:gd name="connsiteX70-1871" fmla="*/ 365434 w 539684"/>
                  <a:gd name="connsiteY70-1872" fmla="*/ 492336 h 492336"/>
                  <a:gd name="connsiteX71-1873" fmla="*/ 334318 w 539684"/>
                  <a:gd name="connsiteY71-1874" fmla="*/ 492336 h 492336"/>
                  <a:gd name="connsiteX72-1875" fmla="*/ 334318 w 539684"/>
                  <a:gd name="connsiteY72-1876" fmla="*/ 387293 h 492336"/>
                  <a:gd name="connsiteX73-1877" fmla="*/ 334202 w 539684"/>
                  <a:gd name="connsiteY73-1878" fmla="*/ 383151 h 492336"/>
                  <a:gd name="connsiteX74-1879" fmla="*/ 349530 w 539684"/>
                  <a:gd name="connsiteY74-1880" fmla="*/ 274541 h 492336"/>
                  <a:gd name="connsiteX75-1881" fmla="*/ 346418 w 539684"/>
                  <a:gd name="connsiteY75-1882" fmla="*/ 264531 h 492336"/>
                  <a:gd name="connsiteX76-1883" fmla="*/ 329016 w 539684"/>
                  <a:gd name="connsiteY76-1884" fmla="*/ 263726 h 492336"/>
                  <a:gd name="connsiteX77-1885" fmla="*/ 301358 w 539684"/>
                  <a:gd name="connsiteY77-1886" fmla="*/ 289268 h 492336"/>
                  <a:gd name="connsiteX78-1887" fmla="*/ 278885 w 539684"/>
                  <a:gd name="connsiteY78-1888" fmla="*/ 264531 h 492336"/>
                  <a:gd name="connsiteX79-1889" fmla="*/ 269781 w 539684"/>
                  <a:gd name="connsiteY79-1890" fmla="*/ 260505 h 492336"/>
                  <a:gd name="connsiteX80-1891" fmla="*/ 260676 w 539684"/>
                  <a:gd name="connsiteY80-1892" fmla="*/ 264531 h 492336"/>
                  <a:gd name="connsiteX81-1893" fmla="*/ 238319 w 539684"/>
                  <a:gd name="connsiteY81-1894" fmla="*/ 289268 h 492336"/>
                  <a:gd name="connsiteX82-1895" fmla="*/ 210660 w 539684"/>
                  <a:gd name="connsiteY82-1896" fmla="*/ 263841 h 492336"/>
                  <a:gd name="connsiteX83-1897" fmla="*/ 200519 w 539684"/>
                  <a:gd name="connsiteY83-1898" fmla="*/ 260620 h 492336"/>
                  <a:gd name="connsiteX84-1899" fmla="*/ 190032 w 539684"/>
                  <a:gd name="connsiteY84-1900" fmla="*/ 274541 h 492336"/>
                  <a:gd name="connsiteX85-1901" fmla="*/ 205474 w 539684"/>
                  <a:gd name="connsiteY85-1902" fmla="*/ 383151 h 492336"/>
                  <a:gd name="connsiteX86-1903" fmla="*/ 205359 w 539684"/>
                  <a:gd name="connsiteY86-1904" fmla="*/ 387293 h 492336"/>
                  <a:gd name="connsiteX87-1905" fmla="*/ 205359 w 539684"/>
                  <a:gd name="connsiteY87-1906" fmla="*/ 492336 h 492336"/>
                  <a:gd name="connsiteX88-1907" fmla="*/ 174243 w 539684"/>
                  <a:gd name="connsiteY88-1908" fmla="*/ 492336 h 492336"/>
                  <a:gd name="connsiteX89-1909" fmla="*/ 174243 w 539684"/>
                  <a:gd name="connsiteY89-1910" fmla="*/ 489230 h 492336"/>
                  <a:gd name="connsiteX90-1911" fmla="*/ 131257 w 539684"/>
                  <a:gd name="connsiteY90-1912" fmla="*/ 340466 h 492336"/>
                  <a:gd name="connsiteX91-1913" fmla="*/ 114662 w 539684"/>
                  <a:gd name="connsiteY91-1914" fmla="*/ 271089 h 492336"/>
                  <a:gd name="connsiteX92-1915" fmla="*/ 267591 w 539684"/>
                  <a:gd name="connsiteY92-1916" fmla="*/ 115653 h 492336"/>
                  <a:gd name="connsiteX93-1917" fmla="*/ 395400 w 539684"/>
                  <a:gd name="connsiteY93-1918" fmla="*/ 34872 h 492336"/>
                  <a:gd name="connsiteX94-1919" fmla="*/ 404717 w 539684"/>
                  <a:gd name="connsiteY94-1920" fmla="*/ 36123 h 492336"/>
                  <a:gd name="connsiteX95-1921" fmla="*/ 409210 w 539684"/>
                  <a:gd name="connsiteY95-1922" fmla="*/ 52806 h 492336"/>
                  <a:gd name="connsiteX96-1923" fmla="*/ 387782 w 539684"/>
                  <a:gd name="connsiteY96-1924" fmla="*/ 89968 h 492336"/>
                  <a:gd name="connsiteX97-1925" fmla="*/ 377068 w 539684"/>
                  <a:gd name="connsiteY97-1926" fmla="*/ 96181 h 492336"/>
                  <a:gd name="connsiteX98-1927" fmla="*/ 370963 w 539684"/>
                  <a:gd name="connsiteY98-1928" fmla="*/ 94455 h 492336"/>
                  <a:gd name="connsiteX99-1929" fmla="*/ 366470 w 539684"/>
                  <a:gd name="connsiteY99-1930" fmla="*/ 77772 h 492336"/>
                  <a:gd name="connsiteX100-1931" fmla="*/ 387898 w 539684"/>
                  <a:gd name="connsiteY100-1932" fmla="*/ 40610 h 492336"/>
                  <a:gd name="connsiteX101-1933" fmla="*/ 395400 w 539684"/>
                  <a:gd name="connsiteY101-1934" fmla="*/ 34872 h 492336"/>
                  <a:gd name="connsiteX102-1935" fmla="*/ 144269 w 539684"/>
                  <a:gd name="connsiteY102-1936" fmla="*/ 34872 h 492336"/>
                  <a:gd name="connsiteX103-1937" fmla="*/ 151671 w 539684"/>
                  <a:gd name="connsiteY103-1938" fmla="*/ 40610 h 492336"/>
                  <a:gd name="connsiteX104-1939" fmla="*/ 173214 w 539684"/>
                  <a:gd name="connsiteY104-1940" fmla="*/ 77772 h 492336"/>
                  <a:gd name="connsiteX105-1941" fmla="*/ 168721 w 539684"/>
                  <a:gd name="connsiteY105-1942" fmla="*/ 94455 h 492336"/>
                  <a:gd name="connsiteX106-1943" fmla="*/ 162500 w 539684"/>
                  <a:gd name="connsiteY106-1944" fmla="*/ 96181 h 492336"/>
                  <a:gd name="connsiteX107-1945" fmla="*/ 151902 w 539684"/>
                  <a:gd name="connsiteY107-1946" fmla="*/ 89968 h 492336"/>
                  <a:gd name="connsiteX108-1947" fmla="*/ 130474 w 539684"/>
                  <a:gd name="connsiteY108-1948" fmla="*/ 52806 h 492336"/>
                  <a:gd name="connsiteX109-1949" fmla="*/ 134967 w 539684"/>
                  <a:gd name="connsiteY109-1950" fmla="*/ 36123 h 492336"/>
                  <a:gd name="connsiteX110-1951" fmla="*/ 144269 w 539684"/>
                  <a:gd name="connsiteY110-1952" fmla="*/ 34872 h 492336"/>
                  <a:gd name="connsiteX111-1953" fmla="*/ 269785 w 539684"/>
                  <a:gd name="connsiteY111-1954" fmla="*/ 0 h 492336"/>
                  <a:gd name="connsiteX112-1955" fmla="*/ 282121 w 539684"/>
                  <a:gd name="connsiteY112-1956" fmla="*/ 12318 h 492336"/>
                  <a:gd name="connsiteX113-1957" fmla="*/ 282121 w 539684"/>
                  <a:gd name="connsiteY113-1958" fmla="*/ 55258 h 492336"/>
                  <a:gd name="connsiteX114-1959" fmla="*/ 269785 w 539684"/>
                  <a:gd name="connsiteY114-1960" fmla="*/ 67461 h 492336"/>
                  <a:gd name="connsiteX115-1961" fmla="*/ 257564 w 539684"/>
                  <a:gd name="connsiteY115-1962" fmla="*/ 55258 h 492336"/>
                  <a:gd name="connsiteX116-1963" fmla="*/ 257564 w 539684"/>
                  <a:gd name="connsiteY116-1964" fmla="*/ 12318 h 492336"/>
                  <a:gd name="connsiteX117-1965" fmla="*/ 269785 w 539684"/>
                  <a:gd name="connsiteY117-1966" fmla="*/ 0 h 492336"/>
                  <a:gd name="connsiteX0-1967" fmla="*/ 452459 w 539684"/>
                  <a:gd name="connsiteY0-1968" fmla="*/ 364695 h 492336"/>
                  <a:gd name="connsiteX1-1969" fmla="*/ 461766 w 539684"/>
                  <a:gd name="connsiteY1-1970" fmla="*/ 365904 h 492336"/>
                  <a:gd name="connsiteX2-1971" fmla="*/ 498990 w 539684"/>
                  <a:gd name="connsiteY2-1972" fmla="*/ 387430 h 492336"/>
                  <a:gd name="connsiteX3-1973" fmla="*/ 503485 w 539684"/>
                  <a:gd name="connsiteY3-1974" fmla="*/ 404122 h 492336"/>
                  <a:gd name="connsiteX4-1975" fmla="*/ 492882 w 539684"/>
                  <a:gd name="connsiteY4-1976" fmla="*/ 410338 h 492336"/>
                  <a:gd name="connsiteX5-1977" fmla="*/ 486659 w 539684"/>
                  <a:gd name="connsiteY5-1978" fmla="*/ 408612 h 492336"/>
                  <a:gd name="connsiteX6-1979" fmla="*/ 449550 w 539684"/>
                  <a:gd name="connsiteY6-1980" fmla="*/ 387200 h 492336"/>
                  <a:gd name="connsiteX7-1981" fmla="*/ 445055 w 539684"/>
                  <a:gd name="connsiteY7-1982" fmla="*/ 370393 h 492336"/>
                  <a:gd name="connsiteX8-1983" fmla="*/ 452459 w 539684"/>
                  <a:gd name="connsiteY8-1984" fmla="*/ 364695 h 492336"/>
                  <a:gd name="connsiteX9-1985" fmla="*/ 87225 w 539684"/>
                  <a:gd name="connsiteY9-1986" fmla="*/ 364695 h 492336"/>
                  <a:gd name="connsiteX10-1987" fmla="*/ 94629 w 539684"/>
                  <a:gd name="connsiteY10-1988" fmla="*/ 370393 h 492336"/>
                  <a:gd name="connsiteX11-1989" fmla="*/ 90134 w 539684"/>
                  <a:gd name="connsiteY11-1990" fmla="*/ 387200 h 492336"/>
                  <a:gd name="connsiteX12-1991" fmla="*/ 52910 w 539684"/>
                  <a:gd name="connsiteY12-1992" fmla="*/ 408612 h 492336"/>
                  <a:gd name="connsiteX13-1993" fmla="*/ 46802 w 539684"/>
                  <a:gd name="connsiteY13-1994" fmla="*/ 410338 h 492336"/>
                  <a:gd name="connsiteX14-1995" fmla="*/ 36199 w 539684"/>
                  <a:gd name="connsiteY14-1996" fmla="*/ 404122 h 492336"/>
                  <a:gd name="connsiteX15-1997" fmla="*/ 40694 w 539684"/>
                  <a:gd name="connsiteY15-1998" fmla="*/ 387430 h 492336"/>
                  <a:gd name="connsiteX16-1999" fmla="*/ 77918 w 539684"/>
                  <a:gd name="connsiteY16-2000" fmla="*/ 365904 h 492336"/>
                  <a:gd name="connsiteX17-2001" fmla="*/ 87225 w 539684"/>
                  <a:gd name="connsiteY17-2002" fmla="*/ 364695 h 492336"/>
                  <a:gd name="connsiteX18-2003" fmla="*/ 269784 w 539684"/>
                  <a:gd name="connsiteY18-2004" fmla="*/ 291082 h 492336"/>
                  <a:gd name="connsiteX19-2005" fmla="*/ 291446 w 539684"/>
                  <a:gd name="connsiteY19-2006" fmla="*/ 314906 h 492336"/>
                  <a:gd name="connsiteX20-2007" fmla="*/ 299973 w 539684"/>
                  <a:gd name="connsiteY20-2008" fmla="*/ 318934 h 492336"/>
                  <a:gd name="connsiteX21-2009" fmla="*/ 300549 w 539684"/>
                  <a:gd name="connsiteY21-2010" fmla="*/ 318934 h 492336"/>
                  <a:gd name="connsiteX22-2011" fmla="*/ 308845 w 539684"/>
                  <a:gd name="connsiteY22-2012" fmla="*/ 315712 h 492336"/>
                  <a:gd name="connsiteX23-2013" fmla="*/ 320367 w 539684"/>
                  <a:gd name="connsiteY23-2014" fmla="*/ 305123 h 492336"/>
                  <a:gd name="connsiteX24-2015" fmla="*/ 310458 w 539684"/>
                  <a:gd name="connsiteY24-2016" fmla="*/ 374984 h 492336"/>
                  <a:gd name="connsiteX25-2017" fmla="*/ 229111 w 539684"/>
                  <a:gd name="connsiteY25-2018" fmla="*/ 374984 h 492336"/>
                  <a:gd name="connsiteX26-2019" fmla="*/ 219317 w 539684"/>
                  <a:gd name="connsiteY26-2020" fmla="*/ 305123 h 492336"/>
                  <a:gd name="connsiteX27-2021" fmla="*/ 230839 w 539684"/>
                  <a:gd name="connsiteY27-2022" fmla="*/ 315712 h 492336"/>
                  <a:gd name="connsiteX28-2023" fmla="*/ 239711 w 539684"/>
                  <a:gd name="connsiteY28-2024" fmla="*/ 318934 h 492336"/>
                  <a:gd name="connsiteX29-2025" fmla="*/ 248238 w 539684"/>
                  <a:gd name="connsiteY29-2026" fmla="*/ 314906 h 492336"/>
                  <a:gd name="connsiteX30-2027" fmla="*/ 269784 w 539684"/>
                  <a:gd name="connsiteY30-2028" fmla="*/ 291082 h 492336"/>
                  <a:gd name="connsiteX31-2029" fmla="*/ 484369 w 539684"/>
                  <a:gd name="connsiteY31-2030" fmla="*/ 257141 h 492336"/>
                  <a:gd name="connsiteX32-2031" fmla="*/ 527353 w 539684"/>
                  <a:gd name="connsiteY32-2032" fmla="*/ 257141 h 492336"/>
                  <a:gd name="connsiteX33-2033" fmla="*/ 539684 w 539684"/>
                  <a:gd name="connsiteY33-2034" fmla="*/ 269477 h 492336"/>
                  <a:gd name="connsiteX34-2035" fmla="*/ 527353 w 539684"/>
                  <a:gd name="connsiteY34-2036" fmla="*/ 281698 h 492336"/>
                  <a:gd name="connsiteX35-2037" fmla="*/ 484369 w 539684"/>
                  <a:gd name="connsiteY35-2038" fmla="*/ 281698 h 492336"/>
                  <a:gd name="connsiteX36-2039" fmla="*/ 472153 w 539684"/>
                  <a:gd name="connsiteY36-2040" fmla="*/ 269477 h 492336"/>
                  <a:gd name="connsiteX37-2041" fmla="*/ 484369 w 539684"/>
                  <a:gd name="connsiteY37-2042" fmla="*/ 257141 h 492336"/>
                  <a:gd name="connsiteX38-2043" fmla="*/ 12331 w 539684"/>
                  <a:gd name="connsiteY38-2044" fmla="*/ 257141 h 492336"/>
                  <a:gd name="connsiteX39-2045" fmla="*/ 55200 w 539684"/>
                  <a:gd name="connsiteY39-2046" fmla="*/ 257141 h 492336"/>
                  <a:gd name="connsiteX40-2047" fmla="*/ 67531 w 539684"/>
                  <a:gd name="connsiteY40-2048" fmla="*/ 269477 h 492336"/>
                  <a:gd name="connsiteX41-2049" fmla="*/ 55200 w 539684"/>
                  <a:gd name="connsiteY41-2050" fmla="*/ 281698 h 492336"/>
                  <a:gd name="connsiteX42-2051" fmla="*/ 12331 w 539684"/>
                  <a:gd name="connsiteY42-2052" fmla="*/ 281698 h 492336"/>
                  <a:gd name="connsiteX43-2053" fmla="*/ 0 w 539684"/>
                  <a:gd name="connsiteY43-2054" fmla="*/ 269477 h 492336"/>
                  <a:gd name="connsiteX44-2055" fmla="*/ 12331 w 539684"/>
                  <a:gd name="connsiteY44-2056" fmla="*/ 257141 h 492336"/>
                  <a:gd name="connsiteX45-2057" fmla="*/ 496023 w 539684"/>
                  <a:gd name="connsiteY45-2058" fmla="*/ 129008 h 492336"/>
                  <a:gd name="connsiteX46-2059" fmla="*/ 503485 w 539684"/>
                  <a:gd name="connsiteY46-2060" fmla="*/ 134749 h 492336"/>
                  <a:gd name="connsiteX47-2061" fmla="*/ 498990 w 539684"/>
                  <a:gd name="connsiteY47-2062" fmla="*/ 151441 h 492336"/>
                  <a:gd name="connsiteX48-2063" fmla="*/ 461766 w 539684"/>
                  <a:gd name="connsiteY48-2064" fmla="*/ 172968 h 492336"/>
                  <a:gd name="connsiteX49-2065" fmla="*/ 455658 w 539684"/>
                  <a:gd name="connsiteY49-2066" fmla="*/ 174579 h 492336"/>
                  <a:gd name="connsiteX50-2067" fmla="*/ 445055 w 539684"/>
                  <a:gd name="connsiteY50-2068" fmla="*/ 168478 h 492336"/>
                  <a:gd name="connsiteX51-2069" fmla="*/ 449550 w 539684"/>
                  <a:gd name="connsiteY51-2070" fmla="*/ 151671 h 492336"/>
                  <a:gd name="connsiteX52-2071" fmla="*/ 486659 w 539684"/>
                  <a:gd name="connsiteY52-2072" fmla="*/ 130260 h 492336"/>
                  <a:gd name="connsiteX53-2073" fmla="*/ 496023 w 539684"/>
                  <a:gd name="connsiteY53-2074" fmla="*/ 129008 h 492336"/>
                  <a:gd name="connsiteX54-2075" fmla="*/ 43604 w 539684"/>
                  <a:gd name="connsiteY54-2076" fmla="*/ 129008 h 492336"/>
                  <a:gd name="connsiteX55-2077" fmla="*/ 52910 w 539684"/>
                  <a:gd name="connsiteY55-2078" fmla="*/ 130260 h 492336"/>
                  <a:gd name="connsiteX56-2079" fmla="*/ 90134 w 539684"/>
                  <a:gd name="connsiteY56-2080" fmla="*/ 151671 h 492336"/>
                  <a:gd name="connsiteX57-2081" fmla="*/ 94629 w 539684"/>
                  <a:gd name="connsiteY57-2082" fmla="*/ 168478 h 492336"/>
                  <a:gd name="connsiteX58-2083" fmla="*/ 84026 w 539684"/>
                  <a:gd name="connsiteY58-2084" fmla="*/ 174579 h 492336"/>
                  <a:gd name="connsiteX59-2085" fmla="*/ 77918 w 539684"/>
                  <a:gd name="connsiteY59-2086" fmla="*/ 172968 h 492336"/>
                  <a:gd name="connsiteX60-2087" fmla="*/ 40694 w 539684"/>
                  <a:gd name="connsiteY60-2088" fmla="*/ 151441 h 492336"/>
                  <a:gd name="connsiteX61-2089" fmla="*/ 36199 w 539684"/>
                  <a:gd name="connsiteY61-2090" fmla="*/ 134749 h 492336"/>
                  <a:gd name="connsiteX62-2091" fmla="*/ 43604 w 539684"/>
                  <a:gd name="connsiteY62-2092" fmla="*/ 129008 h 492336"/>
                  <a:gd name="connsiteX63-2093" fmla="*/ 267591 w 539684"/>
                  <a:gd name="connsiteY63-2094" fmla="*/ 115653 h 492336"/>
                  <a:gd name="connsiteX64-2095" fmla="*/ 425015 w 539684"/>
                  <a:gd name="connsiteY64-2096" fmla="*/ 270629 h 492336"/>
                  <a:gd name="connsiteX65-2097" fmla="*/ 409572 w 539684"/>
                  <a:gd name="connsiteY65-2098" fmla="*/ 338165 h 492336"/>
                  <a:gd name="connsiteX66-2099" fmla="*/ 365434 w 539684"/>
                  <a:gd name="connsiteY66-2100" fmla="*/ 488539 h 492336"/>
                  <a:gd name="connsiteX67-2101" fmla="*/ 365434 w 539684"/>
                  <a:gd name="connsiteY67-2102" fmla="*/ 492336 h 492336"/>
                  <a:gd name="connsiteX68-2103" fmla="*/ 334318 w 539684"/>
                  <a:gd name="connsiteY68-2104" fmla="*/ 492336 h 492336"/>
                  <a:gd name="connsiteX69-2105" fmla="*/ 334318 w 539684"/>
                  <a:gd name="connsiteY69-2106" fmla="*/ 387293 h 492336"/>
                  <a:gd name="connsiteX70-2107" fmla="*/ 334202 w 539684"/>
                  <a:gd name="connsiteY70-2108" fmla="*/ 383151 h 492336"/>
                  <a:gd name="connsiteX71-2109" fmla="*/ 349530 w 539684"/>
                  <a:gd name="connsiteY71-2110" fmla="*/ 274541 h 492336"/>
                  <a:gd name="connsiteX72-2111" fmla="*/ 346418 w 539684"/>
                  <a:gd name="connsiteY72-2112" fmla="*/ 264531 h 492336"/>
                  <a:gd name="connsiteX73-2113" fmla="*/ 329016 w 539684"/>
                  <a:gd name="connsiteY73-2114" fmla="*/ 263726 h 492336"/>
                  <a:gd name="connsiteX74-2115" fmla="*/ 301358 w 539684"/>
                  <a:gd name="connsiteY74-2116" fmla="*/ 289268 h 492336"/>
                  <a:gd name="connsiteX75-2117" fmla="*/ 278885 w 539684"/>
                  <a:gd name="connsiteY75-2118" fmla="*/ 264531 h 492336"/>
                  <a:gd name="connsiteX76-2119" fmla="*/ 269781 w 539684"/>
                  <a:gd name="connsiteY76-2120" fmla="*/ 260505 h 492336"/>
                  <a:gd name="connsiteX77-2121" fmla="*/ 260676 w 539684"/>
                  <a:gd name="connsiteY77-2122" fmla="*/ 264531 h 492336"/>
                  <a:gd name="connsiteX78-2123" fmla="*/ 238319 w 539684"/>
                  <a:gd name="connsiteY78-2124" fmla="*/ 289268 h 492336"/>
                  <a:gd name="connsiteX79-2125" fmla="*/ 210660 w 539684"/>
                  <a:gd name="connsiteY79-2126" fmla="*/ 263841 h 492336"/>
                  <a:gd name="connsiteX80-2127" fmla="*/ 200519 w 539684"/>
                  <a:gd name="connsiteY80-2128" fmla="*/ 260620 h 492336"/>
                  <a:gd name="connsiteX81-2129" fmla="*/ 190032 w 539684"/>
                  <a:gd name="connsiteY81-2130" fmla="*/ 274541 h 492336"/>
                  <a:gd name="connsiteX82-2131" fmla="*/ 205474 w 539684"/>
                  <a:gd name="connsiteY82-2132" fmla="*/ 383151 h 492336"/>
                  <a:gd name="connsiteX83-2133" fmla="*/ 205359 w 539684"/>
                  <a:gd name="connsiteY83-2134" fmla="*/ 387293 h 492336"/>
                  <a:gd name="connsiteX84-2135" fmla="*/ 205359 w 539684"/>
                  <a:gd name="connsiteY84-2136" fmla="*/ 492336 h 492336"/>
                  <a:gd name="connsiteX85-2137" fmla="*/ 174243 w 539684"/>
                  <a:gd name="connsiteY85-2138" fmla="*/ 492336 h 492336"/>
                  <a:gd name="connsiteX86-2139" fmla="*/ 174243 w 539684"/>
                  <a:gd name="connsiteY86-2140" fmla="*/ 489230 h 492336"/>
                  <a:gd name="connsiteX87-2141" fmla="*/ 131257 w 539684"/>
                  <a:gd name="connsiteY87-2142" fmla="*/ 340466 h 492336"/>
                  <a:gd name="connsiteX88-2143" fmla="*/ 114662 w 539684"/>
                  <a:gd name="connsiteY88-2144" fmla="*/ 271089 h 492336"/>
                  <a:gd name="connsiteX89-2145" fmla="*/ 267591 w 539684"/>
                  <a:gd name="connsiteY89-2146" fmla="*/ 115653 h 492336"/>
                  <a:gd name="connsiteX90-2147" fmla="*/ 395400 w 539684"/>
                  <a:gd name="connsiteY90-2148" fmla="*/ 34872 h 492336"/>
                  <a:gd name="connsiteX91-2149" fmla="*/ 404717 w 539684"/>
                  <a:gd name="connsiteY91-2150" fmla="*/ 36123 h 492336"/>
                  <a:gd name="connsiteX92-2151" fmla="*/ 409210 w 539684"/>
                  <a:gd name="connsiteY92-2152" fmla="*/ 52806 h 492336"/>
                  <a:gd name="connsiteX93-2153" fmla="*/ 387782 w 539684"/>
                  <a:gd name="connsiteY93-2154" fmla="*/ 89968 h 492336"/>
                  <a:gd name="connsiteX94-2155" fmla="*/ 377068 w 539684"/>
                  <a:gd name="connsiteY94-2156" fmla="*/ 96181 h 492336"/>
                  <a:gd name="connsiteX95-2157" fmla="*/ 370963 w 539684"/>
                  <a:gd name="connsiteY95-2158" fmla="*/ 94455 h 492336"/>
                  <a:gd name="connsiteX96-2159" fmla="*/ 366470 w 539684"/>
                  <a:gd name="connsiteY96-2160" fmla="*/ 77772 h 492336"/>
                  <a:gd name="connsiteX97-2161" fmla="*/ 387898 w 539684"/>
                  <a:gd name="connsiteY97-2162" fmla="*/ 40610 h 492336"/>
                  <a:gd name="connsiteX98-2163" fmla="*/ 395400 w 539684"/>
                  <a:gd name="connsiteY98-2164" fmla="*/ 34872 h 492336"/>
                  <a:gd name="connsiteX99-2165" fmla="*/ 144269 w 539684"/>
                  <a:gd name="connsiteY99-2166" fmla="*/ 34872 h 492336"/>
                  <a:gd name="connsiteX100-2167" fmla="*/ 151671 w 539684"/>
                  <a:gd name="connsiteY100-2168" fmla="*/ 40610 h 492336"/>
                  <a:gd name="connsiteX101-2169" fmla="*/ 173214 w 539684"/>
                  <a:gd name="connsiteY101-2170" fmla="*/ 77772 h 492336"/>
                  <a:gd name="connsiteX102-2171" fmla="*/ 168721 w 539684"/>
                  <a:gd name="connsiteY102-2172" fmla="*/ 94455 h 492336"/>
                  <a:gd name="connsiteX103-2173" fmla="*/ 162500 w 539684"/>
                  <a:gd name="connsiteY103-2174" fmla="*/ 96181 h 492336"/>
                  <a:gd name="connsiteX104-2175" fmla="*/ 151902 w 539684"/>
                  <a:gd name="connsiteY104-2176" fmla="*/ 89968 h 492336"/>
                  <a:gd name="connsiteX105-2177" fmla="*/ 130474 w 539684"/>
                  <a:gd name="connsiteY105-2178" fmla="*/ 52806 h 492336"/>
                  <a:gd name="connsiteX106-2179" fmla="*/ 134967 w 539684"/>
                  <a:gd name="connsiteY106-2180" fmla="*/ 36123 h 492336"/>
                  <a:gd name="connsiteX107-2181" fmla="*/ 144269 w 539684"/>
                  <a:gd name="connsiteY107-2182" fmla="*/ 34872 h 492336"/>
                  <a:gd name="connsiteX108-2183" fmla="*/ 269785 w 539684"/>
                  <a:gd name="connsiteY108-2184" fmla="*/ 0 h 492336"/>
                  <a:gd name="connsiteX109-2185" fmla="*/ 282121 w 539684"/>
                  <a:gd name="connsiteY109-2186" fmla="*/ 12318 h 492336"/>
                  <a:gd name="connsiteX110-2187" fmla="*/ 282121 w 539684"/>
                  <a:gd name="connsiteY110-2188" fmla="*/ 55258 h 492336"/>
                  <a:gd name="connsiteX111-2189" fmla="*/ 269785 w 539684"/>
                  <a:gd name="connsiteY111-2190" fmla="*/ 67461 h 492336"/>
                  <a:gd name="connsiteX112-2191" fmla="*/ 257564 w 539684"/>
                  <a:gd name="connsiteY112-2192" fmla="*/ 55258 h 492336"/>
                  <a:gd name="connsiteX113-2193" fmla="*/ 257564 w 539684"/>
                  <a:gd name="connsiteY113-2194" fmla="*/ 12318 h 492336"/>
                  <a:gd name="connsiteX114-2195" fmla="*/ 269785 w 539684"/>
                  <a:gd name="connsiteY114-2196" fmla="*/ 0 h 492336"/>
                  <a:gd name="connsiteX0-2197" fmla="*/ 452459 w 539684"/>
                  <a:gd name="connsiteY0-2198" fmla="*/ 364695 h 492336"/>
                  <a:gd name="connsiteX1-2199" fmla="*/ 461766 w 539684"/>
                  <a:gd name="connsiteY1-2200" fmla="*/ 365904 h 492336"/>
                  <a:gd name="connsiteX2-2201" fmla="*/ 498990 w 539684"/>
                  <a:gd name="connsiteY2-2202" fmla="*/ 387430 h 492336"/>
                  <a:gd name="connsiteX3-2203" fmla="*/ 503485 w 539684"/>
                  <a:gd name="connsiteY3-2204" fmla="*/ 404122 h 492336"/>
                  <a:gd name="connsiteX4-2205" fmla="*/ 492882 w 539684"/>
                  <a:gd name="connsiteY4-2206" fmla="*/ 410338 h 492336"/>
                  <a:gd name="connsiteX5-2207" fmla="*/ 486659 w 539684"/>
                  <a:gd name="connsiteY5-2208" fmla="*/ 408612 h 492336"/>
                  <a:gd name="connsiteX6-2209" fmla="*/ 449550 w 539684"/>
                  <a:gd name="connsiteY6-2210" fmla="*/ 387200 h 492336"/>
                  <a:gd name="connsiteX7-2211" fmla="*/ 445055 w 539684"/>
                  <a:gd name="connsiteY7-2212" fmla="*/ 370393 h 492336"/>
                  <a:gd name="connsiteX8-2213" fmla="*/ 452459 w 539684"/>
                  <a:gd name="connsiteY8-2214" fmla="*/ 364695 h 492336"/>
                  <a:gd name="connsiteX9-2215" fmla="*/ 87225 w 539684"/>
                  <a:gd name="connsiteY9-2216" fmla="*/ 364695 h 492336"/>
                  <a:gd name="connsiteX10-2217" fmla="*/ 94629 w 539684"/>
                  <a:gd name="connsiteY10-2218" fmla="*/ 370393 h 492336"/>
                  <a:gd name="connsiteX11-2219" fmla="*/ 90134 w 539684"/>
                  <a:gd name="connsiteY11-2220" fmla="*/ 387200 h 492336"/>
                  <a:gd name="connsiteX12-2221" fmla="*/ 52910 w 539684"/>
                  <a:gd name="connsiteY12-2222" fmla="*/ 408612 h 492336"/>
                  <a:gd name="connsiteX13-2223" fmla="*/ 46802 w 539684"/>
                  <a:gd name="connsiteY13-2224" fmla="*/ 410338 h 492336"/>
                  <a:gd name="connsiteX14-2225" fmla="*/ 36199 w 539684"/>
                  <a:gd name="connsiteY14-2226" fmla="*/ 404122 h 492336"/>
                  <a:gd name="connsiteX15-2227" fmla="*/ 40694 w 539684"/>
                  <a:gd name="connsiteY15-2228" fmla="*/ 387430 h 492336"/>
                  <a:gd name="connsiteX16-2229" fmla="*/ 77918 w 539684"/>
                  <a:gd name="connsiteY16-2230" fmla="*/ 365904 h 492336"/>
                  <a:gd name="connsiteX17-2231" fmla="*/ 87225 w 539684"/>
                  <a:gd name="connsiteY17-2232" fmla="*/ 364695 h 492336"/>
                  <a:gd name="connsiteX18-2233" fmla="*/ 269784 w 539684"/>
                  <a:gd name="connsiteY18-2234" fmla="*/ 291082 h 492336"/>
                  <a:gd name="connsiteX19-2235" fmla="*/ 291446 w 539684"/>
                  <a:gd name="connsiteY19-2236" fmla="*/ 314906 h 492336"/>
                  <a:gd name="connsiteX20-2237" fmla="*/ 299973 w 539684"/>
                  <a:gd name="connsiteY20-2238" fmla="*/ 318934 h 492336"/>
                  <a:gd name="connsiteX21-2239" fmla="*/ 300549 w 539684"/>
                  <a:gd name="connsiteY21-2240" fmla="*/ 318934 h 492336"/>
                  <a:gd name="connsiteX22-2241" fmla="*/ 308845 w 539684"/>
                  <a:gd name="connsiteY22-2242" fmla="*/ 315712 h 492336"/>
                  <a:gd name="connsiteX23-2243" fmla="*/ 320367 w 539684"/>
                  <a:gd name="connsiteY23-2244" fmla="*/ 305123 h 492336"/>
                  <a:gd name="connsiteX24-2245" fmla="*/ 229111 w 539684"/>
                  <a:gd name="connsiteY24-2246" fmla="*/ 374984 h 492336"/>
                  <a:gd name="connsiteX25-2247" fmla="*/ 219317 w 539684"/>
                  <a:gd name="connsiteY25-2248" fmla="*/ 305123 h 492336"/>
                  <a:gd name="connsiteX26-2249" fmla="*/ 230839 w 539684"/>
                  <a:gd name="connsiteY26-2250" fmla="*/ 315712 h 492336"/>
                  <a:gd name="connsiteX27-2251" fmla="*/ 239711 w 539684"/>
                  <a:gd name="connsiteY27-2252" fmla="*/ 318934 h 492336"/>
                  <a:gd name="connsiteX28-2253" fmla="*/ 248238 w 539684"/>
                  <a:gd name="connsiteY28-2254" fmla="*/ 314906 h 492336"/>
                  <a:gd name="connsiteX29-2255" fmla="*/ 269784 w 539684"/>
                  <a:gd name="connsiteY29-2256" fmla="*/ 291082 h 492336"/>
                  <a:gd name="connsiteX30-2257" fmla="*/ 484369 w 539684"/>
                  <a:gd name="connsiteY30-2258" fmla="*/ 257141 h 492336"/>
                  <a:gd name="connsiteX31-2259" fmla="*/ 527353 w 539684"/>
                  <a:gd name="connsiteY31-2260" fmla="*/ 257141 h 492336"/>
                  <a:gd name="connsiteX32-2261" fmla="*/ 539684 w 539684"/>
                  <a:gd name="connsiteY32-2262" fmla="*/ 269477 h 492336"/>
                  <a:gd name="connsiteX33-2263" fmla="*/ 527353 w 539684"/>
                  <a:gd name="connsiteY33-2264" fmla="*/ 281698 h 492336"/>
                  <a:gd name="connsiteX34-2265" fmla="*/ 484369 w 539684"/>
                  <a:gd name="connsiteY34-2266" fmla="*/ 281698 h 492336"/>
                  <a:gd name="connsiteX35-2267" fmla="*/ 472153 w 539684"/>
                  <a:gd name="connsiteY35-2268" fmla="*/ 269477 h 492336"/>
                  <a:gd name="connsiteX36-2269" fmla="*/ 484369 w 539684"/>
                  <a:gd name="connsiteY36-2270" fmla="*/ 257141 h 492336"/>
                  <a:gd name="connsiteX37-2271" fmla="*/ 12331 w 539684"/>
                  <a:gd name="connsiteY37-2272" fmla="*/ 257141 h 492336"/>
                  <a:gd name="connsiteX38-2273" fmla="*/ 55200 w 539684"/>
                  <a:gd name="connsiteY38-2274" fmla="*/ 257141 h 492336"/>
                  <a:gd name="connsiteX39-2275" fmla="*/ 67531 w 539684"/>
                  <a:gd name="connsiteY39-2276" fmla="*/ 269477 h 492336"/>
                  <a:gd name="connsiteX40-2277" fmla="*/ 55200 w 539684"/>
                  <a:gd name="connsiteY40-2278" fmla="*/ 281698 h 492336"/>
                  <a:gd name="connsiteX41-2279" fmla="*/ 12331 w 539684"/>
                  <a:gd name="connsiteY41-2280" fmla="*/ 281698 h 492336"/>
                  <a:gd name="connsiteX42-2281" fmla="*/ 0 w 539684"/>
                  <a:gd name="connsiteY42-2282" fmla="*/ 269477 h 492336"/>
                  <a:gd name="connsiteX43-2283" fmla="*/ 12331 w 539684"/>
                  <a:gd name="connsiteY43-2284" fmla="*/ 257141 h 492336"/>
                  <a:gd name="connsiteX44-2285" fmla="*/ 496023 w 539684"/>
                  <a:gd name="connsiteY44-2286" fmla="*/ 129008 h 492336"/>
                  <a:gd name="connsiteX45-2287" fmla="*/ 503485 w 539684"/>
                  <a:gd name="connsiteY45-2288" fmla="*/ 134749 h 492336"/>
                  <a:gd name="connsiteX46-2289" fmla="*/ 498990 w 539684"/>
                  <a:gd name="connsiteY46-2290" fmla="*/ 151441 h 492336"/>
                  <a:gd name="connsiteX47-2291" fmla="*/ 461766 w 539684"/>
                  <a:gd name="connsiteY47-2292" fmla="*/ 172968 h 492336"/>
                  <a:gd name="connsiteX48-2293" fmla="*/ 455658 w 539684"/>
                  <a:gd name="connsiteY48-2294" fmla="*/ 174579 h 492336"/>
                  <a:gd name="connsiteX49-2295" fmla="*/ 445055 w 539684"/>
                  <a:gd name="connsiteY49-2296" fmla="*/ 168478 h 492336"/>
                  <a:gd name="connsiteX50-2297" fmla="*/ 449550 w 539684"/>
                  <a:gd name="connsiteY50-2298" fmla="*/ 151671 h 492336"/>
                  <a:gd name="connsiteX51-2299" fmla="*/ 486659 w 539684"/>
                  <a:gd name="connsiteY51-2300" fmla="*/ 130260 h 492336"/>
                  <a:gd name="connsiteX52-2301" fmla="*/ 496023 w 539684"/>
                  <a:gd name="connsiteY52-2302" fmla="*/ 129008 h 492336"/>
                  <a:gd name="connsiteX53-2303" fmla="*/ 43604 w 539684"/>
                  <a:gd name="connsiteY53-2304" fmla="*/ 129008 h 492336"/>
                  <a:gd name="connsiteX54-2305" fmla="*/ 52910 w 539684"/>
                  <a:gd name="connsiteY54-2306" fmla="*/ 130260 h 492336"/>
                  <a:gd name="connsiteX55-2307" fmla="*/ 90134 w 539684"/>
                  <a:gd name="connsiteY55-2308" fmla="*/ 151671 h 492336"/>
                  <a:gd name="connsiteX56-2309" fmla="*/ 94629 w 539684"/>
                  <a:gd name="connsiteY56-2310" fmla="*/ 168478 h 492336"/>
                  <a:gd name="connsiteX57-2311" fmla="*/ 84026 w 539684"/>
                  <a:gd name="connsiteY57-2312" fmla="*/ 174579 h 492336"/>
                  <a:gd name="connsiteX58-2313" fmla="*/ 77918 w 539684"/>
                  <a:gd name="connsiteY58-2314" fmla="*/ 172968 h 492336"/>
                  <a:gd name="connsiteX59-2315" fmla="*/ 40694 w 539684"/>
                  <a:gd name="connsiteY59-2316" fmla="*/ 151441 h 492336"/>
                  <a:gd name="connsiteX60-2317" fmla="*/ 36199 w 539684"/>
                  <a:gd name="connsiteY60-2318" fmla="*/ 134749 h 492336"/>
                  <a:gd name="connsiteX61-2319" fmla="*/ 43604 w 539684"/>
                  <a:gd name="connsiteY61-2320" fmla="*/ 129008 h 492336"/>
                  <a:gd name="connsiteX62-2321" fmla="*/ 267591 w 539684"/>
                  <a:gd name="connsiteY62-2322" fmla="*/ 115653 h 492336"/>
                  <a:gd name="connsiteX63-2323" fmla="*/ 425015 w 539684"/>
                  <a:gd name="connsiteY63-2324" fmla="*/ 270629 h 492336"/>
                  <a:gd name="connsiteX64-2325" fmla="*/ 409572 w 539684"/>
                  <a:gd name="connsiteY64-2326" fmla="*/ 338165 h 492336"/>
                  <a:gd name="connsiteX65-2327" fmla="*/ 365434 w 539684"/>
                  <a:gd name="connsiteY65-2328" fmla="*/ 488539 h 492336"/>
                  <a:gd name="connsiteX66-2329" fmla="*/ 365434 w 539684"/>
                  <a:gd name="connsiteY66-2330" fmla="*/ 492336 h 492336"/>
                  <a:gd name="connsiteX67-2331" fmla="*/ 334318 w 539684"/>
                  <a:gd name="connsiteY67-2332" fmla="*/ 492336 h 492336"/>
                  <a:gd name="connsiteX68-2333" fmla="*/ 334318 w 539684"/>
                  <a:gd name="connsiteY68-2334" fmla="*/ 387293 h 492336"/>
                  <a:gd name="connsiteX69-2335" fmla="*/ 334202 w 539684"/>
                  <a:gd name="connsiteY69-2336" fmla="*/ 383151 h 492336"/>
                  <a:gd name="connsiteX70-2337" fmla="*/ 349530 w 539684"/>
                  <a:gd name="connsiteY70-2338" fmla="*/ 274541 h 492336"/>
                  <a:gd name="connsiteX71-2339" fmla="*/ 346418 w 539684"/>
                  <a:gd name="connsiteY71-2340" fmla="*/ 264531 h 492336"/>
                  <a:gd name="connsiteX72-2341" fmla="*/ 329016 w 539684"/>
                  <a:gd name="connsiteY72-2342" fmla="*/ 263726 h 492336"/>
                  <a:gd name="connsiteX73-2343" fmla="*/ 301358 w 539684"/>
                  <a:gd name="connsiteY73-2344" fmla="*/ 289268 h 492336"/>
                  <a:gd name="connsiteX74-2345" fmla="*/ 278885 w 539684"/>
                  <a:gd name="connsiteY74-2346" fmla="*/ 264531 h 492336"/>
                  <a:gd name="connsiteX75-2347" fmla="*/ 269781 w 539684"/>
                  <a:gd name="connsiteY75-2348" fmla="*/ 260505 h 492336"/>
                  <a:gd name="connsiteX76-2349" fmla="*/ 260676 w 539684"/>
                  <a:gd name="connsiteY76-2350" fmla="*/ 264531 h 492336"/>
                  <a:gd name="connsiteX77-2351" fmla="*/ 238319 w 539684"/>
                  <a:gd name="connsiteY77-2352" fmla="*/ 289268 h 492336"/>
                  <a:gd name="connsiteX78-2353" fmla="*/ 210660 w 539684"/>
                  <a:gd name="connsiteY78-2354" fmla="*/ 263841 h 492336"/>
                  <a:gd name="connsiteX79-2355" fmla="*/ 200519 w 539684"/>
                  <a:gd name="connsiteY79-2356" fmla="*/ 260620 h 492336"/>
                  <a:gd name="connsiteX80-2357" fmla="*/ 190032 w 539684"/>
                  <a:gd name="connsiteY80-2358" fmla="*/ 274541 h 492336"/>
                  <a:gd name="connsiteX81-2359" fmla="*/ 205474 w 539684"/>
                  <a:gd name="connsiteY81-2360" fmla="*/ 383151 h 492336"/>
                  <a:gd name="connsiteX82-2361" fmla="*/ 205359 w 539684"/>
                  <a:gd name="connsiteY82-2362" fmla="*/ 387293 h 492336"/>
                  <a:gd name="connsiteX83-2363" fmla="*/ 205359 w 539684"/>
                  <a:gd name="connsiteY83-2364" fmla="*/ 492336 h 492336"/>
                  <a:gd name="connsiteX84-2365" fmla="*/ 174243 w 539684"/>
                  <a:gd name="connsiteY84-2366" fmla="*/ 492336 h 492336"/>
                  <a:gd name="connsiteX85-2367" fmla="*/ 174243 w 539684"/>
                  <a:gd name="connsiteY85-2368" fmla="*/ 489230 h 492336"/>
                  <a:gd name="connsiteX86-2369" fmla="*/ 131257 w 539684"/>
                  <a:gd name="connsiteY86-2370" fmla="*/ 340466 h 492336"/>
                  <a:gd name="connsiteX87-2371" fmla="*/ 114662 w 539684"/>
                  <a:gd name="connsiteY87-2372" fmla="*/ 271089 h 492336"/>
                  <a:gd name="connsiteX88-2373" fmla="*/ 267591 w 539684"/>
                  <a:gd name="connsiteY88-2374" fmla="*/ 115653 h 492336"/>
                  <a:gd name="connsiteX89-2375" fmla="*/ 395400 w 539684"/>
                  <a:gd name="connsiteY89-2376" fmla="*/ 34872 h 492336"/>
                  <a:gd name="connsiteX90-2377" fmla="*/ 404717 w 539684"/>
                  <a:gd name="connsiteY90-2378" fmla="*/ 36123 h 492336"/>
                  <a:gd name="connsiteX91-2379" fmla="*/ 409210 w 539684"/>
                  <a:gd name="connsiteY91-2380" fmla="*/ 52806 h 492336"/>
                  <a:gd name="connsiteX92-2381" fmla="*/ 387782 w 539684"/>
                  <a:gd name="connsiteY92-2382" fmla="*/ 89968 h 492336"/>
                  <a:gd name="connsiteX93-2383" fmla="*/ 377068 w 539684"/>
                  <a:gd name="connsiteY93-2384" fmla="*/ 96181 h 492336"/>
                  <a:gd name="connsiteX94-2385" fmla="*/ 370963 w 539684"/>
                  <a:gd name="connsiteY94-2386" fmla="*/ 94455 h 492336"/>
                  <a:gd name="connsiteX95-2387" fmla="*/ 366470 w 539684"/>
                  <a:gd name="connsiteY95-2388" fmla="*/ 77772 h 492336"/>
                  <a:gd name="connsiteX96-2389" fmla="*/ 387898 w 539684"/>
                  <a:gd name="connsiteY96-2390" fmla="*/ 40610 h 492336"/>
                  <a:gd name="connsiteX97-2391" fmla="*/ 395400 w 539684"/>
                  <a:gd name="connsiteY97-2392" fmla="*/ 34872 h 492336"/>
                  <a:gd name="connsiteX98-2393" fmla="*/ 144269 w 539684"/>
                  <a:gd name="connsiteY98-2394" fmla="*/ 34872 h 492336"/>
                  <a:gd name="connsiteX99-2395" fmla="*/ 151671 w 539684"/>
                  <a:gd name="connsiteY99-2396" fmla="*/ 40610 h 492336"/>
                  <a:gd name="connsiteX100-2397" fmla="*/ 173214 w 539684"/>
                  <a:gd name="connsiteY100-2398" fmla="*/ 77772 h 492336"/>
                  <a:gd name="connsiteX101-2399" fmla="*/ 168721 w 539684"/>
                  <a:gd name="connsiteY101-2400" fmla="*/ 94455 h 492336"/>
                  <a:gd name="connsiteX102-2401" fmla="*/ 162500 w 539684"/>
                  <a:gd name="connsiteY102-2402" fmla="*/ 96181 h 492336"/>
                  <a:gd name="connsiteX103-2403" fmla="*/ 151902 w 539684"/>
                  <a:gd name="connsiteY103-2404" fmla="*/ 89968 h 492336"/>
                  <a:gd name="connsiteX104-2405" fmla="*/ 130474 w 539684"/>
                  <a:gd name="connsiteY104-2406" fmla="*/ 52806 h 492336"/>
                  <a:gd name="connsiteX105-2407" fmla="*/ 134967 w 539684"/>
                  <a:gd name="connsiteY105-2408" fmla="*/ 36123 h 492336"/>
                  <a:gd name="connsiteX106-2409" fmla="*/ 144269 w 539684"/>
                  <a:gd name="connsiteY106-2410" fmla="*/ 34872 h 492336"/>
                  <a:gd name="connsiteX107-2411" fmla="*/ 269785 w 539684"/>
                  <a:gd name="connsiteY107-2412" fmla="*/ 0 h 492336"/>
                  <a:gd name="connsiteX108-2413" fmla="*/ 282121 w 539684"/>
                  <a:gd name="connsiteY108-2414" fmla="*/ 12318 h 492336"/>
                  <a:gd name="connsiteX109-2415" fmla="*/ 282121 w 539684"/>
                  <a:gd name="connsiteY109-2416" fmla="*/ 55258 h 492336"/>
                  <a:gd name="connsiteX110-2417" fmla="*/ 269785 w 539684"/>
                  <a:gd name="connsiteY110-2418" fmla="*/ 67461 h 492336"/>
                  <a:gd name="connsiteX111-2419" fmla="*/ 257564 w 539684"/>
                  <a:gd name="connsiteY111-2420" fmla="*/ 55258 h 492336"/>
                  <a:gd name="connsiteX112-2421" fmla="*/ 257564 w 539684"/>
                  <a:gd name="connsiteY112-2422" fmla="*/ 12318 h 492336"/>
                  <a:gd name="connsiteX113-2423" fmla="*/ 269785 w 539684"/>
                  <a:gd name="connsiteY113-2424" fmla="*/ 0 h 492336"/>
                  <a:gd name="connsiteX0-2425" fmla="*/ 452459 w 539684"/>
                  <a:gd name="connsiteY0-2426" fmla="*/ 364695 h 492336"/>
                  <a:gd name="connsiteX1-2427" fmla="*/ 461766 w 539684"/>
                  <a:gd name="connsiteY1-2428" fmla="*/ 365904 h 492336"/>
                  <a:gd name="connsiteX2-2429" fmla="*/ 498990 w 539684"/>
                  <a:gd name="connsiteY2-2430" fmla="*/ 387430 h 492336"/>
                  <a:gd name="connsiteX3-2431" fmla="*/ 503485 w 539684"/>
                  <a:gd name="connsiteY3-2432" fmla="*/ 404122 h 492336"/>
                  <a:gd name="connsiteX4-2433" fmla="*/ 492882 w 539684"/>
                  <a:gd name="connsiteY4-2434" fmla="*/ 410338 h 492336"/>
                  <a:gd name="connsiteX5-2435" fmla="*/ 486659 w 539684"/>
                  <a:gd name="connsiteY5-2436" fmla="*/ 408612 h 492336"/>
                  <a:gd name="connsiteX6-2437" fmla="*/ 449550 w 539684"/>
                  <a:gd name="connsiteY6-2438" fmla="*/ 387200 h 492336"/>
                  <a:gd name="connsiteX7-2439" fmla="*/ 445055 w 539684"/>
                  <a:gd name="connsiteY7-2440" fmla="*/ 370393 h 492336"/>
                  <a:gd name="connsiteX8-2441" fmla="*/ 452459 w 539684"/>
                  <a:gd name="connsiteY8-2442" fmla="*/ 364695 h 492336"/>
                  <a:gd name="connsiteX9-2443" fmla="*/ 87225 w 539684"/>
                  <a:gd name="connsiteY9-2444" fmla="*/ 364695 h 492336"/>
                  <a:gd name="connsiteX10-2445" fmla="*/ 94629 w 539684"/>
                  <a:gd name="connsiteY10-2446" fmla="*/ 370393 h 492336"/>
                  <a:gd name="connsiteX11-2447" fmla="*/ 90134 w 539684"/>
                  <a:gd name="connsiteY11-2448" fmla="*/ 387200 h 492336"/>
                  <a:gd name="connsiteX12-2449" fmla="*/ 52910 w 539684"/>
                  <a:gd name="connsiteY12-2450" fmla="*/ 408612 h 492336"/>
                  <a:gd name="connsiteX13-2451" fmla="*/ 46802 w 539684"/>
                  <a:gd name="connsiteY13-2452" fmla="*/ 410338 h 492336"/>
                  <a:gd name="connsiteX14-2453" fmla="*/ 36199 w 539684"/>
                  <a:gd name="connsiteY14-2454" fmla="*/ 404122 h 492336"/>
                  <a:gd name="connsiteX15-2455" fmla="*/ 40694 w 539684"/>
                  <a:gd name="connsiteY15-2456" fmla="*/ 387430 h 492336"/>
                  <a:gd name="connsiteX16-2457" fmla="*/ 77918 w 539684"/>
                  <a:gd name="connsiteY16-2458" fmla="*/ 365904 h 492336"/>
                  <a:gd name="connsiteX17-2459" fmla="*/ 87225 w 539684"/>
                  <a:gd name="connsiteY17-2460" fmla="*/ 364695 h 492336"/>
                  <a:gd name="connsiteX18-2461" fmla="*/ 269784 w 539684"/>
                  <a:gd name="connsiteY18-2462" fmla="*/ 291082 h 492336"/>
                  <a:gd name="connsiteX19-2463" fmla="*/ 291446 w 539684"/>
                  <a:gd name="connsiteY19-2464" fmla="*/ 314906 h 492336"/>
                  <a:gd name="connsiteX20-2465" fmla="*/ 299973 w 539684"/>
                  <a:gd name="connsiteY20-2466" fmla="*/ 318934 h 492336"/>
                  <a:gd name="connsiteX21-2467" fmla="*/ 300549 w 539684"/>
                  <a:gd name="connsiteY21-2468" fmla="*/ 318934 h 492336"/>
                  <a:gd name="connsiteX22-2469" fmla="*/ 308845 w 539684"/>
                  <a:gd name="connsiteY22-2470" fmla="*/ 315712 h 492336"/>
                  <a:gd name="connsiteX23-2471" fmla="*/ 320367 w 539684"/>
                  <a:gd name="connsiteY23-2472" fmla="*/ 305123 h 492336"/>
                  <a:gd name="connsiteX24-2473" fmla="*/ 219317 w 539684"/>
                  <a:gd name="connsiteY24-2474" fmla="*/ 305123 h 492336"/>
                  <a:gd name="connsiteX25-2475" fmla="*/ 230839 w 539684"/>
                  <a:gd name="connsiteY25-2476" fmla="*/ 315712 h 492336"/>
                  <a:gd name="connsiteX26-2477" fmla="*/ 239711 w 539684"/>
                  <a:gd name="connsiteY26-2478" fmla="*/ 318934 h 492336"/>
                  <a:gd name="connsiteX27-2479" fmla="*/ 248238 w 539684"/>
                  <a:gd name="connsiteY27-2480" fmla="*/ 314906 h 492336"/>
                  <a:gd name="connsiteX28-2481" fmla="*/ 269784 w 539684"/>
                  <a:gd name="connsiteY28-2482" fmla="*/ 291082 h 492336"/>
                  <a:gd name="connsiteX29-2483" fmla="*/ 484369 w 539684"/>
                  <a:gd name="connsiteY29-2484" fmla="*/ 257141 h 492336"/>
                  <a:gd name="connsiteX30-2485" fmla="*/ 527353 w 539684"/>
                  <a:gd name="connsiteY30-2486" fmla="*/ 257141 h 492336"/>
                  <a:gd name="connsiteX31-2487" fmla="*/ 539684 w 539684"/>
                  <a:gd name="connsiteY31-2488" fmla="*/ 269477 h 492336"/>
                  <a:gd name="connsiteX32-2489" fmla="*/ 527353 w 539684"/>
                  <a:gd name="connsiteY32-2490" fmla="*/ 281698 h 492336"/>
                  <a:gd name="connsiteX33-2491" fmla="*/ 484369 w 539684"/>
                  <a:gd name="connsiteY33-2492" fmla="*/ 281698 h 492336"/>
                  <a:gd name="connsiteX34-2493" fmla="*/ 472153 w 539684"/>
                  <a:gd name="connsiteY34-2494" fmla="*/ 269477 h 492336"/>
                  <a:gd name="connsiteX35-2495" fmla="*/ 484369 w 539684"/>
                  <a:gd name="connsiteY35-2496" fmla="*/ 257141 h 492336"/>
                  <a:gd name="connsiteX36-2497" fmla="*/ 12331 w 539684"/>
                  <a:gd name="connsiteY36-2498" fmla="*/ 257141 h 492336"/>
                  <a:gd name="connsiteX37-2499" fmla="*/ 55200 w 539684"/>
                  <a:gd name="connsiteY37-2500" fmla="*/ 257141 h 492336"/>
                  <a:gd name="connsiteX38-2501" fmla="*/ 67531 w 539684"/>
                  <a:gd name="connsiteY38-2502" fmla="*/ 269477 h 492336"/>
                  <a:gd name="connsiteX39-2503" fmla="*/ 55200 w 539684"/>
                  <a:gd name="connsiteY39-2504" fmla="*/ 281698 h 492336"/>
                  <a:gd name="connsiteX40-2505" fmla="*/ 12331 w 539684"/>
                  <a:gd name="connsiteY40-2506" fmla="*/ 281698 h 492336"/>
                  <a:gd name="connsiteX41-2507" fmla="*/ 0 w 539684"/>
                  <a:gd name="connsiteY41-2508" fmla="*/ 269477 h 492336"/>
                  <a:gd name="connsiteX42-2509" fmla="*/ 12331 w 539684"/>
                  <a:gd name="connsiteY42-2510" fmla="*/ 257141 h 492336"/>
                  <a:gd name="connsiteX43-2511" fmla="*/ 496023 w 539684"/>
                  <a:gd name="connsiteY43-2512" fmla="*/ 129008 h 492336"/>
                  <a:gd name="connsiteX44-2513" fmla="*/ 503485 w 539684"/>
                  <a:gd name="connsiteY44-2514" fmla="*/ 134749 h 492336"/>
                  <a:gd name="connsiteX45-2515" fmla="*/ 498990 w 539684"/>
                  <a:gd name="connsiteY45-2516" fmla="*/ 151441 h 492336"/>
                  <a:gd name="connsiteX46-2517" fmla="*/ 461766 w 539684"/>
                  <a:gd name="connsiteY46-2518" fmla="*/ 172968 h 492336"/>
                  <a:gd name="connsiteX47-2519" fmla="*/ 455658 w 539684"/>
                  <a:gd name="connsiteY47-2520" fmla="*/ 174579 h 492336"/>
                  <a:gd name="connsiteX48-2521" fmla="*/ 445055 w 539684"/>
                  <a:gd name="connsiteY48-2522" fmla="*/ 168478 h 492336"/>
                  <a:gd name="connsiteX49-2523" fmla="*/ 449550 w 539684"/>
                  <a:gd name="connsiteY49-2524" fmla="*/ 151671 h 492336"/>
                  <a:gd name="connsiteX50-2525" fmla="*/ 486659 w 539684"/>
                  <a:gd name="connsiteY50-2526" fmla="*/ 130260 h 492336"/>
                  <a:gd name="connsiteX51-2527" fmla="*/ 496023 w 539684"/>
                  <a:gd name="connsiteY51-2528" fmla="*/ 129008 h 492336"/>
                  <a:gd name="connsiteX52-2529" fmla="*/ 43604 w 539684"/>
                  <a:gd name="connsiteY52-2530" fmla="*/ 129008 h 492336"/>
                  <a:gd name="connsiteX53-2531" fmla="*/ 52910 w 539684"/>
                  <a:gd name="connsiteY53-2532" fmla="*/ 130260 h 492336"/>
                  <a:gd name="connsiteX54-2533" fmla="*/ 90134 w 539684"/>
                  <a:gd name="connsiteY54-2534" fmla="*/ 151671 h 492336"/>
                  <a:gd name="connsiteX55-2535" fmla="*/ 94629 w 539684"/>
                  <a:gd name="connsiteY55-2536" fmla="*/ 168478 h 492336"/>
                  <a:gd name="connsiteX56-2537" fmla="*/ 84026 w 539684"/>
                  <a:gd name="connsiteY56-2538" fmla="*/ 174579 h 492336"/>
                  <a:gd name="connsiteX57-2539" fmla="*/ 77918 w 539684"/>
                  <a:gd name="connsiteY57-2540" fmla="*/ 172968 h 492336"/>
                  <a:gd name="connsiteX58-2541" fmla="*/ 40694 w 539684"/>
                  <a:gd name="connsiteY58-2542" fmla="*/ 151441 h 492336"/>
                  <a:gd name="connsiteX59-2543" fmla="*/ 36199 w 539684"/>
                  <a:gd name="connsiteY59-2544" fmla="*/ 134749 h 492336"/>
                  <a:gd name="connsiteX60-2545" fmla="*/ 43604 w 539684"/>
                  <a:gd name="connsiteY60-2546" fmla="*/ 129008 h 492336"/>
                  <a:gd name="connsiteX61-2547" fmla="*/ 267591 w 539684"/>
                  <a:gd name="connsiteY61-2548" fmla="*/ 115653 h 492336"/>
                  <a:gd name="connsiteX62-2549" fmla="*/ 425015 w 539684"/>
                  <a:gd name="connsiteY62-2550" fmla="*/ 270629 h 492336"/>
                  <a:gd name="connsiteX63-2551" fmla="*/ 409572 w 539684"/>
                  <a:gd name="connsiteY63-2552" fmla="*/ 338165 h 492336"/>
                  <a:gd name="connsiteX64-2553" fmla="*/ 365434 w 539684"/>
                  <a:gd name="connsiteY64-2554" fmla="*/ 488539 h 492336"/>
                  <a:gd name="connsiteX65-2555" fmla="*/ 365434 w 539684"/>
                  <a:gd name="connsiteY65-2556" fmla="*/ 492336 h 492336"/>
                  <a:gd name="connsiteX66-2557" fmla="*/ 334318 w 539684"/>
                  <a:gd name="connsiteY66-2558" fmla="*/ 492336 h 492336"/>
                  <a:gd name="connsiteX67-2559" fmla="*/ 334318 w 539684"/>
                  <a:gd name="connsiteY67-2560" fmla="*/ 387293 h 492336"/>
                  <a:gd name="connsiteX68-2561" fmla="*/ 334202 w 539684"/>
                  <a:gd name="connsiteY68-2562" fmla="*/ 383151 h 492336"/>
                  <a:gd name="connsiteX69-2563" fmla="*/ 349530 w 539684"/>
                  <a:gd name="connsiteY69-2564" fmla="*/ 274541 h 492336"/>
                  <a:gd name="connsiteX70-2565" fmla="*/ 346418 w 539684"/>
                  <a:gd name="connsiteY70-2566" fmla="*/ 264531 h 492336"/>
                  <a:gd name="connsiteX71-2567" fmla="*/ 329016 w 539684"/>
                  <a:gd name="connsiteY71-2568" fmla="*/ 263726 h 492336"/>
                  <a:gd name="connsiteX72-2569" fmla="*/ 301358 w 539684"/>
                  <a:gd name="connsiteY72-2570" fmla="*/ 289268 h 492336"/>
                  <a:gd name="connsiteX73-2571" fmla="*/ 278885 w 539684"/>
                  <a:gd name="connsiteY73-2572" fmla="*/ 264531 h 492336"/>
                  <a:gd name="connsiteX74-2573" fmla="*/ 269781 w 539684"/>
                  <a:gd name="connsiteY74-2574" fmla="*/ 260505 h 492336"/>
                  <a:gd name="connsiteX75-2575" fmla="*/ 260676 w 539684"/>
                  <a:gd name="connsiteY75-2576" fmla="*/ 264531 h 492336"/>
                  <a:gd name="connsiteX76-2577" fmla="*/ 238319 w 539684"/>
                  <a:gd name="connsiteY76-2578" fmla="*/ 289268 h 492336"/>
                  <a:gd name="connsiteX77-2579" fmla="*/ 210660 w 539684"/>
                  <a:gd name="connsiteY77-2580" fmla="*/ 263841 h 492336"/>
                  <a:gd name="connsiteX78-2581" fmla="*/ 200519 w 539684"/>
                  <a:gd name="connsiteY78-2582" fmla="*/ 260620 h 492336"/>
                  <a:gd name="connsiteX79-2583" fmla="*/ 190032 w 539684"/>
                  <a:gd name="connsiteY79-2584" fmla="*/ 274541 h 492336"/>
                  <a:gd name="connsiteX80-2585" fmla="*/ 205474 w 539684"/>
                  <a:gd name="connsiteY80-2586" fmla="*/ 383151 h 492336"/>
                  <a:gd name="connsiteX81-2587" fmla="*/ 205359 w 539684"/>
                  <a:gd name="connsiteY81-2588" fmla="*/ 387293 h 492336"/>
                  <a:gd name="connsiteX82-2589" fmla="*/ 205359 w 539684"/>
                  <a:gd name="connsiteY82-2590" fmla="*/ 492336 h 492336"/>
                  <a:gd name="connsiteX83-2591" fmla="*/ 174243 w 539684"/>
                  <a:gd name="connsiteY83-2592" fmla="*/ 492336 h 492336"/>
                  <a:gd name="connsiteX84-2593" fmla="*/ 174243 w 539684"/>
                  <a:gd name="connsiteY84-2594" fmla="*/ 489230 h 492336"/>
                  <a:gd name="connsiteX85-2595" fmla="*/ 131257 w 539684"/>
                  <a:gd name="connsiteY85-2596" fmla="*/ 340466 h 492336"/>
                  <a:gd name="connsiteX86-2597" fmla="*/ 114662 w 539684"/>
                  <a:gd name="connsiteY86-2598" fmla="*/ 271089 h 492336"/>
                  <a:gd name="connsiteX87-2599" fmla="*/ 267591 w 539684"/>
                  <a:gd name="connsiteY87-2600" fmla="*/ 115653 h 492336"/>
                  <a:gd name="connsiteX88-2601" fmla="*/ 395400 w 539684"/>
                  <a:gd name="connsiteY88-2602" fmla="*/ 34872 h 492336"/>
                  <a:gd name="connsiteX89-2603" fmla="*/ 404717 w 539684"/>
                  <a:gd name="connsiteY89-2604" fmla="*/ 36123 h 492336"/>
                  <a:gd name="connsiteX90-2605" fmla="*/ 409210 w 539684"/>
                  <a:gd name="connsiteY90-2606" fmla="*/ 52806 h 492336"/>
                  <a:gd name="connsiteX91-2607" fmla="*/ 387782 w 539684"/>
                  <a:gd name="connsiteY91-2608" fmla="*/ 89968 h 492336"/>
                  <a:gd name="connsiteX92-2609" fmla="*/ 377068 w 539684"/>
                  <a:gd name="connsiteY92-2610" fmla="*/ 96181 h 492336"/>
                  <a:gd name="connsiteX93-2611" fmla="*/ 370963 w 539684"/>
                  <a:gd name="connsiteY93-2612" fmla="*/ 94455 h 492336"/>
                  <a:gd name="connsiteX94-2613" fmla="*/ 366470 w 539684"/>
                  <a:gd name="connsiteY94-2614" fmla="*/ 77772 h 492336"/>
                  <a:gd name="connsiteX95-2615" fmla="*/ 387898 w 539684"/>
                  <a:gd name="connsiteY95-2616" fmla="*/ 40610 h 492336"/>
                  <a:gd name="connsiteX96-2617" fmla="*/ 395400 w 539684"/>
                  <a:gd name="connsiteY96-2618" fmla="*/ 34872 h 492336"/>
                  <a:gd name="connsiteX97-2619" fmla="*/ 144269 w 539684"/>
                  <a:gd name="connsiteY97-2620" fmla="*/ 34872 h 492336"/>
                  <a:gd name="connsiteX98-2621" fmla="*/ 151671 w 539684"/>
                  <a:gd name="connsiteY98-2622" fmla="*/ 40610 h 492336"/>
                  <a:gd name="connsiteX99-2623" fmla="*/ 173214 w 539684"/>
                  <a:gd name="connsiteY99-2624" fmla="*/ 77772 h 492336"/>
                  <a:gd name="connsiteX100-2625" fmla="*/ 168721 w 539684"/>
                  <a:gd name="connsiteY100-2626" fmla="*/ 94455 h 492336"/>
                  <a:gd name="connsiteX101-2627" fmla="*/ 162500 w 539684"/>
                  <a:gd name="connsiteY101-2628" fmla="*/ 96181 h 492336"/>
                  <a:gd name="connsiteX102-2629" fmla="*/ 151902 w 539684"/>
                  <a:gd name="connsiteY102-2630" fmla="*/ 89968 h 492336"/>
                  <a:gd name="connsiteX103-2631" fmla="*/ 130474 w 539684"/>
                  <a:gd name="connsiteY103-2632" fmla="*/ 52806 h 492336"/>
                  <a:gd name="connsiteX104-2633" fmla="*/ 134967 w 539684"/>
                  <a:gd name="connsiteY104-2634" fmla="*/ 36123 h 492336"/>
                  <a:gd name="connsiteX105-2635" fmla="*/ 144269 w 539684"/>
                  <a:gd name="connsiteY105-2636" fmla="*/ 34872 h 492336"/>
                  <a:gd name="connsiteX106-2637" fmla="*/ 269785 w 539684"/>
                  <a:gd name="connsiteY106-2638" fmla="*/ 0 h 492336"/>
                  <a:gd name="connsiteX107-2639" fmla="*/ 282121 w 539684"/>
                  <a:gd name="connsiteY107-2640" fmla="*/ 12318 h 492336"/>
                  <a:gd name="connsiteX108-2641" fmla="*/ 282121 w 539684"/>
                  <a:gd name="connsiteY108-2642" fmla="*/ 55258 h 492336"/>
                  <a:gd name="connsiteX109-2643" fmla="*/ 269785 w 539684"/>
                  <a:gd name="connsiteY109-2644" fmla="*/ 67461 h 492336"/>
                  <a:gd name="connsiteX110-2645" fmla="*/ 257564 w 539684"/>
                  <a:gd name="connsiteY110-2646" fmla="*/ 55258 h 492336"/>
                  <a:gd name="connsiteX111-2647" fmla="*/ 257564 w 539684"/>
                  <a:gd name="connsiteY111-2648" fmla="*/ 12318 h 492336"/>
                  <a:gd name="connsiteX112-2649" fmla="*/ 269785 w 539684"/>
                  <a:gd name="connsiteY112-2650" fmla="*/ 0 h 492336"/>
                  <a:gd name="connsiteX0-2651" fmla="*/ 452459 w 539684"/>
                  <a:gd name="connsiteY0-2652" fmla="*/ 364695 h 492336"/>
                  <a:gd name="connsiteX1-2653" fmla="*/ 461766 w 539684"/>
                  <a:gd name="connsiteY1-2654" fmla="*/ 365904 h 492336"/>
                  <a:gd name="connsiteX2-2655" fmla="*/ 498990 w 539684"/>
                  <a:gd name="connsiteY2-2656" fmla="*/ 387430 h 492336"/>
                  <a:gd name="connsiteX3-2657" fmla="*/ 503485 w 539684"/>
                  <a:gd name="connsiteY3-2658" fmla="*/ 404122 h 492336"/>
                  <a:gd name="connsiteX4-2659" fmla="*/ 492882 w 539684"/>
                  <a:gd name="connsiteY4-2660" fmla="*/ 410338 h 492336"/>
                  <a:gd name="connsiteX5-2661" fmla="*/ 486659 w 539684"/>
                  <a:gd name="connsiteY5-2662" fmla="*/ 408612 h 492336"/>
                  <a:gd name="connsiteX6-2663" fmla="*/ 449550 w 539684"/>
                  <a:gd name="connsiteY6-2664" fmla="*/ 387200 h 492336"/>
                  <a:gd name="connsiteX7-2665" fmla="*/ 445055 w 539684"/>
                  <a:gd name="connsiteY7-2666" fmla="*/ 370393 h 492336"/>
                  <a:gd name="connsiteX8-2667" fmla="*/ 452459 w 539684"/>
                  <a:gd name="connsiteY8-2668" fmla="*/ 364695 h 492336"/>
                  <a:gd name="connsiteX9-2669" fmla="*/ 87225 w 539684"/>
                  <a:gd name="connsiteY9-2670" fmla="*/ 364695 h 492336"/>
                  <a:gd name="connsiteX10-2671" fmla="*/ 94629 w 539684"/>
                  <a:gd name="connsiteY10-2672" fmla="*/ 370393 h 492336"/>
                  <a:gd name="connsiteX11-2673" fmla="*/ 90134 w 539684"/>
                  <a:gd name="connsiteY11-2674" fmla="*/ 387200 h 492336"/>
                  <a:gd name="connsiteX12-2675" fmla="*/ 52910 w 539684"/>
                  <a:gd name="connsiteY12-2676" fmla="*/ 408612 h 492336"/>
                  <a:gd name="connsiteX13-2677" fmla="*/ 46802 w 539684"/>
                  <a:gd name="connsiteY13-2678" fmla="*/ 410338 h 492336"/>
                  <a:gd name="connsiteX14-2679" fmla="*/ 36199 w 539684"/>
                  <a:gd name="connsiteY14-2680" fmla="*/ 404122 h 492336"/>
                  <a:gd name="connsiteX15-2681" fmla="*/ 40694 w 539684"/>
                  <a:gd name="connsiteY15-2682" fmla="*/ 387430 h 492336"/>
                  <a:gd name="connsiteX16-2683" fmla="*/ 77918 w 539684"/>
                  <a:gd name="connsiteY16-2684" fmla="*/ 365904 h 492336"/>
                  <a:gd name="connsiteX17-2685" fmla="*/ 87225 w 539684"/>
                  <a:gd name="connsiteY17-2686" fmla="*/ 364695 h 492336"/>
                  <a:gd name="connsiteX18-2687" fmla="*/ 269784 w 539684"/>
                  <a:gd name="connsiteY18-2688" fmla="*/ 291082 h 492336"/>
                  <a:gd name="connsiteX19-2689" fmla="*/ 291446 w 539684"/>
                  <a:gd name="connsiteY19-2690" fmla="*/ 314906 h 492336"/>
                  <a:gd name="connsiteX20-2691" fmla="*/ 299973 w 539684"/>
                  <a:gd name="connsiteY20-2692" fmla="*/ 318934 h 492336"/>
                  <a:gd name="connsiteX21-2693" fmla="*/ 300549 w 539684"/>
                  <a:gd name="connsiteY21-2694" fmla="*/ 318934 h 492336"/>
                  <a:gd name="connsiteX22-2695" fmla="*/ 308845 w 539684"/>
                  <a:gd name="connsiteY22-2696" fmla="*/ 315712 h 492336"/>
                  <a:gd name="connsiteX23-2697" fmla="*/ 320367 w 539684"/>
                  <a:gd name="connsiteY23-2698" fmla="*/ 305123 h 492336"/>
                  <a:gd name="connsiteX24-2699" fmla="*/ 219317 w 539684"/>
                  <a:gd name="connsiteY24-2700" fmla="*/ 305123 h 492336"/>
                  <a:gd name="connsiteX25-2701" fmla="*/ 230839 w 539684"/>
                  <a:gd name="connsiteY25-2702" fmla="*/ 315712 h 492336"/>
                  <a:gd name="connsiteX26-2703" fmla="*/ 248238 w 539684"/>
                  <a:gd name="connsiteY26-2704" fmla="*/ 314906 h 492336"/>
                  <a:gd name="connsiteX27-2705" fmla="*/ 269784 w 539684"/>
                  <a:gd name="connsiteY27-2706" fmla="*/ 291082 h 492336"/>
                  <a:gd name="connsiteX28-2707" fmla="*/ 484369 w 539684"/>
                  <a:gd name="connsiteY28-2708" fmla="*/ 257141 h 492336"/>
                  <a:gd name="connsiteX29-2709" fmla="*/ 527353 w 539684"/>
                  <a:gd name="connsiteY29-2710" fmla="*/ 257141 h 492336"/>
                  <a:gd name="connsiteX30-2711" fmla="*/ 539684 w 539684"/>
                  <a:gd name="connsiteY30-2712" fmla="*/ 269477 h 492336"/>
                  <a:gd name="connsiteX31-2713" fmla="*/ 527353 w 539684"/>
                  <a:gd name="connsiteY31-2714" fmla="*/ 281698 h 492336"/>
                  <a:gd name="connsiteX32-2715" fmla="*/ 484369 w 539684"/>
                  <a:gd name="connsiteY32-2716" fmla="*/ 281698 h 492336"/>
                  <a:gd name="connsiteX33-2717" fmla="*/ 472153 w 539684"/>
                  <a:gd name="connsiteY33-2718" fmla="*/ 269477 h 492336"/>
                  <a:gd name="connsiteX34-2719" fmla="*/ 484369 w 539684"/>
                  <a:gd name="connsiteY34-2720" fmla="*/ 257141 h 492336"/>
                  <a:gd name="connsiteX35-2721" fmla="*/ 12331 w 539684"/>
                  <a:gd name="connsiteY35-2722" fmla="*/ 257141 h 492336"/>
                  <a:gd name="connsiteX36-2723" fmla="*/ 55200 w 539684"/>
                  <a:gd name="connsiteY36-2724" fmla="*/ 257141 h 492336"/>
                  <a:gd name="connsiteX37-2725" fmla="*/ 67531 w 539684"/>
                  <a:gd name="connsiteY37-2726" fmla="*/ 269477 h 492336"/>
                  <a:gd name="connsiteX38-2727" fmla="*/ 55200 w 539684"/>
                  <a:gd name="connsiteY38-2728" fmla="*/ 281698 h 492336"/>
                  <a:gd name="connsiteX39-2729" fmla="*/ 12331 w 539684"/>
                  <a:gd name="connsiteY39-2730" fmla="*/ 281698 h 492336"/>
                  <a:gd name="connsiteX40-2731" fmla="*/ 0 w 539684"/>
                  <a:gd name="connsiteY40-2732" fmla="*/ 269477 h 492336"/>
                  <a:gd name="connsiteX41-2733" fmla="*/ 12331 w 539684"/>
                  <a:gd name="connsiteY41-2734" fmla="*/ 257141 h 492336"/>
                  <a:gd name="connsiteX42-2735" fmla="*/ 496023 w 539684"/>
                  <a:gd name="connsiteY42-2736" fmla="*/ 129008 h 492336"/>
                  <a:gd name="connsiteX43-2737" fmla="*/ 503485 w 539684"/>
                  <a:gd name="connsiteY43-2738" fmla="*/ 134749 h 492336"/>
                  <a:gd name="connsiteX44-2739" fmla="*/ 498990 w 539684"/>
                  <a:gd name="connsiteY44-2740" fmla="*/ 151441 h 492336"/>
                  <a:gd name="connsiteX45-2741" fmla="*/ 461766 w 539684"/>
                  <a:gd name="connsiteY45-2742" fmla="*/ 172968 h 492336"/>
                  <a:gd name="connsiteX46-2743" fmla="*/ 455658 w 539684"/>
                  <a:gd name="connsiteY46-2744" fmla="*/ 174579 h 492336"/>
                  <a:gd name="connsiteX47-2745" fmla="*/ 445055 w 539684"/>
                  <a:gd name="connsiteY47-2746" fmla="*/ 168478 h 492336"/>
                  <a:gd name="connsiteX48-2747" fmla="*/ 449550 w 539684"/>
                  <a:gd name="connsiteY48-2748" fmla="*/ 151671 h 492336"/>
                  <a:gd name="connsiteX49-2749" fmla="*/ 486659 w 539684"/>
                  <a:gd name="connsiteY49-2750" fmla="*/ 130260 h 492336"/>
                  <a:gd name="connsiteX50-2751" fmla="*/ 496023 w 539684"/>
                  <a:gd name="connsiteY50-2752" fmla="*/ 129008 h 492336"/>
                  <a:gd name="connsiteX51-2753" fmla="*/ 43604 w 539684"/>
                  <a:gd name="connsiteY51-2754" fmla="*/ 129008 h 492336"/>
                  <a:gd name="connsiteX52-2755" fmla="*/ 52910 w 539684"/>
                  <a:gd name="connsiteY52-2756" fmla="*/ 130260 h 492336"/>
                  <a:gd name="connsiteX53-2757" fmla="*/ 90134 w 539684"/>
                  <a:gd name="connsiteY53-2758" fmla="*/ 151671 h 492336"/>
                  <a:gd name="connsiteX54-2759" fmla="*/ 94629 w 539684"/>
                  <a:gd name="connsiteY54-2760" fmla="*/ 168478 h 492336"/>
                  <a:gd name="connsiteX55-2761" fmla="*/ 84026 w 539684"/>
                  <a:gd name="connsiteY55-2762" fmla="*/ 174579 h 492336"/>
                  <a:gd name="connsiteX56-2763" fmla="*/ 77918 w 539684"/>
                  <a:gd name="connsiteY56-2764" fmla="*/ 172968 h 492336"/>
                  <a:gd name="connsiteX57-2765" fmla="*/ 40694 w 539684"/>
                  <a:gd name="connsiteY57-2766" fmla="*/ 151441 h 492336"/>
                  <a:gd name="connsiteX58-2767" fmla="*/ 36199 w 539684"/>
                  <a:gd name="connsiteY58-2768" fmla="*/ 134749 h 492336"/>
                  <a:gd name="connsiteX59-2769" fmla="*/ 43604 w 539684"/>
                  <a:gd name="connsiteY59-2770" fmla="*/ 129008 h 492336"/>
                  <a:gd name="connsiteX60-2771" fmla="*/ 267591 w 539684"/>
                  <a:gd name="connsiteY60-2772" fmla="*/ 115653 h 492336"/>
                  <a:gd name="connsiteX61-2773" fmla="*/ 425015 w 539684"/>
                  <a:gd name="connsiteY61-2774" fmla="*/ 270629 h 492336"/>
                  <a:gd name="connsiteX62-2775" fmla="*/ 409572 w 539684"/>
                  <a:gd name="connsiteY62-2776" fmla="*/ 338165 h 492336"/>
                  <a:gd name="connsiteX63-2777" fmla="*/ 365434 w 539684"/>
                  <a:gd name="connsiteY63-2778" fmla="*/ 488539 h 492336"/>
                  <a:gd name="connsiteX64-2779" fmla="*/ 365434 w 539684"/>
                  <a:gd name="connsiteY64-2780" fmla="*/ 492336 h 492336"/>
                  <a:gd name="connsiteX65-2781" fmla="*/ 334318 w 539684"/>
                  <a:gd name="connsiteY65-2782" fmla="*/ 492336 h 492336"/>
                  <a:gd name="connsiteX66-2783" fmla="*/ 334318 w 539684"/>
                  <a:gd name="connsiteY66-2784" fmla="*/ 387293 h 492336"/>
                  <a:gd name="connsiteX67-2785" fmla="*/ 334202 w 539684"/>
                  <a:gd name="connsiteY67-2786" fmla="*/ 383151 h 492336"/>
                  <a:gd name="connsiteX68-2787" fmla="*/ 349530 w 539684"/>
                  <a:gd name="connsiteY68-2788" fmla="*/ 274541 h 492336"/>
                  <a:gd name="connsiteX69-2789" fmla="*/ 346418 w 539684"/>
                  <a:gd name="connsiteY69-2790" fmla="*/ 264531 h 492336"/>
                  <a:gd name="connsiteX70-2791" fmla="*/ 329016 w 539684"/>
                  <a:gd name="connsiteY70-2792" fmla="*/ 263726 h 492336"/>
                  <a:gd name="connsiteX71-2793" fmla="*/ 301358 w 539684"/>
                  <a:gd name="connsiteY71-2794" fmla="*/ 289268 h 492336"/>
                  <a:gd name="connsiteX72-2795" fmla="*/ 278885 w 539684"/>
                  <a:gd name="connsiteY72-2796" fmla="*/ 264531 h 492336"/>
                  <a:gd name="connsiteX73-2797" fmla="*/ 269781 w 539684"/>
                  <a:gd name="connsiteY73-2798" fmla="*/ 260505 h 492336"/>
                  <a:gd name="connsiteX74-2799" fmla="*/ 260676 w 539684"/>
                  <a:gd name="connsiteY74-2800" fmla="*/ 264531 h 492336"/>
                  <a:gd name="connsiteX75-2801" fmla="*/ 238319 w 539684"/>
                  <a:gd name="connsiteY75-2802" fmla="*/ 289268 h 492336"/>
                  <a:gd name="connsiteX76-2803" fmla="*/ 210660 w 539684"/>
                  <a:gd name="connsiteY76-2804" fmla="*/ 263841 h 492336"/>
                  <a:gd name="connsiteX77-2805" fmla="*/ 200519 w 539684"/>
                  <a:gd name="connsiteY77-2806" fmla="*/ 260620 h 492336"/>
                  <a:gd name="connsiteX78-2807" fmla="*/ 190032 w 539684"/>
                  <a:gd name="connsiteY78-2808" fmla="*/ 274541 h 492336"/>
                  <a:gd name="connsiteX79-2809" fmla="*/ 205474 w 539684"/>
                  <a:gd name="connsiteY79-2810" fmla="*/ 383151 h 492336"/>
                  <a:gd name="connsiteX80-2811" fmla="*/ 205359 w 539684"/>
                  <a:gd name="connsiteY80-2812" fmla="*/ 387293 h 492336"/>
                  <a:gd name="connsiteX81-2813" fmla="*/ 205359 w 539684"/>
                  <a:gd name="connsiteY81-2814" fmla="*/ 492336 h 492336"/>
                  <a:gd name="connsiteX82-2815" fmla="*/ 174243 w 539684"/>
                  <a:gd name="connsiteY82-2816" fmla="*/ 492336 h 492336"/>
                  <a:gd name="connsiteX83-2817" fmla="*/ 174243 w 539684"/>
                  <a:gd name="connsiteY83-2818" fmla="*/ 489230 h 492336"/>
                  <a:gd name="connsiteX84-2819" fmla="*/ 131257 w 539684"/>
                  <a:gd name="connsiteY84-2820" fmla="*/ 340466 h 492336"/>
                  <a:gd name="connsiteX85-2821" fmla="*/ 114662 w 539684"/>
                  <a:gd name="connsiteY85-2822" fmla="*/ 271089 h 492336"/>
                  <a:gd name="connsiteX86-2823" fmla="*/ 267591 w 539684"/>
                  <a:gd name="connsiteY86-2824" fmla="*/ 115653 h 492336"/>
                  <a:gd name="connsiteX87-2825" fmla="*/ 395400 w 539684"/>
                  <a:gd name="connsiteY87-2826" fmla="*/ 34872 h 492336"/>
                  <a:gd name="connsiteX88-2827" fmla="*/ 404717 w 539684"/>
                  <a:gd name="connsiteY88-2828" fmla="*/ 36123 h 492336"/>
                  <a:gd name="connsiteX89-2829" fmla="*/ 409210 w 539684"/>
                  <a:gd name="connsiteY89-2830" fmla="*/ 52806 h 492336"/>
                  <a:gd name="connsiteX90-2831" fmla="*/ 387782 w 539684"/>
                  <a:gd name="connsiteY90-2832" fmla="*/ 89968 h 492336"/>
                  <a:gd name="connsiteX91-2833" fmla="*/ 377068 w 539684"/>
                  <a:gd name="connsiteY91-2834" fmla="*/ 96181 h 492336"/>
                  <a:gd name="connsiteX92-2835" fmla="*/ 370963 w 539684"/>
                  <a:gd name="connsiteY92-2836" fmla="*/ 94455 h 492336"/>
                  <a:gd name="connsiteX93-2837" fmla="*/ 366470 w 539684"/>
                  <a:gd name="connsiteY93-2838" fmla="*/ 77772 h 492336"/>
                  <a:gd name="connsiteX94-2839" fmla="*/ 387898 w 539684"/>
                  <a:gd name="connsiteY94-2840" fmla="*/ 40610 h 492336"/>
                  <a:gd name="connsiteX95-2841" fmla="*/ 395400 w 539684"/>
                  <a:gd name="connsiteY95-2842" fmla="*/ 34872 h 492336"/>
                  <a:gd name="connsiteX96-2843" fmla="*/ 144269 w 539684"/>
                  <a:gd name="connsiteY96-2844" fmla="*/ 34872 h 492336"/>
                  <a:gd name="connsiteX97-2845" fmla="*/ 151671 w 539684"/>
                  <a:gd name="connsiteY97-2846" fmla="*/ 40610 h 492336"/>
                  <a:gd name="connsiteX98-2847" fmla="*/ 173214 w 539684"/>
                  <a:gd name="connsiteY98-2848" fmla="*/ 77772 h 492336"/>
                  <a:gd name="connsiteX99-2849" fmla="*/ 168721 w 539684"/>
                  <a:gd name="connsiteY99-2850" fmla="*/ 94455 h 492336"/>
                  <a:gd name="connsiteX100-2851" fmla="*/ 162500 w 539684"/>
                  <a:gd name="connsiteY100-2852" fmla="*/ 96181 h 492336"/>
                  <a:gd name="connsiteX101-2853" fmla="*/ 151902 w 539684"/>
                  <a:gd name="connsiteY101-2854" fmla="*/ 89968 h 492336"/>
                  <a:gd name="connsiteX102-2855" fmla="*/ 130474 w 539684"/>
                  <a:gd name="connsiteY102-2856" fmla="*/ 52806 h 492336"/>
                  <a:gd name="connsiteX103-2857" fmla="*/ 134967 w 539684"/>
                  <a:gd name="connsiteY103-2858" fmla="*/ 36123 h 492336"/>
                  <a:gd name="connsiteX104-2859" fmla="*/ 144269 w 539684"/>
                  <a:gd name="connsiteY104-2860" fmla="*/ 34872 h 492336"/>
                  <a:gd name="connsiteX105-2861" fmla="*/ 269785 w 539684"/>
                  <a:gd name="connsiteY105-2862" fmla="*/ 0 h 492336"/>
                  <a:gd name="connsiteX106-2863" fmla="*/ 282121 w 539684"/>
                  <a:gd name="connsiteY106-2864" fmla="*/ 12318 h 492336"/>
                  <a:gd name="connsiteX107-2865" fmla="*/ 282121 w 539684"/>
                  <a:gd name="connsiteY107-2866" fmla="*/ 55258 h 492336"/>
                  <a:gd name="connsiteX108-2867" fmla="*/ 269785 w 539684"/>
                  <a:gd name="connsiteY108-2868" fmla="*/ 67461 h 492336"/>
                  <a:gd name="connsiteX109-2869" fmla="*/ 257564 w 539684"/>
                  <a:gd name="connsiteY109-2870" fmla="*/ 55258 h 492336"/>
                  <a:gd name="connsiteX110-2871" fmla="*/ 257564 w 539684"/>
                  <a:gd name="connsiteY110-2872" fmla="*/ 12318 h 492336"/>
                  <a:gd name="connsiteX111-2873" fmla="*/ 269785 w 539684"/>
                  <a:gd name="connsiteY111-2874" fmla="*/ 0 h 492336"/>
                  <a:gd name="connsiteX0-2875" fmla="*/ 452459 w 539684"/>
                  <a:gd name="connsiteY0-2876" fmla="*/ 364695 h 492336"/>
                  <a:gd name="connsiteX1-2877" fmla="*/ 461766 w 539684"/>
                  <a:gd name="connsiteY1-2878" fmla="*/ 365904 h 492336"/>
                  <a:gd name="connsiteX2-2879" fmla="*/ 498990 w 539684"/>
                  <a:gd name="connsiteY2-2880" fmla="*/ 387430 h 492336"/>
                  <a:gd name="connsiteX3-2881" fmla="*/ 503485 w 539684"/>
                  <a:gd name="connsiteY3-2882" fmla="*/ 404122 h 492336"/>
                  <a:gd name="connsiteX4-2883" fmla="*/ 492882 w 539684"/>
                  <a:gd name="connsiteY4-2884" fmla="*/ 410338 h 492336"/>
                  <a:gd name="connsiteX5-2885" fmla="*/ 486659 w 539684"/>
                  <a:gd name="connsiteY5-2886" fmla="*/ 408612 h 492336"/>
                  <a:gd name="connsiteX6-2887" fmla="*/ 449550 w 539684"/>
                  <a:gd name="connsiteY6-2888" fmla="*/ 387200 h 492336"/>
                  <a:gd name="connsiteX7-2889" fmla="*/ 445055 w 539684"/>
                  <a:gd name="connsiteY7-2890" fmla="*/ 370393 h 492336"/>
                  <a:gd name="connsiteX8-2891" fmla="*/ 452459 w 539684"/>
                  <a:gd name="connsiteY8-2892" fmla="*/ 364695 h 492336"/>
                  <a:gd name="connsiteX9-2893" fmla="*/ 87225 w 539684"/>
                  <a:gd name="connsiteY9-2894" fmla="*/ 364695 h 492336"/>
                  <a:gd name="connsiteX10-2895" fmla="*/ 94629 w 539684"/>
                  <a:gd name="connsiteY10-2896" fmla="*/ 370393 h 492336"/>
                  <a:gd name="connsiteX11-2897" fmla="*/ 90134 w 539684"/>
                  <a:gd name="connsiteY11-2898" fmla="*/ 387200 h 492336"/>
                  <a:gd name="connsiteX12-2899" fmla="*/ 52910 w 539684"/>
                  <a:gd name="connsiteY12-2900" fmla="*/ 408612 h 492336"/>
                  <a:gd name="connsiteX13-2901" fmla="*/ 46802 w 539684"/>
                  <a:gd name="connsiteY13-2902" fmla="*/ 410338 h 492336"/>
                  <a:gd name="connsiteX14-2903" fmla="*/ 36199 w 539684"/>
                  <a:gd name="connsiteY14-2904" fmla="*/ 404122 h 492336"/>
                  <a:gd name="connsiteX15-2905" fmla="*/ 40694 w 539684"/>
                  <a:gd name="connsiteY15-2906" fmla="*/ 387430 h 492336"/>
                  <a:gd name="connsiteX16-2907" fmla="*/ 77918 w 539684"/>
                  <a:gd name="connsiteY16-2908" fmla="*/ 365904 h 492336"/>
                  <a:gd name="connsiteX17-2909" fmla="*/ 87225 w 539684"/>
                  <a:gd name="connsiteY17-2910" fmla="*/ 364695 h 492336"/>
                  <a:gd name="connsiteX18-2911" fmla="*/ 269784 w 539684"/>
                  <a:gd name="connsiteY18-2912" fmla="*/ 291082 h 492336"/>
                  <a:gd name="connsiteX19-2913" fmla="*/ 291446 w 539684"/>
                  <a:gd name="connsiteY19-2914" fmla="*/ 314906 h 492336"/>
                  <a:gd name="connsiteX20-2915" fmla="*/ 299973 w 539684"/>
                  <a:gd name="connsiteY20-2916" fmla="*/ 318934 h 492336"/>
                  <a:gd name="connsiteX21-2917" fmla="*/ 300549 w 539684"/>
                  <a:gd name="connsiteY21-2918" fmla="*/ 318934 h 492336"/>
                  <a:gd name="connsiteX22-2919" fmla="*/ 308845 w 539684"/>
                  <a:gd name="connsiteY22-2920" fmla="*/ 315712 h 492336"/>
                  <a:gd name="connsiteX23-2921" fmla="*/ 320367 w 539684"/>
                  <a:gd name="connsiteY23-2922" fmla="*/ 305123 h 492336"/>
                  <a:gd name="connsiteX24-2923" fmla="*/ 219317 w 539684"/>
                  <a:gd name="connsiteY24-2924" fmla="*/ 305123 h 492336"/>
                  <a:gd name="connsiteX25-2925" fmla="*/ 230839 w 539684"/>
                  <a:gd name="connsiteY25-2926" fmla="*/ 315712 h 492336"/>
                  <a:gd name="connsiteX26-2927" fmla="*/ 269784 w 539684"/>
                  <a:gd name="connsiteY26-2928" fmla="*/ 291082 h 492336"/>
                  <a:gd name="connsiteX27-2929" fmla="*/ 484369 w 539684"/>
                  <a:gd name="connsiteY27-2930" fmla="*/ 257141 h 492336"/>
                  <a:gd name="connsiteX28-2931" fmla="*/ 527353 w 539684"/>
                  <a:gd name="connsiteY28-2932" fmla="*/ 257141 h 492336"/>
                  <a:gd name="connsiteX29-2933" fmla="*/ 539684 w 539684"/>
                  <a:gd name="connsiteY29-2934" fmla="*/ 269477 h 492336"/>
                  <a:gd name="connsiteX30-2935" fmla="*/ 527353 w 539684"/>
                  <a:gd name="connsiteY30-2936" fmla="*/ 281698 h 492336"/>
                  <a:gd name="connsiteX31-2937" fmla="*/ 484369 w 539684"/>
                  <a:gd name="connsiteY31-2938" fmla="*/ 281698 h 492336"/>
                  <a:gd name="connsiteX32-2939" fmla="*/ 472153 w 539684"/>
                  <a:gd name="connsiteY32-2940" fmla="*/ 269477 h 492336"/>
                  <a:gd name="connsiteX33-2941" fmla="*/ 484369 w 539684"/>
                  <a:gd name="connsiteY33-2942" fmla="*/ 257141 h 492336"/>
                  <a:gd name="connsiteX34-2943" fmla="*/ 12331 w 539684"/>
                  <a:gd name="connsiteY34-2944" fmla="*/ 257141 h 492336"/>
                  <a:gd name="connsiteX35-2945" fmla="*/ 55200 w 539684"/>
                  <a:gd name="connsiteY35-2946" fmla="*/ 257141 h 492336"/>
                  <a:gd name="connsiteX36-2947" fmla="*/ 67531 w 539684"/>
                  <a:gd name="connsiteY36-2948" fmla="*/ 269477 h 492336"/>
                  <a:gd name="connsiteX37-2949" fmla="*/ 55200 w 539684"/>
                  <a:gd name="connsiteY37-2950" fmla="*/ 281698 h 492336"/>
                  <a:gd name="connsiteX38-2951" fmla="*/ 12331 w 539684"/>
                  <a:gd name="connsiteY38-2952" fmla="*/ 281698 h 492336"/>
                  <a:gd name="connsiteX39-2953" fmla="*/ 0 w 539684"/>
                  <a:gd name="connsiteY39-2954" fmla="*/ 269477 h 492336"/>
                  <a:gd name="connsiteX40-2955" fmla="*/ 12331 w 539684"/>
                  <a:gd name="connsiteY40-2956" fmla="*/ 257141 h 492336"/>
                  <a:gd name="connsiteX41-2957" fmla="*/ 496023 w 539684"/>
                  <a:gd name="connsiteY41-2958" fmla="*/ 129008 h 492336"/>
                  <a:gd name="connsiteX42-2959" fmla="*/ 503485 w 539684"/>
                  <a:gd name="connsiteY42-2960" fmla="*/ 134749 h 492336"/>
                  <a:gd name="connsiteX43-2961" fmla="*/ 498990 w 539684"/>
                  <a:gd name="connsiteY43-2962" fmla="*/ 151441 h 492336"/>
                  <a:gd name="connsiteX44-2963" fmla="*/ 461766 w 539684"/>
                  <a:gd name="connsiteY44-2964" fmla="*/ 172968 h 492336"/>
                  <a:gd name="connsiteX45-2965" fmla="*/ 455658 w 539684"/>
                  <a:gd name="connsiteY45-2966" fmla="*/ 174579 h 492336"/>
                  <a:gd name="connsiteX46-2967" fmla="*/ 445055 w 539684"/>
                  <a:gd name="connsiteY46-2968" fmla="*/ 168478 h 492336"/>
                  <a:gd name="connsiteX47-2969" fmla="*/ 449550 w 539684"/>
                  <a:gd name="connsiteY47-2970" fmla="*/ 151671 h 492336"/>
                  <a:gd name="connsiteX48-2971" fmla="*/ 486659 w 539684"/>
                  <a:gd name="connsiteY48-2972" fmla="*/ 130260 h 492336"/>
                  <a:gd name="connsiteX49-2973" fmla="*/ 496023 w 539684"/>
                  <a:gd name="connsiteY49-2974" fmla="*/ 129008 h 492336"/>
                  <a:gd name="connsiteX50-2975" fmla="*/ 43604 w 539684"/>
                  <a:gd name="connsiteY50-2976" fmla="*/ 129008 h 492336"/>
                  <a:gd name="connsiteX51-2977" fmla="*/ 52910 w 539684"/>
                  <a:gd name="connsiteY51-2978" fmla="*/ 130260 h 492336"/>
                  <a:gd name="connsiteX52-2979" fmla="*/ 90134 w 539684"/>
                  <a:gd name="connsiteY52-2980" fmla="*/ 151671 h 492336"/>
                  <a:gd name="connsiteX53-2981" fmla="*/ 94629 w 539684"/>
                  <a:gd name="connsiteY53-2982" fmla="*/ 168478 h 492336"/>
                  <a:gd name="connsiteX54-2983" fmla="*/ 84026 w 539684"/>
                  <a:gd name="connsiteY54-2984" fmla="*/ 174579 h 492336"/>
                  <a:gd name="connsiteX55-2985" fmla="*/ 77918 w 539684"/>
                  <a:gd name="connsiteY55-2986" fmla="*/ 172968 h 492336"/>
                  <a:gd name="connsiteX56-2987" fmla="*/ 40694 w 539684"/>
                  <a:gd name="connsiteY56-2988" fmla="*/ 151441 h 492336"/>
                  <a:gd name="connsiteX57-2989" fmla="*/ 36199 w 539684"/>
                  <a:gd name="connsiteY57-2990" fmla="*/ 134749 h 492336"/>
                  <a:gd name="connsiteX58-2991" fmla="*/ 43604 w 539684"/>
                  <a:gd name="connsiteY58-2992" fmla="*/ 129008 h 492336"/>
                  <a:gd name="connsiteX59-2993" fmla="*/ 267591 w 539684"/>
                  <a:gd name="connsiteY59-2994" fmla="*/ 115653 h 492336"/>
                  <a:gd name="connsiteX60-2995" fmla="*/ 425015 w 539684"/>
                  <a:gd name="connsiteY60-2996" fmla="*/ 270629 h 492336"/>
                  <a:gd name="connsiteX61-2997" fmla="*/ 409572 w 539684"/>
                  <a:gd name="connsiteY61-2998" fmla="*/ 338165 h 492336"/>
                  <a:gd name="connsiteX62-2999" fmla="*/ 365434 w 539684"/>
                  <a:gd name="connsiteY62-3000" fmla="*/ 488539 h 492336"/>
                  <a:gd name="connsiteX63-3001" fmla="*/ 365434 w 539684"/>
                  <a:gd name="connsiteY63-3002" fmla="*/ 492336 h 492336"/>
                  <a:gd name="connsiteX64-3003" fmla="*/ 334318 w 539684"/>
                  <a:gd name="connsiteY64-3004" fmla="*/ 492336 h 492336"/>
                  <a:gd name="connsiteX65-3005" fmla="*/ 334318 w 539684"/>
                  <a:gd name="connsiteY65-3006" fmla="*/ 387293 h 492336"/>
                  <a:gd name="connsiteX66-3007" fmla="*/ 334202 w 539684"/>
                  <a:gd name="connsiteY66-3008" fmla="*/ 383151 h 492336"/>
                  <a:gd name="connsiteX67-3009" fmla="*/ 349530 w 539684"/>
                  <a:gd name="connsiteY67-3010" fmla="*/ 274541 h 492336"/>
                  <a:gd name="connsiteX68-3011" fmla="*/ 346418 w 539684"/>
                  <a:gd name="connsiteY68-3012" fmla="*/ 264531 h 492336"/>
                  <a:gd name="connsiteX69-3013" fmla="*/ 329016 w 539684"/>
                  <a:gd name="connsiteY69-3014" fmla="*/ 263726 h 492336"/>
                  <a:gd name="connsiteX70-3015" fmla="*/ 301358 w 539684"/>
                  <a:gd name="connsiteY70-3016" fmla="*/ 289268 h 492336"/>
                  <a:gd name="connsiteX71-3017" fmla="*/ 278885 w 539684"/>
                  <a:gd name="connsiteY71-3018" fmla="*/ 264531 h 492336"/>
                  <a:gd name="connsiteX72-3019" fmla="*/ 269781 w 539684"/>
                  <a:gd name="connsiteY72-3020" fmla="*/ 260505 h 492336"/>
                  <a:gd name="connsiteX73-3021" fmla="*/ 260676 w 539684"/>
                  <a:gd name="connsiteY73-3022" fmla="*/ 264531 h 492336"/>
                  <a:gd name="connsiteX74-3023" fmla="*/ 238319 w 539684"/>
                  <a:gd name="connsiteY74-3024" fmla="*/ 289268 h 492336"/>
                  <a:gd name="connsiteX75-3025" fmla="*/ 210660 w 539684"/>
                  <a:gd name="connsiteY75-3026" fmla="*/ 263841 h 492336"/>
                  <a:gd name="connsiteX76-3027" fmla="*/ 200519 w 539684"/>
                  <a:gd name="connsiteY76-3028" fmla="*/ 260620 h 492336"/>
                  <a:gd name="connsiteX77-3029" fmla="*/ 190032 w 539684"/>
                  <a:gd name="connsiteY77-3030" fmla="*/ 274541 h 492336"/>
                  <a:gd name="connsiteX78-3031" fmla="*/ 205474 w 539684"/>
                  <a:gd name="connsiteY78-3032" fmla="*/ 383151 h 492336"/>
                  <a:gd name="connsiteX79-3033" fmla="*/ 205359 w 539684"/>
                  <a:gd name="connsiteY79-3034" fmla="*/ 387293 h 492336"/>
                  <a:gd name="connsiteX80-3035" fmla="*/ 205359 w 539684"/>
                  <a:gd name="connsiteY80-3036" fmla="*/ 492336 h 492336"/>
                  <a:gd name="connsiteX81-3037" fmla="*/ 174243 w 539684"/>
                  <a:gd name="connsiteY81-3038" fmla="*/ 492336 h 492336"/>
                  <a:gd name="connsiteX82-3039" fmla="*/ 174243 w 539684"/>
                  <a:gd name="connsiteY82-3040" fmla="*/ 489230 h 492336"/>
                  <a:gd name="connsiteX83-3041" fmla="*/ 131257 w 539684"/>
                  <a:gd name="connsiteY83-3042" fmla="*/ 340466 h 492336"/>
                  <a:gd name="connsiteX84-3043" fmla="*/ 114662 w 539684"/>
                  <a:gd name="connsiteY84-3044" fmla="*/ 271089 h 492336"/>
                  <a:gd name="connsiteX85-3045" fmla="*/ 267591 w 539684"/>
                  <a:gd name="connsiteY85-3046" fmla="*/ 115653 h 492336"/>
                  <a:gd name="connsiteX86-3047" fmla="*/ 395400 w 539684"/>
                  <a:gd name="connsiteY86-3048" fmla="*/ 34872 h 492336"/>
                  <a:gd name="connsiteX87-3049" fmla="*/ 404717 w 539684"/>
                  <a:gd name="connsiteY87-3050" fmla="*/ 36123 h 492336"/>
                  <a:gd name="connsiteX88-3051" fmla="*/ 409210 w 539684"/>
                  <a:gd name="connsiteY88-3052" fmla="*/ 52806 h 492336"/>
                  <a:gd name="connsiteX89-3053" fmla="*/ 387782 w 539684"/>
                  <a:gd name="connsiteY89-3054" fmla="*/ 89968 h 492336"/>
                  <a:gd name="connsiteX90-3055" fmla="*/ 377068 w 539684"/>
                  <a:gd name="connsiteY90-3056" fmla="*/ 96181 h 492336"/>
                  <a:gd name="connsiteX91-3057" fmla="*/ 370963 w 539684"/>
                  <a:gd name="connsiteY91-3058" fmla="*/ 94455 h 492336"/>
                  <a:gd name="connsiteX92-3059" fmla="*/ 366470 w 539684"/>
                  <a:gd name="connsiteY92-3060" fmla="*/ 77772 h 492336"/>
                  <a:gd name="connsiteX93-3061" fmla="*/ 387898 w 539684"/>
                  <a:gd name="connsiteY93-3062" fmla="*/ 40610 h 492336"/>
                  <a:gd name="connsiteX94-3063" fmla="*/ 395400 w 539684"/>
                  <a:gd name="connsiteY94-3064" fmla="*/ 34872 h 492336"/>
                  <a:gd name="connsiteX95-3065" fmla="*/ 144269 w 539684"/>
                  <a:gd name="connsiteY95-3066" fmla="*/ 34872 h 492336"/>
                  <a:gd name="connsiteX96-3067" fmla="*/ 151671 w 539684"/>
                  <a:gd name="connsiteY96-3068" fmla="*/ 40610 h 492336"/>
                  <a:gd name="connsiteX97-3069" fmla="*/ 173214 w 539684"/>
                  <a:gd name="connsiteY97-3070" fmla="*/ 77772 h 492336"/>
                  <a:gd name="connsiteX98-3071" fmla="*/ 168721 w 539684"/>
                  <a:gd name="connsiteY98-3072" fmla="*/ 94455 h 492336"/>
                  <a:gd name="connsiteX99-3073" fmla="*/ 162500 w 539684"/>
                  <a:gd name="connsiteY99-3074" fmla="*/ 96181 h 492336"/>
                  <a:gd name="connsiteX100-3075" fmla="*/ 151902 w 539684"/>
                  <a:gd name="connsiteY100-3076" fmla="*/ 89968 h 492336"/>
                  <a:gd name="connsiteX101-3077" fmla="*/ 130474 w 539684"/>
                  <a:gd name="connsiteY101-3078" fmla="*/ 52806 h 492336"/>
                  <a:gd name="connsiteX102-3079" fmla="*/ 134967 w 539684"/>
                  <a:gd name="connsiteY102-3080" fmla="*/ 36123 h 492336"/>
                  <a:gd name="connsiteX103-3081" fmla="*/ 144269 w 539684"/>
                  <a:gd name="connsiteY103-3082" fmla="*/ 34872 h 492336"/>
                  <a:gd name="connsiteX104-3083" fmla="*/ 269785 w 539684"/>
                  <a:gd name="connsiteY104-3084" fmla="*/ 0 h 492336"/>
                  <a:gd name="connsiteX105-3085" fmla="*/ 282121 w 539684"/>
                  <a:gd name="connsiteY105-3086" fmla="*/ 12318 h 492336"/>
                  <a:gd name="connsiteX106-3087" fmla="*/ 282121 w 539684"/>
                  <a:gd name="connsiteY106-3088" fmla="*/ 55258 h 492336"/>
                  <a:gd name="connsiteX107-3089" fmla="*/ 269785 w 539684"/>
                  <a:gd name="connsiteY107-3090" fmla="*/ 67461 h 492336"/>
                  <a:gd name="connsiteX108-3091" fmla="*/ 257564 w 539684"/>
                  <a:gd name="connsiteY108-3092" fmla="*/ 55258 h 492336"/>
                  <a:gd name="connsiteX109-3093" fmla="*/ 257564 w 539684"/>
                  <a:gd name="connsiteY109-3094" fmla="*/ 12318 h 492336"/>
                  <a:gd name="connsiteX110-3095" fmla="*/ 269785 w 539684"/>
                  <a:gd name="connsiteY110-3096" fmla="*/ 0 h 492336"/>
                  <a:gd name="connsiteX0-3097" fmla="*/ 452459 w 539684"/>
                  <a:gd name="connsiteY0-3098" fmla="*/ 364695 h 492336"/>
                  <a:gd name="connsiteX1-3099" fmla="*/ 461766 w 539684"/>
                  <a:gd name="connsiteY1-3100" fmla="*/ 365904 h 492336"/>
                  <a:gd name="connsiteX2-3101" fmla="*/ 498990 w 539684"/>
                  <a:gd name="connsiteY2-3102" fmla="*/ 387430 h 492336"/>
                  <a:gd name="connsiteX3-3103" fmla="*/ 503485 w 539684"/>
                  <a:gd name="connsiteY3-3104" fmla="*/ 404122 h 492336"/>
                  <a:gd name="connsiteX4-3105" fmla="*/ 492882 w 539684"/>
                  <a:gd name="connsiteY4-3106" fmla="*/ 410338 h 492336"/>
                  <a:gd name="connsiteX5-3107" fmla="*/ 486659 w 539684"/>
                  <a:gd name="connsiteY5-3108" fmla="*/ 408612 h 492336"/>
                  <a:gd name="connsiteX6-3109" fmla="*/ 449550 w 539684"/>
                  <a:gd name="connsiteY6-3110" fmla="*/ 387200 h 492336"/>
                  <a:gd name="connsiteX7-3111" fmla="*/ 445055 w 539684"/>
                  <a:gd name="connsiteY7-3112" fmla="*/ 370393 h 492336"/>
                  <a:gd name="connsiteX8-3113" fmla="*/ 452459 w 539684"/>
                  <a:gd name="connsiteY8-3114" fmla="*/ 364695 h 492336"/>
                  <a:gd name="connsiteX9-3115" fmla="*/ 87225 w 539684"/>
                  <a:gd name="connsiteY9-3116" fmla="*/ 364695 h 492336"/>
                  <a:gd name="connsiteX10-3117" fmla="*/ 94629 w 539684"/>
                  <a:gd name="connsiteY10-3118" fmla="*/ 370393 h 492336"/>
                  <a:gd name="connsiteX11-3119" fmla="*/ 90134 w 539684"/>
                  <a:gd name="connsiteY11-3120" fmla="*/ 387200 h 492336"/>
                  <a:gd name="connsiteX12-3121" fmla="*/ 52910 w 539684"/>
                  <a:gd name="connsiteY12-3122" fmla="*/ 408612 h 492336"/>
                  <a:gd name="connsiteX13-3123" fmla="*/ 46802 w 539684"/>
                  <a:gd name="connsiteY13-3124" fmla="*/ 410338 h 492336"/>
                  <a:gd name="connsiteX14-3125" fmla="*/ 36199 w 539684"/>
                  <a:gd name="connsiteY14-3126" fmla="*/ 404122 h 492336"/>
                  <a:gd name="connsiteX15-3127" fmla="*/ 40694 w 539684"/>
                  <a:gd name="connsiteY15-3128" fmla="*/ 387430 h 492336"/>
                  <a:gd name="connsiteX16-3129" fmla="*/ 77918 w 539684"/>
                  <a:gd name="connsiteY16-3130" fmla="*/ 365904 h 492336"/>
                  <a:gd name="connsiteX17-3131" fmla="*/ 87225 w 539684"/>
                  <a:gd name="connsiteY17-3132" fmla="*/ 364695 h 492336"/>
                  <a:gd name="connsiteX18-3133" fmla="*/ 230839 w 539684"/>
                  <a:gd name="connsiteY18-3134" fmla="*/ 315712 h 492336"/>
                  <a:gd name="connsiteX19-3135" fmla="*/ 291446 w 539684"/>
                  <a:gd name="connsiteY19-3136" fmla="*/ 314906 h 492336"/>
                  <a:gd name="connsiteX20-3137" fmla="*/ 299973 w 539684"/>
                  <a:gd name="connsiteY20-3138" fmla="*/ 318934 h 492336"/>
                  <a:gd name="connsiteX21-3139" fmla="*/ 300549 w 539684"/>
                  <a:gd name="connsiteY21-3140" fmla="*/ 318934 h 492336"/>
                  <a:gd name="connsiteX22-3141" fmla="*/ 308845 w 539684"/>
                  <a:gd name="connsiteY22-3142" fmla="*/ 315712 h 492336"/>
                  <a:gd name="connsiteX23-3143" fmla="*/ 320367 w 539684"/>
                  <a:gd name="connsiteY23-3144" fmla="*/ 305123 h 492336"/>
                  <a:gd name="connsiteX24-3145" fmla="*/ 219317 w 539684"/>
                  <a:gd name="connsiteY24-3146" fmla="*/ 305123 h 492336"/>
                  <a:gd name="connsiteX25-3147" fmla="*/ 230839 w 539684"/>
                  <a:gd name="connsiteY25-3148" fmla="*/ 315712 h 492336"/>
                  <a:gd name="connsiteX26-3149" fmla="*/ 484369 w 539684"/>
                  <a:gd name="connsiteY26-3150" fmla="*/ 257141 h 492336"/>
                  <a:gd name="connsiteX27-3151" fmla="*/ 527353 w 539684"/>
                  <a:gd name="connsiteY27-3152" fmla="*/ 257141 h 492336"/>
                  <a:gd name="connsiteX28-3153" fmla="*/ 539684 w 539684"/>
                  <a:gd name="connsiteY28-3154" fmla="*/ 269477 h 492336"/>
                  <a:gd name="connsiteX29-3155" fmla="*/ 527353 w 539684"/>
                  <a:gd name="connsiteY29-3156" fmla="*/ 281698 h 492336"/>
                  <a:gd name="connsiteX30-3157" fmla="*/ 484369 w 539684"/>
                  <a:gd name="connsiteY30-3158" fmla="*/ 281698 h 492336"/>
                  <a:gd name="connsiteX31-3159" fmla="*/ 472153 w 539684"/>
                  <a:gd name="connsiteY31-3160" fmla="*/ 269477 h 492336"/>
                  <a:gd name="connsiteX32-3161" fmla="*/ 484369 w 539684"/>
                  <a:gd name="connsiteY32-3162" fmla="*/ 257141 h 492336"/>
                  <a:gd name="connsiteX33-3163" fmla="*/ 12331 w 539684"/>
                  <a:gd name="connsiteY33-3164" fmla="*/ 257141 h 492336"/>
                  <a:gd name="connsiteX34-3165" fmla="*/ 55200 w 539684"/>
                  <a:gd name="connsiteY34-3166" fmla="*/ 257141 h 492336"/>
                  <a:gd name="connsiteX35-3167" fmla="*/ 67531 w 539684"/>
                  <a:gd name="connsiteY35-3168" fmla="*/ 269477 h 492336"/>
                  <a:gd name="connsiteX36-3169" fmla="*/ 55200 w 539684"/>
                  <a:gd name="connsiteY36-3170" fmla="*/ 281698 h 492336"/>
                  <a:gd name="connsiteX37-3171" fmla="*/ 12331 w 539684"/>
                  <a:gd name="connsiteY37-3172" fmla="*/ 281698 h 492336"/>
                  <a:gd name="connsiteX38-3173" fmla="*/ 0 w 539684"/>
                  <a:gd name="connsiteY38-3174" fmla="*/ 269477 h 492336"/>
                  <a:gd name="connsiteX39-3175" fmla="*/ 12331 w 539684"/>
                  <a:gd name="connsiteY39-3176" fmla="*/ 257141 h 492336"/>
                  <a:gd name="connsiteX40-3177" fmla="*/ 496023 w 539684"/>
                  <a:gd name="connsiteY40-3178" fmla="*/ 129008 h 492336"/>
                  <a:gd name="connsiteX41-3179" fmla="*/ 503485 w 539684"/>
                  <a:gd name="connsiteY41-3180" fmla="*/ 134749 h 492336"/>
                  <a:gd name="connsiteX42-3181" fmla="*/ 498990 w 539684"/>
                  <a:gd name="connsiteY42-3182" fmla="*/ 151441 h 492336"/>
                  <a:gd name="connsiteX43-3183" fmla="*/ 461766 w 539684"/>
                  <a:gd name="connsiteY43-3184" fmla="*/ 172968 h 492336"/>
                  <a:gd name="connsiteX44-3185" fmla="*/ 455658 w 539684"/>
                  <a:gd name="connsiteY44-3186" fmla="*/ 174579 h 492336"/>
                  <a:gd name="connsiteX45-3187" fmla="*/ 445055 w 539684"/>
                  <a:gd name="connsiteY45-3188" fmla="*/ 168478 h 492336"/>
                  <a:gd name="connsiteX46-3189" fmla="*/ 449550 w 539684"/>
                  <a:gd name="connsiteY46-3190" fmla="*/ 151671 h 492336"/>
                  <a:gd name="connsiteX47-3191" fmla="*/ 486659 w 539684"/>
                  <a:gd name="connsiteY47-3192" fmla="*/ 130260 h 492336"/>
                  <a:gd name="connsiteX48-3193" fmla="*/ 496023 w 539684"/>
                  <a:gd name="connsiteY48-3194" fmla="*/ 129008 h 492336"/>
                  <a:gd name="connsiteX49-3195" fmla="*/ 43604 w 539684"/>
                  <a:gd name="connsiteY49-3196" fmla="*/ 129008 h 492336"/>
                  <a:gd name="connsiteX50-3197" fmla="*/ 52910 w 539684"/>
                  <a:gd name="connsiteY50-3198" fmla="*/ 130260 h 492336"/>
                  <a:gd name="connsiteX51-3199" fmla="*/ 90134 w 539684"/>
                  <a:gd name="connsiteY51-3200" fmla="*/ 151671 h 492336"/>
                  <a:gd name="connsiteX52-3201" fmla="*/ 94629 w 539684"/>
                  <a:gd name="connsiteY52-3202" fmla="*/ 168478 h 492336"/>
                  <a:gd name="connsiteX53-3203" fmla="*/ 84026 w 539684"/>
                  <a:gd name="connsiteY53-3204" fmla="*/ 174579 h 492336"/>
                  <a:gd name="connsiteX54-3205" fmla="*/ 77918 w 539684"/>
                  <a:gd name="connsiteY54-3206" fmla="*/ 172968 h 492336"/>
                  <a:gd name="connsiteX55-3207" fmla="*/ 40694 w 539684"/>
                  <a:gd name="connsiteY55-3208" fmla="*/ 151441 h 492336"/>
                  <a:gd name="connsiteX56-3209" fmla="*/ 36199 w 539684"/>
                  <a:gd name="connsiteY56-3210" fmla="*/ 134749 h 492336"/>
                  <a:gd name="connsiteX57-3211" fmla="*/ 43604 w 539684"/>
                  <a:gd name="connsiteY57-3212" fmla="*/ 129008 h 492336"/>
                  <a:gd name="connsiteX58-3213" fmla="*/ 267591 w 539684"/>
                  <a:gd name="connsiteY58-3214" fmla="*/ 115653 h 492336"/>
                  <a:gd name="connsiteX59-3215" fmla="*/ 425015 w 539684"/>
                  <a:gd name="connsiteY59-3216" fmla="*/ 270629 h 492336"/>
                  <a:gd name="connsiteX60-3217" fmla="*/ 409572 w 539684"/>
                  <a:gd name="connsiteY60-3218" fmla="*/ 338165 h 492336"/>
                  <a:gd name="connsiteX61-3219" fmla="*/ 365434 w 539684"/>
                  <a:gd name="connsiteY61-3220" fmla="*/ 488539 h 492336"/>
                  <a:gd name="connsiteX62-3221" fmla="*/ 365434 w 539684"/>
                  <a:gd name="connsiteY62-3222" fmla="*/ 492336 h 492336"/>
                  <a:gd name="connsiteX63-3223" fmla="*/ 334318 w 539684"/>
                  <a:gd name="connsiteY63-3224" fmla="*/ 492336 h 492336"/>
                  <a:gd name="connsiteX64-3225" fmla="*/ 334318 w 539684"/>
                  <a:gd name="connsiteY64-3226" fmla="*/ 387293 h 492336"/>
                  <a:gd name="connsiteX65-3227" fmla="*/ 334202 w 539684"/>
                  <a:gd name="connsiteY65-3228" fmla="*/ 383151 h 492336"/>
                  <a:gd name="connsiteX66-3229" fmla="*/ 349530 w 539684"/>
                  <a:gd name="connsiteY66-3230" fmla="*/ 274541 h 492336"/>
                  <a:gd name="connsiteX67-3231" fmla="*/ 346418 w 539684"/>
                  <a:gd name="connsiteY67-3232" fmla="*/ 264531 h 492336"/>
                  <a:gd name="connsiteX68-3233" fmla="*/ 329016 w 539684"/>
                  <a:gd name="connsiteY68-3234" fmla="*/ 263726 h 492336"/>
                  <a:gd name="connsiteX69-3235" fmla="*/ 301358 w 539684"/>
                  <a:gd name="connsiteY69-3236" fmla="*/ 289268 h 492336"/>
                  <a:gd name="connsiteX70-3237" fmla="*/ 278885 w 539684"/>
                  <a:gd name="connsiteY70-3238" fmla="*/ 264531 h 492336"/>
                  <a:gd name="connsiteX71-3239" fmla="*/ 269781 w 539684"/>
                  <a:gd name="connsiteY71-3240" fmla="*/ 260505 h 492336"/>
                  <a:gd name="connsiteX72-3241" fmla="*/ 260676 w 539684"/>
                  <a:gd name="connsiteY72-3242" fmla="*/ 264531 h 492336"/>
                  <a:gd name="connsiteX73-3243" fmla="*/ 238319 w 539684"/>
                  <a:gd name="connsiteY73-3244" fmla="*/ 289268 h 492336"/>
                  <a:gd name="connsiteX74-3245" fmla="*/ 210660 w 539684"/>
                  <a:gd name="connsiteY74-3246" fmla="*/ 263841 h 492336"/>
                  <a:gd name="connsiteX75-3247" fmla="*/ 200519 w 539684"/>
                  <a:gd name="connsiteY75-3248" fmla="*/ 260620 h 492336"/>
                  <a:gd name="connsiteX76-3249" fmla="*/ 190032 w 539684"/>
                  <a:gd name="connsiteY76-3250" fmla="*/ 274541 h 492336"/>
                  <a:gd name="connsiteX77-3251" fmla="*/ 205474 w 539684"/>
                  <a:gd name="connsiteY77-3252" fmla="*/ 383151 h 492336"/>
                  <a:gd name="connsiteX78-3253" fmla="*/ 205359 w 539684"/>
                  <a:gd name="connsiteY78-3254" fmla="*/ 387293 h 492336"/>
                  <a:gd name="connsiteX79-3255" fmla="*/ 205359 w 539684"/>
                  <a:gd name="connsiteY79-3256" fmla="*/ 492336 h 492336"/>
                  <a:gd name="connsiteX80-3257" fmla="*/ 174243 w 539684"/>
                  <a:gd name="connsiteY80-3258" fmla="*/ 492336 h 492336"/>
                  <a:gd name="connsiteX81-3259" fmla="*/ 174243 w 539684"/>
                  <a:gd name="connsiteY81-3260" fmla="*/ 489230 h 492336"/>
                  <a:gd name="connsiteX82-3261" fmla="*/ 131257 w 539684"/>
                  <a:gd name="connsiteY82-3262" fmla="*/ 340466 h 492336"/>
                  <a:gd name="connsiteX83-3263" fmla="*/ 114662 w 539684"/>
                  <a:gd name="connsiteY83-3264" fmla="*/ 271089 h 492336"/>
                  <a:gd name="connsiteX84-3265" fmla="*/ 267591 w 539684"/>
                  <a:gd name="connsiteY84-3266" fmla="*/ 115653 h 492336"/>
                  <a:gd name="connsiteX85-3267" fmla="*/ 395400 w 539684"/>
                  <a:gd name="connsiteY85-3268" fmla="*/ 34872 h 492336"/>
                  <a:gd name="connsiteX86-3269" fmla="*/ 404717 w 539684"/>
                  <a:gd name="connsiteY86-3270" fmla="*/ 36123 h 492336"/>
                  <a:gd name="connsiteX87-3271" fmla="*/ 409210 w 539684"/>
                  <a:gd name="connsiteY87-3272" fmla="*/ 52806 h 492336"/>
                  <a:gd name="connsiteX88-3273" fmla="*/ 387782 w 539684"/>
                  <a:gd name="connsiteY88-3274" fmla="*/ 89968 h 492336"/>
                  <a:gd name="connsiteX89-3275" fmla="*/ 377068 w 539684"/>
                  <a:gd name="connsiteY89-3276" fmla="*/ 96181 h 492336"/>
                  <a:gd name="connsiteX90-3277" fmla="*/ 370963 w 539684"/>
                  <a:gd name="connsiteY90-3278" fmla="*/ 94455 h 492336"/>
                  <a:gd name="connsiteX91-3279" fmla="*/ 366470 w 539684"/>
                  <a:gd name="connsiteY91-3280" fmla="*/ 77772 h 492336"/>
                  <a:gd name="connsiteX92-3281" fmla="*/ 387898 w 539684"/>
                  <a:gd name="connsiteY92-3282" fmla="*/ 40610 h 492336"/>
                  <a:gd name="connsiteX93-3283" fmla="*/ 395400 w 539684"/>
                  <a:gd name="connsiteY93-3284" fmla="*/ 34872 h 492336"/>
                  <a:gd name="connsiteX94-3285" fmla="*/ 144269 w 539684"/>
                  <a:gd name="connsiteY94-3286" fmla="*/ 34872 h 492336"/>
                  <a:gd name="connsiteX95-3287" fmla="*/ 151671 w 539684"/>
                  <a:gd name="connsiteY95-3288" fmla="*/ 40610 h 492336"/>
                  <a:gd name="connsiteX96-3289" fmla="*/ 173214 w 539684"/>
                  <a:gd name="connsiteY96-3290" fmla="*/ 77772 h 492336"/>
                  <a:gd name="connsiteX97-3291" fmla="*/ 168721 w 539684"/>
                  <a:gd name="connsiteY97-3292" fmla="*/ 94455 h 492336"/>
                  <a:gd name="connsiteX98-3293" fmla="*/ 162500 w 539684"/>
                  <a:gd name="connsiteY98-3294" fmla="*/ 96181 h 492336"/>
                  <a:gd name="connsiteX99-3295" fmla="*/ 151902 w 539684"/>
                  <a:gd name="connsiteY99-3296" fmla="*/ 89968 h 492336"/>
                  <a:gd name="connsiteX100-3297" fmla="*/ 130474 w 539684"/>
                  <a:gd name="connsiteY100-3298" fmla="*/ 52806 h 492336"/>
                  <a:gd name="connsiteX101-3299" fmla="*/ 134967 w 539684"/>
                  <a:gd name="connsiteY101-3300" fmla="*/ 36123 h 492336"/>
                  <a:gd name="connsiteX102-3301" fmla="*/ 144269 w 539684"/>
                  <a:gd name="connsiteY102-3302" fmla="*/ 34872 h 492336"/>
                  <a:gd name="connsiteX103-3303" fmla="*/ 269785 w 539684"/>
                  <a:gd name="connsiteY103-3304" fmla="*/ 0 h 492336"/>
                  <a:gd name="connsiteX104-3305" fmla="*/ 282121 w 539684"/>
                  <a:gd name="connsiteY104-3306" fmla="*/ 12318 h 492336"/>
                  <a:gd name="connsiteX105-3307" fmla="*/ 282121 w 539684"/>
                  <a:gd name="connsiteY105-3308" fmla="*/ 55258 h 492336"/>
                  <a:gd name="connsiteX106-3309" fmla="*/ 269785 w 539684"/>
                  <a:gd name="connsiteY106-3310" fmla="*/ 67461 h 492336"/>
                  <a:gd name="connsiteX107-3311" fmla="*/ 257564 w 539684"/>
                  <a:gd name="connsiteY107-3312" fmla="*/ 55258 h 492336"/>
                  <a:gd name="connsiteX108-3313" fmla="*/ 257564 w 539684"/>
                  <a:gd name="connsiteY108-3314" fmla="*/ 12318 h 492336"/>
                  <a:gd name="connsiteX109-3315" fmla="*/ 269785 w 539684"/>
                  <a:gd name="connsiteY109-3316" fmla="*/ 0 h 492336"/>
                  <a:gd name="connsiteX0-3317" fmla="*/ 452459 w 539684"/>
                  <a:gd name="connsiteY0-3318" fmla="*/ 364695 h 492336"/>
                  <a:gd name="connsiteX1-3319" fmla="*/ 461766 w 539684"/>
                  <a:gd name="connsiteY1-3320" fmla="*/ 365904 h 492336"/>
                  <a:gd name="connsiteX2-3321" fmla="*/ 498990 w 539684"/>
                  <a:gd name="connsiteY2-3322" fmla="*/ 387430 h 492336"/>
                  <a:gd name="connsiteX3-3323" fmla="*/ 503485 w 539684"/>
                  <a:gd name="connsiteY3-3324" fmla="*/ 404122 h 492336"/>
                  <a:gd name="connsiteX4-3325" fmla="*/ 492882 w 539684"/>
                  <a:gd name="connsiteY4-3326" fmla="*/ 410338 h 492336"/>
                  <a:gd name="connsiteX5-3327" fmla="*/ 486659 w 539684"/>
                  <a:gd name="connsiteY5-3328" fmla="*/ 408612 h 492336"/>
                  <a:gd name="connsiteX6-3329" fmla="*/ 449550 w 539684"/>
                  <a:gd name="connsiteY6-3330" fmla="*/ 387200 h 492336"/>
                  <a:gd name="connsiteX7-3331" fmla="*/ 445055 w 539684"/>
                  <a:gd name="connsiteY7-3332" fmla="*/ 370393 h 492336"/>
                  <a:gd name="connsiteX8-3333" fmla="*/ 452459 w 539684"/>
                  <a:gd name="connsiteY8-3334" fmla="*/ 364695 h 492336"/>
                  <a:gd name="connsiteX9-3335" fmla="*/ 87225 w 539684"/>
                  <a:gd name="connsiteY9-3336" fmla="*/ 364695 h 492336"/>
                  <a:gd name="connsiteX10-3337" fmla="*/ 94629 w 539684"/>
                  <a:gd name="connsiteY10-3338" fmla="*/ 370393 h 492336"/>
                  <a:gd name="connsiteX11-3339" fmla="*/ 90134 w 539684"/>
                  <a:gd name="connsiteY11-3340" fmla="*/ 387200 h 492336"/>
                  <a:gd name="connsiteX12-3341" fmla="*/ 52910 w 539684"/>
                  <a:gd name="connsiteY12-3342" fmla="*/ 408612 h 492336"/>
                  <a:gd name="connsiteX13-3343" fmla="*/ 46802 w 539684"/>
                  <a:gd name="connsiteY13-3344" fmla="*/ 410338 h 492336"/>
                  <a:gd name="connsiteX14-3345" fmla="*/ 36199 w 539684"/>
                  <a:gd name="connsiteY14-3346" fmla="*/ 404122 h 492336"/>
                  <a:gd name="connsiteX15-3347" fmla="*/ 40694 w 539684"/>
                  <a:gd name="connsiteY15-3348" fmla="*/ 387430 h 492336"/>
                  <a:gd name="connsiteX16-3349" fmla="*/ 77918 w 539684"/>
                  <a:gd name="connsiteY16-3350" fmla="*/ 365904 h 492336"/>
                  <a:gd name="connsiteX17-3351" fmla="*/ 87225 w 539684"/>
                  <a:gd name="connsiteY17-3352" fmla="*/ 364695 h 492336"/>
                  <a:gd name="connsiteX18-3353" fmla="*/ 230839 w 539684"/>
                  <a:gd name="connsiteY18-3354" fmla="*/ 315712 h 492336"/>
                  <a:gd name="connsiteX19-3355" fmla="*/ 291446 w 539684"/>
                  <a:gd name="connsiteY19-3356" fmla="*/ 314906 h 492336"/>
                  <a:gd name="connsiteX20-3357" fmla="*/ 299973 w 539684"/>
                  <a:gd name="connsiteY20-3358" fmla="*/ 318934 h 492336"/>
                  <a:gd name="connsiteX21-3359" fmla="*/ 282536 w 539684"/>
                  <a:gd name="connsiteY21-3360" fmla="*/ 357532 h 492336"/>
                  <a:gd name="connsiteX22-3361" fmla="*/ 308845 w 539684"/>
                  <a:gd name="connsiteY22-3362" fmla="*/ 315712 h 492336"/>
                  <a:gd name="connsiteX23-3363" fmla="*/ 320367 w 539684"/>
                  <a:gd name="connsiteY23-3364" fmla="*/ 305123 h 492336"/>
                  <a:gd name="connsiteX24-3365" fmla="*/ 219317 w 539684"/>
                  <a:gd name="connsiteY24-3366" fmla="*/ 305123 h 492336"/>
                  <a:gd name="connsiteX25-3367" fmla="*/ 230839 w 539684"/>
                  <a:gd name="connsiteY25-3368" fmla="*/ 315712 h 492336"/>
                  <a:gd name="connsiteX26-3369" fmla="*/ 484369 w 539684"/>
                  <a:gd name="connsiteY26-3370" fmla="*/ 257141 h 492336"/>
                  <a:gd name="connsiteX27-3371" fmla="*/ 527353 w 539684"/>
                  <a:gd name="connsiteY27-3372" fmla="*/ 257141 h 492336"/>
                  <a:gd name="connsiteX28-3373" fmla="*/ 539684 w 539684"/>
                  <a:gd name="connsiteY28-3374" fmla="*/ 269477 h 492336"/>
                  <a:gd name="connsiteX29-3375" fmla="*/ 527353 w 539684"/>
                  <a:gd name="connsiteY29-3376" fmla="*/ 281698 h 492336"/>
                  <a:gd name="connsiteX30-3377" fmla="*/ 484369 w 539684"/>
                  <a:gd name="connsiteY30-3378" fmla="*/ 281698 h 492336"/>
                  <a:gd name="connsiteX31-3379" fmla="*/ 472153 w 539684"/>
                  <a:gd name="connsiteY31-3380" fmla="*/ 269477 h 492336"/>
                  <a:gd name="connsiteX32-3381" fmla="*/ 484369 w 539684"/>
                  <a:gd name="connsiteY32-3382" fmla="*/ 257141 h 492336"/>
                  <a:gd name="connsiteX33-3383" fmla="*/ 12331 w 539684"/>
                  <a:gd name="connsiteY33-3384" fmla="*/ 257141 h 492336"/>
                  <a:gd name="connsiteX34-3385" fmla="*/ 55200 w 539684"/>
                  <a:gd name="connsiteY34-3386" fmla="*/ 257141 h 492336"/>
                  <a:gd name="connsiteX35-3387" fmla="*/ 67531 w 539684"/>
                  <a:gd name="connsiteY35-3388" fmla="*/ 269477 h 492336"/>
                  <a:gd name="connsiteX36-3389" fmla="*/ 55200 w 539684"/>
                  <a:gd name="connsiteY36-3390" fmla="*/ 281698 h 492336"/>
                  <a:gd name="connsiteX37-3391" fmla="*/ 12331 w 539684"/>
                  <a:gd name="connsiteY37-3392" fmla="*/ 281698 h 492336"/>
                  <a:gd name="connsiteX38-3393" fmla="*/ 0 w 539684"/>
                  <a:gd name="connsiteY38-3394" fmla="*/ 269477 h 492336"/>
                  <a:gd name="connsiteX39-3395" fmla="*/ 12331 w 539684"/>
                  <a:gd name="connsiteY39-3396" fmla="*/ 257141 h 492336"/>
                  <a:gd name="connsiteX40-3397" fmla="*/ 496023 w 539684"/>
                  <a:gd name="connsiteY40-3398" fmla="*/ 129008 h 492336"/>
                  <a:gd name="connsiteX41-3399" fmla="*/ 503485 w 539684"/>
                  <a:gd name="connsiteY41-3400" fmla="*/ 134749 h 492336"/>
                  <a:gd name="connsiteX42-3401" fmla="*/ 498990 w 539684"/>
                  <a:gd name="connsiteY42-3402" fmla="*/ 151441 h 492336"/>
                  <a:gd name="connsiteX43-3403" fmla="*/ 461766 w 539684"/>
                  <a:gd name="connsiteY43-3404" fmla="*/ 172968 h 492336"/>
                  <a:gd name="connsiteX44-3405" fmla="*/ 455658 w 539684"/>
                  <a:gd name="connsiteY44-3406" fmla="*/ 174579 h 492336"/>
                  <a:gd name="connsiteX45-3407" fmla="*/ 445055 w 539684"/>
                  <a:gd name="connsiteY45-3408" fmla="*/ 168478 h 492336"/>
                  <a:gd name="connsiteX46-3409" fmla="*/ 449550 w 539684"/>
                  <a:gd name="connsiteY46-3410" fmla="*/ 151671 h 492336"/>
                  <a:gd name="connsiteX47-3411" fmla="*/ 486659 w 539684"/>
                  <a:gd name="connsiteY47-3412" fmla="*/ 130260 h 492336"/>
                  <a:gd name="connsiteX48-3413" fmla="*/ 496023 w 539684"/>
                  <a:gd name="connsiteY48-3414" fmla="*/ 129008 h 492336"/>
                  <a:gd name="connsiteX49-3415" fmla="*/ 43604 w 539684"/>
                  <a:gd name="connsiteY49-3416" fmla="*/ 129008 h 492336"/>
                  <a:gd name="connsiteX50-3417" fmla="*/ 52910 w 539684"/>
                  <a:gd name="connsiteY50-3418" fmla="*/ 130260 h 492336"/>
                  <a:gd name="connsiteX51-3419" fmla="*/ 90134 w 539684"/>
                  <a:gd name="connsiteY51-3420" fmla="*/ 151671 h 492336"/>
                  <a:gd name="connsiteX52-3421" fmla="*/ 94629 w 539684"/>
                  <a:gd name="connsiteY52-3422" fmla="*/ 168478 h 492336"/>
                  <a:gd name="connsiteX53-3423" fmla="*/ 84026 w 539684"/>
                  <a:gd name="connsiteY53-3424" fmla="*/ 174579 h 492336"/>
                  <a:gd name="connsiteX54-3425" fmla="*/ 77918 w 539684"/>
                  <a:gd name="connsiteY54-3426" fmla="*/ 172968 h 492336"/>
                  <a:gd name="connsiteX55-3427" fmla="*/ 40694 w 539684"/>
                  <a:gd name="connsiteY55-3428" fmla="*/ 151441 h 492336"/>
                  <a:gd name="connsiteX56-3429" fmla="*/ 36199 w 539684"/>
                  <a:gd name="connsiteY56-3430" fmla="*/ 134749 h 492336"/>
                  <a:gd name="connsiteX57-3431" fmla="*/ 43604 w 539684"/>
                  <a:gd name="connsiteY57-3432" fmla="*/ 129008 h 492336"/>
                  <a:gd name="connsiteX58-3433" fmla="*/ 267591 w 539684"/>
                  <a:gd name="connsiteY58-3434" fmla="*/ 115653 h 492336"/>
                  <a:gd name="connsiteX59-3435" fmla="*/ 425015 w 539684"/>
                  <a:gd name="connsiteY59-3436" fmla="*/ 270629 h 492336"/>
                  <a:gd name="connsiteX60-3437" fmla="*/ 409572 w 539684"/>
                  <a:gd name="connsiteY60-3438" fmla="*/ 338165 h 492336"/>
                  <a:gd name="connsiteX61-3439" fmla="*/ 365434 w 539684"/>
                  <a:gd name="connsiteY61-3440" fmla="*/ 488539 h 492336"/>
                  <a:gd name="connsiteX62-3441" fmla="*/ 365434 w 539684"/>
                  <a:gd name="connsiteY62-3442" fmla="*/ 492336 h 492336"/>
                  <a:gd name="connsiteX63-3443" fmla="*/ 334318 w 539684"/>
                  <a:gd name="connsiteY63-3444" fmla="*/ 492336 h 492336"/>
                  <a:gd name="connsiteX64-3445" fmla="*/ 334318 w 539684"/>
                  <a:gd name="connsiteY64-3446" fmla="*/ 387293 h 492336"/>
                  <a:gd name="connsiteX65-3447" fmla="*/ 334202 w 539684"/>
                  <a:gd name="connsiteY65-3448" fmla="*/ 383151 h 492336"/>
                  <a:gd name="connsiteX66-3449" fmla="*/ 349530 w 539684"/>
                  <a:gd name="connsiteY66-3450" fmla="*/ 274541 h 492336"/>
                  <a:gd name="connsiteX67-3451" fmla="*/ 346418 w 539684"/>
                  <a:gd name="connsiteY67-3452" fmla="*/ 264531 h 492336"/>
                  <a:gd name="connsiteX68-3453" fmla="*/ 329016 w 539684"/>
                  <a:gd name="connsiteY68-3454" fmla="*/ 263726 h 492336"/>
                  <a:gd name="connsiteX69-3455" fmla="*/ 301358 w 539684"/>
                  <a:gd name="connsiteY69-3456" fmla="*/ 289268 h 492336"/>
                  <a:gd name="connsiteX70-3457" fmla="*/ 278885 w 539684"/>
                  <a:gd name="connsiteY70-3458" fmla="*/ 264531 h 492336"/>
                  <a:gd name="connsiteX71-3459" fmla="*/ 269781 w 539684"/>
                  <a:gd name="connsiteY71-3460" fmla="*/ 260505 h 492336"/>
                  <a:gd name="connsiteX72-3461" fmla="*/ 260676 w 539684"/>
                  <a:gd name="connsiteY72-3462" fmla="*/ 264531 h 492336"/>
                  <a:gd name="connsiteX73-3463" fmla="*/ 238319 w 539684"/>
                  <a:gd name="connsiteY73-3464" fmla="*/ 289268 h 492336"/>
                  <a:gd name="connsiteX74-3465" fmla="*/ 210660 w 539684"/>
                  <a:gd name="connsiteY74-3466" fmla="*/ 263841 h 492336"/>
                  <a:gd name="connsiteX75-3467" fmla="*/ 200519 w 539684"/>
                  <a:gd name="connsiteY75-3468" fmla="*/ 260620 h 492336"/>
                  <a:gd name="connsiteX76-3469" fmla="*/ 190032 w 539684"/>
                  <a:gd name="connsiteY76-3470" fmla="*/ 274541 h 492336"/>
                  <a:gd name="connsiteX77-3471" fmla="*/ 205474 w 539684"/>
                  <a:gd name="connsiteY77-3472" fmla="*/ 383151 h 492336"/>
                  <a:gd name="connsiteX78-3473" fmla="*/ 205359 w 539684"/>
                  <a:gd name="connsiteY78-3474" fmla="*/ 387293 h 492336"/>
                  <a:gd name="connsiteX79-3475" fmla="*/ 205359 w 539684"/>
                  <a:gd name="connsiteY79-3476" fmla="*/ 492336 h 492336"/>
                  <a:gd name="connsiteX80-3477" fmla="*/ 174243 w 539684"/>
                  <a:gd name="connsiteY80-3478" fmla="*/ 492336 h 492336"/>
                  <a:gd name="connsiteX81-3479" fmla="*/ 174243 w 539684"/>
                  <a:gd name="connsiteY81-3480" fmla="*/ 489230 h 492336"/>
                  <a:gd name="connsiteX82-3481" fmla="*/ 131257 w 539684"/>
                  <a:gd name="connsiteY82-3482" fmla="*/ 340466 h 492336"/>
                  <a:gd name="connsiteX83-3483" fmla="*/ 114662 w 539684"/>
                  <a:gd name="connsiteY83-3484" fmla="*/ 271089 h 492336"/>
                  <a:gd name="connsiteX84-3485" fmla="*/ 267591 w 539684"/>
                  <a:gd name="connsiteY84-3486" fmla="*/ 115653 h 492336"/>
                  <a:gd name="connsiteX85-3487" fmla="*/ 395400 w 539684"/>
                  <a:gd name="connsiteY85-3488" fmla="*/ 34872 h 492336"/>
                  <a:gd name="connsiteX86-3489" fmla="*/ 404717 w 539684"/>
                  <a:gd name="connsiteY86-3490" fmla="*/ 36123 h 492336"/>
                  <a:gd name="connsiteX87-3491" fmla="*/ 409210 w 539684"/>
                  <a:gd name="connsiteY87-3492" fmla="*/ 52806 h 492336"/>
                  <a:gd name="connsiteX88-3493" fmla="*/ 387782 w 539684"/>
                  <a:gd name="connsiteY88-3494" fmla="*/ 89968 h 492336"/>
                  <a:gd name="connsiteX89-3495" fmla="*/ 377068 w 539684"/>
                  <a:gd name="connsiteY89-3496" fmla="*/ 96181 h 492336"/>
                  <a:gd name="connsiteX90-3497" fmla="*/ 370963 w 539684"/>
                  <a:gd name="connsiteY90-3498" fmla="*/ 94455 h 492336"/>
                  <a:gd name="connsiteX91-3499" fmla="*/ 366470 w 539684"/>
                  <a:gd name="connsiteY91-3500" fmla="*/ 77772 h 492336"/>
                  <a:gd name="connsiteX92-3501" fmla="*/ 387898 w 539684"/>
                  <a:gd name="connsiteY92-3502" fmla="*/ 40610 h 492336"/>
                  <a:gd name="connsiteX93-3503" fmla="*/ 395400 w 539684"/>
                  <a:gd name="connsiteY93-3504" fmla="*/ 34872 h 492336"/>
                  <a:gd name="connsiteX94-3505" fmla="*/ 144269 w 539684"/>
                  <a:gd name="connsiteY94-3506" fmla="*/ 34872 h 492336"/>
                  <a:gd name="connsiteX95-3507" fmla="*/ 151671 w 539684"/>
                  <a:gd name="connsiteY95-3508" fmla="*/ 40610 h 492336"/>
                  <a:gd name="connsiteX96-3509" fmla="*/ 173214 w 539684"/>
                  <a:gd name="connsiteY96-3510" fmla="*/ 77772 h 492336"/>
                  <a:gd name="connsiteX97-3511" fmla="*/ 168721 w 539684"/>
                  <a:gd name="connsiteY97-3512" fmla="*/ 94455 h 492336"/>
                  <a:gd name="connsiteX98-3513" fmla="*/ 162500 w 539684"/>
                  <a:gd name="connsiteY98-3514" fmla="*/ 96181 h 492336"/>
                  <a:gd name="connsiteX99-3515" fmla="*/ 151902 w 539684"/>
                  <a:gd name="connsiteY99-3516" fmla="*/ 89968 h 492336"/>
                  <a:gd name="connsiteX100-3517" fmla="*/ 130474 w 539684"/>
                  <a:gd name="connsiteY100-3518" fmla="*/ 52806 h 492336"/>
                  <a:gd name="connsiteX101-3519" fmla="*/ 134967 w 539684"/>
                  <a:gd name="connsiteY101-3520" fmla="*/ 36123 h 492336"/>
                  <a:gd name="connsiteX102-3521" fmla="*/ 144269 w 539684"/>
                  <a:gd name="connsiteY102-3522" fmla="*/ 34872 h 492336"/>
                  <a:gd name="connsiteX103-3523" fmla="*/ 269785 w 539684"/>
                  <a:gd name="connsiteY103-3524" fmla="*/ 0 h 492336"/>
                  <a:gd name="connsiteX104-3525" fmla="*/ 282121 w 539684"/>
                  <a:gd name="connsiteY104-3526" fmla="*/ 12318 h 492336"/>
                  <a:gd name="connsiteX105-3527" fmla="*/ 282121 w 539684"/>
                  <a:gd name="connsiteY105-3528" fmla="*/ 55258 h 492336"/>
                  <a:gd name="connsiteX106-3529" fmla="*/ 269785 w 539684"/>
                  <a:gd name="connsiteY106-3530" fmla="*/ 67461 h 492336"/>
                  <a:gd name="connsiteX107-3531" fmla="*/ 257564 w 539684"/>
                  <a:gd name="connsiteY107-3532" fmla="*/ 55258 h 492336"/>
                  <a:gd name="connsiteX108-3533" fmla="*/ 257564 w 539684"/>
                  <a:gd name="connsiteY108-3534" fmla="*/ 12318 h 492336"/>
                  <a:gd name="connsiteX109-3535" fmla="*/ 269785 w 539684"/>
                  <a:gd name="connsiteY109-3536" fmla="*/ 0 h 492336"/>
                  <a:gd name="connsiteX0-3537" fmla="*/ 452459 w 539684"/>
                  <a:gd name="connsiteY0-3538" fmla="*/ 364695 h 492336"/>
                  <a:gd name="connsiteX1-3539" fmla="*/ 461766 w 539684"/>
                  <a:gd name="connsiteY1-3540" fmla="*/ 365904 h 492336"/>
                  <a:gd name="connsiteX2-3541" fmla="*/ 498990 w 539684"/>
                  <a:gd name="connsiteY2-3542" fmla="*/ 387430 h 492336"/>
                  <a:gd name="connsiteX3-3543" fmla="*/ 503485 w 539684"/>
                  <a:gd name="connsiteY3-3544" fmla="*/ 404122 h 492336"/>
                  <a:gd name="connsiteX4-3545" fmla="*/ 492882 w 539684"/>
                  <a:gd name="connsiteY4-3546" fmla="*/ 410338 h 492336"/>
                  <a:gd name="connsiteX5-3547" fmla="*/ 486659 w 539684"/>
                  <a:gd name="connsiteY5-3548" fmla="*/ 408612 h 492336"/>
                  <a:gd name="connsiteX6-3549" fmla="*/ 449550 w 539684"/>
                  <a:gd name="connsiteY6-3550" fmla="*/ 387200 h 492336"/>
                  <a:gd name="connsiteX7-3551" fmla="*/ 445055 w 539684"/>
                  <a:gd name="connsiteY7-3552" fmla="*/ 370393 h 492336"/>
                  <a:gd name="connsiteX8-3553" fmla="*/ 452459 w 539684"/>
                  <a:gd name="connsiteY8-3554" fmla="*/ 364695 h 492336"/>
                  <a:gd name="connsiteX9-3555" fmla="*/ 87225 w 539684"/>
                  <a:gd name="connsiteY9-3556" fmla="*/ 364695 h 492336"/>
                  <a:gd name="connsiteX10-3557" fmla="*/ 94629 w 539684"/>
                  <a:gd name="connsiteY10-3558" fmla="*/ 370393 h 492336"/>
                  <a:gd name="connsiteX11-3559" fmla="*/ 90134 w 539684"/>
                  <a:gd name="connsiteY11-3560" fmla="*/ 387200 h 492336"/>
                  <a:gd name="connsiteX12-3561" fmla="*/ 52910 w 539684"/>
                  <a:gd name="connsiteY12-3562" fmla="*/ 408612 h 492336"/>
                  <a:gd name="connsiteX13-3563" fmla="*/ 46802 w 539684"/>
                  <a:gd name="connsiteY13-3564" fmla="*/ 410338 h 492336"/>
                  <a:gd name="connsiteX14-3565" fmla="*/ 36199 w 539684"/>
                  <a:gd name="connsiteY14-3566" fmla="*/ 404122 h 492336"/>
                  <a:gd name="connsiteX15-3567" fmla="*/ 40694 w 539684"/>
                  <a:gd name="connsiteY15-3568" fmla="*/ 387430 h 492336"/>
                  <a:gd name="connsiteX16-3569" fmla="*/ 77918 w 539684"/>
                  <a:gd name="connsiteY16-3570" fmla="*/ 365904 h 492336"/>
                  <a:gd name="connsiteX17-3571" fmla="*/ 87225 w 539684"/>
                  <a:gd name="connsiteY17-3572" fmla="*/ 364695 h 492336"/>
                  <a:gd name="connsiteX18-3573" fmla="*/ 230839 w 539684"/>
                  <a:gd name="connsiteY18-3574" fmla="*/ 315712 h 492336"/>
                  <a:gd name="connsiteX19-3575" fmla="*/ 291446 w 539684"/>
                  <a:gd name="connsiteY19-3576" fmla="*/ 314906 h 492336"/>
                  <a:gd name="connsiteX20-3577" fmla="*/ 299973 w 539684"/>
                  <a:gd name="connsiteY20-3578" fmla="*/ 318934 h 492336"/>
                  <a:gd name="connsiteX21-3579" fmla="*/ 308845 w 539684"/>
                  <a:gd name="connsiteY21-3580" fmla="*/ 315712 h 492336"/>
                  <a:gd name="connsiteX22-3581" fmla="*/ 320367 w 539684"/>
                  <a:gd name="connsiteY22-3582" fmla="*/ 305123 h 492336"/>
                  <a:gd name="connsiteX23-3583" fmla="*/ 219317 w 539684"/>
                  <a:gd name="connsiteY23-3584" fmla="*/ 305123 h 492336"/>
                  <a:gd name="connsiteX24-3585" fmla="*/ 230839 w 539684"/>
                  <a:gd name="connsiteY24-3586" fmla="*/ 315712 h 492336"/>
                  <a:gd name="connsiteX25-3587" fmla="*/ 484369 w 539684"/>
                  <a:gd name="connsiteY25-3588" fmla="*/ 257141 h 492336"/>
                  <a:gd name="connsiteX26-3589" fmla="*/ 527353 w 539684"/>
                  <a:gd name="connsiteY26-3590" fmla="*/ 257141 h 492336"/>
                  <a:gd name="connsiteX27-3591" fmla="*/ 539684 w 539684"/>
                  <a:gd name="connsiteY27-3592" fmla="*/ 269477 h 492336"/>
                  <a:gd name="connsiteX28-3593" fmla="*/ 527353 w 539684"/>
                  <a:gd name="connsiteY28-3594" fmla="*/ 281698 h 492336"/>
                  <a:gd name="connsiteX29-3595" fmla="*/ 484369 w 539684"/>
                  <a:gd name="connsiteY29-3596" fmla="*/ 281698 h 492336"/>
                  <a:gd name="connsiteX30-3597" fmla="*/ 472153 w 539684"/>
                  <a:gd name="connsiteY30-3598" fmla="*/ 269477 h 492336"/>
                  <a:gd name="connsiteX31-3599" fmla="*/ 484369 w 539684"/>
                  <a:gd name="connsiteY31-3600" fmla="*/ 257141 h 492336"/>
                  <a:gd name="connsiteX32-3601" fmla="*/ 12331 w 539684"/>
                  <a:gd name="connsiteY32-3602" fmla="*/ 257141 h 492336"/>
                  <a:gd name="connsiteX33-3603" fmla="*/ 55200 w 539684"/>
                  <a:gd name="connsiteY33-3604" fmla="*/ 257141 h 492336"/>
                  <a:gd name="connsiteX34-3605" fmla="*/ 67531 w 539684"/>
                  <a:gd name="connsiteY34-3606" fmla="*/ 269477 h 492336"/>
                  <a:gd name="connsiteX35-3607" fmla="*/ 55200 w 539684"/>
                  <a:gd name="connsiteY35-3608" fmla="*/ 281698 h 492336"/>
                  <a:gd name="connsiteX36-3609" fmla="*/ 12331 w 539684"/>
                  <a:gd name="connsiteY36-3610" fmla="*/ 281698 h 492336"/>
                  <a:gd name="connsiteX37-3611" fmla="*/ 0 w 539684"/>
                  <a:gd name="connsiteY37-3612" fmla="*/ 269477 h 492336"/>
                  <a:gd name="connsiteX38-3613" fmla="*/ 12331 w 539684"/>
                  <a:gd name="connsiteY38-3614" fmla="*/ 257141 h 492336"/>
                  <a:gd name="connsiteX39-3615" fmla="*/ 496023 w 539684"/>
                  <a:gd name="connsiteY39-3616" fmla="*/ 129008 h 492336"/>
                  <a:gd name="connsiteX40-3617" fmla="*/ 503485 w 539684"/>
                  <a:gd name="connsiteY40-3618" fmla="*/ 134749 h 492336"/>
                  <a:gd name="connsiteX41-3619" fmla="*/ 498990 w 539684"/>
                  <a:gd name="connsiteY41-3620" fmla="*/ 151441 h 492336"/>
                  <a:gd name="connsiteX42-3621" fmla="*/ 461766 w 539684"/>
                  <a:gd name="connsiteY42-3622" fmla="*/ 172968 h 492336"/>
                  <a:gd name="connsiteX43-3623" fmla="*/ 455658 w 539684"/>
                  <a:gd name="connsiteY43-3624" fmla="*/ 174579 h 492336"/>
                  <a:gd name="connsiteX44-3625" fmla="*/ 445055 w 539684"/>
                  <a:gd name="connsiteY44-3626" fmla="*/ 168478 h 492336"/>
                  <a:gd name="connsiteX45-3627" fmla="*/ 449550 w 539684"/>
                  <a:gd name="connsiteY45-3628" fmla="*/ 151671 h 492336"/>
                  <a:gd name="connsiteX46-3629" fmla="*/ 486659 w 539684"/>
                  <a:gd name="connsiteY46-3630" fmla="*/ 130260 h 492336"/>
                  <a:gd name="connsiteX47-3631" fmla="*/ 496023 w 539684"/>
                  <a:gd name="connsiteY47-3632" fmla="*/ 129008 h 492336"/>
                  <a:gd name="connsiteX48-3633" fmla="*/ 43604 w 539684"/>
                  <a:gd name="connsiteY48-3634" fmla="*/ 129008 h 492336"/>
                  <a:gd name="connsiteX49-3635" fmla="*/ 52910 w 539684"/>
                  <a:gd name="connsiteY49-3636" fmla="*/ 130260 h 492336"/>
                  <a:gd name="connsiteX50-3637" fmla="*/ 90134 w 539684"/>
                  <a:gd name="connsiteY50-3638" fmla="*/ 151671 h 492336"/>
                  <a:gd name="connsiteX51-3639" fmla="*/ 94629 w 539684"/>
                  <a:gd name="connsiteY51-3640" fmla="*/ 168478 h 492336"/>
                  <a:gd name="connsiteX52-3641" fmla="*/ 84026 w 539684"/>
                  <a:gd name="connsiteY52-3642" fmla="*/ 174579 h 492336"/>
                  <a:gd name="connsiteX53-3643" fmla="*/ 77918 w 539684"/>
                  <a:gd name="connsiteY53-3644" fmla="*/ 172968 h 492336"/>
                  <a:gd name="connsiteX54-3645" fmla="*/ 40694 w 539684"/>
                  <a:gd name="connsiteY54-3646" fmla="*/ 151441 h 492336"/>
                  <a:gd name="connsiteX55-3647" fmla="*/ 36199 w 539684"/>
                  <a:gd name="connsiteY55-3648" fmla="*/ 134749 h 492336"/>
                  <a:gd name="connsiteX56-3649" fmla="*/ 43604 w 539684"/>
                  <a:gd name="connsiteY56-3650" fmla="*/ 129008 h 492336"/>
                  <a:gd name="connsiteX57-3651" fmla="*/ 267591 w 539684"/>
                  <a:gd name="connsiteY57-3652" fmla="*/ 115653 h 492336"/>
                  <a:gd name="connsiteX58-3653" fmla="*/ 425015 w 539684"/>
                  <a:gd name="connsiteY58-3654" fmla="*/ 270629 h 492336"/>
                  <a:gd name="connsiteX59-3655" fmla="*/ 409572 w 539684"/>
                  <a:gd name="connsiteY59-3656" fmla="*/ 338165 h 492336"/>
                  <a:gd name="connsiteX60-3657" fmla="*/ 365434 w 539684"/>
                  <a:gd name="connsiteY60-3658" fmla="*/ 488539 h 492336"/>
                  <a:gd name="connsiteX61-3659" fmla="*/ 365434 w 539684"/>
                  <a:gd name="connsiteY61-3660" fmla="*/ 492336 h 492336"/>
                  <a:gd name="connsiteX62-3661" fmla="*/ 334318 w 539684"/>
                  <a:gd name="connsiteY62-3662" fmla="*/ 492336 h 492336"/>
                  <a:gd name="connsiteX63-3663" fmla="*/ 334318 w 539684"/>
                  <a:gd name="connsiteY63-3664" fmla="*/ 387293 h 492336"/>
                  <a:gd name="connsiteX64-3665" fmla="*/ 334202 w 539684"/>
                  <a:gd name="connsiteY64-3666" fmla="*/ 383151 h 492336"/>
                  <a:gd name="connsiteX65-3667" fmla="*/ 349530 w 539684"/>
                  <a:gd name="connsiteY65-3668" fmla="*/ 274541 h 492336"/>
                  <a:gd name="connsiteX66-3669" fmla="*/ 346418 w 539684"/>
                  <a:gd name="connsiteY66-3670" fmla="*/ 264531 h 492336"/>
                  <a:gd name="connsiteX67-3671" fmla="*/ 329016 w 539684"/>
                  <a:gd name="connsiteY67-3672" fmla="*/ 263726 h 492336"/>
                  <a:gd name="connsiteX68-3673" fmla="*/ 301358 w 539684"/>
                  <a:gd name="connsiteY68-3674" fmla="*/ 289268 h 492336"/>
                  <a:gd name="connsiteX69-3675" fmla="*/ 278885 w 539684"/>
                  <a:gd name="connsiteY69-3676" fmla="*/ 264531 h 492336"/>
                  <a:gd name="connsiteX70-3677" fmla="*/ 269781 w 539684"/>
                  <a:gd name="connsiteY70-3678" fmla="*/ 260505 h 492336"/>
                  <a:gd name="connsiteX71-3679" fmla="*/ 260676 w 539684"/>
                  <a:gd name="connsiteY71-3680" fmla="*/ 264531 h 492336"/>
                  <a:gd name="connsiteX72-3681" fmla="*/ 238319 w 539684"/>
                  <a:gd name="connsiteY72-3682" fmla="*/ 289268 h 492336"/>
                  <a:gd name="connsiteX73-3683" fmla="*/ 210660 w 539684"/>
                  <a:gd name="connsiteY73-3684" fmla="*/ 263841 h 492336"/>
                  <a:gd name="connsiteX74-3685" fmla="*/ 200519 w 539684"/>
                  <a:gd name="connsiteY74-3686" fmla="*/ 260620 h 492336"/>
                  <a:gd name="connsiteX75-3687" fmla="*/ 190032 w 539684"/>
                  <a:gd name="connsiteY75-3688" fmla="*/ 274541 h 492336"/>
                  <a:gd name="connsiteX76-3689" fmla="*/ 205474 w 539684"/>
                  <a:gd name="connsiteY76-3690" fmla="*/ 383151 h 492336"/>
                  <a:gd name="connsiteX77-3691" fmla="*/ 205359 w 539684"/>
                  <a:gd name="connsiteY77-3692" fmla="*/ 387293 h 492336"/>
                  <a:gd name="connsiteX78-3693" fmla="*/ 205359 w 539684"/>
                  <a:gd name="connsiteY78-3694" fmla="*/ 492336 h 492336"/>
                  <a:gd name="connsiteX79-3695" fmla="*/ 174243 w 539684"/>
                  <a:gd name="connsiteY79-3696" fmla="*/ 492336 h 492336"/>
                  <a:gd name="connsiteX80-3697" fmla="*/ 174243 w 539684"/>
                  <a:gd name="connsiteY80-3698" fmla="*/ 489230 h 492336"/>
                  <a:gd name="connsiteX81-3699" fmla="*/ 131257 w 539684"/>
                  <a:gd name="connsiteY81-3700" fmla="*/ 340466 h 492336"/>
                  <a:gd name="connsiteX82-3701" fmla="*/ 114662 w 539684"/>
                  <a:gd name="connsiteY82-3702" fmla="*/ 271089 h 492336"/>
                  <a:gd name="connsiteX83-3703" fmla="*/ 267591 w 539684"/>
                  <a:gd name="connsiteY83-3704" fmla="*/ 115653 h 492336"/>
                  <a:gd name="connsiteX84-3705" fmla="*/ 395400 w 539684"/>
                  <a:gd name="connsiteY84-3706" fmla="*/ 34872 h 492336"/>
                  <a:gd name="connsiteX85-3707" fmla="*/ 404717 w 539684"/>
                  <a:gd name="connsiteY85-3708" fmla="*/ 36123 h 492336"/>
                  <a:gd name="connsiteX86-3709" fmla="*/ 409210 w 539684"/>
                  <a:gd name="connsiteY86-3710" fmla="*/ 52806 h 492336"/>
                  <a:gd name="connsiteX87-3711" fmla="*/ 387782 w 539684"/>
                  <a:gd name="connsiteY87-3712" fmla="*/ 89968 h 492336"/>
                  <a:gd name="connsiteX88-3713" fmla="*/ 377068 w 539684"/>
                  <a:gd name="connsiteY88-3714" fmla="*/ 96181 h 492336"/>
                  <a:gd name="connsiteX89-3715" fmla="*/ 370963 w 539684"/>
                  <a:gd name="connsiteY89-3716" fmla="*/ 94455 h 492336"/>
                  <a:gd name="connsiteX90-3717" fmla="*/ 366470 w 539684"/>
                  <a:gd name="connsiteY90-3718" fmla="*/ 77772 h 492336"/>
                  <a:gd name="connsiteX91-3719" fmla="*/ 387898 w 539684"/>
                  <a:gd name="connsiteY91-3720" fmla="*/ 40610 h 492336"/>
                  <a:gd name="connsiteX92-3721" fmla="*/ 395400 w 539684"/>
                  <a:gd name="connsiteY92-3722" fmla="*/ 34872 h 492336"/>
                  <a:gd name="connsiteX93-3723" fmla="*/ 144269 w 539684"/>
                  <a:gd name="connsiteY93-3724" fmla="*/ 34872 h 492336"/>
                  <a:gd name="connsiteX94-3725" fmla="*/ 151671 w 539684"/>
                  <a:gd name="connsiteY94-3726" fmla="*/ 40610 h 492336"/>
                  <a:gd name="connsiteX95-3727" fmla="*/ 173214 w 539684"/>
                  <a:gd name="connsiteY95-3728" fmla="*/ 77772 h 492336"/>
                  <a:gd name="connsiteX96-3729" fmla="*/ 168721 w 539684"/>
                  <a:gd name="connsiteY96-3730" fmla="*/ 94455 h 492336"/>
                  <a:gd name="connsiteX97-3731" fmla="*/ 162500 w 539684"/>
                  <a:gd name="connsiteY97-3732" fmla="*/ 96181 h 492336"/>
                  <a:gd name="connsiteX98-3733" fmla="*/ 151902 w 539684"/>
                  <a:gd name="connsiteY98-3734" fmla="*/ 89968 h 492336"/>
                  <a:gd name="connsiteX99-3735" fmla="*/ 130474 w 539684"/>
                  <a:gd name="connsiteY99-3736" fmla="*/ 52806 h 492336"/>
                  <a:gd name="connsiteX100-3737" fmla="*/ 134967 w 539684"/>
                  <a:gd name="connsiteY100-3738" fmla="*/ 36123 h 492336"/>
                  <a:gd name="connsiteX101-3739" fmla="*/ 144269 w 539684"/>
                  <a:gd name="connsiteY101-3740" fmla="*/ 34872 h 492336"/>
                  <a:gd name="connsiteX102-3741" fmla="*/ 269785 w 539684"/>
                  <a:gd name="connsiteY102-3742" fmla="*/ 0 h 492336"/>
                  <a:gd name="connsiteX103-3743" fmla="*/ 282121 w 539684"/>
                  <a:gd name="connsiteY103-3744" fmla="*/ 12318 h 492336"/>
                  <a:gd name="connsiteX104-3745" fmla="*/ 282121 w 539684"/>
                  <a:gd name="connsiteY104-3746" fmla="*/ 55258 h 492336"/>
                  <a:gd name="connsiteX105-3747" fmla="*/ 269785 w 539684"/>
                  <a:gd name="connsiteY105-3748" fmla="*/ 67461 h 492336"/>
                  <a:gd name="connsiteX106-3749" fmla="*/ 257564 w 539684"/>
                  <a:gd name="connsiteY106-3750" fmla="*/ 55258 h 492336"/>
                  <a:gd name="connsiteX107-3751" fmla="*/ 257564 w 539684"/>
                  <a:gd name="connsiteY107-3752" fmla="*/ 12318 h 492336"/>
                  <a:gd name="connsiteX108-3753" fmla="*/ 269785 w 539684"/>
                  <a:gd name="connsiteY108-3754" fmla="*/ 0 h 492336"/>
                  <a:gd name="connsiteX0-3755" fmla="*/ 452459 w 539684"/>
                  <a:gd name="connsiteY0-3756" fmla="*/ 364695 h 492336"/>
                  <a:gd name="connsiteX1-3757" fmla="*/ 461766 w 539684"/>
                  <a:gd name="connsiteY1-3758" fmla="*/ 365904 h 492336"/>
                  <a:gd name="connsiteX2-3759" fmla="*/ 498990 w 539684"/>
                  <a:gd name="connsiteY2-3760" fmla="*/ 387430 h 492336"/>
                  <a:gd name="connsiteX3-3761" fmla="*/ 503485 w 539684"/>
                  <a:gd name="connsiteY3-3762" fmla="*/ 404122 h 492336"/>
                  <a:gd name="connsiteX4-3763" fmla="*/ 492882 w 539684"/>
                  <a:gd name="connsiteY4-3764" fmla="*/ 410338 h 492336"/>
                  <a:gd name="connsiteX5-3765" fmla="*/ 486659 w 539684"/>
                  <a:gd name="connsiteY5-3766" fmla="*/ 408612 h 492336"/>
                  <a:gd name="connsiteX6-3767" fmla="*/ 449550 w 539684"/>
                  <a:gd name="connsiteY6-3768" fmla="*/ 387200 h 492336"/>
                  <a:gd name="connsiteX7-3769" fmla="*/ 445055 w 539684"/>
                  <a:gd name="connsiteY7-3770" fmla="*/ 370393 h 492336"/>
                  <a:gd name="connsiteX8-3771" fmla="*/ 452459 w 539684"/>
                  <a:gd name="connsiteY8-3772" fmla="*/ 364695 h 492336"/>
                  <a:gd name="connsiteX9-3773" fmla="*/ 87225 w 539684"/>
                  <a:gd name="connsiteY9-3774" fmla="*/ 364695 h 492336"/>
                  <a:gd name="connsiteX10-3775" fmla="*/ 94629 w 539684"/>
                  <a:gd name="connsiteY10-3776" fmla="*/ 370393 h 492336"/>
                  <a:gd name="connsiteX11-3777" fmla="*/ 90134 w 539684"/>
                  <a:gd name="connsiteY11-3778" fmla="*/ 387200 h 492336"/>
                  <a:gd name="connsiteX12-3779" fmla="*/ 52910 w 539684"/>
                  <a:gd name="connsiteY12-3780" fmla="*/ 408612 h 492336"/>
                  <a:gd name="connsiteX13-3781" fmla="*/ 46802 w 539684"/>
                  <a:gd name="connsiteY13-3782" fmla="*/ 410338 h 492336"/>
                  <a:gd name="connsiteX14-3783" fmla="*/ 36199 w 539684"/>
                  <a:gd name="connsiteY14-3784" fmla="*/ 404122 h 492336"/>
                  <a:gd name="connsiteX15-3785" fmla="*/ 40694 w 539684"/>
                  <a:gd name="connsiteY15-3786" fmla="*/ 387430 h 492336"/>
                  <a:gd name="connsiteX16-3787" fmla="*/ 77918 w 539684"/>
                  <a:gd name="connsiteY16-3788" fmla="*/ 365904 h 492336"/>
                  <a:gd name="connsiteX17-3789" fmla="*/ 87225 w 539684"/>
                  <a:gd name="connsiteY17-3790" fmla="*/ 364695 h 492336"/>
                  <a:gd name="connsiteX18-3791" fmla="*/ 230839 w 539684"/>
                  <a:gd name="connsiteY18-3792" fmla="*/ 315712 h 492336"/>
                  <a:gd name="connsiteX19-3793" fmla="*/ 291446 w 539684"/>
                  <a:gd name="connsiteY19-3794" fmla="*/ 314906 h 492336"/>
                  <a:gd name="connsiteX20-3795" fmla="*/ 276814 w 539684"/>
                  <a:gd name="connsiteY20-3796" fmla="*/ 347239 h 492336"/>
                  <a:gd name="connsiteX21-3797" fmla="*/ 308845 w 539684"/>
                  <a:gd name="connsiteY21-3798" fmla="*/ 315712 h 492336"/>
                  <a:gd name="connsiteX22-3799" fmla="*/ 320367 w 539684"/>
                  <a:gd name="connsiteY22-3800" fmla="*/ 305123 h 492336"/>
                  <a:gd name="connsiteX23-3801" fmla="*/ 219317 w 539684"/>
                  <a:gd name="connsiteY23-3802" fmla="*/ 305123 h 492336"/>
                  <a:gd name="connsiteX24-3803" fmla="*/ 230839 w 539684"/>
                  <a:gd name="connsiteY24-3804" fmla="*/ 315712 h 492336"/>
                  <a:gd name="connsiteX25-3805" fmla="*/ 484369 w 539684"/>
                  <a:gd name="connsiteY25-3806" fmla="*/ 257141 h 492336"/>
                  <a:gd name="connsiteX26-3807" fmla="*/ 527353 w 539684"/>
                  <a:gd name="connsiteY26-3808" fmla="*/ 257141 h 492336"/>
                  <a:gd name="connsiteX27-3809" fmla="*/ 539684 w 539684"/>
                  <a:gd name="connsiteY27-3810" fmla="*/ 269477 h 492336"/>
                  <a:gd name="connsiteX28-3811" fmla="*/ 527353 w 539684"/>
                  <a:gd name="connsiteY28-3812" fmla="*/ 281698 h 492336"/>
                  <a:gd name="connsiteX29-3813" fmla="*/ 484369 w 539684"/>
                  <a:gd name="connsiteY29-3814" fmla="*/ 281698 h 492336"/>
                  <a:gd name="connsiteX30-3815" fmla="*/ 472153 w 539684"/>
                  <a:gd name="connsiteY30-3816" fmla="*/ 269477 h 492336"/>
                  <a:gd name="connsiteX31-3817" fmla="*/ 484369 w 539684"/>
                  <a:gd name="connsiteY31-3818" fmla="*/ 257141 h 492336"/>
                  <a:gd name="connsiteX32-3819" fmla="*/ 12331 w 539684"/>
                  <a:gd name="connsiteY32-3820" fmla="*/ 257141 h 492336"/>
                  <a:gd name="connsiteX33-3821" fmla="*/ 55200 w 539684"/>
                  <a:gd name="connsiteY33-3822" fmla="*/ 257141 h 492336"/>
                  <a:gd name="connsiteX34-3823" fmla="*/ 67531 w 539684"/>
                  <a:gd name="connsiteY34-3824" fmla="*/ 269477 h 492336"/>
                  <a:gd name="connsiteX35-3825" fmla="*/ 55200 w 539684"/>
                  <a:gd name="connsiteY35-3826" fmla="*/ 281698 h 492336"/>
                  <a:gd name="connsiteX36-3827" fmla="*/ 12331 w 539684"/>
                  <a:gd name="connsiteY36-3828" fmla="*/ 281698 h 492336"/>
                  <a:gd name="connsiteX37-3829" fmla="*/ 0 w 539684"/>
                  <a:gd name="connsiteY37-3830" fmla="*/ 269477 h 492336"/>
                  <a:gd name="connsiteX38-3831" fmla="*/ 12331 w 539684"/>
                  <a:gd name="connsiteY38-3832" fmla="*/ 257141 h 492336"/>
                  <a:gd name="connsiteX39-3833" fmla="*/ 496023 w 539684"/>
                  <a:gd name="connsiteY39-3834" fmla="*/ 129008 h 492336"/>
                  <a:gd name="connsiteX40-3835" fmla="*/ 503485 w 539684"/>
                  <a:gd name="connsiteY40-3836" fmla="*/ 134749 h 492336"/>
                  <a:gd name="connsiteX41-3837" fmla="*/ 498990 w 539684"/>
                  <a:gd name="connsiteY41-3838" fmla="*/ 151441 h 492336"/>
                  <a:gd name="connsiteX42-3839" fmla="*/ 461766 w 539684"/>
                  <a:gd name="connsiteY42-3840" fmla="*/ 172968 h 492336"/>
                  <a:gd name="connsiteX43-3841" fmla="*/ 455658 w 539684"/>
                  <a:gd name="connsiteY43-3842" fmla="*/ 174579 h 492336"/>
                  <a:gd name="connsiteX44-3843" fmla="*/ 445055 w 539684"/>
                  <a:gd name="connsiteY44-3844" fmla="*/ 168478 h 492336"/>
                  <a:gd name="connsiteX45-3845" fmla="*/ 449550 w 539684"/>
                  <a:gd name="connsiteY45-3846" fmla="*/ 151671 h 492336"/>
                  <a:gd name="connsiteX46-3847" fmla="*/ 486659 w 539684"/>
                  <a:gd name="connsiteY46-3848" fmla="*/ 130260 h 492336"/>
                  <a:gd name="connsiteX47-3849" fmla="*/ 496023 w 539684"/>
                  <a:gd name="connsiteY47-3850" fmla="*/ 129008 h 492336"/>
                  <a:gd name="connsiteX48-3851" fmla="*/ 43604 w 539684"/>
                  <a:gd name="connsiteY48-3852" fmla="*/ 129008 h 492336"/>
                  <a:gd name="connsiteX49-3853" fmla="*/ 52910 w 539684"/>
                  <a:gd name="connsiteY49-3854" fmla="*/ 130260 h 492336"/>
                  <a:gd name="connsiteX50-3855" fmla="*/ 90134 w 539684"/>
                  <a:gd name="connsiteY50-3856" fmla="*/ 151671 h 492336"/>
                  <a:gd name="connsiteX51-3857" fmla="*/ 94629 w 539684"/>
                  <a:gd name="connsiteY51-3858" fmla="*/ 168478 h 492336"/>
                  <a:gd name="connsiteX52-3859" fmla="*/ 84026 w 539684"/>
                  <a:gd name="connsiteY52-3860" fmla="*/ 174579 h 492336"/>
                  <a:gd name="connsiteX53-3861" fmla="*/ 77918 w 539684"/>
                  <a:gd name="connsiteY53-3862" fmla="*/ 172968 h 492336"/>
                  <a:gd name="connsiteX54-3863" fmla="*/ 40694 w 539684"/>
                  <a:gd name="connsiteY54-3864" fmla="*/ 151441 h 492336"/>
                  <a:gd name="connsiteX55-3865" fmla="*/ 36199 w 539684"/>
                  <a:gd name="connsiteY55-3866" fmla="*/ 134749 h 492336"/>
                  <a:gd name="connsiteX56-3867" fmla="*/ 43604 w 539684"/>
                  <a:gd name="connsiteY56-3868" fmla="*/ 129008 h 492336"/>
                  <a:gd name="connsiteX57-3869" fmla="*/ 267591 w 539684"/>
                  <a:gd name="connsiteY57-3870" fmla="*/ 115653 h 492336"/>
                  <a:gd name="connsiteX58-3871" fmla="*/ 425015 w 539684"/>
                  <a:gd name="connsiteY58-3872" fmla="*/ 270629 h 492336"/>
                  <a:gd name="connsiteX59-3873" fmla="*/ 409572 w 539684"/>
                  <a:gd name="connsiteY59-3874" fmla="*/ 338165 h 492336"/>
                  <a:gd name="connsiteX60-3875" fmla="*/ 365434 w 539684"/>
                  <a:gd name="connsiteY60-3876" fmla="*/ 488539 h 492336"/>
                  <a:gd name="connsiteX61-3877" fmla="*/ 365434 w 539684"/>
                  <a:gd name="connsiteY61-3878" fmla="*/ 492336 h 492336"/>
                  <a:gd name="connsiteX62-3879" fmla="*/ 334318 w 539684"/>
                  <a:gd name="connsiteY62-3880" fmla="*/ 492336 h 492336"/>
                  <a:gd name="connsiteX63-3881" fmla="*/ 334318 w 539684"/>
                  <a:gd name="connsiteY63-3882" fmla="*/ 387293 h 492336"/>
                  <a:gd name="connsiteX64-3883" fmla="*/ 334202 w 539684"/>
                  <a:gd name="connsiteY64-3884" fmla="*/ 383151 h 492336"/>
                  <a:gd name="connsiteX65-3885" fmla="*/ 349530 w 539684"/>
                  <a:gd name="connsiteY65-3886" fmla="*/ 274541 h 492336"/>
                  <a:gd name="connsiteX66-3887" fmla="*/ 346418 w 539684"/>
                  <a:gd name="connsiteY66-3888" fmla="*/ 264531 h 492336"/>
                  <a:gd name="connsiteX67-3889" fmla="*/ 329016 w 539684"/>
                  <a:gd name="connsiteY67-3890" fmla="*/ 263726 h 492336"/>
                  <a:gd name="connsiteX68-3891" fmla="*/ 301358 w 539684"/>
                  <a:gd name="connsiteY68-3892" fmla="*/ 289268 h 492336"/>
                  <a:gd name="connsiteX69-3893" fmla="*/ 278885 w 539684"/>
                  <a:gd name="connsiteY69-3894" fmla="*/ 264531 h 492336"/>
                  <a:gd name="connsiteX70-3895" fmla="*/ 269781 w 539684"/>
                  <a:gd name="connsiteY70-3896" fmla="*/ 260505 h 492336"/>
                  <a:gd name="connsiteX71-3897" fmla="*/ 260676 w 539684"/>
                  <a:gd name="connsiteY71-3898" fmla="*/ 264531 h 492336"/>
                  <a:gd name="connsiteX72-3899" fmla="*/ 238319 w 539684"/>
                  <a:gd name="connsiteY72-3900" fmla="*/ 289268 h 492336"/>
                  <a:gd name="connsiteX73-3901" fmla="*/ 210660 w 539684"/>
                  <a:gd name="connsiteY73-3902" fmla="*/ 263841 h 492336"/>
                  <a:gd name="connsiteX74-3903" fmla="*/ 200519 w 539684"/>
                  <a:gd name="connsiteY74-3904" fmla="*/ 260620 h 492336"/>
                  <a:gd name="connsiteX75-3905" fmla="*/ 190032 w 539684"/>
                  <a:gd name="connsiteY75-3906" fmla="*/ 274541 h 492336"/>
                  <a:gd name="connsiteX76-3907" fmla="*/ 205474 w 539684"/>
                  <a:gd name="connsiteY76-3908" fmla="*/ 383151 h 492336"/>
                  <a:gd name="connsiteX77-3909" fmla="*/ 205359 w 539684"/>
                  <a:gd name="connsiteY77-3910" fmla="*/ 387293 h 492336"/>
                  <a:gd name="connsiteX78-3911" fmla="*/ 205359 w 539684"/>
                  <a:gd name="connsiteY78-3912" fmla="*/ 492336 h 492336"/>
                  <a:gd name="connsiteX79-3913" fmla="*/ 174243 w 539684"/>
                  <a:gd name="connsiteY79-3914" fmla="*/ 492336 h 492336"/>
                  <a:gd name="connsiteX80-3915" fmla="*/ 174243 w 539684"/>
                  <a:gd name="connsiteY80-3916" fmla="*/ 489230 h 492336"/>
                  <a:gd name="connsiteX81-3917" fmla="*/ 131257 w 539684"/>
                  <a:gd name="connsiteY81-3918" fmla="*/ 340466 h 492336"/>
                  <a:gd name="connsiteX82-3919" fmla="*/ 114662 w 539684"/>
                  <a:gd name="connsiteY82-3920" fmla="*/ 271089 h 492336"/>
                  <a:gd name="connsiteX83-3921" fmla="*/ 267591 w 539684"/>
                  <a:gd name="connsiteY83-3922" fmla="*/ 115653 h 492336"/>
                  <a:gd name="connsiteX84-3923" fmla="*/ 395400 w 539684"/>
                  <a:gd name="connsiteY84-3924" fmla="*/ 34872 h 492336"/>
                  <a:gd name="connsiteX85-3925" fmla="*/ 404717 w 539684"/>
                  <a:gd name="connsiteY85-3926" fmla="*/ 36123 h 492336"/>
                  <a:gd name="connsiteX86-3927" fmla="*/ 409210 w 539684"/>
                  <a:gd name="connsiteY86-3928" fmla="*/ 52806 h 492336"/>
                  <a:gd name="connsiteX87-3929" fmla="*/ 387782 w 539684"/>
                  <a:gd name="connsiteY87-3930" fmla="*/ 89968 h 492336"/>
                  <a:gd name="connsiteX88-3931" fmla="*/ 377068 w 539684"/>
                  <a:gd name="connsiteY88-3932" fmla="*/ 96181 h 492336"/>
                  <a:gd name="connsiteX89-3933" fmla="*/ 370963 w 539684"/>
                  <a:gd name="connsiteY89-3934" fmla="*/ 94455 h 492336"/>
                  <a:gd name="connsiteX90-3935" fmla="*/ 366470 w 539684"/>
                  <a:gd name="connsiteY90-3936" fmla="*/ 77772 h 492336"/>
                  <a:gd name="connsiteX91-3937" fmla="*/ 387898 w 539684"/>
                  <a:gd name="connsiteY91-3938" fmla="*/ 40610 h 492336"/>
                  <a:gd name="connsiteX92-3939" fmla="*/ 395400 w 539684"/>
                  <a:gd name="connsiteY92-3940" fmla="*/ 34872 h 492336"/>
                  <a:gd name="connsiteX93-3941" fmla="*/ 144269 w 539684"/>
                  <a:gd name="connsiteY93-3942" fmla="*/ 34872 h 492336"/>
                  <a:gd name="connsiteX94-3943" fmla="*/ 151671 w 539684"/>
                  <a:gd name="connsiteY94-3944" fmla="*/ 40610 h 492336"/>
                  <a:gd name="connsiteX95-3945" fmla="*/ 173214 w 539684"/>
                  <a:gd name="connsiteY95-3946" fmla="*/ 77772 h 492336"/>
                  <a:gd name="connsiteX96-3947" fmla="*/ 168721 w 539684"/>
                  <a:gd name="connsiteY96-3948" fmla="*/ 94455 h 492336"/>
                  <a:gd name="connsiteX97-3949" fmla="*/ 162500 w 539684"/>
                  <a:gd name="connsiteY97-3950" fmla="*/ 96181 h 492336"/>
                  <a:gd name="connsiteX98-3951" fmla="*/ 151902 w 539684"/>
                  <a:gd name="connsiteY98-3952" fmla="*/ 89968 h 492336"/>
                  <a:gd name="connsiteX99-3953" fmla="*/ 130474 w 539684"/>
                  <a:gd name="connsiteY99-3954" fmla="*/ 52806 h 492336"/>
                  <a:gd name="connsiteX100-3955" fmla="*/ 134967 w 539684"/>
                  <a:gd name="connsiteY100-3956" fmla="*/ 36123 h 492336"/>
                  <a:gd name="connsiteX101-3957" fmla="*/ 144269 w 539684"/>
                  <a:gd name="connsiteY101-3958" fmla="*/ 34872 h 492336"/>
                  <a:gd name="connsiteX102-3959" fmla="*/ 269785 w 539684"/>
                  <a:gd name="connsiteY102-3960" fmla="*/ 0 h 492336"/>
                  <a:gd name="connsiteX103-3961" fmla="*/ 282121 w 539684"/>
                  <a:gd name="connsiteY103-3962" fmla="*/ 12318 h 492336"/>
                  <a:gd name="connsiteX104-3963" fmla="*/ 282121 w 539684"/>
                  <a:gd name="connsiteY104-3964" fmla="*/ 55258 h 492336"/>
                  <a:gd name="connsiteX105-3965" fmla="*/ 269785 w 539684"/>
                  <a:gd name="connsiteY105-3966" fmla="*/ 67461 h 492336"/>
                  <a:gd name="connsiteX106-3967" fmla="*/ 257564 w 539684"/>
                  <a:gd name="connsiteY106-3968" fmla="*/ 55258 h 492336"/>
                  <a:gd name="connsiteX107-3969" fmla="*/ 257564 w 539684"/>
                  <a:gd name="connsiteY107-3970" fmla="*/ 12318 h 492336"/>
                  <a:gd name="connsiteX108-3971" fmla="*/ 269785 w 539684"/>
                  <a:gd name="connsiteY108-3972" fmla="*/ 0 h 492336"/>
                  <a:gd name="connsiteX0-3973" fmla="*/ 452459 w 539684"/>
                  <a:gd name="connsiteY0-3974" fmla="*/ 364695 h 492336"/>
                  <a:gd name="connsiteX1-3975" fmla="*/ 461766 w 539684"/>
                  <a:gd name="connsiteY1-3976" fmla="*/ 365904 h 492336"/>
                  <a:gd name="connsiteX2-3977" fmla="*/ 498990 w 539684"/>
                  <a:gd name="connsiteY2-3978" fmla="*/ 387430 h 492336"/>
                  <a:gd name="connsiteX3-3979" fmla="*/ 503485 w 539684"/>
                  <a:gd name="connsiteY3-3980" fmla="*/ 404122 h 492336"/>
                  <a:gd name="connsiteX4-3981" fmla="*/ 492882 w 539684"/>
                  <a:gd name="connsiteY4-3982" fmla="*/ 410338 h 492336"/>
                  <a:gd name="connsiteX5-3983" fmla="*/ 486659 w 539684"/>
                  <a:gd name="connsiteY5-3984" fmla="*/ 408612 h 492336"/>
                  <a:gd name="connsiteX6-3985" fmla="*/ 449550 w 539684"/>
                  <a:gd name="connsiteY6-3986" fmla="*/ 387200 h 492336"/>
                  <a:gd name="connsiteX7-3987" fmla="*/ 445055 w 539684"/>
                  <a:gd name="connsiteY7-3988" fmla="*/ 370393 h 492336"/>
                  <a:gd name="connsiteX8-3989" fmla="*/ 452459 w 539684"/>
                  <a:gd name="connsiteY8-3990" fmla="*/ 364695 h 492336"/>
                  <a:gd name="connsiteX9-3991" fmla="*/ 87225 w 539684"/>
                  <a:gd name="connsiteY9-3992" fmla="*/ 364695 h 492336"/>
                  <a:gd name="connsiteX10-3993" fmla="*/ 94629 w 539684"/>
                  <a:gd name="connsiteY10-3994" fmla="*/ 370393 h 492336"/>
                  <a:gd name="connsiteX11-3995" fmla="*/ 90134 w 539684"/>
                  <a:gd name="connsiteY11-3996" fmla="*/ 387200 h 492336"/>
                  <a:gd name="connsiteX12-3997" fmla="*/ 52910 w 539684"/>
                  <a:gd name="connsiteY12-3998" fmla="*/ 408612 h 492336"/>
                  <a:gd name="connsiteX13-3999" fmla="*/ 46802 w 539684"/>
                  <a:gd name="connsiteY13-4000" fmla="*/ 410338 h 492336"/>
                  <a:gd name="connsiteX14-4001" fmla="*/ 36199 w 539684"/>
                  <a:gd name="connsiteY14-4002" fmla="*/ 404122 h 492336"/>
                  <a:gd name="connsiteX15-4003" fmla="*/ 40694 w 539684"/>
                  <a:gd name="connsiteY15-4004" fmla="*/ 387430 h 492336"/>
                  <a:gd name="connsiteX16-4005" fmla="*/ 77918 w 539684"/>
                  <a:gd name="connsiteY16-4006" fmla="*/ 365904 h 492336"/>
                  <a:gd name="connsiteX17-4007" fmla="*/ 87225 w 539684"/>
                  <a:gd name="connsiteY17-4008" fmla="*/ 364695 h 492336"/>
                  <a:gd name="connsiteX18-4009" fmla="*/ 230839 w 539684"/>
                  <a:gd name="connsiteY18-4010" fmla="*/ 315712 h 492336"/>
                  <a:gd name="connsiteX19-4011" fmla="*/ 291446 w 539684"/>
                  <a:gd name="connsiteY19-4012" fmla="*/ 314906 h 492336"/>
                  <a:gd name="connsiteX20-4013" fmla="*/ 308845 w 539684"/>
                  <a:gd name="connsiteY20-4014" fmla="*/ 315712 h 492336"/>
                  <a:gd name="connsiteX21-4015" fmla="*/ 320367 w 539684"/>
                  <a:gd name="connsiteY21-4016" fmla="*/ 305123 h 492336"/>
                  <a:gd name="connsiteX22-4017" fmla="*/ 219317 w 539684"/>
                  <a:gd name="connsiteY22-4018" fmla="*/ 305123 h 492336"/>
                  <a:gd name="connsiteX23-4019" fmla="*/ 230839 w 539684"/>
                  <a:gd name="connsiteY23-4020" fmla="*/ 315712 h 492336"/>
                  <a:gd name="connsiteX24-4021" fmla="*/ 484369 w 539684"/>
                  <a:gd name="connsiteY24-4022" fmla="*/ 257141 h 492336"/>
                  <a:gd name="connsiteX25-4023" fmla="*/ 527353 w 539684"/>
                  <a:gd name="connsiteY25-4024" fmla="*/ 257141 h 492336"/>
                  <a:gd name="connsiteX26-4025" fmla="*/ 539684 w 539684"/>
                  <a:gd name="connsiteY26-4026" fmla="*/ 269477 h 492336"/>
                  <a:gd name="connsiteX27-4027" fmla="*/ 527353 w 539684"/>
                  <a:gd name="connsiteY27-4028" fmla="*/ 281698 h 492336"/>
                  <a:gd name="connsiteX28-4029" fmla="*/ 484369 w 539684"/>
                  <a:gd name="connsiteY28-4030" fmla="*/ 281698 h 492336"/>
                  <a:gd name="connsiteX29-4031" fmla="*/ 472153 w 539684"/>
                  <a:gd name="connsiteY29-4032" fmla="*/ 269477 h 492336"/>
                  <a:gd name="connsiteX30-4033" fmla="*/ 484369 w 539684"/>
                  <a:gd name="connsiteY30-4034" fmla="*/ 257141 h 492336"/>
                  <a:gd name="connsiteX31-4035" fmla="*/ 12331 w 539684"/>
                  <a:gd name="connsiteY31-4036" fmla="*/ 257141 h 492336"/>
                  <a:gd name="connsiteX32-4037" fmla="*/ 55200 w 539684"/>
                  <a:gd name="connsiteY32-4038" fmla="*/ 257141 h 492336"/>
                  <a:gd name="connsiteX33-4039" fmla="*/ 67531 w 539684"/>
                  <a:gd name="connsiteY33-4040" fmla="*/ 269477 h 492336"/>
                  <a:gd name="connsiteX34-4041" fmla="*/ 55200 w 539684"/>
                  <a:gd name="connsiteY34-4042" fmla="*/ 281698 h 492336"/>
                  <a:gd name="connsiteX35-4043" fmla="*/ 12331 w 539684"/>
                  <a:gd name="connsiteY35-4044" fmla="*/ 281698 h 492336"/>
                  <a:gd name="connsiteX36-4045" fmla="*/ 0 w 539684"/>
                  <a:gd name="connsiteY36-4046" fmla="*/ 269477 h 492336"/>
                  <a:gd name="connsiteX37-4047" fmla="*/ 12331 w 539684"/>
                  <a:gd name="connsiteY37-4048" fmla="*/ 257141 h 492336"/>
                  <a:gd name="connsiteX38-4049" fmla="*/ 496023 w 539684"/>
                  <a:gd name="connsiteY38-4050" fmla="*/ 129008 h 492336"/>
                  <a:gd name="connsiteX39-4051" fmla="*/ 503485 w 539684"/>
                  <a:gd name="connsiteY39-4052" fmla="*/ 134749 h 492336"/>
                  <a:gd name="connsiteX40-4053" fmla="*/ 498990 w 539684"/>
                  <a:gd name="connsiteY40-4054" fmla="*/ 151441 h 492336"/>
                  <a:gd name="connsiteX41-4055" fmla="*/ 461766 w 539684"/>
                  <a:gd name="connsiteY41-4056" fmla="*/ 172968 h 492336"/>
                  <a:gd name="connsiteX42-4057" fmla="*/ 455658 w 539684"/>
                  <a:gd name="connsiteY42-4058" fmla="*/ 174579 h 492336"/>
                  <a:gd name="connsiteX43-4059" fmla="*/ 445055 w 539684"/>
                  <a:gd name="connsiteY43-4060" fmla="*/ 168478 h 492336"/>
                  <a:gd name="connsiteX44-4061" fmla="*/ 449550 w 539684"/>
                  <a:gd name="connsiteY44-4062" fmla="*/ 151671 h 492336"/>
                  <a:gd name="connsiteX45-4063" fmla="*/ 486659 w 539684"/>
                  <a:gd name="connsiteY45-4064" fmla="*/ 130260 h 492336"/>
                  <a:gd name="connsiteX46-4065" fmla="*/ 496023 w 539684"/>
                  <a:gd name="connsiteY46-4066" fmla="*/ 129008 h 492336"/>
                  <a:gd name="connsiteX47-4067" fmla="*/ 43604 w 539684"/>
                  <a:gd name="connsiteY47-4068" fmla="*/ 129008 h 492336"/>
                  <a:gd name="connsiteX48-4069" fmla="*/ 52910 w 539684"/>
                  <a:gd name="connsiteY48-4070" fmla="*/ 130260 h 492336"/>
                  <a:gd name="connsiteX49-4071" fmla="*/ 90134 w 539684"/>
                  <a:gd name="connsiteY49-4072" fmla="*/ 151671 h 492336"/>
                  <a:gd name="connsiteX50-4073" fmla="*/ 94629 w 539684"/>
                  <a:gd name="connsiteY50-4074" fmla="*/ 168478 h 492336"/>
                  <a:gd name="connsiteX51-4075" fmla="*/ 84026 w 539684"/>
                  <a:gd name="connsiteY51-4076" fmla="*/ 174579 h 492336"/>
                  <a:gd name="connsiteX52-4077" fmla="*/ 77918 w 539684"/>
                  <a:gd name="connsiteY52-4078" fmla="*/ 172968 h 492336"/>
                  <a:gd name="connsiteX53-4079" fmla="*/ 40694 w 539684"/>
                  <a:gd name="connsiteY53-4080" fmla="*/ 151441 h 492336"/>
                  <a:gd name="connsiteX54-4081" fmla="*/ 36199 w 539684"/>
                  <a:gd name="connsiteY54-4082" fmla="*/ 134749 h 492336"/>
                  <a:gd name="connsiteX55-4083" fmla="*/ 43604 w 539684"/>
                  <a:gd name="connsiteY55-4084" fmla="*/ 129008 h 492336"/>
                  <a:gd name="connsiteX56-4085" fmla="*/ 267591 w 539684"/>
                  <a:gd name="connsiteY56-4086" fmla="*/ 115653 h 492336"/>
                  <a:gd name="connsiteX57-4087" fmla="*/ 425015 w 539684"/>
                  <a:gd name="connsiteY57-4088" fmla="*/ 270629 h 492336"/>
                  <a:gd name="connsiteX58-4089" fmla="*/ 409572 w 539684"/>
                  <a:gd name="connsiteY58-4090" fmla="*/ 338165 h 492336"/>
                  <a:gd name="connsiteX59-4091" fmla="*/ 365434 w 539684"/>
                  <a:gd name="connsiteY59-4092" fmla="*/ 488539 h 492336"/>
                  <a:gd name="connsiteX60-4093" fmla="*/ 365434 w 539684"/>
                  <a:gd name="connsiteY60-4094" fmla="*/ 492336 h 492336"/>
                  <a:gd name="connsiteX61-4095" fmla="*/ 334318 w 539684"/>
                  <a:gd name="connsiteY61-4096" fmla="*/ 492336 h 492336"/>
                  <a:gd name="connsiteX62-4097" fmla="*/ 334318 w 539684"/>
                  <a:gd name="connsiteY62-4098" fmla="*/ 387293 h 492336"/>
                  <a:gd name="connsiteX63-4099" fmla="*/ 334202 w 539684"/>
                  <a:gd name="connsiteY63-4100" fmla="*/ 383151 h 492336"/>
                  <a:gd name="connsiteX64-4101" fmla="*/ 349530 w 539684"/>
                  <a:gd name="connsiteY64-4102" fmla="*/ 274541 h 492336"/>
                  <a:gd name="connsiteX65-4103" fmla="*/ 346418 w 539684"/>
                  <a:gd name="connsiteY65-4104" fmla="*/ 264531 h 492336"/>
                  <a:gd name="connsiteX66-4105" fmla="*/ 329016 w 539684"/>
                  <a:gd name="connsiteY66-4106" fmla="*/ 263726 h 492336"/>
                  <a:gd name="connsiteX67-4107" fmla="*/ 301358 w 539684"/>
                  <a:gd name="connsiteY67-4108" fmla="*/ 289268 h 492336"/>
                  <a:gd name="connsiteX68-4109" fmla="*/ 278885 w 539684"/>
                  <a:gd name="connsiteY68-4110" fmla="*/ 264531 h 492336"/>
                  <a:gd name="connsiteX69-4111" fmla="*/ 269781 w 539684"/>
                  <a:gd name="connsiteY69-4112" fmla="*/ 260505 h 492336"/>
                  <a:gd name="connsiteX70-4113" fmla="*/ 260676 w 539684"/>
                  <a:gd name="connsiteY70-4114" fmla="*/ 264531 h 492336"/>
                  <a:gd name="connsiteX71-4115" fmla="*/ 238319 w 539684"/>
                  <a:gd name="connsiteY71-4116" fmla="*/ 289268 h 492336"/>
                  <a:gd name="connsiteX72-4117" fmla="*/ 210660 w 539684"/>
                  <a:gd name="connsiteY72-4118" fmla="*/ 263841 h 492336"/>
                  <a:gd name="connsiteX73-4119" fmla="*/ 200519 w 539684"/>
                  <a:gd name="connsiteY73-4120" fmla="*/ 260620 h 492336"/>
                  <a:gd name="connsiteX74-4121" fmla="*/ 190032 w 539684"/>
                  <a:gd name="connsiteY74-4122" fmla="*/ 274541 h 492336"/>
                  <a:gd name="connsiteX75-4123" fmla="*/ 205474 w 539684"/>
                  <a:gd name="connsiteY75-4124" fmla="*/ 383151 h 492336"/>
                  <a:gd name="connsiteX76-4125" fmla="*/ 205359 w 539684"/>
                  <a:gd name="connsiteY76-4126" fmla="*/ 387293 h 492336"/>
                  <a:gd name="connsiteX77-4127" fmla="*/ 205359 w 539684"/>
                  <a:gd name="connsiteY77-4128" fmla="*/ 492336 h 492336"/>
                  <a:gd name="connsiteX78-4129" fmla="*/ 174243 w 539684"/>
                  <a:gd name="connsiteY78-4130" fmla="*/ 492336 h 492336"/>
                  <a:gd name="connsiteX79-4131" fmla="*/ 174243 w 539684"/>
                  <a:gd name="connsiteY79-4132" fmla="*/ 489230 h 492336"/>
                  <a:gd name="connsiteX80-4133" fmla="*/ 131257 w 539684"/>
                  <a:gd name="connsiteY80-4134" fmla="*/ 340466 h 492336"/>
                  <a:gd name="connsiteX81-4135" fmla="*/ 114662 w 539684"/>
                  <a:gd name="connsiteY81-4136" fmla="*/ 271089 h 492336"/>
                  <a:gd name="connsiteX82-4137" fmla="*/ 267591 w 539684"/>
                  <a:gd name="connsiteY82-4138" fmla="*/ 115653 h 492336"/>
                  <a:gd name="connsiteX83-4139" fmla="*/ 395400 w 539684"/>
                  <a:gd name="connsiteY83-4140" fmla="*/ 34872 h 492336"/>
                  <a:gd name="connsiteX84-4141" fmla="*/ 404717 w 539684"/>
                  <a:gd name="connsiteY84-4142" fmla="*/ 36123 h 492336"/>
                  <a:gd name="connsiteX85-4143" fmla="*/ 409210 w 539684"/>
                  <a:gd name="connsiteY85-4144" fmla="*/ 52806 h 492336"/>
                  <a:gd name="connsiteX86-4145" fmla="*/ 387782 w 539684"/>
                  <a:gd name="connsiteY86-4146" fmla="*/ 89968 h 492336"/>
                  <a:gd name="connsiteX87-4147" fmla="*/ 377068 w 539684"/>
                  <a:gd name="connsiteY87-4148" fmla="*/ 96181 h 492336"/>
                  <a:gd name="connsiteX88-4149" fmla="*/ 370963 w 539684"/>
                  <a:gd name="connsiteY88-4150" fmla="*/ 94455 h 492336"/>
                  <a:gd name="connsiteX89-4151" fmla="*/ 366470 w 539684"/>
                  <a:gd name="connsiteY89-4152" fmla="*/ 77772 h 492336"/>
                  <a:gd name="connsiteX90-4153" fmla="*/ 387898 w 539684"/>
                  <a:gd name="connsiteY90-4154" fmla="*/ 40610 h 492336"/>
                  <a:gd name="connsiteX91-4155" fmla="*/ 395400 w 539684"/>
                  <a:gd name="connsiteY91-4156" fmla="*/ 34872 h 492336"/>
                  <a:gd name="connsiteX92-4157" fmla="*/ 144269 w 539684"/>
                  <a:gd name="connsiteY92-4158" fmla="*/ 34872 h 492336"/>
                  <a:gd name="connsiteX93-4159" fmla="*/ 151671 w 539684"/>
                  <a:gd name="connsiteY93-4160" fmla="*/ 40610 h 492336"/>
                  <a:gd name="connsiteX94-4161" fmla="*/ 173214 w 539684"/>
                  <a:gd name="connsiteY94-4162" fmla="*/ 77772 h 492336"/>
                  <a:gd name="connsiteX95-4163" fmla="*/ 168721 w 539684"/>
                  <a:gd name="connsiteY95-4164" fmla="*/ 94455 h 492336"/>
                  <a:gd name="connsiteX96-4165" fmla="*/ 162500 w 539684"/>
                  <a:gd name="connsiteY96-4166" fmla="*/ 96181 h 492336"/>
                  <a:gd name="connsiteX97-4167" fmla="*/ 151902 w 539684"/>
                  <a:gd name="connsiteY97-4168" fmla="*/ 89968 h 492336"/>
                  <a:gd name="connsiteX98-4169" fmla="*/ 130474 w 539684"/>
                  <a:gd name="connsiteY98-4170" fmla="*/ 52806 h 492336"/>
                  <a:gd name="connsiteX99-4171" fmla="*/ 134967 w 539684"/>
                  <a:gd name="connsiteY99-4172" fmla="*/ 36123 h 492336"/>
                  <a:gd name="connsiteX100-4173" fmla="*/ 144269 w 539684"/>
                  <a:gd name="connsiteY100-4174" fmla="*/ 34872 h 492336"/>
                  <a:gd name="connsiteX101-4175" fmla="*/ 269785 w 539684"/>
                  <a:gd name="connsiteY101-4176" fmla="*/ 0 h 492336"/>
                  <a:gd name="connsiteX102-4177" fmla="*/ 282121 w 539684"/>
                  <a:gd name="connsiteY102-4178" fmla="*/ 12318 h 492336"/>
                  <a:gd name="connsiteX103-4179" fmla="*/ 282121 w 539684"/>
                  <a:gd name="connsiteY103-4180" fmla="*/ 55258 h 492336"/>
                  <a:gd name="connsiteX104-4181" fmla="*/ 269785 w 539684"/>
                  <a:gd name="connsiteY104-4182" fmla="*/ 67461 h 492336"/>
                  <a:gd name="connsiteX105-4183" fmla="*/ 257564 w 539684"/>
                  <a:gd name="connsiteY105-4184" fmla="*/ 55258 h 492336"/>
                  <a:gd name="connsiteX106-4185" fmla="*/ 257564 w 539684"/>
                  <a:gd name="connsiteY106-4186" fmla="*/ 12318 h 492336"/>
                  <a:gd name="connsiteX107-4187" fmla="*/ 269785 w 539684"/>
                  <a:gd name="connsiteY107-4188" fmla="*/ 0 h 492336"/>
                  <a:gd name="connsiteX0-4189" fmla="*/ 452459 w 539684"/>
                  <a:gd name="connsiteY0-4190" fmla="*/ 364695 h 492336"/>
                  <a:gd name="connsiteX1-4191" fmla="*/ 461766 w 539684"/>
                  <a:gd name="connsiteY1-4192" fmla="*/ 365904 h 492336"/>
                  <a:gd name="connsiteX2-4193" fmla="*/ 498990 w 539684"/>
                  <a:gd name="connsiteY2-4194" fmla="*/ 387430 h 492336"/>
                  <a:gd name="connsiteX3-4195" fmla="*/ 503485 w 539684"/>
                  <a:gd name="connsiteY3-4196" fmla="*/ 404122 h 492336"/>
                  <a:gd name="connsiteX4-4197" fmla="*/ 492882 w 539684"/>
                  <a:gd name="connsiteY4-4198" fmla="*/ 410338 h 492336"/>
                  <a:gd name="connsiteX5-4199" fmla="*/ 486659 w 539684"/>
                  <a:gd name="connsiteY5-4200" fmla="*/ 408612 h 492336"/>
                  <a:gd name="connsiteX6-4201" fmla="*/ 449550 w 539684"/>
                  <a:gd name="connsiteY6-4202" fmla="*/ 387200 h 492336"/>
                  <a:gd name="connsiteX7-4203" fmla="*/ 445055 w 539684"/>
                  <a:gd name="connsiteY7-4204" fmla="*/ 370393 h 492336"/>
                  <a:gd name="connsiteX8-4205" fmla="*/ 452459 w 539684"/>
                  <a:gd name="connsiteY8-4206" fmla="*/ 364695 h 492336"/>
                  <a:gd name="connsiteX9-4207" fmla="*/ 87225 w 539684"/>
                  <a:gd name="connsiteY9-4208" fmla="*/ 364695 h 492336"/>
                  <a:gd name="connsiteX10-4209" fmla="*/ 94629 w 539684"/>
                  <a:gd name="connsiteY10-4210" fmla="*/ 370393 h 492336"/>
                  <a:gd name="connsiteX11-4211" fmla="*/ 90134 w 539684"/>
                  <a:gd name="connsiteY11-4212" fmla="*/ 387200 h 492336"/>
                  <a:gd name="connsiteX12-4213" fmla="*/ 52910 w 539684"/>
                  <a:gd name="connsiteY12-4214" fmla="*/ 408612 h 492336"/>
                  <a:gd name="connsiteX13-4215" fmla="*/ 46802 w 539684"/>
                  <a:gd name="connsiteY13-4216" fmla="*/ 410338 h 492336"/>
                  <a:gd name="connsiteX14-4217" fmla="*/ 36199 w 539684"/>
                  <a:gd name="connsiteY14-4218" fmla="*/ 404122 h 492336"/>
                  <a:gd name="connsiteX15-4219" fmla="*/ 40694 w 539684"/>
                  <a:gd name="connsiteY15-4220" fmla="*/ 387430 h 492336"/>
                  <a:gd name="connsiteX16-4221" fmla="*/ 77918 w 539684"/>
                  <a:gd name="connsiteY16-4222" fmla="*/ 365904 h 492336"/>
                  <a:gd name="connsiteX17-4223" fmla="*/ 87225 w 539684"/>
                  <a:gd name="connsiteY17-4224" fmla="*/ 364695 h 492336"/>
                  <a:gd name="connsiteX18-4225" fmla="*/ 230839 w 539684"/>
                  <a:gd name="connsiteY18-4226" fmla="*/ 315712 h 492336"/>
                  <a:gd name="connsiteX19-4227" fmla="*/ 264427 w 539684"/>
                  <a:gd name="connsiteY19-4228" fmla="*/ 339352 h 492336"/>
                  <a:gd name="connsiteX20-4229" fmla="*/ 308845 w 539684"/>
                  <a:gd name="connsiteY20-4230" fmla="*/ 315712 h 492336"/>
                  <a:gd name="connsiteX21-4231" fmla="*/ 320367 w 539684"/>
                  <a:gd name="connsiteY21-4232" fmla="*/ 305123 h 492336"/>
                  <a:gd name="connsiteX22-4233" fmla="*/ 219317 w 539684"/>
                  <a:gd name="connsiteY22-4234" fmla="*/ 305123 h 492336"/>
                  <a:gd name="connsiteX23-4235" fmla="*/ 230839 w 539684"/>
                  <a:gd name="connsiteY23-4236" fmla="*/ 315712 h 492336"/>
                  <a:gd name="connsiteX24-4237" fmla="*/ 484369 w 539684"/>
                  <a:gd name="connsiteY24-4238" fmla="*/ 257141 h 492336"/>
                  <a:gd name="connsiteX25-4239" fmla="*/ 527353 w 539684"/>
                  <a:gd name="connsiteY25-4240" fmla="*/ 257141 h 492336"/>
                  <a:gd name="connsiteX26-4241" fmla="*/ 539684 w 539684"/>
                  <a:gd name="connsiteY26-4242" fmla="*/ 269477 h 492336"/>
                  <a:gd name="connsiteX27-4243" fmla="*/ 527353 w 539684"/>
                  <a:gd name="connsiteY27-4244" fmla="*/ 281698 h 492336"/>
                  <a:gd name="connsiteX28-4245" fmla="*/ 484369 w 539684"/>
                  <a:gd name="connsiteY28-4246" fmla="*/ 281698 h 492336"/>
                  <a:gd name="connsiteX29-4247" fmla="*/ 472153 w 539684"/>
                  <a:gd name="connsiteY29-4248" fmla="*/ 269477 h 492336"/>
                  <a:gd name="connsiteX30-4249" fmla="*/ 484369 w 539684"/>
                  <a:gd name="connsiteY30-4250" fmla="*/ 257141 h 492336"/>
                  <a:gd name="connsiteX31-4251" fmla="*/ 12331 w 539684"/>
                  <a:gd name="connsiteY31-4252" fmla="*/ 257141 h 492336"/>
                  <a:gd name="connsiteX32-4253" fmla="*/ 55200 w 539684"/>
                  <a:gd name="connsiteY32-4254" fmla="*/ 257141 h 492336"/>
                  <a:gd name="connsiteX33-4255" fmla="*/ 67531 w 539684"/>
                  <a:gd name="connsiteY33-4256" fmla="*/ 269477 h 492336"/>
                  <a:gd name="connsiteX34-4257" fmla="*/ 55200 w 539684"/>
                  <a:gd name="connsiteY34-4258" fmla="*/ 281698 h 492336"/>
                  <a:gd name="connsiteX35-4259" fmla="*/ 12331 w 539684"/>
                  <a:gd name="connsiteY35-4260" fmla="*/ 281698 h 492336"/>
                  <a:gd name="connsiteX36-4261" fmla="*/ 0 w 539684"/>
                  <a:gd name="connsiteY36-4262" fmla="*/ 269477 h 492336"/>
                  <a:gd name="connsiteX37-4263" fmla="*/ 12331 w 539684"/>
                  <a:gd name="connsiteY37-4264" fmla="*/ 257141 h 492336"/>
                  <a:gd name="connsiteX38-4265" fmla="*/ 496023 w 539684"/>
                  <a:gd name="connsiteY38-4266" fmla="*/ 129008 h 492336"/>
                  <a:gd name="connsiteX39-4267" fmla="*/ 503485 w 539684"/>
                  <a:gd name="connsiteY39-4268" fmla="*/ 134749 h 492336"/>
                  <a:gd name="connsiteX40-4269" fmla="*/ 498990 w 539684"/>
                  <a:gd name="connsiteY40-4270" fmla="*/ 151441 h 492336"/>
                  <a:gd name="connsiteX41-4271" fmla="*/ 461766 w 539684"/>
                  <a:gd name="connsiteY41-4272" fmla="*/ 172968 h 492336"/>
                  <a:gd name="connsiteX42-4273" fmla="*/ 455658 w 539684"/>
                  <a:gd name="connsiteY42-4274" fmla="*/ 174579 h 492336"/>
                  <a:gd name="connsiteX43-4275" fmla="*/ 445055 w 539684"/>
                  <a:gd name="connsiteY43-4276" fmla="*/ 168478 h 492336"/>
                  <a:gd name="connsiteX44-4277" fmla="*/ 449550 w 539684"/>
                  <a:gd name="connsiteY44-4278" fmla="*/ 151671 h 492336"/>
                  <a:gd name="connsiteX45-4279" fmla="*/ 486659 w 539684"/>
                  <a:gd name="connsiteY45-4280" fmla="*/ 130260 h 492336"/>
                  <a:gd name="connsiteX46-4281" fmla="*/ 496023 w 539684"/>
                  <a:gd name="connsiteY46-4282" fmla="*/ 129008 h 492336"/>
                  <a:gd name="connsiteX47-4283" fmla="*/ 43604 w 539684"/>
                  <a:gd name="connsiteY47-4284" fmla="*/ 129008 h 492336"/>
                  <a:gd name="connsiteX48-4285" fmla="*/ 52910 w 539684"/>
                  <a:gd name="connsiteY48-4286" fmla="*/ 130260 h 492336"/>
                  <a:gd name="connsiteX49-4287" fmla="*/ 90134 w 539684"/>
                  <a:gd name="connsiteY49-4288" fmla="*/ 151671 h 492336"/>
                  <a:gd name="connsiteX50-4289" fmla="*/ 94629 w 539684"/>
                  <a:gd name="connsiteY50-4290" fmla="*/ 168478 h 492336"/>
                  <a:gd name="connsiteX51-4291" fmla="*/ 84026 w 539684"/>
                  <a:gd name="connsiteY51-4292" fmla="*/ 174579 h 492336"/>
                  <a:gd name="connsiteX52-4293" fmla="*/ 77918 w 539684"/>
                  <a:gd name="connsiteY52-4294" fmla="*/ 172968 h 492336"/>
                  <a:gd name="connsiteX53-4295" fmla="*/ 40694 w 539684"/>
                  <a:gd name="connsiteY53-4296" fmla="*/ 151441 h 492336"/>
                  <a:gd name="connsiteX54-4297" fmla="*/ 36199 w 539684"/>
                  <a:gd name="connsiteY54-4298" fmla="*/ 134749 h 492336"/>
                  <a:gd name="connsiteX55-4299" fmla="*/ 43604 w 539684"/>
                  <a:gd name="connsiteY55-4300" fmla="*/ 129008 h 492336"/>
                  <a:gd name="connsiteX56-4301" fmla="*/ 267591 w 539684"/>
                  <a:gd name="connsiteY56-4302" fmla="*/ 115653 h 492336"/>
                  <a:gd name="connsiteX57-4303" fmla="*/ 425015 w 539684"/>
                  <a:gd name="connsiteY57-4304" fmla="*/ 270629 h 492336"/>
                  <a:gd name="connsiteX58-4305" fmla="*/ 409572 w 539684"/>
                  <a:gd name="connsiteY58-4306" fmla="*/ 338165 h 492336"/>
                  <a:gd name="connsiteX59-4307" fmla="*/ 365434 w 539684"/>
                  <a:gd name="connsiteY59-4308" fmla="*/ 488539 h 492336"/>
                  <a:gd name="connsiteX60-4309" fmla="*/ 365434 w 539684"/>
                  <a:gd name="connsiteY60-4310" fmla="*/ 492336 h 492336"/>
                  <a:gd name="connsiteX61-4311" fmla="*/ 334318 w 539684"/>
                  <a:gd name="connsiteY61-4312" fmla="*/ 492336 h 492336"/>
                  <a:gd name="connsiteX62-4313" fmla="*/ 334318 w 539684"/>
                  <a:gd name="connsiteY62-4314" fmla="*/ 387293 h 492336"/>
                  <a:gd name="connsiteX63-4315" fmla="*/ 334202 w 539684"/>
                  <a:gd name="connsiteY63-4316" fmla="*/ 383151 h 492336"/>
                  <a:gd name="connsiteX64-4317" fmla="*/ 349530 w 539684"/>
                  <a:gd name="connsiteY64-4318" fmla="*/ 274541 h 492336"/>
                  <a:gd name="connsiteX65-4319" fmla="*/ 346418 w 539684"/>
                  <a:gd name="connsiteY65-4320" fmla="*/ 264531 h 492336"/>
                  <a:gd name="connsiteX66-4321" fmla="*/ 329016 w 539684"/>
                  <a:gd name="connsiteY66-4322" fmla="*/ 263726 h 492336"/>
                  <a:gd name="connsiteX67-4323" fmla="*/ 301358 w 539684"/>
                  <a:gd name="connsiteY67-4324" fmla="*/ 289268 h 492336"/>
                  <a:gd name="connsiteX68-4325" fmla="*/ 278885 w 539684"/>
                  <a:gd name="connsiteY68-4326" fmla="*/ 264531 h 492336"/>
                  <a:gd name="connsiteX69-4327" fmla="*/ 269781 w 539684"/>
                  <a:gd name="connsiteY69-4328" fmla="*/ 260505 h 492336"/>
                  <a:gd name="connsiteX70-4329" fmla="*/ 260676 w 539684"/>
                  <a:gd name="connsiteY70-4330" fmla="*/ 264531 h 492336"/>
                  <a:gd name="connsiteX71-4331" fmla="*/ 238319 w 539684"/>
                  <a:gd name="connsiteY71-4332" fmla="*/ 289268 h 492336"/>
                  <a:gd name="connsiteX72-4333" fmla="*/ 210660 w 539684"/>
                  <a:gd name="connsiteY72-4334" fmla="*/ 263841 h 492336"/>
                  <a:gd name="connsiteX73-4335" fmla="*/ 200519 w 539684"/>
                  <a:gd name="connsiteY73-4336" fmla="*/ 260620 h 492336"/>
                  <a:gd name="connsiteX74-4337" fmla="*/ 190032 w 539684"/>
                  <a:gd name="connsiteY74-4338" fmla="*/ 274541 h 492336"/>
                  <a:gd name="connsiteX75-4339" fmla="*/ 205474 w 539684"/>
                  <a:gd name="connsiteY75-4340" fmla="*/ 383151 h 492336"/>
                  <a:gd name="connsiteX76-4341" fmla="*/ 205359 w 539684"/>
                  <a:gd name="connsiteY76-4342" fmla="*/ 387293 h 492336"/>
                  <a:gd name="connsiteX77-4343" fmla="*/ 205359 w 539684"/>
                  <a:gd name="connsiteY77-4344" fmla="*/ 492336 h 492336"/>
                  <a:gd name="connsiteX78-4345" fmla="*/ 174243 w 539684"/>
                  <a:gd name="connsiteY78-4346" fmla="*/ 492336 h 492336"/>
                  <a:gd name="connsiteX79-4347" fmla="*/ 174243 w 539684"/>
                  <a:gd name="connsiteY79-4348" fmla="*/ 489230 h 492336"/>
                  <a:gd name="connsiteX80-4349" fmla="*/ 131257 w 539684"/>
                  <a:gd name="connsiteY80-4350" fmla="*/ 340466 h 492336"/>
                  <a:gd name="connsiteX81-4351" fmla="*/ 114662 w 539684"/>
                  <a:gd name="connsiteY81-4352" fmla="*/ 271089 h 492336"/>
                  <a:gd name="connsiteX82-4353" fmla="*/ 267591 w 539684"/>
                  <a:gd name="connsiteY82-4354" fmla="*/ 115653 h 492336"/>
                  <a:gd name="connsiteX83-4355" fmla="*/ 395400 w 539684"/>
                  <a:gd name="connsiteY83-4356" fmla="*/ 34872 h 492336"/>
                  <a:gd name="connsiteX84-4357" fmla="*/ 404717 w 539684"/>
                  <a:gd name="connsiteY84-4358" fmla="*/ 36123 h 492336"/>
                  <a:gd name="connsiteX85-4359" fmla="*/ 409210 w 539684"/>
                  <a:gd name="connsiteY85-4360" fmla="*/ 52806 h 492336"/>
                  <a:gd name="connsiteX86-4361" fmla="*/ 387782 w 539684"/>
                  <a:gd name="connsiteY86-4362" fmla="*/ 89968 h 492336"/>
                  <a:gd name="connsiteX87-4363" fmla="*/ 377068 w 539684"/>
                  <a:gd name="connsiteY87-4364" fmla="*/ 96181 h 492336"/>
                  <a:gd name="connsiteX88-4365" fmla="*/ 370963 w 539684"/>
                  <a:gd name="connsiteY88-4366" fmla="*/ 94455 h 492336"/>
                  <a:gd name="connsiteX89-4367" fmla="*/ 366470 w 539684"/>
                  <a:gd name="connsiteY89-4368" fmla="*/ 77772 h 492336"/>
                  <a:gd name="connsiteX90-4369" fmla="*/ 387898 w 539684"/>
                  <a:gd name="connsiteY90-4370" fmla="*/ 40610 h 492336"/>
                  <a:gd name="connsiteX91-4371" fmla="*/ 395400 w 539684"/>
                  <a:gd name="connsiteY91-4372" fmla="*/ 34872 h 492336"/>
                  <a:gd name="connsiteX92-4373" fmla="*/ 144269 w 539684"/>
                  <a:gd name="connsiteY92-4374" fmla="*/ 34872 h 492336"/>
                  <a:gd name="connsiteX93-4375" fmla="*/ 151671 w 539684"/>
                  <a:gd name="connsiteY93-4376" fmla="*/ 40610 h 492336"/>
                  <a:gd name="connsiteX94-4377" fmla="*/ 173214 w 539684"/>
                  <a:gd name="connsiteY94-4378" fmla="*/ 77772 h 492336"/>
                  <a:gd name="connsiteX95-4379" fmla="*/ 168721 w 539684"/>
                  <a:gd name="connsiteY95-4380" fmla="*/ 94455 h 492336"/>
                  <a:gd name="connsiteX96-4381" fmla="*/ 162500 w 539684"/>
                  <a:gd name="connsiteY96-4382" fmla="*/ 96181 h 492336"/>
                  <a:gd name="connsiteX97-4383" fmla="*/ 151902 w 539684"/>
                  <a:gd name="connsiteY97-4384" fmla="*/ 89968 h 492336"/>
                  <a:gd name="connsiteX98-4385" fmla="*/ 130474 w 539684"/>
                  <a:gd name="connsiteY98-4386" fmla="*/ 52806 h 492336"/>
                  <a:gd name="connsiteX99-4387" fmla="*/ 134967 w 539684"/>
                  <a:gd name="connsiteY99-4388" fmla="*/ 36123 h 492336"/>
                  <a:gd name="connsiteX100-4389" fmla="*/ 144269 w 539684"/>
                  <a:gd name="connsiteY100-4390" fmla="*/ 34872 h 492336"/>
                  <a:gd name="connsiteX101-4391" fmla="*/ 269785 w 539684"/>
                  <a:gd name="connsiteY101-4392" fmla="*/ 0 h 492336"/>
                  <a:gd name="connsiteX102-4393" fmla="*/ 282121 w 539684"/>
                  <a:gd name="connsiteY102-4394" fmla="*/ 12318 h 492336"/>
                  <a:gd name="connsiteX103-4395" fmla="*/ 282121 w 539684"/>
                  <a:gd name="connsiteY103-4396" fmla="*/ 55258 h 492336"/>
                  <a:gd name="connsiteX104-4397" fmla="*/ 269785 w 539684"/>
                  <a:gd name="connsiteY104-4398" fmla="*/ 67461 h 492336"/>
                  <a:gd name="connsiteX105-4399" fmla="*/ 257564 w 539684"/>
                  <a:gd name="connsiteY105-4400" fmla="*/ 55258 h 492336"/>
                  <a:gd name="connsiteX106-4401" fmla="*/ 257564 w 539684"/>
                  <a:gd name="connsiteY106-4402" fmla="*/ 12318 h 492336"/>
                  <a:gd name="connsiteX107-4403" fmla="*/ 269785 w 539684"/>
                  <a:gd name="connsiteY107-4404" fmla="*/ 0 h 492336"/>
                  <a:gd name="connsiteX0-4405" fmla="*/ 452459 w 539684"/>
                  <a:gd name="connsiteY0-4406" fmla="*/ 364695 h 492336"/>
                  <a:gd name="connsiteX1-4407" fmla="*/ 461766 w 539684"/>
                  <a:gd name="connsiteY1-4408" fmla="*/ 365904 h 492336"/>
                  <a:gd name="connsiteX2-4409" fmla="*/ 498990 w 539684"/>
                  <a:gd name="connsiteY2-4410" fmla="*/ 387430 h 492336"/>
                  <a:gd name="connsiteX3-4411" fmla="*/ 503485 w 539684"/>
                  <a:gd name="connsiteY3-4412" fmla="*/ 404122 h 492336"/>
                  <a:gd name="connsiteX4-4413" fmla="*/ 492882 w 539684"/>
                  <a:gd name="connsiteY4-4414" fmla="*/ 410338 h 492336"/>
                  <a:gd name="connsiteX5-4415" fmla="*/ 486659 w 539684"/>
                  <a:gd name="connsiteY5-4416" fmla="*/ 408612 h 492336"/>
                  <a:gd name="connsiteX6-4417" fmla="*/ 449550 w 539684"/>
                  <a:gd name="connsiteY6-4418" fmla="*/ 387200 h 492336"/>
                  <a:gd name="connsiteX7-4419" fmla="*/ 445055 w 539684"/>
                  <a:gd name="connsiteY7-4420" fmla="*/ 370393 h 492336"/>
                  <a:gd name="connsiteX8-4421" fmla="*/ 452459 w 539684"/>
                  <a:gd name="connsiteY8-4422" fmla="*/ 364695 h 492336"/>
                  <a:gd name="connsiteX9-4423" fmla="*/ 87225 w 539684"/>
                  <a:gd name="connsiteY9-4424" fmla="*/ 364695 h 492336"/>
                  <a:gd name="connsiteX10-4425" fmla="*/ 94629 w 539684"/>
                  <a:gd name="connsiteY10-4426" fmla="*/ 370393 h 492336"/>
                  <a:gd name="connsiteX11-4427" fmla="*/ 90134 w 539684"/>
                  <a:gd name="connsiteY11-4428" fmla="*/ 387200 h 492336"/>
                  <a:gd name="connsiteX12-4429" fmla="*/ 52910 w 539684"/>
                  <a:gd name="connsiteY12-4430" fmla="*/ 408612 h 492336"/>
                  <a:gd name="connsiteX13-4431" fmla="*/ 46802 w 539684"/>
                  <a:gd name="connsiteY13-4432" fmla="*/ 410338 h 492336"/>
                  <a:gd name="connsiteX14-4433" fmla="*/ 36199 w 539684"/>
                  <a:gd name="connsiteY14-4434" fmla="*/ 404122 h 492336"/>
                  <a:gd name="connsiteX15-4435" fmla="*/ 40694 w 539684"/>
                  <a:gd name="connsiteY15-4436" fmla="*/ 387430 h 492336"/>
                  <a:gd name="connsiteX16-4437" fmla="*/ 77918 w 539684"/>
                  <a:gd name="connsiteY16-4438" fmla="*/ 365904 h 492336"/>
                  <a:gd name="connsiteX17-4439" fmla="*/ 87225 w 539684"/>
                  <a:gd name="connsiteY17-4440" fmla="*/ 364695 h 492336"/>
                  <a:gd name="connsiteX18-4441" fmla="*/ 230839 w 539684"/>
                  <a:gd name="connsiteY18-4442" fmla="*/ 315712 h 492336"/>
                  <a:gd name="connsiteX19-4443" fmla="*/ 308845 w 539684"/>
                  <a:gd name="connsiteY19-4444" fmla="*/ 315712 h 492336"/>
                  <a:gd name="connsiteX20-4445" fmla="*/ 320367 w 539684"/>
                  <a:gd name="connsiteY20-4446" fmla="*/ 305123 h 492336"/>
                  <a:gd name="connsiteX21-4447" fmla="*/ 219317 w 539684"/>
                  <a:gd name="connsiteY21-4448" fmla="*/ 305123 h 492336"/>
                  <a:gd name="connsiteX22-4449" fmla="*/ 230839 w 539684"/>
                  <a:gd name="connsiteY22-4450" fmla="*/ 315712 h 492336"/>
                  <a:gd name="connsiteX23-4451" fmla="*/ 484369 w 539684"/>
                  <a:gd name="connsiteY23-4452" fmla="*/ 257141 h 492336"/>
                  <a:gd name="connsiteX24-4453" fmla="*/ 527353 w 539684"/>
                  <a:gd name="connsiteY24-4454" fmla="*/ 257141 h 492336"/>
                  <a:gd name="connsiteX25-4455" fmla="*/ 539684 w 539684"/>
                  <a:gd name="connsiteY25-4456" fmla="*/ 269477 h 492336"/>
                  <a:gd name="connsiteX26-4457" fmla="*/ 527353 w 539684"/>
                  <a:gd name="connsiteY26-4458" fmla="*/ 281698 h 492336"/>
                  <a:gd name="connsiteX27-4459" fmla="*/ 484369 w 539684"/>
                  <a:gd name="connsiteY27-4460" fmla="*/ 281698 h 492336"/>
                  <a:gd name="connsiteX28-4461" fmla="*/ 472153 w 539684"/>
                  <a:gd name="connsiteY28-4462" fmla="*/ 269477 h 492336"/>
                  <a:gd name="connsiteX29-4463" fmla="*/ 484369 w 539684"/>
                  <a:gd name="connsiteY29-4464" fmla="*/ 257141 h 492336"/>
                  <a:gd name="connsiteX30-4465" fmla="*/ 12331 w 539684"/>
                  <a:gd name="connsiteY30-4466" fmla="*/ 257141 h 492336"/>
                  <a:gd name="connsiteX31-4467" fmla="*/ 55200 w 539684"/>
                  <a:gd name="connsiteY31-4468" fmla="*/ 257141 h 492336"/>
                  <a:gd name="connsiteX32-4469" fmla="*/ 67531 w 539684"/>
                  <a:gd name="connsiteY32-4470" fmla="*/ 269477 h 492336"/>
                  <a:gd name="connsiteX33-4471" fmla="*/ 55200 w 539684"/>
                  <a:gd name="connsiteY33-4472" fmla="*/ 281698 h 492336"/>
                  <a:gd name="connsiteX34-4473" fmla="*/ 12331 w 539684"/>
                  <a:gd name="connsiteY34-4474" fmla="*/ 281698 h 492336"/>
                  <a:gd name="connsiteX35-4475" fmla="*/ 0 w 539684"/>
                  <a:gd name="connsiteY35-4476" fmla="*/ 269477 h 492336"/>
                  <a:gd name="connsiteX36-4477" fmla="*/ 12331 w 539684"/>
                  <a:gd name="connsiteY36-4478" fmla="*/ 257141 h 492336"/>
                  <a:gd name="connsiteX37-4479" fmla="*/ 496023 w 539684"/>
                  <a:gd name="connsiteY37-4480" fmla="*/ 129008 h 492336"/>
                  <a:gd name="connsiteX38-4481" fmla="*/ 503485 w 539684"/>
                  <a:gd name="connsiteY38-4482" fmla="*/ 134749 h 492336"/>
                  <a:gd name="connsiteX39-4483" fmla="*/ 498990 w 539684"/>
                  <a:gd name="connsiteY39-4484" fmla="*/ 151441 h 492336"/>
                  <a:gd name="connsiteX40-4485" fmla="*/ 461766 w 539684"/>
                  <a:gd name="connsiteY40-4486" fmla="*/ 172968 h 492336"/>
                  <a:gd name="connsiteX41-4487" fmla="*/ 455658 w 539684"/>
                  <a:gd name="connsiteY41-4488" fmla="*/ 174579 h 492336"/>
                  <a:gd name="connsiteX42-4489" fmla="*/ 445055 w 539684"/>
                  <a:gd name="connsiteY42-4490" fmla="*/ 168478 h 492336"/>
                  <a:gd name="connsiteX43-4491" fmla="*/ 449550 w 539684"/>
                  <a:gd name="connsiteY43-4492" fmla="*/ 151671 h 492336"/>
                  <a:gd name="connsiteX44-4493" fmla="*/ 486659 w 539684"/>
                  <a:gd name="connsiteY44-4494" fmla="*/ 130260 h 492336"/>
                  <a:gd name="connsiteX45-4495" fmla="*/ 496023 w 539684"/>
                  <a:gd name="connsiteY45-4496" fmla="*/ 129008 h 492336"/>
                  <a:gd name="connsiteX46-4497" fmla="*/ 43604 w 539684"/>
                  <a:gd name="connsiteY46-4498" fmla="*/ 129008 h 492336"/>
                  <a:gd name="connsiteX47-4499" fmla="*/ 52910 w 539684"/>
                  <a:gd name="connsiteY47-4500" fmla="*/ 130260 h 492336"/>
                  <a:gd name="connsiteX48-4501" fmla="*/ 90134 w 539684"/>
                  <a:gd name="connsiteY48-4502" fmla="*/ 151671 h 492336"/>
                  <a:gd name="connsiteX49-4503" fmla="*/ 94629 w 539684"/>
                  <a:gd name="connsiteY49-4504" fmla="*/ 168478 h 492336"/>
                  <a:gd name="connsiteX50-4505" fmla="*/ 84026 w 539684"/>
                  <a:gd name="connsiteY50-4506" fmla="*/ 174579 h 492336"/>
                  <a:gd name="connsiteX51-4507" fmla="*/ 77918 w 539684"/>
                  <a:gd name="connsiteY51-4508" fmla="*/ 172968 h 492336"/>
                  <a:gd name="connsiteX52-4509" fmla="*/ 40694 w 539684"/>
                  <a:gd name="connsiteY52-4510" fmla="*/ 151441 h 492336"/>
                  <a:gd name="connsiteX53-4511" fmla="*/ 36199 w 539684"/>
                  <a:gd name="connsiteY53-4512" fmla="*/ 134749 h 492336"/>
                  <a:gd name="connsiteX54-4513" fmla="*/ 43604 w 539684"/>
                  <a:gd name="connsiteY54-4514" fmla="*/ 129008 h 492336"/>
                  <a:gd name="connsiteX55-4515" fmla="*/ 267591 w 539684"/>
                  <a:gd name="connsiteY55-4516" fmla="*/ 115653 h 492336"/>
                  <a:gd name="connsiteX56-4517" fmla="*/ 425015 w 539684"/>
                  <a:gd name="connsiteY56-4518" fmla="*/ 270629 h 492336"/>
                  <a:gd name="connsiteX57-4519" fmla="*/ 409572 w 539684"/>
                  <a:gd name="connsiteY57-4520" fmla="*/ 338165 h 492336"/>
                  <a:gd name="connsiteX58-4521" fmla="*/ 365434 w 539684"/>
                  <a:gd name="connsiteY58-4522" fmla="*/ 488539 h 492336"/>
                  <a:gd name="connsiteX59-4523" fmla="*/ 365434 w 539684"/>
                  <a:gd name="connsiteY59-4524" fmla="*/ 492336 h 492336"/>
                  <a:gd name="connsiteX60-4525" fmla="*/ 334318 w 539684"/>
                  <a:gd name="connsiteY60-4526" fmla="*/ 492336 h 492336"/>
                  <a:gd name="connsiteX61-4527" fmla="*/ 334318 w 539684"/>
                  <a:gd name="connsiteY61-4528" fmla="*/ 387293 h 492336"/>
                  <a:gd name="connsiteX62-4529" fmla="*/ 334202 w 539684"/>
                  <a:gd name="connsiteY62-4530" fmla="*/ 383151 h 492336"/>
                  <a:gd name="connsiteX63-4531" fmla="*/ 349530 w 539684"/>
                  <a:gd name="connsiteY63-4532" fmla="*/ 274541 h 492336"/>
                  <a:gd name="connsiteX64-4533" fmla="*/ 346418 w 539684"/>
                  <a:gd name="connsiteY64-4534" fmla="*/ 264531 h 492336"/>
                  <a:gd name="connsiteX65-4535" fmla="*/ 329016 w 539684"/>
                  <a:gd name="connsiteY65-4536" fmla="*/ 263726 h 492336"/>
                  <a:gd name="connsiteX66-4537" fmla="*/ 301358 w 539684"/>
                  <a:gd name="connsiteY66-4538" fmla="*/ 289268 h 492336"/>
                  <a:gd name="connsiteX67-4539" fmla="*/ 278885 w 539684"/>
                  <a:gd name="connsiteY67-4540" fmla="*/ 264531 h 492336"/>
                  <a:gd name="connsiteX68-4541" fmla="*/ 269781 w 539684"/>
                  <a:gd name="connsiteY68-4542" fmla="*/ 260505 h 492336"/>
                  <a:gd name="connsiteX69-4543" fmla="*/ 260676 w 539684"/>
                  <a:gd name="connsiteY69-4544" fmla="*/ 264531 h 492336"/>
                  <a:gd name="connsiteX70-4545" fmla="*/ 238319 w 539684"/>
                  <a:gd name="connsiteY70-4546" fmla="*/ 289268 h 492336"/>
                  <a:gd name="connsiteX71-4547" fmla="*/ 210660 w 539684"/>
                  <a:gd name="connsiteY71-4548" fmla="*/ 263841 h 492336"/>
                  <a:gd name="connsiteX72-4549" fmla="*/ 200519 w 539684"/>
                  <a:gd name="connsiteY72-4550" fmla="*/ 260620 h 492336"/>
                  <a:gd name="connsiteX73-4551" fmla="*/ 190032 w 539684"/>
                  <a:gd name="connsiteY73-4552" fmla="*/ 274541 h 492336"/>
                  <a:gd name="connsiteX74-4553" fmla="*/ 205474 w 539684"/>
                  <a:gd name="connsiteY74-4554" fmla="*/ 383151 h 492336"/>
                  <a:gd name="connsiteX75-4555" fmla="*/ 205359 w 539684"/>
                  <a:gd name="connsiteY75-4556" fmla="*/ 387293 h 492336"/>
                  <a:gd name="connsiteX76-4557" fmla="*/ 205359 w 539684"/>
                  <a:gd name="connsiteY76-4558" fmla="*/ 492336 h 492336"/>
                  <a:gd name="connsiteX77-4559" fmla="*/ 174243 w 539684"/>
                  <a:gd name="connsiteY77-4560" fmla="*/ 492336 h 492336"/>
                  <a:gd name="connsiteX78-4561" fmla="*/ 174243 w 539684"/>
                  <a:gd name="connsiteY78-4562" fmla="*/ 489230 h 492336"/>
                  <a:gd name="connsiteX79-4563" fmla="*/ 131257 w 539684"/>
                  <a:gd name="connsiteY79-4564" fmla="*/ 340466 h 492336"/>
                  <a:gd name="connsiteX80-4565" fmla="*/ 114662 w 539684"/>
                  <a:gd name="connsiteY80-4566" fmla="*/ 271089 h 492336"/>
                  <a:gd name="connsiteX81-4567" fmla="*/ 267591 w 539684"/>
                  <a:gd name="connsiteY81-4568" fmla="*/ 115653 h 492336"/>
                  <a:gd name="connsiteX82-4569" fmla="*/ 395400 w 539684"/>
                  <a:gd name="connsiteY82-4570" fmla="*/ 34872 h 492336"/>
                  <a:gd name="connsiteX83-4571" fmla="*/ 404717 w 539684"/>
                  <a:gd name="connsiteY83-4572" fmla="*/ 36123 h 492336"/>
                  <a:gd name="connsiteX84-4573" fmla="*/ 409210 w 539684"/>
                  <a:gd name="connsiteY84-4574" fmla="*/ 52806 h 492336"/>
                  <a:gd name="connsiteX85-4575" fmla="*/ 387782 w 539684"/>
                  <a:gd name="connsiteY85-4576" fmla="*/ 89968 h 492336"/>
                  <a:gd name="connsiteX86-4577" fmla="*/ 377068 w 539684"/>
                  <a:gd name="connsiteY86-4578" fmla="*/ 96181 h 492336"/>
                  <a:gd name="connsiteX87-4579" fmla="*/ 370963 w 539684"/>
                  <a:gd name="connsiteY87-4580" fmla="*/ 94455 h 492336"/>
                  <a:gd name="connsiteX88-4581" fmla="*/ 366470 w 539684"/>
                  <a:gd name="connsiteY88-4582" fmla="*/ 77772 h 492336"/>
                  <a:gd name="connsiteX89-4583" fmla="*/ 387898 w 539684"/>
                  <a:gd name="connsiteY89-4584" fmla="*/ 40610 h 492336"/>
                  <a:gd name="connsiteX90-4585" fmla="*/ 395400 w 539684"/>
                  <a:gd name="connsiteY90-4586" fmla="*/ 34872 h 492336"/>
                  <a:gd name="connsiteX91-4587" fmla="*/ 144269 w 539684"/>
                  <a:gd name="connsiteY91-4588" fmla="*/ 34872 h 492336"/>
                  <a:gd name="connsiteX92-4589" fmla="*/ 151671 w 539684"/>
                  <a:gd name="connsiteY92-4590" fmla="*/ 40610 h 492336"/>
                  <a:gd name="connsiteX93-4591" fmla="*/ 173214 w 539684"/>
                  <a:gd name="connsiteY93-4592" fmla="*/ 77772 h 492336"/>
                  <a:gd name="connsiteX94-4593" fmla="*/ 168721 w 539684"/>
                  <a:gd name="connsiteY94-4594" fmla="*/ 94455 h 492336"/>
                  <a:gd name="connsiteX95-4595" fmla="*/ 162500 w 539684"/>
                  <a:gd name="connsiteY95-4596" fmla="*/ 96181 h 492336"/>
                  <a:gd name="connsiteX96-4597" fmla="*/ 151902 w 539684"/>
                  <a:gd name="connsiteY96-4598" fmla="*/ 89968 h 492336"/>
                  <a:gd name="connsiteX97-4599" fmla="*/ 130474 w 539684"/>
                  <a:gd name="connsiteY97-4600" fmla="*/ 52806 h 492336"/>
                  <a:gd name="connsiteX98-4601" fmla="*/ 134967 w 539684"/>
                  <a:gd name="connsiteY98-4602" fmla="*/ 36123 h 492336"/>
                  <a:gd name="connsiteX99-4603" fmla="*/ 144269 w 539684"/>
                  <a:gd name="connsiteY99-4604" fmla="*/ 34872 h 492336"/>
                  <a:gd name="connsiteX100-4605" fmla="*/ 269785 w 539684"/>
                  <a:gd name="connsiteY100-4606" fmla="*/ 0 h 492336"/>
                  <a:gd name="connsiteX101-4607" fmla="*/ 282121 w 539684"/>
                  <a:gd name="connsiteY101-4608" fmla="*/ 12318 h 492336"/>
                  <a:gd name="connsiteX102-4609" fmla="*/ 282121 w 539684"/>
                  <a:gd name="connsiteY102-4610" fmla="*/ 55258 h 492336"/>
                  <a:gd name="connsiteX103-4611" fmla="*/ 269785 w 539684"/>
                  <a:gd name="connsiteY103-4612" fmla="*/ 67461 h 492336"/>
                  <a:gd name="connsiteX104-4613" fmla="*/ 257564 w 539684"/>
                  <a:gd name="connsiteY104-4614" fmla="*/ 55258 h 492336"/>
                  <a:gd name="connsiteX105-4615" fmla="*/ 257564 w 539684"/>
                  <a:gd name="connsiteY105-4616" fmla="*/ 12318 h 492336"/>
                  <a:gd name="connsiteX106-4617" fmla="*/ 269785 w 539684"/>
                  <a:gd name="connsiteY106-4618" fmla="*/ 0 h 492336"/>
                  <a:gd name="connsiteX0-4619" fmla="*/ 452459 w 539684"/>
                  <a:gd name="connsiteY0-4620" fmla="*/ 364695 h 492336"/>
                  <a:gd name="connsiteX1-4621" fmla="*/ 461766 w 539684"/>
                  <a:gd name="connsiteY1-4622" fmla="*/ 365904 h 492336"/>
                  <a:gd name="connsiteX2-4623" fmla="*/ 498990 w 539684"/>
                  <a:gd name="connsiteY2-4624" fmla="*/ 387430 h 492336"/>
                  <a:gd name="connsiteX3-4625" fmla="*/ 503485 w 539684"/>
                  <a:gd name="connsiteY3-4626" fmla="*/ 404122 h 492336"/>
                  <a:gd name="connsiteX4-4627" fmla="*/ 492882 w 539684"/>
                  <a:gd name="connsiteY4-4628" fmla="*/ 410338 h 492336"/>
                  <a:gd name="connsiteX5-4629" fmla="*/ 486659 w 539684"/>
                  <a:gd name="connsiteY5-4630" fmla="*/ 408612 h 492336"/>
                  <a:gd name="connsiteX6-4631" fmla="*/ 449550 w 539684"/>
                  <a:gd name="connsiteY6-4632" fmla="*/ 387200 h 492336"/>
                  <a:gd name="connsiteX7-4633" fmla="*/ 445055 w 539684"/>
                  <a:gd name="connsiteY7-4634" fmla="*/ 370393 h 492336"/>
                  <a:gd name="connsiteX8-4635" fmla="*/ 452459 w 539684"/>
                  <a:gd name="connsiteY8-4636" fmla="*/ 364695 h 492336"/>
                  <a:gd name="connsiteX9-4637" fmla="*/ 87225 w 539684"/>
                  <a:gd name="connsiteY9-4638" fmla="*/ 364695 h 492336"/>
                  <a:gd name="connsiteX10-4639" fmla="*/ 94629 w 539684"/>
                  <a:gd name="connsiteY10-4640" fmla="*/ 370393 h 492336"/>
                  <a:gd name="connsiteX11-4641" fmla="*/ 90134 w 539684"/>
                  <a:gd name="connsiteY11-4642" fmla="*/ 387200 h 492336"/>
                  <a:gd name="connsiteX12-4643" fmla="*/ 52910 w 539684"/>
                  <a:gd name="connsiteY12-4644" fmla="*/ 408612 h 492336"/>
                  <a:gd name="connsiteX13-4645" fmla="*/ 46802 w 539684"/>
                  <a:gd name="connsiteY13-4646" fmla="*/ 410338 h 492336"/>
                  <a:gd name="connsiteX14-4647" fmla="*/ 36199 w 539684"/>
                  <a:gd name="connsiteY14-4648" fmla="*/ 404122 h 492336"/>
                  <a:gd name="connsiteX15-4649" fmla="*/ 40694 w 539684"/>
                  <a:gd name="connsiteY15-4650" fmla="*/ 387430 h 492336"/>
                  <a:gd name="connsiteX16-4651" fmla="*/ 77918 w 539684"/>
                  <a:gd name="connsiteY16-4652" fmla="*/ 365904 h 492336"/>
                  <a:gd name="connsiteX17-4653" fmla="*/ 87225 w 539684"/>
                  <a:gd name="connsiteY17-4654" fmla="*/ 364695 h 492336"/>
                  <a:gd name="connsiteX18-4655" fmla="*/ 230839 w 539684"/>
                  <a:gd name="connsiteY18-4656" fmla="*/ 315712 h 492336"/>
                  <a:gd name="connsiteX19-4657" fmla="*/ 320367 w 539684"/>
                  <a:gd name="connsiteY19-4658" fmla="*/ 305123 h 492336"/>
                  <a:gd name="connsiteX20-4659" fmla="*/ 219317 w 539684"/>
                  <a:gd name="connsiteY20-4660" fmla="*/ 305123 h 492336"/>
                  <a:gd name="connsiteX21-4661" fmla="*/ 230839 w 539684"/>
                  <a:gd name="connsiteY21-4662" fmla="*/ 315712 h 492336"/>
                  <a:gd name="connsiteX22-4663" fmla="*/ 484369 w 539684"/>
                  <a:gd name="connsiteY22-4664" fmla="*/ 257141 h 492336"/>
                  <a:gd name="connsiteX23-4665" fmla="*/ 527353 w 539684"/>
                  <a:gd name="connsiteY23-4666" fmla="*/ 257141 h 492336"/>
                  <a:gd name="connsiteX24-4667" fmla="*/ 539684 w 539684"/>
                  <a:gd name="connsiteY24-4668" fmla="*/ 269477 h 492336"/>
                  <a:gd name="connsiteX25-4669" fmla="*/ 527353 w 539684"/>
                  <a:gd name="connsiteY25-4670" fmla="*/ 281698 h 492336"/>
                  <a:gd name="connsiteX26-4671" fmla="*/ 484369 w 539684"/>
                  <a:gd name="connsiteY26-4672" fmla="*/ 281698 h 492336"/>
                  <a:gd name="connsiteX27-4673" fmla="*/ 472153 w 539684"/>
                  <a:gd name="connsiteY27-4674" fmla="*/ 269477 h 492336"/>
                  <a:gd name="connsiteX28-4675" fmla="*/ 484369 w 539684"/>
                  <a:gd name="connsiteY28-4676" fmla="*/ 257141 h 492336"/>
                  <a:gd name="connsiteX29-4677" fmla="*/ 12331 w 539684"/>
                  <a:gd name="connsiteY29-4678" fmla="*/ 257141 h 492336"/>
                  <a:gd name="connsiteX30-4679" fmla="*/ 55200 w 539684"/>
                  <a:gd name="connsiteY30-4680" fmla="*/ 257141 h 492336"/>
                  <a:gd name="connsiteX31-4681" fmla="*/ 67531 w 539684"/>
                  <a:gd name="connsiteY31-4682" fmla="*/ 269477 h 492336"/>
                  <a:gd name="connsiteX32-4683" fmla="*/ 55200 w 539684"/>
                  <a:gd name="connsiteY32-4684" fmla="*/ 281698 h 492336"/>
                  <a:gd name="connsiteX33-4685" fmla="*/ 12331 w 539684"/>
                  <a:gd name="connsiteY33-4686" fmla="*/ 281698 h 492336"/>
                  <a:gd name="connsiteX34-4687" fmla="*/ 0 w 539684"/>
                  <a:gd name="connsiteY34-4688" fmla="*/ 269477 h 492336"/>
                  <a:gd name="connsiteX35-4689" fmla="*/ 12331 w 539684"/>
                  <a:gd name="connsiteY35-4690" fmla="*/ 257141 h 492336"/>
                  <a:gd name="connsiteX36-4691" fmla="*/ 496023 w 539684"/>
                  <a:gd name="connsiteY36-4692" fmla="*/ 129008 h 492336"/>
                  <a:gd name="connsiteX37-4693" fmla="*/ 503485 w 539684"/>
                  <a:gd name="connsiteY37-4694" fmla="*/ 134749 h 492336"/>
                  <a:gd name="connsiteX38-4695" fmla="*/ 498990 w 539684"/>
                  <a:gd name="connsiteY38-4696" fmla="*/ 151441 h 492336"/>
                  <a:gd name="connsiteX39-4697" fmla="*/ 461766 w 539684"/>
                  <a:gd name="connsiteY39-4698" fmla="*/ 172968 h 492336"/>
                  <a:gd name="connsiteX40-4699" fmla="*/ 455658 w 539684"/>
                  <a:gd name="connsiteY40-4700" fmla="*/ 174579 h 492336"/>
                  <a:gd name="connsiteX41-4701" fmla="*/ 445055 w 539684"/>
                  <a:gd name="connsiteY41-4702" fmla="*/ 168478 h 492336"/>
                  <a:gd name="connsiteX42-4703" fmla="*/ 449550 w 539684"/>
                  <a:gd name="connsiteY42-4704" fmla="*/ 151671 h 492336"/>
                  <a:gd name="connsiteX43-4705" fmla="*/ 486659 w 539684"/>
                  <a:gd name="connsiteY43-4706" fmla="*/ 130260 h 492336"/>
                  <a:gd name="connsiteX44-4707" fmla="*/ 496023 w 539684"/>
                  <a:gd name="connsiteY44-4708" fmla="*/ 129008 h 492336"/>
                  <a:gd name="connsiteX45-4709" fmla="*/ 43604 w 539684"/>
                  <a:gd name="connsiteY45-4710" fmla="*/ 129008 h 492336"/>
                  <a:gd name="connsiteX46-4711" fmla="*/ 52910 w 539684"/>
                  <a:gd name="connsiteY46-4712" fmla="*/ 130260 h 492336"/>
                  <a:gd name="connsiteX47-4713" fmla="*/ 90134 w 539684"/>
                  <a:gd name="connsiteY47-4714" fmla="*/ 151671 h 492336"/>
                  <a:gd name="connsiteX48-4715" fmla="*/ 94629 w 539684"/>
                  <a:gd name="connsiteY48-4716" fmla="*/ 168478 h 492336"/>
                  <a:gd name="connsiteX49-4717" fmla="*/ 84026 w 539684"/>
                  <a:gd name="connsiteY49-4718" fmla="*/ 174579 h 492336"/>
                  <a:gd name="connsiteX50-4719" fmla="*/ 77918 w 539684"/>
                  <a:gd name="connsiteY50-4720" fmla="*/ 172968 h 492336"/>
                  <a:gd name="connsiteX51-4721" fmla="*/ 40694 w 539684"/>
                  <a:gd name="connsiteY51-4722" fmla="*/ 151441 h 492336"/>
                  <a:gd name="connsiteX52-4723" fmla="*/ 36199 w 539684"/>
                  <a:gd name="connsiteY52-4724" fmla="*/ 134749 h 492336"/>
                  <a:gd name="connsiteX53-4725" fmla="*/ 43604 w 539684"/>
                  <a:gd name="connsiteY53-4726" fmla="*/ 129008 h 492336"/>
                  <a:gd name="connsiteX54-4727" fmla="*/ 267591 w 539684"/>
                  <a:gd name="connsiteY54-4728" fmla="*/ 115653 h 492336"/>
                  <a:gd name="connsiteX55-4729" fmla="*/ 425015 w 539684"/>
                  <a:gd name="connsiteY55-4730" fmla="*/ 270629 h 492336"/>
                  <a:gd name="connsiteX56-4731" fmla="*/ 409572 w 539684"/>
                  <a:gd name="connsiteY56-4732" fmla="*/ 338165 h 492336"/>
                  <a:gd name="connsiteX57-4733" fmla="*/ 365434 w 539684"/>
                  <a:gd name="connsiteY57-4734" fmla="*/ 488539 h 492336"/>
                  <a:gd name="connsiteX58-4735" fmla="*/ 365434 w 539684"/>
                  <a:gd name="connsiteY58-4736" fmla="*/ 492336 h 492336"/>
                  <a:gd name="connsiteX59-4737" fmla="*/ 334318 w 539684"/>
                  <a:gd name="connsiteY59-4738" fmla="*/ 492336 h 492336"/>
                  <a:gd name="connsiteX60-4739" fmla="*/ 334318 w 539684"/>
                  <a:gd name="connsiteY60-4740" fmla="*/ 387293 h 492336"/>
                  <a:gd name="connsiteX61-4741" fmla="*/ 334202 w 539684"/>
                  <a:gd name="connsiteY61-4742" fmla="*/ 383151 h 492336"/>
                  <a:gd name="connsiteX62-4743" fmla="*/ 349530 w 539684"/>
                  <a:gd name="connsiteY62-4744" fmla="*/ 274541 h 492336"/>
                  <a:gd name="connsiteX63-4745" fmla="*/ 346418 w 539684"/>
                  <a:gd name="connsiteY63-4746" fmla="*/ 264531 h 492336"/>
                  <a:gd name="connsiteX64-4747" fmla="*/ 329016 w 539684"/>
                  <a:gd name="connsiteY64-4748" fmla="*/ 263726 h 492336"/>
                  <a:gd name="connsiteX65-4749" fmla="*/ 301358 w 539684"/>
                  <a:gd name="connsiteY65-4750" fmla="*/ 289268 h 492336"/>
                  <a:gd name="connsiteX66-4751" fmla="*/ 278885 w 539684"/>
                  <a:gd name="connsiteY66-4752" fmla="*/ 264531 h 492336"/>
                  <a:gd name="connsiteX67-4753" fmla="*/ 269781 w 539684"/>
                  <a:gd name="connsiteY67-4754" fmla="*/ 260505 h 492336"/>
                  <a:gd name="connsiteX68-4755" fmla="*/ 260676 w 539684"/>
                  <a:gd name="connsiteY68-4756" fmla="*/ 264531 h 492336"/>
                  <a:gd name="connsiteX69-4757" fmla="*/ 238319 w 539684"/>
                  <a:gd name="connsiteY69-4758" fmla="*/ 289268 h 492336"/>
                  <a:gd name="connsiteX70-4759" fmla="*/ 210660 w 539684"/>
                  <a:gd name="connsiteY70-4760" fmla="*/ 263841 h 492336"/>
                  <a:gd name="connsiteX71-4761" fmla="*/ 200519 w 539684"/>
                  <a:gd name="connsiteY71-4762" fmla="*/ 260620 h 492336"/>
                  <a:gd name="connsiteX72-4763" fmla="*/ 190032 w 539684"/>
                  <a:gd name="connsiteY72-4764" fmla="*/ 274541 h 492336"/>
                  <a:gd name="connsiteX73-4765" fmla="*/ 205474 w 539684"/>
                  <a:gd name="connsiteY73-4766" fmla="*/ 383151 h 492336"/>
                  <a:gd name="connsiteX74-4767" fmla="*/ 205359 w 539684"/>
                  <a:gd name="connsiteY74-4768" fmla="*/ 387293 h 492336"/>
                  <a:gd name="connsiteX75-4769" fmla="*/ 205359 w 539684"/>
                  <a:gd name="connsiteY75-4770" fmla="*/ 492336 h 492336"/>
                  <a:gd name="connsiteX76-4771" fmla="*/ 174243 w 539684"/>
                  <a:gd name="connsiteY76-4772" fmla="*/ 492336 h 492336"/>
                  <a:gd name="connsiteX77-4773" fmla="*/ 174243 w 539684"/>
                  <a:gd name="connsiteY77-4774" fmla="*/ 489230 h 492336"/>
                  <a:gd name="connsiteX78-4775" fmla="*/ 131257 w 539684"/>
                  <a:gd name="connsiteY78-4776" fmla="*/ 340466 h 492336"/>
                  <a:gd name="connsiteX79-4777" fmla="*/ 114662 w 539684"/>
                  <a:gd name="connsiteY79-4778" fmla="*/ 271089 h 492336"/>
                  <a:gd name="connsiteX80-4779" fmla="*/ 267591 w 539684"/>
                  <a:gd name="connsiteY80-4780" fmla="*/ 115653 h 492336"/>
                  <a:gd name="connsiteX81-4781" fmla="*/ 395400 w 539684"/>
                  <a:gd name="connsiteY81-4782" fmla="*/ 34872 h 492336"/>
                  <a:gd name="connsiteX82-4783" fmla="*/ 404717 w 539684"/>
                  <a:gd name="connsiteY82-4784" fmla="*/ 36123 h 492336"/>
                  <a:gd name="connsiteX83-4785" fmla="*/ 409210 w 539684"/>
                  <a:gd name="connsiteY83-4786" fmla="*/ 52806 h 492336"/>
                  <a:gd name="connsiteX84-4787" fmla="*/ 387782 w 539684"/>
                  <a:gd name="connsiteY84-4788" fmla="*/ 89968 h 492336"/>
                  <a:gd name="connsiteX85-4789" fmla="*/ 377068 w 539684"/>
                  <a:gd name="connsiteY85-4790" fmla="*/ 96181 h 492336"/>
                  <a:gd name="connsiteX86-4791" fmla="*/ 370963 w 539684"/>
                  <a:gd name="connsiteY86-4792" fmla="*/ 94455 h 492336"/>
                  <a:gd name="connsiteX87-4793" fmla="*/ 366470 w 539684"/>
                  <a:gd name="connsiteY87-4794" fmla="*/ 77772 h 492336"/>
                  <a:gd name="connsiteX88-4795" fmla="*/ 387898 w 539684"/>
                  <a:gd name="connsiteY88-4796" fmla="*/ 40610 h 492336"/>
                  <a:gd name="connsiteX89-4797" fmla="*/ 395400 w 539684"/>
                  <a:gd name="connsiteY89-4798" fmla="*/ 34872 h 492336"/>
                  <a:gd name="connsiteX90-4799" fmla="*/ 144269 w 539684"/>
                  <a:gd name="connsiteY90-4800" fmla="*/ 34872 h 492336"/>
                  <a:gd name="connsiteX91-4801" fmla="*/ 151671 w 539684"/>
                  <a:gd name="connsiteY91-4802" fmla="*/ 40610 h 492336"/>
                  <a:gd name="connsiteX92-4803" fmla="*/ 173214 w 539684"/>
                  <a:gd name="connsiteY92-4804" fmla="*/ 77772 h 492336"/>
                  <a:gd name="connsiteX93-4805" fmla="*/ 168721 w 539684"/>
                  <a:gd name="connsiteY93-4806" fmla="*/ 94455 h 492336"/>
                  <a:gd name="connsiteX94-4807" fmla="*/ 162500 w 539684"/>
                  <a:gd name="connsiteY94-4808" fmla="*/ 96181 h 492336"/>
                  <a:gd name="connsiteX95-4809" fmla="*/ 151902 w 539684"/>
                  <a:gd name="connsiteY95-4810" fmla="*/ 89968 h 492336"/>
                  <a:gd name="connsiteX96-4811" fmla="*/ 130474 w 539684"/>
                  <a:gd name="connsiteY96-4812" fmla="*/ 52806 h 492336"/>
                  <a:gd name="connsiteX97-4813" fmla="*/ 134967 w 539684"/>
                  <a:gd name="connsiteY97-4814" fmla="*/ 36123 h 492336"/>
                  <a:gd name="connsiteX98-4815" fmla="*/ 144269 w 539684"/>
                  <a:gd name="connsiteY98-4816" fmla="*/ 34872 h 492336"/>
                  <a:gd name="connsiteX99-4817" fmla="*/ 269785 w 539684"/>
                  <a:gd name="connsiteY99-4818" fmla="*/ 0 h 492336"/>
                  <a:gd name="connsiteX100-4819" fmla="*/ 282121 w 539684"/>
                  <a:gd name="connsiteY100-4820" fmla="*/ 12318 h 492336"/>
                  <a:gd name="connsiteX101-4821" fmla="*/ 282121 w 539684"/>
                  <a:gd name="connsiteY101-4822" fmla="*/ 55258 h 492336"/>
                  <a:gd name="connsiteX102-4823" fmla="*/ 269785 w 539684"/>
                  <a:gd name="connsiteY102-4824" fmla="*/ 67461 h 492336"/>
                  <a:gd name="connsiteX103-4825" fmla="*/ 257564 w 539684"/>
                  <a:gd name="connsiteY103-4826" fmla="*/ 55258 h 492336"/>
                  <a:gd name="connsiteX104-4827" fmla="*/ 257564 w 539684"/>
                  <a:gd name="connsiteY104-4828" fmla="*/ 12318 h 492336"/>
                  <a:gd name="connsiteX105-4829" fmla="*/ 269785 w 539684"/>
                  <a:gd name="connsiteY105-4830" fmla="*/ 0 h 492336"/>
                  <a:gd name="connsiteX0-4831" fmla="*/ 452459 w 539684"/>
                  <a:gd name="connsiteY0-4832" fmla="*/ 364695 h 492336"/>
                  <a:gd name="connsiteX1-4833" fmla="*/ 461766 w 539684"/>
                  <a:gd name="connsiteY1-4834" fmla="*/ 365904 h 492336"/>
                  <a:gd name="connsiteX2-4835" fmla="*/ 498990 w 539684"/>
                  <a:gd name="connsiteY2-4836" fmla="*/ 387430 h 492336"/>
                  <a:gd name="connsiteX3-4837" fmla="*/ 503485 w 539684"/>
                  <a:gd name="connsiteY3-4838" fmla="*/ 404122 h 492336"/>
                  <a:gd name="connsiteX4-4839" fmla="*/ 492882 w 539684"/>
                  <a:gd name="connsiteY4-4840" fmla="*/ 410338 h 492336"/>
                  <a:gd name="connsiteX5-4841" fmla="*/ 486659 w 539684"/>
                  <a:gd name="connsiteY5-4842" fmla="*/ 408612 h 492336"/>
                  <a:gd name="connsiteX6-4843" fmla="*/ 449550 w 539684"/>
                  <a:gd name="connsiteY6-4844" fmla="*/ 387200 h 492336"/>
                  <a:gd name="connsiteX7-4845" fmla="*/ 445055 w 539684"/>
                  <a:gd name="connsiteY7-4846" fmla="*/ 370393 h 492336"/>
                  <a:gd name="connsiteX8-4847" fmla="*/ 452459 w 539684"/>
                  <a:gd name="connsiteY8-4848" fmla="*/ 364695 h 492336"/>
                  <a:gd name="connsiteX9-4849" fmla="*/ 87225 w 539684"/>
                  <a:gd name="connsiteY9-4850" fmla="*/ 364695 h 492336"/>
                  <a:gd name="connsiteX10-4851" fmla="*/ 94629 w 539684"/>
                  <a:gd name="connsiteY10-4852" fmla="*/ 370393 h 492336"/>
                  <a:gd name="connsiteX11-4853" fmla="*/ 90134 w 539684"/>
                  <a:gd name="connsiteY11-4854" fmla="*/ 387200 h 492336"/>
                  <a:gd name="connsiteX12-4855" fmla="*/ 52910 w 539684"/>
                  <a:gd name="connsiteY12-4856" fmla="*/ 408612 h 492336"/>
                  <a:gd name="connsiteX13-4857" fmla="*/ 46802 w 539684"/>
                  <a:gd name="connsiteY13-4858" fmla="*/ 410338 h 492336"/>
                  <a:gd name="connsiteX14-4859" fmla="*/ 36199 w 539684"/>
                  <a:gd name="connsiteY14-4860" fmla="*/ 404122 h 492336"/>
                  <a:gd name="connsiteX15-4861" fmla="*/ 40694 w 539684"/>
                  <a:gd name="connsiteY15-4862" fmla="*/ 387430 h 492336"/>
                  <a:gd name="connsiteX16-4863" fmla="*/ 77918 w 539684"/>
                  <a:gd name="connsiteY16-4864" fmla="*/ 365904 h 492336"/>
                  <a:gd name="connsiteX17-4865" fmla="*/ 87225 w 539684"/>
                  <a:gd name="connsiteY17-4866" fmla="*/ 364695 h 492336"/>
                  <a:gd name="connsiteX18-4867" fmla="*/ 230839 w 539684"/>
                  <a:gd name="connsiteY18-4868" fmla="*/ 315712 h 492336"/>
                  <a:gd name="connsiteX19-4869" fmla="*/ 219317 w 539684"/>
                  <a:gd name="connsiteY19-4870" fmla="*/ 305123 h 492336"/>
                  <a:gd name="connsiteX20-4871" fmla="*/ 230839 w 539684"/>
                  <a:gd name="connsiteY20-4872" fmla="*/ 315712 h 492336"/>
                  <a:gd name="connsiteX21-4873" fmla="*/ 484369 w 539684"/>
                  <a:gd name="connsiteY21-4874" fmla="*/ 257141 h 492336"/>
                  <a:gd name="connsiteX22-4875" fmla="*/ 527353 w 539684"/>
                  <a:gd name="connsiteY22-4876" fmla="*/ 257141 h 492336"/>
                  <a:gd name="connsiteX23-4877" fmla="*/ 539684 w 539684"/>
                  <a:gd name="connsiteY23-4878" fmla="*/ 269477 h 492336"/>
                  <a:gd name="connsiteX24-4879" fmla="*/ 527353 w 539684"/>
                  <a:gd name="connsiteY24-4880" fmla="*/ 281698 h 492336"/>
                  <a:gd name="connsiteX25-4881" fmla="*/ 484369 w 539684"/>
                  <a:gd name="connsiteY25-4882" fmla="*/ 281698 h 492336"/>
                  <a:gd name="connsiteX26-4883" fmla="*/ 472153 w 539684"/>
                  <a:gd name="connsiteY26-4884" fmla="*/ 269477 h 492336"/>
                  <a:gd name="connsiteX27-4885" fmla="*/ 484369 w 539684"/>
                  <a:gd name="connsiteY27-4886" fmla="*/ 257141 h 492336"/>
                  <a:gd name="connsiteX28-4887" fmla="*/ 12331 w 539684"/>
                  <a:gd name="connsiteY28-4888" fmla="*/ 257141 h 492336"/>
                  <a:gd name="connsiteX29-4889" fmla="*/ 55200 w 539684"/>
                  <a:gd name="connsiteY29-4890" fmla="*/ 257141 h 492336"/>
                  <a:gd name="connsiteX30-4891" fmla="*/ 67531 w 539684"/>
                  <a:gd name="connsiteY30-4892" fmla="*/ 269477 h 492336"/>
                  <a:gd name="connsiteX31-4893" fmla="*/ 55200 w 539684"/>
                  <a:gd name="connsiteY31-4894" fmla="*/ 281698 h 492336"/>
                  <a:gd name="connsiteX32-4895" fmla="*/ 12331 w 539684"/>
                  <a:gd name="connsiteY32-4896" fmla="*/ 281698 h 492336"/>
                  <a:gd name="connsiteX33-4897" fmla="*/ 0 w 539684"/>
                  <a:gd name="connsiteY33-4898" fmla="*/ 269477 h 492336"/>
                  <a:gd name="connsiteX34-4899" fmla="*/ 12331 w 539684"/>
                  <a:gd name="connsiteY34-4900" fmla="*/ 257141 h 492336"/>
                  <a:gd name="connsiteX35-4901" fmla="*/ 496023 w 539684"/>
                  <a:gd name="connsiteY35-4902" fmla="*/ 129008 h 492336"/>
                  <a:gd name="connsiteX36-4903" fmla="*/ 503485 w 539684"/>
                  <a:gd name="connsiteY36-4904" fmla="*/ 134749 h 492336"/>
                  <a:gd name="connsiteX37-4905" fmla="*/ 498990 w 539684"/>
                  <a:gd name="connsiteY37-4906" fmla="*/ 151441 h 492336"/>
                  <a:gd name="connsiteX38-4907" fmla="*/ 461766 w 539684"/>
                  <a:gd name="connsiteY38-4908" fmla="*/ 172968 h 492336"/>
                  <a:gd name="connsiteX39-4909" fmla="*/ 455658 w 539684"/>
                  <a:gd name="connsiteY39-4910" fmla="*/ 174579 h 492336"/>
                  <a:gd name="connsiteX40-4911" fmla="*/ 445055 w 539684"/>
                  <a:gd name="connsiteY40-4912" fmla="*/ 168478 h 492336"/>
                  <a:gd name="connsiteX41-4913" fmla="*/ 449550 w 539684"/>
                  <a:gd name="connsiteY41-4914" fmla="*/ 151671 h 492336"/>
                  <a:gd name="connsiteX42-4915" fmla="*/ 486659 w 539684"/>
                  <a:gd name="connsiteY42-4916" fmla="*/ 130260 h 492336"/>
                  <a:gd name="connsiteX43-4917" fmla="*/ 496023 w 539684"/>
                  <a:gd name="connsiteY43-4918" fmla="*/ 129008 h 492336"/>
                  <a:gd name="connsiteX44-4919" fmla="*/ 43604 w 539684"/>
                  <a:gd name="connsiteY44-4920" fmla="*/ 129008 h 492336"/>
                  <a:gd name="connsiteX45-4921" fmla="*/ 52910 w 539684"/>
                  <a:gd name="connsiteY45-4922" fmla="*/ 130260 h 492336"/>
                  <a:gd name="connsiteX46-4923" fmla="*/ 90134 w 539684"/>
                  <a:gd name="connsiteY46-4924" fmla="*/ 151671 h 492336"/>
                  <a:gd name="connsiteX47-4925" fmla="*/ 94629 w 539684"/>
                  <a:gd name="connsiteY47-4926" fmla="*/ 168478 h 492336"/>
                  <a:gd name="connsiteX48-4927" fmla="*/ 84026 w 539684"/>
                  <a:gd name="connsiteY48-4928" fmla="*/ 174579 h 492336"/>
                  <a:gd name="connsiteX49-4929" fmla="*/ 77918 w 539684"/>
                  <a:gd name="connsiteY49-4930" fmla="*/ 172968 h 492336"/>
                  <a:gd name="connsiteX50-4931" fmla="*/ 40694 w 539684"/>
                  <a:gd name="connsiteY50-4932" fmla="*/ 151441 h 492336"/>
                  <a:gd name="connsiteX51-4933" fmla="*/ 36199 w 539684"/>
                  <a:gd name="connsiteY51-4934" fmla="*/ 134749 h 492336"/>
                  <a:gd name="connsiteX52-4935" fmla="*/ 43604 w 539684"/>
                  <a:gd name="connsiteY52-4936" fmla="*/ 129008 h 492336"/>
                  <a:gd name="connsiteX53-4937" fmla="*/ 267591 w 539684"/>
                  <a:gd name="connsiteY53-4938" fmla="*/ 115653 h 492336"/>
                  <a:gd name="connsiteX54-4939" fmla="*/ 425015 w 539684"/>
                  <a:gd name="connsiteY54-4940" fmla="*/ 270629 h 492336"/>
                  <a:gd name="connsiteX55-4941" fmla="*/ 409572 w 539684"/>
                  <a:gd name="connsiteY55-4942" fmla="*/ 338165 h 492336"/>
                  <a:gd name="connsiteX56-4943" fmla="*/ 365434 w 539684"/>
                  <a:gd name="connsiteY56-4944" fmla="*/ 488539 h 492336"/>
                  <a:gd name="connsiteX57-4945" fmla="*/ 365434 w 539684"/>
                  <a:gd name="connsiteY57-4946" fmla="*/ 492336 h 492336"/>
                  <a:gd name="connsiteX58-4947" fmla="*/ 334318 w 539684"/>
                  <a:gd name="connsiteY58-4948" fmla="*/ 492336 h 492336"/>
                  <a:gd name="connsiteX59-4949" fmla="*/ 334318 w 539684"/>
                  <a:gd name="connsiteY59-4950" fmla="*/ 387293 h 492336"/>
                  <a:gd name="connsiteX60-4951" fmla="*/ 334202 w 539684"/>
                  <a:gd name="connsiteY60-4952" fmla="*/ 383151 h 492336"/>
                  <a:gd name="connsiteX61-4953" fmla="*/ 349530 w 539684"/>
                  <a:gd name="connsiteY61-4954" fmla="*/ 274541 h 492336"/>
                  <a:gd name="connsiteX62-4955" fmla="*/ 346418 w 539684"/>
                  <a:gd name="connsiteY62-4956" fmla="*/ 264531 h 492336"/>
                  <a:gd name="connsiteX63-4957" fmla="*/ 329016 w 539684"/>
                  <a:gd name="connsiteY63-4958" fmla="*/ 263726 h 492336"/>
                  <a:gd name="connsiteX64-4959" fmla="*/ 301358 w 539684"/>
                  <a:gd name="connsiteY64-4960" fmla="*/ 289268 h 492336"/>
                  <a:gd name="connsiteX65-4961" fmla="*/ 278885 w 539684"/>
                  <a:gd name="connsiteY65-4962" fmla="*/ 264531 h 492336"/>
                  <a:gd name="connsiteX66-4963" fmla="*/ 269781 w 539684"/>
                  <a:gd name="connsiteY66-4964" fmla="*/ 260505 h 492336"/>
                  <a:gd name="connsiteX67-4965" fmla="*/ 260676 w 539684"/>
                  <a:gd name="connsiteY67-4966" fmla="*/ 264531 h 492336"/>
                  <a:gd name="connsiteX68-4967" fmla="*/ 238319 w 539684"/>
                  <a:gd name="connsiteY68-4968" fmla="*/ 289268 h 492336"/>
                  <a:gd name="connsiteX69-4969" fmla="*/ 210660 w 539684"/>
                  <a:gd name="connsiteY69-4970" fmla="*/ 263841 h 492336"/>
                  <a:gd name="connsiteX70-4971" fmla="*/ 200519 w 539684"/>
                  <a:gd name="connsiteY70-4972" fmla="*/ 260620 h 492336"/>
                  <a:gd name="connsiteX71-4973" fmla="*/ 190032 w 539684"/>
                  <a:gd name="connsiteY71-4974" fmla="*/ 274541 h 492336"/>
                  <a:gd name="connsiteX72-4975" fmla="*/ 205474 w 539684"/>
                  <a:gd name="connsiteY72-4976" fmla="*/ 383151 h 492336"/>
                  <a:gd name="connsiteX73-4977" fmla="*/ 205359 w 539684"/>
                  <a:gd name="connsiteY73-4978" fmla="*/ 387293 h 492336"/>
                  <a:gd name="connsiteX74-4979" fmla="*/ 205359 w 539684"/>
                  <a:gd name="connsiteY74-4980" fmla="*/ 492336 h 492336"/>
                  <a:gd name="connsiteX75-4981" fmla="*/ 174243 w 539684"/>
                  <a:gd name="connsiteY75-4982" fmla="*/ 492336 h 492336"/>
                  <a:gd name="connsiteX76-4983" fmla="*/ 174243 w 539684"/>
                  <a:gd name="connsiteY76-4984" fmla="*/ 489230 h 492336"/>
                  <a:gd name="connsiteX77-4985" fmla="*/ 131257 w 539684"/>
                  <a:gd name="connsiteY77-4986" fmla="*/ 340466 h 492336"/>
                  <a:gd name="connsiteX78-4987" fmla="*/ 114662 w 539684"/>
                  <a:gd name="connsiteY78-4988" fmla="*/ 271089 h 492336"/>
                  <a:gd name="connsiteX79-4989" fmla="*/ 267591 w 539684"/>
                  <a:gd name="connsiteY79-4990" fmla="*/ 115653 h 492336"/>
                  <a:gd name="connsiteX80-4991" fmla="*/ 395400 w 539684"/>
                  <a:gd name="connsiteY80-4992" fmla="*/ 34872 h 492336"/>
                  <a:gd name="connsiteX81-4993" fmla="*/ 404717 w 539684"/>
                  <a:gd name="connsiteY81-4994" fmla="*/ 36123 h 492336"/>
                  <a:gd name="connsiteX82-4995" fmla="*/ 409210 w 539684"/>
                  <a:gd name="connsiteY82-4996" fmla="*/ 52806 h 492336"/>
                  <a:gd name="connsiteX83-4997" fmla="*/ 387782 w 539684"/>
                  <a:gd name="connsiteY83-4998" fmla="*/ 89968 h 492336"/>
                  <a:gd name="connsiteX84-4999" fmla="*/ 377068 w 539684"/>
                  <a:gd name="connsiteY84-5000" fmla="*/ 96181 h 492336"/>
                  <a:gd name="connsiteX85-5001" fmla="*/ 370963 w 539684"/>
                  <a:gd name="connsiteY85-5002" fmla="*/ 94455 h 492336"/>
                  <a:gd name="connsiteX86-5003" fmla="*/ 366470 w 539684"/>
                  <a:gd name="connsiteY86-5004" fmla="*/ 77772 h 492336"/>
                  <a:gd name="connsiteX87-5005" fmla="*/ 387898 w 539684"/>
                  <a:gd name="connsiteY87-5006" fmla="*/ 40610 h 492336"/>
                  <a:gd name="connsiteX88-5007" fmla="*/ 395400 w 539684"/>
                  <a:gd name="connsiteY88-5008" fmla="*/ 34872 h 492336"/>
                  <a:gd name="connsiteX89-5009" fmla="*/ 144269 w 539684"/>
                  <a:gd name="connsiteY89-5010" fmla="*/ 34872 h 492336"/>
                  <a:gd name="connsiteX90-5011" fmla="*/ 151671 w 539684"/>
                  <a:gd name="connsiteY90-5012" fmla="*/ 40610 h 492336"/>
                  <a:gd name="connsiteX91-5013" fmla="*/ 173214 w 539684"/>
                  <a:gd name="connsiteY91-5014" fmla="*/ 77772 h 492336"/>
                  <a:gd name="connsiteX92-5015" fmla="*/ 168721 w 539684"/>
                  <a:gd name="connsiteY92-5016" fmla="*/ 94455 h 492336"/>
                  <a:gd name="connsiteX93-5017" fmla="*/ 162500 w 539684"/>
                  <a:gd name="connsiteY93-5018" fmla="*/ 96181 h 492336"/>
                  <a:gd name="connsiteX94-5019" fmla="*/ 151902 w 539684"/>
                  <a:gd name="connsiteY94-5020" fmla="*/ 89968 h 492336"/>
                  <a:gd name="connsiteX95-5021" fmla="*/ 130474 w 539684"/>
                  <a:gd name="connsiteY95-5022" fmla="*/ 52806 h 492336"/>
                  <a:gd name="connsiteX96-5023" fmla="*/ 134967 w 539684"/>
                  <a:gd name="connsiteY96-5024" fmla="*/ 36123 h 492336"/>
                  <a:gd name="connsiteX97-5025" fmla="*/ 144269 w 539684"/>
                  <a:gd name="connsiteY97-5026" fmla="*/ 34872 h 492336"/>
                  <a:gd name="connsiteX98-5027" fmla="*/ 269785 w 539684"/>
                  <a:gd name="connsiteY98-5028" fmla="*/ 0 h 492336"/>
                  <a:gd name="connsiteX99-5029" fmla="*/ 282121 w 539684"/>
                  <a:gd name="connsiteY99-5030" fmla="*/ 12318 h 492336"/>
                  <a:gd name="connsiteX100-5031" fmla="*/ 282121 w 539684"/>
                  <a:gd name="connsiteY100-5032" fmla="*/ 55258 h 492336"/>
                  <a:gd name="connsiteX101-5033" fmla="*/ 269785 w 539684"/>
                  <a:gd name="connsiteY101-5034" fmla="*/ 67461 h 492336"/>
                  <a:gd name="connsiteX102-5035" fmla="*/ 257564 w 539684"/>
                  <a:gd name="connsiteY102-5036" fmla="*/ 55258 h 492336"/>
                  <a:gd name="connsiteX103-5037" fmla="*/ 257564 w 539684"/>
                  <a:gd name="connsiteY103-5038" fmla="*/ 12318 h 492336"/>
                  <a:gd name="connsiteX104-5039" fmla="*/ 269785 w 539684"/>
                  <a:gd name="connsiteY104-5040" fmla="*/ 0 h 492336"/>
                  <a:gd name="connsiteX0-5041" fmla="*/ 452459 w 539684"/>
                  <a:gd name="connsiteY0-5042" fmla="*/ 364695 h 492336"/>
                  <a:gd name="connsiteX1-5043" fmla="*/ 461766 w 539684"/>
                  <a:gd name="connsiteY1-5044" fmla="*/ 365904 h 492336"/>
                  <a:gd name="connsiteX2-5045" fmla="*/ 498990 w 539684"/>
                  <a:gd name="connsiteY2-5046" fmla="*/ 387430 h 492336"/>
                  <a:gd name="connsiteX3-5047" fmla="*/ 503485 w 539684"/>
                  <a:gd name="connsiteY3-5048" fmla="*/ 404122 h 492336"/>
                  <a:gd name="connsiteX4-5049" fmla="*/ 492882 w 539684"/>
                  <a:gd name="connsiteY4-5050" fmla="*/ 410338 h 492336"/>
                  <a:gd name="connsiteX5-5051" fmla="*/ 486659 w 539684"/>
                  <a:gd name="connsiteY5-5052" fmla="*/ 408612 h 492336"/>
                  <a:gd name="connsiteX6-5053" fmla="*/ 449550 w 539684"/>
                  <a:gd name="connsiteY6-5054" fmla="*/ 387200 h 492336"/>
                  <a:gd name="connsiteX7-5055" fmla="*/ 445055 w 539684"/>
                  <a:gd name="connsiteY7-5056" fmla="*/ 370393 h 492336"/>
                  <a:gd name="connsiteX8-5057" fmla="*/ 452459 w 539684"/>
                  <a:gd name="connsiteY8-5058" fmla="*/ 364695 h 492336"/>
                  <a:gd name="connsiteX9-5059" fmla="*/ 87225 w 539684"/>
                  <a:gd name="connsiteY9-5060" fmla="*/ 364695 h 492336"/>
                  <a:gd name="connsiteX10-5061" fmla="*/ 94629 w 539684"/>
                  <a:gd name="connsiteY10-5062" fmla="*/ 370393 h 492336"/>
                  <a:gd name="connsiteX11-5063" fmla="*/ 90134 w 539684"/>
                  <a:gd name="connsiteY11-5064" fmla="*/ 387200 h 492336"/>
                  <a:gd name="connsiteX12-5065" fmla="*/ 52910 w 539684"/>
                  <a:gd name="connsiteY12-5066" fmla="*/ 408612 h 492336"/>
                  <a:gd name="connsiteX13-5067" fmla="*/ 46802 w 539684"/>
                  <a:gd name="connsiteY13-5068" fmla="*/ 410338 h 492336"/>
                  <a:gd name="connsiteX14-5069" fmla="*/ 36199 w 539684"/>
                  <a:gd name="connsiteY14-5070" fmla="*/ 404122 h 492336"/>
                  <a:gd name="connsiteX15-5071" fmla="*/ 40694 w 539684"/>
                  <a:gd name="connsiteY15-5072" fmla="*/ 387430 h 492336"/>
                  <a:gd name="connsiteX16-5073" fmla="*/ 77918 w 539684"/>
                  <a:gd name="connsiteY16-5074" fmla="*/ 365904 h 492336"/>
                  <a:gd name="connsiteX17-5075" fmla="*/ 87225 w 539684"/>
                  <a:gd name="connsiteY17-5076" fmla="*/ 364695 h 492336"/>
                  <a:gd name="connsiteX18-5077" fmla="*/ 264291 w 539684"/>
                  <a:gd name="connsiteY18-5078" fmla="*/ 349164 h 492336"/>
                  <a:gd name="connsiteX19-5079" fmla="*/ 219317 w 539684"/>
                  <a:gd name="connsiteY19-5080" fmla="*/ 305123 h 492336"/>
                  <a:gd name="connsiteX20-5081" fmla="*/ 264291 w 539684"/>
                  <a:gd name="connsiteY20-5082" fmla="*/ 349164 h 492336"/>
                  <a:gd name="connsiteX21-5083" fmla="*/ 484369 w 539684"/>
                  <a:gd name="connsiteY21-5084" fmla="*/ 257141 h 492336"/>
                  <a:gd name="connsiteX22-5085" fmla="*/ 527353 w 539684"/>
                  <a:gd name="connsiteY22-5086" fmla="*/ 257141 h 492336"/>
                  <a:gd name="connsiteX23-5087" fmla="*/ 539684 w 539684"/>
                  <a:gd name="connsiteY23-5088" fmla="*/ 269477 h 492336"/>
                  <a:gd name="connsiteX24-5089" fmla="*/ 527353 w 539684"/>
                  <a:gd name="connsiteY24-5090" fmla="*/ 281698 h 492336"/>
                  <a:gd name="connsiteX25-5091" fmla="*/ 484369 w 539684"/>
                  <a:gd name="connsiteY25-5092" fmla="*/ 281698 h 492336"/>
                  <a:gd name="connsiteX26-5093" fmla="*/ 472153 w 539684"/>
                  <a:gd name="connsiteY26-5094" fmla="*/ 269477 h 492336"/>
                  <a:gd name="connsiteX27-5095" fmla="*/ 484369 w 539684"/>
                  <a:gd name="connsiteY27-5096" fmla="*/ 257141 h 492336"/>
                  <a:gd name="connsiteX28-5097" fmla="*/ 12331 w 539684"/>
                  <a:gd name="connsiteY28-5098" fmla="*/ 257141 h 492336"/>
                  <a:gd name="connsiteX29-5099" fmla="*/ 55200 w 539684"/>
                  <a:gd name="connsiteY29-5100" fmla="*/ 257141 h 492336"/>
                  <a:gd name="connsiteX30-5101" fmla="*/ 67531 w 539684"/>
                  <a:gd name="connsiteY30-5102" fmla="*/ 269477 h 492336"/>
                  <a:gd name="connsiteX31-5103" fmla="*/ 55200 w 539684"/>
                  <a:gd name="connsiteY31-5104" fmla="*/ 281698 h 492336"/>
                  <a:gd name="connsiteX32-5105" fmla="*/ 12331 w 539684"/>
                  <a:gd name="connsiteY32-5106" fmla="*/ 281698 h 492336"/>
                  <a:gd name="connsiteX33-5107" fmla="*/ 0 w 539684"/>
                  <a:gd name="connsiteY33-5108" fmla="*/ 269477 h 492336"/>
                  <a:gd name="connsiteX34-5109" fmla="*/ 12331 w 539684"/>
                  <a:gd name="connsiteY34-5110" fmla="*/ 257141 h 492336"/>
                  <a:gd name="connsiteX35-5111" fmla="*/ 496023 w 539684"/>
                  <a:gd name="connsiteY35-5112" fmla="*/ 129008 h 492336"/>
                  <a:gd name="connsiteX36-5113" fmla="*/ 503485 w 539684"/>
                  <a:gd name="connsiteY36-5114" fmla="*/ 134749 h 492336"/>
                  <a:gd name="connsiteX37-5115" fmla="*/ 498990 w 539684"/>
                  <a:gd name="connsiteY37-5116" fmla="*/ 151441 h 492336"/>
                  <a:gd name="connsiteX38-5117" fmla="*/ 461766 w 539684"/>
                  <a:gd name="connsiteY38-5118" fmla="*/ 172968 h 492336"/>
                  <a:gd name="connsiteX39-5119" fmla="*/ 455658 w 539684"/>
                  <a:gd name="connsiteY39-5120" fmla="*/ 174579 h 492336"/>
                  <a:gd name="connsiteX40-5121" fmla="*/ 445055 w 539684"/>
                  <a:gd name="connsiteY40-5122" fmla="*/ 168478 h 492336"/>
                  <a:gd name="connsiteX41-5123" fmla="*/ 449550 w 539684"/>
                  <a:gd name="connsiteY41-5124" fmla="*/ 151671 h 492336"/>
                  <a:gd name="connsiteX42-5125" fmla="*/ 486659 w 539684"/>
                  <a:gd name="connsiteY42-5126" fmla="*/ 130260 h 492336"/>
                  <a:gd name="connsiteX43-5127" fmla="*/ 496023 w 539684"/>
                  <a:gd name="connsiteY43-5128" fmla="*/ 129008 h 492336"/>
                  <a:gd name="connsiteX44-5129" fmla="*/ 43604 w 539684"/>
                  <a:gd name="connsiteY44-5130" fmla="*/ 129008 h 492336"/>
                  <a:gd name="connsiteX45-5131" fmla="*/ 52910 w 539684"/>
                  <a:gd name="connsiteY45-5132" fmla="*/ 130260 h 492336"/>
                  <a:gd name="connsiteX46-5133" fmla="*/ 90134 w 539684"/>
                  <a:gd name="connsiteY46-5134" fmla="*/ 151671 h 492336"/>
                  <a:gd name="connsiteX47-5135" fmla="*/ 94629 w 539684"/>
                  <a:gd name="connsiteY47-5136" fmla="*/ 168478 h 492336"/>
                  <a:gd name="connsiteX48-5137" fmla="*/ 84026 w 539684"/>
                  <a:gd name="connsiteY48-5138" fmla="*/ 174579 h 492336"/>
                  <a:gd name="connsiteX49-5139" fmla="*/ 77918 w 539684"/>
                  <a:gd name="connsiteY49-5140" fmla="*/ 172968 h 492336"/>
                  <a:gd name="connsiteX50-5141" fmla="*/ 40694 w 539684"/>
                  <a:gd name="connsiteY50-5142" fmla="*/ 151441 h 492336"/>
                  <a:gd name="connsiteX51-5143" fmla="*/ 36199 w 539684"/>
                  <a:gd name="connsiteY51-5144" fmla="*/ 134749 h 492336"/>
                  <a:gd name="connsiteX52-5145" fmla="*/ 43604 w 539684"/>
                  <a:gd name="connsiteY52-5146" fmla="*/ 129008 h 492336"/>
                  <a:gd name="connsiteX53-5147" fmla="*/ 267591 w 539684"/>
                  <a:gd name="connsiteY53-5148" fmla="*/ 115653 h 492336"/>
                  <a:gd name="connsiteX54-5149" fmla="*/ 425015 w 539684"/>
                  <a:gd name="connsiteY54-5150" fmla="*/ 270629 h 492336"/>
                  <a:gd name="connsiteX55-5151" fmla="*/ 409572 w 539684"/>
                  <a:gd name="connsiteY55-5152" fmla="*/ 338165 h 492336"/>
                  <a:gd name="connsiteX56-5153" fmla="*/ 365434 w 539684"/>
                  <a:gd name="connsiteY56-5154" fmla="*/ 488539 h 492336"/>
                  <a:gd name="connsiteX57-5155" fmla="*/ 365434 w 539684"/>
                  <a:gd name="connsiteY57-5156" fmla="*/ 492336 h 492336"/>
                  <a:gd name="connsiteX58-5157" fmla="*/ 334318 w 539684"/>
                  <a:gd name="connsiteY58-5158" fmla="*/ 492336 h 492336"/>
                  <a:gd name="connsiteX59-5159" fmla="*/ 334318 w 539684"/>
                  <a:gd name="connsiteY59-5160" fmla="*/ 387293 h 492336"/>
                  <a:gd name="connsiteX60-5161" fmla="*/ 334202 w 539684"/>
                  <a:gd name="connsiteY60-5162" fmla="*/ 383151 h 492336"/>
                  <a:gd name="connsiteX61-5163" fmla="*/ 349530 w 539684"/>
                  <a:gd name="connsiteY61-5164" fmla="*/ 274541 h 492336"/>
                  <a:gd name="connsiteX62-5165" fmla="*/ 346418 w 539684"/>
                  <a:gd name="connsiteY62-5166" fmla="*/ 264531 h 492336"/>
                  <a:gd name="connsiteX63-5167" fmla="*/ 329016 w 539684"/>
                  <a:gd name="connsiteY63-5168" fmla="*/ 263726 h 492336"/>
                  <a:gd name="connsiteX64-5169" fmla="*/ 301358 w 539684"/>
                  <a:gd name="connsiteY64-5170" fmla="*/ 289268 h 492336"/>
                  <a:gd name="connsiteX65-5171" fmla="*/ 278885 w 539684"/>
                  <a:gd name="connsiteY65-5172" fmla="*/ 264531 h 492336"/>
                  <a:gd name="connsiteX66-5173" fmla="*/ 269781 w 539684"/>
                  <a:gd name="connsiteY66-5174" fmla="*/ 260505 h 492336"/>
                  <a:gd name="connsiteX67-5175" fmla="*/ 260676 w 539684"/>
                  <a:gd name="connsiteY67-5176" fmla="*/ 264531 h 492336"/>
                  <a:gd name="connsiteX68-5177" fmla="*/ 238319 w 539684"/>
                  <a:gd name="connsiteY68-5178" fmla="*/ 289268 h 492336"/>
                  <a:gd name="connsiteX69-5179" fmla="*/ 210660 w 539684"/>
                  <a:gd name="connsiteY69-5180" fmla="*/ 263841 h 492336"/>
                  <a:gd name="connsiteX70-5181" fmla="*/ 200519 w 539684"/>
                  <a:gd name="connsiteY70-5182" fmla="*/ 260620 h 492336"/>
                  <a:gd name="connsiteX71-5183" fmla="*/ 190032 w 539684"/>
                  <a:gd name="connsiteY71-5184" fmla="*/ 274541 h 492336"/>
                  <a:gd name="connsiteX72-5185" fmla="*/ 205474 w 539684"/>
                  <a:gd name="connsiteY72-5186" fmla="*/ 383151 h 492336"/>
                  <a:gd name="connsiteX73-5187" fmla="*/ 205359 w 539684"/>
                  <a:gd name="connsiteY73-5188" fmla="*/ 387293 h 492336"/>
                  <a:gd name="connsiteX74-5189" fmla="*/ 205359 w 539684"/>
                  <a:gd name="connsiteY74-5190" fmla="*/ 492336 h 492336"/>
                  <a:gd name="connsiteX75-5191" fmla="*/ 174243 w 539684"/>
                  <a:gd name="connsiteY75-5192" fmla="*/ 492336 h 492336"/>
                  <a:gd name="connsiteX76-5193" fmla="*/ 174243 w 539684"/>
                  <a:gd name="connsiteY76-5194" fmla="*/ 489230 h 492336"/>
                  <a:gd name="connsiteX77-5195" fmla="*/ 131257 w 539684"/>
                  <a:gd name="connsiteY77-5196" fmla="*/ 340466 h 492336"/>
                  <a:gd name="connsiteX78-5197" fmla="*/ 114662 w 539684"/>
                  <a:gd name="connsiteY78-5198" fmla="*/ 271089 h 492336"/>
                  <a:gd name="connsiteX79-5199" fmla="*/ 267591 w 539684"/>
                  <a:gd name="connsiteY79-5200" fmla="*/ 115653 h 492336"/>
                  <a:gd name="connsiteX80-5201" fmla="*/ 395400 w 539684"/>
                  <a:gd name="connsiteY80-5202" fmla="*/ 34872 h 492336"/>
                  <a:gd name="connsiteX81-5203" fmla="*/ 404717 w 539684"/>
                  <a:gd name="connsiteY81-5204" fmla="*/ 36123 h 492336"/>
                  <a:gd name="connsiteX82-5205" fmla="*/ 409210 w 539684"/>
                  <a:gd name="connsiteY82-5206" fmla="*/ 52806 h 492336"/>
                  <a:gd name="connsiteX83-5207" fmla="*/ 387782 w 539684"/>
                  <a:gd name="connsiteY83-5208" fmla="*/ 89968 h 492336"/>
                  <a:gd name="connsiteX84-5209" fmla="*/ 377068 w 539684"/>
                  <a:gd name="connsiteY84-5210" fmla="*/ 96181 h 492336"/>
                  <a:gd name="connsiteX85-5211" fmla="*/ 370963 w 539684"/>
                  <a:gd name="connsiteY85-5212" fmla="*/ 94455 h 492336"/>
                  <a:gd name="connsiteX86-5213" fmla="*/ 366470 w 539684"/>
                  <a:gd name="connsiteY86-5214" fmla="*/ 77772 h 492336"/>
                  <a:gd name="connsiteX87-5215" fmla="*/ 387898 w 539684"/>
                  <a:gd name="connsiteY87-5216" fmla="*/ 40610 h 492336"/>
                  <a:gd name="connsiteX88-5217" fmla="*/ 395400 w 539684"/>
                  <a:gd name="connsiteY88-5218" fmla="*/ 34872 h 492336"/>
                  <a:gd name="connsiteX89-5219" fmla="*/ 144269 w 539684"/>
                  <a:gd name="connsiteY89-5220" fmla="*/ 34872 h 492336"/>
                  <a:gd name="connsiteX90-5221" fmla="*/ 151671 w 539684"/>
                  <a:gd name="connsiteY90-5222" fmla="*/ 40610 h 492336"/>
                  <a:gd name="connsiteX91-5223" fmla="*/ 173214 w 539684"/>
                  <a:gd name="connsiteY91-5224" fmla="*/ 77772 h 492336"/>
                  <a:gd name="connsiteX92-5225" fmla="*/ 168721 w 539684"/>
                  <a:gd name="connsiteY92-5226" fmla="*/ 94455 h 492336"/>
                  <a:gd name="connsiteX93-5227" fmla="*/ 162500 w 539684"/>
                  <a:gd name="connsiteY93-5228" fmla="*/ 96181 h 492336"/>
                  <a:gd name="connsiteX94-5229" fmla="*/ 151902 w 539684"/>
                  <a:gd name="connsiteY94-5230" fmla="*/ 89968 h 492336"/>
                  <a:gd name="connsiteX95-5231" fmla="*/ 130474 w 539684"/>
                  <a:gd name="connsiteY95-5232" fmla="*/ 52806 h 492336"/>
                  <a:gd name="connsiteX96-5233" fmla="*/ 134967 w 539684"/>
                  <a:gd name="connsiteY96-5234" fmla="*/ 36123 h 492336"/>
                  <a:gd name="connsiteX97-5235" fmla="*/ 144269 w 539684"/>
                  <a:gd name="connsiteY97-5236" fmla="*/ 34872 h 492336"/>
                  <a:gd name="connsiteX98-5237" fmla="*/ 269785 w 539684"/>
                  <a:gd name="connsiteY98-5238" fmla="*/ 0 h 492336"/>
                  <a:gd name="connsiteX99-5239" fmla="*/ 282121 w 539684"/>
                  <a:gd name="connsiteY99-5240" fmla="*/ 12318 h 492336"/>
                  <a:gd name="connsiteX100-5241" fmla="*/ 282121 w 539684"/>
                  <a:gd name="connsiteY100-5242" fmla="*/ 55258 h 492336"/>
                  <a:gd name="connsiteX101-5243" fmla="*/ 269785 w 539684"/>
                  <a:gd name="connsiteY101-5244" fmla="*/ 67461 h 492336"/>
                  <a:gd name="connsiteX102-5245" fmla="*/ 257564 w 539684"/>
                  <a:gd name="connsiteY102-5246" fmla="*/ 55258 h 492336"/>
                  <a:gd name="connsiteX103-5247" fmla="*/ 257564 w 539684"/>
                  <a:gd name="connsiteY103-5248" fmla="*/ 12318 h 492336"/>
                  <a:gd name="connsiteX104-5249" fmla="*/ 269785 w 539684"/>
                  <a:gd name="connsiteY104-5250" fmla="*/ 0 h 492336"/>
                  <a:gd name="connsiteX0-5251" fmla="*/ 452459 w 539684"/>
                  <a:gd name="connsiteY0-5252" fmla="*/ 364695 h 492336"/>
                  <a:gd name="connsiteX1-5253" fmla="*/ 461766 w 539684"/>
                  <a:gd name="connsiteY1-5254" fmla="*/ 365904 h 492336"/>
                  <a:gd name="connsiteX2-5255" fmla="*/ 498990 w 539684"/>
                  <a:gd name="connsiteY2-5256" fmla="*/ 387430 h 492336"/>
                  <a:gd name="connsiteX3-5257" fmla="*/ 503485 w 539684"/>
                  <a:gd name="connsiteY3-5258" fmla="*/ 404122 h 492336"/>
                  <a:gd name="connsiteX4-5259" fmla="*/ 492882 w 539684"/>
                  <a:gd name="connsiteY4-5260" fmla="*/ 410338 h 492336"/>
                  <a:gd name="connsiteX5-5261" fmla="*/ 486659 w 539684"/>
                  <a:gd name="connsiteY5-5262" fmla="*/ 408612 h 492336"/>
                  <a:gd name="connsiteX6-5263" fmla="*/ 449550 w 539684"/>
                  <a:gd name="connsiteY6-5264" fmla="*/ 387200 h 492336"/>
                  <a:gd name="connsiteX7-5265" fmla="*/ 445055 w 539684"/>
                  <a:gd name="connsiteY7-5266" fmla="*/ 370393 h 492336"/>
                  <a:gd name="connsiteX8-5267" fmla="*/ 452459 w 539684"/>
                  <a:gd name="connsiteY8-5268" fmla="*/ 364695 h 492336"/>
                  <a:gd name="connsiteX9-5269" fmla="*/ 87225 w 539684"/>
                  <a:gd name="connsiteY9-5270" fmla="*/ 364695 h 492336"/>
                  <a:gd name="connsiteX10-5271" fmla="*/ 94629 w 539684"/>
                  <a:gd name="connsiteY10-5272" fmla="*/ 370393 h 492336"/>
                  <a:gd name="connsiteX11-5273" fmla="*/ 90134 w 539684"/>
                  <a:gd name="connsiteY11-5274" fmla="*/ 387200 h 492336"/>
                  <a:gd name="connsiteX12-5275" fmla="*/ 52910 w 539684"/>
                  <a:gd name="connsiteY12-5276" fmla="*/ 408612 h 492336"/>
                  <a:gd name="connsiteX13-5277" fmla="*/ 46802 w 539684"/>
                  <a:gd name="connsiteY13-5278" fmla="*/ 410338 h 492336"/>
                  <a:gd name="connsiteX14-5279" fmla="*/ 36199 w 539684"/>
                  <a:gd name="connsiteY14-5280" fmla="*/ 404122 h 492336"/>
                  <a:gd name="connsiteX15-5281" fmla="*/ 40694 w 539684"/>
                  <a:gd name="connsiteY15-5282" fmla="*/ 387430 h 492336"/>
                  <a:gd name="connsiteX16-5283" fmla="*/ 77918 w 539684"/>
                  <a:gd name="connsiteY16-5284" fmla="*/ 365904 h 492336"/>
                  <a:gd name="connsiteX17-5285" fmla="*/ 87225 w 539684"/>
                  <a:gd name="connsiteY17-5286" fmla="*/ 364695 h 492336"/>
                  <a:gd name="connsiteX18-5287" fmla="*/ 264291 w 539684"/>
                  <a:gd name="connsiteY18-5288" fmla="*/ 349164 h 492336"/>
                  <a:gd name="connsiteX19-5289" fmla="*/ 219317 w 539684"/>
                  <a:gd name="connsiteY19-5290" fmla="*/ 305123 h 492336"/>
                  <a:gd name="connsiteX20-5291" fmla="*/ 264291 w 539684"/>
                  <a:gd name="connsiteY20-5292" fmla="*/ 349164 h 492336"/>
                  <a:gd name="connsiteX21-5293" fmla="*/ 484369 w 539684"/>
                  <a:gd name="connsiteY21-5294" fmla="*/ 257141 h 492336"/>
                  <a:gd name="connsiteX22-5295" fmla="*/ 527353 w 539684"/>
                  <a:gd name="connsiteY22-5296" fmla="*/ 257141 h 492336"/>
                  <a:gd name="connsiteX23-5297" fmla="*/ 539684 w 539684"/>
                  <a:gd name="connsiteY23-5298" fmla="*/ 269477 h 492336"/>
                  <a:gd name="connsiteX24-5299" fmla="*/ 527353 w 539684"/>
                  <a:gd name="connsiteY24-5300" fmla="*/ 281698 h 492336"/>
                  <a:gd name="connsiteX25-5301" fmla="*/ 484369 w 539684"/>
                  <a:gd name="connsiteY25-5302" fmla="*/ 281698 h 492336"/>
                  <a:gd name="connsiteX26-5303" fmla="*/ 472153 w 539684"/>
                  <a:gd name="connsiteY26-5304" fmla="*/ 269477 h 492336"/>
                  <a:gd name="connsiteX27-5305" fmla="*/ 484369 w 539684"/>
                  <a:gd name="connsiteY27-5306" fmla="*/ 257141 h 492336"/>
                  <a:gd name="connsiteX28-5307" fmla="*/ 12331 w 539684"/>
                  <a:gd name="connsiteY28-5308" fmla="*/ 257141 h 492336"/>
                  <a:gd name="connsiteX29-5309" fmla="*/ 55200 w 539684"/>
                  <a:gd name="connsiteY29-5310" fmla="*/ 257141 h 492336"/>
                  <a:gd name="connsiteX30-5311" fmla="*/ 67531 w 539684"/>
                  <a:gd name="connsiteY30-5312" fmla="*/ 269477 h 492336"/>
                  <a:gd name="connsiteX31-5313" fmla="*/ 55200 w 539684"/>
                  <a:gd name="connsiteY31-5314" fmla="*/ 281698 h 492336"/>
                  <a:gd name="connsiteX32-5315" fmla="*/ 12331 w 539684"/>
                  <a:gd name="connsiteY32-5316" fmla="*/ 281698 h 492336"/>
                  <a:gd name="connsiteX33-5317" fmla="*/ 0 w 539684"/>
                  <a:gd name="connsiteY33-5318" fmla="*/ 269477 h 492336"/>
                  <a:gd name="connsiteX34-5319" fmla="*/ 12331 w 539684"/>
                  <a:gd name="connsiteY34-5320" fmla="*/ 257141 h 492336"/>
                  <a:gd name="connsiteX35-5321" fmla="*/ 496023 w 539684"/>
                  <a:gd name="connsiteY35-5322" fmla="*/ 129008 h 492336"/>
                  <a:gd name="connsiteX36-5323" fmla="*/ 503485 w 539684"/>
                  <a:gd name="connsiteY36-5324" fmla="*/ 134749 h 492336"/>
                  <a:gd name="connsiteX37-5325" fmla="*/ 498990 w 539684"/>
                  <a:gd name="connsiteY37-5326" fmla="*/ 151441 h 492336"/>
                  <a:gd name="connsiteX38-5327" fmla="*/ 461766 w 539684"/>
                  <a:gd name="connsiteY38-5328" fmla="*/ 172968 h 492336"/>
                  <a:gd name="connsiteX39-5329" fmla="*/ 455658 w 539684"/>
                  <a:gd name="connsiteY39-5330" fmla="*/ 174579 h 492336"/>
                  <a:gd name="connsiteX40-5331" fmla="*/ 445055 w 539684"/>
                  <a:gd name="connsiteY40-5332" fmla="*/ 168478 h 492336"/>
                  <a:gd name="connsiteX41-5333" fmla="*/ 449550 w 539684"/>
                  <a:gd name="connsiteY41-5334" fmla="*/ 151671 h 492336"/>
                  <a:gd name="connsiteX42-5335" fmla="*/ 486659 w 539684"/>
                  <a:gd name="connsiteY42-5336" fmla="*/ 130260 h 492336"/>
                  <a:gd name="connsiteX43-5337" fmla="*/ 496023 w 539684"/>
                  <a:gd name="connsiteY43-5338" fmla="*/ 129008 h 492336"/>
                  <a:gd name="connsiteX44-5339" fmla="*/ 43604 w 539684"/>
                  <a:gd name="connsiteY44-5340" fmla="*/ 129008 h 492336"/>
                  <a:gd name="connsiteX45-5341" fmla="*/ 52910 w 539684"/>
                  <a:gd name="connsiteY45-5342" fmla="*/ 130260 h 492336"/>
                  <a:gd name="connsiteX46-5343" fmla="*/ 90134 w 539684"/>
                  <a:gd name="connsiteY46-5344" fmla="*/ 151671 h 492336"/>
                  <a:gd name="connsiteX47-5345" fmla="*/ 94629 w 539684"/>
                  <a:gd name="connsiteY47-5346" fmla="*/ 168478 h 492336"/>
                  <a:gd name="connsiteX48-5347" fmla="*/ 84026 w 539684"/>
                  <a:gd name="connsiteY48-5348" fmla="*/ 174579 h 492336"/>
                  <a:gd name="connsiteX49-5349" fmla="*/ 77918 w 539684"/>
                  <a:gd name="connsiteY49-5350" fmla="*/ 172968 h 492336"/>
                  <a:gd name="connsiteX50-5351" fmla="*/ 40694 w 539684"/>
                  <a:gd name="connsiteY50-5352" fmla="*/ 151441 h 492336"/>
                  <a:gd name="connsiteX51-5353" fmla="*/ 36199 w 539684"/>
                  <a:gd name="connsiteY51-5354" fmla="*/ 134749 h 492336"/>
                  <a:gd name="connsiteX52-5355" fmla="*/ 43604 w 539684"/>
                  <a:gd name="connsiteY52-5356" fmla="*/ 129008 h 492336"/>
                  <a:gd name="connsiteX53-5357" fmla="*/ 267591 w 539684"/>
                  <a:gd name="connsiteY53-5358" fmla="*/ 115653 h 492336"/>
                  <a:gd name="connsiteX54-5359" fmla="*/ 425015 w 539684"/>
                  <a:gd name="connsiteY54-5360" fmla="*/ 270629 h 492336"/>
                  <a:gd name="connsiteX55-5361" fmla="*/ 409572 w 539684"/>
                  <a:gd name="connsiteY55-5362" fmla="*/ 338165 h 492336"/>
                  <a:gd name="connsiteX56-5363" fmla="*/ 365434 w 539684"/>
                  <a:gd name="connsiteY56-5364" fmla="*/ 488539 h 492336"/>
                  <a:gd name="connsiteX57-5365" fmla="*/ 365434 w 539684"/>
                  <a:gd name="connsiteY57-5366" fmla="*/ 492336 h 492336"/>
                  <a:gd name="connsiteX58-5367" fmla="*/ 334318 w 539684"/>
                  <a:gd name="connsiteY58-5368" fmla="*/ 492336 h 492336"/>
                  <a:gd name="connsiteX59-5369" fmla="*/ 334318 w 539684"/>
                  <a:gd name="connsiteY59-5370" fmla="*/ 387293 h 492336"/>
                  <a:gd name="connsiteX60-5371" fmla="*/ 334202 w 539684"/>
                  <a:gd name="connsiteY60-5372" fmla="*/ 383151 h 492336"/>
                  <a:gd name="connsiteX61-5373" fmla="*/ 349530 w 539684"/>
                  <a:gd name="connsiteY61-5374" fmla="*/ 274541 h 492336"/>
                  <a:gd name="connsiteX62-5375" fmla="*/ 346418 w 539684"/>
                  <a:gd name="connsiteY62-5376" fmla="*/ 264531 h 492336"/>
                  <a:gd name="connsiteX63-5377" fmla="*/ 329016 w 539684"/>
                  <a:gd name="connsiteY63-5378" fmla="*/ 263726 h 492336"/>
                  <a:gd name="connsiteX64-5379" fmla="*/ 301358 w 539684"/>
                  <a:gd name="connsiteY64-5380" fmla="*/ 289268 h 492336"/>
                  <a:gd name="connsiteX65-5381" fmla="*/ 278885 w 539684"/>
                  <a:gd name="connsiteY65-5382" fmla="*/ 264531 h 492336"/>
                  <a:gd name="connsiteX66-5383" fmla="*/ 269781 w 539684"/>
                  <a:gd name="connsiteY66-5384" fmla="*/ 260505 h 492336"/>
                  <a:gd name="connsiteX67-5385" fmla="*/ 260676 w 539684"/>
                  <a:gd name="connsiteY67-5386" fmla="*/ 264531 h 492336"/>
                  <a:gd name="connsiteX68-5387" fmla="*/ 238319 w 539684"/>
                  <a:gd name="connsiteY68-5388" fmla="*/ 289268 h 492336"/>
                  <a:gd name="connsiteX69-5389" fmla="*/ 210660 w 539684"/>
                  <a:gd name="connsiteY69-5390" fmla="*/ 263841 h 492336"/>
                  <a:gd name="connsiteX70-5391" fmla="*/ 200519 w 539684"/>
                  <a:gd name="connsiteY70-5392" fmla="*/ 260620 h 492336"/>
                  <a:gd name="connsiteX71-5393" fmla="*/ 190032 w 539684"/>
                  <a:gd name="connsiteY71-5394" fmla="*/ 274541 h 492336"/>
                  <a:gd name="connsiteX72-5395" fmla="*/ 205474 w 539684"/>
                  <a:gd name="connsiteY72-5396" fmla="*/ 383151 h 492336"/>
                  <a:gd name="connsiteX73-5397" fmla="*/ 205359 w 539684"/>
                  <a:gd name="connsiteY73-5398" fmla="*/ 387293 h 492336"/>
                  <a:gd name="connsiteX74-5399" fmla="*/ 205359 w 539684"/>
                  <a:gd name="connsiteY74-5400" fmla="*/ 492336 h 492336"/>
                  <a:gd name="connsiteX75-5401" fmla="*/ 174243 w 539684"/>
                  <a:gd name="connsiteY75-5402" fmla="*/ 492336 h 492336"/>
                  <a:gd name="connsiteX76-5403" fmla="*/ 174243 w 539684"/>
                  <a:gd name="connsiteY76-5404" fmla="*/ 489230 h 492336"/>
                  <a:gd name="connsiteX77-5405" fmla="*/ 131257 w 539684"/>
                  <a:gd name="connsiteY77-5406" fmla="*/ 340466 h 492336"/>
                  <a:gd name="connsiteX78-5407" fmla="*/ 114662 w 539684"/>
                  <a:gd name="connsiteY78-5408" fmla="*/ 271089 h 492336"/>
                  <a:gd name="connsiteX79-5409" fmla="*/ 267591 w 539684"/>
                  <a:gd name="connsiteY79-5410" fmla="*/ 115653 h 492336"/>
                  <a:gd name="connsiteX80-5411" fmla="*/ 395400 w 539684"/>
                  <a:gd name="connsiteY80-5412" fmla="*/ 34872 h 492336"/>
                  <a:gd name="connsiteX81-5413" fmla="*/ 404717 w 539684"/>
                  <a:gd name="connsiteY81-5414" fmla="*/ 36123 h 492336"/>
                  <a:gd name="connsiteX82-5415" fmla="*/ 409210 w 539684"/>
                  <a:gd name="connsiteY82-5416" fmla="*/ 52806 h 492336"/>
                  <a:gd name="connsiteX83-5417" fmla="*/ 387782 w 539684"/>
                  <a:gd name="connsiteY83-5418" fmla="*/ 89968 h 492336"/>
                  <a:gd name="connsiteX84-5419" fmla="*/ 377068 w 539684"/>
                  <a:gd name="connsiteY84-5420" fmla="*/ 96181 h 492336"/>
                  <a:gd name="connsiteX85-5421" fmla="*/ 370963 w 539684"/>
                  <a:gd name="connsiteY85-5422" fmla="*/ 94455 h 492336"/>
                  <a:gd name="connsiteX86-5423" fmla="*/ 366470 w 539684"/>
                  <a:gd name="connsiteY86-5424" fmla="*/ 77772 h 492336"/>
                  <a:gd name="connsiteX87-5425" fmla="*/ 387898 w 539684"/>
                  <a:gd name="connsiteY87-5426" fmla="*/ 40610 h 492336"/>
                  <a:gd name="connsiteX88-5427" fmla="*/ 395400 w 539684"/>
                  <a:gd name="connsiteY88-5428" fmla="*/ 34872 h 492336"/>
                  <a:gd name="connsiteX89-5429" fmla="*/ 144269 w 539684"/>
                  <a:gd name="connsiteY89-5430" fmla="*/ 34872 h 492336"/>
                  <a:gd name="connsiteX90-5431" fmla="*/ 151671 w 539684"/>
                  <a:gd name="connsiteY90-5432" fmla="*/ 40610 h 492336"/>
                  <a:gd name="connsiteX91-5433" fmla="*/ 173214 w 539684"/>
                  <a:gd name="connsiteY91-5434" fmla="*/ 77772 h 492336"/>
                  <a:gd name="connsiteX92-5435" fmla="*/ 168721 w 539684"/>
                  <a:gd name="connsiteY92-5436" fmla="*/ 94455 h 492336"/>
                  <a:gd name="connsiteX93-5437" fmla="*/ 162500 w 539684"/>
                  <a:gd name="connsiteY93-5438" fmla="*/ 96181 h 492336"/>
                  <a:gd name="connsiteX94-5439" fmla="*/ 151902 w 539684"/>
                  <a:gd name="connsiteY94-5440" fmla="*/ 89968 h 492336"/>
                  <a:gd name="connsiteX95-5441" fmla="*/ 130474 w 539684"/>
                  <a:gd name="connsiteY95-5442" fmla="*/ 52806 h 492336"/>
                  <a:gd name="connsiteX96-5443" fmla="*/ 134967 w 539684"/>
                  <a:gd name="connsiteY96-5444" fmla="*/ 36123 h 492336"/>
                  <a:gd name="connsiteX97-5445" fmla="*/ 144269 w 539684"/>
                  <a:gd name="connsiteY97-5446" fmla="*/ 34872 h 492336"/>
                  <a:gd name="connsiteX98-5447" fmla="*/ 269785 w 539684"/>
                  <a:gd name="connsiteY98-5448" fmla="*/ 0 h 492336"/>
                  <a:gd name="connsiteX99-5449" fmla="*/ 282121 w 539684"/>
                  <a:gd name="connsiteY99-5450" fmla="*/ 12318 h 492336"/>
                  <a:gd name="connsiteX100-5451" fmla="*/ 282121 w 539684"/>
                  <a:gd name="connsiteY100-5452" fmla="*/ 55258 h 492336"/>
                  <a:gd name="connsiteX101-5453" fmla="*/ 269785 w 539684"/>
                  <a:gd name="connsiteY101-5454" fmla="*/ 67461 h 492336"/>
                  <a:gd name="connsiteX102-5455" fmla="*/ 257564 w 539684"/>
                  <a:gd name="connsiteY102-5456" fmla="*/ 55258 h 492336"/>
                  <a:gd name="connsiteX103-5457" fmla="*/ 257564 w 539684"/>
                  <a:gd name="connsiteY103-5458" fmla="*/ 12318 h 492336"/>
                  <a:gd name="connsiteX104-5459" fmla="*/ 269785 w 539684"/>
                  <a:gd name="connsiteY104-5460" fmla="*/ 0 h 492336"/>
                  <a:gd name="connsiteX0-5461" fmla="*/ 452459 w 539684"/>
                  <a:gd name="connsiteY0-5462" fmla="*/ 364695 h 492336"/>
                  <a:gd name="connsiteX1-5463" fmla="*/ 461766 w 539684"/>
                  <a:gd name="connsiteY1-5464" fmla="*/ 365904 h 492336"/>
                  <a:gd name="connsiteX2-5465" fmla="*/ 498990 w 539684"/>
                  <a:gd name="connsiteY2-5466" fmla="*/ 387430 h 492336"/>
                  <a:gd name="connsiteX3-5467" fmla="*/ 503485 w 539684"/>
                  <a:gd name="connsiteY3-5468" fmla="*/ 404122 h 492336"/>
                  <a:gd name="connsiteX4-5469" fmla="*/ 492882 w 539684"/>
                  <a:gd name="connsiteY4-5470" fmla="*/ 410338 h 492336"/>
                  <a:gd name="connsiteX5-5471" fmla="*/ 486659 w 539684"/>
                  <a:gd name="connsiteY5-5472" fmla="*/ 408612 h 492336"/>
                  <a:gd name="connsiteX6-5473" fmla="*/ 449550 w 539684"/>
                  <a:gd name="connsiteY6-5474" fmla="*/ 387200 h 492336"/>
                  <a:gd name="connsiteX7-5475" fmla="*/ 445055 w 539684"/>
                  <a:gd name="connsiteY7-5476" fmla="*/ 370393 h 492336"/>
                  <a:gd name="connsiteX8-5477" fmla="*/ 452459 w 539684"/>
                  <a:gd name="connsiteY8-5478" fmla="*/ 364695 h 492336"/>
                  <a:gd name="connsiteX9-5479" fmla="*/ 87225 w 539684"/>
                  <a:gd name="connsiteY9-5480" fmla="*/ 364695 h 492336"/>
                  <a:gd name="connsiteX10-5481" fmla="*/ 94629 w 539684"/>
                  <a:gd name="connsiteY10-5482" fmla="*/ 370393 h 492336"/>
                  <a:gd name="connsiteX11-5483" fmla="*/ 90134 w 539684"/>
                  <a:gd name="connsiteY11-5484" fmla="*/ 387200 h 492336"/>
                  <a:gd name="connsiteX12-5485" fmla="*/ 52910 w 539684"/>
                  <a:gd name="connsiteY12-5486" fmla="*/ 408612 h 492336"/>
                  <a:gd name="connsiteX13-5487" fmla="*/ 46802 w 539684"/>
                  <a:gd name="connsiteY13-5488" fmla="*/ 410338 h 492336"/>
                  <a:gd name="connsiteX14-5489" fmla="*/ 36199 w 539684"/>
                  <a:gd name="connsiteY14-5490" fmla="*/ 404122 h 492336"/>
                  <a:gd name="connsiteX15-5491" fmla="*/ 40694 w 539684"/>
                  <a:gd name="connsiteY15-5492" fmla="*/ 387430 h 492336"/>
                  <a:gd name="connsiteX16-5493" fmla="*/ 77918 w 539684"/>
                  <a:gd name="connsiteY16-5494" fmla="*/ 365904 h 492336"/>
                  <a:gd name="connsiteX17-5495" fmla="*/ 87225 w 539684"/>
                  <a:gd name="connsiteY17-5496" fmla="*/ 364695 h 492336"/>
                  <a:gd name="connsiteX18-5497" fmla="*/ 484369 w 539684"/>
                  <a:gd name="connsiteY18-5498" fmla="*/ 257141 h 492336"/>
                  <a:gd name="connsiteX19-5499" fmla="*/ 527353 w 539684"/>
                  <a:gd name="connsiteY19-5500" fmla="*/ 257141 h 492336"/>
                  <a:gd name="connsiteX20-5501" fmla="*/ 539684 w 539684"/>
                  <a:gd name="connsiteY20-5502" fmla="*/ 269477 h 492336"/>
                  <a:gd name="connsiteX21-5503" fmla="*/ 527353 w 539684"/>
                  <a:gd name="connsiteY21-5504" fmla="*/ 281698 h 492336"/>
                  <a:gd name="connsiteX22-5505" fmla="*/ 484369 w 539684"/>
                  <a:gd name="connsiteY22-5506" fmla="*/ 281698 h 492336"/>
                  <a:gd name="connsiteX23-5507" fmla="*/ 472153 w 539684"/>
                  <a:gd name="connsiteY23-5508" fmla="*/ 269477 h 492336"/>
                  <a:gd name="connsiteX24-5509" fmla="*/ 484369 w 539684"/>
                  <a:gd name="connsiteY24-5510" fmla="*/ 257141 h 492336"/>
                  <a:gd name="connsiteX25-5511" fmla="*/ 12331 w 539684"/>
                  <a:gd name="connsiteY25-5512" fmla="*/ 257141 h 492336"/>
                  <a:gd name="connsiteX26-5513" fmla="*/ 55200 w 539684"/>
                  <a:gd name="connsiteY26-5514" fmla="*/ 257141 h 492336"/>
                  <a:gd name="connsiteX27-5515" fmla="*/ 67531 w 539684"/>
                  <a:gd name="connsiteY27-5516" fmla="*/ 269477 h 492336"/>
                  <a:gd name="connsiteX28-5517" fmla="*/ 55200 w 539684"/>
                  <a:gd name="connsiteY28-5518" fmla="*/ 281698 h 492336"/>
                  <a:gd name="connsiteX29-5519" fmla="*/ 12331 w 539684"/>
                  <a:gd name="connsiteY29-5520" fmla="*/ 281698 h 492336"/>
                  <a:gd name="connsiteX30-5521" fmla="*/ 0 w 539684"/>
                  <a:gd name="connsiteY30-5522" fmla="*/ 269477 h 492336"/>
                  <a:gd name="connsiteX31-5523" fmla="*/ 12331 w 539684"/>
                  <a:gd name="connsiteY31-5524" fmla="*/ 257141 h 492336"/>
                  <a:gd name="connsiteX32-5525" fmla="*/ 496023 w 539684"/>
                  <a:gd name="connsiteY32-5526" fmla="*/ 129008 h 492336"/>
                  <a:gd name="connsiteX33-5527" fmla="*/ 503485 w 539684"/>
                  <a:gd name="connsiteY33-5528" fmla="*/ 134749 h 492336"/>
                  <a:gd name="connsiteX34-5529" fmla="*/ 498990 w 539684"/>
                  <a:gd name="connsiteY34-5530" fmla="*/ 151441 h 492336"/>
                  <a:gd name="connsiteX35-5531" fmla="*/ 461766 w 539684"/>
                  <a:gd name="connsiteY35-5532" fmla="*/ 172968 h 492336"/>
                  <a:gd name="connsiteX36-5533" fmla="*/ 455658 w 539684"/>
                  <a:gd name="connsiteY36-5534" fmla="*/ 174579 h 492336"/>
                  <a:gd name="connsiteX37-5535" fmla="*/ 445055 w 539684"/>
                  <a:gd name="connsiteY37-5536" fmla="*/ 168478 h 492336"/>
                  <a:gd name="connsiteX38-5537" fmla="*/ 449550 w 539684"/>
                  <a:gd name="connsiteY38-5538" fmla="*/ 151671 h 492336"/>
                  <a:gd name="connsiteX39-5539" fmla="*/ 486659 w 539684"/>
                  <a:gd name="connsiteY39-5540" fmla="*/ 130260 h 492336"/>
                  <a:gd name="connsiteX40-5541" fmla="*/ 496023 w 539684"/>
                  <a:gd name="connsiteY40-5542" fmla="*/ 129008 h 492336"/>
                  <a:gd name="connsiteX41-5543" fmla="*/ 43604 w 539684"/>
                  <a:gd name="connsiteY41-5544" fmla="*/ 129008 h 492336"/>
                  <a:gd name="connsiteX42-5545" fmla="*/ 52910 w 539684"/>
                  <a:gd name="connsiteY42-5546" fmla="*/ 130260 h 492336"/>
                  <a:gd name="connsiteX43-5547" fmla="*/ 90134 w 539684"/>
                  <a:gd name="connsiteY43-5548" fmla="*/ 151671 h 492336"/>
                  <a:gd name="connsiteX44-5549" fmla="*/ 94629 w 539684"/>
                  <a:gd name="connsiteY44-5550" fmla="*/ 168478 h 492336"/>
                  <a:gd name="connsiteX45-5551" fmla="*/ 84026 w 539684"/>
                  <a:gd name="connsiteY45-5552" fmla="*/ 174579 h 492336"/>
                  <a:gd name="connsiteX46-5553" fmla="*/ 77918 w 539684"/>
                  <a:gd name="connsiteY46-5554" fmla="*/ 172968 h 492336"/>
                  <a:gd name="connsiteX47-5555" fmla="*/ 40694 w 539684"/>
                  <a:gd name="connsiteY47-5556" fmla="*/ 151441 h 492336"/>
                  <a:gd name="connsiteX48-5557" fmla="*/ 36199 w 539684"/>
                  <a:gd name="connsiteY48-5558" fmla="*/ 134749 h 492336"/>
                  <a:gd name="connsiteX49-5559" fmla="*/ 43604 w 539684"/>
                  <a:gd name="connsiteY49-5560" fmla="*/ 129008 h 492336"/>
                  <a:gd name="connsiteX50-5561" fmla="*/ 267591 w 539684"/>
                  <a:gd name="connsiteY50-5562" fmla="*/ 115653 h 492336"/>
                  <a:gd name="connsiteX51-5563" fmla="*/ 425015 w 539684"/>
                  <a:gd name="connsiteY51-5564" fmla="*/ 270629 h 492336"/>
                  <a:gd name="connsiteX52-5565" fmla="*/ 409572 w 539684"/>
                  <a:gd name="connsiteY52-5566" fmla="*/ 338165 h 492336"/>
                  <a:gd name="connsiteX53-5567" fmla="*/ 365434 w 539684"/>
                  <a:gd name="connsiteY53-5568" fmla="*/ 488539 h 492336"/>
                  <a:gd name="connsiteX54-5569" fmla="*/ 365434 w 539684"/>
                  <a:gd name="connsiteY54-5570" fmla="*/ 492336 h 492336"/>
                  <a:gd name="connsiteX55-5571" fmla="*/ 334318 w 539684"/>
                  <a:gd name="connsiteY55-5572" fmla="*/ 492336 h 492336"/>
                  <a:gd name="connsiteX56-5573" fmla="*/ 334318 w 539684"/>
                  <a:gd name="connsiteY56-5574" fmla="*/ 387293 h 492336"/>
                  <a:gd name="connsiteX57-5575" fmla="*/ 334202 w 539684"/>
                  <a:gd name="connsiteY57-5576" fmla="*/ 383151 h 492336"/>
                  <a:gd name="connsiteX58-5577" fmla="*/ 349530 w 539684"/>
                  <a:gd name="connsiteY58-5578" fmla="*/ 274541 h 492336"/>
                  <a:gd name="connsiteX59-5579" fmla="*/ 346418 w 539684"/>
                  <a:gd name="connsiteY59-5580" fmla="*/ 264531 h 492336"/>
                  <a:gd name="connsiteX60-5581" fmla="*/ 329016 w 539684"/>
                  <a:gd name="connsiteY60-5582" fmla="*/ 263726 h 492336"/>
                  <a:gd name="connsiteX61-5583" fmla="*/ 301358 w 539684"/>
                  <a:gd name="connsiteY61-5584" fmla="*/ 289268 h 492336"/>
                  <a:gd name="connsiteX62-5585" fmla="*/ 278885 w 539684"/>
                  <a:gd name="connsiteY62-5586" fmla="*/ 264531 h 492336"/>
                  <a:gd name="connsiteX63-5587" fmla="*/ 269781 w 539684"/>
                  <a:gd name="connsiteY63-5588" fmla="*/ 260505 h 492336"/>
                  <a:gd name="connsiteX64-5589" fmla="*/ 260676 w 539684"/>
                  <a:gd name="connsiteY64-5590" fmla="*/ 264531 h 492336"/>
                  <a:gd name="connsiteX65-5591" fmla="*/ 238319 w 539684"/>
                  <a:gd name="connsiteY65-5592" fmla="*/ 289268 h 492336"/>
                  <a:gd name="connsiteX66-5593" fmla="*/ 210660 w 539684"/>
                  <a:gd name="connsiteY66-5594" fmla="*/ 263841 h 492336"/>
                  <a:gd name="connsiteX67-5595" fmla="*/ 200519 w 539684"/>
                  <a:gd name="connsiteY67-5596" fmla="*/ 260620 h 492336"/>
                  <a:gd name="connsiteX68-5597" fmla="*/ 190032 w 539684"/>
                  <a:gd name="connsiteY68-5598" fmla="*/ 274541 h 492336"/>
                  <a:gd name="connsiteX69-5599" fmla="*/ 205474 w 539684"/>
                  <a:gd name="connsiteY69-5600" fmla="*/ 383151 h 492336"/>
                  <a:gd name="connsiteX70-5601" fmla="*/ 205359 w 539684"/>
                  <a:gd name="connsiteY70-5602" fmla="*/ 387293 h 492336"/>
                  <a:gd name="connsiteX71-5603" fmla="*/ 205359 w 539684"/>
                  <a:gd name="connsiteY71-5604" fmla="*/ 492336 h 492336"/>
                  <a:gd name="connsiteX72-5605" fmla="*/ 174243 w 539684"/>
                  <a:gd name="connsiteY72-5606" fmla="*/ 492336 h 492336"/>
                  <a:gd name="connsiteX73-5607" fmla="*/ 174243 w 539684"/>
                  <a:gd name="connsiteY73-5608" fmla="*/ 489230 h 492336"/>
                  <a:gd name="connsiteX74-5609" fmla="*/ 131257 w 539684"/>
                  <a:gd name="connsiteY74-5610" fmla="*/ 340466 h 492336"/>
                  <a:gd name="connsiteX75-5611" fmla="*/ 114662 w 539684"/>
                  <a:gd name="connsiteY75-5612" fmla="*/ 271089 h 492336"/>
                  <a:gd name="connsiteX76-5613" fmla="*/ 267591 w 539684"/>
                  <a:gd name="connsiteY76-5614" fmla="*/ 115653 h 492336"/>
                  <a:gd name="connsiteX77-5615" fmla="*/ 395400 w 539684"/>
                  <a:gd name="connsiteY77-5616" fmla="*/ 34872 h 492336"/>
                  <a:gd name="connsiteX78-5617" fmla="*/ 404717 w 539684"/>
                  <a:gd name="connsiteY78-5618" fmla="*/ 36123 h 492336"/>
                  <a:gd name="connsiteX79-5619" fmla="*/ 409210 w 539684"/>
                  <a:gd name="connsiteY79-5620" fmla="*/ 52806 h 492336"/>
                  <a:gd name="connsiteX80-5621" fmla="*/ 387782 w 539684"/>
                  <a:gd name="connsiteY80-5622" fmla="*/ 89968 h 492336"/>
                  <a:gd name="connsiteX81-5623" fmla="*/ 377068 w 539684"/>
                  <a:gd name="connsiteY81-5624" fmla="*/ 96181 h 492336"/>
                  <a:gd name="connsiteX82-5625" fmla="*/ 370963 w 539684"/>
                  <a:gd name="connsiteY82-5626" fmla="*/ 94455 h 492336"/>
                  <a:gd name="connsiteX83-5627" fmla="*/ 366470 w 539684"/>
                  <a:gd name="connsiteY83-5628" fmla="*/ 77772 h 492336"/>
                  <a:gd name="connsiteX84-5629" fmla="*/ 387898 w 539684"/>
                  <a:gd name="connsiteY84-5630" fmla="*/ 40610 h 492336"/>
                  <a:gd name="connsiteX85-5631" fmla="*/ 395400 w 539684"/>
                  <a:gd name="connsiteY85-5632" fmla="*/ 34872 h 492336"/>
                  <a:gd name="connsiteX86-5633" fmla="*/ 144269 w 539684"/>
                  <a:gd name="connsiteY86-5634" fmla="*/ 34872 h 492336"/>
                  <a:gd name="connsiteX87-5635" fmla="*/ 151671 w 539684"/>
                  <a:gd name="connsiteY87-5636" fmla="*/ 40610 h 492336"/>
                  <a:gd name="connsiteX88-5637" fmla="*/ 173214 w 539684"/>
                  <a:gd name="connsiteY88-5638" fmla="*/ 77772 h 492336"/>
                  <a:gd name="connsiteX89-5639" fmla="*/ 168721 w 539684"/>
                  <a:gd name="connsiteY89-5640" fmla="*/ 94455 h 492336"/>
                  <a:gd name="connsiteX90-5641" fmla="*/ 162500 w 539684"/>
                  <a:gd name="connsiteY90-5642" fmla="*/ 96181 h 492336"/>
                  <a:gd name="connsiteX91-5643" fmla="*/ 151902 w 539684"/>
                  <a:gd name="connsiteY91-5644" fmla="*/ 89968 h 492336"/>
                  <a:gd name="connsiteX92-5645" fmla="*/ 130474 w 539684"/>
                  <a:gd name="connsiteY92-5646" fmla="*/ 52806 h 492336"/>
                  <a:gd name="connsiteX93-5647" fmla="*/ 134967 w 539684"/>
                  <a:gd name="connsiteY93-5648" fmla="*/ 36123 h 492336"/>
                  <a:gd name="connsiteX94-5649" fmla="*/ 144269 w 539684"/>
                  <a:gd name="connsiteY94-5650" fmla="*/ 34872 h 492336"/>
                  <a:gd name="connsiteX95-5651" fmla="*/ 269785 w 539684"/>
                  <a:gd name="connsiteY95-5652" fmla="*/ 0 h 492336"/>
                  <a:gd name="connsiteX96-5653" fmla="*/ 282121 w 539684"/>
                  <a:gd name="connsiteY96-5654" fmla="*/ 12318 h 492336"/>
                  <a:gd name="connsiteX97-5655" fmla="*/ 282121 w 539684"/>
                  <a:gd name="connsiteY97-5656" fmla="*/ 55258 h 492336"/>
                  <a:gd name="connsiteX98-5657" fmla="*/ 269785 w 539684"/>
                  <a:gd name="connsiteY98-5658" fmla="*/ 67461 h 492336"/>
                  <a:gd name="connsiteX99-5659" fmla="*/ 257564 w 539684"/>
                  <a:gd name="connsiteY99-5660" fmla="*/ 55258 h 492336"/>
                  <a:gd name="connsiteX100-5661" fmla="*/ 257564 w 539684"/>
                  <a:gd name="connsiteY100-5662" fmla="*/ 12318 h 492336"/>
                  <a:gd name="connsiteX101-5663" fmla="*/ 269785 w 539684"/>
                  <a:gd name="connsiteY101-5664" fmla="*/ 0 h 492336"/>
                  <a:gd name="connsiteX0-5665" fmla="*/ 452459 w 539684"/>
                  <a:gd name="connsiteY0-5666" fmla="*/ 364695 h 492336"/>
                  <a:gd name="connsiteX1-5667" fmla="*/ 461766 w 539684"/>
                  <a:gd name="connsiteY1-5668" fmla="*/ 365904 h 492336"/>
                  <a:gd name="connsiteX2-5669" fmla="*/ 498990 w 539684"/>
                  <a:gd name="connsiteY2-5670" fmla="*/ 387430 h 492336"/>
                  <a:gd name="connsiteX3-5671" fmla="*/ 503485 w 539684"/>
                  <a:gd name="connsiteY3-5672" fmla="*/ 404122 h 492336"/>
                  <a:gd name="connsiteX4-5673" fmla="*/ 492882 w 539684"/>
                  <a:gd name="connsiteY4-5674" fmla="*/ 410338 h 492336"/>
                  <a:gd name="connsiteX5-5675" fmla="*/ 486659 w 539684"/>
                  <a:gd name="connsiteY5-5676" fmla="*/ 408612 h 492336"/>
                  <a:gd name="connsiteX6-5677" fmla="*/ 449550 w 539684"/>
                  <a:gd name="connsiteY6-5678" fmla="*/ 387200 h 492336"/>
                  <a:gd name="connsiteX7-5679" fmla="*/ 445055 w 539684"/>
                  <a:gd name="connsiteY7-5680" fmla="*/ 370393 h 492336"/>
                  <a:gd name="connsiteX8-5681" fmla="*/ 452459 w 539684"/>
                  <a:gd name="connsiteY8-5682" fmla="*/ 364695 h 492336"/>
                  <a:gd name="connsiteX9-5683" fmla="*/ 87225 w 539684"/>
                  <a:gd name="connsiteY9-5684" fmla="*/ 364695 h 492336"/>
                  <a:gd name="connsiteX10-5685" fmla="*/ 94629 w 539684"/>
                  <a:gd name="connsiteY10-5686" fmla="*/ 370393 h 492336"/>
                  <a:gd name="connsiteX11-5687" fmla="*/ 90134 w 539684"/>
                  <a:gd name="connsiteY11-5688" fmla="*/ 387200 h 492336"/>
                  <a:gd name="connsiteX12-5689" fmla="*/ 52910 w 539684"/>
                  <a:gd name="connsiteY12-5690" fmla="*/ 408612 h 492336"/>
                  <a:gd name="connsiteX13-5691" fmla="*/ 46802 w 539684"/>
                  <a:gd name="connsiteY13-5692" fmla="*/ 410338 h 492336"/>
                  <a:gd name="connsiteX14-5693" fmla="*/ 36199 w 539684"/>
                  <a:gd name="connsiteY14-5694" fmla="*/ 404122 h 492336"/>
                  <a:gd name="connsiteX15-5695" fmla="*/ 40694 w 539684"/>
                  <a:gd name="connsiteY15-5696" fmla="*/ 387430 h 492336"/>
                  <a:gd name="connsiteX16-5697" fmla="*/ 77918 w 539684"/>
                  <a:gd name="connsiteY16-5698" fmla="*/ 365904 h 492336"/>
                  <a:gd name="connsiteX17-5699" fmla="*/ 87225 w 539684"/>
                  <a:gd name="connsiteY17-5700" fmla="*/ 364695 h 492336"/>
                  <a:gd name="connsiteX18-5701" fmla="*/ 484369 w 539684"/>
                  <a:gd name="connsiteY18-5702" fmla="*/ 257141 h 492336"/>
                  <a:gd name="connsiteX19-5703" fmla="*/ 527353 w 539684"/>
                  <a:gd name="connsiteY19-5704" fmla="*/ 257141 h 492336"/>
                  <a:gd name="connsiteX20-5705" fmla="*/ 539684 w 539684"/>
                  <a:gd name="connsiteY20-5706" fmla="*/ 269477 h 492336"/>
                  <a:gd name="connsiteX21-5707" fmla="*/ 527353 w 539684"/>
                  <a:gd name="connsiteY21-5708" fmla="*/ 281698 h 492336"/>
                  <a:gd name="connsiteX22-5709" fmla="*/ 484369 w 539684"/>
                  <a:gd name="connsiteY22-5710" fmla="*/ 281698 h 492336"/>
                  <a:gd name="connsiteX23-5711" fmla="*/ 472153 w 539684"/>
                  <a:gd name="connsiteY23-5712" fmla="*/ 269477 h 492336"/>
                  <a:gd name="connsiteX24-5713" fmla="*/ 484369 w 539684"/>
                  <a:gd name="connsiteY24-5714" fmla="*/ 257141 h 492336"/>
                  <a:gd name="connsiteX25-5715" fmla="*/ 12331 w 539684"/>
                  <a:gd name="connsiteY25-5716" fmla="*/ 257141 h 492336"/>
                  <a:gd name="connsiteX26-5717" fmla="*/ 55200 w 539684"/>
                  <a:gd name="connsiteY26-5718" fmla="*/ 257141 h 492336"/>
                  <a:gd name="connsiteX27-5719" fmla="*/ 67531 w 539684"/>
                  <a:gd name="connsiteY27-5720" fmla="*/ 269477 h 492336"/>
                  <a:gd name="connsiteX28-5721" fmla="*/ 55200 w 539684"/>
                  <a:gd name="connsiteY28-5722" fmla="*/ 281698 h 492336"/>
                  <a:gd name="connsiteX29-5723" fmla="*/ 12331 w 539684"/>
                  <a:gd name="connsiteY29-5724" fmla="*/ 281698 h 492336"/>
                  <a:gd name="connsiteX30-5725" fmla="*/ 0 w 539684"/>
                  <a:gd name="connsiteY30-5726" fmla="*/ 269477 h 492336"/>
                  <a:gd name="connsiteX31-5727" fmla="*/ 12331 w 539684"/>
                  <a:gd name="connsiteY31-5728" fmla="*/ 257141 h 492336"/>
                  <a:gd name="connsiteX32-5729" fmla="*/ 496023 w 539684"/>
                  <a:gd name="connsiteY32-5730" fmla="*/ 129008 h 492336"/>
                  <a:gd name="connsiteX33-5731" fmla="*/ 503485 w 539684"/>
                  <a:gd name="connsiteY33-5732" fmla="*/ 134749 h 492336"/>
                  <a:gd name="connsiteX34-5733" fmla="*/ 498990 w 539684"/>
                  <a:gd name="connsiteY34-5734" fmla="*/ 151441 h 492336"/>
                  <a:gd name="connsiteX35-5735" fmla="*/ 461766 w 539684"/>
                  <a:gd name="connsiteY35-5736" fmla="*/ 172968 h 492336"/>
                  <a:gd name="connsiteX36-5737" fmla="*/ 455658 w 539684"/>
                  <a:gd name="connsiteY36-5738" fmla="*/ 174579 h 492336"/>
                  <a:gd name="connsiteX37-5739" fmla="*/ 445055 w 539684"/>
                  <a:gd name="connsiteY37-5740" fmla="*/ 168478 h 492336"/>
                  <a:gd name="connsiteX38-5741" fmla="*/ 449550 w 539684"/>
                  <a:gd name="connsiteY38-5742" fmla="*/ 151671 h 492336"/>
                  <a:gd name="connsiteX39-5743" fmla="*/ 486659 w 539684"/>
                  <a:gd name="connsiteY39-5744" fmla="*/ 130260 h 492336"/>
                  <a:gd name="connsiteX40-5745" fmla="*/ 496023 w 539684"/>
                  <a:gd name="connsiteY40-5746" fmla="*/ 129008 h 492336"/>
                  <a:gd name="connsiteX41-5747" fmla="*/ 43604 w 539684"/>
                  <a:gd name="connsiteY41-5748" fmla="*/ 129008 h 492336"/>
                  <a:gd name="connsiteX42-5749" fmla="*/ 52910 w 539684"/>
                  <a:gd name="connsiteY42-5750" fmla="*/ 130260 h 492336"/>
                  <a:gd name="connsiteX43-5751" fmla="*/ 90134 w 539684"/>
                  <a:gd name="connsiteY43-5752" fmla="*/ 151671 h 492336"/>
                  <a:gd name="connsiteX44-5753" fmla="*/ 94629 w 539684"/>
                  <a:gd name="connsiteY44-5754" fmla="*/ 168478 h 492336"/>
                  <a:gd name="connsiteX45-5755" fmla="*/ 84026 w 539684"/>
                  <a:gd name="connsiteY45-5756" fmla="*/ 174579 h 492336"/>
                  <a:gd name="connsiteX46-5757" fmla="*/ 77918 w 539684"/>
                  <a:gd name="connsiteY46-5758" fmla="*/ 172968 h 492336"/>
                  <a:gd name="connsiteX47-5759" fmla="*/ 40694 w 539684"/>
                  <a:gd name="connsiteY47-5760" fmla="*/ 151441 h 492336"/>
                  <a:gd name="connsiteX48-5761" fmla="*/ 36199 w 539684"/>
                  <a:gd name="connsiteY48-5762" fmla="*/ 134749 h 492336"/>
                  <a:gd name="connsiteX49-5763" fmla="*/ 43604 w 539684"/>
                  <a:gd name="connsiteY49-5764" fmla="*/ 129008 h 492336"/>
                  <a:gd name="connsiteX50-5765" fmla="*/ 267591 w 539684"/>
                  <a:gd name="connsiteY50-5766" fmla="*/ 115653 h 492336"/>
                  <a:gd name="connsiteX51-5767" fmla="*/ 425015 w 539684"/>
                  <a:gd name="connsiteY51-5768" fmla="*/ 270629 h 492336"/>
                  <a:gd name="connsiteX52-5769" fmla="*/ 409572 w 539684"/>
                  <a:gd name="connsiteY52-5770" fmla="*/ 338165 h 492336"/>
                  <a:gd name="connsiteX53-5771" fmla="*/ 365434 w 539684"/>
                  <a:gd name="connsiteY53-5772" fmla="*/ 488539 h 492336"/>
                  <a:gd name="connsiteX54-5773" fmla="*/ 365434 w 539684"/>
                  <a:gd name="connsiteY54-5774" fmla="*/ 492336 h 492336"/>
                  <a:gd name="connsiteX55-5775" fmla="*/ 334318 w 539684"/>
                  <a:gd name="connsiteY55-5776" fmla="*/ 492336 h 492336"/>
                  <a:gd name="connsiteX56-5777" fmla="*/ 334318 w 539684"/>
                  <a:gd name="connsiteY56-5778" fmla="*/ 387293 h 492336"/>
                  <a:gd name="connsiteX57-5779" fmla="*/ 334202 w 539684"/>
                  <a:gd name="connsiteY57-5780" fmla="*/ 383151 h 492336"/>
                  <a:gd name="connsiteX58-5781" fmla="*/ 349530 w 539684"/>
                  <a:gd name="connsiteY58-5782" fmla="*/ 274541 h 492336"/>
                  <a:gd name="connsiteX59-5783" fmla="*/ 346418 w 539684"/>
                  <a:gd name="connsiteY59-5784" fmla="*/ 264531 h 492336"/>
                  <a:gd name="connsiteX60-5785" fmla="*/ 329016 w 539684"/>
                  <a:gd name="connsiteY60-5786" fmla="*/ 263726 h 492336"/>
                  <a:gd name="connsiteX61-5787" fmla="*/ 301358 w 539684"/>
                  <a:gd name="connsiteY61-5788" fmla="*/ 289268 h 492336"/>
                  <a:gd name="connsiteX62-5789" fmla="*/ 278885 w 539684"/>
                  <a:gd name="connsiteY62-5790" fmla="*/ 264531 h 492336"/>
                  <a:gd name="connsiteX63-5791" fmla="*/ 269781 w 539684"/>
                  <a:gd name="connsiteY63-5792" fmla="*/ 260505 h 492336"/>
                  <a:gd name="connsiteX64-5793" fmla="*/ 260676 w 539684"/>
                  <a:gd name="connsiteY64-5794" fmla="*/ 264531 h 492336"/>
                  <a:gd name="connsiteX65-5795" fmla="*/ 238319 w 539684"/>
                  <a:gd name="connsiteY65-5796" fmla="*/ 289268 h 492336"/>
                  <a:gd name="connsiteX66-5797" fmla="*/ 210660 w 539684"/>
                  <a:gd name="connsiteY66-5798" fmla="*/ 263841 h 492336"/>
                  <a:gd name="connsiteX67-5799" fmla="*/ 200519 w 539684"/>
                  <a:gd name="connsiteY67-5800" fmla="*/ 260620 h 492336"/>
                  <a:gd name="connsiteX68-5801" fmla="*/ 190032 w 539684"/>
                  <a:gd name="connsiteY68-5802" fmla="*/ 274541 h 492336"/>
                  <a:gd name="connsiteX69-5803" fmla="*/ 205474 w 539684"/>
                  <a:gd name="connsiteY69-5804" fmla="*/ 383151 h 492336"/>
                  <a:gd name="connsiteX70-5805" fmla="*/ 205359 w 539684"/>
                  <a:gd name="connsiteY70-5806" fmla="*/ 492336 h 492336"/>
                  <a:gd name="connsiteX71-5807" fmla="*/ 174243 w 539684"/>
                  <a:gd name="connsiteY71-5808" fmla="*/ 492336 h 492336"/>
                  <a:gd name="connsiteX72-5809" fmla="*/ 174243 w 539684"/>
                  <a:gd name="connsiteY72-5810" fmla="*/ 489230 h 492336"/>
                  <a:gd name="connsiteX73-5811" fmla="*/ 131257 w 539684"/>
                  <a:gd name="connsiteY73-5812" fmla="*/ 340466 h 492336"/>
                  <a:gd name="connsiteX74-5813" fmla="*/ 114662 w 539684"/>
                  <a:gd name="connsiteY74-5814" fmla="*/ 271089 h 492336"/>
                  <a:gd name="connsiteX75-5815" fmla="*/ 267591 w 539684"/>
                  <a:gd name="connsiteY75-5816" fmla="*/ 115653 h 492336"/>
                  <a:gd name="connsiteX76-5817" fmla="*/ 395400 w 539684"/>
                  <a:gd name="connsiteY76-5818" fmla="*/ 34872 h 492336"/>
                  <a:gd name="connsiteX77-5819" fmla="*/ 404717 w 539684"/>
                  <a:gd name="connsiteY77-5820" fmla="*/ 36123 h 492336"/>
                  <a:gd name="connsiteX78-5821" fmla="*/ 409210 w 539684"/>
                  <a:gd name="connsiteY78-5822" fmla="*/ 52806 h 492336"/>
                  <a:gd name="connsiteX79-5823" fmla="*/ 387782 w 539684"/>
                  <a:gd name="connsiteY79-5824" fmla="*/ 89968 h 492336"/>
                  <a:gd name="connsiteX80-5825" fmla="*/ 377068 w 539684"/>
                  <a:gd name="connsiteY80-5826" fmla="*/ 96181 h 492336"/>
                  <a:gd name="connsiteX81-5827" fmla="*/ 370963 w 539684"/>
                  <a:gd name="connsiteY81-5828" fmla="*/ 94455 h 492336"/>
                  <a:gd name="connsiteX82-5829" fmla="*/ 366470 w 539684"/>
                  <a:gd name="connsiteY82-5830" fmla="*/ 77772 h 492336"/>
                  <a:gd name="connsiteX83-5831" fmla="*/ 387898 w 539684"/>
                  <a:gd name="connsiteY83-5832" fmla="*/ 40610 h 492336"/>
                  <a:gd name="connsiteX84-5833" fmla="*/ 395400 w 539684"/>
                  <a:gd name="connsiteY84-5834" fmla="*/ 34872 h 492336"/>
                  <a:gd name="connsiteX85-5835" fmla="*/ 144269 w 539684"/>
                  <a:gd name="connsiteY85-5836" fmla="*/ 34872 h 492336"/>
                  <a:gd name="connsiteX86-5837" fmla="*/ 151671 w 539684"/>
                  <a:gd name="connsiteY86-5838" fmla="*/ 40610 h 492336"/>
                  <a:gd name="connsiteX87-5839" fmla="*/ 173214 w 539684"/>
                  <a:gd name="connsiteY87-5840" fmla="*/ 77772 h 492336"/>
                  <a:gd name="connsiteX88-5841" fmla="*/ 168721 w 539684"/>
                  <a:gd name="connsiteY88-5842" fmla="*/ 94455 h 492336"/>
                  <a:gd name="connsiteX89-5843" fmla="*/ 162500 w 539684"/>
                  <a:gd name="connsiteY89-5844" fmla="*/ 96181 h 492336"/>
                  <a:gd name="connsiteX90-5845" fmla="*/ 151902 w 539684"/>
                  <a:gd name="connsiteY90-5846" fmla="*/ 89968 h 492336"/>
                  <a:gd name="connsiteX91-5847" fmla="*/ 130474 w 539684"/>
                  <a:gd name="connsiteY91-5848" fmla="*/ 52806 h 492336"/>
                  <a:gd name="connsiteX92-5849" fmla="*/ 134967 w 539684"/>
                  <a:gd name="connsiteY92-5850" fmla="*/ 36123 h 492336"/>
                  <a:gd name="connsiteX93-5851" fmla="*/ 144269 w 539684"/>
                  <a:gd name="connsiteY93-5852" fmla="*/ 34872 h 492336"/>
                  <a:gd name="connsiteX94-5853" fmla="*/ 269785 w 539684"/>
                  <a:gd name="connsiteY94-5854" fmla="*/ 0 h 492336"/>
                  <a:gd name="connsiteX95-5855" fmla="*/ 282121 w 539684"/>
                  <a:gd name="connsiteY95-5856" fmla="*/ 12318 h 492336"/>
                  <a:gd name="connsiteX96-5857" fmla="*/ 282121 w 539684"/>
                  <a:gd name="connsiteY96-5858" fmla="*/ 55258 h 492336"/>
                  <a:gd name="connsiteX97-5859" fmla="*/ 269785 w 539684"/>
                  <a:gd name="connsiteY97-5860" fmla="*/ 67461 h 492336"/>
                  <a:gd name="connsiteX98-5861" fmla="*/ 257564 w 539684"/>
                  <a:gd name="connsiteY98-5862" fmla="*/ 55258 h 492336"/>
                  <a:gd name="connsiteX99-5863" fmla="*/ 257564 w 539684"/>
                  <a:gd name="connsiteY99-5864" fmla="*/ 12318 h 492336"/>
                  <a:gd name="connsiteX100-5865" fmla="*/ 269785 w 539684"/>
                  <a:gd name="connsiteY100-5866" fmla="*/ 0 h 492336"/>
                  <a:gd name="connsiteX0-5867" fmla="*/ 452459 w 539684"/>
                  <a:gd name="connsiteY0-5868" fmla="*/ 364695 h 492336"/>
                  <a:gd name="connsiteX1-5869" fmla="*/ 461766 w 539684"/>
                  <a:gd name="connsiteY1-5870" fmla="*/ 365904 h 492336"/>
                  <a:gd name="connsiteX2-5871" fmla="*/ 498990 w 539684"/>
                  <a:gd name="connsiteY2-5872" fmla="*/ 387430 h 492336"/>
                  <a:gd name="connsiteX3-5873" fmla="*/ 503485 w 539684"/>
                  <a:gd name="connsiteY3-5874" fmla="*/ 404122 h 492336"/>
                  <a:gd name="connsiteX4-5875" fmla="*/ 492882 w 539684"/>
                  <a:gd name="connsiteY4-5876" fmla="*/ 410338 h 492336"/>
                  <a:gd name="connsiteX5-5877" fmla="*/ 486659 w 539684"/>
                  <a:gd name="connsiteY5-5878" fmla="*/ 408612 h 492336"/>
                  <a:gd name="connsiteX6-5879" fmla="*/ 449550 w 539684"/>
                  <a:gd name="connsiteY6-5880" fmla="*/ 387200 h 492336"/>
                  <a:gd name="connsiteX7-5881" fmla="*/ 445055 w 539684"/>
                  <a:gd name="connsiteY7-5882" fmla="*/ 370393 h 492336"/>
                  <a:gd name="connsiteX8-5883" fmla="*/ 452459 w 539684"/>
                  <a:gd name="connsiteY8-5884" fmla="*/ 364695 h 492336"/>
                  <a:gd name="connsiteX9-5885" fmla="*/ 87225 w 539684"/>
                  <a:gd name="connsiteY9-5886" fmla="*/ 364695 h 492336"/>
                  <a:gd name="connsiteX10-5887" fmla="*/ 94629 w 539684"/>
                  <a:gd name="connsiteY10-5888" fmla="*/ 370393 h 492336"/>
                  <a:gd name="connsiteX11-5889" fmla="*/ 90134 w 539684"/>
                  <a:gd name="connsiteY11-5890" fmla="*/ 387200 h 492336"/>
                  <a:gd name="connsiteX12-5891" fmla="*/ 52910 w 539684"/>
                  <a:gd name="connsiteY12-5892" fmla="*/ 408612 h 492336"/>
                  <a:gd name="connsiteX13-5893" fmla="*/ 46802 w 539684"/>
                  <a:gd name="connsiteY13-5894" fmla="*/ 410338 h 492336"/>
                  <a:gd name="connsiteX14-5895" fmla="*/ 36199 w 539684"/>
                  <a:gd name="connsiteY14-5896" fmla="*/ 404122 h 492336"/>
                  <a:gd name="connsiteX15-5897" fmla="*/ 40694 w 539684"/>
                  <a:gd name="connsiteY15-5898" fmla="*/ 387430 h 492336"/>
                  <a:gd name="connsiteX16-5899" fmla="*/ 77918 w 539684"/>
                  <a:gd name="connsiteY16-5900" fmla="*/ 365904 h 492336"/>
                  <a:gd name="connsiteX17-5901" fmla="*/ 87225 w 539684"/>
                  <a:gd name="connsiteY17-5902" fmla="*/ 364695 h 492336"/>
                  <a:gd name="connsiteX18-5903" fmla="*/ 484369 w 539684"/>
                  <a:gd name="connsiteY18-5904" fmla="*/ 257141 h 492336"/>
                  <a:gd name="connsiteX19-5905" fmla="*/ 527353 w 539684"/>
                  <a:gd name="connsiteY19-5906" fmla="*/ 257141 h 492336"/>
                  <a:gd name="connsiteX20-5907" fmla="*/ 539684 w 539684"/>
                  <a:gd name="connsiteY20-5908" fmla="*/ 269477 h 492336"/>
                  <a:gd name="connsiteX21-5909" fmla="*/ 527353 w 539684"/>
                  <a:gd name="connsiteY21-5910" fmla="*/ 281698 h 492336"/>
                  <a:gd name="connsiteX22-5911" fmla="*/ 484369 w 539684"/>
                  <a:gd name="connsiteY22-5912" fmla="*/ 281698 h 492336"/>
                  <a:gd name="connsiteX23-5913" fmla="*/ 472153 w 539684"/>
                  <a:gd name="connsiteY23-5914" fmla="*/ 269477 h 492336"/>
                  <a:gd name="connsiteX24-5915" fmla="*/ 484369 w 539684"/>
                  <a:gd name="connsiteY24-5916" fmla="*/ 257141 h 492336"/>
                  <a:gd name="connsiteX25-5917" fmla="*/ 12331 w 539684"/>
                  <a:gd name="connsiteY25-5918" fmla="*/ 257141 h 492336"/>
                  <a:gd name="connsiteX26-5919" fmla="*/ 55200 w 539684"/>
                  <a:gd name="connsiteY26-5920" fmla="*/ 257141 h 492336"/>
                  <a:gd name="connsiteX27-5921" fmla="*/ 67531 w 539684"/>
                  <a:gd name="connsiteY27-5922" fmla="*/ 269477 h 492336"/>
                  <a:gd name="connsiteX28-5923" fmla="*/ 55200 w 539684"/>
                  <a:gd name="connsiteY28-5924" fmla="*/ 281698 h 492336"/>
                  <a:gd name="connsiteX29-5925" fmla="*/ 12331 w 539684"/>
                  <a:gd name="connsiteY29-5926" fmla="*/ 281698 h 492336"/>
                  <a:gd name="connsiteX30-5927" fmla="*/ 0 w 539684"/>
                  <a:gd name="connsiteY30-5928" fmla="*/ 269477 h 492336"/>
                  <a:gd name="connsiteX31-5929" fmla="*/ 12331 w 539684"/>
                  <a:gd name="connsiteY31-5930" fmla="*/ 257141 h 492336"/>
                  <a:gd name="connsiteX32-5931" fmla="*/ 496023 w 539684"/>
                  <a:gd name="connsiteY32-5932" fmla="*/ 129008 h 492336"/>
                  <a:gd name="connsiteX33-5933" fmla="*/ 503485 w 539684"/>
                  <a:gd name="connsiteY33-5934" fmla="*/ 134749 h 492336"/>
                  <a:gd name="connsiteX34-5935" fmla="*/ 498990 w 539684"/>
                  <a:gd name="connsiteY34-5936" fmla="*/ 151441 h 492336"/>
                  <a:gd name="connsiteX35-5937" fmla="*/ 461766 w 539684"/>
                  <a:gd name="connsiteY35-5938" fmla="*/ 172968 h 492336"/>
                  <a:gd name="connsiteX36-5939" fmla="*/ 455658 w 539684"/>
                  <a:gd name="connsiteY36-5940" fmla="*/ 174579 h 492336"/>
                  <a:gd name="connsiteX37-5941" fmla="*/ 445055 w 539684"/>
                  <a:gd name="connsiteY37-5942" fmla="*/ 168478 h 492336"/>
                  <a:gd name="connsiteX38-5943" fmla="*/ 449550 w 539684"/>
                  <a:gd name="connsiteY38-5944" fmla="*/ 151671 h 492336"/>
                  <a:gd name="connsiteX39-5945" fmla="*/ 486659 w 539684"/>
                  <a:gd name="connsiteY39-5946" fmla="*/ 130260 h 492336"/>
                  <a:gd name="connsiteX40-5947" fmla="*/ 496023 w 539684"/>
                  <a:gd name="connsiteY40-5948" fmla="*/ 129008 h 492336"/>
                  <a:gd name="connsiteX41-5949" fmla="*/ 43604 w 539684"/>
                  <a:gd name="connsiteY41-5950" fmla="*/ 129008 h 492336"/>
                  <a:gd name="connsiteX42-5951" fmla="*/ 52910 w 539684"/>
                  <a:gd name="connsiteY42-5952" fmla="*/ 130260 h 492336"/>
                  <a:gd name="connsiteX43-5953" fmla="*/ 90134 w 539684"/>
                  <a:gd name="connsiteY43-5954" fmla="*/ 151671 h 492336"/>
                  <a:gd name="connsiteX44-5955" fmla="*/ 94629 w 539684"/>
                  <a:gd name="connsiteY44-5956" fmla="*/ 168478 h 492336"/>
                  <a:gd name="connsiteX45-5957" fmla="*/ 84026 w 539684"/>
                  <a:gd name="connsiteY45-5958" fmla="*/ 174579 h 492336"/>
                  <a:gd name="connsiteX46-5959" fmla="*/ 77918 w 539684"/>
                  <a:gd name="connsiteY46-5960" fmla="*/ 172968 h 492336"/>
                  <a:gd name="connsiteX47-5961" fmla="*/ 40694 w 539684"/>
                  <a:gd name="connsiteY47-5962" fmla="*/ 151441 h 492336"/>
                  <a:gd name="connsiteX48-5963" fmla="*/ 36199 w 539684"/>
                  <a:gd name="connsiteY48-5964" fmla="*/ 134749 h 492336"/>
                  <a:gd name="connsiteX49-5965" fmla="*/ 43604 w 539684"/>
                  <a:gd name="connsiteY49-5966" fmla="*/ 129008 h 492336"/>
                  <a:gd name="connsiteX50-5967" fmla="*/ 267591 w 539684"/>
                  <a:gd name="connsiteY50-5968" fmla="*/ 115653 h 492336"/>
                  <a:gd name="connsiteX51-5969" fmla="*/ 425015 w 539684"/>
                  <a:gd name="connsiteY51-5970" fmla="*/ 270629 h 492336"/>
                  <a:gd name="connsiteX52-5971" fmla="*/ 409572 w 539684"/>
                  <a:gd name="connsiteY52-5972" fmla="*/ 338165 h 492336"/>
                  <a:gd name="connsiteX53-5973" fmla="*/ 365434 w 539684"/>
                  <a:gd name="connsiteY53-5974" fmla="*/ 488539 h 492336"/>
                  <a:gd name="connsiteX54-5975" fmla="*/ 365434 w 539684"/>
                  <a:gd name="connsiteY54-5976" fmla="*/ 492336 h 492336"/>
                  <a:gd name="connsiteX55-5977" fmla="*/ 334318 w 539684"/>
                  <a:gd name="connsiteY55-5978" fmla="*/ 492336 h 492336"/>
                  <a:gd name="connsiteX56-5979" fmla="*/ 334318 w 539684"/>
                  <a:gd name="connsiteY56-5980" fmla="*/ 387293 h 492336"/>
                  <a:gd name="connsiteX57-5981" fmla="*/ 334202 w 539684"/>
                  <a:gd name="connsiteY57-5982" fmla="*/ 383151 h 492336"/>
                  <a:gd name="connsiteX58-5983" fmla="*/ 349530 w 539684"/>
                  <a:gd name="connsiteY58-5984" fmla="*/ 274541 h 492336"/>
                  <a:gd name="connsiteX59-5985" fmla="*/ 346418 w 539684"/>
                  <a:gd name="connsiteY59-5986" fmla="*/ 264531 h 492336"/>
                  <a:gd name="connsiteX60-5987" fmla="*/ 329016 w 539684"/>
                  <a:gd name="connsiteY60-5988" fmla="*/ 263726 h 492336"/>
                  <a:gd name="connsiteX61-5989" fmla="*/ 301358 w 539684"/>
                  <a:gd name="connsiteY61-5990" fmla="*/ 289268 h 492336"/>
                  <a:gd name="connsiteX62-5991" fmla="*/ 278885 w 539684"/>
                  <a:gd name="connsiteY62-5992" fmla="*/ 264531 h 492336"/>
                  <a:gd name="connsiteX63-5993" fmla="*/ 269781 w 539684"/>
                  <a:gd name="connsiteY63-5994" fmla="*/ 260505 h 492336"/>
                  <a:gd name="connsiteX64-5995" fmla="*/ 260676 w 539684"/>
                  <a:gd name="connsiteY64-5996" fmla="*/ 264531 h 492336"/>
                  <a:gd name="connsiteX65-5997" fmla="*/ 238319 w 539684"/>
                  <a:gd name="connsiteY65-5998" fmla="*/ 289268 h 492336"/>
                  <a:gd name="connsiteX66-5999" fmla="*/ 210660 w 539684"/>
                  <a:gd name="connsiteY66-6000" fmla="*/ 263841 h 492336"/>
                  <a:gd name="connsiteX67-6001" fmla="*/ 200519 w 539684"/>
                  <a:gd name="connsiteY67-6002" fmla="*/ 260620 h 492336"/>
                  <a:gd name="connsiteX68-6003" fmla="*/ 190032 w 539684"/>
                  <a:gd name="connsiteY68-6004" fmla="*/ 274541 h 492336"/>
                  <a:gd name="connsiteX69-6005" fmla="*/ 205359 w 539684"/>
                  <a:gd name="connsiteY69-6006" fmla="*/ 492336 h 492336"/>
                  <a:gd name="connsiteX70-6007" fmla="*/ 174243 w 539684"/>
                  <a:gd name="connsiteY70-6008" fmla="*/ 492336 h 492336"/>
                  <a:gd name="connsiteX71-6009" fmla="*/ 174243 w 539684"/>
                  <a:gd name="connsiteY71-6010" fmla="*/ 489230 h 492336"/>
                  <a:gd name="connsiteX72-6011" fmla="*/ 131257 w 539684"/>
                  <a:gd name="connsiteY72-6012" fmla="*/ 340466 h 492336"/>
                  <a:gd name="connsiteX73-6013" fmla="*/ 114662 w 539684"/>
                  <a:gd name="connsiteY73-6014" fmla="*/ 271089 h 492336"/>
                  <a:gd name="connsiteX74-6015" fmla="*/ 267591 w 539684"/>
                  <a:gd name="connsiteY74-6016" fmla="*/ 115653 h 492336"/>
                  <a:gd name="connsiteX75-6017" fmla="*/ 395400 w 539684"/>
                  <a:gd name="connsiteY75-6018" fmla="*/ 34872 h 492336"/>
                  <a:gd name="connsiteX76-6019" fmla="*/ 404717 w 539684"/>
                  <a:gd name="connsiteY76-6020" fmla="*/ 36123 h 492336"/>
                  <a:gd name="connsiteX77-6021" fmla="*/ 409210 w 539684"/>
                  <a:gd name="connsiteY77-6022" fmla="*/ 52806 h 492336"/>
                  <a:gd name="connsiteX78-6023" fmla="*/ 387782 w 539684"/>
                  <a:gd name="connsiteY78-6024" fmla="*/ 89968 h 492336"/>
                  <a:gd name="connsiteX79-6025" fmla="*/ 377068 w 539684"/>
                  <a:gd name="connsiteY79-6026" fmla="*/ 96181 h 492336"/>
                  <a:gd name="connsiteX80-6027" fmla="*/ 370963 w 539684"/>
                  <a:gd name="connsiteY80-6028" fmla="*/ 94455 h 492336"/>
                  <a:gd name="connsiteX81-6029" fmla="*/ 366470 w 539684"/>
                  <a:gd name="connsiteY81-6030" fmla="*/ 77772 h 492336"/>
                  <a:gd name="connsiteX82-6031" fmla="*/ 387898 w 539684"/>
                  <a:gd name="connsiteY82-6032" fmla="*/ 40610 h 492336"/>
                  <a:gd name="connsiteX83-6033" fmla="*/ 395400 w 539684"/>
                  <a:gd name="connsiteY83-6034" fmla="*/ 34872 h 492336"/>
                  <a:gd name="connsiteX84-6035" fmla="*/ 144269 w 539684"/>
                  <a:gd name="connsiteY84-6036" fmla="*/ 34872 h 492336"/>
                  <a:gd name="connsiteX85-6037" fmla="*/ 151671 w 539684"/>
                  <a:gd name="connsiteY85-6038" fmla="*/ 40610 h 492336"/>
                  <a:gd name="connsiteX86-6039" fmla="*/ 173214 w 539684"/>
                  <a:gd name="connsiteY86-6040" fmla="*/ 77772 h 492336"/>
                  <a:gd name="connsiteX87-6041" fmla="*/ 168721 w 539684"/>
                  <a:gd name="connsiteY87-6042" fmla="*/ 94455 h 492336"/>
                  <a:gd name="connsiteX88-6043" fmla="*/ 162500 w 539684"/>
                  <a:gd name="connsiteY88-6044" fmla="*/ 96181 h 492336"/>
                  <a:gd name="connsiteX89-6045" fmla="*/ 151902 w 539684"/>
                  <a:gd name="connsiteY89-6046" fmla="*/ 89968 h 492336"/>
                  <a:gd name="connsiteX90-6047" fmla="*/ 130474 w 539684"/>
                  <a:gd name="connsiteY90-6048" fmla="*/ 52806 h 492336"/>
                  <a:gd name="connsiteX91-6049" fmla="*/ 134967 w 539684"/>
                  <a:gd name="connsiteY91-6050" fmla="*/ 36123 h 492336"/>
                  <a:gd name="connsiteX92-6051" fmla="*/ 144269 w 539684"/>
                  <a:gd name="connsiteY92-6052" fmla="*/ 34872 h 492336"/>
                  <a:gd name="connsiteX93-6053" fmla="*/ 269785 w 539684"/>
                  <a:gd name="connsiteY93-6054" fmla="*/ 0 h 492336"/>
                  <a:gd name="connsiteX94-6055" fmla="*/ 282121 w 539684"/>
                  <a:gd name="connsiteY94-6056" fmla="*/ 12318 h 492336"/>
                  <a:gd name="connsiteX95-6057" fmla="*/ 282121 w 539684"/>
                  <a:gd name="connsiteY95-6058" fmla="*/ 55258 h 492336"/>
                  <a:gd name="connsiteX96-6059" fmla="*/ 269785 w 539684"/>
                  <a:gd name="connsiteY96-6060" fmla="*/ 67461 h 492336"/>
                  <a:gd name="connsiteX97-6061" fmla="*/ 257564 w 539684"/>
                  <a:gd name="connsiteY97-6062" fmla="*/ 55258 h 492336"/>
                  <a:gd name="connsiteX98-6063" fmla="*/ 257564 w 539684"/>
                  <a:gd name="connsiteY98-6064" fmla="*/ 12318 h 492336"/>
                  <a:gd name="connsiteX99-6065" fmla="*/ 269785 w 539684"/>
                  <a:gd name="connsiteY99-6066" fmla="*/ 0 h 492336"/>
                  <a:gd name="connsiteX0-6067" fmla="*/ 452459 w 539684"/>
                  <a:gd name="connsiteY0-6068" fmla="*/ 364695 h 492336"/>
                  <a:gd name="connsiteX1-6069" fmla="*/ 461766 w 539684"/>
                  <a:gd name="connsiteY1-6070" fmla="*/ 365904 h 492336"/>
                  <a:gd name="connsiteX2-6071" fmla="*/ 498990 w 539684"/>
                  <a:gd name="connsiteY2-6072" fmla="*/ 387430 h 492336"/>
                  <a:gd name="connsiteX3-6073" fmla="*/ 503485 w 539684"/>
                  <a:gd name="connsiteY3-6074" fmla="*/ 404122 h 492336"/>
                  <a:gd name="connsiteX4-6075" fmla="*/ 492882 w 539684"/>
                  <a:gd name="connsiteY4-6076" fmla="*/ 410338 h 492336"/>
                  <a:gd name="connsiteX5-6077" fmla="*/ 486659 w 539684"/>
                  <a:gd name="connsiteY5-6078" fmla="*/ 408612 h 492336"/>
                  <a:gd name="connsiteX6-6079" fmla="*/ 449550 w 539684"/>
                  <a:gd name="connsiteY6-6080" fmla="*/ 387200 h 492336"/>
                  <a:gd name="connsiteX7-6081" fmla="*/ 445055 w 539684"/>
                  <a:gd name="connsiteY7-6082" fmla="*/ 370393 h 492336"/>
                  <a:gd name="connsiteX8-6083" fmla="*/ 452459 w 539684"/>
                  <a:gd name="connsiteY8-6084" fmla="*/ 364695 h 492336"/>
                  <a:gd name="connsiteX9-6085" fmla="*/ 87225 w 539684"/>
                  <a:gd name="connsiteY9-6086" fmla="*/ 364695 h 492336"/>
                  <a:gd name="connsiteX10-6087" fmla="*/ 94629 w 539684"/>
                  <a:gd name="connsiteY10-6088" fmla="*/ 370393 h 492336"/>
                  <a:gd name="connsiteX11-6089" fmla="*/ 90134 w 539684"/>
                  <a:gd name="connsiteY11-6090" fmla="*/ 387200 h 492336"/>
                  <a:gd name="connsiteX12-6091" fmla="*/ 52910 w 539684"/>
                  <a:gd name="connsiteY12-6092" fmla="*/ 408612 h 492336"/>
                  <a:gd name="connsiteX13-6093" fmla="*/ 46802 w 539684"/>
                  <a:gd name="connsiteY13-6094" fmla="*/ 410338 h 492336"/>
                  <a:gd name="connsiteX14-6095" fmla="*/ 36199 w 539684"/>
                  <a:gd name="connsiteY14-6096" fmla="*/ 404122 h 492336"/>
                  <a:gd name="connsiteX15-6097" fmla="*/ 40694 w 539684"/>
                  <a:gd name="connsiteY15-6098" fmla="*/ 387430 h 492336"/>
                  <a:gd name="connsiteX16-6099" fmla="*/ 77918 w 539684"/>
                  <a:gd name="connsiteY16-6100" fmla="*/ 365904 h 492336"/>
                  <a:gd name="connsiteX17-6101" fmla="*/ 87225 w 539684"/>
                  <a:gd name="connsiteY17-6102" fmla="*/ 364695 h 492336"/>
                  <a:gd name="connsiteX18-6103" fmla="*/ 484369 w 539684"/>
                  <a:gd name="connsiteY18-6104" fmla="*/ 257141 h 492336"/>
                  <a:gd name="connsiteX19-6105" fmla="*/ 527353 w 539684"/>
                  <a:gd name="connsiteY19-6106" fmla="*/ 257141 h 492336"/>
                  <a:gd name="connsiteX20-6107" fmla="*/ 539684 w 539684"/>
                  <a:gd name="connsiteY20-6108" fmla="*/ 269477 h 492336"/>
                  <a:gd name="connsiteX21-6109" fmla="*/ 527353 w 539684"/>
                  <a:gd name="connsiteY21-6110" fmla="*/ 281698 h 492336"/>
                  <a:gd name="connsiteX22-6111" fmla="*/ 484369 w 539684"/>
                  <a:gd name="connsiteY22-6112" fmla="*/ 281698 h 492336"/>
                  <a:gd name="connsiteX23-6113" fmla="*/ 472153 w 539684"/>
                  <a:gd name="connsiteY23-6114" fmla="*/ 269477 h 492336"/>
                  <a:gd name="connsiteX24-6115" fmla="*/ 484369 w 539684"/>
                  <a:gd name="connsiteY24-6116" fmla="*/ 257141 h 492336"/>
                  <a:gd name="connsiteX25-6117" fmla="*/ 12331 w 539684"/>
                  <a:gd name="connsiteY25-6118" fmla="*/ 257141 h 492336"/>
                  <a:gd name="connsiteX26-6119" fmla="*/ 55200 w 539684"/>
                  <a:gd name="connsiteY26-6120" fmla="*/ 257141 h 492336"/>
                  <a:gd name="connsiteX27-6121" fmla="*/ 67531 w 539684"/>
                  <a:gd name="connsiteY27-6122" fmla="*/ 269477 h 492336"/>
                  <a:gd name="connsiteX28-6123" fmla="*/ 55200 w 539684"/>
                  <a:gd name="connsiteY28-6124" fmla="*/ 281698 h 492336"/>
                  <a:gd name="connsiteX29-6125" fmla="*/ 12331 w 539684"/>
                  <a:gd name="connsiteY29-6126" fmla="*/ 281698 h 492336"/>
                  <a:gd name="connsiteX30-6127" fmla="*/ 0 w 539684"/>
                  <a:gd name="connsiteY30-6128" fmla="*/ 269477 h 492336"/>
                  <a:gd name="connsiteX31-6129" fmla="*/ 12331 w 539684"/>
                  <a:gd name="connsiteY31-6130" fmla="*/ 257141 h 492336"/>
                  <a:gd name="connsiteX32-6131" fmla="*/ 496023 w 539684"/>
                  <a:gd name="connsiteY32-6132" fmla="*/ 129008 h 492336"/>
                  <a:gd name="connsiteX33-6133" fmla="*/ 503485 w 539684"/>
                  <a:gd name="connsiteY33-6134" fmla="*/ 134749 h 492336"/>
                  <a:gd name="connsiteX34-6135" fmla="*/ 498990 w 539684"/>
                  <a:gd name="connsiteY34-6136" fmla="*/ 151441 h 492336"/>
                  <a:gd name="connsiteX35-6137" fmla="*/ 461766 w 539684"/>
                  <a:gd name="connsiteY35-6138" fmla="*/ 172968 h 492336"/>
                  <a:gd name="connsiteX36-6139" fmla="*/ 455658 w 539684"/>
                  <a:gd name="connsiteY36-6140" fmla="*/ 174579 h 492336"/>
                  <a:gd name="connsiteX37-6141" fmla="*/ 445055 w 539684"/>
                  <a:gd name="connsiteY37-6142" fmla="*/ 168478 h 492336"/>
                  <a:gd name="connsiteX38-6143" fmla="*/ 449550 w 539684"/>
                  <a:gd name="connsiteY38-6144" fmla="*/ 151671 h 492336"/>
                  <a:gd name="connsiteX39-6145" fmla="*/ 486659 w 539684"/>
                  <a:gd name="connsiteY39-6146" fmla="*/ 130260 h 492336"/>
                  <a:gd name="connsiteX40-6147" fmla="*/ 496023 w 539684"/>
                  <a:gd name="connsiteY40-6148" fmla="*/ 129008 h 492336"/>
                  <a:gd name="connsiteX41-6149" fmla="*/ 43604 w 539684"/>
                  <a:gd name="connsiteY41-6150" fmla="*/ 129008 h 492336"/>
                  <a:gd name="connsiteX42-6151" fmla="*/ 52910 w 539684"/>
                  <a:gd name="connsiteY42-6152" fmla="*/ 130260 h 492336"/>
                  <a:gd name="connsiteX43-6153" fmla="*/ 90134 w 539684"/>
                  <a:gd name="connsiteY43-6154" fmla="*/ 151671 h 492336"/>
                  <a:gd name="connsiteX44-6155" fmla="*/ 94629 w 539684"/>
                  <a:gd name="connsiteY44-6156" fmla="*/ 168478 h 492336"/>
                  <a:gd name="connsiteX45-6157" fmla="*/ 84026 w 539684"/>
                  <a:gd name="connsiteY45-6158" fmla="*/ 174579 h 492336"/>
                  <a:gd name="connsiteX46-6159" fmla="*/ 77918 w 539684"/>
                  <a:gd name="connsiteY46-6160" fmla="*/ 172968 h 492336"/>
                  <a:gd name="connsiteX47-6161" fmla="*/ 40694 w 539684"/>
                  <a:gd name="connsiteY47-6162" fmla="*/ 151441 h 492336"/>
                  <a:gd name="connsiteX48-6163" fmla="*/ 36199 w 539684"/>
                  <a:gd name="connsiteY48-6164" fmla="*/ 134749 h 492336"/>
                  <a:gd name="connsiteX49-6165" fmla="*/ 43604 w 539684"/>
                  <a:gd name="connsiteY49-6166" fmla="*/ 129008 h 492336"/>
                  <a:gd name="connsiteX50-6167" fmla="*/ 267591 w 539684"/>
                  <a:gd name="connsiteY50-6168" fmla="*/ 115653 h 492336"/>
                  <a:gd name="connsiteX51-6169" fmla="*/ 425015 w 539684"/>
                  <a:gd name="connsiteY51-6170" fmla="*/ 270629 h 492336"/>
                  <a:gd name="connsiteX52-6171" fmla="*/ 409572 w 539684"/>
                  <a:gd name="connsiteY52-6172" fmla="*/ 338165 h 492336"/>
                  <a:gd name="connsiteX53-6173" fmla="*/ 365434 w 539684"/>
                  <a:gd name="connsiteY53-6174" fmla="*/ 488539 h 492336"/>
                  <a:gd name="connsiteX54-6175" fmla="*/ 365434 w 539684"/>
                  <a:gd name="connsiteY54-6176" fmla="*/ 492336 h 492336"/>
                  <a:gd name="connsiteX55-6177" fmla="*/ 334318 w 539684"/>
                  <a:gd name="connsiteY55-6178" fmla="*/ 492336 h 492336"/>
                  <a:gd name="connsiteX56-6179" fmla="*/ 334318 w 539684"/>
                  <a:gd name="connsiteY56-6180" fmla="*/ 387293 h 492336"/>
                  <a:gd name="connsiteX57-6181" fmla="*/ 334202 w 539684"/>
                  <a:gd name="connsiteY57-6182" fmla="*/ 383151 h 492336"/>
                  <a:gd name="connsiteX58-6183" fmla="*/ 349530 w 539684"/>
                  <a:gd name="connsiteY58-6184" fmla="*/ 274541 h 492336"/>
                  <a:gd name="connsiteX59-6185" fmla="*/ 346418 w 539684"/>
                  <a:gd name="connsiteY59-6186" fmla="*/ 264531 h 492336"/>
                  <a:gd name="connsiteX60-6187" fmla="*/ 329016 w 539684"/>
                  <a:gd name="connsiteY60-6188" fmla="*/ 263726 h 492336"/>
                  <a:gd name="connsiteX61-6189" fmla="*/ 301358 w 539684"/>
                  <a:gd name="connsiteY61-6190" fmla="*/ 289268 h 492336"/>
                  <a:gd name="connsiteX62-6191" fmla="*/ 278885 w 539684"/>
                  <a:gd name="connsiteY62-6192" fmla="*/ 264531 h 492336"/>
                  <a:gd name="connsiteX63-6193" fmla="*/ 269781 w 539684"/>
                  <a:gd name="connsiteY63-6194" fmla="*/ 260505 h 492336"/>
                  <a:gd name="connsiteX64-6195" fmla="*/ 260676 w 539684"/>
                  <a:gd name="connsiteY64-6196" fmla="*/ 264531 h 492336"/>
                  <a:gd name="connsiteX65-6197" fmla="*/ 238319 w 539684"/>
                  <a:gd name="connsiteY65-6198" fmla="*/ 289268 h 492336"/>
                  <a:gd name="connsiteX66-6199" fmla="*/ 210660 w 539684"/>
                  <a:gd name="connsiteY66-6200" fmla="*/ 263841 h 492336"/>
                  <a:gd name="connsiteX67-6201" fmla="*/ 200519 w 539684"/>
                  <a:gd name="connsiteY67-6202" fmla="*/ 260620 h 492336"/>
                  <a:gd name="connsiteX68-6203" fmla="*/ 205359 w 539684"/>
                  <a:gd name="connsiteY68-6204" fmla="*/ 492336 h 492336"/>
                  <a:gd name="connsiteX69-6205" fmla="*/ 174243 w 539684"/>
                  <a:gd name="connsiteY69-6206" fmla="*/ 492336 h 492336"/>
                  <a:gd name="connsiteX70-6207" fmla="*/ 174243 w 539684"/>
                  <a:gd name="connsiteY70-6208" fmla="*/ 489230 h 492336"/>
                  <a:gd name="connsiteX71-6209" fmla="*/ 131257 w 539684"/>
                  <a:gd name="connsiteY71-6210" fmla="*/ 340466 h 492336"/>
                  <a:gd name="connsiteX72-6211" fmla="*/ 114662 w 539684"/>
                  <a:gd name="connsiteY72-6212" fmla="*/ 271089 h 492336"/>
                  <a:gd name="connsiteX73-6213" fmla="*/ 267591 w 539684"/>
                  <a:gd name="connsiteY73-6214" fmla="*/ 115653 h 492336"/>
                  <a:gd name="connsiteX74-6215" fmla="*/ 395400 w 539684"/>
                  <a:gd name="connsiteY74-6216" fmla="*/ 34872 h 492336"/>
                  <a:gd name="connsiteX75-6217" fmla="*/ 404717 w 539684"/>
                  <a:gd name="connsiteY75-6218" fmla="*/ 36123 h 492336"/>
                  <a:gd name="connsiteX76-6219" fmla="*/ 409210 w 539684"/>
                  <a:gd name="connsiteY76-6220" fmla="*/ 52806 h 492336"/>
                  <a:gd name="connsiteX77-6221" fmla="*/ 387782 w 539684"/>
                  <a:gd name="connsiteY77-6222" fmla="*/ 89968 h 492336"/>
                  <a:gd name="connsiteX78-6223" fmla="*/ 377068 w 539684"/>
                  <a:gd name="connsiteY78-6224" fmla="*/ 96181 h 492336"/>
                  <a:gd name="connsiteX79-6225" fmla="*/ 370963 w 539684"/>
                  <a:gd name="connsiteY79-6226" fmla="*/ 94455 h 492336"/>
                  <a:gd name="connsiteX80-6227" fmla="*/ 366470 w 539684"/>
                  <a:gd name="connsiteY80-6228" fmla="*/ 77772 h 492336"/>
                  <a:gd name="connsiteX81-6229" fmla="*/ 387898 w 539684"/>
                  <a:gd name="connsiteY81-6230" fmla="*/ 40610 h 492336"/>
                  <a:gd name="connsiteX82-6231" fmla="*/ 395400 w 539684"/>
                  <a:gd name="connsiteY82-6232" fmla="*/ 34872 h 492336"/>
                  <a:gd name="connsiteX83-6233" fmla="*/ 144269 w 539684"/>
                  <a:gd name="connsiteY83-6234" fmla="*/ 34872 h 492336"/>
                  <a:gd name="connsiteX84-6235" fmla="*/ 151671 w 539684"/>
                  <a:gd name="connsiteY84-6236" fmla="*/ 40610 h 492336"/>
                  <a:gd name="connsiteX85-6237" fmla="*/ 173214 w 539684"/>
                  <a:gd name="connsiteY85-6238" fmla="*/ 77772 h 492336"/>
                  <a:gd name="connsiteX86-6239" fmla="*/ 168721 w 539684"/>
                  <a:gd name="connsiteY86-6240" fmla="*/ 94455 h 492336"/>
                  <a:gd name="connsiteX87-6241" fmla="*/ 162500 w 539684"/>
                  <a:gd name="connsiteY87-6242" fmla="*/ 96181 h 492336"/>
                  <a:gd name="connsiteX88-6243" fmla="*/ 151902 w 539684"/>
                  <a:gd name="connsiteY88-6244" fmla="*/ 89968 h 492336"/>
                  <a:gd name="connsiteX89-6245" fmla="*/ 130474 w 539684"/>
                  <a:gd name="connsiteY89-6246" fmla="*/ 52806 h 492336"/>
                  <a:gd name="connsiteX90-6247" fmla="*/ 134967 w 539684"/>
                  <a:gd name="connsiteY90-6248" fmla="*/ 36123 h 492336"/>
                  <a:gd name="connsiteX91-6249" fmla="*/ 144269 w 539684"/>
                  <a:gd name="connsiteY91-6250" fmla="*/ 34872 h 492336"/>
                  <a:gd name="connsiteX92-6251" fmla="*/ 269785 w 539684"/>
                  <a:gd name="connsiteY92-6252" fmla="*/ 0 h 492336"/>
                  <a:gd name="connsiteX93-6253" fmla="*/ 282121 w 539684"/>
                  <a:gd name="connsiteY93-6254" fmla="*/ 12318 h 492336"/>
                  <a:gd name="connsiteX94-6255" fmla="*/ 282121 w 539684"/>
                  <a:gd name="connsiteY94-6256" fmla="*/ 55258 h 492336"/>
                  <a:gd name="connsiteX95-6257" fmla="*/ 269785 w 539684"/>
                  <a:gd name="connsiteY95-6258" fmla="*/ 67461 h 492336"/>
                  <a:gd name="connsiteX96-6259" fmla="*/ 257564 w 539684"/>
                  <a:gd name="connsiteY96-6260" fmla="*/ 55258 h 492336"/>
                  <a:gd name="connsiteX97-6261" fmla="*/ 257564 w 539684"/>
                  <a:gd name="connsiteY97-6262" fmla="*/ 12318 h 492336"/>
                  <a:gd name="connsiteX98-6263" fmla="*/ 269785 w 539684"/>
                  <a:gd name="connsiteY98-6264" fmla="*/ 0 h 492336"/>
                  <a:gd name="connsiteX0-6265" fmla="*/ 452459 w 539684"/>
                  <a:gd name="connsiteY0-6266" fmla="*/ 364695 h 492336"/>
                  <a:gd name="connsiteX1-6267" fmla="*/ 461766 w 539684"/>
                  <a:gd name="connsiteY1-6268" fmla="*/ 365904 h 492336"/>
                  <a:gd name="connsiteX2-6269" fmla="*/ 498990 w 539684"/>
                  <a:gd name="connsiteY2-6270" fmla="*/ 387430 h 492336"/>
                  <a:gd name="connsiteX3-6271" fmla="*/ 503485 w 539684"/>
                  <a:gd name="connsiteY3-6272" fmla="*/ 404122 h 492336"/>
                  <a:gd name="connsiteX4-6273" fmla="*/ 492882 w 539684"/>
                  <a:gd name="connsiteY4-6274" fmla="*/ 410338 h 492336"/>
                  <a:gd name="connsiteX5-6275" fmla="*/ 486659 w 539684"/>
                  <a:gd name="connsiteY5-6276" fmla="*/ 408612 h 492336"/>
                  <a:gd name="connsiteX6-6277" fmla="*/ 449550 w 539684"/>
                  <a:gd name="connsiteY6-6278" fmla="*/ 387200 h 492336"/>
                  <a:gd name="connsiteX7-6279" fmla="*/ 445055 w 539684"/>
                  <a:gd name="connsiteY7-6280" fmla="*/ 370393 h 492336"/>
                  <a:gd name="connsiteX8-6281" fmla="*/ 452459 w 539684"/>
                  <a:gd name="connsiteY8-6282" fmla="*/ 364695 h 492336"/>
                  <a:gd name="connsiteX9-6283" fmla="*/ 87225 w 539684"/>
                  <a:gd name="connsiteY9-6284" fmla="*/ 364695 h 492336"/>
                  <a:gd name="connsiteX10-6285" fmla="*/ 94629 w 539684"/>
                  <a:gd name="connsiteY10-6286" fmla="*/ 370393 h 492336"/>
                  <a:gd name="connsiteX11-6287" fmla="*/ 90134 w 539684"/>
                  <a:gd name="connsiteY11-6288" fmla="*/ 387200 h 492336"/>
                  <a:gd name="connsiteX12-6289" fmla="*/ 52910 w 539684"/>
                  <a:gd name="connsiteY12-6290" fmla="*/ 408612 h 492336"/>
                  <a:gd name="connsiteX13-6291" fmla="*/ 46802 w 539684"/>
                  <a:gd name="connsiteY13-6292" fmla="*/ 410338 h 492336"/>
                  <a:gd name="connsiteX14-6293" fmla="*/ 36199 w 539684"/>
                  <a:gd name="connsiteY14-6294" fmla="*/ 404122 h 492336"/>
                  <a:gd name="connsiteX15-6295" fmla="*/ 40694 w 539684"/>
                  <a:gd name="connsiteY15-6296" fmla="*/ 387430 h 492336"/>
                  <a:gd name="connsiteX16-6297" fmla="*/ 77918 w 539684"/>
                  <a:gd name="connsiteY16-6298" fmla="*/ 365904 h 492336"/>
                  <a:gd name="connsiteX17-6299" fmla="*/ 87225 w 539684"/>
                  <a:gd name="connsiteY17-6300" fmla="*/ 364695 h 492336"/>
                  <a:gd name="connsiteX18-6301" fmla="*/ 484369 w 539684"/>
                  <a:gd name="connsiteY18-6302" fmla="*/ 257141 h 492336"/>
                  <a:gd name="connsiteX19-6303" fmla="*/ 527353 w 539684"/>
                  <a:gd name="connsiteY19-6304" fmla="*/ 257141 h 492336"/>
                  <a:gd name="connsiteX20-6305" fmla="*/ 539684 w 539684"/>
                  <a:gd name="connsiteY20-6306" fmla="*/ 269477 h 492336"/>
                  <a:gd name="connsiteX21-6307" fmla="*/ 527353 w 539684"/>
                  <a:gd name="connsiteY21-6308" fmla="*/ 281698 h 492336"/>
                  <a:gd name="connsiteX22-6309" fmla="*/ 484369 w 539684"/>
                  <a:gd name="connsiteY22-6310" fmla="*/ 281698 h 492336"/>
                  <a:gd name="connsiteX23-6311" fmla="*/ 472153 w 539684"/>
                  <a:gd name="connsiteY23-6312" fmla="*/ 269477 h 492336"/>
                  <a:gd name="connsiteX24-6313" fmla="*/ 484369 w 539684"/>
                  <a:gd name="connsiteY24-6314" fmla="*/ 257141 h 492336"/>
                  <a:gd name="connsiteX25-6315" fmla="*/ 12331 w 539684"/>
                  <a:gd name="connsiteY25-6316" fmla="*/ 257141 h 492336"/>
                  <a:gd name="connsiteX26-6317" fmla="*/ 55200 w 539684"/>
                  <a:gd name="connsiteY26-6318" fmla="*/ 257141 h 492336"/>
                  <a:gd name="connsiteX27-6319" fmla="*/ 67531 w 539684"/>
                  <a:gd name="connsiteY27-6320" fmla="*/ 269477 h 492336"/>
                  <a:gd name="connsiteX28-6321" fmla="*/ 55200 w 539684"/>
                  <a:gd name="connsiteY28-6322" fmla="*/ 281698 h 492336"/>
                  <a:gd name="connsiteX29-6323" fmla="*/ 12331 w 539684"/>
                  <a:gd name="connsiteY29-6324" fmla="*/ 281698 h 492336"/>
                  <a:gd name="connsiteX30-6325" fmla="*/ 0 w 539684"/>
                  <a:gd name="connsiteY30-6326" fmla="*/ 269477 h 492336"/>
                  <a:gd name="connsiteX31-6327" fmla="*/ 12331 w 539684"/>
                  <a:gd name="connsiteY31-6328" fmla="*/ 257141 h 492336"/>
                  <a:gd name="connsiteX32-6329" fmla="*/ 496023 w 539684"/>
                  <a:gd name="connsiteY32-6330" fmla="*/ 129008 h 492336"/>
                  <a:gd name="connsiteX33-6331" fmla="*/ 503485 w 539684"/>
                  <a:gd name="connsiteY33-6332" fmla="*/ 134749 h 492336"/>
                  <a:gd name="connsiteX34-6333" fmla="*/ 498990 w 539684"/>
                  <a:gd name="connsiteY34-6334" fmla="*/ 151441 h 492336"/>
                  <a:gd name="connsiteX35-6335" fmla="*/ 461766 w 539684"/>
                  <a:gd name="connsiteY35-6336" fmla="*/ 172968 h 492336"/>
                  <a:gd name="connsiteX36-6337" fmla="*/ 455658 w 539684"/>
                  <a:gd name="connsiteY36-6338" fmla="*/ 174579 h 492336"/>
                  <a:gd name="connsiteX37-6339" fmla="*/ 445055 w 539684"/>
                  <a:gd name="connsiteY37-6340" fmla="*/ 168478 h 492336"/>
                  <a:gd name="connsiteX38-6341" fmla="*/ 449550 w 539684"/>
                  <a:gd name="connsiteY38-6342" fmla="*/ 151671 h 492336"/>
                  <a:gd name="connsiteX39-6343" fmla="*/ 486659 w 539684"/>
                  <a:gd name="connsiteY39-6344" fmla="*/ 130260 h 492336"/>
                  <a:gd name="connsiteX40-6345" fmla="*/ 496023 w 539684"/>
                  <a:gd name="connsiteY40-6346" fmla="*/ 129008 h 492336"/>
                  <a:gd name="connsiteX41-6347" fmla="*/ 43604 w 539684"/>
                  <a:gd name="connsiteY41-6348" fmla="*/ 129008 h 492336"/>
                  <a:gd name="connsiteX42-6349" fmla="*/ 52910 w 539684"/>
                  <a:gd name="connsiteY42-6350" fmla="*/ 130260 h 492336"/>
                  <a:gd name="connsiteX43-6351" fmla="*/ 90134 w 539684"/>
                  <a:gd name="connsiteY43-6352" fmla="*/ 151671 h 492336"/>
                  <a:gd name="connsiteX44-6353" fmla="*/ 94629 w 539684"/>
                  <a:gd name="connsiteY44-6354" fmla="*/ 168478 h 492336"/>
                  <a:gd name="connsiteX45-6355" fmla="*/ 84026 w 539684"/>
                  <a:gd name="connsiteY45-6356" fmla="*/ 174579 h 492336"/>
                  <a:gd name="connsiteX46-6357" fmla="*/ 77918 w 539684"/>
                  <a:gd name="connsiteY46-6358" fmla="*/ 172968 h 492336"/>
                  <a:gd name="connsiteX47-6359" fmla="*/ 40694 w 539684"/>
                  <a:gd name="connsiteY47-6360" fmla="*/ 151441 h 492336"/>
                  <a:gd name="connsiteX48-6361" fmla="*/ 36199 w 539684"/>
                  <a:gd name="connsiteY48-6362" fmla="*/ 134749 h 492336"/>
                  <a:gd name="connsiteX49-6363" fmla="*/ 43604 w 539684"/>
                  <a:gd name="connsiteY49-6364" fmla="*/ 129008 h 492336"/>
                  <a:gd name="connsiteX50-6365" fmla="*/ 267591 w 539684"/>
                  <a:gd name="connsiteY50-6366" fmla="*/ 115653 h 492336"/>
                  <a:gd name="connsiteX51-6367" fmla="*/ 425015 w 539684"/>
                  <a:gd name="connsiteY51-6368" fmla="*/ 270629 h 492336"/>
                  <a:gd name="connsiteX52-6369" fmla="*/ 409572 w 539684"/>
                  <a:gd name="connsiteY52-6370" fmla="*/ 338165 h 492336"/>
                  <a:gd name="connsiteX53-6371" fmla="*/ 365434 w 539684"/>
                  <a:gd name="connsiteY53-6372" fmla="*/ 488539 h 492336"/>
                  <a:gd name="connsiteX54-6373" fmla="*/ 365434 w 539684"/>
                  <a:gd name="connsiteY54-6374" fmla="*/ 492336 h 492336"/>
                  <a:gd name="connsiteX55-6375" fmla="*/ 334318 w 539684"/>
                  <a:gd name="connsiteY55-6376" fmla="*/ 492336 h 492336"/>
                  <a:gd name="connsiteX56-6377" fmla="*/ 334318 w 539684"/>
                  <a:gd name="connsiteY56-6378" fmla="*/ 387293 h 492336"/>
                  <a:gd name="connsiteX57-6379" fmla="*/ 334202 w 539684"/>
                  <a:gd name="connsiteY57-6380" fmla="*/ 383151 h 492336"/>
                  <a:gd name="connsiteX58-6381" fmla="*/ 349530 w 539684"/>
                  <a:gd name="connsiteY58-6382" fmla="*/ 274541 h 492336"/>
                  <a:gd name="connsiteX59-6383" fmla="*/ 346418 w 539684"/>
                  <a:gd name="connsiteY59-6384" fmla="*/ 264531 h 492336"/>
                  <a:gd name="connsiteX60-6385" fmla="*/ 329016 w 539684"/>
                  <a:gd name="connsiteY60-6386" fmla="*/ 263726 h 492336"/>
                  <a:gd name="connsiteX61-6387" fmla="*/ 301358 w 539684"/>
                  <a:gd name="connsiteY61-6388" fmla="*/ 289268 h 492336"/>
                  <a:gd name="connsiteX62-6389" fmla="*/ 278885 w 539684"/>
                  <a:gd name="connsiteY62-6390" fmla="*/ 264531 h 492336"/>
                  <a:gd name="connsiteX63-6391" fmla="*/ 269781 w 539684"/>
                  <a:gd name="connsiteY63-6392" fmla="*/ 260505 h 492336"/>
                  <a:gd name="connsiteX64-6393" fmla="*/ 260676 w 539684"/>
                  <a:gd name="connsiteY64-6394" fmla="*/ 264531 h 492336"/>
                  <a:gd name="connsiteX65-6395" fmla="*/ 238319 w 539684"/>
                  <a:gd name="connsiteY65-6396" fmla="*/ 289268 h 492336"/>
                  <a:gd name="connsiteX66-6397" fmla="*/ 210660 w 539684"/>
                  <a:gd name="connsiteY66-6398" fmla="*/ 263841 h 492336"/>
                  <a:gd name="connsiteX67-6399" fmla="*/ 205359 w 539684"/>
                  <a:gd name="connsiteY67-6400" fmla="*/ 492336 h 492336"/>
                  <a:gd name="connsiteX68-6401" fmla="*/ 174243 w 539684"/>
                  <a:gd name="connsiteY68-6402" fmla="*/ 492336 h 492336"/>
                  <a:gd name="connsiteX69-6403" fmla="*/ 174243 w 539684"/>
                  <a:gd name="connsiteY69-6404" fmla="*/ 489230 h 492336"/>
                  <a:gd name="connsiteX70-6405" fmla="*/ 131257 w 539684"/>
                  <a:gd name="connsiteY70-6406" fmla="*/ 340466 h 492336"/>
                  <a:gd name="connsiteX71-6407" fmla="*/ 114662 w 539684"/>
                  <a:gd name="connsiteY71-6408" fmla="*/ 271089 h 492336"/>
                  <a:gd name="connsiteX72-6409" fmla="*/ 267591 w 539684"/>
                  <a:gd name="connsiteY72-6410" fmla="*/ 115653 h 492336"/>
                  <a:gd name="connsiteX73-6411" fmla="*/ 395400 w 539684"/>
                  <a:gd name="connsiteY73-6412" fmla="*/ 34872 h 492336"/>
                  <a:gd name="connsiteX74-6413" fmla="*/ 404717 w 539684"/>
                  <a:gd name="connsiteY74-6414" fmla="*/ 36123 h 492336"/>
                  <a:gd name="connsiteX75-6415" fmla="*/ 409210 w 539684"/>
                  <a:gd name="connsiteY75-6416" fmla="*/ 52806 h 492336"/>
                  <a:gd name="connsiteX76-6417" fmla="*/ 387782 w 539684"/>
                  <a:gd name="connsiteY76-6418" fmla="*/ 89968 h 492336"/>
                  <a:gd name="connsiteX77-6419" fmla="*/ 377068 w 539684"/>
                  <a:gd name="connsiteY77-6420" fmla="*/ 96181 h 492336"/>
                  <a:gd name="connsiteX78-6421" fmla="*/ 370963 w 539684"/>
                  <a:gd name="connsiteY78-6422" fmla="*/ 94455 h 492336"/>
                  <a:gd name="connsiteX79-6423" fmla="*/ 366470 w 539684"/>
                  <a:gd name="connsiteY79-6424" fmla="*/ 77772 h 492336"/>
                  <a:gd name="connsiteX80-6425" fmla="*/ 387898 w 539684"/>
                  <a:gd name="connsiteY80-6426" fmla="*/ 40610 h 492336"/>
                  <a:gd name="connsiteX81-6427" fmla="*/ 395400 w 539684"/>
                  <a:gd name="connsiteY81-6428" fmla="*/ 34872 h 492336"/>
                  <a:gd name="connsiteX82-6429" fmla="*/ 144269 w 539684"/>
                  <a:gd name="connsiteY82-6430" fmla="*/ 34872 h 492336"/>
                  <a:gd name="connsiteX83-6431" fmla="*/ 151671 w 539684"/>
                  <a:gd name="connsiteY83-6432" fmla="*/ 40610 h 492336"/>
                  <a:gd name="connsiteX84-6433" fmla="*/ 173214 w 539684"/>
                  <a:gd name="connsiteY84-6434" fmla="*/ 77772 h 492336"/>
                  <a:gd name="connsiteX85-6435" fmla="*/ 168721 w 539684"/>
                  <a:gd name="connsiteY85-6436" fmla="*/ 94455 h 492336"/>
                  <a:gd name="connsiteX86-6437" fmla="*/ 162500 w 539684"/>
                  <a:gd name="connsiteY86-6438" fmla="*/ 96181 h 492336"/>
                  <a:gd name="connsiteX87-6439" fmla="*/ 151902 w 539684"/>
                  <a:gd name="connsiteY87-6440" fmla="*/ 89968 h 492336"/>
                  <a:gd name="connsiteX88-6441" fmla="*/ 130474 w 539684"/>
                  <a:gd name="connsiteY88-6442" fmla="*/ 52806 h 492336"/>
                  <a:gd name="connsiteX89-6443" fmla="*/ 134967 w 539684"/>
                  <a:gd name="connsiteY89-6444" fmla="*/ 36123 h 492336"/>
                  <a:gd name="connsiteX90-6445" fmla="*/ 144269 w 539684"/>
                  <a:gd name="connsiteY90-6446" fmla="*/ 34872 h 492336"/>
                  <a:gd name="connsiteX91-6447" fmla="*/ 269785 w 539684"/>
                  <a:gd name="connsiteY91-6448" fmla="*/ 0 h 492336"/>
                  <a:gd name="connsiteX92-6449" fmla="*/ 282121 w 539684"/>
                  <a:gd name="connsiteY92-6450" fmla="*/ 12318 h 492336"/>
                  <a:gd name="connsiteX93-6451" fmla="*/ 282121 w 539684"/>
                  <a:gd name="connsiteY93-6452" fmla="*/ 55258 h 492336"/>
                  <a:gd name="connsiteX94-6453" fmla="*/ 269785 w 539684"/>
                  <a:gd name="connsiteY94-6454" fmla="*/ 67461 h 492336"/>
                  <a:gd name="connsiteX95-6455" fmla="*/ 257564 w 539684"/>
                  <a:gd name="connsiteY95-6456" fmla="*/ 55258 h 492336"/>
                  <a:gd name="connsiteX96-6457" fmla="*/ 257564 w 539684"/>
                  <a:gd name="connsiteY96-6458" fmla="*/ 12318 h 492336"/>
                  <a:gd name="connsiteX97-6459" fmla="*/ 269785 w 539684"/>
                  <a:gd name="connsiteY97-6460" fmla="*/ 0 h 492336"/>
                  <a:gd name="connsiteX0-6461" fmla="*/ 452459 w 539684"/>
                  <a:gd name="connsiteY0-6462" fmla="*/ 364695 h 492336"/>
                  <a:gd name="connsiteX1-6463" fmla="*/ 461766 w 539684"/>
                  <a:gd name="connsiteY1-6464" fmla="*/ 365904 h 492336"/>
                  <a:gd name="connsiteX2-6465" fmla="*/ 498990 w 539684"/>
                  <a:gd name="connsiteY2-6466" fmla="*/ 387430 h 492336"/>
                  <a:gd name="connsiteX3-6467" fmla="*/ 503485 w 539684"/>
                  <a:gd name="connsiteY3-6468" fmla="*/ 404122 h 492336"/>
                  <a:gd name="connsiteX4-6469" fmla="*/ 492882 w 539684"/>
                  <a:gd name="connsiteY4-6470" fmla="*/ 410338 h 492336"/>
                  <a:gd name="connsiteX5-6471" fmla="*/ 486659 w 539684"/>
                  <a:gd name="connsiteY5-6472" fmla="*/ 408612 h 492336"/>
                  <a:gd name="connsiteX6-6473" fmla="*/ 449550 w 539684"/>
                  <a:gd name="connsiteY6-6474" fmla="*/ 387200 h 492336"/>
                  <a:gd name="connsiteX7-6475" fmla="*/ 445055 w 539684"/>
                  <a:gd name="connsiteY7-6476" fmla="*/ 370393 h 492336"/>
                  <a:gd name="connsiteX8-6477" fmla="*/ 452459 w 539684"/>
                  <a:gd name="connsiteY8-6478" fmla="*/ 364695 h 492336"/>
                  <a:gd name="connsiteX9-6479" fmla="*/ 87225 w 539684"/>
                  <a:gd name="connsiteY9-6480" fmla="*/ 364695 h 492336"/>
                  <a:gd name="connsiteX10-6481" fmla="*/ 94629 w 539684"/>
                  <a:gd name="connsiteY10-6482" fmla="*/ 370393 h 492336"/>
                  <a:gd name="connsiteX11-6483" fmla="*/ 90134 w 539684"/>
                  <a:gd name="connsiteY11-6484" fmla="*/ 387200 h 492336"/>
                  <a:gd name="connsiteX12-6485" fmla="*/ 52910 w 539684"/>
                  <a:gd name="connsiteY12-6486" fmla="*/ 408612 h 492336"/>
                  <a:gd name="connsiteX13-6487" fmla="*/ 46802 w 539684"/>
                  <a:gd name="connsiteY13-6488" fmla="*/ 410338 h 492336"/>
                  <a:gd name="connsiteX14-6489" fmla="*/ 36199 w 539684"/>
                  <a:gd name="connsiteY14-6490" fmla="*/ 404122 h 492336"/>
                  <a:gd name="connsiteX15-6491" fmla="*/ 40694 w 539684"/>
                  <a:gd name="connsiteY15-6492" fmla="*/ 387430 h 492336"/>
                  <a:gd name="connsiteX16-6493" fmla="*/ 77918 w 539684"/>
                  <a:gd name="connsiteY16-6494" fmla="*/ 365904 h 492336"/>
                  <a:gd name="connsiteX17-6495" fmla="*/ 87225 w 539684"/>
                  <a:gd name="connsiteY17-6496" fmla="*/ 364695 h 492336"/>
                  <a:gd name="connsiteX18-6497" fmla="*/ 484369 w 539684"/>
                  <a:gd name="connsiteY18-6498" fmla="*/ 257141 h 492336"/>
                  <a:gd name="connsiteX19-6499" fmla="*/ 527353 w 539684"/>
                  <a:gd name="connsiteY19-6500" fmla="*/ 257141 h 492336"/>
                  <a:gd name="connsiteX20-6501" fmla="*/ 539684 w 539684"/>
                  <a:gd name="connsiteY20-6502" fmla="*/ 269477 h 492336"/>
                  <a:gd name="connsiteX21-6503" fmla="*/ 527353 w 539684"/>
                  <a:gd name="connsiteY21-6504" fmla="*/ 281698 h 492336"/>
                  <a:gd name="connsiteX22-6505" fmla="*/ 484369 w 539684"/>
                  <a:gd name="connsiteY22-6506" fmla="*/ 281698 h 492336"/>
                  <a:gd name="connsiteX23-6507" fmla="*/ 472153 w 539684"/>
                  <a:gd name="connsiteY23-6508" fmla="*/ 269477 h 492336"/>
                  <a:gd name="connsiteX24-6509" fmla="*/ 484369 w 539684"/>
                  <a:gd name="connsiteY24-6510" fmla="*/ 257141 h 492336"/>
                  <a:gd name="connsiteX25-6511" fmla="*/ 12331 w 539684"/>
                  <a:gd name="connsiteY25-6512" fmla="*/ 257141 h 492336"/>
                  <a:gd name="connsiteX26-6513" fmla="*/ 55200 w 539684"/>
                  <a:gd name="connsiteY26-6514" fmla="*/ 257141 h 492336"/>
                  <a:gd name="connsiteX27-6515" fmla="*/ 67531 w 539684"/>
                  <a:gd name="connsiteY27-6516" fmla="*/ 269477 h 492336"/>
                  <a:gd name="connsiteX28-6517" fmla="*/ 55200 w 539684"/>
                  <a:gd name="connsiteY28-6518" fmla="*/ 281698 h 492336"/>
                  <a:gd name="connsiteX29-6519" fmla="*/ 12331 w 539684"/>
                  <a:gd name="connsiteY29-6520" fmla="*/ 281698 h 492336"/>
                  <a:gd name="connsiteX30-6521" fmla="*/ 0 w 539684"/>
                  <a:gd name="connsiteY30-6522" fmla="*/ 269477 h 492336"/>
                  <a:gd name="connsiteX31-6523" fmla="*/ 12331 w 539684"/>
                  <a:gd name="connsiteY31-6524" fmla="*/ 257141 h 492336"/>
                  <a:gd name="connsiteX32-6525" fmla="*/ 496023 w 539684"/>
                  <a:gd name="connsiteY32-6526" fmla="*/ 129008 h 492336"/>
                  <a:gd name="connsiteX33-6527" fmla="*/ 503485 w 539684"/>
                  <a:gd name="connsiteY33-6528" fmla="*/ 134749 h 492336"/>
                  <a:gd name="connsiteX34-6529" fmla="*/ 498990 w 539684"/>
                  <a:gd name="connsiteY34-6530" fmla="*/ 151441 h 492336"/>
                  <a:gd name="connsiteX35-6531" fmla="*/ 461766 w 539684"/>
                  <a:gd name="connsiteY35-6532" fmla="*/ 172968 h 492336"/>
                  <a:gd name="connsiteX36-6533" fmla="*/ 455658 w 539684"/>
                  <a:gd name="connsiteY36-6534" fmla="*/ 174579 h 492336"/>
                  <a:gd name="connsiteX37-6535" fmla="*/ 445055 w 539684"/>
                  <a:gd name="connsiteY37-6536" fmla="*/ 168478 h 492336"/>
                  <a:gd name="connsiteX38-6537" fmla="*/ 449550 w 539684"/>
                  <a:gd name="connsiteY38-6538" fmla="*/ 151671 h 492336"/>
                  <a:gd name="connsiteX39-6539" fmla="*/ 486659 w 539684"/>
                  <a:gd name="connsiteY39-6540" fmla="*/ 130260 h 492336"/>
                  <a:gd name="connsiteX40-6541" fmla="*/ 496023 w 539684"/>
                  <a:gd name="connsiteY40-6542" fmla="*/ 129008 h 492336"/>
                  <a:gd name="connsiteX41-6543" fmla="*/ 43604 w 539684"/>
                  <a:gd name="connsiteY41-6544" fmla="*/ 129008 h 492336"/>
                  <a:gd name="connsiteX42-6545" fmla="*/ 52910 w 539684"/>
                  <a:gd name="connsiteY42-6546" fmla="*/ 130260 h 492336"/>
                  <a:gd name="connsiteX43-6547" fmla="*/ 90134 w 539684"/>
                  <a:gd name="connsiteY43-6548" fmla="*/ 151671 h 492336"/>
                  <a:gd name="connsiteX44-6549" fmla="*/ 94629 w 539684"/>
                  <a:gd name="connsiteY44-6550" fmla="*/ 168478 h 492336"/>
                  <a:gd name="connsiteX45-6551" fmla="*/ 84026 w 539684"/>
                  <a:gd name="connsiteY45-6552" fmla="*/ 174579 h 492336"/>
                  <a:gd name="connsiteX46-6553" fmla="*/ 77918 w 539684"/>
                  <a:gd name="connsiteY46-6554" fmla="*/ 172968 h 492336"/>
                  <a:gd name="connsiteX47-6555" fmla="*/ 40694 w 539684"/>
                  <a:gd name="connsiteY47-6556" fmla="*/ 151441 h 492336"/>
                  <a:gd name="connsiteX48-6557" fmla="*/ 36199 w 539684"/>
                  <a:gd name="connsiteY48-6558" fmla="*/ 134749 h 492336"/>
                  <a:gd name="connsiteX49-6559" fmla="*/ 43604 w 539684"/>
                  <a:gd name="connsiteY49-6560" fmla="*/ 129008 h 492336"/>
                  <a:gd name="connsiteX50-6561" fmla="*/ 267591 w 539684"/>
                  <a:gd name="connsiteY50-6562" fmla="*/ 115653 h 492336"/>
                  <a:gd name="connsiteX51-6563" fmla="*/ 425015 w 539684"/>
                  <a:gd name="connsiteY51-6564" fmla="*/ 270629 h 492336"/>
                  <a:gd name="connsiteX52-6565" fmla="*/ 409572 w 539684"/>
                  <a:gd name="connsiteY52-6566" fmla="*/ 338165 h 492336"/>
                  <a:gd name="connsiteX53-6567" fmla="*/ 365434 w 539684"/>
                  <a:gd name="connsiteY53-6568" fmla="*/ 488539 h 492336"/>
                  <a:gd name="connsiteX54-6569" fmla="*/ 365434 w 539684"/>
                  <a:gd name="connsiteY54-6570" fmla="*/ 492336 h 492336"/>
                  <a:gd name="connsiteX55-6571" fmla="*/ 334318 w 539684"/>
                  <a:gd name="connsiteY55-6572" fmla="*/ 492336 h 492336"/>
                  <a:gd name="connsiteX56-6573" fmla="*/ 334318 w 539684"/>
                  <a:gd name="connsiteY56-6574" fmla="*/ 387293 h 492336"/>
                  <a:gd name="connsiteX57-6575" fmla="*/ 334202 w 539684"/>
                  <a:gd name="connsiteY57-6576" fmla="*/ 383151 h 492336"/>
                  <a:gd name="connsiteX58-6577" fmla="*/ 349530 w 539684"/>
                  <a:gd name="connsiteY58-6578" fmla="*/ 274541 h 492336"/>
                  <a:gd name="connsiteX59-6579" fmla="*/ 346418 w 539684"/>
                  <a:gd name="connsiteY59-6580" fmla="*/ 264531 h 492336"/>
                  <a:gd name="connsiteX60-6581" fmla="*/ 329016 w 539684"/>
                  <a:gd name="connsiteY60-6582" fmla="*/ 263726 h 492336"/>
                  <a:gd name="connsiteX61-6583" fmla="*/ 301358 w 539684"/>
                  <a:gd name="connsiteY61-6584" fmla="*/ 289268 h 492336"/>
                  <a:gd name="connsiteX62-6585" fmla="*/ 278885 w 539684"/>
                  <a:gd name="connsiteY62-6586" fmla="*/ 264531 h 492336"/>
                  <a:gd name="connsiteX63-6587" fmla="*/ 269781 w 539684"/>
                  <a:gd name="connsiteY63-6588" fmla="*/ 260505 h 492336"/>
                  <a:gd name="connsiteX64-6589" fmla="*/ 260676 w 539684"/>
                  <a:gd name="connsiteY64-6590" fmla="*/ 264531 h 492336"/>
                  <a:gd name="connsiteX65-6591" fmla="*/ 238319 w 539684"/>
                  <a:gd name="connsiteY65-6592" fmla="*/ 289268 h 492336"/>
                  <a:gd name="connsiteX66-6593" fmla="*/ 205359 w 539684"/>
                  <a:gd name="connsiteY66-6594" fmla="*/ 492336 h 492336"/>
                  <a:gd name="connsiteX67-6595" fmla="*/ 174243 w 539684"/>
                  <a:gd name="connsiteY67-6596" fmla="*/ 492336 h 492336"/>
                  <a:gd name="connsiteX68-6597" fmla="*/ 174243 w 539684"/>
                  <a:gd name="connsiteY68-6598" fmla="*/ 489230 h 492336"/>
                  <a:gd name="connsiteX69-6599" fmla="*/ 131257 w 539684"/>
                  <a:gd name="connsiteY69-6600" fmla="*/ 340466 h 492336"/>
                  <a:gd name="connsiteX70-6601" fmla="*/ 114662 w 539684"/>
                  <a:gd name="connsiteY70-6602" fmla="*/ 271089 h 492336"/>
                  <a:gd name="connsiteX71-6603" fmla="*/ 267591 w 539684"/>
                  <a:gd name="connsiteY71-6604" fmla="*/ 115653 h 492336"/>
                  <a:gd name="connsiteX72-6605" fmla="*/ 395400 w 539684"/>
                  <a:gd name="connsiteY72-6606" fmla="*/ 34872 h 492336"/>
                  <a:gd name="connsiteX73-6607" fmla="*/ 404717 w 539684"/>
                  <a:gd name="connsiteY73-6608" fmla="*/ 36123 h 492336"/>
                  <a:gd name="connsiteX74-6609" fmla="*/ 409210 w 539684"/>
                  <a:gd name="connsiteY74-6610" fmla="*/ 52806 h 492336"/>
                  <a:gd name="connsiteX75-6611" fmla="*/ 387782 w 539684"/>
                  <a:gd name="connsiteY75-6612" fmla="*/ 89968 h 492336"/>
                  <a:gd name="connsiteX76-6613" fmla="*/ 377068 w 539684"/>
                  <a:gd name="connsiteY76-6614" fmla="*/ 96181 h 492336"/>
                  <a:gd name="connsiteX77-6615" fmla="*/ 370963 w 539684"/>
                  <a:gd name="connsiteY77-6616" fmla="*/ 94455 h 492336"/>
                  <a:gd name="connsiteX78-6617" fmla="*/ 366470 w 539684"/>
                  <a:gd name="connsiteY78-6618" fmla="*/ 77772 h 492336"/>
                  <a:gd name="connsiteX79-6619" fmla="*/ 387898 w 539684"/>
                  <a:gd name="connsiteY79-6620" fmla="*/ 40610 h 492336"/>
                  <a:gd name="connsiteX80-6621" fmla="*/ 395400 w 539684"/>
                  <a:gd name="connsiteY80-6622" fmla="*/ 34872 h 492336"/>
                  <a:gd name="connsiteX81-6623" fmla="*/ 144269 w 539684"/>
                  <a:gd name="connsiteY81-6624" fmla="*/ 34872 h 492336"/>
                  <a:gd name="connsiteX82-6625" fmla="*/ 151671 w 539684"/>
                  <a:gd name="connsiteY82-6626" fmla="*/ 40610 h 492336"/>
                  <a:gd name="connsiteX83-6627" fmla="*/ 173214 w 539684"/>
                  <a:gd name="connsiteY83-6628" fmla="*/ 77772 h 492336"/>
                  <a:gd name="connsiteX84-6629" fmla="*/ 168721 w 539684"/>
                  <a:gd name="connsiteY84-6630" fmla="*/ 94455 h 492336"/>
                  <a:gd name="connsiteX85-6631" fmla="*/ 162500 w 539684"/>
                  <a:gd name="connsiteY85-6632" fmla="*/ 96181 h 492336"/>
                  <a:gd name="connsiteX86-6633" fmla="*/ 151902 w 539684"/>
                  <a:gd name="connsiteY86-6634" fmla="*/ 89968 h 492336"/>
                  <a:gd name="connsiteX87-6635" fmla="*/ 130474 w 539684"/>
                  <a:gd name="connsiteY87-6636" fmla="*/ 52806 h 492336"/>
                  <a:gd name="connsiteX88-6637" fmla="*/ 134967 w 539684"/>
                  <a:gd name="connsiteY88-6638" fmla="*/ 36123 h 492336"/>
                  <a:gd name="connsiteX89-6639" fmla="*/ 144269 w 539684"/>
                  <a:gd name="connsiteY89-6640" fmla="*/ 34872 h 492336"/>
                  <a:gd name="connsiteX90-6641" fmla="*/ 269785 w 539684"/>
                  <a:gd name="connsiteY90-6642" fmla="*/ 0 h 492336"/>
                  <a:gd name="connsiteX91-6643" fmla="*/ 282121 w 539684"/>
                  <a:gd name="connsiteY91-6644" fmla="*/ 12318 h 492336"/>
                  <a:gd name="connsiteX92-6645" fmla="*/ 282121 w 539684"/>
                  <a:gd name="connsiteY92-6646" fmla="*/ 55258 h 492336"/>
                  <a:gd name="connsiteX93-6647" fmla="*/ 269785 w 539684"/>
                  <a:gd name="connsiteY93-6648" fmla="*/ 67461 h 492336"/>
                  <a:gd name="connsiteX94-6649" fmla="*/ 257564 w 539684"/>
                  <a:gd name="connsiteY94-6650" fmla="*/ 55258 h 492336"/>
                  <a:gd name="connsiteX95-6651" fmla="*/ 257564 w 539684"/>
                  <a:gd name="connsiteY95-6652" fmla="*/ 12318 h 492336"/>
                  <a:gd name="connsiteX96-6653" fmla="*/ 269785 w 539684"/>
                  <a:gd name="connsiteY96-6654" fmla="*/ 0 h 492336"/>
                  <a:gd name="connsiteX0-6655" fmla="*/ 452459 w 539684"/>
                  <a:gd name="connsiteY0-6656" fmla="*/ 364695 h 492336"/>
                  <a:gd name="connsiteX1-6657" fmla="*/ 461766 w 539684"/>
                  <a:gd name="connsiteY1-6658" fmla="*/ 365904 h 492336"/>
                  <a:gd name="connsiteX2-6659" fmla="*/ 498990 w 539684"/>
                  <a:gd name="connsiteY2-6660" fmla="*/ 387430 h 492336"/>
                  <a:gd name="connsiteX3-6661" fmla="*/ 503485 w 539684"/>
                  <a:gd name="connsiteY3-6662" fmla="*/ 404122 h 492336"/>
                  <a:gd name="connsiteX4-6663" fmla="*/ 492882 w 539684"/>
                  <a:gd name="connsiteY4-6664" fmla="*/ 410338 h 492336"/>
                  <a:gd name="connsiteX5-6665" fmla="*/ 486659 w 539684"/>
                  <a:gd name="connsiteY5-6666" fmla="*/ 408612 h 492336"/>
                  <a:gd name="connsiteX6-6667" fmla="*/ 449550 w 539684"/>
                  <a:gd name="connsiteY6-6668" fmla="*/ 387200 h 492336"/>
                  <a:gd name="connsiteX7-6669" fmla="*/ 445055 w 539684"/>
                  <a:gd name="connsiteY7-6670" fmla="*/ 370393 h 492336"/>
                  <a:gd name="connsiteX8-6671" fmla="*/ 452459 w 539684"/>
                  <a:gd name="connsiteY8-6672" fmla="*/ 364695 h 492336"/>
                  <a:gd name="connsiteX9-6673" fmla="*/ 87225 w 539684"/>
                  <a:gd name="connsiteY9-6674" fmla="*/ 364695 h 492336"/>
                  <a:gd name="connsiteX10-6675" fmla="*/ 94629 w 539684"/>
                  <a:gd name="connsiteY10-6676" fmla="*/ 370393 h 492336"/>
                  <a:gd name="connsiteX11-6677" fmla="*/ 90134 w 539684"/>
                  <a:gd name="connsiteY11-6678" fmla="*/ 387200 h 492336"/>
                  <a:gd name="connsiteX12-6679" fmla="*/ 52910 w 539684"/>
                  <a:gd name="connsiteY12-6680" fmla="*/ 408612 h 492336"/>
                  <a:gd name="connsiteX13-6681" fmla="*/ 46802 w 539684"/>
                  <a:gd name="connsiteY13-6682" fmla="*/ 410338 h 492336"/>
                  <a:gd name="connsiteX14-6683" fmla="*/ 36199 w 539684"/>
                  <a:gd name="connsiteY14-6684" fmla="*/ 404122 h 492336"/>
                  <a:gd name="connsiteX15-6685" fmla="*/ 40694 w 539684"/>
                  <a:gd name="connsiteY15-6686" fmla="*/ 387430 h 492336"/>
                  <a:gd name="connsiteX16-6687" fmla="*/ 77918 w 539684"/>
                  <a:gd name="connsiteY16-6688" fmla="*/ 365904 h 492336"/>
                  <a:gd name="connsiteX17-6689" fmla="*/ 87225 w 539684"/>
                  <a:gd name="connsiteY17-6690" fmla="*/ 364695 h 492336"/>
                  <a:gd name="connsiteX18-6691" fmla="*/ 484369 w 539684"/>
                  <a:gd name="connsiteY18-6692" fmla="*/ 257141 h 492336"/>
                  <a:gd name="connsiteX19-6693" fmla="*/ 527353 w 539684"/>
                  <a:gd name="connsiteY19-6694" fmla="*/ 257141 h 492336"/>
                  <a:gd name="connsiteX20-6695" fmla="*/ 539684 w 539684"/>
                  <a:gd name="connsiteY20-6696" fmla="*/ 269477 h 492336"/>
                  <a:gd name="connsiteX21-6697" fmla="*/ 527353 w 539684"/>
                  <a:gd name="connsiteY21-6698" fmla="*/ 281698 h 492336"/>
                  <a:gd name="connsiteX22-6699" fmla="*/ 484369 w 539684"/>
                  <a:gd name="connsiteY22-6700" fmla="*/ 281698 h 492336"/>
                  <a:gd name="connsiteX23-6701" fmla="*/ 472153 w 539684"/>
                  <a:gd name="connsiteY23-6702" fmla="*/ 269477 h 492336"/>
                  <a:gd name="connsiteX24-6703" fmla="*/ 484369 w 539684"/>
                  <a:gd name="connsiteY24-6704" fmla="*/ 257141 h 492336"/>
                  <a:gd name="connsiteX25-6705" fmla="*/ 12331 w 539684"/>
                  <a:gd name="connsiteY25-6706" fmla="*/ 257141 h 492336"/>
                  <a:gd name="connsiteX26-6707" fmla="*/ 55200 w 539684"/>
                  <a:gd name="connsiteY26-6708" fmla="*/ 257141 h 492336"/>
                  <a:gd name="connsiteX27-6709" fmla="*/ 67531 w 539684"/>
                  <a:gd name="connsiteY27-6710" fmla="*/ 269477 h 492336"/>
                  <a:gd name="connsiteX28-6711" fmla="*/ 55200 w 539684"/>
                  <a:gd name="connsiteY28-6712" fmla="*/ 281698 h 492336"/>
                  <a:gd name="connsiteX29-6713" fmla="*/ 12331 w 539684"/>
                  <a:gd name="connsiteY29-6714" fmla="*/ 281698 h 492336"/>
                  <a:gd name="connsiteX30-6715" fmla="*/ 0 w 539684"/>
                  <a:gd name="connsiteY30-6716" fmla="*/ 269477 h 492336"/>
                  <a:gd name="connsiteX31-6717" fmla="*/ 12331 w 539684"/>
                  <a:gd name="connsiteY31-6718" fmla="*/ 257141 h 492336"/>
                  <a:gd name="connsiteX32-6719" fmla="*/ 496023 w 539684"/>
                  <a:gd name="connsiteY32-6720" fmla="*/ 129008 h 492336"/>
                  <a:gd name="connsiteX33-6721" fmla="*/ 503485 w 539684"/>
                  <a:gd name="connsiteY33-6722" fmla="*/ 134749 h 492336"/>
                  <a:gd name="connsiteX34-6723" fmla="*/ 498990 w 539684"/>
                  <a:gd name="connsiteY34-6724" fmla="*/ 151441 h 492336"/>
                  <a:gd name="connsiteX35-6725" fmla="*/ 461766 w 539684"/>
                  <a:gd name="connsiteY35-6726" fmla="*/ 172968 h 492336"/>
                  <a:gd name="connsiteX36-6727" fmla="*/ 455658 w 539684"/>
                  <a:gd name="connsiteY36-6728" fmla="*/ 174579 h 492336"/>
                  <a:gd name="connsiteX37-6729" fmla="*/ 445055 w 539684"/>
                  <a:gd name="connsiteY37-6730" fmla="*/ 168478 h 492336"/>
                  <a:gd name="connsiteX38-6731" fmla="*/ 449550 w 539684"/>
                  <a:gd name="connsiteY38-6732" fmla="*/ 151671 h 492336"/>
                  <a:gd name="connsiteX39-6733" fmla="*/ 486659 w 539684"/>
                  <a:gd name="connsiteY39-6734" fmla="*/ 130260 h 492336"/>
                  <a:gd name="connsiteX40-6735" fmla="*/ 496023 w 539684"/>
                  <a:gd name="connsiteY40-6736" fmla="*/ 129008 h 492336"/>
                  <a:gd name="connsiteX41-6737" fmla="*/ 43604 w 539684"/>
                  <a:gd name="connsiteY41-6738" fmla="*/ 129008 h 492336"/>
                  <a:gd name="connsiteX42-6739" fmla="*/ 52910 w 539684"/>
                  <a:gd name="connsiteY42-6740" fmla="*/ 130260 h 492336"/>
                  <a:gd name="connsiteX43-6741" fmla="*/ 90134 w 539684"/>
                  <a:gd name="connsiteY43-6742" fmla="*/ 151671 h 492336"/>
                  <a:gd name="connsiteX44-6743" fmla="*/ 94629 w 539684"/>
                  <a:gd name="connsiteY44-6744" fmla="*/ 168478 h 492336"/>
                  <a:gd name="connsiteX45-6745" fmla="*/ 84026 w 539684"/>
                  <a:gd name="connsiteY45-6746" fmla="*/ 174579 h 492336"/>
                  <a:gd name="connsiteX46-6747" fmla="*/ 77918 w 539684"/>
                  <a:gd name="connsiteY46-6748" fmla="*/ 172968 h 492336"/>
                  <a:gd name="connsiteX47-6749" fmla="*/ 40694 w 539684"/>
                  <a:gd name="connsiteY47-6750" fmla="*/ 151441 h 492336"/>
                  <a:gd name="connsiteX48-6751" fmla="*/ 36199 w 539684"/>
                  <a:gd name="connsiteY48-6752" fmla="*/ 134749 h 492336"/>
                  <a:gd name="connsiteX49-6753" fmla="*/ 43604 w 539684"/>
                  <a:gd name="connsiteY49-6754" fmla="*/ 129008 h 492336"/>
                  <a:gd name="connsiteX50-6755" fmla="*/ 267591 w 539684"/>
                  <a:gd name="connsiteY50-6756" fmla="*/ 115653 h 492336"/>
                  <a:gd name="connsiteX51-6757" fmla="*/ 425015 w 539684"/>
                  <a:gd name="connsiteY51-6758" fmla="*/ 270629 h 492336"/>
                  <a:gd name="connsiteX52-6759" fmla="*/ 409572 w 539684"/>
                  <a:gd name="connsiteY52-6760" fmla="*/ 338165 h 492336"/>
                  <a:gd name="connsiteX53-6761" fmla="*/ 365434 w 539684"/>
                  <a:gd name="connsiteY53-6762" fmla="*/ 488539 h 492336"/>
                  <a:gd name="connsiteX54-6763" fmla="*/ 365434 w 539684"/>
                  <a:gd name="connsiteY54-6764" fmla="*/ 492336 h 492336"/>
                  <a:gd name="connsiteX55-6765" fmla="*/ 334318 w 539684"/>
                  <a:gd name="connsiteY55-6766" fmla="*/ 492336 h 492336"/>
                  <a:gd name="connsiteX56-6767" fmla="*/ 334318 w 539684"/>
                  <a:gd name="connsiteY56-6768" fmla="*/ 387293 h 492336"/>
                  <a:gd name="connsiteX57-6769" fmla="*/ 334202 w 539684"/>
                  <a:gd name="connsiteY57-6770" fmla="*/ 383151 h 492336"/>
                  <a:gd name="connsiteX58-6771" fmla="*/ 349530 w 539684"/>
                  <a:gd name="connsiteY58-6772" fmla="*/ 274541 h 492336"/>
                  <a:gd name="connsiteX59-6773" fmla="*/ 346418 w 539684"/>
                  <a:gd name="connsiteY59-6774" fmla="*/ 264531 h 492336"/>
                  <a:gd name="connsiteX60-6775" fmla="*/ 329016 w 539684"/>
                  <a:gd name="connsiteY60-6776" fmla="*/ 263726 h 492336"/>
                  <a:gd name="connsiteX61-6777" fmla="*/ 301358 w 539684"/>
                  <a:gd name="connsiteY61-6778" fmla="*/ 289268 h 492336"/>
                  <a:gd name="connsiteX62-6779" fmla="*/ 278885 w 539684"/>
                  <a:gd name="connsiteY62-6780" fmla="*/ 264531 h 492336"/>
                  <a:gd name="connsiteX63-6781" fmla="*/ 269781 w 539684"/>
                  <a:gd name="connsiteY63-6782" fmla="*/ 260505 h 492336"/>
                  <a:gd name="connsiteX64-6783" fmla="*/ 260676 w 539684"/>
                  <a:gd name="connsiteY64-6784" fmla="*/ 264531 h 492336"/>
                  <a:gd name="connsiteX65-6785" fmla="*/ 205359 w 539684"/>
                  <a:gd name="connsiteY65-6786" fmla="*/ 492336 h 492336"/>
                  <a:gd name="connsiteX66-6787" fmla="*/ 174243 w 539684"/>
                  <a:gd name="connsiteY66-6788" fmla="*/ 492336 h 492336"/>
                  <a:gd name="connsiteX67-6789" fmla="*/ 174243 w 539684"/>
                  <a:gd name="connsiteY67-6790" fmla="*/ 489230 h 492336"/>
                  <a:gd name="connsiteX68-6791" fmla="*/ 131257 w 539684"/>
                  <a:gd name="connsiteY68-6792" fmla="*/ 340466 h 492336"/>
                  <a:gd name="connsiteX69-6793" fmla="*/ 114662 w 539684"/>
                  <a:gd name="connsiteY69-6794" fmla="*/ 271089 h 492336"/>
                  <a:gd name="connsiteX70-6795" fmla="*/ 267591 w 539684"/>
                  <a:gd name="connsiteY70-6796" fmla="*/ 115653 h 492336"/>
                  <a:gd name="connsiteX71-6797" fmla="*/ 395400 w 539684"/>
                  <a:gd name="connsiteY71-6798" fmla="*/ 34872 h 492336"/>
                  <a:gd name="connsiteX72-6799" fmla="*/ 404717 w 539684"/>
                  <a:gd name="connsiteY72-6800" fmla="*/ 36123 h 492336"/>
                  <a:gd name="connsiteX73-6801" fmla="*/ 409210 w 539684"/>
                  <a:gd name="connsiteY73-6802" fmla="*/ 52806 h 492336"/>
                  <a:gd name="connsiteX74-6803" fmla="*/ 387782 w 539684"/>
                  <a:gd name="connsiteY74-6804" fmla="*/ 89968 h 492336"/>
                  <a:gd name="connsiteX75-6805" fmla="*/ 377068 w 539684"/>
                  <a:gd name="connsiteY75-6806" fmla="*/ 96181 h 492336"/>
                  <a:gd name="connsiteX76-6807" fmla="*/ 370963 w 539684"/>
                  <a:gd name="connsiteY76-6808" fmla="*/ 94455 h 492336"/>
                  <a:gd name="connsiteX77-6809" fmla="*/ 366470 w 539684"/>
                  <a:gd name="connsiteY77-6810" fmla="*/ 77772 h 492336"/>
                  <a:gd name="connsiteX78-6811" fmla="*/ 387898 w 539684"/>
                  <a:gd name="connsiteY78-6812" fmla="*/ 40610 h 492336"/>
                  <a:gd name="connsiteX79-6813" fmla="*/ 395400 w 539684"/>
                  <a:gd name="connsiteY79-6814" fmla="*/ 34872 h 492336"/>
                  <a:gd name="connsiteX80-6815" fmla="*/ 144269 w 539684"/>
                  <a:gd name="connsiteY80-6816" fmla="*/ 34872 h 492336"/>
                  <a:gd name="connsiteX81-6817" fmla="*/ 151671 w 539684"/>
                  <a:gd name="connsiteY81-6818" fmla="*/ 40610 h 492336"/>
                  <a:gd name="connsiteX82-6819" fmla="*/ 173214 w 539684"/>
                  <a:gd name="connsiteY82-6820" fmla="*/ 77772 h 492336"/>
                  <a:gd name="connsiteX83-6821" fmla="*/ 168721 w 539684"/>
                  <a:gd name="connsiteY83-6822" fmla="*/ 94455 h 492336"/>
                  <a:gd name="connsiteX84-6823" fmla="*/ 162500 w 539684"/>
                  <a:gd name="connsiteY84-6824" fmla="*/ 96181 h 492336"/>
                  <a:gd name="connsiteX85-6825" fmla="*/ 151902 w 539684"/>
                  <a:gd name="connsiteY85-6826" fmla="*/ 89968 h 492336"/>
                  <a:gd name="connsiteX86-6827" fmla="*/ 130474 w 539684"/>
                  <a:gd name="connsiteY86-6828" fmla="*/ 52806 h 492336"/>
                  <a:gd name="connsiteX87-6829" fmla="*/ 134967 w 539684"/>
                  <a:gd name="connsiteY87-6830" fmla="*/ 36123 h 492336"/>
                  <a:gd name="connsiteX88-6831" fmla="*/ 144269 w 539684"/>
                  <a:gd name="connsiteY88-6832" fmla="*/ 34872 h 492336"/>
                  <a:gd name="connsiteX89-6833" fmla="*/ 269785 w 539684"/>
                  <a:gd name="connsiteY89-6834" fmla="*/ 0 h 492336"/>
                  <a:gd name="connsiteX90-6835" fmla="*/ 282121 w 539684"/>
                  <a:gd name="connsiteY90-6836" fmla="*/ 12318 h 492336"/>
                  <a:gd name="connsiteX91-6837" fmla="*/ 282121 w 539684"/>
                  <a:gd name="connsiteY91-6838" fmla="*/ 55258 h 492336"/>
                  <a:gd name="connsiteX92-6839" fmla="*/ 269785 w 539684"/>
                  <a:gd name="connsiteY92-6840" fmla="*/ 67461 h 492336"/>
                  <a:gd name="connsiteX93-6841" fmla="*/ 257564 w 539684"/>
                  <a:gd name="connsiteY93-6842" fmla="*/ 55258 h 492336"/>
                  <a:gd name="connsiteX94-6843" fmla="*/ 257564 w 539684"/>
                  <a:gd name="connsiteY94-6844" fmla="*/ 12318 h 492336"/>
                  <a:gd name="connsiteX95-6845" fmla="*/ 269785 w 539684"/>
                  <a:gd name="connsiteY95-6846" fmla="*/ 0 h 492336"/>
                  <a:gd name="connsiteX0-6847" fmla="*/ 452459 w 539684"/>
                  <a:gd name="connsiteY0-6848" fmla="*/ 364695 h 492336"/>
                  <a:gd name="connsiteX1-6849" fmla="*/ 461766 w 539684"/>
                  <a:gd name="connsiteY1-6850" fmla="*/ 365904 h 492336"/>
                  <a:gd name="connsiteX2-6851" fmla="*/ 498990 w 539684"/>
                  <a:gd name="connsiteY2-6852" fmla="*/ 387430 h 492336"/>
                  <a:gd name="connsiteX3-6853" fmla="*/ 503485 w 539684"/>
                  <a:gd name="connsiteY3-6854" fmla="*/ 404122 h 492336"/>
                  <a:gd name="connsiteX4-6855" fmla="*/ 492882 w 539684"/>
                  <a:gd name="connsiteY4-6856" fmla="*/ 410338 h 492336"/>
                  <a:gd name="connsiteX5-6857" fmla="*/ 486659 w 539684"/>
                  <a:gd name="connsiteY5-6858" fmla="*/ 408612 h 492336"/>
                  <a:gd name="connsiteX6-6859" fmla="*/ 449550 w 539684"/>
                  <a:gd name="connsiteY6-6860" fmla="*/ 387200 h 492336"/>
                  <a:gd name="connsiteX7-6861" fmla="*/ 445055 w 539684"/>
                  <a:gd name="connsiteY7-6862" fmla="*/ 370393 h 492336"/>
                  <a:gd name="connsiteX8-6863" fmla="*/ 452459 w 539684"/>
                  <a:gd name="connsiteY8-6864" fmla="*/ 364695 h 492336"/>
                  <a:gd name="connsiteX9-6865" fmla="*/ 87225 w 539684"/>
                  <a:gd name="connsiteY9-6866" fmla="*/ 364695 h 492336"/>
                  <a:gd name="connsiteX10-6867" fmla="*/ 94629 w 539684"/>
                  <a:gd name="connsiteY10-6868" fmla="*/ 370393 h 492336"/>
                  <a:gd name="connsiteX11-6869" fmla="*/ 90134 w 539684"/>
                  <a:gd name="connsiteY11-6870" fmla="*/ 387200 h 492336"/>
                  <a:gd name="connsiteX12-6871" fmla="*/ 52910 w 539684"/>
                  <a:gd name="connsiteY12-6872" fmla="*/ 408612 h 492336"/>
                  <a:gd name="connsiteX13-6873" fmla="*/ 46802 w 539684"/>
                  <a:gd name="connsiteY13-6874" fmla="*/ 410338 h 492336"/>
                  <a:gd name="connsiteX14-6875" fmla="*/ 36199 w 539684"/>
                  <a:gd name="connsiteY14-6876" fmla="*/ 404122 h 492336"/>
                  <a:gd name="connsiteX15-6877" fmla="*/ 40694 w 539684"/>
                  <a:gd name="connsiteY15-6878" fmla="*/ 387430 h 492336"/>
                  <a:gd name="connsiteX16-6879" fmla="*/ 77918 w 539684"/>
                  <a:gd name="connsiteY16-6880" fmla="*/ 365904 h 492336"/>
                  <a:gd name="connsiteX17-6881" fmla="*/ 87225 w 539684"/>
                  <a:gd name="connsiteY17-6882" fmla="*/ 364695 h 492336"/>
                  <a:gd name="connsiteX18-6883" fmla="*/ 484369 w 539684"/>
                  <a:gd name="connsiteY18-6884" fmla="*/ 257141 h 492336"/>
                  <a:gd name="connsiteX19-6885" fmla="*/ 527353 w 539684"/>
                  <a:gd name="connsiteY19-6886" fmla="*/ 257141 h 492336"/>
                  <a:gd name="connsiteX20-6887" fmla="*/ 539684 w 539684"/>
                  <a:gd name="connsiteY20-6888" fmla="*/ 269477 h 492336"/>
                  <a:gd name="connsiteX21-6889" fmla="*/ 527353 w 539684"/>
                  <a:gd name="connsiteY21-6890" fmla="*/ 281698 h 492336"/>
                  <a:gd name="connsiteX22-6891" fmla="*/ 484369 w 539684"/>
                  <a:gd name="connsiteY22-6892" fmla="*/ 281698 h 492336"/>
                  <a:gd name="connsiteX23-6893" fmla="*/ 472153 w 539684"/>
                  <a:gd name="connsiteY23-6894" fmla="*/ 269477 h 492336"/>
                  <a:gd name="connsiteX24-6895" fmla="*/ 484369 w 539684"/>
                  <a:gd name="connsiteY24-6896" fmla="*/ 257141 h 492336"/>
                  <a:gd name="connsiteX25-6897" fmla="*/ 12331 w 539684"/>
                  <a:gd name="connsiteY25-6898" fmla="*/ 257141 h 492336"/>
                  <a:gd name="connsiteX26-6899" fmla="*/ 55200 w 539684"/>
                  <a:gd name="connsiteY26-6900" fmla="*/ 257141 h 492336"/>
                  <a:gd name="connsiteX27-6901" fmla="*/ 67531 w 539684"/>
                  <a:gd name="connsiteY27-6902" fmla="*/ 269477 h 492336"/>
                  <a:gd name="connsiteX28-6903" fmla="*/ 55200 w 539684"/>
                  <a:gd name="connsiteY28-6904" fmla="*/ 281698 h 492336"/>
                  <a:gd name="connsiteX29-6905" fmla="*/ 12331 w 539684"/>
                  <a:gd name="connsiteY29-6906" fmla="*/ 281698 h 492336"/>
                  <a:gd name="connsiteX30-6907" fmla="*/ 0 w 539684"/>
                  <a:gd name="connsiteY30-6908" fmla="*/ 269477 h 492336"/>
                  <a:gd name="connsiteX31-6909" fmla="*/ 12331 w 539684"/>
                  <a:gd name="connsiteY31-6910" fmla="*/ 257141 h 492336"/>
                  <a:gd name="connsiteX32-6911" fmla="*/ 496023 w 539684"/>
                  <a:gd name="connsiteY32-6912" fmla="*/ 129008 h 492336"/>
                  <a:gd name="connsiteX33-6913" fmla="*/ 503485 w 539684"/>
                  <a:gd name="connsiteY33-6914" fmla="*/ 134749 h 492336"/>
                  <a:gd name="connsiteX34-6915" fmla="*/ 498990 w 539684"/>
                  <a:gd name="connsiteY34-6916" fmla="*/ 151441 h 492336"/>
                  <a:gd name="connsiteX35-6917" fmla="*/ 461766 w 539684"/>
                  <a:gd name="connsiteY35-6918" fmla="*/ 172968 h 492336"/>
                  <a:gd name="connsiteX36-6919" fmla="*/ 455658 w 539684"/>
                  <a:gd name="connsiteY36-6920" fmla="*/ 174579 h 492336"/>
                  <a:gd name="connsiteX37-6921" fmla="*/ 445055 w 539684"/>
                  <a:gd name="connsiteY37-6922" fmla="*/ 168478 h 492336"/>
                  <a:gd name="connsiteX38-6923" fmla="*/ 449550 w 539684"/>
                  <a:gd name="connsiteY38-6924" fmla="*/ 151671 h 492336"/>
                  <a:gd name="connsiteX39-6925" fmla="*/ 486659 w 539684"/>
                  <a:gd name="connsiteY39-6926" fmla="*/ 130260 h 492336"/>
                  <a:gd name="connsiteX40-6927" fmla="*/ 496023 w 539684"/>
                  <a:gd name="connsiteY40-6928" fmla="*/ 129008 h 492336"/>
                  <a:gd name="connsiteX41-6929" fmla="*/ 43604 w 539684"/>
                  <a:gd name="connsiteY41-6930" fmla="*/ 129008 h 492336"/>
                  <a:gd name="connsiteX42-6931" fmla="*/ 52910 w 539684"/>
                  <a:gd name="connsiteY42-6932" fmla="*/ 130260 h 492336"/>
                  <a:gd name="connsiteX43-6933" fmla="*/ 90134 w 539684"/>
                  <a:gd name="connsiteY43-6934" fmla="*/ 151671 h 492336"/>
                  <a:gd name="connsiteX44-6935" fmla="*/ 94629 w 539684"/>
                  <a:gd name="connsiteY44-6936" fmla="*/ 168478 h 492336"/>
                  <a:gd name="connsiteX45-6937" fmla="*/ 84026 w 539684"/>
                  <a:gd name="connsiteY45-6938" fmla="*/ 174579 h 492336"/>
                  <a:gd name="connsiteX46-6939" fmla="*/ 77918 w 539684"/>
                  <a:gd name="connsiteY46-6940" fmla="*/ 172968 h 492336"/>
                  <a:gd name="connsiteX47-6941" fmla="*/ 40694 w 539684"/>
                  <a:gd name="connsiteY47-6942" fmla="*/ 151441 h 492336"/>
                  <a:gd name="connsiteX48-6943" fmla="*/ 36199 w 539684"/>
                  <a:gd name="connsiteY48-6944" fmla="*/ 134749 h 492336"/>
                  <a:gd name="connsiteX49-6945" fmla="*/ 43604 w 539684"/>
                  <a:gd name="connsiteY49-6946" fmla="*/ 129008 h 492336"/>
                  <a:gd name="connsiteX50-6947" fmla="*/ 267591 w 539684"/>
                  <a:gd name="connsiteY50-6948" fmla="*/ 115653 h 492336"/>
                  <a:gd name="connsiteX51-6949" fmla="*/ 425015 w 539684"/>
                  <a:gd name="connsiteY51-6950" fmla="*/ 270629 h 492336"/>
                  <a:gd name="connsiteX52-6951" fmla="*/ 409572 w 539684"/>
                  <a:gd name="connsiteY52-6952" fmla="*/ 338165 h 492336"/>
                  <a:gd name="connsiteX53-6953" fmla="*/ 365434 w 539684"/>
                  <a:gd name="connsiteY53-6954" fmla="*/ 488539 h 492336"/>
                  <a:gd name="connsiteX54-6955" fmla="*/ 365434 w 539684"/>
                  <a:gd name="connsiteY54-6956" fmla="*/ 492336 h 492336"/>
                  <a:gd name="connsiteX55-6957" fmla="*/ 334318 w 539684"/>
                  <a:gd name="connsiteY55-6958" fmla="*/ 492336 h 492336"/>
                  <a:gd name="connsiteX56-6959" fmla="*/ 334318 w 539684"/>
                  <a:gd name="connsiteY56-6960" fmla="*/ 387293 h 492336"/>
                  <a:gd name="connsiteX57-6961" fmla="*/ 334202 w 539684"/>
                  <a:gd name="connsiteY57-6962" fmla="*/ 383151 h 492336"/>
                  <a:gd name="connsiteX58-6963" fmla="*/ 349530 w 539684"/>
                  <a:gd name="connsiteY58-6964" fmla="*/ 274541 h 492336"/>
                  <a:gd name="connsiteX59-6965" fmla="*/ 346418 w 539684"/>
                  <a:gd name="connsiteY59-6966" fmla="*/ 264531 h 492336"/>
                  <a:gd name="connsiteX60-6967" fmla="*/ 329016 w 539684"/>
                  <a:gd name="connsiteY60-6968" fmla="*/ 263726 h 492336"/>
                  <a:gd name="connsiteX61-6969" fmla="*/ 301358 w 539684"/>
                  <a:gd name="connsiteY61-6970" fmla="*/ 289268 h 492336"/>
                  <a:gd name="connsiteX62-6971" fmla="*/ 278885 w 539684"/>
                  <a:gd name="connsiteY62-6972" fmla="*/ 264531 h 492336"/>
                  <a:gd name="connsiteX63-6973" fmla="*/ 269781 w 539684"/>
                  <a:gd name="connsiteY63-6974" fmla="*/ 260505 h 492336"/>
                  <a:gd name="connsiteX64-6975" fmla="*/ 205359 w 539684"/>
                  <a:gd name="connsiteY64-6976" fmla="*/ 492336 h 492336"/>
                  <a:gd name="connsiteX65-6977" fmla="*/ 174243 w 539684"/>
                  <a:gd name="connsiteY65-6978" fmla="*/ 492336 h 492336"/>
                  <a:gd name="connsiteX66-6979" fmla="*/ 174243 w 539684"/>
                  <a:gd name="connsiteY66-6980" fmla="*/ 489230 h 492336"/>
                  <a:gd name="connsiteX67-6981" fmla="*/ 131257 w 539684"/>
                  <a:gd name="connsiteY67-6982" fmla="*/ 340466 h 492336"/>
                  <a:gd name="connsiteX68-6983" fmla="*/ 114662 w 539684"/>
                  <a:gd name="connsiteY68-6984" fmla="*/ 271089 h 492336"/>
                  <a:gd name="connsiteX69-6985" fmla="*/ 267591 w 539684"/>
                  <a:gd name="connsiteY69-6986" fmla="*/ 115653 h 492336"/>
                  <a:gd name="connsiteX70-6987" fmla="*/ 395400 w 539684"/>
                  <a:gd name="connsiteY70-6988" fmla="*/ 34872 h 492336"/>
                  <a:gd name="connsiteX71-6989" fmla="*/ 404717 w 539684"/>
                  <a:gd name="connsiteY71-6990" fmla="*/ 36123 h 492336"/>
                  <a:gd name="connsiteX72-6991" fmla="*/ 409210 w 539684"/>
                  <a:gd name="connsiteY72-6992" fmla="*/ 52806 h 492336"/>
                  <a:gd name="connsiteX73-6993" fmla="*/ 387782 w 539684"/>
                  <a:gd name="connsiteY73-6994" fmla="*/ 89968 h 492336"/>
                  <a:gd name="connsiteX74-6995" fmla="*/ 377068 w 539684"/>
                  <a:gd name="connsiteY74-6996" fmla="*/ 96181 h 492336"/>
                  <a:gd name="connsiteX75-6997" fmla="*/ 370963 w 539684"/>
                  <a:gd name="connsiteY75-6998" fmla="*/ 94455 h 492336"/>
                  <a:gd name="connsiteX76-6999" fmla="*/ 366470 w 539684"/>
                  <a:gd name="connsiteY76-7000" fmla="*/ 77772 h 492336"/>
                  <a:gd name="connsiteX77-7001" fmla="*/ 387898 w 539684"/>
                  <a:gd name="connsiteY77-7002" fmla="*/ 40610 h 492336"/>
                  <a:gd name="connsiteX78-7003" fmla="*/ 395400 w 539684"/>
                  <a:gd name="connsiteY78-7004" fmla="*/ 34872 h 492336"/>
                  <a:gd name="connsiteX79-7005" fmla="*/ 144269 w 539684"/>
                  <a:gd name="connsiteY79-7006" fmla="*/ 34872 h 492336"/>
                  <a:gd name="connsiteX80-7007" fmla="*/ 151671 w 539684"/>
                  <a:gd name="connsiteY80-7008" fmla="*/ 40610 h 492336"/>
                  <a:gd name="connsiteX81-7009" fmla="*/ 173214 w 539684"/>
                  <a:gd name="connsiteY81-7010" fmla="*/ 77772 h 492336"/>
                  <a:gd name="connsiteX82-7011" fmla="*/ 168721 w 539684"/>
                  <a:gd name="connsiteY82-7012" fmla="*/ 94455 h 492336"/>
                  <a:gd name="connsiteX83-7013" fmla="*/ 162500 w 539684"/>
                  <a:gd name="connsiteY83-7014" fmla="*/ 96181 h 492336"/>
                  <a:gd name="connsiteX84-7015" fmla="*/ 151902 w 539684"/>
                  <a:gd name="connsiteY84-7016" fmla="*/ 89968 h 492336"/>
                  <a:gd name="connsiteX85-7017" fmla="*/ 130474 w 539684"/>
                  <a:gd name="connsiteY85-7018" fmla="*/ 52806 h 492336"/>
                  <a:gd name="connsiteX86-7019" fmla="*/ 134967 w 539684"/>
                  <a:gd name="connsiteY86-7020" fmla="*/ 36123 h 492336"/>
                  <a:gd name="connsiteX87-7021" fmla="*/ 144269 w 539684"/>
                  <a:gd name="connsiteY87-7022" fmla="*/ 34872 h 492336"/>
                  <a:gd name="connsiteX88-7023" fmla="*/ 269785 w 539684"/>
                  <a:gd name="connsiteY88-7024" fmla="*/ 0 h 492336"/>
                  <a:gd name="connsiteX89-7025" fmla="*/ 282121 w 539684"/>
                  <a:gd name="connsiteY89-7026" fmla="*/ 12318 h 492336"/>
                  <a:gd name="connsiteX90-7027" fmla="*/ 282121 w 539684"/>
                  <a:gd name="connsiteY90-7028" fmla="*/ 55258 h 492336"/>
                  <a:gd name="connsiteX91-7029" fmla="*/ 269785 w 539684"/>
                  <a:gd name="connsiteY91-7030" fmla="*/ 67461 h 492336"/>
                  <a:gd name="connsiteX92-7031" fmla="*/ 257564 w 539684"/>
                  <a:gd name="connsiteY92-7032" fmla="*/ 55258 h 492336"/>
                  <a:gd name="connsiteX93-7033" fmla="*/ 257564 w 539684"/>
                  <a:gd name="connsiteY93-7034" fmla="*/ 12318 h 492336"/>
                  <a:gd name="connsiteX94-7035" fmla="*/ 269785 w 539684"/>
                  <a:gd name="connsiteY94-7036" fmla="*/ 0 h 492336"/>
                  <a:gd name="connsiteX0-7037" fmla="*/ 452459 w 539684"/>
                  <a:gd name="connsiteY0-7038" fmla="*/ 364695 h 492336"/>
                  <a:gd name="connsiteX1-7039" fmla="*/ 461766 w 539684"/>
                  <a:gd name="connsiteY1-7040" fmla="*/ 365904 h 492336"/>
                  <a:gd name="connsiteX2-7041" fmla="*/ 498990 w 539684"/>
                  <a:gd name="connsiteY2-7042" fmla="*/ 387430 h 492336"/>
                  <a:gd name="connsiteX3-7043" fmla="*/ 503485 w 539684"/>
                  <a:gd name="connsiteY3-7044" fmla="*/ 404122 h 492336"/>
                  <a:gd name="connsiteX4-7045" fmla="*/ 492882 w 539684"/>
                  <a:gd name="connsiteY4-7046" fmla="*/ 410338 h 492336"/>
                  <a:gd name="connsiteX5-7047" fmla="*/ 486659 w 539684"/>
                  <a:gd name="connsiteY5-7048" fmla="*/ 408612 h 492336"/>
                  <a:gd name="connsiteX6-7049" fmla="*/ 449550 w 539684"/>
                  <a:gd name="connsiteY6-7050" fmla="*/ 387200 h 492336"/>
                  <a:gd name="connsiteX7-7051" fmla="*/ 445055 w 539684"/>
                  <a:gd name="connsiteY7-7052" fmla="*/ 370393 h 492336"/>
                  <a:gd name="connsiteX8-7053" fmla="*/ 452459 w 539684"/>
                  <a:gd name="connsiteY8-7054" fmla="*/ 364695 h 492336"/>
                  <a:gd name="connsiteX9-7055" fmla="*/ 87225 w 539684"/>
                  <a:gd name="connsiteY9-7056" fmla="*/ 364695 h 492336"/>
                  <a:gd name="connsiteX10-7057" fmla="*/ 94629 w 539684"/>
                  <a:gd name="connsiteY10-7058" fmla="*/ 370393 h 492336"/>
                  <a:gd name="connsiteX11-7059" fmla="*/ 90134 w 539684"/>
                  <a:gd name="connsiteY11-7060" fmla="*/ 387200 h 492336"/>
                  <a:gd name="connsiteX12-7061" fmla="*/ 52910 w 539684"/>
                  <a:gd name="connsiteY12-7062" fmla="*/ 408612 h 492336"/>
                  <a:gd name="connsiteX13-7063" fmla="*/ 46802 w 539684"/>
                  <a:gd name="connsiteY13-7064" fmla="*/ 410338 h 492336"/>
                  <a:gd name="connsiteX14-7065" fmla="*/ 36199 w 539684"/>
                  <a:gd name="connsiteY14-7066" fmla="*/ 404122 h 492336"/>
                  <a:gd name="connsiteX15-7067" fmla="*/ 40694 w 539684"/>
                  <a:gd name="connsiteY15-7068" fmla="*/ 387430 h 492336"/>
                  <a:gd name="connsiteX16-7069" fmla="*/ 77918 w 539684"/>
                  <a:gd name="connsiteY16-7070" fmla="*/ 365904 h 492336"/>
                  <a:gd name="connsiteX17-7071" fmla="*/ 87225 w 539684"/>
                  <a:gd name="connsiteY17-7072" fmla="*/ 364695 h 492336"/>
                  <a:gd name="connsiteX18-7073" fmla="*/ 484369 w 539684"/>
                  <a:gd name="connsiteY18-7074" fmla="*/ 257141 h 492336"/>
                  <a:gd name="connsiteX19-7075" fmla="*/ 527353 w 539684"/>
                  <a:gd name="connsiteY19-7076" fmla="*/ 257141 h 492336"/>
                  <a:gd name="connsiteX20-7077" fmla="*/ 539684 w 539684"/>
                  <a:gd name="connsiteY20-7078" fmla="*/ 269477 h 492336"/>
                  <a:gd name="connsiteX21-7079" fmla="*/ 527353 w 539684"/>
                  <a:gd name="connsiteY21-7080" fmla="*/ 281698 h 492336"/>
                  <a:gd name="connsiteX22-7081" fmla="*/ 484369 w 539684"/>
                  <a:gd name="connsiteY22-7082" fmla="*/ 281698 h 492336"/>
                  <a:gd name="connsiteX23-7083" fmla="*/ 472153 w 539684"/>
                  <a:gd name="connsiteY23-7084" fmla="*/ 269477 h 492336"/>
                  <a:gd name="connsiteX24-7085" fmla="*/ 484369 w 539684"/>
                  <a:gd name="connsiteY24-7086" fmla="*/ 257141 h 492336"/>
                  <a:gd name="connsiteX25-7087" fmla="*/ 12331 w 539684"/>
                  <a:gd name="connsiteY25-7088" fmla="*/ 257141 h 492336"/>
                  <a:gd name="connsiteX26-7089" fmla="*/ 55200 w 539684"/>
                  <a:gd name="connsiteY26-7090" fmla="*/ 257141 h 492336"/>
                  <a:gd name="connsiteX27-7091" fmla="*/ 67531 w 539684"/>
                  <a:gd name="connsiteY27-7092" fmla="*/ 269477 h 492336"/>
                  <a:gd name="connsiteX28-7093" fmla="*/ 55200 w 539684"/>
                  <a:gd name="connsiteY28-7094" fmla="*/ 281698 h 492336"/>
                  <a:gd name="connsiteX29-7095" fmla="*/ 12331 w 539684"/>
                  <a:gd name="connsiteY29-7096" fmla="*/ 281698 h 492336"/>
                  <a:gd name="connsiteX30-7097" fmla="*/ 0 w 539684"/>
                  <a:gd name="connsiteY30-7098" fmla="*/ 269477 h 492336"/>
                  <a:gd name="connsiteX31-7099" fmla="*/ 12331 w 539684"/>
                  <a:gd name="connsiteY31-7100" fmla="*/ 257141 h 492336"/>
                  <a:gd name="connsiteX32-7101" fmla="*/ 496023 w 539684"/>
                  <a:gd name="connsiteY32-7102" fmla="*/ 129008 h 492336"/>
                  <a:gd name="connsiteX33-7103" fmla="*/ 503485 w 539684"/>
                  <a:gd name="connsiteY33-7104" fmla="*/ 134749 h 492336"/>
                  <a:gd name="connsiteX34-7105" fmla="*/ 498990 w 539684"/>
                  <a:gd name="connsiteY34-7106" fmla="*/ 151441 h 492336"/>
                  <a:gd name="connsiteX35-7107" fmla="*/ 461766 w 539684"/>
                  <a:gd name="connsiteY35-7108" fmla="*/ 172968 h 492336"/>
                  <a:gd name="connsiteX36-7109" fmla="*/ 455658 w 539684"/>
                  <a:gd name="connsiteY36-7110" fmla="*/ 174579 h 492336"/>
                  <a:gd name="connsiteX37-7111" fmla="*/ 445055 w 539684"/>
                  <a:gd name="connsiteY37-7112" fmla="*/ 168478 h 492336"/>
                  <a:gd name="connsiteX38-7113" fmla="*/ 449550 w 539684"/>
                  <a:gd name="connsiteY38-7114" fmla="*/ 151671 h 492336"/>
                  <a:gd name="connsiteX39-7115" fmla="*/ 486659 w 539684"/>
                  <a:gd name="connsiteY39-7116" fmla="*/ 130260 h 492336"/>
                  <a:gd name="connsiteX40-7117" fmla="*/ 496023 w 539684"/>
                  <a:gd name="connsiteY40-7118" fmla="*/ 129008 h 492336"/>
                  <a:gd name="connsiteX41-7119" fmla="*/ 43604 w 539684"/>
                  <a:gd name="connsiteY41-7120" fmla="*/ 129008 h 492336"/>
                  <a:gd name="connsiteX42-7121" fmla="*/ 52910 w 539684"/>
                  <a:gd name="connsiteY42-7122" fmla="*/ 130260 h 492336"/>
                  <a:gd name="connsiteX43-7123" fmla="*/ 90134 w 539684"/>
                  <a:gd name="connsiteY43-7124" fmla="*/ 151671 h 492336"/>
                  <a:gd name="connsiteX44-7125" fmla="*/ 94629 w 539684"/>
                  <a:gd name="connsiteY44-7126" fmla="*/ 168478 h 492336"/>
                  <a:gd name="connsiteX45-7127" fmla="*/ 84026 w 539684"/>
                  <a:gd name="connsiteY45-7128" fmla="*/ 174579 h 492336"/>
                  <a:gd name="connsiteX46-7129" fmla="*/ 77918 w 539684"/>
                  <a:gd name="connsiteY46-7130" fmla="*/ 172968 h 492336"/>
                  <a:gd name="connsiteX47-7131" fmla="*/ 40694 w 539684"/>
                  <a:gd name="connsiteY47-7132" fmla="*/ 151441 h 492336"/>
                  <a:gd name="connsiteX48-7133" fmla="*/ 36199 w 539684"/>
                  <a:gd name="connsiteY48-7134" fmla="*/ 134749 h 492336"/>
                  <a:gd name="connsiteX49-7135" fmla="*/ 43604 w 539684"/>
                  <a:gd name="connsiteY49-7136" fmla="*/ 129008 h 492336"/>
                  <a:gd name="connsiteX50-7137" fmla="*/ 267591 w 539684"/>
                  <a:gd name="connsiteY50-7138" fmla="*/ 115653 h 492336"/>
                  <a:gd name="connsiteX51-7139" fmla="*/ 425015 w 539684"/>
                  <a:gd name="connsiteY51-7140" fmla="*/ 270629 h 492336"/>
                  <a:gd name="connsiteX52-7141" fmla="*/ 409572 w 539684"/>
                  <a:gd name="connsiteY52-7142" fmla="*/ 338165 h 492336"/>
                  <a:gd name="connsiteX53-7143" fmla="*/ 365434 w 539684"/>
                  <a:gd name="connsiteY53-7144" fmla="*/ 488539 h 492336"/>
                  <a:gd name="connsiteX54-7145" fmla="*/ 365434 w 539684"/>
                  <a:gd name="connsiteY54-7146" fmla="*/ 492336 h 492336"/>
                  <a:gd name="connsiteX55-7147" fmla="*/ 334318 w 539684"/>
                  <a:gd name="connsiteY55-7148" fmla="*/ 492336 h 492336"/>
                  <a:gd name="connsiteX56-7149" fmla="*/ 334318 w 539684"/>
                  <a:gd name="connsiteY56-7150" fmla="*/ 387293 h 492336"/>
                  <a:gd name="connsiteX57-7151" fmla="*/ 334202 w 539684"/>
                  <a:gd name="connsiteY57-7152" fmla="*/ 383151 h 492336"/>
                  <a:gd name="connsiteX58-7153" fmla="*/ 349530 w 539684"/>
                  <a:gd name="connsiteY58-7154" fmla="*/ 274541 h 492336"/>
                  <a:gd name="connsiteX59-7155" fmla="*/ 346418 w 539684"/>
                  <a:gd name="connsiteY59-7156" fmla="*/ 264531 h 492336"/>
                  <a:gd name="connsiteX60-7157" fmla="*/ 329016 w 539684"/>
                  <a:gd name="connsiteY60-7158" fmla="*/ 263726 h 492336"/>
                  <a:gd name="connsiteX61-7159" fmla="*/ 301358 w 539684"/>
                  <a:gd name="connsiteY61-7160" fmla="*/ 289268 h 492336"/>
                  <a:gd name="connsiteX62-7161" fmla="*/ 278885 w 539684"/>
                  <a:gd name="connsiteY62-7162" fmla="*/ 264531 h 492336"/>
                  <a:gd name="connsiteX63-7163" fmla="*/ 205359 w 539684"/>
                  <a:gd name="connsiteY63-7164" fmla="*/ 492336 h 492336"/>
                  <a:gd name="connsiteX64-7165" fmla="*/ 174243 w 539684"/>
                  <a:gd name="connsiteY64-7166" fmla="*/ 492336 h 492336"/>
                  <a:gd name="connsiteX65-7167" fmla="*/ 174243 w 539684"/>
                  <a:gd name="connsiteY65-7168" fmla="*/ 489230 h 492336"/>
                  <a:gd name="connsiteX66-7169" fmla="*/ 131257 w 539684"/>
                  <a:gd name="connsiteY66-7170" fmla="*/ 340466 h 492336"/>
                  <a:gd name="connsiteX67-7171" fmla="*/ 114662 w 539684"/>
                  <a:gd name="connsiteY67-7172" fmla="*/ 271089 h 492336"/>
                  <a:gd name="connsiteX68-7173" fmla="*/ 267591 w 539684"/>
                  <a:gd name="connsiteY68-7174" fmla="*/ 115653 h 492336"/>
                  <a:gd name="connsiteX69-7175" fmla="*/ 395400 w 539684"/>
                  <a:gd name="connsiteY69-7176" fmla="*/ 34872 h 492336"/>
                  <a:gd name="connsiteX70-7177" fmla="*/ 404717 w 539684"/>
                  <a:gd name="connsiteY70-7178" fmla="*/ 36123 h 492336"/>
                  <a:gd name="connsiteX71-7179" fmla="*/ 409210 w 539684"/>
                  <a:gd name="connsiteY71-7180" fmla="*/ 52806 h 492336"/>
                  <a:gd name="connsiteX72-7181" fmla="*/ 387782 w 539684"/>
                  <a:gd name="connsiteY72-7182" fmla="*/ 89968 h 492336"/>
                  <a:gd name="connsiteX73-7183" fmla="*/ 377068 w 539684"/>
                  <a:gd name="connsiteY73-7184" fmla="*/ 96181 h 492336"/>
                  <a:gd name="connsiteX74-7185" fmla="*/ 370963 w 539684"/>
                  <a:gd name="connsiteY74-7186" fmla="*/ 94455 h 492336"/>
                  <a:gd name="connsiteX75-7187" fmla="*/ 366470 w 539684"/>
                  <a:gd name="connsiteY75-7188" fmla="*/ 77772 h 492336"/>
                  <a:gd name="connsiteX76-7189" fmla="*/ 387898 w 539684"/>
                  <a:gd name="connsiteY76-7190" fmla="*/ 40610 h 492336"/>
                  <a:gd name="connsiteX77-7191" fmla="*/ 395400 w 539684"/>
                  <a:gd name="connsiteY77-7192" fmla="*/ 34872 h 492336"/>
                  <a:gd name="connsiteX78-7193" fmla="*/ 144269 w 539684"/>
                  <a:gd name="connsiteY78-7194" fmla="*/ 34872 h 492336"/>
                  <a:gd name="connsiteX79-7195" fmla="*/ 151671 w 539684"/>
                  <a:gd name="connsiteY79-7196" fmla="*/ 40610 h 492336"/>
                  <a:gd name="connsiteX80-7197" fmla="*/ 173214 w 539684"/>
                  <a:gd name="connsiteY80-7198" fmla="*/ 77772 h 492336"/>
                  <a:gd name="connsiteX81-7199" fmla="*/ 168721 w 539684"/>
                  <a:gd name="connsiteY81-7200" fmla="*/ 94455 h 492336"/>
                  <a:gd name="connsiteX82-7201" fmla="*/ 162500 w 539684"/>
                  <a:gd name="connsiteY82-7202" fmla="*/ 96181 h 492336"/>
                  <a:gd name="connsiteX83-7203" fmla="*/ 151902 w 539684"/>
                  <a:gd name="connsiteY83-7204" fmla="*/ 89968 h 492336"/>
                  <a:gd name="connsiteX84-7205" fmla="*/ 130474 w 539684"/>
                  <a:gd name="connsiteY84-7206" fmla="*/ 52806 h 492336"/>
                  <a:gd name="connsiteX85-7207" fmla="*/ 134967 w 539684"/>
                  <a:gd name="connsiteY85-7208" fmla="*/ 36123 h 492336"/>
                  <a:gd name="connsiteX86-7209" fmla="*/ 144269 w 539684"/>
                  <a:gd name="connsiteY86-7210" fmla="*/ 34872 h 492336"/>
                  <a:gd name="connsiteX87-7211" fmla="*/ 269785 w 539684"/>
                  <a:gd name="connsiteY87-7212" fmla="*/ 0 h 492336"/>
                  <a:gd name="connsiteX88-7213" fmla="*/ 282121 w 539684"/>
                  <a:gd name="connsiteY88-7214" fmla="*/ 12318 h 492336"/>
                  <a:gd name="connsiteX89-7215" fmla="*/ 282121 w 539684"/>
                  <a:gd name="connsiteY89-7216" fmla="*/ 55258 h 492336"/>
                  <a:gd name="connsiteX90-7217" fmla="*/ 269785 w 539684"/>
                  <a:gd name="connsiteY90-7218" fmla="*/ 67461 h 492336"/>
                  <a:gd name="connsiteX91-7219" fmla="*/ 257564 w 539684"/>
                  <a:gd name="connsiteY91-7220" fmla="*/ 55258 h 492336"/>
                  <a:gd name="connsiteX92-7221" fmla="*/ 257564 w 539684"/>
                  <a:gd name="connsiteY92-7222" fmla="*/ 12318 h 492336"/>
                  <a:gd name="connsiteX93-7223" fmla="*/ 269785 w 539684"/>
                  <a:gd name="connsiteY93-7224" fmla="*/ 0 h 492336"/>
                  <a:gd name="connsiteX0-7225" fmla="*/ 452459 w 539684"/>
                  <a:gd name="connsiteY0-7226" fmla="*/ 364695 h 492336"/>
                  <a:gd name="connsiteX1-7227" fmla="*/ 461766 w 539684"/>
                  <a:gd name="connsiteY1-7228" fmla="*/ 365904 h 492336"/>
                  <a:gd name="connsiteX2-7229" fmla="*/ 498990 w 539684"/>
                  <a:gd name="connsiteY2-7230" fmla="*/ 387430 h 492336"/>
                  <a:gd name="connsiteX3-7231" fmla="*/ 503485 w 539684"/>
                  <a:gd name="connsiteY3-7232" fmla="*/ 404122 h 492336"/>
                  <a:gd name="connsiteX4-7233" fmla="*/ 492882 w 539684"/>
                  <a:gd name="connsiteY4-7234" fmla="*/ 410338 h 492336"/>
                  <a:gd name="connsiteX5-7235" fmla="*/ 486659 w 539684"/>
                  <a:gd name="connsiteY5-7236" fmla="*/ 408612 h 492336"/>
                  <a:gd name="connsiteX6-7237" fmla="*/ 449550 w 539684"/>
                  <a:gd name="connsiteY6-7238" fmla="*/ 387200 h 492336"/>
                  <a:gd name="connsiteX7-7239" fmla="*/ 445055 w 539684"/>
                  <a:gd name="connsiteY7-7240" fmla="*/ 370393 h 492336"/>
                  <a:gd name="connsiteX8-7241" fmla="*/ 452459 w 539684"/>
                  <a:gd name="connsiteY8-7242" fmla="*/ 364695 h 492336"/>
                  <a:gd name="connsiteX9-7243" fmla="*/ 87225 w 539684"/>
                  <a:gd name="connsiteY9-7244" fmla="*/ 364695 h 492336"/>
                  <a:gd name="connsiteX10-7245" fmla="*/ 94629 w 539684"/>
                  <a:gd name="connsiteY10-7246" fmla="*/ 370393 h 492336"/>
                  <a:gd name="connsiteX11-7247" fmla="*/ 90134 w 539684"/>
                  <a:gd name="connsiteY11-7248" fmla="*/ 387200 h 492336"/>
                  <a:gd name="connsiteX12-7249" fmla="*/ 52910 w 539684"/>
                  <a:gd name="connsiteY12-7250" fmla="*/ 408612 h 492336"/>
                  <a:gd name="connsiteX13-7251" fmla="*/ 46802 w 539684"/>
                  <a:gd name="connsiteY13-7252" fmla="*/ 410338 h 492336"/>
                  <a:gd name="connsiteX14-7253" fmla="*/ 36199 w 539684"/>
                  <a:gd name="connsiteY14-7254" fmla="*/ 404122 h 492336"/>
                  <a:gd name="connsiteX15-7255" fmla="*/ 40694 w 539684"/>
                  <a:gd name="connsiteY15-7256" fmla="*/ 387430 h 492336"/>
                  <a:gd name="connsiteX16-7257" fmla="*/ 77918 w 539684"/>
                  <a:gd name="connsiteY16-7258" fmla="*/ 365904 h 492336"/>
                  <a:gd name="connsiteX17-7259" fmla="*/ 87225 w 539684"/>
                  <a:gd name="connsiteY17-7260" fmla="*/ 364695 h 492336"/>
                  <a:gd name="connsiteX18-7261" fmla="*/ 484369 w 539684"/>
                  <a:gd name="connsiteY18-7262" fmla="*/ 257141 h 492336"/>
                  <a:gd name="connsiteX19-7263" fmla="*/ 527353 w 539684"/>
                  <a:gd name="connsiteY19-7264" fmla="*/ 257141 h 492336"/>
                  <a:gd name="connsiteX20-7265" fmla="*/ 539684 w 539684"/>
                  <a:gd name="connsiteY20-7266" fmla="*/ 269477 h 492336"/>
                  <a:gd name="connsiteX21-7267" fmla="*/ 527353 w 539684"/>
                  <a:gd name="connsiteY21-7268" fmla="*/ 281698 h 492336"/>
                  <a:gd name="connsiteX22-7269" fmla="*/ 484369 w 539684"/>
                  <a:gd name="connsiteY22-7270" fmla="*/ 281698 h 492336"/>
                  <a:gd name="connsiteX23-7271" fmla="*/ 472153 w 539684"/>
                  <a:gd name="connsiteY23-7272" fmla="*/ 269477 h 492336"/>
                  <a:gd name="connsiteX24-7273" fmla="*/ 484369 w 539684"/>
                  <a:gd name="connsiteY24-7274" fmla="*/ 257141 h 492336"/>
                  <a:gd name="connsiteX25-7275" fmla="*/ 12331 w 539684"/>
                  <a:gd name="connsiteY25-7276" fmla="*/ 257141 h 492336"/>
                  <a:gd name="connsiteX26-7277" fmla="*/ 55200 w 539684"/>
                  <a:gd name="connsiteY26-7278" fmla="*/ 257141 h 492336"/>
                  <a:gd name="connsiteX27-7279" fmla="*/ 67531 w 539684"/>
                  <a:gd name="connsiteY27-7280" fmla="*/ 269477 h 492336"/>
                  <a:gd name="connsiteX28-7281" fmla="*/ 55200 w 539684"/>
                  <a:gd name="connsiteY28-7282" fmla="*/ 281698 h 492336"/>
                  <a:gd name="connsiteX29-7283" fmla="*/ 12331 w 539684"/>
                  <a:gd name="connsiteY29-7284" fmla="*/ 281698 h 492336"/>
                  <a:gd name="connsiteX30-7285" fmla="*/ 0 w 539684"/>
                  <a:gd name="connsiteY30-7286" fmla="*/ 269477 h 492336"/>
                  <a:gd name="connsiteX31-7287" fmla="*/ 12331 w 539684"/>
                  <a:gd name="connsiteY31-7288" fmla="*/ 257141 h 492336"/>
                  <a:gd name="connsiteX32-7289" fmla="*/ 496023 w 539684"/>
                  <a:gd name="connsiteY32-7290" fmla="*/ 129008 h 492336"/>
                  <a:gd name="connsiteX33-7291" fmla="*/ 503485 w 539684"/>
                  <a:gd name="connsiteY33-7292" fmla="*/ 134749 h 492336"/>
                  <a:gd name="connsiteX34-7293" fmla="*/ 498990 w 539684"/>
                  <a:gd name="connsiteY34-7294" fmla="*/ 151441 h 492336"/>
                  <a:gd name="connsiteX35-7295" fmla="*/ 461766 w 539684"/>
                  <a:gd name="connsiteY35-7296" fmla="*/ 172968 h 492336"/>
                  <a:gd name="connsiteX36-7297" fmla="*/ 455658 w 539684"/>
                  <a:gd name="connsiteY36-7298" fmla="*/ 174579 h 492336"/>
                  <a:gd name="connsiteX37-7299" fmla="*/ 445055 w 539684"/>
                  <a:gd name="connsiteY37-7300" fmla="*/ 168478 h 492336"/>
                  <a:gd name="connsiteX38-7301" fmla="*/ 449550 w 539684"/>
                  <a:gd name="connsiteY38-7302" fmla="*/ 151671 h 492336"/>
                  <a:gd name="connsiteX39-7303" fmla="*/ 486659 w 539684"/>
                  <a:gd name="connsiteY39-7304" fmla="*/ 130260 h 492336"/>
                  <a:gd name="connsiteX40-7305" fmla="*/ 496023 w 539684"/>
                  <a:gd name="connsiteY40-7306" fmla="*/ 129008 h 492336"/>
                  <a:gd name="connsiteX41-7307" fmla="*/ 43604 w 539684"/>
                  <a:gd name="connsiteY41-7308" fmla="*/ 129008 h 492336"/>
                  <a:gd name="connsiteX42-7309" fmla="*/ 52910 w 539684"/>
                  <a:gd name="connsiteY42-7310" fmla="*/ 130260 h 492336"/>
                  <a:gd name="connsiteX43-7311" fmla="*/ 90134 w 539684"/>
                  <a:gd name="connsiteY43-7312" fmla="*/ 151671 h 492336"/>
                  <a:gd name="connsiteX44-7313" fmla="*/ 94629 w 539684"/>
                  <a:gd name="connsiteY44-7314" fmla="*/ 168478 h 492336"/>
                  <a:gd name="connsiteX45-7315" fmla="*/ 84026 w 539684"/>
                  <a:gd name="connsiteY45-7316" fmla="*/ 174579 h 492336"/>
                  <a:gd name="connsiteX46-7317" fmla="*/ 77918 w 539684"/>
                  <a:gd name="connsiteY46-7318" fmla="*/ 172968 h 492336"/>
                  <a:gd name="connsiteX47-7319" fmla="*/ 40694 w 539684"/>
                  <a:gd name="connsiteY47-7320" fmla="*/ 151441 h 492336"/>
                  <a:gd name="connsiteX48-7321" fmla="*/ 36199 w 539684"/>
                  <a:gd name="connsiteY48-7322" fmla="*/ 134749 h 492336"/>
                  <a:gd name="connsiteX49-7323" fmla="*/ 43604 w 539684"/>
                  <a:gd name="connsiteY49-7324" fmla="*/ 129008 h 492336"/>
                  <a:gd name="connsiteX50-7325" fmla="*/ 267591 w 539684"/>
                  <a:gd name="connsiteY50-7326" fmla="*/ 115653 h 492336"/>
                  <a:gd name="connsiteX51-7327" fmla="*/ 425015 w 539684"/>
                  <a:gd name="connsiteY51-7328" fmla="*/ 270629 h 492336"/>
                  <a:gd name="connsiteX52-7329" fmla="*/ 409572 w 539684"/>
                  <a:gd name="connsiteY52-7330" fmla="*/ 338165 h 492336"/>
                  <a:gd name="connsiteX53-7331" fmla="*/ 365434 w 539684"/>
                  <a:gd name="connsiteY53-7332" fmla="*/ 488539 h 492336"/>
                  <a:gd name="connsiteX54-7333" fmla="*/ 365434 w 539684"/>
                  <a:gd name="connsiteY54-7334" fmla="*/ 492336 h 492336"/>
                  <a:gd name="connsiteX55-7335" fmla="*/ 334318 w 539684"/>
                  <a:gd name="connsiteY55-7336" fmla="*/ 492336 h 492336"/>
                  <a:gd name="connsiteX56-7337" fmla="*/ 334318 w 539684"/>
                  <a:gd name="connsiteY56-7338" fmla="*/ 387293 h 492336"/>
                  <a:gd name="connsiteX57-7339" fmla="*/ 334202 w 539684"/>
                  <a:gd name="connsiteY57-7340" fmla="*/ 383151 h 492336"/>
                  <a:gd name="connsiteX58-7341" fmla="*/ 349530 w 539684"/>
                  <a:gd name="connsiteY58-7342" fmla="*/ 274541 h 492336"/>
                  <a:gd name="connsiteX59-7343" fmla="*/ 346418 w 539684"/>
                  <a:gd name="connsiteY59-7344" fmla="*/ 264531 h 492336"/>
                  <a:gd name="connsiteX60-7345" fmla="*/ 329016 w 539684"/>
                  <a:gd name="connsiteY60-7346" fmla="*/ 263726 h 492336"/>
                  <a:gd name="connsiteX61-7347" fmla="*/ 301358 w 539684"/>
                  <a:gd name="connsiteY61-7348" fmla="*/ 289268 h 492336"/>
                  <a:gd name="connsiteX62-7349" fmla="*/ 205359 w 539684"/>
                  <a:gd name="connsiteY62-7350" fmla="*/ 492336 h 492336"/>
                  <a:gd name="connsiteX63-7351" fmla="*/ 174243 w 539684"/>
                  <a:gd name="connsiteY63-7352" fmla="*/ 492336 h 492336"/>
                  <a:gd name="connsiteX64-7353" fmla="*/ 174243 w 539684"/>
                  <a:gd name="connsiteY64-7354" fmla="*/ 489230 h 492336"/>
                  <a:gd name="connsiteX65-7355" fmla="*/ 131257 w 539684"/>
                  <a:gd name="connsiteY65-7356" fmla="*/ 340466 h 492336"/>
                  <a:gd name="connsiteX66-7357" fmla="*/ 114662 w 539684"/>
                  <a:gd name="connsiteY66-7358" fmla="*/ 271089 h 492336"/>
                  <a:gd name="connsiteX67-7359" fmla="*/ 267591 w 539684"/>
                  <a:gd name="connsiteY67-7360" fmla="*/ 115653 h 492336"/>
                  <a:gd name="connsiteX68-7361" fmla="*/ 395400 w 539684"/>
                  <a:gd name="connsiteY68-7362" fmla="*/ 34872 h 492336"/>
                  <a:gd name="connsiteX69-7363" fmla="*/ 404717 w 539684"/>
                  <a:gd name="connsiteY69-7364" fmla="*/ 36123 h 492336"/>
                  <a:gd name="connsiteX70-7365" fmla="*/ 409210 w 539684"/>
                  <a:gd name="connsiteY70-7366" fmla="*/ 52806 h 492336"/>
                  <a:gd name="connsiteX71-7367" fmla="*/ 387782 w 539684"/>
                  <a:gd name="connsiteY71-7368" fmla="*/ 89968 h 492336"/>
                  <a:gd name="connsiteX72-7369" fmla="*/ 377068 w 539684"/>
                  <a:gd name="connsiteY72-7370" fmla="*/ 96181 h 492336"/>
                  <a:gd name="connsiteX73-7371" fmla="*/ 370963 w 539684"/>
                  <a:gd name="connsiteY73-7372" fmla="*/ 94455 h 492336"/>
                  <a:gd name="connsiteX74-7373" fmla="*/ 366470 w 539684"/>
                  <a:gd name="connsiteY74-7374" fmla="*/ 77772 h 492336"/>
                  <a:gd name="connsiteX75-7375" fmla="*/ 387898 w 539684"/>
                  <a:gd name="connsiteY75-7376" fmla="*/ 40610 h 492336"/>
                  <a:gd name="connsiteX76-7377" fmla="*/ 395400 w 539684"/>
                  <a:gd name="connsiteY76-7378" fmla="*/ 34872 h 492336"/>
                  <a:gd name="connsiteX77-7379" fmla="*/ 144269 w 539684"/>
                  <a:gd name="connsiteY77-7380" fmla="*/ 34872 h 492336"/>
                  <a:gd name="connsiteX78-7381" fmla="*/ 151671 w 539684"/>
                  <a:gd name="connsiteY78-7382" fmla="*/ 40610 h 492336"/>
                  <a:gd name="connsiteX79-7383" fmla="*/ 173214 w 539684"/>
                  <a:gd name="connsiteY79-7384" fmla="*/ 77772 h 492336"/>
                  <a:gd name="connsiteX80-7385" fmla="*/ 168721 w 539684"/>
                  <a:gd name="connsiteY80-7386" fmla="*/ 94455 h 492336"/>
                  <a:gd name="connsiteX81-7387" fmla="*/ 162500 w 539684"/>
                  <a:gd name="connsiteY81-7388" fmla="*/ 96181 h 492336"/>
                  <a:gd name="connsiteX82-7389" fmla="*/ 151902 w 539684"/>
                  <a:gd name="connsiteY82-7390" fmla="*/ 89968 h 492336"/>
                  <a:gd name="connsiteX83-7391" fmla="*/ 130474 w 539684"/>
                  <a:gd name="connsiteY83-7392" fmla="*/ 52806 h 492336"/>
                  <a:gd name="connsiteX84-7393" fmla="*/ 134967 w 539684"/>
                  <a:gd name="connsiteY84-7394" fmla="*/ 36123 h 492336"/>
                  <a:gd name="connsiteX85-7395" fmla="*/ 144269 w 539684"/>
                  <a:gd name="connsiteY85-7396" fmla="*/ 34872 h 492336"/>
                  <a:gd name="connsiteX86-7397" fmla="*/ 269785 w 539684"/>
                  <a:gd name="connsiteY86-7398" fmla="*/ 0 h 492336"/>
                  <a:gd name="connsiteX87-7399" fmla="*/ 282121 w 539684"/>
                  <a:gd name="connsiteY87-7400" fmla="*/ 12318 h 492336"/>
                  <a:gd name="connsiteX88-7401" fmla="*/ 282121 w 539684"/>
                  <a:gd name="connsiteY88-7402" fmla="*/ 55258 h 492336"/>
                  <a:gd name="connsiteX89-7403" fmla="*/ 269785 w 539684"/>
                  <a:gd name="connsiteY89-7404" fmla="*/ 67461 h 492336"/>
                  <a:gd name="connsiteX90-7405" fmla="*/ 257564 w 539684"/>
                  <a:gd name="connsiteY90-7406" fmla="*/ 55258 h 492336"/>
                  <a:gd name="connsiteX91-7407" fmla="*/ 257564 w 539684"/>
                  <a:gd name="connsiteY91-7408" fmla="*/ 12318 h 492336"/>
                  <a:gd name="connsiteX92-7409" fmla="*/ 269785 w 539684"/>
                  <a:gd name="connsiteY92-7410" fmla="*/ 0 h 492336"/>
                  <a:gd name="connsiteX0-7411" fmla="*/ 452459 w 539684"/>
                  <a:gd name="connsiteY0-7412" fmla="*/ 364695 h 492336"/>
                  <a:gd name="connsiteX1-7413" fmla="*/ 461766 w 539684"/>
                  <a:gd name="connsiteY1-7414" fmla="*/ 365904 h 492336"/>
                  <a:gd name="connsiteX2-7415" fmla="*/ 498990 w 539684"/>
                  <a:gd name="connsiteY2-7416" fmla="*/ 387430 h 492336"/>
                  <a:gd name="connsiteX3-7417" fmla="*/ 503485 w 539684"/>
                  <a:gd name="connsiteY3-7418" fmla="*/ 404122 h 492336"/>
                  <a:gd name="connsiteX4-7419" fmla="*/ 492882 w 539684"/>
                  <a:gd name="connsiteY4-7420" fmla="*/ 410338 h 492336"/>
                  <a:gd name="connsiteX5-7421" fmla="*/ 486659 w 539684"/>
                  <a:gd name="connsiteY5-7422" fmla="*/ 408612 h 492336"/>
                  <a:gd name="connsiteX6-7423" fmla="*/ 449550 w 539684"/>
                  <a:gd name="connsiteY6-7424" fmla="*/ 387200 h 492336"/>
                  <a:gd name="connsiteX7-7425" fmla="*/ 445055 w 539684"/>
                  <a:gd name="connsiteY7-7426" fmla="*/ 370393 h 492336"/>
                  <a:gd name="connsiteX8-7427" fmla="*/ 452459 w 539684"/>
                  <a:gd name="connsiteY8-7428" fmla="*/ 364695 h 492336"/>
                  <a:gd name="connsiteX9-7429" fmla="*/ 87225 w 539684"/>
                  <a:gd name="connsiteY9-7430" fmla="*/ 364695 h 492336"/>
                  <a:gd name="connsiteX10-7431" fmla="*/ 94629 w 539684"/>
                  <a:gd name="connsiteY10-7432" fmla="*/ 370393 h 492336"/>
                  <a:gd name="connsiteX11-7433" fmla="*/ 90134 w 539684"/>
                  <a:gd name="connsiteY11-7434" fmla="*/ 387200 h 492336"/>
                  <a:gd name="connsiteX12-7435" fmla="*/ 52910 w 539684"/>
                  <a:gd name="connsiteY12-7436" fmla="*/ 408612 h 492336"/>
                  <a:gd name="connsiteX13-7437" fmla="*/ 46802 w 539684"/>
                  <a:gd name="connsiteY13-7438" fmla="*/ 410338 h 492336"/>
                  <a:gd name="connsiteX14-7439" fmla="*/ 36199 w 539684"/>
                  <a:gd name="connsiteY14-7440" fmla="*/ 404122 h 492336"/>
                  <a:gd name="connsiteX15-7441" fmla="*/ 40694 w 539684"/>
                  <a:gd name="connsiteY15-7442" fmla="*/ 387430 h 492336"/>
                  <a:gd name="connsiteX16-7443" fmla="*/ 77918 w 539684"/>
                  <a:gd name="connsiteY16-7444" fmla="*/ 365904 h 492336"/>
                  <a:gd name="connsiteX17-7445" fmla="*/ 87225 w 539684"/>
                  <a:gd name="connsiteY17-7446" fmla="*/ 364695 h 492336"/>
                  <a:gd name="connsiteX18-7447" fmla="*/ 484369 w 539684"/>
                  <a:gd name="connsiteY18-7448" fmla="*/ 257141 h 492336"/>
                  <a:gd name="connsiteX19-7449" fmla="*/ 527353 w 539684"/>
                  <a:gd name="connsiteY19-7450" fmla="*/ 257141 h 492336"/>
                  <a:gd name="connsiteX20-7451" fmla="*/ 539684 w 539684"/>
                  <a:gd name="connsiteY20-7452" fmla="*/ 269477 h 492336"/>
                  <a:gd name="connsiteX21-7453" fmla="*/ 527353 w 539684"/>
                  <a:gd name="connsiteY21-7454" fmla="*/ 281698 h 492336"/>
                  <a:gd name="connsiteX22-7455" fmla="*/ 484369 w 539684"/>
                  <a:gd name="connsiteY22-7456" fmla="*/ 281698 h 492336"/>
                  <a:gd name="connsiteX23-7457" fmla="*/ 472153 w 539684"/>
                  <a:gd name="connsiteY23-7458" fmla="*/ 269477 h 492336"/>
                  <a:gd name="connsiteX24-7459" fmla="*/ 484369 w 539684"/>
                  <a:gd name="connsiteY24-7460" fmla="*/ 257141 h 492336"/>
                  <a:gd name="connsiteX25-7461" fmla="*/ 12331 w 539684"/>
                  <a:gd name="connsiteY25-7462" fmla="*/ 257141 h 492336"/>
                  <a:gd name="connsiteX26-7463" fmla="*/ 55200 w 539684"/>
                  <a:gd name="connsiteY26-7464" fmla="*/ 257141 h 492336"/>
                  <a:gd name="connsiteX27-7465" fmla="*/ 67531 w 539684"/>
                  <a:gd name="connsiteY27-7466" fmla="*/ 269477 h 492336"/>
                  <a:gd name="connsiteX28-7467" fmla="*/ 55200 w 539684"/>
                  <a:gd name="connsiteY28-7468" fmla="*/ 281698 h 492336"/>
                  <a:gd name="connsiteX29-7469" fmla="*/ 12331 w 539684"/>
                  <a:gd name="connsiteY29-7470" fmla="*/ 281698 h 492336"/>
                  <a:gd name="connsiteX30-7471" fmla="*/ 0 w 539684"/>
                  <a:gd name="connsiteY30-7472" fmla="*/ 269477 h 492336"/>
                  <a:gd name="connsiteX31-7473" fmla="*/ 12331 w 539684"/>
                  <a:gd name="connsiteY31-7474" fmla="*/ 257141 h 492336"/>
                  <a:gd name="connsiteX32-7475" fmla="*/ 496023 w 539684"/>
                  <a:gd name="connsiteY32-7476" fmla="*/ 129008 h 492336"/>
                  <a:gd name="connsiteX33-7477" fmla="*/ 503485 w 539684"/>
                  <a:gd name="connsiteY33-7478" fmla="*/ 134749 h 492336"/>
                  <a:gd name="connsiteX34-7479" fmla="*/ 498990 w 539684"/>
                  <a:gd name="connsiteY34-7480" fmla="*/ 151441 h 492336"/>
                  <a:gd name="connsiteX35-7481" fmla="*/ 461766 w 539684"/>
                  <a:gd name="connsiteY35-7482" fmla="*/ 172968 h 492336"/>
                  <a:gd name="connsiteX36-7483" fmla="*/ 455658 w 539684"/>
                  <a:gd name="connsiteY36-7484" fmla="*/ 174579 h 492336"/>
                  <a:gd name="connsiteX37-7485" fmla="*/ 445055 w 539684"/>
                  <a:gd name="connsiteY37-7486" fmla="*/ 168478 h 492336"/>
                  <a:gd name="connsiteX38-7487" fmla="*/ 449550 w 539684"/>
                  <a:gd name="connsiteY38-7488" fmla="*/ 151671 h 492336"/>
                  <a:gd name="connsiteX39-7489" fmla="*/ 486659 w 539684"/>
                  <a:gd name="connsiteY39-7490" fmla="*/ 130260 h 492336"/>
                  <a:gd name="connsiteX40-7491" fmla="*/ 496023 w 539684"/>
                  <a:gd name="connsiteY40-7492" fmla="*/ 129008 h 492336"/>
                  <a:gd name="connsiteX41-7493" fmla="*/ 43604 w 539684"/>
                  <a:gd name="connsiteY41-7494" fmla="*/ 129008 h 492336"/>
                  <a:gd name="connsiteX42-7495" fmla="*/ 52910 w 539684"/>
                  <a:gd name="connsiteY42-7496" fmla="*/ 130260 h 492336"/>
                  <a:gd name="connsiteX43-7497" fmla="*/ 90134 w 539684"/>
                  <a:gd name="connsiteY43-7498" fmla="*/ 151671 h 492336"/>
                  <a:gd name="connsiteX44-7499" fmla="*/ 94629 w 539684"/>
                  <a:gd name="connsiteY44-7500" fmla="*/ 168478 h 492336"/>
                  <a:gd name="connsiteX45-7501" fmla="*/ 84026 w 539684"/>
                  <a:gd name="connsiteY45-7502" fmla="*/ 174579 h 492336"/>
                  <a:gd name="connsiteX46-7503" fmla="*/ 77918 w 539684"/>
                  <a:gd name="connsiteY46-7504" fmla="*/ 172968 h 492336"/>
                  <a:gd name="connsiteX47-7505" fmla="*/ 40694 w 539684"/>
                  <a:gd name="connsiteY47-7506" fmla="*/ 151441 h 492336"/>
                  <a:gd name="connsiteX48-7507" fmla="*/ 36199 w 539684"/>
                  <a:gd name="connsiteY48-7508" fmla="*/ 134749 h 492336"/>
                  <a:gd name="connsiteX49-7509" fmla="*/ 43604 w 539684"/>
                  <a:gd name="connsiteY49-7510" fmla="*/ 129008 h 492336"/>
                  <a:gd name="connsiteX50-7511" fmla="*/ 267591 w 539684"/>
                  <a:gd name="connsiteY50-7512" fmla="*/ 115653 h 492336"/>
                  <a:gd name="connsiteX51-7513" fmla="*/ 425015 w 539684"/>
                  <a:gd name="connsiteY51-7514" fmla="*/ 270629 h 492336"/>
                  <a:gd name="connsiteX52-7515" fmla="*/ 409572 w 539684"/>
                  <a:gd name="connsiteY52-7516" fmla="*/ 338165 h 492336"/>
                  <a:gd name="connsiteX53-7517" fmla="*/ 365434 w 539684"/>
                  <a:gd name="connsiteY53-7518" fmla="*/ 488539 h 492336"/>
                  <a:gd name="connsiteX54-7519" fmla="*/ 365434 w 539684"/>
                  <a:gd name="connsiteY54-7520" fmla="*/ 492336 h 492336"/>
                  <a:gd name="connsiteX55-7521" fmla="*/ 334318 w 539684"/>
                  <a:gd name="connsiteY55-7522" fmla="*/ 492336 h 492336"/>
                  <a:gd name="connsiteX56-7523" fmla="*/ 334318 w 539684"/>
                  <a:gd name="connsiteY56-7524" fmla="*/ 387293 h 492336"/>
                  <a:gd name="connsiteX57-7525" fmla="*/ 334202 w 539684"/>
                  <a:gd name="connsiteY57-7526" fmla="*/ 383151 h 492336"/>
                  <a:gd name="connsiteX58-7527" fmla="*/ 349530 w 539684"/>
                  <a:gd name="connsiteY58-7528" fmla="*/ 274541 h 492336"/>
                  <a:gd name="connsiteX59-7529" fmla="*/ 346418 w 539684"/>
                  <a:gd name="connsiteY59-7530" fmla="*/ 264531 h 492336"/>
                  <a:gd name="connsiteX60-7531" fmla="*/ 329016 w 539684"/>
                  <a:gd name="connsiteY60-7532" fmla="*/ 263726 h 492336"/>
                  <a:gd name="connsiteX61-7533" fmla="*/ 205359 w 539684"/>
                  <a:gd name="connsiteY61-7534" fmla="*/ 492336 h 492336"/>
                  <a:gd name="connsiteX62-7535" fmla="*/ 174243 w 539684"/>
                  <a:gd name="connsiteY62-7536" fmla="*/ 492336 h 492336"/>
                  <a:gd name="connsiteX63-7537" fmla="*/ 174243 w 539684"/>
                  <a:gd name="connsiteY63-7538" fmla="*/ 489230 h 492336"/>
                  <a:gd name="connsiteX64-7539" fmla="*/ 131257 w 539684"/>
                  <a:gd name="connsiteY64-7540" fmla="*/ 340466 h 492336"/>
                  <a:gd name="connsiteX65-7541" fmla="*/ 114662 w 539684"/>
                  <a:gd name="connsiteY65-7542" fmla="*/ 271089 h 492336"/>
                  <a:gd name="connsiteX66-7543" fmla="*/ 267591 w 539684"/>
                  <a:gd name="connsiteY66-7544" fmla="*/ 115653 h 492336"/>
                  <a:gd name="connsiteX67-7545" fmla="*/ 395400 w 539684"/>
                  <a:gd name="connsiteY67-7546" fmla="*/ 34872 h 492336"/>
                  <a:gd name="connsiteX68-7547" fmla="*/ 404717 w 539684"/>
                  <a:gd name="connsiteY68-7548" fmla="*/ 36123 h 492336"/>
                  <a:gd name="connsiteX69-7549" fmla="*/ 409210 w 539684"/>
                  <a:gd name="connsiteY69-7550" fmla="*/ 52806 h 492336"/>
                  <a:gd name="connsiteX70-7551" fmla="*/ 387782 w 539684"/>
                  <a:gd name="connsiteY70-7552" fmla="*/ 89968 h 492336"/>
                  <a:gd name="connsiteX71-7553" fmla="*/ 377068 w 539684"/>
                  <a:gd name="connsiteY71-7554" fmla="*/ 96181 h 492336"/>
                  <a:gd name="connsiteX72-7555" fmla="*/ 370963 w 539684"/>
                  <a:gd name="connsiteY72-7556" fmla="*/ 94455 h 492336"/>
                  <a:gd name="connsiteX73-7557" fmla="*/ 366470 w 539684"/>
                  <a:gd name="connsiteY73-7558" fmla="*/ 77772 h 492336"/>
                  <a:gd name="connsiteX74-7559" fmla="*/ 387898 w 539684"/>
                  <a:gd name="connsiteY74-7560" fmla="*/ 40610 h 492336"/>
                  <a:gd name="connsiteX75-7561" fmla="*/ 395400 w 539684"/>
                  <a:gd name="connsiteY75-7562" fmla="*/ 34872 h 492336"/>
                  <a:gd name="connsiteX76-7563" fmla="*/ 144269 w 539684"/>
                  <a:gd name="connsiteY76-7564" fmla="*/ 34872 h 492336"/>
                  <a:gd name="connsiteX77-7565" fmla="*/ 151671 w 539684"/>
                  <a:gd name="connsiteY77-7566" fmla="*/ 40610 h 492336"/>
                  <a:gd name="connsiteX78-7567" fmla="*/ 173214 w 539684"/>
                  <a:gd name="connsiteY78-7568" fmla="*/ 77772 h 492336"/>
                  <a:gd name="connsiteX79-7569" fmla="*/ 168721 w 539684"/>
                  <a:gd name="connsiteY79-7570" fmla="*/ 94455 h 492336"/>
                  <a:gd name="connsiteX80-7571" fmla="*/ 162500 w 539684"/>
                  <a:gd name="connsiteY80-7572" fmla="*/ 96181 h 492336"/>
                  <a:gd name="connsiteX81-7573" fmla="*/ 151902 w 539684"/>
                  <a:gd name="connsiteY81-7574" fmla="*/ 89968 h 492336"/>
                  <a:gd name="connsiteX82-7575" fmla="*/ 130474 w 539684"/>
                  <a:gd name="connsiteY82-7576" fmla="*/ 52806 h 492336"/>
                  <a:gd name="connsiteX83-7577" fmla="*/ 134967 w 539684"/>
                  <a:gd name="connsiteY83-7578" fmla="*/ 36123 h 492336"/>
                  <a:gd name="connsiteX84-7579" fmla="*/ 144269 w 539684"/>
                  <a:gd name="connsiteY84-7580" fmla="*/ 34872 h 492336"/>
                  <a:gd name="connsiteX85-7581" fmla="*/ 269785 w 539684"/>
                  <a:gd name="connsiteY85-7582" fmla="*/ 0 h 492336"/>
                  <a:gd name="connsiteX86-7583" fmla="*/ 282121 w 539684"/>
                  <a:gd name="connsiteY86-7584" fmla="*/ 12318 h 492336"/>
                  <a:gd name="connsiteX87-7585" fmla="*/ 282121 w 539684"/>
                  <a:gd name="connsiteY87-7586" fmla="*/ 55258 h 492336"/>
                  <a:gd name="connsiteX88-7587" fmla="*/ 269785 w 539684"/>
                  <a:gd name="connsiteY88-7588" fmla="*/ 67461 h 492336"/>
                  <a:gd name="connsiteX89-7589" fmla="*/ 257564 w 539684"/>
                  <a:gd name="connsiteY89-7590" fmla="*/ 55258 h 492336"/>
                  <a:gd name="connsiteX90-7591" fmla="*/ 257564 w 539684"/>
                  <a:gd name="connsiteY90-7592" fmla="*/ 12318 h 492336"/>
                  <a:gd name="connsiteX91-7593" fmla="*/ 269785 w 539684"/>
                  <a:gd name="connsiteY91-7594" fmla="*/ 0 h 492336"/>
                  <a:gd name="connsiteX0-7595" fmla="*/ 452459 w 539684"/>
                  <a:gd name="connsiteY0-7596" fmla="*/ 364695 h 492336"/>
                  <a:gd name="connsiteX1-7597" fmla="*/ 461766 w 539684"/>
                  <a:gd name="connsiteY1-7598" fmla="*/ 365904 h 492336"/>
                  <a:gd name="connsiteX2-7599" fmla="*/ 498990 w 539684"/>
                  <a:gd name="connsiteY2-7600" fmla="*/ 387430 h 492336"/>
                  <a:gd name="connsiteX3-7601" fmla="*/ 503485 w 539684"/>
                  <a:gd name="connsiteY3-7602" fmla="*/ 404122 h 492336"/>
                  <a:gd name="connsiteX4-7603" fmla="*/ 492882 w 539684"/>
                  <a:gd name="connsiteY4-7604" fmla="*/ 410338 h 492336"/>
                  <a:gd name="connsiteX5-7605" fmla="*/ 486659 w 539684"/>
                  <a:gd name="connsiteY5-7606" fmla="*/ 408612 h 492336"/>
                  <a:gd name="connsiteX6-7607" fmla="*/ 449550 w 539684"/>
                  <a:gd name="connsiteY6-7608" fmla="*/ 387200 h 492336"/>
                  <a:gd name="connsiteX7-7609" fmla="*/ 445055 w 539684"/>
                  <a:gd name="connsiteY7-7610" fmla="*/ 370393 h 492336"/>
                  <a:gd name="connsiteX8-7611" fmla="*/ 452459 w 539684"/>
                  <a:gd name="connsiteY8-7612" fmla="*/ 364695 h 492336"/>
                  <a:gd name="connsiteX9-7613" fmla="*/ 87225 w 539684"/>
                  <a:gd name="connsiteY9-7614" fmla="*/ 364695 h 492336"/>
                  <a:gd name="connsiteX10-7615" fmla="*/ 94629 w 539684"/>
                  <a:gd name="connsiteY10-7616" fmla="*/ 370393 h 492336"/>
                  <a:gd name="connsiteX11-7617" fmla="*/ 90134 w 539684"/>
                  <a:gd name="connsiteY11-7618" fmla="*/ 387200 h 492336"/>
                  <a:gd name="connsiteX12-7619" fmla="*/ 52910 w 539684"/>
                  <a:gd name="connsiteY12-7620" fmla="*/ 408612 h 492336"/>
                  <a:gd name="connsiteX13-7621" fmla="*/ 46802 w 539684"/>
                  <a:gd name="connsiteY13-7622" fmla="*/ 410338 h 492336"/>
                  <a:gd name="connsiteX14-7623" fmla="*/ 36199 w 539684"/>
                  <a:gd name="connsiteY14-7624" fmla="*/ 404122 h 492336"/>
                  <a:gd name="connsiteX15-7625" fmla="*/ 40694 w 539684"/>
                  <a:gd name="connsiteY15-7626" fmla="*/ 387430 h 492336"/>
                  <a:gd name="connsiteX16-7627" fmla="*/ 77918 w 539684"/>
                  <a:gd name="connsiteY16-7628" fmla="*/ 365904 h 492336"/>
                  <a:gd name="connsiteX17-7629" fmla="*/ 87225 w 539684"/>
                  <a:gd name="connsiteY17-7630" fmla="*/ 364695 h 492336"/>
                  <a:gd name="connsiteX18-7631" fmla="*/ 484369 w 539684"/>
                  <a:gd name="connsiteY18-7632" fmla="*/ 257141 h 492336"/>
                  <a:gd name="connsiteX19-7633" fmla="*/ 527353 w 539684"/>
                  <a:gd name="connsiteY19-7634" fmla="*/ 257141 h 492336"/>
                  <a:gd name="connsiteX20-7635" fmla="*/ 539684 w 539684"/>
                  <a:gd name="connsiteY20-7636" fmla="*/ 269477 h 492336"/>
                  <a:gd name="connsiteX21-7637" fmla="*/ 527353 w 539684"/>
                  <a:gd name="connsiteY21-7638" fmla="*/ 281698 h 492336"/>
                  <a:gd name="connsiteX22-7639" fmla="*/ 484369 w 539684"/>
                  <a:gd name="connsiteY22-7640" fmla="*/ 281698 h 492336"/>
                  <a:gd name="connsiteX23-7641" fmla="*/ 472153 w 539684"/>
                  <a:gd name="connsiteY23-7642" fmla="*/ 269477 h 492336"/>
                  <a:gd name="connsiteX24-7643" fmla="*/ 484369 w 539684"/>
                  <a:gd name="connsiteY24-7644" fmla="*/ 257141 h 492336"/>
                  <a:gd name="connsiteX25-7645" fmla="*/ 12331 w 539684"/>
                  <a:gd name="connsiteY25-7646" fmla="*/ 257141 h 492336"/>
                  <a:gd name="connsiteX26-7647" fmla="*/ 55200 w 539684"/>
                  <a:gd name="connsiteY26-7648" fmla="*/ 257141 h 492336"/>
                  <a:gd name="connsiteX27-7649" fmla="*/ 67531 w 539684"/>
                  <a:gd name="connsiteY27-7650" fmla="*/ 269477 h 492336"/>
                  <a:gd name="connsiteX28-7651" fmla="*/ 55200 w 539684"/>
                  <a:gd name="connsiteY28-7652" fmla="*/ 281698 h 492336"/>
                  <a:gd name="connsiteX29-7653" fmla="*/ 12331 w 539684"/>
                  <a:gd name="connsiteY29-7654" fmla="*/ 281698 h 492336"/>
                  <a:gd name="connsiteX30-7655" fmla="*/ 0 w 539684"/>
                  <a:gd name="connsiteY30-7656" fmla="*/ 269477 h 492336"/>
                  <a:gd name="connsiteX31-7657" fmla="*/ 12331 w 539684"/>
                  <a:gd name="connsiteY31-7658" fmla="*/ 257141 h 492336"/>
                  <a:gd name="connsiteX32-7659" fmla="*/ 496023 w 539684"/>
                  <a:gd name="connsiteY32-7660" fmla="*/ 129008 h 492336"/>
                  <a:gd name="connsiteX33-7661" fmla="*/ 503485 w 539684"/>
                  <a:gd name="connsiteY33-7662" fmla="*/ 134749 h 492336"/>
                  <a:gd name="connsiteX34-7663" fmla="*/ 498990 w 539684"/>
                  <a:gd name="connsiteY34-7664" fmla="*/ 151441 h 492336"/>
                  <a:gd name="connsiteX35-7665" fmla="*/ 461766 w 539684"/>
                  <a:gd name="connsiteY35-7666" fmla="*/ 172968 h 492336"/>
                  <a:gd name="connsiteX36-7667" fmla="*/ 455658 w 539684"/>
                  <a:gd name="connsiteY36-7668" fmla="*/ 174579 h 492336"/>
                  <a:gd name="connsiteX37-7669" fmla="*/ 445055 w 539684"/>
                  <a:gd name="connsiteY37-7670" fmla="*/ 168478 h 492336"/>
                  <a:gd name="connsiteX38-7671" fmla="*/ 449550 w 539684"/>
                  <a:gd name="connsiteY38-7672" fmla="*/ 151671 h 492336"/>
                  <a:gd name="connsiteX39-7673" fmla="*/ 486659 w 539684"/>
                  <a:gd name="connsiteY39-7674" fmla="*/ 130260 h 492336"/>
                  <a:gd name="connsiteX40-7675" fmla="*/ 496023 w 539684"/>
                  <a:gd name="connsiteY40-7676" fmla="*/ 129008 h 492336"/>
                  <a:gd name="connsiteX41-7677" fmla="*/ 43604 w 539684"/>
                  <a:gd name="connsiteY41-7678" fmla="*/ 129008 h 492336"/>
                  <a:gd name="connsiteX42-7679" fmla="*/ 52910 w 539684"/>
                  <a:gd name="connsiteY42-7680" fmla="*/ 130260 h 492336"/>
                  <a:gd name="connsiteX43-7681" fmla="*/ 90134 w 539684"/>
                  <a:gd name="connsiteY43-7682" fmla="*/ 151671 h 492336"/>
                  <a:gd name="connsiteX44-7683" fmla="*/ 94629 w 539684"/>
                  <a:gd name="connsiteY44-7684" fmla="*/ 168478 h 492336"/>
                  <a:gd name="connsiteX45-7685" fmla="*/ 84026 w 539684"/>
                  <a:gd name="connsiteY45-7686" fmla="*/ 174579 h 492336"/>
                  <a:gd name="connsiteX46-7687" fmla="*/ 77918 w 539684"/>
                  <a:gd name="connsiteY46-7688" fmla="*/ 172968 h 492336"/>
                  <a:gd name="connsiteX47-7689" fmla="*/ 40694 w 539684"/>
                  <a:gd name="connsiteY47-7690" fmla="*/ 151441 h 492336"/>
                  <a:gd name="connsiteX48-7691" fmla="*/ 36199 w 539684"/>
                  <a:gd name="connsiteY48-7692" fmla="*/ 134749 h 492336"/>
                  <a:gd name="connsiteX49-7693" fmla="*/ 43604 w 539684"/>
                  <a:gd name="connsiteY49-7694" fmla="*/ 129008 h 492336"/>
                  <a:gd name="connsiteX50-7695" fmla="*/ 267591 w 539684"/>
                  <a:gd name="connsiteY50-7696" fmla="*/ 115653 h 492336"/>
                  <a:gd name="connsiteX51-7697" fmla="*/ 425015 w 539684"/>
                  <a:gd name="connsiteY51-7698" fmla="*/ 270629 h 492336"/>
                  <a:gd name="connsiteX52-7699" fmla="*/ 409572 w 539684"/>
                  <a:gd name="connsiteY52-7700" fmla="*/ 338165 h 492336"/>
                  <a:gd name="connsiteX53-7701" fmla="*/ 365434 w 539684"/>
                  <a:gd name="connsiteY53-7702" fmla="*/ 488539 h 492336"/>
                  <a:gd name="connsiteX54-7703" fmla="*/ 365434 w 539684"/>
                  <a:gd name="connsiteY54-7704" fmla="*/ 492336 h 492336"/>
                  <a:gd name="connsiteX55-7705" fmla="*/ 334318 w 539684"/>
                  <a:gd name="connsiteY55-7706" fmla="*/ 492336 h 492336"/>
                  <a:gd name="connsiteX56-7707" fmla="*/ 334318 w 539684"/>
                  <a:gd name="connsiteY56-7708" fmla="*/ 387293 h 492336"/>
                  <a:gd name="connsiteX57-7709" fmla="*/ 334202 w 539684"/>
                  <a:gd name="connsiteY57-7710" fmla="*/ 383151 h 492336"/>
                  <a:gd name="connsiteX58-7711" fmla="*/ 349530 w 539684"/>
                  <a:gd name="connsiteY58-7712" fmla="*/ 274541 h 492336"/>
                  <a:gd name="connsiteX59-7713" fmla="*/ 346418 w 539684"/>
                  <a:gd name="connsiteY59-7714" fmla="*/ 264531 h 492336"/>
                  <a:gd name="connsiteX60-7715" fmla="*/ 205359 w 539684"/>
                  <a:gd name="connsiteY60-7716" fmla="*/ 492336 h 492336"/>
                  <a:gd name="connsiteX61-7717" fmla="*/ 174243 w 539684"/>
                  <a:gd name="connsiteY61-7718" fmla="*/ 492336 h 492336"/>
                  <a:gd name="connsiteX62-7719" fmla="*/ 174243 w 539684"/>
                  <a:gd name="connsiteY62-7720" fmla="*/ 489230 h 492336"/>
                  <a:gd name="connsiteX63-7721" fmla="*/ 131257 w 539684"/>
                  <a:gd name="connsiteY63-7722" fmla="*/ 340466 h 492336"/>
                  <a:gd name="connsiteX64-7723" fmla="*/ 114662 w 539684"/>
                  <a:gd name="connsiteY64-7724" fmla="*/ 271089 h 492336"/>
                  <a:gd name="connsiteX65-7725" fmla="*/ 267591 w 539684"/>
                  <a:gd name="connsiteY65-7726" fmla="*/ 115653 h 492336"/>
                  <a:gd name="connsiteX66-7727" fmla="*/ 395400 w 539684"/>
                  <a:gd name="connsiteY66-7728" fmla="*/ 34872 h 492336"/>
                  <a:gd name="connsiteX67-7729" fmla="*/ 404717 w 539684"/>
                  <a:gd name="connsiteY67-7730" fmla="*/ 36123 h 492336"/>
                  <a:gd name="connsiteX68-7731" fmla="*/ 409210 w 539684"/>
                  <a:gd name="connsiteY68-7732" fmla="*/ 52806 h 492336"/>
                  <a:gd name="connsiteX69-7733" fmla="*/ 387782 w 539684"/>
                  <a:gd name="connsiteY69-7734" fmla="*/ 89968 h 492336"/>
                  <a:gd name="connsiteX70-7735" fmla="*/ 377068 w 539684"/>
                  <a:gd name="connsiteY70-7736" fmla="*/ 96181 h 492336"/>
                  <a:gd name="connsiteX71-7737" fmla="*/ 370963 w 539684"/>
                  <a:gd name="connsiteY71-7738" fmla="*/ 94455 h 492336"/>
                  <a:gd name="connsiteX72-7739" fmla="*/ 366470 w 539684"/>
                  <a:gd name="connsiteY72-7740" fmla="*/ 77772 h 492336"/>
                  <a:gd name="connsiteX73-7741" fmla="*/ 387898 w 539684"/>
                  <a:gd name="connsiteY73-7742" fmla="*/ 40610 h 492336"/>
                  <a:gd name="connsiteX74-7743" fmla="*/ 395400 w 539684"/>
                  <a:gd name="connsiteY74-7744" fmla="*/ 34872 h 492336"/>
                  <a:gd name="connsiteX75-7745" fmla="*/ 144269 w 539684"/>
                  <a:gd name="connsiteY75-7746" fmla="*/ 34872 h 492336"/>
                  <a:gd name="connsiteX76-7747" fmla="*/ 151671 w 539684"/>
                  <a:gd name="connsiteY76-7748" fmla="*/ 40610 h 492336"/>
                  <a:gd name="connsiteX77-7749" fmla="*/ 173214 w 539684"/>
                  <a:gd name="connsiteY77-7750" fmla="*/ 77772 h 492336"/>
                  <a:gd name="connsiteX78-7751" fmla="*/ 168721 w 539684"/>
                  <a:gd name="connsiteY78-7752" fmla="*/ 94455 h 492336"/>
                  <a:gd name="connsiteX79-7753" fmla="*/ 162500 w 539684"/>
                  <a:gd name="connsiteY79-7754" fmla="*/ 96181 h 492336"/>
                  <a:gd name="connsiteX80-7755" fmla="*/ 151902 w 539684"/>
                  <a:gd name="connsiteY80-7756" fmla="*/ 89968 h 492336"/>
                  <a:gd name="connsiteX81-7757" fmla="*/ 130474 w 539684"/>
                  <a:gd name="connsiteY81-7758" fmla="*/ 52806 h 492336"/>
                  <a:gd name="connsiteX82-7759" fmla="*/ 134967 w 539684"/>
                  <a:gd name="connsiteY82-7760" fmla="*/ 36123 h 492336"/>
                  <a:gd name="connsiteX83-7761" fmla="*/ 144269 w 539684"/>
                  <a:gd name="connsiteY83-7762" fmla="*/ 34872 h 492336"/>
                  <a:gd name="connsiteX84-7763" fmla="*/ 269785 w 539684"/>
                  <a:gd name="connsiteY84-7764" fmla="*/ 0 h 492336"/>
                  <a:gd name="connsiteX85-7765" fmla="*/ 282121 w 539684"/>
                  <a:gd name="connsiteY85-7766" fmla="*/ 12318 h 492336"/>
                  <a:gd name="connsiteX86-7767" fmla="*/ 282121 w 539684"/>
                  <a:gd name="connsiteY86-7768" fmla="*/ 55258 h 492336"/>
                  <a:gd name="connsiteX87-7769" fmla="*/ 269785 w 539684"/>
                  <a:gd name="connsiteY87-7770" fmla="*/ 67461 h 492336"/>
                  <a:gd name="connsiteX88-7771" fmla="*/ 257564 w 539684"/>
                  <a:gd name="connsiteY88-7772" fmla="*/ 55258 h 492336"/>
                  <a:gd name="connsiteX89-7773" fmla="*/ 257564 w 539684"/>
                  <a:gd name="connsiteY89-7774" fmla="*/ 12318 h 492336"/>
                  <a:gd name="connsiteX90-7775" fmla="*/ 269785 w 539684"/>
                  <a:gd name="connsiteY90-7776" fmla="*/ 0 h 492336"/>
                  <a:gd name="connsiteX0-7777" fmla="*/ 452459 w 539684"/>
                  <a:gd name="connsiteY0-7778" fmla="*/ 364695 h 492336"/>
                  <a:gd name="connsiteX1-7779" fmla="*/ 461766 w 539684"/>
                  <a:gd name="connsiteY1-7780" fmla="*/ 365904 h 492336"/>
                  <a:gd name="connsiteX2-7781" fmla="*/ 498990 w 539684"/>
                  <a:gd name="connsiteY2-7782" fmla="*/ 387430 h 492336"/>
                  <a:gd name="connsiteX3-7783" fmla="*/ 503485 w 539684"/>
                  <a:gd name="connsiteY3-7784" fmla="*/ 404122 h 492336"/>
                  <a:gd name="connsiteX4-7785" fmla="*/ 492882 w 539684"/>
                  <a:gd name="connsiteY4-7786" fmla="*/ 410338 h 492336"/>
                  <a:gd name="connsiteX5-7787" fmla="*/ 486659 w 539684"/>
                  <a:gd name="connsiteY5-7788" fmla="*/ 408612 h 492336"/>
                  <a:gd name="connsiteX6-7789" fmla="*/ 449550 w 539684"/>
                  <a:gd name="connsiteY6-7790" fmla="*/ 387200 h 492336"/>
                  <a:gd name="connsiteX7-7791" fmla="*/ 445055 w 539684"/>
                  <a:gd name="connsiteY7-7792" fmla="*/ 370393 h 492336"/>
                  <a:gd name="connsiteX8-7793" fmla="*/ 452459 w 539684"/>
                  <a:gd name="connsiteY8-7794" fmla="*/ 364695 h 492336"/>
                  <a:gd name="connsiteX9-7795" fmla="*/ 87225 w 539684"/>
                  <a:gd name="connsiteY9-7796" fmla="*/ 364695 h 492336"/>
                  <a:gd name="connsiteX10-7797" fmla="*/ 94629 w 539684"/>
                  <a:gd name="connsiteY10-7798" fmla="*/ 370393 h 492336"/>
                  <a:gd name="connsiteX11-7799" fmla="*/ 90134 w 539684"/>
                  <a:gd name="connsiteY11-7800" fmla="*/ 387200 h 492336"/>
                  <a:gd name="connsiteX12-7801" fmla="*/ 52910 w 539684"/>
                  <a:gd name="connsiteY12-7802" fmla="*/ 408612 h 492336"/>
                  <a:gd name="connsiteX13-7803" fmla="*/ 46802 w 539684"/>
                  <a:gd name="connsiteY13-7804" fmla="*/ 410338 h 492336"/>
                  <a:gd name="connsiteX14-7805" fmla="*/ 36199 w 539684"/>
                  <a:gd name="connsiteY14-7806" fmla="*/ 404122 h 492336"/>
                  <a:gd name="connsiteX15-7807" fmla="*/ 40694 w 539684"/>
                  <a:gd name="connsiteY15-7808" fmla="*/ 387430 h 492336"/>
                  <a:gd name="connsiteX16-7809" fmla="*/ 77918 w 539684"/>
                  <a:gd name="connsiteY16-7810" fmla="*/ 365904 h 492336"/>
                  <a:gd name="connsiteX17-7811" fmla="*/ 87225 w 539684"/>
                  <a:gd name="connsiteY17-7812" fmla="*/ 364695 h 492336"/>
                  <a:gd name="connsiteX18-7813" fmla="*/ 484369 w 539684"/>
                  <a:gd name="connsiteY18-7814" fmla="*/ 257141 h 492336"/>
                  <a:gd name="connsiteX19-7815" fmla="*/ 527353 w 539684"/>
                  <a:gd name="connsiteY19-7816" fmla="*/ 257141 h 492336"/>
                  <a:gd name="connsiteX20-7817" fmla="*/ 539684 w 539684"/>
                  <a:gd name="connsiteY20-7818" fmla="*/ 269477 h 492336"/>
                  <a:gd name="connsiteX21-7819" fmla="*/ 527353 w 539684"/>
                  <a:gd name="connsiteY21-7820" fmla="*/ 281698 h 492336"/>
                  <a:gd name="connsiteX22-7821" fmla="*/ 484369 w 539684"/>
                  <a:gd name="connsiteY22-7822" fmla="*/ 281698 h 492336"/>
                  <a:gd name="connsiteX23-7823" fmla="*/ 472153 w 539684"/>
                  <a:gd name="connsiteY23-7824" fmla="*/ 269477 h 492336"/>
                  <a:gd name="connsiteX24-7825" fmla="*/ 484369 w 539684"/>
                  <a:gd name="connsiteY24-7826" fmla="*/ 257141 h 492336"/>
                  <a:gd name="connsiteX25-7827" fmla="*/ 12331 w 539684"/>
                  <a:gd name="connsiteY25-7828" fmla="*/ 257141 h 492336"/>
                  <a:gd name="connsiteX26-7829" fmla="*/ 55200 w 539684"/>
                  <a:gd name="connsiteY26-7830" fmla="*/ 257141 h 492336"/>
                  <a:gd name="connsiteX27-7831" fmla="*/ 67531 w 539684"/>
                  <a:gd name="connsiteY27-7832" fmla="*/ 269477 h 492336"/>
                  <a:gd name="connsiteX28-7833" fmla="*/ 55200 w 539684"/>
                  <a:gd name="connsiteY28-7834" fmla="*/ 281698 h 492336"/>
                  <a:gd name="connsiteX29-7835" fmla="*/ 12331 w 539684"/>
                  <a:gd name="connsiteY29-7836" fmla="*/ 281698 h 492336"/>
                  <a:gd name="connsiteX30-7837" fmla="*/ 0 w 539684"/>
                  <a:gd name="connsiteY30-7838" fmla="*/ 269477 h 492336"/>
                  <a:gd name="connsiteX31-7839" fmla="*/ 12331 w 539684"/>
                  <a:gd name="connsiteY31-7840" fmla="*/ 257141 h 492336"/>
                  <a:gd name="connsiteX32-7841" fmla="*/ 496023 w 539684"/>
                  <a:gd name="connsiteY32-7842" fmla="*/ 129008 h 492336"/>
                  <a:gd name="connsiteX33-7843" fmla="*/ 503485 w 539684"/>
                  <a:gd name="connsiteY33-7844" fmla="*/ 134749 h 492336"/>
                  <a:gd name="connsiteX34-7845" fmla="*/ 498990 w 539684"/>
                  <a:gd name="connsiteY34-7846" fmla="*/ 151441 h 492336"/>
                  <a:gd name="connsiteX35-7847" fmla="*/ 461766 w 539684"/>
                  <a:gd name="connsiteY35-7848" fmla="*/ 172968 h 492336"/>
                  <a:gd name="connsiteX36-7849" fmla="*/ 455658 w 539684"/>
                  <a:gd name="connsiteY36-7850" fmla="*/ 174579 h 492336"/>
                  <a:gd name="connsiteX37-7851" fmla="*/ 445055 w 539684"/>
                  <a:gd name="connsiteY37-7852" fmla="*/ 168478 h 492336"/>
                  <a:gd name="connsiteX38-7853" fmla="*/ 449550 w 539684"/>
                  <a:gd name="connsiteY38-7854" fmla="*/ 151671 h 492336"/>
                  <a:gd name="connsiteX39-7855" fmla="*/ 486659 w 539684"/>
                  <a:gd name="connsiteY39-7856" fmla="*/ 130260 h 492336"/>
                  <a:gd name="connsiteX40-7857" fmla="*/ 496023 w 539684"/>
                  <a:gd name="connsiteY40-7858" fmla="*/ 129008 h 492336"/>
                  <a:gd name="connsiteX41-7859" fmla="*/ 43604 w 539684"/>
                  <a:gd name="connsiteY41-7860" fmla="*/ 129008 h 492336"/>
                  <a:gd name="connsiteX42-7861" fmla="*/ 52910 w 539684"/>
                  <a:gd name="connsiteY42-7862" fmla="*/ 130260 h 492336"/>
                  <a:gd name="connsiteX43-7863" fmla="*/ 90134 w 539684"/>
                  <a:gd name="connsiteY43-7864" fmla="*/ 151671 h 492336"/>
                  <a:gd name="connsiteX44-7865" fmla="*/ 94629 w 539684"/>
                  <a:gd name="connsiteY44-7866" fmla="*/ 168478 h 492336"/>
                  <a:gd name="connsiteX45-7867" fmla="*/ 84026 w 539684"/>
                  <a:gd name="connsiteY45-7868" fmla="*/ 174579 h 492336"/>
                  <a:gd name="connsiteX46-7869" fmla="*/ 77918 w 539684"/>
                  <a:gd name="connsiteY46-7870" fmla="*/ 172968 h 492336"/>
                  <a:gd name="connsiteX47-7871" fmla="*/ 40694 w 539684"/>
                  <a:gd name="connsiteY47-7872" fmla="*/ 151441 h 492336"/>
                  <a:gd name="connsiteX48-7873" fmla="*/ 36199 w 539684"/>
                  <a:gd name="connsiteY48-7874" fmla="*/ 134749 h 492336"/>
                  <a:gd name="connsiteX49-7875" fmla="*/ 43604 w 539684"/>
                  <a:gd name="connsiteY49-7876" fmla="*/ 129008 h 492336"/>
                  <a:gd name="connsiteX50-7877" fmla="*/ 267591 w 539684"/>
                  <a:gd name="connsiteY50-7878" fmla="*/ 115653 h 492336"/>
                  <a:gd name="connsiteX51-7879" fmla="*/ 425015 w 539684"/>
                  <a:gd name="connsiteY51-7880" fmla="*/ 270629 h 492336"/>
                  <a:gd name="connsiteX52-7881" fmla="*/ 409572 w 539684"/>
                  <a:gd name="connsiteY52-7882" fmla="*/ 338165 h 492336"/>
                  <a:gd name="connsiteX53-7883" fmla="*/ 365434 w 539684"/>
                  <a:gd name="connsiteY53-7884" fmla="*/ 488539 h 492336"/>
                  <a:gd name="connsiteX54-7885" fmla="*/ 365434 w 539684"/>
                  <a:gd name="connsiteY54-7886" fmla="*/ 492336 h 492336"/>
                  <a:gd name="connsiteX55-7887" fmla="*/ 334318 w 539684"/>
                  <a:gd name="connsiteY55-7888" fmla="*/ 492336 h 492336"/>
                  <a:gd name="connsiteX56-7889" fmla="*/ 334318 w 539684"/>
                  <a:gd name="connsiteY56-7890" fmla="*/ 387293 h 492336"/>
                  <a:gd name="connsiteX57-7891" fmla="*/ 334202 w 539684"/>
                  <a:gd name="connsiteY57-7892" fmla="*/ 383151 h 492336"/>
                  <a:gd name="connsiteX58-7893" fmla="*/ 349530 w 539684"/>
                  <a:gd name="connsiteY58-7894" fmla="*/ 274541 h 492336"/>
                  <a:gd name="connsiteX59-7895" fmla="*/ 205359 w 539684"/>
                  <a:gd name="connsiteY59-7896" fmla="*/ 492336 h 492336"/>
                  <a:gd name="connsiteX60-7897" fmla="*/ 174243 w 539684"/>
                  <a:gd name="connsiteY60-7898" fmla="*/ 492336 h 492336"/>
                  <a:gd name="connsiteX61-7899" fmla="*/ 174243 w 539684"/>
                  <a:gd name="connsiteY61-7900" fmla="*/ 489230 h 492336"/>
                  <a:gd name="connsiteX62-7901" fmla="*/ 131257 w 539684"/>
                  <a:gd name="connsiteY62-7902" fmla="*/ 340466 h 492336"/>
                  <a:gd name="connsiteX63-7903" fmla="*/ 114662 w 539684"/>
                  <a:gd name="connsiteY63-7904" fmla="*/ 271089 h 492336"/>
                  <a:gd name="connsiteX64-7905" fmla="*/ 267591 w 539684"/>
                  <a:gd name="connsiteY64-7906" fmla="*/ 115653 h 492336"/>
                  <a:gd name="connsiteX65-7907" fmla="*/ 395400 w 539684"/>
                  <a:gd name="connsiteY65-7908" fmla="*/ 34872 h 492336"/>
                  <a:gd name="connsiteX66-7909" fmla="*/ 404717 w 539684"/>
                  <a:gd name="connsiteY66-7910" fmla="*/ 36123 h 492336"/>
                  <a:gd name="connsiteX67-7911" fmla="*/ 409210 w 539684"/>
                  <a:gd name="connsiteY67-7912" fmla="*/ 52806 h 492336"/>
                  <a:gd name="connsiteX68-7913" fmla="*/ 387782 w 539684"/>
                  <a:gd name="connsiteY68-7914" fmla="*/ 89968 h 492336"/>
                  <a:gd name="connsiteX69-7915" fmla="*/ 377068 w 539684"/>
                  <a:gd name="connsiteY69-7916" fmla="*/ 96181 h 492336"/>
                  <a:gd name="connsiteX70-7917" fmla="*/ 370963 w 539684"/>
                  <a:gd name="connsiteY70-7918" fmla="*/ 94455 h 492336"/>
                  <a:gd name="connsiteX71-7919" fmla="*/ 366470 w 539684"/>
                  <a:gd name="connsiteY71-7920" fmla="*/ 77772 h 492336"/>
                  <a:gd name="connsiteX72-7921" fmla="*/ 387898 w 539684"/>
                  <a:gd name="connsiteY72-7922" fmla="*/ 40610 h 492336"/>
                  <a:gd name="connsiteX73-7923" fmla="*/ 395400 w 539684"/>
                  <a:gd name="connsiteY73-7924" fmla="*/ 34872 h 492336"/>
                  <a:gd name="connsiteX74-7925" fmla="*/ 144269 w 539684"/>
                  <a:gd name="connsiteY74-7926" fmla="*/ 34872 h 492336"/>
                  <a:gd name="connsiteX75-7927" fmla="*/ 151671 w 539684"/>
                  <a:gd name="connsiteY75-7928" fmla="*/ 40610 h 492336"/>
                  <a:gd name="connsiteX76-7929" fmla="*/ 173214 w 539684"/>
                  <a:gd name="connsiteY76-7930" fmla="*/ 77772 h 492336"/>
                  <a:gd name="connsiteX77-7931" fmla="*/ 168721 w 539684"/>
                  <a:gd name="connsiteY77-7932" fmla="*/ 94455 h 492336"/>
                  <a:gd name="connsiteX78-7933" fmla="*/ 162500 w 539684"/>
                  <a:gd name="connsiteY78-7934" fmla="*/ 96181 h 492336"/>
                  <a:gd name="connsiteX79-7935" fmla="*/ 151902 w 539684"/>
                  <a:gd name="connsiteY79-7936" fmla="*/ 89968 h 492336"/>
                  <a:gd name="connsiteX80-7937" fmla="*/ 130474 w 539684"/>
                  <a:gd name="connsiteY80-7938" fmla="*/ 52806 h 492336"/>
                  <a:gd name="connsiteX81-7939" fmla="*/ 134967 w 539684"/>
                  <a:gd name="connsiteY81-7940" fmla="*/ 36123 h 492336"/>
                  <a:gd name="connsiteX82-7941" fmla="*/ 144269 w 539684"/>
                  <a:gd name="connsiteY82-7942" fmla="*/ 34872 h 492336"/>
                  <a:gd name="connsiteX83-7943" fmla="*/ 269785 w 539684"/>
                  <a:gd name="connsiteY83-7944" fmla="*/ 0 h 492336"/>
                  <a:gd name="connsiteX84-7945" fmla="*/ 282121 w 539684"/>
                  <a:gd name="connsiteY84-7946" fmla="*/ 12318 h 492336"/>
                  <a:gd name="connsiteX85-7947" fmla="*/ 282121 w 539684"/>
                  <a:gd name="connsiteY85-7948" fmla="*/ 55258 h 492336"/>
                  <a:gd name="connsiteX86-7949" fmla="*/ 269785 w 539684"/>
                  <a:gd name="connsiteY86-7950" fmla="*/ 67461 h 492336"/>
                  <a:gd name="connsiteX87-7951" fmla="*/ 257564 w 539684"/>
                  <a:gd name="connsiteY87-7952" fmla="*/ 55258 h 492336"/>
                  <a:gd name="connsiteX88-7953" fmla="*/ 257564 w 539684"/>
                  <a:gd name="connsiteY88-7954" fmla="*/ 12318 h 492336"/>
                  <a:gd name="connsiteX89-7955" fmla="*/ 269785 w 539684"/>
                  <a:gd name="connsiteY89-7956" fmla="*/ 0 h 492336"/>
                  <a:gd name="connsiteX0-7957" fmla="*/ 452459 w 539684"/>
                  <a:gd name="connsiteY0-7958" fmla="*/ 364695 h 492336"/>
                  <a:gd name="connsiteX1-7959" fmla="*/ 461766 w 539684"/>
                  <a:gd name="connsiteY1-7960" fmla="*/ 365904 h 492336"/>
                  <a:gd name="connsiteX2-7961" fmla="*/ 498990 w 539684"/>
                  <a:gd name="connsiteY2-7962" fmla="*/ 387430 h 492336"/>
                  <a:gd name="connsiteX3-7963" fmla="*/ 503485 w 539684"/>
                  <a:gd name="connsiteY3-7964" fmla="*/ 404122 h 492336"/>
                  <a:gd name="connsiteX4-7965" fmla="*/ 492882 w 539684"/>
                  <a:gd name="connsiteY4-7966" fmla="*/ 410338 h 492336"/>
                  <a:gd name="connsiteX5-7967" fmla="*/ 486659 w 539684"/>
                  <a:gd name="connsiteY5-7968" fmla="*/ 408612 h 492336"/>
                  <a:gd name="connsiteX6-7969" fmla="*/ 449550 w 539684"/>
                  <a:gd name="connsiteY6-7970" fmla="*/ 387200 h 492336"/>
                  <a:gd name="connsiteX7-7971" fmla="*/ 445055 w 539684"/>
                  <a:gd name="connsiteY7-7972" fmla="*/ 370393 h 492336"/>
                  <a:gd name="connsiteX8-7973" fmla="*/ 452459 w 539684"/>
                  <a:gd name="connsiteY8-7974" fmla="*/ 364695 h 492336"/>
                  <a:gd name="connsiteX9-7975" fmla="*/ 87225 w 539684"/>
                  <a:gd name="connsiteY9-7976" fmla="*/ 364695 h 492336"/>
                  <a:gd name="connsiteX10-7977" fmla="*/ 94629 w 539684"/>
                  <a:gd name="connsiteY10-7978" fmla="*/ 370393 h 492336"/>
                  <a:gd name="connsiteX11-7979" fmla="*/ 90134 w 539684"/>
                  <a:gd name="connsiteY11-7980" fmla="*/ 387200 h 492336"/>
                  <a:gd name="connsiteX12-7981" fmla="*/ 52910 w 539684"/>
                  <a:gd name="connsiteY12-7982" fmla="*/ 408612 h 492336"/>
                  <a:gd name="connsiteX13-7983" fmla="*/ 46802 w 539684"/>
                  <a:gd name="connsiteY13-7984" fmla="*/ 410338 h 492336"/>
                  <a:gd name="connsiteX14-7985" fmla="*/ 36199 w 539684"/>
                  <a:gd name="connsiteY14-7986" fmla="*/ 404122 h 492336"/>
                  <a:gd name="connsiteX15-7987" fmla="*/ 40694 w 539684"/>
                  <a:gd name="connsiteY15-7988" fmla="*/ 387430 h 492336"/>
                  <a:gd name="connsiteX16-7989" fmla="*/ 77918 w 539684"/>
                  <a:gd name="connsiteY16-7990" fmla="*/ 365904 h 492336"/>
                  <a:gd name="connsiteX17-7991" fmla="*/ 87225 w 539684"/>
                  <a:gd name="connsiteY17-7992" fmla="*/ 364695 h 492336"/>
                  <a:gd name="connsiteX18-7993" fmla="*/ 484369 w 539684"/>
                  <a:gd name="connsiteY18-7994" fmla="*/ 257141 h 492336"/>
                  <a:gd name="connsiteX19-7995" fmla="*/ 527353 w 539684"/>
                  <a:gd name="connsiteY19-7996" fmla="*/ 257141 h 492336"/>
                  <a:gd name="connsiteX20-7997" fmla="*/ 539684 w 539684"/>
                  <a:gd name="connsiteY20-7998" fmla="*/ 269477 h 492336"/>
                  <a:gd name="connsiteX21-7999" fmla="*/ 527353 w 539684"/>
                  <a:gd name="connsiteY21-8000" fmla="*/ 281698 h 492336"/>
                  <a:gd name="connsiteX22-8001" fmla="*/ 484369 w 539684"/>
                  <a:gd name="connsiteY22-8002" fmla="*/ 281698 h 492336"/>
                  <a:gd name="connsiteX23-8003" fmla="*/ 472153 w 539684"/>
                  <a:gd name="connsiteY23-8004" fmla="*/ 269477 h 492336"/>
                  <a:gd name="connsiteX24-8005" fmla="*/ 484369 w 539684"/>
                  <a:gd name="connsiteY24-8006" fmla="*/ 257141 h 492336"/>
                  <a:gd name="connsiteX25-8007" fmla="*/ 12331 w 539684"/>
                  <a:gd name="connsiteY25-8008" fmla="*/ 257141 h 492336"/>
                  <a:gd name="connsiteX26-8009" fmla="*/ 55200 w 539684"/>
                  <a:gd name="connsiteY26-8010" fmla="*/ 257141 h 492336"/>
                  <a:gd name="connsiteX27-8011" fmla="*/ 67531 w 539684"/>
                  <a:gd name="connsiteY27-8012" fmla="*/ 269477 h 492336"/>
                  <a:gd name="connsiteX28-8013" fmla="*/ 55200 w 539684"/>
                  <a:gd name="connsiteY28-8014" fmla="*/ 281698 h 492336"/>
                  <a:gd name="connsiteX29-8015" fmla="*/ 12331 w 539684"/>
                  <a:gd name="connsiteY29-8016" fmla="*/ 281698 h 492336"/>
                  <a:gd name="connsiteX30-8017" fmla="*/ 0 w 539684"/>
                  <a:gd name="connsiteY30-8018" fmla="*/ 269477 h 492336"/>
                  <a:gd name="connsiteX31-8019" fmla="*/ 12331 w 539684"/>
                  <a:gd name="connsiteY31-8020" fmla="*/ 257141 h 492336"/>
                  <a:gd name="connsiteX32-8021" fmla="*/ 496023 w 539684"/>
                  <a:gd name="connsiteY32-8022" fmla="*/ 129008 h 492336"/>
                  <a:gd name="connsiteX33-8023" fmla="*/ 503485 w 539684"/>
                  <a:gd name="connsiteY33-8024" fmla="*/ 134749 h 492336"/>
                  <a:gd name="connsiteX34-8025" fmla="*/ 498990 w 539684"/>
                  <a:gd name="connsiteY34-8026" fmla="*/ 151441 h 492336"/>
                  <a:gd name="connsiteX35-8027" fmla="*/ 461766 w 539684"/>
                  <a:gd name="connsiteY35-8028" fmla="*/ 172968 h 492336"/>
                  <a:gd name="connsiteX36-8029" fmla="*/ 455658 w 539684"/>
                  <a:gd name="connsiteY36-8030" fmla="*/ 174579 h 492336"/>
                  <a:gd name="connsiteX37-8031" fmla="*/ 445055 w 539684"/>
                  <a:gd name="connsiteY37-8032" fmla="*/ 168478 h 492336"/>
                  <a:gd name="connsiteX38-8033" fmla="*/ 449550 w 539684"/>
                  <a:gd name="connsiteY38-8034" fmla="*/ 151671 h 492336"/>
                  <a:gd name="connsiteX39-8035" fmla="*/ 486659 w 539684"/>
                  <a:gd name="connsiteY39-8036" fmla="*/ 130260 h 492336"/>
                  <a:gd name="connsiteX40-8037" fmla="*/ 496023 w 539684"/>
                  <a:gd name="connsiteY40-8038" fmla="*/ 129008 h 492336"/>
                  <a:gd name="connsiteX41-8039" fmla="*/ 43604 w 539684"/>
                  <a:gd name="connsiteY41-8040" fmla="*/ 129008 h 492336"/>
                  <a:gd name="connsiteX42-8041" fmla="*/ 52910 w 539684"/>
                  <a:gd name="connsiteY42-8042" fmla="*/ 130260 h 492336"/>
                  <a:gd name="connsiteX43-8043" fmla="*/ 90134 w 539684"/>
                  <a:gd name="connsiteY43-8044" fmla="*/ 151671 h 492336"/>
                  <a:gd name="connsiteX44-8045" fmla="*/ 94629 w 539684"/>
                  <a:gd name="connsiteY44-8046" fmla="*/ 168478 h 492336"/>
                  <a:gd name="connsiteX45-8047" fmla="*/ 84026 w 539684"/>
                  <a:gd name="connsiteY45-8048" fmla="*/ 174579 h 492336"/>
                  <a:gd name="connsiteX46-8049" fmla="*/ 77918 w 539684"/>
                  <a:gd name="connsiteY46-8050" fmla="*/ 172968 h 492336"/>
                  <a:gd name="connsiteX47-8051" fmla="*/ 40694 w 539684"/>
                  <a:gd name="connsiteY47-8052" fmla="*/ 151441 h 492336"/>
                  <a:gd name="connsiteX48-8053" fmla="*/ 36199 w 539684"/>
                  <a:gd name="connsiteY48-8054" fmla="*/ 134749 h 492336"/>
                  <a:gd name="connsiteX49-8055" fmla="*/ 43604 w 539684"/>
                  <a:gd name="connsiteY49-8056" fmla="*/ 129008 h 492336"/>
                  <a:gd name="connsiteX50-8057" fmla="*/ 267591 w 539684"/>
                  <a:gd name="connsiteY50-8058" fmla="*/ 115653 h 492336"/>
                  <a:gd name="connsiteX51-8059" fmla="*/ 425015 w 539684"/>
                  <a:gd name="connsiteY51-8060" fmla="*/ 270629 h 492336"/>
                  <a:gd name="connsiteX52-8061" fmla="*/ 409572 w 539684"/>
                  <a:gd name="connsiteY52-8062" fmla="*/ 338165 h 492336"/>
                  <a:gd name="connsiteX53-8063" fmla="*/ 365434 w 539684"/>
                  <a:gd name="connsiteY53-8064" fmla="*/ 488539 h 492336"/>
                  <a:gd name="connsiteX54-8065" fmla="*/ 365434 w 539684"/>
                  <a:gd name="connsiteY54-8066" fmla="*/ 492336 h 492336"/>
                  <a:gd name="connsiteX55-8067" fmla="*/ 334318 w 539684"/>
                  <a:gd name="connsiteY55-8068" fmla="*/ 492336 h 492336"/>
                  <a:gd name="connsiteX56-8069" fmla="*/ 334318 w 539684"/>
                  <a:gd name="connsiteY56-8070" fmla="*/ 387293 h 492336"/>
                  <a:gd name="connsiteX57-8071" fmla="*/ 334202 w 539684"/>
                  <a:gd name="connsiteY57-8072" fmla="*/ 383151 h 492336"/>
                  <a:gd name="connsiteX58-8073" fmla="*/ 205359 w 539684"/>
                  <a:gd name="connsiteY58-8074" fmla="*/ 492336 h 492336"/>
                  <a:gd name="connsiteX59-8075" fmla="*/ 174243 w 539684"/>
                  <a:gd name="connsiteY59-8076" fmla="*/ 492336 h 492336"/>
                  <a:gd name="connsiteX60-8077" fmla="*/ 174243 w 539684"/>
                  <a:gd name="connsiteY60-8078" fmla="*/ 489230 h 492336"/>
                  <a:gd name="connsiteX61-8079" fmla="*/ 131257 w 539684"/>
                  <a:gd name="connsiteY61-8080" fmla="*/ 340466 h 492336"/>
                  <a:gd name="connsiteX62-8081" fmla="*/ 114662 w 539684"/>
                  <a:gd name="connsiteY62-8082" fmla="*/ 271089 h 492336"/>
                  <a:gd name="connsiteX63-8083" fmla="*/ 267591 w 539684"/>
                  <a:gd name="connsiteY63-8084" fmla="*/ 115653 h 492336"/>
                  <a:gd name="connsiteX64-8085" fmla="*/ 395400 w 539684"/>
                  <a:gd name="connsiteY64-8086" fmla="*/ 34872 h 492336"/>
                  <a:gd name="connsiteX65-8087" fmla="*/ 404717 w 539684"/>
                  <a:gd name="connsiteY65-8088" fmla="*/ 36123 h 492336"/>
                  <a:gd name="connsiteX66-8089" fmla="*/ 409210 w 539684"/>
                  <a:gd name="connsiteY66-8090" fmla="*/ 52806 h 492336"/>
                  <a:gd name="connsiteX67-8091" fmla="*/ 387782 w 539684"/>
                  <a:gd name="connsiteY67-8092" fmla="*/ 89968 h 492336"/>
                  <a:gd name="connsiteX68-8093" fmla="*/ 377068 w 539684"/>
                  <a:gd name="connsiteY68-8094" fmla="*/ 96181 h 492336"/>
                  <a:gd name="connsiteX69-8095" fmla="*/ 370963 w 539684"/>
                  <a:gd name="connsiteY69-8096" fmla="*/ 94455 h 492336"/>
                  <a:gd name="connsiteX70-8097" fmla="*/ 366470 w 539684"/>
                  <a:gd name="connsiteY70-8098" fmla="*/ 77772 h 492336"/>
                  <a:gd name="connsiteX71-8099" fmla="*/ 387898 w 539684"/>
                  <a:gd name="connsiteY71-8100" fmla="*/ 40610 h 492336"/>
                  <a:gd name="connsiteX72-8101" fmla="*/ 395400 w 539684"/>
                  <a:gd name="connsiteY72-8102" fmla="*/ 34872 h 492336"/>
                  <a:gd name="connsiteX73-8103" fmla="*/ 144269 w 539684"/>
                  <a:gd name="connsiteY73-8104" fmla="*/ 34872 h 492336"/>
                  <a:gd name="connsiteX74-8105" fmla="*/ 151671 w 539684"/>
                  <a:gd name="connsiteY74-8106" fmla="*/ 40610 h 492336"/>
                  <a:gd name="connsiteX75-8107" fmla="*/ 173214 w 539684"/>
                  <a:gd name="connsiteY75-8108" fmla="*/ 77772 h 492336"/>
                  <a:gd name="connsiteX76-8109" fmla="*/ 168721 w 539684"/>
                  <a:gd name="connsiteY76-8110" fmla="*/ 94455 h 492336"/>
                  <a:gd name="connsiteX77-8111" fmla="*/ 162500 w 539684"/>
                  <a:gd name="connsiteY77-8112" fmla="*/ 96181 h 492336"/>
                  <a:gd name="connsiteX78-8113" fmla="*/ 151902 w 539684"/>
                  <a:gd name="connsiteY78-8114" fmla="*/ 89968 h 492336"/>
                  <a:gd name="connsiteX79-8115" fmla="*/ 130474 w 539684"/>
                  <a:gd name="connsiteY79-8116" fmla="*/ 52806 h 492336"/>
                  <a:gd name="connsiteX80-8117" fmla="*/ 134967 w 539684"/>
                  <a:gd name="connsiteY80-8118" fmla="*/ 36123 h 492336"/>
                  <a:gd name="connsiteX81-8119" fmla="*/ 144269 w 539684"/>
                  <a:gd name="connsiteY81-8120" fmla="*/ 34872 h 492336"/>
                  <a:gd name="connsiteX82-8121" fmla="*/ 269785 w 539684"/>
                  <a:gd name="connsiteY82-8122" fmla="*/ 0 h 492336"/>
                  <a:gd name="connsiteX83-8123" fmla="*/ 282121 w 539684"/>
                  <a:gd name="connsiteY83-8124" fmla="*/ 12318 h 492336"/>
                  <a:gd name="connsiteX84-8125" fmla="*/ 282121 w 539684"/>
                  <a:gd name="connsiteY84-8126" fmla="*/ 55258 h 492336"/>
                  <a:gd name="connsiteX85-8127" fmla="*/ 269785 w 539684"/>
                  <a:gd name="connsiteY85-8128" fmla="*/ 67461 h 492336"/>
                  <a:gd name="connsiteX86-8129" fmla="*/ 257564 w 539684"/>
                  <a:gd name="connsiteY86-8130" fmla="*/ 55258 h 492336"/>
                  <a:gd name="connsiteX87-8131" fmla="*/ 257564 w 539684"/>
                  <a:gd name="connsiteY87-8132" fmla="*/ 12318 h 492336"/>
                  <a:gd name="connsiteX88-8133" fmla="*/ 269785 w 539684"/>
                  <a:gd name="connsiteY88-8134" fmla="*/ 0 h 492336"/>
                  <a:gd name="connsiteX0-8135" fmla="*/ 452459 w 539684"/>
                  <a:gd name="connsiteY0-8136" fmla="*/ 364695 h 492336"/>
                  <a:gd name="connsiteX1-8137" fmla="*/ 461766 w 539684"/>
                  <a:gd name="connsiteY1-8138" fmla="*/ 365904 h 492336"/>
                  <a:gd name="connsiteX2-8139" fmla="*/ 498990 w 539684"/>
                  <a:gd name="connsiteY2-8140" fmla="*/ 387430 h 492336"/>
                  <a:gd name="connsiteX3-8141" fmla="*/ 503485 w 539684"/>
                  <a:gd name="connsiteY3-8142" fmla="*/ 404122 h 492336"/>
                  <a:gd name="connsiteX4-8143" fmla="*/ 492882 w 539684"/>
                  <a:gd name="connsiteY4-8144" fmla="*/ 410338 h 492336"/>
                  <a:gd name="connsiteX5-8145" fmla="*/ 486659 w 539684"/>
                  <a:gd name="connsiteY5-8146" fmla="*/ 408612 h 492336"/>
                  <a:gd name="connsiteX6-8147" fmla="*/ 449550 w 539684"/>
                  <a:gd name="connsiteY6-8148" fmla="*/ 387200 h 492336"/>
                  <a:gd name="connsiteX7-8149" fmla="*/ 445055 w 539684"/>
                  <a:gd name="connsiteY7-8150" fmla="*/ 370393 h 492336"/>
                  <a:gd name="connsiteX8-8151" fmla="*/ 452459 w 539684"/>
                  <a:gd name="connsiteY8-8152" fmla="*/ 364695 h 492336"/>
                  <a:gd name="connsiteX9-8153" fmla="*/ 87225 w 539684"/>
                  <a:gd name="connsiteY9-8154" fmla="*/ 364695 h 492336"/>
                  <a:gd name="connsiteX10-8155" fmla="*/ 94629 w 539684"/>
                  <a:gd name="connsiteY10-8156" fmla="*/ 370393 h 492336"/>
                  <a:gd name="connsiteX11-8157" fmla="*/ 90134 w 539684"/>
                  <a:gd name="connsiteY11-8158" fmla="*/ 387200 h 492336"/>
                  <a:gd name="connsiteX12-8159" fmla="*/ 52910 w 539684"/>
                  <a:gd name="connsiteY12-8160" fmla="*/ 408612 h 492336"/>
                  <a:gd name="connsiteX13-8161" fmla="*/ 46802 w 539684"/>
                  <a:gd name="connsiteY13-8162" fmla="*/ 410338 h 492336"/>
                  <a:gd name="connsiteX14-8163" fmla="*/ 36199 w 539684"/>
                  <a:gd name="connsiteY14-8164" fmla="*/ 404122 h 492336"/>
                  <a:gd name="connsiteX15-8165" fmla="*/ 40694 w 539684"/>
                  <a:gd name="connsiteY15-8166" fmla="*/ 387430 h 492336"/>
                  <a:gd name="connsiteX16-8167" fmla="*/ 77918 w 539684"/>
                  <a:gd name="connsiteY16-8168" fmla="*/ 365904 h 492336"/>
                  <a:gd name="connsiteX17-8169" fmla="*/ 87225 w 539684"/>
                  <a:gd name="connsiteY17-8170" fmla="*/ 364695 h 492336"/>
                  <a:gd name="connsiteX18-8171" fmla="*/ 484369 w 539684"/>
                  <a:gd name="connsiteY18-8172" fmla="*/ 257141 h 492336"/>
                  <a:gd name="connsiteX19-8173" fmla="*/ 527353 w 539684"/>
                  <a:gd name="connsiteY19-8174" fmla="*/ 257141 h 492336"/>
                  <a:gd name="connsiteX20-8175" fmla="*/ 539684 w 539684"/>
                  <a:gd name="connsiteY20-8176" fmla="*/ 269477 h 492336"/>
                  <a:gd name="connsiteX21-8177" fmla="*/ 527353 w 539684"/>
                  <a:gd name="connsiteY21-8178" fmla="*/ 281698 h 492336"/>
                  <a:gd name="connsiteX22-8179" fmla="*/ 484369 w 539684"/>
                  <a:gd name="connsiteY22-8180" fmla="*/ 281698 h 492336"/>
                  <a:gd name="connsiteX23-8181" fmla="*/ 472153 w 539684"/>
                  <a:gd name="connsiteY23-8182" fmla="*/ 269477 h 492336"/>
                  <a:gd name="connsiteX24-8183" fmla="*/ 484369 w 539684"/>
                  <a:gd name="connsiteY24-8184" fmla="*/ 257141 h 492336"/>
                  <a:gd name="connsiteX25-8185" fmla="*/ 12331 w 539684"/>
                  <a:gd name="connsiteY25-8186" fmla="*/ 257141 h 492336"/>
                  <a:gd name="connsiteX26-8187" fmla="*/ 55200 w 539684"/>
                  <a:gd name="connsiteY26-8188" fmla="*/ 257141 h 492336"/>
                  <a:gd name="connsiteX27-8189" fmla="*/ 67531 w 539684"/>
                  <a:gd name="connsiteY27-8190" fmla="*/ 269477 h 492336"/>
                  <a:gd name="connsiteX28-8191" fmla="*/ 55200 w 539684"/>
                  <a:gd name="connsiteY28-8192" fmla="*/ 281698 h 492336"/>
                  <a:gd name="connsiteX29-8193" fmla="*/ 12331 w 539684"/>
                  <a:gd name="connsiteY29-8194" fmla="*/ 281698 h 492336"/>
                  <a:gd name="connsiteX30-8195" fmla="*/ 0 w 539684"/>
                  <a:gd name="connsiteY30-8196" fmla="*/ 269477 h 492336"/>
                  <a:gd name="connsiteX31-8197" fmla="*/ 12331 w 539684"/>
                  <a:gd name="connsiteY31-8198" fmla="*/ 257141 h 492336"/>
                  <a:gd name="connsiteX32-8199" fmla="*/ 496023 w 539684"/>
                  <a:gd name="connsiteY32-8200" fmla="*/ 129008 h 492336"/>
                  <a:gd name="connsiteX33-8201" fmla="*/ 503485 w 539684"/>
                  <a:gd name="connsiteY33-8202" fmla="*/ 134749 h 492336"/>
                  <a:gd name="connsiteX34-8203" fmla="*/ 498990 w 539684"/>
                  <a:gd name="connsiteY34-8204" fmla="*/ 151441 h 492336"/>
                  <a:gd name="connsiteX35-8205" fmla="*/ 461766 w 539684"/>
                  <a:gd name="connsiteY35-8206" fmla="*/ 172968 h 492336"/>
                  <a:gd name="connsiteX36-8207" fmla="*/ 455658 w 539684"/>
                  <a:gd name="connsiteY36-8208" fmla="*/ 174579 h 492336"/>
                  <a:gd name="connsiteX37-8209" fmla="*/ 445055 w 539684"/>
                  <a:gd name="connsiteY37-8210" fmla="*/ 168478 h 492336"/>
                  <a:gd name="connsiteX38-8211" fmla="*/ 449550 w 539684"/>
                  <a:gd name="connsiteY38-8212" fmla="*/ 151671 h 492336"/>
                  <a:gd name="connsiteX39-8213" fmla="*/ 486659 w 539684"/>
                  <a:gd name="connsiteY39-8214" fmla="*/ 130260 h 492336"/>
                  <a:gd name="connsiteX40-8215" fmla="*/ 496023 w 539684"/>
                  <a:gd name="connsiteY40-8216" fmla="*/ 129008 h 492336"/>
                  <a:gd name="connsiteX41-8217" fmla="*/ 43604 w 539684"/>
                  <a:gd name="connsiteY41-8218" fmla="*/ 129008 h 492336"/>
                  <a:gd name="connsiteX42-8219" fmla="*/ 52910 w 539684"/>
                  <a:gd name="connsiteY42-8220" fmla="*/ 130260 h 492336"/>
                  <a:gd name="connsiteX43-8221" fmla="*/ 90134 w 539684"/>
                  <a:gd name="connsiteY43-8222" fmla="*/ 151671 h 492336"/>
                  <a:gd name="connsiteX44-8223" fmla="*/ 94629 w 539684"/>
                  <a:gd name="connsiteY44-8224" fmla="*/ 168478 h 492336"/>
                  <a:gd name="connsiteX45-8225" fmla="*/ 84026 w 539684"/>
                  <a:gd name="connsiteY45-8226" fmla="*/ 174579 h 492336"/>
                  <a:gd name="connsiteX46-8227" fmla="*/ 77918 w 539684"/>
                  <a:gd name="connsiteY46-8228" fmla="*/ 172968 h 492336"/>
                  <a:gd name="connsiteX47-8229" fmla="*/ 40694 w 539684"/>
                  <a:gd name="connsiteY47-8230" fmla="*/ 151441 h 492336"/>
                  <a:gd name="connsiteX48-8231" fmla="*/ 36199 w 539684"/>
                  <a:gd name="connsiteY48-8232" fmla="*/ 134749 h 492336"/>
                  <a:gd name="connsiteX49-8233" fmla="*/ 43604 w 539684"/>
                  <a:gd name="connsiteY49-8234" fmla="*/ 129008 h 492336"/>
                  <a:gd name="connsiteX50-8235" fmla="*/ 267591 w 539684"/>
                  <a:gd name="connsiteY50-8236" fmla="*/ 115653 h 492336"/>
                  <a:gd name="connsiteX51-8237" fmla="*/ 425015 w 539684"/>
                  <a:gd name="connsiteY51-8238" fmla="*/ 270629 h 492336"/>
                  <a:gd name="connsiteX52-8239" fmla="*/ 409572 w 539684"/>
                  <a:gd name="connsiteY52-8240" fmla="*/ 338165 h 492336"/>
                  <a:gd name="connsiteX53-8241" fmla="*/ 365434 w 539684"/>
                  <a:gd name="connsiteY53-8242" fmla="*/ 488539 h 492336"/>
                  <a:gd name="connsiteX54-8243" fmla="*/ 365434 w 539684"/>
                  <a:gd name="connsiteY54-8244" fmla="*/ 492336 h 492336"/>
                  <a:gd name="connsiteX55-8245" fmla="*/ 334318 w 539684"/>
                  <a:gd name="connsiteY55-8246" fmla="*/ 492336 h 492336"/>
                  <a:gd name="connsiteX56-8247" fmla="*/ 334318 w 539684"/>
                  <a:gd name="connsiteY56-8248" fmla="*/ 387293 h 492336"/>
                  <a:gd name="connsiteX57-8249" fmla="*/ 205359 w 539684"/>
                  <a:gd name="connsiteY57-8250" fmla="*/ 492336 h 492336"/>
                  <a:gd name="connsiteX58-8251" fmla="*/ 174243 w 539684"/>
                  <a:gd name="connsiteY58-8252" fmla="*/ 492336 h 492336"/>
                  <a:gd name="connsiteX59-8253" fmla="*/ 174243 w 539684"/>
                  <a:gd name="connsiteY59-8254" fmla="*/ 489230 h 492336"/>
                  <a:gd name="connsiteX60-8255" fmla="*/ 131257 w 539684"/>
                  <a:gd name="connsiteY60-8256" fmla="*/ 340466 h 492336"/>
                  <a:gd name="connsiteX61-8257" fmla="*/ 114662 w 539684"/>
                  <a:gd name="connsiteY61-8258" fmla="*/ 271089 h 492336"/>
                  <a:gd name="connsiteX62-8259" fmla="*/ 267591 w 539684"/>
                  <a:gd name="connsiteY62-8260" fmla="*/ 115653 h 492336"/>
                  <a:gd name="connsiteX63-8261" fmla="*/ 395400 w 539684"/>
                  <a:gd name="connsiteY63-8262" fmla="*/ 34872 h 492336"/>
                  <a:gd name="connsiteX64-8263" fmla="*/ 404717 w 539684"/>
                  <a:gd name="connsiteY64-8264" fmla="*/ 36123 h 492336"/>
                  <a:gd name="connsiteX65-8265" fmla="*/ 409210 w 539684"/>
                  <a:gd name="connsiteY65-8266" fmla="*/ 52806 h 492336"/>
                  <a:gd name="connsiteX66-8267" fmla="*/ 387782 w 539684"/>
                  <a:gd name="connsiteY66-8268" fmla="*/ 89968 h 492336"/>
                  <a:gd name="connsiteX67-8269" fmla="*/ 377068 w 539684"/>
                  <a:gd name="connsiteY67-8270" fmla="*/ 96181 h 492336"/>
                  <a:gd name="connsiteX68-8271" fmla="*/ 370963 w 539684"/>
                  <a:gd name="connsiteY68-8272" fmla="*/ 94455 h 492336"/>
                  <a:gd name="connsiteX69-8273" fmla="*/ 366470 w 539684"/>
                  <a:gd name="connsiteY69-8274" fmla="*/ 77772 h 492336"/>
                  <a:gd name="connsiteX70-8275" fmla="*/ 387898 w 539684"/>
                  <a:gd name="connsiteY70-8276" fmla="*/ 40610 h 492336"/>
                  <a:gd name="connsiteX71-8277" fmla="*/ 395400 w 539684"/>
                  <a:gd name="connsiteY71-8278" fmla="*/ 34872 h 492336"/>
                  <a:gd name="connsiteX72-8279" fmla="*/ 144269 w 539684"/>
                  <a:gd name="connsiteY72-8280" fmla="*/ 34872 h 492336"/>
                  <a:gd name="connsiteX73-8281" fmla="*/ 151671 w 539684"/>
                  <a:gd name="connsiteY73-8282" fmla="*/ 40610 h 492336"/>
                  <a:gd name="connsiteX74-8283" fmla="*/ 173214 w 539684"/>
                  <a:gd name="connsiteY74-8284" fmla="*/ 77772 h 492336"/>
                  <a:gd name="connsiteX75-8285" fmla="*/ 168721 w 539684"/>
                  <a:gd name="connsiteY75-8286" fmla="*/ 94455 h 492336"/>
                  <a:gd name="connsiteX76-8287" fmla="*/ 162500 w 539684"/>
                  <a:gd name="connsiteY76-8288" fmla="*/ 96181 h 492336"/>
                  <a:gd name="connsiteX77-8289" fmla="*/ 151902 w 539684"/>
                  <a:gd name="connsiteY77-8290" fmla="*/ 89968 h 492336"/>
                  <a:gd name="connsiteX78-8291" fmla="*/ 130474 w 539684"/>
                  <a:gd name="connsiteY78-8292" fmla="*/ 52806 h 492336"/>
                  <a:gd name="connsiteX79-8293" fmla="*/ 134967 w 539684"/>
                  <a:gd name="connsiteY79-8294" fmla="*/ 36123 h 492336"/>
                  <a:gd name="connsiteX80-8295" fmla="*/ 144269 w 539684"/>
                  <a:gd name="connsiteY80-8296" fmla="*/ 34872 h 492336"/>
                  <a:gd name="connsiteX81-8297" fmla="*/ 269785 w 539684"/>
                  <a:gd name="connsiteY81-8298" fmla="*/ 0 h 492336"/>
                  <a:gd name="connsiteX82-8299" fmla="*/ 282121 w 539684"/>
                  <a:gd name="connsiteY82-8300" fmla="*/ 12318 h 492336"/>
                  <a:gd name="connsiteX83-8301" fmla="*/ 282121 w 539684"/>
                  <a:gd name="connsiteY83-8302" fmla="*/ 55258 h 492336"/>
                  <a:gd name="connsiteX84-8303" fmla="*/ 269785 w 539684"/>
                  <a:gd name="connsiteY84-8304" fmla="*/ 67461 h 492336"/>
                  <a:gd name="connsiteX85-8305" fmla="*/ 257564 w 539684"/>
                  <a:gd name="connsiteY85-8306" fmla="*/ 55258 h 492336"/>
                  <a:gd name="connsiteX86-8307" fmla="*/ 257564 w 539684"/>
                  <a:gd name="connsiteY86-8308" fmla="*/ 12318 h 492336"/>
                  <a:gd name="connsiteX87-8309" fmla="*/ 269785 w 539684"/>
                  <a:gd name="connsiteY87-8310" fmla="*/ 0 h 492336"/>
                  <a:gd name="connsiteX0-8311" fmla="*/ 452459 w 539684"/>
                  <a:gd name="connsiteY0-8312" fmla="*/ 364695 h 492336"/>
                  <a:gd name="connsiteX1-8313" fmla="*/ 461766 w 539684"/>
                  <a:gd name="connsiteY1-8314" fmla="*/ 365904 h 492336"/>
                  <a:gd name="connsiteX2-8315" fmla="*/ 498990 w 539684"/>
                  <a:gd name="connsiteY2-8316" fmla="*/ 387430 h 492336"/>
                  <a:gd name="connsiteX3-8317" fmla="*/ 503485 w 539684"/>
                  <a:gd name="connsiteY3-8318" fmla="*/ 404122 h 492336"/>
                  <a:gd name="connsiteX4-8319" fmla="*/ 492882 w 539684"/>
                  <a:gd name="connsiteY4-8320" fmla="*/ 410338 h 492336"/>
                  <a:gd name="connsiteX5-8321" fmla="*/ 486659 w 539684"/>
                  <a:gd name="connsiteY5-8322" fmla="*/ 408612 h 492336"/>
                  <a:gd name="connsiteX6-8323" fmla="*/ 449550 w 539684"/>
                  <a:gd name="connsiteY6-8324" fmla="*/ 387200 h 492336"/>
                  <a:gd name="connsiteX7-8325" fmla="*/ 445055 w 539684"/>
                  <a:gd name="connsiteY7-8326" fmla="*/ 370393 h 492336"/>
                  <a:gd name="connsiteX8-8327" fmla="*/ 452459 w 539684"/>
                  <a:gd name="connsiteY8-8328" fmla="*/ 364695 h 492336"/>
                  <a:gd name="connsiteX9-8329" fmla="*/ 87225 w 539684"/>
                  <a:gd name="connsiteY9-8330" fmla="*/ 364695 h 492336"/>
                  <a:gd name="connsiteX10-8331" fmla="*/ 94629 w 539684"/>
                  <a:gd name="connsiteY10-8332" fmla="*/ 370393 h 492336"/>
                  <a:gd name="connsiteX11-8333" fmla="*/ 90134 w 539684"/>
                  <a:gd name="connsiteY11-8334" fmla="*/ 387200 h 492336"/>
                  <a:gd name="connsiteX12-8335" fmla="*/ 52910 w 539684"/>
                  <a:gd name="connsiteY12-8336" fmla="*/ 408612 h 492336"/>
                  <a:gd name="connsiteX13-8337" fmla="*/ 46802 w 539684"/>
                  <a:gd name="connsiteY13-8338" fmla="*/ 410338 h 492336"/>
                  <a:gd name="connsiteX14-8339" fmla="*/ 36199 w 539684"/>
                  <a:gd name="connsiteY14-8340" fmla="*/ 404122 h 492336"/>
                  <a:gd name="connsiteX15-8341" fmla="*/ 40694 w 539684"/>
                  <a:gd name="connsiteY15-8342" fmla="*/ 387430 h 492336"/>
                  <a:gd name="connsiteX16-8343" fmla="*/ 77918 w 539684"/>
                  <a:gd name="connsiteY16-8344" fmla="*/ 365904 h 492336"/>
                  <a:gd name="connsiteX17-8345" fmla="*/ 87225 w 539684"/>
                  <a:gd name="connsiteY17-8346" fmla="*/ 364695 h 492336"/>
                  <a:gd name="connsiteX18-8347" fmla="*/ 484369 w 539684"/>
                  <a:gd name="connsiteY18-8348" fmla="*/ 257141 h 492336"/>
                  <a:gd name="connsiteX19-8349" fmla="*/ 527353 w 539684"/>
                  <a:gd name="connsiteY19-8350" fmla="*/ 257141 h 492336"/>
                  <a:gd name="connsiteX20-8351" fmla="*/ 539684 w 539684"/>
                  <a:gd name="connsiteY20-8352" fmla="*/ 269477 h 492336"/>
                  <a:gd name="connsiteX21-8353" fmla="*/ 527353 w 539684"/>
                  <a:gd name="connsiteY21-8354" fmla="*/ 281698 h 492336"/>
                  <a:gd name="connsiteX22-8355" fmla="*/ 484369 w 539684"/>
                  <a:gd name="connsiteY22-8356" fmla="*/ 281698 h 492336"/>
                  <a:gd name="connsiteX23-8357" fmla="*/ 472153 w 539684"/>
                  <a:gd name="connsiteY23-8358" fmla="*/ 269477 h 492336"/>
                  <a:gd name="connsiteX24-8359" fmla="*/ 484369 w 539684"/>
                  <a:gd name="connsiteY24-8360" fmla="*/ 257141 h 492336"/>
                  <a:gd name="connsiteX25-8361" fmla="*/ 12331 w 539684"/>
                  <a:gd name="connsiteY25-8362" fmla="*/ 257141 h 492336"/>
                  <a:gd name="connsiteX26-8363" fmla="*/ 55200 w 539684"/>
                  <a:gd name="connsiteY26-8364" fmla="*/ 257141 h 492336"/>
                  <a:gd name="connsiteX27-8365" fmla="*/ 67531 w 539684"/>
                  <a:gd name="connsiteY27-8366" fmla="*/ 269477 h 492336"/>
                  <a:gd name="connsiteX28-8367" fmla="*/ 55200 w 539684"/>
                  <a:gd name="connsiteY28-8368" fmla="*/ 281698 h 492336"/>
                  <a:gd name="connsiteX29-8369" fmla="*/ 12331 w 539684"/>
                  <a:gd name="connsiteY29-8370" fmla="*/ 281698 h 492336"/>
                  <a:gd name="connsiteX30-8371" fmla="*/ 0 w 539684"/>
                  <a:gd name="connsiteY30-8372" fmla="*/ 269477 h 492336"/>
                  <a:gd name="connsiteX31-8373" fmla="*/ 12331 w 539684"/>
                  <a:gd name="connsiteY31-8374" fmla="*/ 257141 h 492336"/>
                  <a:gd name="connsiteX32-8375" fmla="*/ 496023 w 539684"/>
                  <a:gd name="connsiteY32-8376" fmla="*/ 129008 h 492336"/>
                  <a:gd name="connsiteX33-8377" fmla="*/ 503485 w 539684"/>
                  <a:gd name="connsiteY33-8378" fmla="*/ 134749 h 492336"/>
                  <a:gd name="connsiteX34-8379" fmla="*/ 498990 w 539684"/>
                  <a:gd name="connsiteY34-8380" fmla="*/ 151441 h 492336"/>
                  <a:gd name="connsiteX35-8381" fmla="*/ 461766 w 539684"/>
                  <a:gd name="connsiteY35-8382" fmla="*/ 172968 h 492336"/>
                  <a:gd name="connsiteX36-8383" fmla="*/ 455658 w 539684"/>
                  <a:gd name="connsiteY36-8384" fmla="*/ 174579 h 492336"/>
                  <a:gd name="connsiteX37-8385" fmla="*/ 445055 w 539684"/>
                  <a:gd name="connsiteY37-8386" fmla="*/ 168478 h 492336"/>
                  <a:gd name="connsiteX38-8387" fmla="*/ 449550 w 539684"/>
                  <a:gd name="connsiteY38-8388" fmla="*/ 151671 h 492336"/>
                  <a:gd name="connsiteX39-8389" fmla="*/ 486659 w 539684"/>
                  <a:gd name="connsiteY39-8390" fmla="*/ 130260 h 492336"/>
                  <a:gd name="connsiteX40-8391" fmla="*/ 496023 w 539684"/>
                  <a:gd name="connsiteY40-8392" fmla="*/ 129008 h 492336"/>
                  <a:gd name="connsiteX41-8393" fmla="*/ 43604 w 539684"/>
                  <a:gd name="connsiteY41-8394" fmla="*/ 129008 h 492336"/>
                  <a:gd name="connsiteX42-8395" fmla="*/ 52910 w 539684"/>
                  <a:gd name="connsiteY42-8396" fmla="*/ 130260 h 492336"/>
                  <a:gd name="connsiteX43-8397" fmla="*/ 90134 w 539684"/>
                  <a:gd name="connsiteY43-8398" fmla="*/ 151671 h 492336"/>
                  <a:gd name="connsiteX44-8399" fmla="*/ 94629 w 539684"/>
                  <a:gd name="connsiteY44-8400" fmla="*/ 168478 h 492336"/>
                  <a:gd name="connsiteX45-8401" fmla="*/ 84026 w 539684"/>
                  <a:gd name="connsiteY45-8402" fmla="*/ 174579 h 492336"/>
                  <a:gd name="connsiteX46-8403" fmla="*/ 77918 w 539684"/>
                  <a:gd name="connsiteY46-8404" fmla="*/ 172968 h 492336"/>
                  <a:gd name="connsiteX47-8405" fmla="*/ 40694 w 539684"/>
                  <a:gd name="connsiteY47-8406" fmla="*/ 151441 h 492336"/>
                  <a:gd name="connsiteX48-8407" fmla="*/ 36199 w 539684"/>
                  <a:gd name="connsiteY48-8408" fmla="*/ 134749 h 492336"/>
                  <a:gd name="connsiteX49-8409" fmla="*/ 43604 w 539684"/>
                  <a:gd name="connsiteY49-8410" fmla="*/ 129008 h 492336"/>
                  <a:gd name="connsiteX50-8411" fmla="*/ 267591 w 539684"/>
                  <a:gd name="connsiteY50-8412" fmla="*/ 115653 h 492336"/>
                  <a:gd name="connsiteX51-8413" fmla="*/ 425015 w 539684"/>
                  <a:gd name="connsiteY51-8414" fmla="*/ 270629 h 492336"/>
                  <a:gd name="connsiteX52-8415" fmla="*/ 409572 w 539684"/>
                  <a:gd name="connsiteY52-8416" fmla="*/ 338165 h 492336"/>
                  <a:gd name="connsiteX53-8417" fmla="*/ 365434 w 539684"/>
                  <a:gd name="connsiteY53-8418" fmla="*/ 488539 h 492336"/>
                  <a:gd name="connsiteX54-8419" fmla="*/ 365434 w 539684"/>
                  <a:gd name="connsiteY54-8420" fmla="*/ 492336 h 492336"/>
                  <a:gd name="connsiteX55-8421" fmla="*/ 334318 w 539684"/>
                  <a:gd name="connsiteY55-8422" fmla="*/ 492336 h 492336"/>
                  <a:gd name="connsiteX56-8423" fmla="*/ 205359 w 539684"/>
                  <a:gd name="connsiteY56-8424" fmla="*/ 492336 h 492336"/>
                  <a:gd name="connsiteX57-8425" fmla="*/ 174243 w 539684"/>
                  <a:gd name="connsiteY57-8426" fmla="*/ 492336 h 492336"/>
                  <a:gd name="connsiteX58-8427" fmla="*/ 174243 w 539684"/>
                  <a:gd name="connsiteY58-8428" fmla="*/ 489230 h 492336"/>
                  <a:gd name="connsiteX59-8429" fmla="*/ 131257 w 539684"/>
                  <a:gd name="connsiteY59-8430" fmla="*/ 340466 h 492336"/>
                  <a:gd name="connsiteX60-8431" fmla="*/ 114662 w 539684"/>
                  <a:gd name="connsiteY60-8432" fmla="*/ 271089 h 492336"/>
                  <a:gd name="connsiteX61-8433" fmla="*/ 267591 w 539684"/>
                  <a:gd name="connsiteY61-8434" fmla="*/ 115653 h 492336"/>
                  <a:gd name="connsiteX62-8435" fmla="*/ 395400 w 539684"/>
                  <a:gd name="connsiteY62-8436" fmla="*/ 34872 h 492336"/>
                  <a:gd name="connsiteX63-8437" fmla="*/ 404717 w 539684"/>
                  <a:gd name="connsiteY63-8438" fmla="*/ 36123 h 492336"/>
                  <a:gd name="connsiteX64-8439" fmla="*/ 409210 w 539684"/>
                  <a:gd name="connsiteY64-8440" fmla="*/ 52806 h 492336"/>
                  <a:gd name="connsiteX65-8441" fmla="*/ 387782 w 539684"/>
                  <a:gd name="connsiteY65-8442" fmla="*/ 89968 h 492336"/>
                  <a:gd name="connsiteX66-8443" fmla="*/ 377068 w 539684"/>
                  <a:gd name="connsiteY66-8444" fmla="*/ 96181 h 492336"/>
                  <a:gd name="connsiteX67-8445" fmla="*/ 370963 w 539684"/>
                  <a:gd name="connsiteY67-8446" fmla="*/ 94455 h 492336"/>
                  <a:gd name="connsiteX68-8447" fmla="*/ 366470 w 539684"/>
                  <a:gd name="connsiteY68-8448" fmla="*/ 77772 h 492336"/>
                  <a:gd name="connsiteX69-8449" fmla="*/ 387898 w 539684"/>
                  <a:gd name="connsiteY69-8450" fmla="*/ 40610 h 492336"/>
                  <a:gd name="connsiteX70-8451" fmla="*/ 395400 w 539684"/>
                  <a:gd name="connsiteY70-8452" fmla="*/ 34872 h 492336"/>
                  <a:gd name="connsiteX71-8453" fmla="*/ 144269 w 539684"/>
                  <a:gd name="connsiteY71-8454" fmla="*/ 34872 h 492336"/>
                  <a:gd name="connsiteX72-8455" fmla="*/ 151671 w 539684"/>
                  <a:gd name="connsiteY72-8456" fmla="*/ 40610 h 492336"/>
                  <a:gd name="connsiteX73-8457" fmla="*/ 173214 w 539684"/>
                  <a:gd name="connsiteY73-8458" fmla="*/ 77772 h 492336"/>
                  <a:gd name="connsiteX74-8459" fmla="*/ 168721 w 539684"/>
                  <a:gd name="connsiteY74-8460" fmla="*/ 94455 h 492336"/>
                  <a:gd name="connsiteX75-8461" fmla="*/ 162500 w 539684"/>
                  <a:gd name="connsiteY75-8462" fmla="*/ 96181 h 492336"/>
                  <a:gd name="connsiteX76-8463" fmla="*/ 151902 w 539684"/>
                  <a:gd name="connsiteY76-8464" fmla="*/ 89968 h 492336"/>
                  <a:gd name="connsiteX77-8465" fmla="*/ 130474 w 539684"/>
                  <a:gd name="connsiteY77-8466" fmla="*/ 52806 h 492336"/>
                  <a:gd name="connsiteX78-8467" fmla="*/ 134967 w 539684"/>
                  <a:gd name="connsiteY78-8468" fmla="*/ 36123 h 492336"/>
                  <a:gd name="connsiteX79-8469" fmla="*/ 144269 w 539684"/>
                  <a:gd name="connsiteY79-8470" fmla="*/ 34872 h 492336"/>
                  <a:gd name="connsiteX80-8471" fmla="*/ 269785 w 539684"/>
                  <a:gd name="connsiteY80-8472" fmla="*/ 0 h 492336"/>
                  <a:gd name="connsiteX81-8473" fmla="*/ 282121 w 539684"/>
                  <a:gd name="connsiteY81-8474" fmla="*/ 12318 h 492336"/>
                  <a:gd name="connsiteX82-8475" fmla="*/ 282121 w 539684"/>
                  <a:gd name="connsiteY82-8476" fmla="*/ 55258 h 492336"/>
                  <a:gd name="connsiteX83-8477" fmla="*/ 269785 w 539684"/>
                  <a:gd name="connsiteY83-8478" fmla="*/ 67461 h 492336"/>
                  <a:gd name="connsiteX84-8479" fmla="*/ 257564 w 539684"/>
                  <a:gd name="connsiteY84-8480" fmla="*/ 55258 h 492336"/>
                  <a:gd name="connsiteX85-8481" fmla="*/ 257564 w 539684"/>
                  <a:gd name="connsiteY85-8482" fmla="*/ 12318 h 492336"/>
                  <a:gd name="connsiteX86-8483" fmla="*/ 269785 w 539684"/>
                  <a:gd name="connsiteY86-8484" fmla="*/ 0 h 492336"/>
                  <a:gd name="connsiteX0-8485" fmla="*/ 452459 w 539684"/>
                  <a:gd name="connsiteY0-8486" fmla="*/ 364695 h 492336"/>
                  <a:gd name="connsiteX1-8487" fmla="*/ 461766 w 539684"/>
                  <a:gd name="connsiteY1-8488" fmla="*/ 365904 h 492336"/>
                  <a:gd name="connsiteX2-8489" fmla="*/ 498990 w 539684"/>
                  <a:gd name="connsiteY2-8490" fmla="*/ 387430 h 492336"/>
                  <a:gd name="connsiteX3-8491" fmla="*/ 503485 w 539684"/>
                  <a:gd name="connsiteY3-8492" fmla="*/ 404122 h 492336"/>
                  <a:gd name="connsiteX4-8493" fmla="*/ 492882 w 539684"/>
                  <a:gd name="connsiteY4-8494" fmla="*/ 410338 h 492336"/>
                  <a:gd name="connsiteX5-8495" fmla="*/ 486659 w 539684"/>
                  <a:gd name="connsiteY5-8496" fmla="*/ 408612 h 492336"/>
                  <a:gd name="connsiteX6-8497" fmla="*/ 449550 w 539684"/>
                  <a:gd name="connsiteY6-8498" fmla="*/ 387200 h 492336"/>
                  <a:gd name="connsiteX7-8499" fmla="*/ 445055 w 539684"/>
                  <a:gd name="connsiteY7-8500" fmla="*/ 370393 h 492336"/>
                  <a:gd name="connsiteX8-8501" fmla="*/ 452459 w 539684"/>
                  <a:gd name="connsiteY8-8502" fmla="*/ 364695 h 492336"/>
                  <a:gd name="connsiteX9-8503" fmla="*/ 87225 w 539684"/>
                  <a:gd name="connsiteY9-8504" fmla="*/ 364695 h 492336"/>
                  <a:gd name="connsiteX10-8505" fmla="*/ 94629 w 539684"/>
                  <a:gd name="connsiteY10-8506" fmla="*/ 370393 h 492336"/>
                  <a:gd name="connsiteX11-8507" fmla="*/ 90134 w 539684"/>
                  <a:gd name="connsiteY11-8508" fmla="*/ 387200 h 492336"/>
                  <a:gd name="connsiteX12-8509" fmla="*/ 52910 w 539684"/>
                  <a:gd name="connsiteY12-8510" fmla="*/ 408612 h 492336"/>
                  <a:gd name="connsiteX13-8511" fmla="*/ 46802 w 539684"/>
                  <a:gd name="connsiteY13-8512" fmla="*/ 410338 h 492336"/>
                  <a:gd name="connsiteX14-8513" fmla="*/ 36199 w 539684"/>
                  <a:gd name="connsiteY14-8514" fmla="*/ 404122 h 492336"/>
                  <a:gd name="connsiteX15-8515" fmla="*/ 40694 w 539684"/>
                  <a:gd name="connsiteY15-8516" fmla="*/ 387430 h 492336"/>
                  <a:gd name="connsiteX16-8517" fmla="*/ 77918 w 539684"/>
                  <a:gd name="connsiteY16-8518" fmla="*/ 365904 h 492336"/>
                  <a:gd name="connsiteX17-8519" fmla="*/ 87225 w 539684"/>
                  <a:gd name="connsiteY17-8520" fmla="*/ 364695 h 492336"/>
                  <a:gd name="connsiteX18-8521" fmla="*/ 484369 w 539684"/>
                  <a:gd name="connsiteY18-8522" fmla="*/ 257141 h 492336"/>
                  <a:gd name="connsiteX19-8523" fmla="*/ 527353 w 539684"/>
                  <a:gd name="connsiteY19-8524" fmla="*/ 257141 h 492336"/>
                  <a:gd name="connsiteX20-8525" fmla="*/ 539684 w 539684"/>
                  <a:gd name="connsiteY20-8526" fmla="*/ 269477 h 492336"/>
                  <a:gd name="connsiteX21-8527" fmla="*/ 527353 w 539684"/>
                  <a:gd name="connsiteY21-8528" fmla="*/ 281698 h 492336"/>
                  <a:gd name="connsiteX22-8529" fmla="*/ 484369 w 539684"/>
                  <a:gd name="connsiteY22-8530" fmla="*/ 281698 h 492336"/>
                  <a:gd name="connsiteX23-8531" fmla="*/ 472153 w 539684"/>
                  <a:gd name="connsiteY23-8532" fmla="*/ 269477 h 492336"/>
                  <a:gd name="connsiteX24-8533" fmla="*/ 484369 w 539684"/>
                  <a:gd name="connsiteY24-8534" fmla="*/ 257141 h 492336"/>
                  <a:gd name="connsiteX25-8535" fmla="*/ 12331 w 539684"/>
                  <a:gd name="connsiteY25-8536" fmla="*/ 257141 h 492336"/>
                  <a:gd name="connsiteX26-8537" fmla="*/ 55200 w 539684"/>
                  <a:gd name="connsiteY26-8538" fmla="*/ 257141 h 492336"/>
                  <a:gd name="connsiteX27-8539" fmla="*/ 67531 w 539684"/>
                  <a:gd name="connsiteY27-8540" fmla="*/ 269477 h 492336"/>
                  <a:gd name="connsiteX28-8541" fmla="*/ 55200 w 539684"/>
                  <a:gd name="connsiteY28-8542" fmla="*/ 281698 h 492336"/>
                  <a:gd name="connsiteX29-8543" fmla="*/ 12331 w 539684"/>
                  <a:gd name="connsiteY29-8544" fmla="*/ 281698 h 492336"/>
                  <a:gd name="connsiteX30-8545" fmla="*/ 0 w 539684"/>
                  <a:gd name="connsiteY30-8546" fmla="*/ 269477 h 492336"/>
                  <a:gd name="connsiteX31-8547" fmla="*/ 12331 w 539684"/>
                  <a:gd name="connsiteY31-8548" fmla="*/ 257141 h 492336"/>
                  <a:gd name="connsiteX32-8549" fmla="*/ 496023 w 539684"/>
                  <a:gd name="connsiteY32-8550" fmla="*/ 129008 h 492336"/>
                  <a:gd name="connsiteX33-8551" fmla="*/ 503485 w 539684"/>
                  <a:gd name="connsiteY33-8552" fmla="*/ 134749 h 492336"/>
                  <a:gd name="connsiteX34-8553" fmla="*/ 498990 w 539684"/>
                  <a:gd name="connsiteY34-8554" fmla="*/ 151441 h 492336"/>
                  <a:gd name="connsiteX35-8555" fmla="*/ 461766 w 539684"/>
                  <a:gd name="connsiteY35-8556" fmla="*/ 172968 h 492336"/>
                  <a:gd name="connsiteX36-8557" fmla="*/ 455658 w 539684"/>
                  <a:gd name="connsiteY36-8558" fmla="*/ 174579 h 492336"/>
                  <a:gd name="connsiteX37-8559" fmla="*/ 445055 w 539684"/>
                  <a:gd name="connsiteY37-8560" fmla="*/ 168478 h 492336"/>
                  <a:gd name="connsiteX38-8561" fmla="*/ 449550 w 539684"/>
                  <a:gd name="connsiteY38-8562" fmla="*/ 151671 h 492336"/>
                  <a:gd name="connsiteX39-8563" fmla="*/ 486659 w 539684"/>
                  <a:gd name="connsiteY39-8564" fmla="*/ 130260 h 492336"/>
                  <a:gd name="connsiteX40-8565" fmla="*/ 496023 w 539684"/>
                  <a:gd name="connsiteY40-8566" fmla="*/ 129008 h 492336"/>
                  <a:gd name="connsiteX41-8567" fmla="*/ 43604 w 539684"/>
                  <a:gd name="connsiteY41-8568" fmla="*/ 129008 h 492336"/>
                  <a:gd name="connsiteX42-8569" fmla="*/ 52910 w 539684"/>
                  <a:gd name="connsiteY42-8570" fmla="*/ 130260 h 492336"/>
                  <a:gd name="connsiteX43-8571" fmla="*/ 90134 w 539684"/>
                  <a:gd name="connsiteY43-8572" fmla="*/ 151671 h 492336"/>
                  <a:gd name="connsiteX44-8573" fmla="*/ 94629 w 539684"/>
                  <a:gd name="connsiteY44-8574" fmla="*/ 168478 h 492336"/>
                  <a:gd name="connsiteX45-8575" fmla="*/ 84026 w 539684"/>
                  <a:gd name="connsiteY45-8576" fmla="*/ 174579 h 492336"/>
                  <a:gd name="connsiteX46-8577" fmla="*/ 77918 w 539684"/>
                  <a:gd name="connsiteY46-8578" fmla="*/ 172968 h 492336"/>
                  <a:gd name="connsiteX47-8579" fmla="*/ 40694 w 539684"/>
                  <a:gd name="connsiteY47-8580" fmla="*/ 151441 h 492336"/>
                  <a:gd name="connsiteX48-8581" fmla="*/ 36199 w 539684"/>
                  <a:gd name="connsiteY48-8582" fmla="*/ 134749 h 492336"/>
                  <a:gd name="connsiteX49-8583" fmla="*/ 43604 w 539684"/>
                  <a:gd name="connsiteY49-8584" fmla="*/ 129008 h 492336"/>
                  <a:gd name="connsiteX50-8585" fmla="*/ 267591 w 539684"/>
                  <a:gd name="connsiteY50-8586" fmla="*/ 115653 h 492336"/>
                  <a:gd name="connsiteX51-8587" fmla="*/ 425015 w 539684"/>
                  <a:gd name="connsiteY51-8588" fmla="*/ 270629 h 492336"/>
                  <a:gd name="connsiteX52-8589" fmla="*/ 409572 w 539684"/>
                  <a:gd name="connsiteY52-8590" fmla="*/ 338165 h 492336"/>
                  <a:gd name="connsiteX53-8591" fmla="*/ 365434 w 539684"/>
                  <a:gd name="connsiteY53-8592" fmla="*/ 488539 h 492336"/>
                  <a:gd name="connsiteX54-8593" fmla="*/ 365434 w 539684"/>
                  <a:gd name="connsiteY54-8594" fmla="*/ 492336 h 492336"/>
                  <a:gd name="connsiteX55-8595" fmla="*/ 205359 w 539684"/>
                  <a:gd name="connsiteY55-8596" fmla="*/ 492336 h 492336"/>
                  <a:gd name="connsiteX56-8597" fmla="*/ 174243 w 539684"/>
                  <a:gd name="connsiteY56-8598" fmla="*/ 492336 h 492336"/>
                  <a:gd name="connsiteX57-8599" fmla="*/ 174243 w 539684"/>
                  <a:gd name="connsiteY57-8600" fmla="*/ 489230 h 492336"/>
                  <a:gd name="connsiteX58-8601" fmla="*/ 131257 w 539684"/>
                  <a:gd name="connsiteY58-8602" fmla="*/ 340466 h 492336"/>
                  <a:gd name="connsiteX59-8603" fmla="*/ 114662 w 539684"/>
                  <a:gd name="connsiteY59-8604" fmla="*/ 271089 h 492336"/>
                  <a:gd name="connsiteX60-8605" fmla="*/ 267591 w 539684"/>
                  <a:gd name="connsiteY60-8606" fmla="*/ 115653 h 492336"/>
                  <a:gd name="connsiteX61-8607" fmla="*/ 395400 w 539684"/>
                  <a:gd name="connsiteY61-8608" fmla="*/ 34872 h 492336"/>
                  <a:gd name="connsiteX62-8609" fmla="*/ 404717 w 539684"/>
                  <a:gd name="connsiteY62-8610" fmla="*/ 36123 h 492336"/>
                  <a:gd name="connsiteX63-8611" fmla="*/ 409210 w 539684"/>
                  <a:gd name="connsiteY63-8612" fmla="*/ 52806 h 492336"/>
                  <a:gd name="connsiteX64-8613" fmla="*/ 387782 w 539684"/>
                  <a:gd name="connsiteY64-8614" fmla="*/ 89968 h 492336"/>
                  <a:gd name="connsiteX65-8615" fmla="*/ 377068 w 539684"/>
                  <a:gd name="connsiteY65-8616" fmla="*/ 96181 h 492336"/>
                  <a:gd name="connsiteX66-8617" fmla="*/ 370963 w 539684"/>
                  <a:gd name="connsiteY66-8618" fmla="*/ 94455 h 492336"/>
                  <a:gd name="connsiteX67-8619" fmla="*/ 366470 w 539684"/>
                  <a:gd name="connsiteY67-8620" fmla="*/ 77772 h 492336"/>
                  <a:gd name="connsiteX68-8621" fmla="*/ 387898 w 539684"/>
                  <a:gd name="connsiteY68-8622" fmla="*/ 40610 h 492336"/>
                  <a:gd name="connsiteX69-8623" fmla="*/ 395400 w 539684"/>
                  <a:gd name="connsiteY69-8624" fmla="*/ 34872 h 492336"/>
                  <a:gd name="connsiteX70-8625" fmla="*/ 144269 w 539684"/>
                  <a:gd name="connsiteY70-8626" fmla="*/ 34872 h 492336"/>
                  <a:gd name="connsiteX71-8627" fmla="*/ 151671 w 539684"/>
                  <a:gd name="connsiteY71-8628" fmla="*/ 40610 h 492336"/>
                  <a:gd name="connsiteX72-8629" fmla="*/ 173214 w 539684"/>
                  <a:gd name="connsiteY72-8630" fmla="*/ 77772 h 492336"/>
                  <a:gd name="connsiteX73-8631" fmla="*/ 168721 w 539684"/>
                  <a:gd name="connsiteY73-8632" fmla="*/ 94455 h 492336"/>
                  <a:gd name="connsiteX74-8633" fmla="*/ 162500 w 539684"/>
                  <a:gd name="connsiteY74-8634" fmla="*/ 96181 h 492336"/>
                  <a:gd name="connsiteX75-8635" fmla="*/ 151902 w 539684"/>
                  <a:gd name="connsiteY75-8636" fmla="*/ 89968 h 492336"/>
                  <a:gd name="connsiteX76-8637" fmla="*/ 130474 w 539684"/>
                  <a:gd name="connsiteY76-8638" fmla="*/ 52806 h 492336"/>
                  <a:gd name="connsiteX77-8639" fmla="*/ 134967 w 539684"/>
                  <a:gd name="connsiteY77-8640" fmla="*/ 36123 h 492336"/>
                  <a:gd name="connsiteX78-8641" fmla="*/ 144269 w 539684"/>
                  <a:gd name="connsiteY78-8642" fmla="*/ 34872 h 492336"/>
                  <a:gd name="connsiteX79-8643" fmla="*/ 269785 w 539684"/>
                  <a:gd name="connsiteY79-8644" fmla="*/ 0 h 492336"/>
                  <a:gd name="connsiteX80-8645" fmla="*/ 282121 w 539684"/>
                  <a:gd name="connsiteY80-8646" fmla="*/ 12318 h 492336"/>
                  <a:gd name="connsiteX81-8647" fmla="*/ 282121 w 539684"/>
                  <a:gd name="connsiteY81-8648" fmla="*/ 55258 h 492336"/>
                  <a:gd name="connsiteX82-8649" fmla="*/ 269785 w 539684"/>
                  <a:gd name="connsiteY82-8650" fmla="*/ 67461 h 492336"/>
                  <a:gd name="connsiteX83-8651" fmla="*/ 257564 w 539684"/>
                  <a:gd name="connsiteY83-8652" fmla="*/ 55258 h 492336"/>
                  <a:gd name="connsiteX84-8653" fmla="*/ 257564 w 539684"/>
                  <a:gd name="connsiteY84-8654" fmla="*/ 12318 h 492336"/>
                  <a:gd name="connsiteX85-8655" fmla="*/ 269785 w 539684"/>
                  <a:gd name="connsiteY85-8656" fmla="*/ 0 h 492336"/>
                  <a:gd name="connsiteX0-8657" fmla="*/ 452459 w 539684"/>
                  <a:gd name="connsiteY0-8658" fmla="*/ 364695 h 492336"/>
                  <a:gd name="connsiteX1-8659" fmla="*/ 461766 w 539684"/>
                  <a:gd name="connsiteY1-8660" fmla="*/ 365904 h 492336"/>
                  <a:gd name="connsiteX2-8661" fmla="*/ 498990 w 539684"/>
                  <a:gd name="connsiteY2-8662" fmla="*/ 387430 h 492336"/>
                  <a:gd name="connsiteX3-8663" fmla="*/ 503485 w 539684"/>
                  <a:gd name="connsiteY3-8664" fmla="*/ 404122 h 492336"/>
                  <a:gd name="connsiteX4-8665" fmla="*/ 492882 w 539684"/>
                  <a:gd name="connsiteY4-8666" fmla="*/ 410338 h 492336"/>
                  <a:gd name="connsiteX5-8667" fmla="*/ 486659 w 539684"/>
                  <a:gd name="connsiteY5-8668" fmla="*/ 408612 h 492336"/>
                  <a:gd name="connsiteX6-8669" fmla="*/ 449550 w 539684"/>
                  <a:gd name="connsiteY6-8670" fmla="*/ 387200 h 492336"/>
                  <a:gd name="connsiteX7-8671" fmla="*/ 445055 w 539684"/>
                  <a:gd name="connsiteY7-8672" fmla="*/ 370393 h 492336"/>
                  <a:gd name="connsiteX8-8673" fmla="*/ 452459 w 539684"/>
                  <a:gd name="connsiteY8-8674" fmla="*/ 364695 h 492336"/>
                  <a:gd name="connsiteX9-8675" fmla="*/ 87225 w 539684"/>
                  <a:gd name="connsiteY9-8676" fmla="*/ 364695 h 492336"/>
                  <a:gd name="connsiteX10-8677" fmla="*/ 94629 w 539684"/>
                  <a:gd name="connsiteY10-8678" fmla="*/ 370393 h 492336"/>
                  <a:gd name="connsiteX11-8679" fmla="*/ 90134 w 539684"/>
                  <a:gd name="connsiteY11-8680" fmla="*/ 387200 h 492336"/>
                  <a:gd name="connsiteX12-8681" fmla="*/ 52910 w 539684"/>
                  <a:gd name="connsiteY12-8682" fmla="*/ 408612 h 492336"/>
                  <a:gd name="connsiteX13-8683" fmla="*/ 46802 w 539684"/>
                  <a:gd name="connsiteY13-8684" fmla="*/ 410338 h 492336"/>
                  <a:gd name="connsiteX14-8685" fmla="*/ 36199 w 539684"/>
                  <a:gd name="connsiteY14-8686" fmla="*/ 404122 h 492336"/>
                  <a:gd name="connsiteX15-8687" fmla="*/ 40694 w 539684"/>
                  <a:gd name="connsiteY15-8688" fmla="*/ 387430 h 492336"/>
                  <a:gd name="connsiteX16-8689" fmla="*/ 77918 w 539684"/>
                  <a:gd name="connsiteY16-8690" fmla="*/ 365904 h 492336"/>
                  <a:gd name="connsiteX17-8691" fmla="*/ 87225 w 539684"/>
                  <a:gd name="connsiteY17-8692" fmla="*/ 364695 h 492336"/>
                  <a:gd name="connsiteX18-8693" fmla="*/ 484369 w 539684"/>
                  <a:gd name="connsiteY18-8694" fmla="*/ 257141 h 492336"/>
                  <a:gd name="connsiteX19-8695" fmla="*/ 527353 w 539684"/>
                  <a:gd name="connsiteY19-8696" fmla="*/ 257141 h 492336"/>
                  <a:gd name="connsiteX20-8697" fmla="*/ 539684 w 539684"/>
                  <a:gd name="connsiteY20-8698" fmla="*/ 269477 h 492336"/>
                  <a:gd name="connsiteX21-8699" fmla="*/ 527353 w 539684"/>
                  <a:gd name="connsiteY21-8700" fmla="*/ 281698 h 492336"/>
                  <a:gd name="connsiteX22-8701" fmla="*/ 484369 w 539684"/>
                  <a:gd name="connsiteY22-8702" fmla="*/ 281698 h 492336"/>
                  <a:gd name="connsiteX23-8703" fmla="*/ 472153 w 539684"/>
                  <a:gd name="connsiteY23-8704" fmla="*/ 269477 h 492336"/>
                  <a:gd name="connsiteX24-8705" fmla="*/ 484369 w 539684"/>
                  <a:gd name="connsiteY24-8706" fmla="*/ 257141 h 492336"/>
                  <a:gd name="connsiteX25-8707" fmla="*/ 12331 w 539684"/>
                  <a:gd name="connsiteY25-8708" fmla="*/ 257141 h 492336"/>
                  <a:gd name="connsiteX26-8709" fmla="*/ 55200 w 539684"/>
                  <a:gd name="connsiteY26-8710" fmla="*/ 257141 h 492336"/>
                  <a:gd name="connsiteX27-8711" fmla="*/ 67531 w 539684"/>
                  <a:gd name="connsiteY27-8712" fmla="*/ 269477 h 492336"/>
                  <a:gd name="connsiteX28-8713" fmla="*/ 55200 w 539684"/>
                  <a:gd name="connsiteY28-8714" fmla="*/ 281698 h 492336"/>
                  <a:gd name="connsiteX29-8715" fmla="*/ 12331 w 539684"/>
                  <a:gd name="connsiteY29-8716" fmla="*/ 281698 h 492336"/>
                  <a:gd name="connsiteX30-8717" fmla="*/ 0 w 539684"/>
                  <a:gd name="connsiteY30-8718" fmla="*/ 269477 h 492336"/>
                  <a:gd name="connsiteX31-8719" fmla="*/ 12331 w 539684"/>
                  <a:gd name="connsiteY31-8720" fmla="*/ 257141 h 492336"/>
                  <a:gd name="connsiteX32-8721" fmla="*/ 496023 w 539684"/>
                  <a:gd name="connsiteY32-8722" fmla="*/ 129008 h 492336"/>
                  <a:gd name="connsiteX33-8723" fmla="*/ 503485 w 539684"/>
                  <a:gd name="connsiteY33-8724" fmla="*/ 134749 h 492336"/>
                  <a:gd name="connsiteX34-8725" fmla="*/ 498990 w 539684"/>
                  <a:gd name="connsiteY34-8726" fmla="*/ 151441 h 492336"/>
                  <a:gd name="connsiteX35-8727" fmla="*/ 461766 w 539684"/>
                  <a:gd name="connsiteY35-8728" fmla="*/ 172968 h 492336"/>
                  <a:gd name="connsiteX36-8729" fmla="*/ 455658 w 539684"/>
                  <a:gd name="connsiteY36-8730" fmla="*/ 174579 h 492336"/>
                  <a:gd name="connsiteX37-8731" fmla="*/ 445055 w 539684"/>
                  <a:gd name="connsiteY37-8732" fmla="*/ 168478 h 492336"/>
                  <a:gd name="connsiteX38-8733" fmla="*/ 449550 w 539684"/>
                  <a:gd name="connsiteY38-8734" fmla="*/ 151671 h 492336"/>
                  <a:gd name="connsiteX39-8735" fmla="*/ 486659 w 539684"/>
                  <a:gd name="connsiteY39-8736" fmla="*/ 130260 h 492336"/>
                  <a:gd name="connsiteX40-8737" fmla="*/ 496023 w 539684"/>
                  <a:gd name="connsiteY40-8738" fmla="*/ 129008 h 492336"/>
                  <a:gd name="connsiteX41-8739" fmla="*/ 43604 w 539684"/>
                  <a:gd name="connsiteY41-8740" fmla="*/ 129008 h 492336"/>
                  <a:gd name="connsiteX42-8741" fmla="*/ 52910 w 539684"/>
                  <a:gd name="connsiteY42-8742" fmla="*/ 130260 h 492336"/>
                  <a:gd name="connsiteX43-8743" fmla="*/ 90134 w 539684"/>
                  <a:gd name="connsiteY43-8744" fmla="*/ 151671 h 492336"/>
                  <a:gd name="connsiteX44-8745" fmla="*/ 94629 w 539684"/>
                  <a:gd name="connsiteY44-8746" fmla="*/ 168478 h 492336"/>
                  <a:gd name="connsiteX45-8747" fmla="*/ 84026 w 539684"/>
                  <a:gd name="connsiteY45-8748" fmla="*/ 174579 h 492336"/>
                  <a:gd name="connsiteX46-8749" fmla="*/ 77918 w 539684"/>
                  <a:gd name="connsiteY46-8750" fmla="*/ 172968 h 492336"/>
                  <a:gd name="connsiteX47-8751" fmla="*/ 40694 w 539684"/>
                  <a:gd name="connsiteY47-8752" fmla="*/ 151441 h 492336"/>
                  <a:gd name="connsiteX48-8753" fmla="*/ 36199 w 539684"/>
                  <a:gd name="connsiteY48-8754" fmla="*/ 134749 h 492336"/>
                  <a:gd name="connsiteX49-8755" fmla="*/ 43604 w 539684"/>
                  <a:gd name="connsiteY49-8756" fmla="*/ 129008 h 492336"/>
                  <a:gd name="connsiteX50-8757" fmla="*/ 267591 w 539684"/>
                  <a:gd name="connsiteY50-8758" fmla="*/ 115653 h 492336"/>
                  <a:gd name="connsiteX51-8759" fmla="*/ 425015 w 539684"/>
                  <a:gd name="connsiteY51-8760" fmla="*/ 270629 h 492336"/>
                  <a:gd name="connsiteX52-8761" fmla="*/ 409572 w 539684"/>
                  <a:gd name="connsiteY52-8762" fmla="*/ 338165 h 492336"/>
                  <a:gd name="connsiteX53-8763" fmla="*/ 365434 w 539684"/>
                  <a:gd name="connsiteY53-8764" fmla="*/ 488539 h 492336"/>
                  <a:gd name="connsiteX54-8765" fmla="*/ 205359 w 539684"/>
                  <a:gd name="connsiteY54-8766" fmla="*/ 492336 h 492336"/>
                  <a:gd name="connsiteX55-8767" fmla="*/ 174243 w 539684"/>
                  <a:gd name="connsiteY55-8768" fmla="*/ 492336 h 492336"/>
                  <a:gd name="connsiteX56-8769" fmla="*/ 174243 w 539684"/>
                  <a:gd name="connsiteY56-8770" fmla="*/ 489230 h 492336"/>
                  <a:gd name="connsiteX57-8771" fmla="*/ 131257 w 539684"/>
                  <a:gd name="connsiteY57-8772" fmla="*/ 340466 h 492336"/>
                  <a:gd name="connsiteX58-8773" fmla="*/ 114662 w 539684"/>
                  <a:gd name="connsiteY58-8774" fmla="*/ 271089 h 492336"/>
                  <a:gd name="connsiteX59-8775" fmla="*/ 267591 w 539684"/>
                  <a:gd name="connsiteY59-8776" fmla="*/ 115653 h 492336"/>
                  <a:gd name="connsiteX60-8777" fmla="*/ 395400 w 539684"/>
                  <a:gd name="connsiteY60-8778" fmla="*/ 34872 h 492336"/>
                  <a:gd name="connsiteX61-8779" fmla="*/ 404717 w 539684"/>
                  <a:gd name="connsiteY61-8780" fmla="*/ 36123 h 492336"/>
                  <a:gd name="connsiteX62-8781" fmla="*/ 409210 w 539684"/>
                  <a:gd name="connsiteY62-8782" fmla="*/ 52806 h 492336"/>
                  <a:gd name="connsiteX63-8783" fmla="*/ 387782 w 539684"/>
                  <a:gd name="connsiteY63-8784" fmla="*/ 89968 h 492336"/>
                  <a:gd name="connsiteX64-8785" fmla="*/ 377068 w 539684"/>
                  <a:gd name="connsiteY64-8786" fmla="*/ 96181 h 492336"/>
                  <a:gd name="connsiteX65-8787" fmla="*/ 370963 w 539684"/>
                  <a:gd name="connsiteY65-8788" fmla="*/ 94455 h 492336"/>
                  <a:gd name="connsiteX66-8789" fmla="*/ 366470 w 539684"/>
                  <a:gd name="connsiteY66-8790" fmla="*/ 77772 h 492336"/>
                  <a:gd name="connsiteX67-8791" fmla="*/ 387898 w 539684"/>
                  <a:gd name="connsiteY67-8792" fmla="*/ 40610 h 492336"/>
                  <a:gd name="connsiteX68-8793" fmla="*/ 395400 w 539684"/>
                  <a:gd name="connsiteY68-8794" fmla="*/ 34872 h 492336"/>
                  <a:gd name="connsiteX69-8795" fmla="*/ 144269 w 539684"/>
                  <a:gd name="connsiteY69-8796" fmla="*/ 34872 h 492336"/>
                  <a:gd name="connsiteX70-8797" fmla="*/ 151671 w 539684"/>
                  <a:gd name="connsiteY70-8798" fmla="*/ 40610 h 492336"/>
                  <a:gd name="connsiteX71-8799" fmla="*/ 173214 w 539684"/>
                  <a:gd name="connsiteY71-8800" fmla="*/ 77772 h 492336"/>
                  <a:gd name="connsiteX72-8801" fmla="*/ 168721 w 539684"/>
                  <a:gd name="connsiteY72-8802" fmla="*/ 94455 h 492336"/>
                  <a:gd name="connsiteX73-8803" fmla="*/ 162500 w 539684"/>
                  <a:gd name="connsiteY73-8804" fmla="*/ 96181 h 492336"/>
                  <a:gd name="connsiteX74-8805" fmla="*/ 151902 w 539684"/>
                  <a:gd name="connsiteY74-8806" fmla="*/ 89968 h 492336"/>
                  <a:gd name="connsiteX75-8807" fmla="*/ 130474 w 539684"/>
                  <a:gd name="connsiteY75-8808" fmla="*/ 52806 h 492336"/>
                  <a:gd name="connsiteX76-8809" fmla="*/ 134967 w 539684"/>
                  <a:gd name="connsiteY76-8810" fmla="*/ 36123 h 492336"/>
                  <a:gd name="connsiteX77-8811" fmla="*/ 144269 w 539684"/>
                  <a:gd name="connsiteY77-8812" fmla="*/ 34872 h 492336"/>
                  <a:gd name="connsiteX78-8813" fmla="*/ 269785 w 539684"/>
                  <a:gd name="connsiteY78-8814" fmla="*/ 0 h 492336"/>
                  <a:gd name="connsiteX79-8815" fmla="*/ 282121 w 539684"/>
                  <a:gd name="connsiteY79-8816" fmla="*/ 12318 h 492336"/>
                  <a:gd name="connsiteX80-8817" fmla="*/ 282121 w 539684"/>
                  <a:gd name="connsiteY80-8818" fmla="*/ 55258 h 492336"/>
                  <a:gd name="connsiteX81-8819" fmla="*/ 269785 w 539684"/>
                  <a:gd name="connsiteY81-8820" fmla="*/ 67461 h 492336"/>
                  <a:gd name="connsiteX82-8821" fmla="*/ 257564 w 539684"/>
                  <a:gd name="connsiteY82-8822" fmla="*/ 55258 h 492336"/>
                  <a:gd name="connsiteX83-8823" fmla="*/ 257564 w 539684"/>
                  <a:gd name="connsiteY83-8824" fmla="*/ 12318 h 492336"/>
                  <a:gd name="connsiteX84-8825" fmla="*/ 269785 w 539684"/>
                  <a:gd name="connsiteY84-8826" fmla="*/ 0 h 492336"/>
                  <a:gd name="connsiteX0-8827" fmla="*/ 452459 w 539684"/>
                  <a:gd name="connsiteY0-8828" fmla="*/ 364695 h 492336"/>
                  <a:gd name="connsiteX1-8829" fmla="*/ 461766 w 539684"/>
                  <a:gd name="connsiteY1-8830" fmla="*/ 365904 h 492336"/>
                  <a:gd name="connsiteX2-8831" fmla="*/ 498990 w 539684"/>
                  <a:gd name="connsiteY2-8832" fmla="*/ 387430 h 492336"/>
                  <a:gd name="connsiteX3-8833" fmla="*/ 503485 w 539684"/>
                  <a:gd name="connsiteY3-8834" fmla="*/ 404122 h 492336"/>
                  <a:gd name="connsiteX4-8835" fmla="*/ 492882 w 539684"/>
                  <a:gd name="connsiteY4-8836" fmla="*/ 410338 h 492336"/>
                  <a:gd name="connsiteX5-8837" fmla="*/ 486659 w 539684"/>
                  <a:gd name="connsiteY5-8838" fmla="*/ 408612 h 492336"/>
                  <a:gd name="connsiteX6-8839" fmla="*/ 449550 w 539684"/>
                  <a:gd name="connsiteY6-8840" fmla="*/ 387200 h 492336"/>
                  <a:gd name="connsiteX7-8841" fmla="*/ 445055 w 539684"/>
                  <a:gd name="connsiteY7-8842" fmla="*/ 370393 h 492336"/>
                  <a:gd name="connsiteX8-8843" fmla="*/ 452459 w 539684"/>
                  <a:gd name="connsiteY8-8844" fmla="*/ 364695 h 492336"/>
                  <a:gd name="connsiteX9-8845" fmla="*/ 87225 w 539684"/>
                  <a:gd name="connsiteY9-8846" fmla="*/ 364695 h 492336"/>
                  <a:gd name="connsiteX10-8847" fmla="*/ 94629 w 539684"/>
                  <a:gd name="connsiteY10-8848" fmla="*/ 370393 h 492336"/>
                  <a:gd name="connsiteX11-8849" fmla="*/ 90134 w 539684"/>
                  <a:gd name="connsiteY11-8850" fmla="*/ 387200 h 492336"/>
                  <a:gd name="connsiteX12-8851" fmla="*/ 52910 w 539684"/>
                  <a:gd name="connsiteY12-8852" fmla="*/ 408612 h 492336"/>
                  <a:gd name="connsiteX13-8853" fmla="*/ 46802 w 539684"/>
                  <a:gd name="connsiteY13-8854" fmla="*/ 410338 h 492336"/>
                  <a:gd name="connsiteX14-8855" fmla="*/ 36199 w 539684"/>
                  <a:gd name="connsiteY14-8856" fmla="*/ 404122 h 492336"/>
                  <a:gd name="connsiteX15-8857" fmla="*/ 40694 w 539684"/>
                  <a:gd name="connsiteY15-8858" fmla="*/ 387430 h 492336"/>
                  <a:gd name="connsiteX16-8859" fmla="*/ 77918 w 539684"/>
                  <a:gd name="connsiteY16-8860" fmla="*/ 365904 h 492336"/>
                  <a:gd name="connsiteX17-8861" fmla="*/ 87225 w 539684"/>
                  <a:gd name="connsiteY17-8862" fmla="*/ 364695 h 492336"/>
                  <a:gd name="connsiteX18-8863" fmla="*/ 484369 w 539684"/>
                  <a:gd name="connsiteY18-8864" fmla="*/ 257141 h 492336"/>
                  <a:gd name="connsiteX19-8865" fmla="*/ 527353 w 539684"/>
                  <a:gd name="connsiteY19-8866" fmla="*/ 257141 h 492336"/>
                  <a:gd name="connsiteX20-8867" fmla="*/ 539684 w 539684"/>
                  <a:gd name="connsiteY20-8868" fmla="*/ 269477 h 492336"/>
                  <a:gd name="connsiteX21-8869" fmla="*/ 527353 w 539684"/>
                  <a:gd name="connsiteY21-8870" fmla="*/ 281698 h 492336"/>
                  <a:gd name="connsiteX22-8871" fmla="*/ 484369 w 539684"/>
                  <a:gd name="connsiteY22-8872" fmla="*/ 281698 h 492336"/>
                  <a:gd name="connsiteX23-8873" fmla="*/ 472153 w 539684"/>
                  <a:gd name="connsiteY23-8874" fmla="*/ 269477 h 492336"/>
                  <a:gd name="connsiteX24-8875" fmla="*/ 484369 w 539684"/>
                  <a:gd name="connsiteY24-8876" fmla="*/ 257141 h 492336"/>
                  <a:gd name="connsiteX25-8877" fmla="*/ 12331 w 539684"/>
                  <a:gd name="connsiteY25-8878" fmla="*/ 257141 h 492336"/>
                  <a:gd name="connsiteX26-8879" fmla="*/ 55200 w 539684"/>
                  <a:gd name="connsiteY26-8880" fmla="*/ 257141 h 492336"/>
                  <a:gd name="connsiteX27-8881" fmla="*/ 67531 w 539684"/>
                  <a:gd name="connsiteY27-8882" fmla="*/ 269477 h 492336"/>
                  <a:gd name="connsiteX28-8883" fmla="*/ 55200 w 539684"/>
                  <a:gd name="connsiteY28-8884" fmla="*/ 281698 h 492336"/>
                  <a:gd name="connsiteX29-8885" fmla="*/ 12331 w 539684"/>
                  <a:gd name="connsiteY29-8886" fmla="*/ 281698 h 492336"/>
                  <a:gd name="connsiteX30-8887" fmla="*/ 0 w 539684"/>
                  <a:gd name="connsiteY30-8888" fmla="*/ 269477 h 492336"/>
                  <a:gd name="connsiteX31-8889" fmla="*/ 12331 w 539684"/>
                  <a:gd name="connsiteY31-8890" fmla="*/ 257141 h 492336"/>
                  <a:gd name="connsiteX32-8891" fmla="*/ 496023 w 539684"/>
                  <a:gd name="connsiteY32-8892" fmla="*/ 129008 h 492336"/>
                  <a:gd name="connsiteX33-8893" fmla="*/ 503485 w 539684"/>
                  <a:gd name="connsiteY33-8894" fmla="*/ 134749 h 492336"/>
                  <a:gd name="connsiteX34-8895" fmla="*/ 498990 w 539684"/>
                  <a:gd name="connsiteY34-8896" fmla="*/ 151441 h 492336"/>
                  <a:gd name="connsiteX35-8897" fmla="*/ 461766 w 539684"/>
                  <a:gd name="connsiteY35-8898" fmla="*/ 172968 h 492336"/>
                  <a:gd name="connsiteX36-8899" fmla="*/ 455658 w 539684"/>
                  <a:gd name="connsiteY36-8900" fmla="*/ 174579 h 492336"/>
                  <a:gd name="connsiteX37-8901" fmla="*/ 445055 w 539684"/>
                  <a:gd name="connsiteY37-8902" fmla="*/ 168478 h 492336"/>
                  <a:gd name="connsiteX38-8903" fmla="*/ 449550 w 539684"/>
                  <a:gd name="connsiteY38-8904" fmla="*/ 151671 h 492336"/>
                  <a:gd name="connsiteX39-8905" fmla="*/ 486659 w 539684"/>
                  <a:gd name="connsiteY39-8906" fmla="*/ 130260 h 492336"/>
                  <a:gd name="connsiteX40-8907" fmla="*/ 496023 w 539684"/>
                  <a:gd name="connsiteY40-8908" fmla="*/ 129008 h 492336"/>
                  <a:gd name="connsiteX41-8909" fmla="*/ 43604 w 539684"/>
                  <a:gd name="connsiteY41-8910" fmla="*/ 129008 h 492336"/>
                  <a:gd name="connsiteX42-8911" fmla="*/ 52910 w 539684"/>
                  <a:gd name="connsiteY42-8912" fmla="*/ 130260 h 492336"/>
                  <a:gd name="connsiteX43-8913" fmla="*/ 90134 w 539684"/>
                  <a:gd name="connsiteY43-8914" fmla="*/ 151671 h 492336"/>
                  <a:gd name="connsiteX44-8915" fmla="*/ 94629 w 539684"/>
                  <a:gd name="connsiteY44-8916" fmla="*/ 168478 h 492336"/>
                  <a:gd name="connsiteX45-8917" fmla="*/ 84026 w 539684"/>
                  <a:gd name="connsiteY45-8918" fmla="*/ 174579 h 492336"/>
                  <a:gd name="connsiteX46-8919" fmla="*/ 77918 w 539684"/>
                  <a:gd name="connsiteY46-8920" fmla="*/ 172968 h 492336"/>
                  <a:gd name="connsiteX47-8921" fmla="*/ 40694 w 539684"/>
                  <a:gd name="connsiteY47-8922" fmla="*/ 151441 h 492336"/>
                  <a:gd name="connsiteX48-8923" fmla="*/ 36199 w 539684"/>
                  <a:gd name="connsiteY48-8924" fmla="*/ 134749 h 492336"/>
                  <a:gd name="connsiteX49-8925" fmla="*/ 43604 w 539684"/>
                  <a:gd name="connsiteY49-8926" fmla="*/ 129008 h 492336"/>
                  <a:gd name="connsiteX50-8927" fmla="*/ 267591 w 539684"/>
                  <a:gd name="connsiteY50-8928" fmla="*/ 115653 h 492336"/>
                  <a:gd name="connsiteX51-8929" fmla="*/ 425015 w 539684"/>
                  <a:gd name="connsiteY51-8930" fmla="*/ 270629 h 492336"/>
                  <a:gd name="connsiteX52-8931" fmla="*/ 409572 w 539684"/>
                  <a:gd name="connsiteY52-8932" fmla="*/ 338165 h 492336"/>
                  <a:gd name="connsiteX53-8933" fmla="*/ 205359 w 539684"/>
                  <a:gd name="connsiteY53-8934" fmla="*/ 492336 h 492336"/>
                  <a:gd name="connsiteX54-8935" fmla="*/ 174243 w 539684"/>
                  <a:gd name="connsiteY54-8936" fmla="*/ 492336 h 492336"/>
                  <a:gd name="connsiteX55-8937" fmla="*/ 174243 w 539684"/>
                  <a:gd name="connsiteY55-8938" fmla="*/ 489230 h 492336"/>
                  <a:gd name="connsiteX56-8939" fmla="*/ 131257 w 539684"/>
                  <a:gd name="connsiteY56-8940" fmla="*/ 340466 h 492336"/>
                  <a:gd name="connsiteX57-8941" fmla="*/ 114662 w 539684"/>
                  <a:gd name="connsiteY57-8942" fmla="*/ 271089 h 492336"/>
                  <a:gd name="connsiteX58-8943" fmla="*/ 267591 w 539684"/>
                  <a:gd name="connsiteY58-8944" fmla="*/ 115653 h 492336"/>
                  <a:gd name="connsiteX59-8945" fmla="*/ 395400 w 539684"/>
                  <a:gd name="connsiteY59-8946" fmla="*/ 34872 h 492336"/>
                  <a:gd name="connsiteX60-8947" fmla="*/ 404717 w 539684"/>
                  <a:gd name="connsiteY60-8948" fmla="*/ 36123 h 492336"/>
                  <a:gd name="connsiteX61-8949" fmla="*/ 409210 w 539684"/>
                  <a:gd name="connsiteY61-8950" fmla="*/ 52806 h 492336"/>
                  <a:gd name="connsiteX62-8951" fmla="*/ 387782 w 539684"/>
                  <a:gd name="connsiteY62-8952" fmla="*/ 89968 h 492336"/>
                  <a:gd name="connsiteX63-8953" fmla="*/ 377068 w 539684"/>
                  <a:gd name="connsiteY63-8954" fmla="*/ 96181 h 492336"/>
                  <a:gd name="connsiteX64-8955" fmla="*/ 370963 w 539684"/>
                  <a:gd name="connsiteY64-8956" fmla="*/ 94455 h 492336"/>
                  <a:gd name="connsiteX65-8957" fmla="*/ 366470 w 539684"/>
                  <a:gd name="connsiteY65-8958" fmla="*/ 77772 h 492336"/>
                  <a:gd name="connsiteX66-8959" fmla="*/ 387898 w 539684"/>
                  <a:gd name="connsiteY66-8960" fmla="*/ 40610 h 492336"/>
                  <a:gd name="connsiteX67-8961" fmla="*/ 395400 w 539684"/>
                  <a:gd name="connsiteY67-8962" fmla="*/ 34872 h 492336"/>
                  <a:gd name="connsiteX68-8963" fmla="*/ 144269 w 539684"/>
                  <a:gd name="connsiteY68-8964" fmla="*/ 34872 h 492336"/>
                  <a:gd name="connsiteX69-8965" fmla="*/ 151671 w 539684"/>
                  <a:gd name="connsiteY69-8966" fmla="*/ 40610 h 492336"/>
                  <a:gd name="connsiteX70-8967" fmla="*/ 173214 w 539684"/>
                  <a:gd name="connsiteY70-8968" fmla="*/ 77772 h 492336"/>
                  <a:gd name="connsiteX71-8969" fmla="*/ 168721 w 539684"/>
                  <a:gd name="connsiteY71-8970" fmla="*/ 94455 h 492336"/>
                  <a:gd name="connsiteX72-8971" fmla="*/ 162500 w 539684"/>
                  <a:gd name="connsiteY72-8972" fmla="*/ 96181 h 492336"/>
                  <a:gd name="connsiteX73-8973" fmla="*/ 151902 w 539684"/>
                  <a:gd name="connsiteY73-8974" fmla="*/ 89968 h 492336"/>
                  <a:gd name="connsiteX74-8975" fmla="*/ 130474 w 539684"/>
                  <a:gd name="connsiteY74-8976" fmla="*/ 52806 h 492336"/>
                  <a:gd name="connsiteX75-8977" fmla="*/ 134967 w 539684"/>
                  <a:gd name="connsiteY75-8978" fmla="*/ 36123 h 492336"/>
                  <a:gd name="connsiteX76-8979" fmla="*/ 144269 w 539684"/>
                  <a:gd name="connsiteY76-8980" fmla="*/ 34872 h 492336"/>
                  <a:gd name="connsiteX77-8981" fmla="*/ 269785 w 539684"/>
                  <a:gd name="connsiteY77-8982" fmla="*/ 0 h 492336"/>
                  <a:gd name="connsiteX78-8983" fmla="*/ 282121 w 539684"/>
                  <a:gd name="connsiteY78-8984" fmla="*/ 12318 h 492336"/>
                  <a:gd name="connsiteX79-8985" fmla="*/ 282121 w 539684"/>
                  <a:gd name="connsiteY79-8986" fmla="*/ 55258 h 492336"/>
                  <a:gd name="connsiteX80-8987" fmla="*/ 269785 w 539684"/>
                  <a:gd name="connsiteY80-8988" fmla="*/ 67461 h 492336"/>
                  <a:gd name="connsiteX81-8989" fmla="*/ 257564 w 539684"/>
                  <a:gd name="connsiteY81-8990" fmla="*/ 55258 h 492336"/>
                  <a:gd name="connsiteX82-8991" fmla="*/ 257564 w 539684"/>
                  <a:gd name="connsiteY82-8992" fmla="*/ 12318 h 492336"/>
                  <a:gd name="connsiteX83-8993" fmla="*/ 269785 w 539684"/>
                  <a:gd name="connsiteY83-8994" fmla="*/ 0 h 492336"/>
                  <a:gd name="connsiteX0-8995" fmla="*/ 452459 w 539684"/>
                  <a:gd name="connsiteY0-8996" fmla="*/ 364695 h 492336"/>
                  <a:gd name="connsiteX1-8997" fmla="*/ 461766 w 539684"/>
                  <a:gd name="connsiteY1-8998" fmla="*/ 365904 h 492336"/>
                  <a:gd name="connsiteX2-8999" fmla="*/ 498990 w 539684"/>
                  <a:gd name="connsiteY2-9000" fmla="*/ 387430 h 492336"/>
                  <a:gd name="connsiteX3-9001" fmla="*/ 503485 w 539684"/>
                  <a:gd name="connsiteY3-9002" fmla="*/ 404122 h 492336"/>
                  <a:gd name="connsiteX4-9003" fmla="*/ 492882 w 539684"/>
                  <a:gd name="connsiteY4-9004" fmla="*/ 410338 h 492336"/>
                  <a:gd name="connsiteX5-9005" fmla="*/ 486659 w 539684"/>
                  <a:gd name="connsiteY5-9006" fmla="*/ 408612 h 492336"/>
                  <a:gd name="connsiteX6-9007" fmla="*/ 449550 w 539684"/>
                  <a:gd name="connsiteY6-9008" fmla="*/ 387200 h 492336"/>
                  <a:gd name="connsiteX7-9009" fmla="*/ 445055 w 539684"/>
                  <a:gd name="connsiteY7-9010" fmla="*/ 370393 h 492336"/>
                  <a:gd name="connsiteX8-9011" fmla="*/ 452459 w 539684"/>
                  <a:gd name="connsiteY8-9012" fmla="*/ 364695 h 492336"/>
                  <a:gd name="connsiteX9-9013" fmla="*/ 87225 w 539684"/>
                  <a:gd name="connsiteY9-9014" fmla="*/ 364695 h 492336"/>
                  <a:gd name="connsiteX10-9015" fmla="*/ 94629 w 539684"/>
                  <a:gd name="connsiteY10-9016" fmla="*/ 370393 h 492336"/>
                  <a:gd name="connsiteX11-9017" fmla="*/ 90134 w 539684"/>
                  <a:gd name="connsiteY11-9018" fmla="*/ 387200 h 492336"/>
                  <a:gd name="connsiteX12-9019" fmla="*/ 52910 w 539684"/>
                  <a:gd name="connsiteY12-9020" fmla="*/ 408612 h 492336"/>
                  <a:gd name="connsiteX13-9021" fmla="*/ 46802 w 539684"/>
                  <a:gd name="connsiteY13-9022" fmla="*/ 410338 h 492336"/>
                  <a:gd name="connsiteX14-9023" fmla="*/ 36199 w 539684"/>
                  <a:gd name="connsiteY14-9024" fmla="*/ 404122 h 492336"/>
                  <a:gd name="connsiteX15-9025" fmla="*/ 40694 w 539684"/>
                  <a:gd name="connsiteY15-9026" fmla="*/ 387430 h 492336"/>
                  <a:gd name="connsiteX16-9027" fmla="*/ 77918 w 539684"/>
                  <a:gd name="connsiteY16-9028" fmla="*/ 365904 h 492336"/>
                  <a:gd name="connsiteX17-9029" fmla="*/ 87225 w 539684"/>
                  <a:gd name="connsiteY17-9030" fmla="*/ 364695 h 492336"/>
                  <a:gd name="connsiteX18-9031" fmla="*/ 484369 w 539684"/>
                  <a:gd name="connsiteY18-9032" fmla="*/ 257141 h 492336"/>
                  <a:gd name="connsiteX19-9033" fmla="*/ 527353 w 539684"/>
                  <a:gd name="connsiteY19-9034" fmla="*/ 257141 h 492336"/>
                  <a:gd name="connsiteX20-9035" fmla="*/ 539684 w 539684"/>
                  <a:gd name="connsiteY20-9036" fmla="*/ 269477 h 492336"/>
                  <a:gd name="connsiteX21-9037" fmla="*/ 527353 w 539684"/>
                  <a:gd name="connsiteY21-9038" fmla="*/ 281698 h 492336"/>
                  <a:gd name="connsiteX22-9039" fmla="*/ 484369 w 539684"/>
                  <a:gd name="connsiteY22-9040" fmla="*/ 281698 h 492336"/>
                  <a:gd name="connsiteX23-9041" fmla="*/ 472153 w 539684"/>
                  <a:gd name="connsiteY23-9042" fmla="*/ 269477 h 492336"/>
                  <a:gd name="connsiteX24-9043" fmla="*/ 484369 w 539684"/>
                  <a:gd name="connsiteY24-9044" fmla="*/ 257141 h 492336"/>
                  <a:gd name="connsiteX25-9045" fmla="*/ 12331 w 539684"/>
                  <a:gd name="connsiteY25-9046" fmla="*/ 257141 h 492336"/>
                  <a:gd name="connsiteX26-9047" fmla="*/ 55200 w 539684"/>
                  <a:gd name="connsiteY26-9048" fmla="*/ 257141 h 492336"/>
                  <a:gd name="connsiteX27-9049" fmla="*/ 67531 w 539684"/>
                  <a:gd name="connsiteY27-9050" fmla="*/ 269477 h 492336"/>
                  <a:gd name="connsiteX28-9051" fmla="*/ 55200 w 539684"/>
                  <a:gd name="connsiteY28-9052" fmla="*/ 281698 h 492336"/>
                  <a:gd name="connsiteX29-9053" fmla="*/ 12331 w 539684"/>
                  <a:gd name="connsiteY29-9054" fmla="*/ 281698 h 492336"/>
                  <a:gd name="connsiteX30-9055" fmla="*/ 0 w 539684"/>
                  <a:gd name="connsiteY30-9056" fmla="*/ 269477 h 492336"/>
                  <a:gd name="connsiteX31-9057" fmla="*/ 12331 w 539684"/>
                  <a:gd name="connsiteY31-9058" fmla="*/ 257141 h 492336"/>
                  <a:gd name="connsiteX32-9059" fmla="*/ 496023 w 539684"/>
                  <a:gd name="connsiteY32-9060" fmla="*/ 129008 h 492336"/>
                  <a:gd name="connsiteX33-9061" fmla="*/ 503485 w 539684"/>
                  <a:gd name="connsiteY33-9062" fmla="*/ 134749 h 492336"/>
                  <a:gd name="connsiteX34-9063" fmla="*/ 498990 w 539684"/>
                  <a:gd name="connsiteY34-9064" fmla="*/ 151441 h 492336"/>
                  <a:gd name="connsiteX35-9065" fmla="*/ 461766 w 539684"/>
                  <a:gd name="connsiteY35-9066" fmla="*/ 172968 h 492336"/>
                  <a:gd name="connsiteX36-9067" fmla="*/ 455658 w 539684"/>
                  <a:gd name="connsiteY36-9068" fmla="*/ 174579 h 492336"/>
                  <a:gd name="connsiteX37-9069" fmla="*/ 445055 w 539684"/>
                  <a:gd name="connsiteY37-9070" fmla="*/ 168478 h 492336"/>
                  <a:gd name="connsiteX38-9071" fmla="*/ 449550 w 539684"/>
                  <a:gd name="connsiteY38-9072" fmla="*/ 151671 h 492336"/>
                  <a:gd name="connsiteX39-9073" fmla="*/ 486659 w 539684"/>
                  <a:gd name="connsiteY39-9074" fmla="*/ 130260 h 492336"/>
                  <a:gd name="connsiteX40-9075" fmla="*/ 496023 w 539684"/>
                  <a:gd name="connsiteY40-9076" fmla="*/ 129008 h 492336"/>
                  <a:gd name="connsiteX41-9077" fmla="*/ 43604 w 539684"/>
                  <a:gd name="connsiteY41-9078" fmla="*/ 129008 h 492336"/>
                  <a:gd name="connsiteX42-9079" fmla="*/ 52910 w 539684"/>
                  <a:gd name="connsiteY42-9080" fmla="*/ 130260 h 492336"/>
                  <a:gd name="connsiteX43-9081" fmla="*/ 90134 w 539684"/>
                  <a:gd name="connsiteY43-9082" fmla="*/ 151671 h 492336"/>
                  <a:gd name="connsiteX44-9083" fmla="*/ 94629 w 539684"/>
                  <a:gd name="connsiteY44-9084" fmla="*/ 168478 h 492336"/>
                  <a:gd name="connsiteX45-9085" fmla="*/ 84026 w 539684"/>
                  <a:gd name="connsiteY45-9086" fmla="*/ 174579 h 492336"/>
                  <a:gd name="connsiteX46-9087" fmla="*/ 77918 w 539684"/>
                  <a:gd name="connsiteY46-9088" fmla="*/ 172968 h 492336"/>
                  <a:gd name="connsiteX47-9089" fmla="*/ 40694 w 539684"/>
                  <a:gd name="connsiteY47-9090" fmla="*/ 151441 h 492336"/>
                  <a:gd name="connsiteX48-9091" fmla="*/ 36199 w 539684"/>
                  <a:gd name="connsiteY48-9092" fmla="*/ 134749 h 492336"/>
                  <a:gd name="connsiteX49-9093" fmla="*/ 43604 w 539684"/>
                  <a:gd name="connsiteY49-9094" fmla="*/ 129008 h 492336"/>
                  <a:gd name="connsiteX50-9095" fmla="*/ 267591 w 539684"/>
                  <a:gd name="connsiteY50-9096" fmla="*/ 115653 h 492336"/>
                  <a:gd name="connsiteX51-9097" fmla="*/ 425015 w 539684"/>
                  <a:gd name="connsiteY51-9098" fmla="*/ 270629 h 492336"/>
                  <a:gd name="connsiteX52-9099" fmla="*/ 409572 w 539684"/>
                  <a:gd name="connsiteY52-9100" fmla="*/ 338165 h 492336"/>
                  <a:gd name="connsiteX53-9101" fmla="*/ 174243 w 539684"/>
                  <a:gd name="connsiteY53-9102" fmla="*/ 492336 h 492336"/>
                  <a:gd name="connsiteX54-9103" fmla="*/ 174243 w 539684"/>
                  <a:gd name="connsiteY54-9104" fmla="*/ 489230 h 492336"/>
                  <a:gd name="connsiteX55-9105" fmla="*/ 131257 w 539684"/>
                  <a:gd name="connsiteY55-9106" fmla="*/ 340466 h 492336"/>
                  <a:gd name="connsiteX56-9107" fmla="*/ 114662 w 539684"/>
                  <a:gd name="connsiteY56-9108" fmla="*/ 271089 h 492336"/>
                  <a:gd name="connsiteX57-9109" fmla="*/ 267591 w 539684"/>
                  <a:gd name="connsiteY57-9110" fmla="*/ 115653 h 492336"/>
                  <a:gd name="connsiteX58-9111" fmla="*/ 395400 w 539684"/>
                  <a:gd name="connsiteY58-9112" fmla="*/ 34872 h 492336"/>
                  <a:gd name="connsiteX59-9113" fmla="*/ 404717 w 539684"/>
                  <a:gd name="connsiteY59-9114" fmla="*/ 36123 h 492336"/>
                  <a:gd name="connsiteX60-9115" fmla="*/ 409210 w 539684"/>
                  <a:gd name="connsiteY60-9116" fmla="*/ 52806 h 492336"/>
                  <a:gd name="connsiteX61-9117" fmla="*/ 387782 w 539684"/>
                  <a:gd name="connsiteY61-9118" fmla="*/ 89968 h 492336"/>
                  <a:gd name="connsiteX62-9119" fmla="*/ 377068 w 539684"/>
                  <a:gd name="connsiteY62-9120" fmla="*/ 96181 h 492336"/>
                  <a:gd name="connsiteX63-9121" fmla="*/ 370963 w 539684"/>
                  <a:gd name="connsiteY63-9122" fmla="*/ 94455 h 492336"/>
                  <a:gd name="connsiteX64-9123" fmla="*/ 366470 w 539684"/>
                  <a:gd name="connsiteY64-9124" fmla="*/ 77772 h 492336"/>
                  <a:gd name="connsiteX65-9125" fmla="*/ 387898 w 539684"/>
                  <a:gd name="connsiteY65-9126" fmla="*/ 40610 h 492336"/>
                  <a:gd name="connsiteX66-9127" fmla="*/ 395400 w 539684"/>
                  <a:gd name="connsiteY66-9128" fmla="*/ 34872 h 492336"/>
                  <a:gd name="connsiteX67-9129" fmla="*/ 144269 w 539684"/>
                  <a:gd name="connsiteY67-9130" fmla="*/ 34872 h 492336"/>
                  <a:gd name="connsiteX68-9131" fmla="*/ 151671 w 539684"/>
                  <a:gd name="connsiteY68-9132" fmla="*/ 40610 h 492336"/>
                  <a:gd name="connsiteX69-9133" fmla="*/ 173214 w 539684"/>
                  <a:gd name="connsiteY69-9134" fmla="*/ 77772 h 492336"/>
                  <a:gd name="connsiteX70-9135" fmla="*/ 168721 w 539684"/>
                  <a:gd name="connsiteY70-9136" fmla="*/ 94455 h 492336"/>
                  <a:gd name="connsiteX71-9137" fmla="*/ 162500 w 539684"/>
                  <a:gd name="connsiteY71-9138" fmla="*/ 96181 h 492336"/>
                  <a:gd name="connsiteX72-9139" fmla="*/ 151902 w 539684"/>
                  <a:gd name="connsiteY72-9140" fmla="*/ 89968 h 492336"/>
                  <a:gd name="connsiteX73-9141" fmla="*/ 130474 w 539684"/>
                  <a:gd name="connsiteY73-9142" fmla="*/ 52806 h 492336"/>
                  <a:gd name="connsiteX74-9143" fmla="*/ 134967 w 539684"/>
                  <a:gd name="connsiteY74-9144" fmla="*/ 36123 h 492336"/>
                  <a:gd name="connsiteX75-9145" fmla="*/ 144269 w 539684"/>
                  <a:gd name="connsiteY75-9146" fmla="*/ 34872 h 492336"/>
                  <a:gd name="connsiteX76-9147" fmla="*/ 269785 w 539684"/>
                  <a:gd name="connsiteY76-9148" fmla="*/ 0 h 492336"/>
                  <a:gd name="connsiteX77-9149" fmla="*/ 282121 w 539684"/>
                  <a:gd name="connsiteY77-9150" fmla="*/ 12318 h 492336"/>
                  <a:gd name="connsiteX78-9151" fmla="*/ 282121 w 539684"/>
                  <a:gd name="connsiteY78-9152" fmla="*/ 55258 h 492336"/>
                  <a:gd name="connsiteX79-9153" fmla="*/ 269785 w 539684"/>
                  <a:gd name="connsiteY79-9154" fmla="*/ 67461 h 492336"/>
                  <a:gd name="connsiteX80-9155" fmla="*/ 257564 w 539684"/>
                  <a:gd name="connsiteY80-9156" fmla="*/ 55258 h 492336"/>
                  <a:gd name="connsiteX81-9157" fmla="*/ 257564 w 539684"/>
                  <a:gd name="connsiteY81-9158" fmla="*/ 12318 h 492336"/>
                  <a:gd name="connsiteX82-9159" fmla="*/ 269785 w 539684"/>
                  <a:gd name="connsiteY82-9160" fmla="*/ 0 h 492336"/>
                  <a:gd name="connsiteX0-9161" fmla="*/ 452459 w 539684"/>
                  <a:gd name="connsiteY0-9162" fmla="*/ 364695 h 492336"/>
                  <a:gd name="connsiteX1-9163" fmla="*/ 461766 w 539684"/>
                  <a:gd name="connsiteY1-9164" fmla="*/ 365904 h 492336"/>
                  <a:gd name="connsiteX2-9165" fmla="*/ 498990 w 539684"/>
                  <a:gd name="connsiteY2-9166" fmla="*/ 387430 h 492336"/>
                  <a:gd name="connsiteX3-9167" fmla="*/ 503485 w 539684"/>
                  <a:gd name="connsiteY3-9168" fmla="*/ 404122 h 492336"/>
                  <a:gd name="connsiteX4-9169" fmla="*/ 492882 w 539684"/>
                  <a:gd name="connsiteY4-9170" fmla="*/ 410338 h 492336"/>
                  <a:gd name="connsiteX5-9171" fmla="*/ 486659 w 539684"/>
                  <a:gd name="connsiteY5-9172" fmla="*/ 408612 h 492336"/>
                  <a:gd name="connsiteX6-9173" fmla="*/ 449550 w 539684"/>
                  <a:gd name="connsiteY6-9174" fmla="*/ 387200 h 492336"/>
                  <a:gd name="connsiteX7-9175" fmla="*/ 445055 w 539684"/>
                  <a:gd name="connsiteY7-9176" fmla="*/ 370393 h 492336"/>
                  <a:gd name="connsiteX8-9177" fmla="*/ 452459 w 539684"/>
                  <a:gd name="connsiteY8-9178" fmla="*/ 364695 h 492336"/>
                  <a:gd name="connsiteX9-9179" fmla="*/ 87225 w 539684"/>
                  <a:gd name="connsiteY9-9180" fmla="*/ 364695 h 492336"/>
                  <a:gd name="connsiteX10-9181" fmla="*/ 94629 w 539684"/>
                  <a:gd name="connsiteY10-9182" fmla="*/ 370393 h 492336"/>
                  <a:gd name="connsiteX11-9183" fmla="*/ 90134 w 539684"/>
                  <a:gd name="connsiteY11-9184" fmla="*/ 387200 h 492336"/>
                  <a:gd name="connsiteX12-9185" fmla="*/ 52910 w 539684"/>
                  <a:gd name="connsiteY12-9186" fmla="*/ 408612 h 492336"/>
                  <a:gd name="connsiteX13-9187" fmla="*/ 46802 w 539684"/>
                  <a:gd name="connsiteY13-9188" fmla="*/ 410338 h 492336"/>
                  <a:gd name="connsiteX14-9189" fmla="*/ 36199 w 539684"/>
                  <a:gd name="connsiteY14-9190" fmla="*/ 404122 h 492336"/>
                  <a:gd name="connsiteX15-9191" fmla="*/ 40694 w 539684"/>
                  <a:gd name="connsiteY15-9192" fmla="*/ 387430 h 492336"/>
                  <a:gd name="connsiteX16-9193" fmla="*/ 77918 w 539684"/>
                  <a:gd name="connsiteY16-9194" fmla="*/ 365904 h 492336"/>
                  <a:gd name="connsiteX17-9195" fmla="*/ 87225 w 539684"/>
                  <a:gd name="connsiteY17-9196" fmla="*/ 364695 h 492336"/>
                  <a:gd name="connsiteX18-9197" fmla="*/ 484369 w 539684"/>
                  <a:gd name="connsiteY18-9198" fmla="*/ 257141 h 492336"/>
                  <a:gd name="connsiteX19-9199" fmla="*/ 527353 w 539684"/>
                  <a:gd name="connsiteY19-9200" fmla="*/ 257141 h 492336"/>
                  <a:gd name="connsiteX20-9201" fmla="*/ 539684 w 539684"/>
                  <a:gd name="connsiteY20-9202" fmla="*/ 269477 h 492336"/>
                  <a:gd name="connsiteX21-9203" fmla="*/ 527353 w 539684"/>
                  <a:gd name="connsiteY21-9204" fmla="*/ 281698 h 492336"/>
                  <a:gd name="connsiteX22-9205" fmla="*/ 484369 w 539684"/>
                  <a:gd name="connsiteY22-9206" fmla="*/ 281698 h 492336"/>
                  <a:gd name="connsiteX23-9207" fmla="*/ 472153 w 539684"/>
                  <a:gd name="connsiteY23-9208" fmla="*/ 269477 h 492336"/>
                  <a:gd name="connsiteX24-9209" fmla="*/ 484369 w 539684"/>
                  <a:gd name="connsiteY24-9210" fmla="*/ 257141 h 492336"/>
                  <a:gd name="connsiteX25-9211" fmla="*/ 12331 w 539684"/>
                  <a:gd name="connsiteY25-9212" fmla="*/ 257141 h 492336"/>
                  <a:gd name="connsiteX26-9213" fmla="*/ 55200 w 539684"/>
                  <a:gd name="connsiteY26-9214" fmla="*/ 257141 h 492336"/>
                  <a:gd name="connsiteX27-9215" fmla="*/ 67531 w 539684"/>
                  <a:gd name="connsiteY27-9216" fmla="*/ 269477 h 492336"/>
                  <a:gd name="connsiteX28-9217" fmla="*/ 55200 w 539684"/>
                  <a:gd name="connsiteY28-9218" fmla="*/ 281698 h 492336"/>
                  <a:gd name="connsiteX29-9219" fmla="*/ 12331 w 539684"/>
                  <a:gd name="connsiteY29-9220" fmla="*/ 281698 h 492336"/>
                  <a:gd name="connsiteX30-9221" fmla="*/ 0 w 539684"/>
                  <a:gd name="connsiteY30-9222" fmla="*/ 269477 h 492336"/>
                  <a:gd name="connsiteX31-9223" fmla="*/ 12331 w 539684"/>
                  <a:gd name="connsiteY31-9224" fmla="*/ 257141 h 492336"/>
                  <a:gd name="connsiteX32-9225" fmla="*/ 496023 w 539684"/>
                  <a:gd name="connsiteY32-9226" fmla="*/ 129008 h 492336"/>
                  <a:gd name="connsiteX33-9227" fmla="*/ 503485 w 539684"/>
                  <a:gd name="connsiteY33-9228" fmla="*/ 134749 h 492336"/>
                  <a:gd name="connsiteX34-9229" fmla="*/ 498990 w 539684"/>
                  <a:gd name="connsiteY34-9230" fmla="*/ 151441 h 492336"/>
                  <a:gd name="connsiteX35-9231" fmla="*/ 461766 w 539684"/>
                  <a:gd name="connsiteY35-9232" fmla="*/ 172968 h 492336"/>
                  <a:gd name="connsiteX36-9233" fmla="*/ 455658 w 539684"/>
                  <a:gd name="connsiteY36-9234" fmla="*/ 174579 h 492336"/>
                  <a:gd name="connsiteX37-9235" fmla="*/ 445055 w 539684"/>
                  <a:gd name="connsiteY37-9236" fmla="*/ 168478 h 492336"/>
                  <a:gd name="connsiteX38-9237" fmla="*/ 449550 w 539684"/>
                  <a:gd name="connsiteY38-9238" fmla="*/ 151671 h 492336"/>
                  <a:gd name="connsiteX39-9239" fmla="*/ 486659 w 539684"/>
                  <a:gd name="connsiteY39-9240" fmla="*/ 130260 h 492336"/>
                  <a:gd name="connsiteX40-9241" fmla="*/ 496023 w 539684"/>
                  <a:gd name="connsiteY40-9242" fmla="*/ 129008 h 492336"/>
                  <a:gd name="connsiteX41-9243" fmla="*/ 43604 w 539684"/>
                  <a:gd name="connsiteY41-9244" fmla="*/ 129008 h 492336"/>
                  <a:gd name="connsiteX42-9245" fmla="*/ 52910 w 539684"/>
                  <a:gd name="connsiteY42-9246" fmla="*/ 130260 h 492336"/>
                  <a:gd name="connsiteX43-9247" fmla="*/ 90134 w 539684"/>
                  <a:gd name="connsiteY43-9248" fmla="*/ 151671 h 492336"/>
                  <a:gd name="connsiteX44-9249" fmla="*/ 94629 w 539684"/>
                  <a:gd name="connsiteY44-9250" fmla="*/ 168478 h 492336"/>
                  <a:gd name="connsiteX45-9251" fmla="*/ 84026 w 539684"/>
                  <a:gd name="connsiteY45-9252" fmla="*/ 174579 h 492336"/>
                  <a:gd name="connsiteX46-9253" fmla="*/ 77918 w 539684"/>
                  <a:gd name="connsiteY46-9254" fmla="*/ 172968 h 492336"/>
                  <a:gd name="connsiteX47-9255" fmla="*/ 40694 w 539684"/>
                  <a:gd name="connsiteY47-9256" fmla="*/ 151441 h 492336"/>
                  <a:gd name="connsiteX48-9257" fmla="*/ 36199 w 539684"/>
                  <a:gd name="connsiteY48-9258" fmla="*/ 134749 h 492336"/>
                  <a:gd name="connsiteX49-9259" fmla="*/ 43604 w 539684"/>
                  <a:gd name="connsiteY49-9260" fmla="*/ 129008 h 492336"/>
                  <a:gd name="connsiteX50-9261" fmla="*/ 267591 w 539684"/>
                  <a:gd name="connsiteY50-9262" fmla="*/ 115653 h 492336"/>
                  <a:gd name="connsiteX51-9263" fmla="*/ 425015 w 539684"/>
                  <a:gd name="connsiteY51-9264" fmla="*/ 270629 h 492336"/>
                  <a:gd name="connsiteX52-9265" fmla="*/ 409572 w 539684"/>
                  <a:gd name="connsiteY52-9266" fmla="*/ 338165 h 492336"/>
                  <a:gd name="connsiteX53-9267" fmla="*/ 174243 w 539684"/>
                  <a:gd name="connsiteY53-9268" fmla="*/ 492336 h 492336"/>
                  <a:gd name="connsiteX54-9269" fmla="*/ 131257 w 539684"/>
                  <a:gd name="connsiteY54-9270" fmla="*/ 340466 h 492336"/>
                  <a:gd name="connsiteX55-9271" fmla="*/ 114662 w 539684"/>
                  <a:gd name="connsiteY55-9272" fmla="*/ 271089 h 492336"/>
                  <a:gd name="connsiteX56-9273" fmla="*/ 267591 w 539684"/>
                  <a:gd name="connsiteY56-9274" fmla="*/ 115653 h 492336"/>
                  <a:gd name="connsiteX57-9275" fmla="*/ 395400 w 539684"/>
                  <a:gd name="connsiteY57-9276" fmla="*/ 34872 h 492336"/>
                  <a:gd name="connsiteX58-9277" fmla="*/ 404717 w 539684"/>
                  <a:gd name="connsiteY58-9278" fmla="*/ 36123 h 492336"/>
                  <a:gd name="connsiteX59-9279" fmla="*/ 409210 w 539684"/>
                  <a:gd name="connsiteY59-9280" fmla="*/ 52806 h 492336"/>
                  <a:gd name="connsiteX60-9281" fmla="*/ 387782 w 539684"/>
                  <a:gd name="connsiteY60-9282" fmla="*/ 89968 h 492336"/>
                  <a:gd name="connsiteX61-9283" fmla="*/ 377068 w 539684"/>
                  <a:gd name="connsiteY61-9284" fmla="*/ 96181 h 492336"/>
                  <a:gd name="connsiteX62-9285" fmla="*/ 370963 w 539684"/>
                  <a:gd name="connsiteY62-9286" fmla="*/ 94455 h 492336"/>
                  <a:gd name="connsiteX63-9287" fmla="*/ 366470 w 539684"/>
                  <a:gd name="connsiteY63-9288" fmla="*/ 77772 h 492336"/>
                  <a:gd name="connsiteX64-9289" fmla="*/ 387898 w 539684"/>
                  <a:gd name="connsiteY64-9290" fmla="*/ 40610 h 492336"/>
                  <a:gd name="connsiteX65-9291" fmla="*/ 395400 w 539684"/>
                  <a:gd name="connsiteY65-9292" fmla="*/ 34872 h 492336"/>
                  <a:gd name="connsiteX66-9293" fmla="*/ 144269 w 539684"/>
                  <a:gd name="connsiteY66-9294" fmla="*/ 34872 h 492336"/>
                  <a:gd name="connsiteX67-9295" fmla="*/ 151671 w 539684"/>
                  <a:gd name="connsiteY67-9296" fmla="*/ 40610 h 492336"/>
                  <a:gd name="connsiteX68-9297" fmla="*/ 173214 w 539684"/>
                  <a:gd name="connsiteY68-9298" fmla="*/ 77772 h 492336"/>
                  <a:gd name="connsiteX69-9299" fmla="*/ 168721 w 539684"/>
                  <a:gd name="connsiteY69-9300" fmla="*/ 94455 h 492336"/>
                  <a:gd name="connsiteX70-9301" fmla="*/ 162500 w 539684"/>
                  <a:gd name="connsiteY70-9302" fmla="*/ 96181 h 492336"/>
                  <a:gd name="connsiteX71-9303" fmla="*/ 151902 w 539684"/>
                  <a:gd name="connsiteY71-9304" fmla="*/ 89968 h 492336"/>
                  <a:gd name="connsiteX72-9305" fmla="*/ 130474 w 539684"/>
                  <a:gd name="connsiteY72-9306" fmla="*/ 52806 h 492336"/>
                  <a:gd name="connsiteX73-9307" fmla="*/ 134967 w 539684"/>
                  <a:gd name="connsiteY73-9308" fmla="*/ 36123 h 492336"/>
                  <a:gd name="connsiteX74-9309" fmla="*/ 144269 w 539684"/>
                  <a:gd name="connsiteY74-9310" fmla="*/ 34872 h 492336"/>
                  <a:gd name="connsiteX75-9311" fmla="*/ 269785 w 539684"/>
                  <a:gd name="connsiteY75-9312" fmla="*/ 0 h 492336"/>
                  <a:gd name="connsiteX76-9313" fmla="*/ 282121 w 539684"/>
                  <a:gd name="connsiteY76-9314" fmla="*/ 12318 h 492336"/>
                  <a:gd name="connsiteX77-9315" fmla="*/ 282121 w 539684"/>
                  <a:gd name="connsiteY77-9316" fmla="*/ 55258 h 492336"/>
                  <a:gd name="connsiteX78-9317" fmla="*/ 269785 w 539684"/>
                  <a:gd name="connsiteY78-9318" fmla="*/ 67461 h 492336"/>
                  <a:gd name="connsiteX79-9319" fmla="*/ 257564 w 539684"/>
                  <a:gd name="connsiteY79-9320" fmla="*/ 55258 h 492336"/>
                  <a:gd name="connsiteX80-9321" fmla="*/ 257564 w 539684"/>
                  <a:gd name="connsiteY80-9322" fmla="*/ 12318 h 492336"/>
                  <a:gd name="connsiteX81-9323" fmla="*/ 269785 w 539684"/>
                  <a:gd name="connsiteY81-9324" fmla="*/ 0 h 492336"/>
                  <a:gd name="connsiteX0-9325" fmla="*/ 452459 w 539684"/>
                  <a:gd name="connsiteY0-9326" fmla="*/ 364695 h 410338"/>
                  <a:gd name="connsiteX1-9327" fmla="*/ 461766 w 539684"/>
                  <a:gd name="connsiteY1-9328" fmla="*/ 365904 h 410338"/>
                  <a:gd name="connsiteX2-9329" fmla="*/ 498990 w 539684"/>
                  <a:gd name="connsiteY2-9330" fmla="*/ 387430 h 410338"/>
                  <a:gd name="connsiteX3-9331" fmla="*/ 503485 w 539684"/>
                  <a:gd name="connsiteY3-9332" fmla="*/ 404122 h 410338"/>
                  <a:gd name="connsiteX4-9333" fmla="*/ 492882 w 539684"/>
                  <a:gd name="connsiteY4-9334" fmla="*/ 410338 h 410338"/>
                  <a:gd name="connsiteX5-9335" fmla="*/ 486659 w 539684"/>
                  <a:gd name="connsiteY5-9336" fmla="*/ 408612 h 410338"/>
                  <a:gd name="connsiteX6-9337" fmla="*/ 449550 w 539684"/>
                  <a:gd name="connsiteY6-9338" fmla="*/ 387200 h 410338"/>
                  <a:gd name="connsiteX7-9339" fmla="*/ 445055 w 539684"/>
                  <a:gd name="connsiteY7-9340" fmla="*/ 370393 h 410338"/>
                  <a:gd name="connsiteX8-9341" fmla="*/ 452459 w 539684"/>
                  <a:gd name="connsiteY8-9342" fmla="*/ 364695 h 410338"/>
                  <a:gd name="connsiteX9-9343" fmla="*/ 87225 w 539684"/>
                  <a:gd name="connsiteY9-9344" fmla="*/ 364695 h 410338"/>
                  <a:gd name="connsiteX10-9345" fmla="*/ 94629 w 539684"/>
                  <a:gd name="connsiteY10-9346" fmla="*/ 370393 h 410338"/>
                  <a:gd name="connsiteX11-9347" fmla="*/ 90134 w 539684"/>
                  <a:gd name="connsiteY11-9348" fmla="*/ 387200 h 410338"/>
                  <a:gd name="connsiteX12-9349" fmla="*/ 52910 w 539684"/>
                  <a:gd name="connsiteY12-9350" fmla="*/ 408612 h 410338"/>
                  <a:gd name="connsiteX13-9351" fmla="*/ 46802 w 539684"/>
                  <a:gd name="connsiteY13-9352" fmla="*/ 410338 h 410338"/>
                  <a:gd name="connsiteX14-9353" fmla="*/ 36199 w 539684"/>
                  <a:gd name="connsiteY14-9354" fmla="*/ 404122 h 410338"/>
                  <a:gd name="connsiteX15-9355" fmla="*/ 40694 w 539684"/>
                  <a:gd name="connsiteY15-9356" fmla="*/ 387430 h 410338"/>
                  <a:gd name="connsiteX16-9357" fmla="*/ 77918 w 539684"/>
                  <a:gd name="connsiteY16-9358" fmla="*/ 365904 h 410338"/>
                  <a:gd name="connsiteX17-9359" fmla="*/ 87225 w 539684"/>
                  <a:gd name="connsiteY17-9360" fmla="*/ 364695 h 410338"/>
                  <a:gd name="connsiteX18-9361" fmla="*/ 484369 w 539684"/>
                  <a:gd name="connsiteY18-9362" fmla="*/ 257141 h 410338"/>
                  <a:gd name="connsiteX19-9363" fmla="*/ 527353 w 539684"/>
                  <a:gd name="connsiteY19-9364" fmla="*/ 257141 h 410338"/>
                  <a:gd name="connsiteX20-9365" fmla="*/ 539684 w 539684"/>
                  <a:gd name="connsiteY20-9366" fmla="*/ 269477 h 410338"/>
                  <a:gd name="connsiteX21-9367" fmla="*/ 527353 w 539684"/>
                  <a:gd name="connsiteY21-9368" fmla="*/ 281698 h 410338"/>
                  <a:gd name="connsiteX22-9369" fmla="*/ 484369 w 539684"/>
                  <a:gd name="connsiteY22-9370" fmla="*/ 281698 h 410338"/>
                  <a:gd name="connsiteX23-9371" fmla="*/ 472153 w 539684"/>
                  <a:gd name="connsiteY23-9372" fmla="*/ 269477 h 410338"/>
                  <a:gd name="connsiteX24-9373" fmla="*/ 484369 w 539684"/>
                  <a:gd name="connsiteY24-9374" fmla="*/ 257141 h 410338"/>
                  <a:gd name="connsiteX25-9375" fmla="*/ 12331 w 539684"/>
                  <a:gd name="connsiteY25-9376" fmla="*/ 257141 h 410338"/>
                  <a:gd name="connsiteX26-9377" fmla="*/ 55200 w 539684"/>
                  <a:gd name="connsiteY26-9378" fmla="*/ 257141 h 410338"/>
                  <a:gd name="connsiteX27-9379" fmla="*/ 67531 w 539684"/>
                  <a:gd name="connsiteY27-9380" fmla="*/ 269477 h 410338"/>
                  <a:gd name="connsiteX28-9381" fmla="*/ 55200 w 539684"/>
                  <a:gd name="connsiteY28-9382" fmla="*/ 281698 h 410338"/>
                  <a:gd name="connsiteX29-9383" fmla="*/ 12331 w 539684"/>
                  <a:gd name="connsiteY29-9384" fmla="*/ 281698 h 410338"/>
                  <a:gd name="connsiteX30-9385" fmla="*/ 0 w 539684"/>
                  <a:gd name="connsiteY30-9386" fmla="*/ 269477 h 410338"/>
                  <a:gd name="connsiteX31-9387" fmla="*/ 12331 w 539684"/>
                  <a:gd name="connsiteY31-9388" fmla="*/ 257141 h 410338"/>
                  <a:gd name="connsiteX32-9389" fmla="*/ 496023 w 539684"/>
                  <a:gd name="connsiteY32-9390" fmla="*/ 129008 h 410338"/>
                  <a:gd name="connsiteX33-9391" fmla="*/ 503485 w 539684"/>
                  <a:gd name="connsiteY33-9392" fmla="*/ 134749 h 410338"/>
                  <a:gd name="connsiteX34-9393" fmla="*/ 498990 w 539684"/>
                  <a:gd name="connsiteY34-9394" fmla="*/ 151441 h 410338"/>
                  <a:gd name="connsiteX35-9395" fmla="*/ 461766 w 539684"/>
                  <a:gd name="connsiteY35-9396" fmla="*/ 172968 h 410338"/>
                  <a:gd name="connsiteX36-9397" fmla="*/ 455658 w 539684"/>
                  <a:gd name="connsiteY36-9398" fmla="*/ 174579 h 410338"/>
                  <a:gd name="connsiteX37-9399" fmla="*/ 445055 w 539684"/>
                  <a:gd name="connsiteY37-9400" fmla="*/ 168478 h 410338"/>
                  <a:gd name="connsiteX38-9401" fmla="*/ 449550 w 539684"/>
                  <a:gd name="connsiteY38-9402" fmla="*/ 151671 h 410338"/>
                  <a:gd name="connsiteX39-9403" fmla="*/ 486659 w 539684"/>
                  <a:gd name="connsiteY39-9404" fmla="*/ 130260 h 410338"/>
                  <a:gd name="connsiteX40-9405" fmla="*/ 496023 w 539684"/>
                  <a:gd name="connsiteY40-9406" fmla="*/ 129008 h 410338"/>
                  <a:gd name="connsiteX41-9407" fmla="*/ 43604 w 539684"/>
                  <a:gd name="connsiteY41-9408" fmla="*/ 129008 h 410338"/>
                  <a:gd name="connsiteX42-9409" fmla="*/ 52910 w 539684"/>
                  <a:gd name="connsiteY42-9410" fmla="*/ 130260 h 410338"/>
                  <a:gd name="connsiteX43-9411" fmla="*/ 90134 w 539684"/>
                  <a:gd name="connsiteY43-9412" fmla="*/ 151671 h 410338"/>
                  <a:gd name="connsiteX44-9413" fmla="*/ 94629 w 539684"/>
                  <a:gd name="connsiteY44-9414" fmla="*/ 168478 h 410338"/>
                  <a:gd name="connsiteX45-9415" fmla="*/ 84026 w 539684"/>
                  <a:gd name="connsiteY45-9416" fmla="*/ 174579 h 410338"/>
                  <a:gd name="connsiteX46-9417" fmla="*/ 77918 w 539684"/>
                  <a:gd name="connsiteY46-9418" fmla="*/ 172968 h 410338"/>
                  <a:gd name="connsiteX47-9419" fmla="*/ 40694 w 539684"/>
                  <a:gd name="connsiteY47-9420" fmla="*/ 151441 h 410338"/>
                  <a:gd name="connsiteX48-9421" fmla="*/ 36199 w 539684"/>
                  <a:gd name="connsiteY48-9422" fmla="*/ 134749 h 410338"/>
                  <a:gd name="connsiteX49-9423" fmla="*/ 43604 w 539684"/>
                  <a:gd name="connsiteY49-9424" fmla="*/ 129008 h 410338"/>
                  <a:gd name="connsiteX50-9425" fmla="*/ 267591 w 539684"/>
                  <a:gd name="connsiteY50-9426" fmla="*/ 115653 h 410338"/>
                  <a:gd name="connsiteX51-9427" fmla="*/ 425015 w 539684"/>
                  <a:gd name="connsiteY51-9428" fmla="*/ 270629 h 410338"/>
                  <a:gd name="connsiteX52-9429" fmla="*/ 409572 w 539684"/>
                  <a:gd name="connsiteY52-9430" fmla="*/ 338165 h 410338"/>
                  <a:gd name="connsiteX53-9431" fmla="*/ 131257 w 539684"/>
                  <a:gd name="connsiteY53-9432" fmla="*/ 340466 h 410338"/>
                  <a:gd name="connsiteX54-9433" fmla="*/ 114662 w 539684"/>
                  <a:gd name="connsiteY54-9434" fmla="*/ 271089 h 410338"/>
                  <a:gd name="connsiteX55-9435" fmla="*/ 267591 w 539684"/>
                  <a:gd name="connsiteY55-9436" fmla="*/ 115653 h 410338"/>
                  <a:gd name="connsiteX56-9437" fmla="*/ 395400 w 539684"/>
                  <a:gd name="connsiteY56-9438" fmla="*/ 34872 h 410338"/>
                  <a:gd name="connsiteX57-9439" fmla="*/ 404717 w 539684"/>
                  <a:gd name="connsiteY57-9440" fmla="*/ 36123 h 410338"/>
                  <a:gd name="connsiteX58-9441" fmla="*/ 409210 w 539684"/>
                  <a:gd name="connsiteY58-9442" fmla="*/ 52806 h 410338"/>
                  <a:gd name="connsiteX59-9443" fmla="*/ 387782 w 539684"/>
                  <a:gd name="connsiteY59-9444" fmla="*/ 89968 h 410338"/>
                  <a:gd name="connsiteX60-9445" fmla="*/ 377068 w 539684"/>
                  <a:gd name="connsiteY60-9446" fmla="*/ 96181 h 410338"/>
                  <a:gd name="connsiteX61-9447" fmla="*/ 370963 w 539684"/>
                  <a:gd name="connsiteY61-9448" fmla="*/ 94455 h 410338"/>
                  <a:gd name="connsiteX62-9449" fmla="*/ 366470 w 539684"/>
                  <a:gd name="connsiteY62-9450" fmla="*/ 77772 h 410338"/>
                  <a:gd name="connsiteX63-9451" fmla="*/ 387898 w 539684"/>
                  <a:gd name="connsiteY63-9452" fmla="*/ 40610 h 410338"/>
                  <a:gd name="connsiteX64-9453" fmla="*/ 395400 w 539684"/>
                  <a:gd name="connsiteY64-9454" fmla="*/ 34872 h 410338"/>
                  <a:gd name="connsiteX65-9455" fmla="*/ 144269 w 539684"/>
                  <a:gd name="connsiteY65-9456" fmla="*/ 34872 h 410338"/>
                  <a:gd name="connsiteX66-9457" fmla="*/ 151671 w 539684"/>
                  <a:gd name="connsiteY66-9458" fmla="*/ 40610 h 410338"/>
                  <a:gd name="connsiteX67-9459" fmla="*/ 173214 w 539684"/>
                  <a:gd name="connsiteY67-9460" fmla="*/ 77772 h 410338"/>
                  <a:gd name="connsiteX68-9461" fmla="*/ 168721 w 539684"/>
                  <a:gd name="connsiteY68-9462" fmla="*/ 94455 h 410338"/>
                  <a:gd name="connsiteX69-9463" fmla="*/ 162500 w 539684"/>
                  <a:gd name="connsiteY69-9464" fmla="*/ 96181 h 410338"/>
                  <a:gd name="connsiteX70-9465" fmla="*/ 151902 w 539684"/>
                  <a:gd name="connsiteY70-9466" fmla="*/ 89968 h 410338"/>
                  <a:gd name="connsiteX71-9467" fmla="*/ 130474 w 539684"/>
                  <a:gd name="connsiteY71-9468" fmla="*/ 52806 h 410338"/>
                  <a:gd name="connsiteX72-9469" fmla="*/ 134967 w 539684"/>
                  <a:gd name="connsiteY72-9470" fmla="*/ 36123 h 410338"/>
                  <a:gd name="connsiteX73-9471" fmla="*/ 144269 w 539684"/>
                  <a:gd name="connsiteY73-9472" fmla="*/ 34872 h 410338"/>
                  <a:gd name="connsiteX74-9473" fmla="*/ 269785 w 539684"/>
                  <a:gd name="connsiteY74-9474" fmla="*/ 0 h 410338"/>
                  <a:gd name="connsiteX75-9475" fmla="*/ 282121 w 539684"/>
                  <a:gd name="connsiteY75-9476" fmla="*/ 12318 h 410338"/>
                  <a:gd name="connsiteX76-9477" fmla="*/ 282121 w 539684"/>
                  <a:gd name="connsiteY76-9478" fmla="*/ 55258 h 410338"/>
                  <a:gd name="connsiteX77-9479" fmla="*/ 269785 w 539684"/>
                  <a:gd name="connsiteY77-9480" fmla="*/ 67461 h 410338"/>
                  <a:gd name="connsiteX78-9481" fmla="*/ 257564 w 539684"/>
                  <a:gd name="connsiteY78-9482" fmla="*/ 55258 h 410338"/>
                  <a:gd name="connsiteX79-9483" fmla="*/ 257564 w 539684"/>
                  <a:gd name="connsiteY79-9484" fmla="*/ 12318 h 410338"/>
                  <a:gd name="connsiteX80-9485" fmla="*/ 269785 w 539684"/>
                  <a:gd name="connsiteY80-9486" fmla="*/ 0 h 410338"/>
                  <a:gd name="connsiteX0-9487" fmla="*/ 452459 w 539684"/>
                  <a:gd name="connsiteY0-9488" fmla="*/ 364695 h 410338"/>
                  <a:gd name="connsiteX1-9489" fmla="*/ 461766 w 539684"/>
                  <a:gd name="connsiteY1-9490" fmla="*/ 365904 h 410338"/>
                  <a:gd name="connsiteX2-9491" fmla="*/ 498990 w 539684"/>
                  <a:gd name="connsiteY2-9492" fmla="*/ 387430 h 410338"/>
                  <a:gd name="connsiteX3-9493" fmla="*/ 503485 w 539684"/>
                  <a:gd name="connsiteY3-9494" fmla="*/ 404122 h 410338"/>
                  <a:gd name="connsiteX4-9495" fmla="*/ 492882 w 539684"/>
                  <a:gd name="connsiteY4-9496" fmla="*/ 410338 h 410338"/>
                  <a:gd name="connsiteX5-9497" fmla="*/ 486659 w 539684"/>
                  <a:gd name="connsiteY5-9498" fmla="*/ 408612 h 410338"/>
                  <a:gd name="connsiteX6-9499" fmla="*/ 449550 w 539684"/>
                  <a:gd name="connsiteY6-9500" fmla="*/ 387200 h 410338"/>
                  <a:gd name="connsiteX7-9501" fmla="*/ 445055 w 539684"/>
                  <a:gd name="connsiteY7-9502" fmla="*/ 370393 h 410338"/>
                  <a:gd name="connsiteX8-9503" fmla="*/ 452459 w 539684"/>
                  <a:gd name="connsiteY8-9504" fmla="*/ 364695 h 410338"/>
                  <a:gd name="connsiteX9-9505" fmla="*/ 87225 w 539684"/>
                  <a:gd name="connsiteY9-9506" fmla="*/ 364695 h 410338"/>
                  <a:gd name="connsiteX10-9507" fmla="*/ 94629 w 539684"/>
                  <a:gd name="connsiteY10-9508" fmla="*/ 370393 h 410338"/>
                  <a:gd name="connsiteX11-9509" fmla="*/ 90134 w 539684"/>
                  <a:gd name="connsiteY11-9510" fmla="*/ 387200 h 410338"/>
                  <a:gd name="connsiteX12-9511" fmla="*/ 52910 w 539684"/>
                  <a:gd name="connsiteY12-9512" fmla="*/ 408612 h 410338"/>
                  <a:gd name="connsiteX13-9513" fmla="*/ 46802 w 539684"/>
                  <a:gd name="connsiteY13-9514" fmla="*/ 410338 h 410338"/>
                  <a:gd name="connsiteX14-9515" fmla="*/ 36199 w 539684"/>
                  <a:gd name="connsiteY14-9516" fmla="*/ 404122 h 410338"/>
                  <a:gd name="connsiteX15-9517" fmla="*/ 40694 w 539684"/>
                  <a:gd name="connsiteY15-9518" fmla="*/ 387430 h 410338"/>
                  <a:gd name="connsiteX16-9519" fmla="*/ 77918 w 539684"/>
                  <a:gd name="connsiteY16-9520" fmla="*/ 365904 h 410338"/>
                  <a:gd name="connsiteX17-9521" fmla="*/ 87225 w 539684"/>
                  <a:gd name="connsiteY17-9522" fmla="*/ 364695 h 410338"/>
                  <a:gd name="connsiteX18-9523" fmla="*/ 484369 w 539684"/>
                  <a:gd name="connsiteY18-9524" fmla="*/ 257141 h 410338"/>
                  <a:gd name="connsiteX19-9525" fmla="*/ 527353 w 539684"/>
                  <a:gd name="connsiteY19-9526" fmla="*/ 257141 h 410338"/>
                  <a:gd name="connsiteX20-9527" fmla="*/ 539684 w 539684"/>
                  <a:gd name="connsiteY20-9528" fmla="*/ 269477 h 410338"/>
                  <a:gd name="connsiteX21-9529" fmla="*/ 527353 w 539684"/>
                  <a:gd name="connsiteY21-9530" fmla="*/ 281698 h 410338"/>
                  <a:gd name="connsiteX22-9531" fmla="*/ 484369 w 539684"/>
                  <a:gd name="connsiteY22-9532" fmla="*/ 281698 h 410338"/>
                  <a:gd name="connsiteX23-9533" fmla="*/ 472153 w 539684"/>
                  <a:gd name="connsiteY23-9534" fmla="*/ 269477 h 410338"/>
                  <a:gd name="connsiteX24-9535" fmla="*/ 484369 w 539684"/>
                  <a:gd name="connsiteY24-9536" fmla="*/ 257141 h 410338"/>
                  <a:gd name="connsiteX25-9537" fmla="*/ 12331 w 539684"/>
                  <a:gd name="connsiteY25-9538" fmla="*/ 257141 h 410338"/>
                  <a:gd name="connsiteX26-9539" fmla="*/ 55200 w 539684"/>
                  <a:gd name="connsiteY26-9540" fmla="*/ 257141 h 410338"/>
                  <a:gd name="connsiteX27-9541" fmla="*/ 67531 w 539684"/>
                  <a:gd name="connsiteY27-9542" fmla="*/ 269477 h 410338"/>
                  <a:gd name="connsiteX28-9543" fmla="*/ 55200 w 539684"/>
                  <a:gd name="connsiteY28-9544" fmla="*/ 281698 h 410338"/>
                  <a:gd name="connsiteX29-9545" fmla="*/ 12331 w 539684"/>
                  <a:gd name="connsiteY29-9546" fmla="*/ 281698 h 410338"/>
                  <a:gd name="connsiteX30-9547" fmla="*/ 0 w 539684"/>
                  <a:gd name="connsiteY30-9548" fmla="*/ 269477 h 410338"/>
                  <a:gd name="connsiteX31-9549" fmla="*/ 12331 w 539684"/>
                  <a:gd name="connsiteY31-9550" fmla="*/ 257141 h 410338"/>
                  <a:gd name="connsiteX32-9551" fmla="*/ 496023 w 539684"/>
                  <a:gd name="connsiteY32-9552" fmla="*/ 129008 h 410338"/>
                  <a:gd name="connsiteX33-9553" fmla="*/ 503485 w 539684"/>
                  <a:gd name="connsiteY33-9554" fmla="*/ 134749 h 410338"/>
                  <a:gd name="connsiteX34-9555" fmla="*/ 498990 w 539684"/>
                  <a:gd name="connsiteY34-9556" fmla="*/ 151441 h 410338"/>
                  <a:gd name="connsiteX35-9557" fmla="*/ 461766 w 539684"/>
                  <a:gd name="connsiteY35-9558" fmla="*/ 172968 h 410338"/>
                  <a:gd name="connsiteX36-9559" fmla="*/ 455658 w 539684"/>
                  <a:gd name="connsiteY36-9560" fmla="*/ 174579 h 410338"/>
                  <a:gd name="connsiteX37-9561" fmla="*/ 445055 w 539684"/>
                  <a:gd name="connsiteY37-9562" fmla="*/ 168478 h 410338"/>
                  <a:gd name="connsiteX38-9563" fmla="*/ 449550 w 539684"/>
                  <a:gd name="connsiteY38-9564" fmla="*/ 151671 h 410338"/>
                  <a:gd name="connsiteX39-9565" fmla="*/ 486659 w 539684"/>
                  <a:gd name="connsiteY39-9566" fmla="*/ 130260 h 410338"/>
                  <a:gd name="connsiteX40-9567" fmla="*/ 496023 w 539684"/>
                  <a:gd name="connsiteY40-9568" fmla="*/ 129008 h 410338"/>
                  <a:gd name="connsiteX41-9569" fmla="*/ 43604 w 539684"/>
                  <a:gd name="connsiteY41-9570" fmla="*/ 129008 h 410338"/>
                  <a:gd name="connsiteX42-9571" fmla="*/ 52910 w 539684"/>
                  <a:gd name="connsiteY42-9572" fmla="*/ 130260 h 410338"/>
                  <a:gd name="connsiteX43-9573" fmla="*/ 90134 w 539684"/>
                  <a:gd name="connsiteY43-9574" fmla="*/ 151671 h 410338"/>
                  <a:gd name="connsiteX44-9575" fmla="*/ 94629 w 539684"/>
                  <a:gd name="connsiteY44-9576" fmla="*/ 168478 h 410338"/>
                  <a:gd name="connsiteX45-9577" fmla="*/ 84026 w 539684"/>
                  <a:gd name="connsiteY45-9578" fmla="*/ 174579 h 410338"/>
                  <a:gd name="connsiteX46-9579" fmla="*/ 77918 w 539684"/>
                  <a:gd name="connsiteY46-9580" fmla="*/ 172968 h 410338"/>
                  <a:gd name="connsiteX47-9581" fmla="*/ 40694 w 539684"/>
                  <a:gd name="connsiteY47-9582" fmla="*/ 151441 h 410338"/>
                  <a:gd name="connsiteX48-9583" fmla="*/ 36199 w 539684"/>
                  <a:gd name="connsiteY48-9584" fmla="*/ 134749 h 410338"/>
                  <a:gd name="connsiteX49-9585" fmla="*/ 43604 w 539684"/>
                  <a:gd name="connsiteY49-9586" fmla="*/ 129008 h 410338"/>
                  <a:gd name="connsiteX50-9587" fmla="*/ 267591 w 539684"/>
                  <a:gd name="connsiteY50-9588" fmla="*/ 115653 h 410338"/>
                  <a:gd name="connsiteX51-9589" fmla="*/ 425015 w 539684"/>
                  <a:gd name="connsiteY51-9590" fmla="*/ 270629 h 410338"/>
                  <a:gd name="connsiteX52-9591" fmla="*/ 409572 w 539684"/>
                  <a:gd name="connsiteY52-9592" fmla="*/ 338165 h 410338"/>
                  <a:gd name="connsiteX53-9593" fmla="*/ 114662 w 539684"/>
                  <a:gd name="connsiteY53-9594" fmla="*/ 271089 h 410338"/>
                  <a:gd name="connsiteX54-9595" fmla="*/ 267591 w 539684"/>
                  <a:gd name="connsiteY54-9596" fmla="*/ 115653 h 410338"/>
                  <a:gd name="connsiteX55-9597" fmla="*/ 395400 w 539684"/>
                  <a:gd name="connsiteY55-9598" fmla="*/ 34872 h 410338"/>
                  <a:gd name="connsiteX56-9599" fmla="*/ 404717 w 539684"/>
                  <a:gd name="connsiteY56-9600" fmla="*/ 36123 h 410338"/>
                  <a:gd name="connsiteX57-9601" fmla="*/ 409210 w 539684"/>
                  <a:gd name="connsiteY57-9602" fmla="*/ 52806 h 410338"/>
                  <a:gd name="connsiteX58-9603" fmla="*/ 387782 w 539684"/>
                  <a:gd name="connsiteY58-9604" fmla="*/ 89968 h 410338"/>
                  <a:gd name="connsiteX59-9605" fmla="*/ 377068 w 539684"/>
                  <a:gd name="connsiteY59-9606" fmla="*/ 96181 h 410338"/>
                  <a:gd name="connsiteX60-9607" fmla="*/ 370963 w 539684"/>
                  <a:gd name="connsiteY60-9608" fmla="*/ 94455 h 410338"/>
                  <a:gd name="connsiteX61-9609" fmla="*/ 366470 w 539684"/>
                  <a:gd name="connsiteY61-9610" fmla="*/ 77772 h 410338"/>
                  <a:gd name="connsiteX62-9611" fmla="*/ 387898 w 539684"/>
                  <a:gd name="connsiteY62-9612" fmla="*/ 40610 h 410338"/>
                  <a:gd name="connsiteX63-9613" fmla="*/ 395400 w 539684"/>
                  <a:gd name="connsiteY63-9614" fmla="*/ 34872 h 410338"/>
                  <a:gd name="connsiteX64-9615" fmla="*/ 144269 w 539684"/>
                  <a:gd name="connsiteY64-9616" fmla="*/ 34872 h 410338"/>
                  <a:gd name="connsiteX65-9617" fmla="*/ 151671 w 539684"/>
                  <a:gd name="connsiteY65-9618" fmla="*/ 40610 h 410338"/>
                  <a:gd name="connsiteX66-9619" fmla="*/ 173214 w 539684"/>
                  <a:gd name="connsiteY66-9620" fmla="*/ 77772 h 410338"/>
                  <a:gd name="connsiteX67-9621" fmla="*/ 168721 w 539684"/>
                  <a:gd name="connsiteY67-9622" fmla="*/ 94455 h 410338"/>
                  <a:gd name="connsiteX68-9623" fmla="*/ 162500 w 539684"/>
                  <a:gd name="connsiteY68-9624" fmla="*/ 96181 h 410338"/>
                  <a:gd name="connsiteX69-9625" fmla="*/ 151902 w 539684"/>
                  <a:gd name="connsiteY69-9626" fmla="*/ 89968 h 410338"/>
                  <a:gd name="connsiteX70-9627" fmla="*/ 130474 w 539684"/>
                  <a:gd name="connsiteY70-9628" fmla="*/ 52806 h 410338"/>
                  <a:gd name="connsiteX71-9629" fmla="*/ 134967 w 539684"/>
                  <a:gd name="connsiteY71-9630" fmla="*/ 36123 h 410338"/>
                  <a:gd name="connsiteX72-9631" fmla="*/ 144269 w 539684"/>
                  <a:gd name="connsiteY72-9632" fmla="*/ 34872 h 410338"/>
                  <a:gd name="connsiteX73-9633" fmla="*/ 269785 w 539684"/>
                  <a:gd name="connsiteY73-9634" fmla="*/ 0 h 410338"/>
                  <a:gd name="connsiteX74-9635" fmla="*/ 282121 w 539684"/>
                  <a:gd name="connsiteY74-9636" fmla="*/ 12318 h 410338"/>
                  <a:gd name="connsiteX75-9637" fmla="*/ 282121 w 539684"/>
                  <a:gd name="connsiteY75-9638" fmla="*/ 55258 h 410338"/>
                  <a:gd name="connsiteX76-9639" fmla="*/ 269785 w 539684"/>
                  <a:gd name="connsiteY76-9640" fmla="*/ 67461 h 410338"/>
                  <a:gd name="connsiteX77-9641" fmla="*/ 257564 w 539684"/>
                  <a:gd name="connsiteY77-9642" fmla="*/ 55258 h 410338"/>
                  <a:gd name="connsiteX78-9643" fmla="*/ 257564 w 539684"/>
                  <a:gd name="connsiteY78-9644" fmla="*/ 12318 h 410338"/>
                  <a:gd name="connsiteX79-9645" fmla="*/ 269785 w 539684"/>
                  <a:gd name="connsiteY79-9646" fmla="*/ 0 h 410338"/>
                  <a:gd name="connsiteX0-9647" fmla="*/ 452459 w 539684"/>
                  <a:gd name="connsiteY0-9648" fmla="*/ 364695 h 410338"/>
                  <a:gd name="connsiteX1-9649" fmla="*/ 461766 w 539684"/>
                  <a:gd name="connsiteY1-9650" fmla="*/ 365904 h 410338"/>
                  <a:gd name="connsiteX2-9651" fmla="*/ 498990 w 539684"/>
                  <a:gd name="connsiteY2-9652" fmla="*/ 387430 h 410338"/>
                  <a:gd name="connsiteX3-9653" fmla="*/ 503485 w 539684"/>
                  <a:gd name="connsiteY3-9654" fmla="*/ 404122 h 410338"/>
                  <a:gd name="connsiteX4-9655" fmla="*/ 492882 w 539684"/>
                  <a:gd name="connsiteY4-9656" fmla="*/ 410338 h 410338"/>
                  <a:gd name="connsiteX5-9657" fmla="*/ 486659 w 539684"/>
                  <a:gd name="connsiteY5-9658" fmla="*/ 408612 h 410338"/>
                  <a:gd name="connsiteX6-9659" fmla="*/ 449550 w 539684"/>
                  <a:gd name="connsiteY6-9660" fmla="*/ 387200 h 410338"/>
                  <a:gd name="connsiteX7-9661" fmla="*/ 445055 w 539684"/>
                  <a:gd name="connsiteY7-9662" fmla="*/ 370393 h 410338"/>
                  <a:gd name="connsiteX8-9663" fmla="*/ 452459 w 539684"/>
                  <a:gd name="connsiteY8-9664" fmla="*/ 364695 h 410338"/>
                  <a:gd name="connsiteX9-9665" fmla="*/ 87225 w 539684"/>
                  <a:gd name="connsiteY9-9666" fmla="*/ 364695 h 410338"/>
                  <a:gd name="connsiteX10-9667" fmla="*/ 94629 w 539684"/>
                  <a:gd name="connsiteY10-9668" fmla="*/ 370393 h 410338"/>
                  <a:gd name="connsiteX11-9669" fmla="*/ 90134 w 539684"/>
                  <a:gd name="connsiteY11-9670" fmla="*/ 387200 h 410338"/>
                  <a:gd name="connsiteX12-9671" fmla="*/ 52910 w 539684"/>
                  <a:gd name="connsiteY12-9672" fmla="*/ 408612 h 410338"/>
                  <a:gd name="connsiteX13-9673" fmla="*/ 46802 w 539684"/>
                  <a:gd name="connsiteY13-9674" fmla="*/ 410338 h 410338"/>
                  <a:gd name="connsiteX14-9675" fmla="*/ 36199 w 539684"/>
                  <a:gd name="connsiteY14-9676" fmla="*/ 404122 h 410338"/>
                  <a:gd name="connsiteX15-9677" fmla="*/ 40694 w 539684"/>
                  <a:gd name="connsiteY15-9678" fmla="*/ 387430 h 410338"/>
                  <a:gd name="connsiteX16-9679" fmla="*/ 77918 w 539684"/>
                  <a:gd name="connsiteY16-9680" fmla="*/ 365904 h 410338"/>
                  <a:gd name="connsiteX17-9681" fmla="*/ 87225 w 539684"/>
                  <a:gd name="connsiteY17-9682" fmla="*/ 364695 h 410338"/>
                  <a:gd name="connsiteX18-9683" fmla="*/ 484369 w 539684"/>
                  <a:gd name="connsiteY18-9684" fmla="*/ 257141 h 410338"/>
                  <a:gd name="connsiteX19-9685" fmla="*/ 527353 w 539684"/>
                  <a:gd name="connsiteY19-9686" fmla="*/ 257141 h 410338"/>
                  <a:gd name="connsiteX20-9687" fmla="*/ 539684 w 539684"/>
                  <a:gd name="connsiteY20-9688" fmla="*/ 269477 h 410338"/>
                  <a:gd name="connsiteX21-9689" fmla="*/ 527353 w 539684"/>
                  <a:gd name="connsiteY21-9690" fmla="*/ 281698 h 410338"/>
                  <a:gd name="connsiteX22-9691" fmla="*/ 484369 w 539684"/>
                  <a:gd name="connsiteY22-9692" fmla="*/ 281698 h 410338"/>
                  <a:gd name="connsiteX23-9693" fmla="*/ 472153 w 539684"/>
                  <a:gd name="connsiteY23-9694" fmla="*/ 269477 h 410338"/>
                  <a:gd name="connsiteX24-9695" fmla="*/ 484369 w 539684"/>
                  <a:gd name="connsiteY24-9696" fmla="*/ 257141 h 410338"/>
                  <a:gd name="connsiteX25-9697" fmla="*/ 12331 w 539684"/>
                  <a:gd name="connsiteY25-9698" fmla="*/ 257141 h 410338"/>
                  <a:gd name="connsiteX26-9699" fmla="*/ 55200 w 539684"/>
                  <a:gd name="connsiteY26-9700" fmla="*/ 257141 h 410338"/>
                  <a:gd name="connsiteX27-9701" fmla="*/ 67531 w 539684"/>
                  <a:gd name="connsiteY27-9702" fmla="*/ 269477 h 410338"/>
                  <a:gd name="connsiteX28-9703" fmla="*/ 55200 w 539684"/>
                  <a:gd name="connsiteY28-9704" fmla="*/ 281698 h 410338"/>
                  <a:gd name="connsiteX29-9705" fmla="*/ 12331 w 539684"/>
                  <a:gd name="connsiteY29-9706" fmla="*/ 281698 h 410338"/>
                  <a:gd name="connsiteX30-9707" fmla="*/ 0 w 539684"/>
                  <a:gd name="connsiteY30-9708" fmla="*/ 269477 h 410338"/>
                  <a:gd name="connsiteX31-9709" fmla="*/ 12331 w 539684"/>
                  <a:gd name="connsiteY31-9710" fmla="*/ 257141 h 410338"/>
                  <a:gd name="connsiteX32-9711" fmla="*/ 496023 w 539684"/>
                  <a:gd name="connsiteY32-9712" fmla="*/ 129008 h 410338"/>
                  <a:gd name="connsiteX33-9713" fmla="*/ 503485 w 539684"/>
                  <a:gd name="connsiteY33-9714" fmla="*/ 134749 h 410338"/>
                  <a:gd name="connsiteX34-9715" fmla="*/ 498990 w 539684"/>
                  <a:gd name="connsiteY34-9716" fmla="*/ 151441 h 410338"/>
                  <a:gd name="connsiteX35-9717" fmla="*/ 461766 w 539684"/>
                  <a:gd name="connsiteY35-9718" fmla="*/ 172968 h 410338"/>
                  <a:gd name="connsiteX36-9719" fmla="*/ 455658 w 539684"/>
                  <a:gd name="connsiteY36-9720" fmla="*/ 174579 h 410338"/>
                  <a:gd name="connsiteX37-9721" fmla="*/ 445055 w 539684"/>
                  <a:gd name="connsiteY37-9722" fmla="*/ 168478 h 410338"/>
                  <a:gd name="connsiteX38-9723" fmla="*/ 449550 w 539684"/>
                  <a:gd name="connsiteY38-9724" fmla="*/ 151671 h 410338"/>
                  <a:gd name="connsiteX39-9725" fmla="*/ 486659 w 539684"/>
                  <a:gd name="connsiteY39-9726" fmla="*/ 130260 h 410338"/>
                  <a:gd name="connsiteX40-9727" fmla="*/ 496023 w 539684"/>
                  <a:gd name="connsiteY40-9728" fmla="*/ 129008 h 410338"/>
                  <a:gd name="connsiteX41-9729" fmla="*/ 43604 w 539684"/>
                  <a:gd name="connsiteY41-9730" fmla="*/ 129008 h 410338"/>
                  <a:gd name="connsiteX42-9731" fmla="*/ 52910 w 539684"/>
                  <a:gd name="connsiteY42-9732" fmla="*/ 130260 h 410338"/>
                  <a:gd name="connsiteX43-9733" fmla="*/ 90134 w 539684"/>
                  <a:gd name="connsiteY43-9734" fmla="*/ 151671 h 410338"/>
                  <a:gd name="connsiteX44-9735" fmla="*/ 94629 w 539684"/>
                  <a:gd name="connsiteY44-9736" fmla="*/ 168478 h 410338"/>
                  <a:gd name="connsiteX45-9737" fmla="*/ 84026 w 539684"/>
                  <a:gd name="connsiteY45-9738" fmla="*/ 174579 h 410338"/>
                  <a:gd name="connsiteX46-9739" fmla="*/ 77918 w 539684"/>
                  <a:gd name="connsiteY46-9740" fmla="*/ 172968 h 410338"/>
                  <a:gd name="connsiteX47-9741" fmla="*/ 40694 w 539684"/>
                  <a:gd name="connsiteY47-9742" fmla="*/ 151441 h 410338"/>
                  <a:gd name="connsiteX48-9743" fmla="*/ 36199 w 539684"/>
                  <a:gd name="connsiteY48-9744" fmla="*/ 134749 h 410338"/>
                  <a:gd name="connsiteX49-9745" fmla="*/ 43604 w 539684"/>
                  <a:gd name="connsiteY49-9746" fmla="*/ 129008 h 410338"/>
                  <a:gd name="connsiteX50-9747" fmla="*/ 267591 w 539684"/>
                  <a:gd name="connsiteY50-9748" fmla="*/ 115653 h 410338"/>
                  <a:gd name="connsiteX51-9749" fmla="*/ 425015 w 539684"/>
                  <a:gd name="connsiteY51-9750" fmla="*/ 270629 h 410338"/>
                  <a:gd name="connsiteX52-9751" fmla="*/ 409572 w 539684"/>
                  <a:gd name="connsiteY52-9752" fmla="*/ 338165 h 410338"/>
                  <a:gd name="connsiteX53-9753" fmla="*/ 267591 w 539684"/>
                  <a:gd name="connsiteY53-9754" fmla="*/ 115653 h 410338"/>
                  <a:gd name="connsiteX54-9755" fmla="*/ 395400 w 539684"/>
                  <a:gd name="connsiteY54-9756" fmla="*/ 34872 h 410338"/>
                  <a:gd name="connsiteX55-9757" fmla="*/ 404717 w 539684"/>
                  <a:gd name="connsiteY55-9758" fmla="*/ 36123 h 410338"/>
                  <a:gd name="connsiteX56-9759" fmla="*/ 409210 w 539684"/>
                  <a:gd name="connsiteY56-9760" fmla="*/ 52806 h 410338"/>
                  <a:gd name="connsiteX57-9761" fmla="*/ 387782 w 539684"/>
                  <a:gd name="connsiteY57-9762" fmla="*/ 89968 h 410338"/>
                  <a:gd name="connsiteX58-9763" fmla="*/ 377068 w 539684"/>
                  <a:gd name="connsiteY58-9764" fmla="*/ 96181 h 410338"/>
                  <a:gd name="connsiteX59-9765" fmla="*/ 370963 w 539684"/>
                  <a:gd name="connsiteY59-9766" fmla="*/ 94455 h 410338"/>
                  <a:gd name="connsiteX60-9767" fmla="*/ 366470 w 539684"/>
                  <a:gd name="connsiteY60-9768" fmla="*/ 77772 h 410338"/>
                  <a:gd name="connsiteX61-9769" fmla="*/ 387898 w 539684"/>
                  <a:gd name="connsiteY61-9770" fmla="*/ 40610 h 410338"/>
                  <a:gd name="connsiteX62-9771" fmla="*/ 395400 w 539684"/>
                  <a:gd name="connsiteY62-9772" fmla="*/ 34872 h 410338"/>
                  <a:gd name="connsiteX63-9773" fmla="*/ 144269 w 539684"/>
                  <a:gd name="connsiteY63-9774" fmla="*/ 34872 h 410338"/>
                  <a:gd name="connsiteX64-9775" fmla="*/ 151671 w 539684"/>
                  <a:gd name="connsiteY64-9776" fmla="*/ 40610 h 410338"/>
                  <a:gd name="connsiteX65-9777" fmla="*/ 173214 w 539684"/>
                  <a:gd name="connsiteY65-9778" fmla="*/ 77772 h 410338"/>
                  <a:gd name="connsiteX66-9779" fmla="*/ 168721 w 539684"/>
                  <a:gd name="connsiteY66-9780" fmla="*/ 94455 h 410338"/>
                  <a:gd name="connsiteX67-9781" fmla="*/ 162500 w 539684"/>
                  <a:gd name="connsiteY67-9782" fmla="*/ 96181 h 410338"/>
                  <a:gd name="connsiteX68-9783" fmla="*/ 151902 w 539684"/>
                  <a:gd name="connsiteY68-9784" fmla="*/ 89968 h 410338"/>
                  <a:gd name="connsiteX69-9785" fmla="*/ 130474 w 539684"/>
                  <a:gd name="connsiteY69-9786" fmla="*/ 52806 h 410338"/>
                  <a:gd name="connsiteX70-9787" fmla="*/ 134967 w 539684"/>
                  <a:gd name="connsiteY70-9788" fmla="*/ 36123 h 410338"/>
                  <a:gd name="connsiteX71-9789" fmla="*/ 144269 w 539684"/>
                  <a:gd name="connsiteY71-9790" fmla="*/ 34872 h 410338"/>
                  <a:gd name="connsiteX72-9791" fmla="*/ 269785 w 539684"/>
                  <a:gd name="connsiteY72-9792" fmla="*/ 0 h 410338"/>
                  <a:gd name="connsiteX73-9793" fmla="*/ 282121 w 539684"/>
                  <a:gd name="connsiteY73-9794" fmla="*/ 12318 h 410338"/>
                  <a:gd name="connsiteX74-9795" fmla="*/ 282121 w 539684"/>
                  <a:gd name="connsiteY74-9796" fmla="*/ 55258 h 410338"/>
                  <a:gd name="connsiteX75-9797" fmla="*/ 269785 w 539684"/>
                  <a:gd name="connsiteY75-9798" fmla="*/ 67461 h 410338"/>
                  <a:gd name="connsiteX76-9799" fmla="*/ 257564 w 539684"/>
                  <a:gd name="connsiteY76-9800" fmla="*/ 55258 h 410338"/>
                  <a:gd name="connsiteX77-9801" fmla="*/ 257564 w 539684"/>
                  <a:gd name="connsiteY77-9802" fmla="*/ 12318 h 410338"/>
                  <a:gd name="connsiteX78-9803" fmla="*/ 269785 w 539684"/>
                  <a:gd name="connsiteY78-9804" fmla="*/ 0 h 410338"/>
                  <a:gd name="connsiteX0-9805" fmla="*/ 452459 w 539684"/>
                  <a:gd name="connsiteY0-9806" fmla="*/ 364695 h 410338"/>
                  <a:gd name="connsiteX1-9807" fmla="*/ 461766 w 539684"/>
                  <a:gd name="connsiteY1-9808" fmla="*/ 365904 h 410338"/>
                  <a:gd name="connsiteX2-9809" fmla="*/ 498990 w 539684"/>
                  <a:gd name="connsiteY2-9810" fmla="*/ 387430 h 410338"/>
                  <a:gd name="connsiteX3-9811" fmla="*/ 503485 w 539684"/>
                  <a:gd name="connsiteY3-9812" fmla="*/ 404122 h 410338"/>
                  <a:gd name="connsiteX4-9813" fmla="*/ 492882 w 539684"/>
                  <a:gd name="connsiteY4-9814" fmla="*/ 410338 h 410338"/>
                  <a:gd name="connsiteX5-9815" fmla="*/ 486659 w 539684"/>
                  <a:gd name="connsiteY5-9816" fmla="*/ 408612 h 410338"/>
                  <a:gd name="connsiteX6-9817" fmla="*/ 449550 w 539684"/>
                  <a:gd name="connsiteY6-9818" fmla="*/ 387200 h 410338"/>
                  <a:gd name="connsiteX7-9819" fmla="*/ 445055 w 539684"/>
                  <a:gd name="connsiteY7-9820" fmla="*/ 370393 h 410338"/>
                  <a:gd name="connsiteX8-9821" fmla="*/ 452459 w 539684"/>
                  <a:gd name="connsiteY8-9822" fmla="*/ 364695 h 410338"/>
                  <a:gd name="connsiteX9-9823" fmla="*/ 87225 w 539684"/>
                  <a:gd name="connsiteY9-9824" fmla="*/ 364695 h 410338"/>
                  <a:gd name="connsiteX10-9825" fmla="*/ 94629 w 539684"/>
                  <a:gd name="connsiteY10-9826" fmla="*/ 370393 h 410338"/>
                  <a:gd name="connsiteX11-9827" fmla="*/ 90134 w 539684"/>
                  <a:gd name="connsiteY11-9828" fmla="*/ 387200 h 410338"/>
                  <a:gd name="connsiteX12-9829" fmla="*/ 52910 w 539684"/>
                  <a:gd name="connsiteY12-9830" fmla="*/ 408612 h 410338"/>
                  <a:gd name="connsiteX13-9831" fmla="*/ 46802 w 539684"/>
                  <a:gd name="connsiteY13-9832" fmla="*/ 410338 h 410338"/>
                  <a:gd name="connsiteX14-9833" fmla="*/ 36199 w 539684"/>
                  <a:gd name="connsiteY14-9834" fmla="*/ 404122 h 410338"/>
                  <a:gd name="connsiteX15-9835" fmla="*/ 40694 w 539684"/>
                  <a:gd name="connsiteY15-9836" fmla="*/ 387430 h 410338"/>
                  <a:gd name="connsiteX16-9837" fmla="*/ 77918 w 539684"/>
                  <a:gd name="connsiteY16-9838" fmla="*/ 365904 h 410338"/>
                  <a:gd name="connsiteX17-9839" fmla="*/ 87225 w 539684"/>
                  <a:gd name="connsiteY17-9840" fmla="*/ 364695 h 410338"/>
                  <a:gd name="connsiteX18-9841" fmla="*/ 484369 w 539684"/>
                  <a:gd name="connsiteY18-9842" fmla="*/ 257141 h 410338"/>
                  <a:gd name="connsiteX19-9843" fmla="*/ 527353 w 539684"/>
                  <a:gd name="connsiteY19-9844" fmla="*/ 257141 h 410338"/>
                  <a:gd name="connsiteX20-9845" fmla="*/ 539684 w 539684"/>
                  <a:gd name="connsiteY20-9846" fmla="*/ 269477 h 410338"/>
                  <a:gd name="connsiteX21-9847" fmla="*/ 527353 w 539684"/>
                  <a:gd name="connsiteY21-9848" fmla="*/ 281698 h 410338"/>
                  <a:gd name="connsiteX22-9849" fmla="*/ 484369 w 539684"/>
                  <a:gd name="connsiteY22-9850" fmla="*/ 281698 h 410338"/>
                  <a:gd name="connsiteX23-9851" fmla="*/ 472153 w 539684"/>
                  <a:gd name="connsiteY23-9852" fmla="*/ 269477 h 410338"/>
                  <a:gd name="connsiteX24-9853" fmla="*/ 484369 w 539684"/>
                  <a:gd name="connsiteY24-9854" fmla="*/ 257141 h 410338"/>
                  <a:gd name="connsiteX25-9855" fmla="*/ 12331 w 539684"/>
                  <a:gd name="connsiteY25-9856" fmla="*/ 257141 h 410338"/>
                  <a:gd name="connsiteX26-9857" fmla="*/ 55200 w 539684"/>
                  <a:gd name="connsiteY26-9858" fmla="*/ 257141 h 410338"/>
                  <a:gd name="connsiteX27-9859" fmla="*/ 67531 w 539684"/>
                  <a:gd name="connsiteY27-9860" fmla="*/ 269477 h 410338"/>
                  <a:gd name="connsiteX28-9861" fmla="*/ 55200 w 539684"/>
                  <a:gd name="connsiteY28-9862" fmla="*/ 281698 h 410338"/>
                  <a:gd name="connsiteX29-9863" fmla="*/ 12331 w 539684"/>
                  <a:gd name="connsiteY29-9864" fmla="*/ 281698 h 410338"/>
                  <a:gd name="connsiteX30-9865" fmla="*/ 0 w 539684"/>
                  <a:gd name="connsiteY30-9866" fmla="*/ 269477 h 410338"/>
                  <a:gd name="connsiteX31-9867" fmla="*/ 12331 w 539684"/>
                  <a:gd name="connsiteY31-9868" fmla="*/ 257141 h 410338"/>
                  <a:gd name="connsiteX32-9869" fmla="*/ 496023 w 539684"/>
                  <a:gd name="connsiteY32-9870" fmla="*/ 129008 h 410338"/>
                  <a:gd name="connsiteX33-9871" fmla="*/ 503485 w 539684"/>
                  <a:gd name="connsiteY33-9872" fmla="*/ 134749 h 410338"/>
                  <a:gd name="connsiteX34-9873" fmla="*/ 498990 w 539684"/>
                  <a:gd name="connsiteY34-9874" fmla="*/ 151441 h 410338"/>
                  <a:gd name="connsiteX35-9875" fmla="*/ 461766 w 539684"/>
                  <a:gd name="connsiteY35-9876" fmla="*/ 172968 h 410338"/>
                  <a:gd name="connsiteX36-9877" fmla="*/ 455658 w 539684"/>
                  <a:gd name="connsiteY36-9878" fmla="*/ 174579 h 410338"/>
                  <a:gd name="connsiteX37-9879" fmla="*/ 445055 w 539684"/>
                  <a:gd name="connsiteY37-9880" fmla="*/ 168478 h 410338"/>
                  <a:gd name="connsiteX38-9881" fmla="*/ 449550 w 539684"/>
                  <a:gd name="connsiteY38-9882" fmla="*/ 151671 h 410338"/>
                  <a:gd name="connsiteX39-9883" fmla="*/ 486659 w 539684"/>
                  <a:gd name="connsiteY39-9884" fmla="*/ 130260 h 410338"/>
                  <a:gd name="connsiteX40-9885" fmla="*/ 496023 w 539684"/>
                  <a:gd name="connsiteY40-9886" fmla="*/ 129008 h 410338"/>
                  <a:gd name="connsiteX41-9887" fmla="*/ 43604 w 539684"/>
                  <a:gd name="connsiteY41-9888" fmla="*/ 129008 h 410338"/>
                  <a:gd name="connsiteX42-9889" fmla="*/ 52910 w 539684"/>
                  <a:gd name="connsiteY42-9890" fmla="*/ 130260 h 410338"/>
                  <a:gd name="connsiteX43-9891" fmla="*/ 90134 w 539684"/>
                  <a:gd name="connsiteY43-9892" fmla="*/ 151671 h 410338"/>
                  <a:gd name="connsiteX44-9893" fmla="*/ 94629 w 539684"/>
                  <a:gd name="connsiteY44-9894" fmla="*/ 168478 h 410338"/>
                  <a:gd name="connsiteX45-9895" fmla="*/ 84026 w 539684"/>
                  <a:gd name="connsiteY45-9896" fmla="*/ 174579 h 410338"/>
                  <a:gd name="connsiteX46-9897" fmla="*/ 77918 w 539684"/>
                  <a:gd name="connsiteY46-9898" fmla="*/ 172968 h 410338"/>
                  <a:gd name="connsiteX47-9899" fmla="*/ 40694 w 539684"/>
                  <a:gd name="connsiteY47-9900" fmla="*/ 151441 h 410338"/>
                  <a:gd name="connsiteX48-9901" fmla="*/ 36199 w 539684"/>
                  <a:gd name="connsiteY48-9902" fmla="*/ 134749 h 410338"/>
                  <a:gd name="connsiteX49-9903" fmla="*/ 43604 w 539684"/>
                  <a:gd name="connsiteY49-9904" fmla="*/ 129008 h 410338"/>
                  <a:gd name="connsiteX50-9905" fmla="*/ 409572 w 539684"/>
                  <a:gd name="connsiteY50-9906" fmla="*/ 338165 h 410338"/>
                  <a:gd name="connsiteX51-9907" fmla="*/ 425015 w 539684"/>
                  <a:gd name="connsiteY51-9908" fmla="*/ 270629 h 410338"/>
                  <a:gd name="connsiteX52-9909" fmla="*/ 409572 w 539684"/>
                  <a:gd name="connsiteY52-9910" fmla="*/ 338165 h 410338"/>
                  <a:gd name="connsiteX53-9911" fmla="*/ 395400 w 539684"/>
                  <a:gd name="connsiteY53-9912" fmla="*/ 34872 h 410338"/>
                  <a:gd name="connsiteX54-9913" fmla="*/ 404717 w 539684"/>
                  <a:gd name="connsiteY54-9914" fmla="*/ 36123 h 410338"/>
                  <a:gd name="connsiteX55-9915" fmla="*/ 409210 w 539684"/>
                  <a:gd name="connsiteY55-9916" fmla="*/ 52806 h 410338"/>
                  <a:gd name="connsiteX56-9917" fmla="*/ 387782 w 539684"/>
                  <a:gd name="connsiteY56-9918" fmla="*/ 89968 h 410338"/>
                  <a:gd name="connsiteX57-9919" fmla="*/ 377068 w 539684"/>
                  <a:gd name="connsiteY57-9920" fmla="*/ 96181 h 410338"/>
                  <a:gd name="connsiteX58-9921" fmla="*/ 370963 w 539684"/>
                  <a:gd name="connsiteY58-9922" fmla="*/ 94455 h 410338"/>
                  <a:gd name="connsiteX59-9923" fmla="*/ 366470 w 539684"/>
                  <a:gd name="connsiteY59-9924" fmla="*/ 77772 h 410338"/>
                  <a:gd name="connsiteX60-9925" fmla="*/ 387898 w 539684"/>
                  <a:gd name="connsiteY60-9926" fmla="*/ 40610 h 410338"/>
                  <a:gd name="connsiteX61-9927" fmla="*/ 395400 w 539684"/>
                  <a:gd name="connsiteY61-9928" fmla="*/ 34872 h 410338"/>
                  <a:gd name="connsiteX62-9929" fmla="*/ 144269 w 539684"/>
                  <a:gd name="connsiteY62-9930" fmla="*/ 34872 h 410338"/>
                  <a:gd name="connsiteX63-9931" fmla="*/ 151671 w 539684"/>
                  <a:gd name="connsiteY63-9932" fmla="*/ 40610 h 410338"/>
                  <a:gd name="connsiteX64-9933" fmla="*/ 173214 w 539684"/>
                  <a:gd name="connsiteY64-9934" fmla="*/ 77772 h 410338"/>
                  <a:gd name="connsiteX65-9935" fmla="*/ 168721 w 539684"/>
                  <a:gd name="connsiteY65-9936" fmla="*/ 94455 h 410338"/>
                  <a:gd name="connsiteX66-9937" fmla="*/ 162500 w 539684"/>
                  <a:gd name="connsiteY66-9938" fmla="*/ 96181 h 410338"/>
                  <a:gd name="connsiteX67-9939" fmla="*/ 151902 w 539684"/>
                  <a:gd name="connsiteY67-9940" fmla="*/ 89968 h 410338"/>
                  <a:gd name="connsiteX68-9941" fmla="*/ 130474 w 539684"/>
                  <a:gd name="connsiteY68-9942" fmla="*/ 52806 h 410338"/>
                  <a:gd name="connsiteX69-9943" fmla="*/ 134967 w 539684"/>
                  <a:gd name="connsiteY69-9944" fmla="*/ 36123 h 410338"/>
                  <a:gd name="connsiteX70-9945" fmla="*/ 144269 w 539684"/>
                  <a:gd name="connsiteY70-9946" fmla="*/ 34872 h 410338"/>
                  <a:gd name="connsiteX71-9947" fmla="*/ 269785 w 539684"/>
                  <a:gd name="connsiteY71-9948" fmla="*/ 0 h 410338"/>
                  <a:gd name="connsiteX72-9949" fmla="*/ 282121 w 539684"/>
                  <a:gd name="connsiteY72-9950" fmla="*/ 12318 h 410338"/>
                  <a:gd name="connsiteX73-9951" fmla="*/ 282121 w 539684"/>
                  <a:gd name="connsiteY73-9952" fmla="*/ 55258 h 410338"/>
                  <a:gd name="connsiteX74-9953" fmla="*/ 269785 w 539684"/>
                  <a:gd name="connsiteY74-9954" fmla="*/ 67461 h 410338"/>
                  <a:gd name="connsiteX75-9955" fmla="*/ 257564 w 539684"/>
                  <a:gd name="connsiteY75-9956" fmla="*/ 55258 h 410338"/>
                  <a:gd name="connsiteX76-9957" fmla="*/ 257564 w 539684"/>
                  <a:gd name="connsiteY76-9958" fmla="*/ 12318 h 410338"/>
                  <a:gd name="connsiteX77-9959" fmla="*/ 269785 w 539684"/>
                  <a:gd name="connsiteY77-9960" fmla="*/ 0 h 410338"/>
                  <a:gd name="connsiteX0-9961" fmla="*/ 452459 w 539684"/>
                  <a:gd name="connsiteY0-9962" fmla="*/ 364695 h 410338"/>
                  <a:gd name="connsiteX1-9963" fmla="*/ 461766 w 539684"/>
                  <a:gd name="connsiteY1-9964" fmla="*/ 365904 h 410338"/>
                  <a:gd name="connsiteX2-9965" fmla="*/ 498990 w 539684"/>
                  <a:gd name="connsiteY2-9966" fmla="*/ 387430 h 410338"/>
                  <a:gd name="connsiteX3-9967" fmla="*/ 503485 w 539684"/>
                  <a:gd name="connsiteY3-9968" fmla="*/ 404122 h 410338"/>
                  <a:gd name="connsiteX4-9969" fmla="*/ 492882 w 539684"/>
                  <a:gd name="connsiteY4-9970" fmla="*/ 410338 h 410338"/>
                  <a:gd name="connsiteX5-9971" fmla="*/ 486659 w 539684"/>
                  <a:gd name="connsiteY5-9972" fmla="*/ 408612 h 410338"/>
                  <a:gd name="connsiteX6-9973" fmla="*/ 449550 w 539684"/>
                  <a:gd name="connsiteY6-9974" fmla="*/ 387200 h 410338"/>
                  <a:gd name="connsiteX7-9975" fmla="*/ 445055 w 539684"/>
                  <a:gd name="connsiteY7-9976" fmla="*/ 370393 h 410338"/>
                  <a:gd name="connsiteX8-9977" fmla="*/ 452459 w 539684"/>
                  <a:gd name="connsiteY8-9978" fmla="*/ 364695 h 410338"/>
                  <a:gd name="connsiteX9-9979" fmla="*/ 87225 w 539684"/>
                  <a:gd name="connsiteY9-9980" fmla="*/ 364695 h 410338"/>
                  <a:gd name="connsiteX10-9981" fmla="*/ 94629 w 539684"/>
                  <a:gd name="connsiteY10-9982" fmla="*/ 370393 h 410338"/>
                  <a:gd name="connsiteX11-9983" fmla="*/ 90134 w 539684"/>
                  <a:gd name="connsiteY11-9984" fmla="*/ 387200 h 410338"/>
                  <a:gd name="connsiteX12-9985" fmla="*/ 52910 w 539684"/>
                  <a:gd name="connsiteY12-9986" fmla="*/ 408612 h 410338"/>
                  <a:gd name="connsiteX13-9987" fmla="*/ 46802 w 539684"/>
                  <a:gd name="connsiteY13-9988" fmla="*/ 410338 h 410338"/>
                  <a:gd name="connsiteX14-9989" fmla="*/ 36199 w 539684"/>
                  <a:gd name="connsiteY14-9990" fmla="*/ 404122 h 410338"/>
                  <a:gd name="connsiteX15-9991" fmla="*/ 40694 w 539684"/>
                  <a:gd name="connsiteY15-9992" fmla="*/ 387430 h 410338"/>
                  <a:gd name="connsiteX16-9993" fmla="*/ 77918 w 539684"/>
                  <a:gd name="connsiteY16-9994" fmla="*/ 365904 h 410338"/>
                  <a:gd name="connsiteX17-9995" fmla="*/ 87225 w 539684"/>
                  <a:gd name="connsiteY17-9996" fmla="*/ 364695 h 410338"/>
                  <a:gd name="connsiteX18-9997" fmla="*/ 484369 w 539684"/>
                  <a:gd name="connsiteY18-9998" fmla="*/ 257141 h 410338"/>
                  <a:gd name="connsiteX19-9999" fmla="*/ 527353 w 539684"/>
                  <a:gd name="connsiteY19-10000" fmla="*/ 257141 h 410338"/>
                  <a:gd name="connsiteX20-10001" fmla="*/ 539684 w 539684"/>
                  <a:gd name="connsiteY20-10002" fmla="*/ 269477 h 410338"/>
                  <a:gd name="connsiteX21-10003" fmla="*/ 527353 w 539684"/>
                  <a:gd name="connsiteY21-10004" fmla="*/ 281698 h 410338"/>
                  <a:gd name="connsiteX22-10005" fmla="*/ 484369 w 539684"/>
                  <a:gd name="connsiteY22-10006" fmla="*/ 281698 h 410338"/>
                  <a:gd name="connsiteX23-10007" fmla="*/ 472153 w 539684"/>
                  <a:gd name="connsiteY23-10008" fmla="*/ 269477 h 410338"/>
                  <a:gd name="connsiteX24-10009" fmla="*/ 484369 w 539684"/>
                  <a:gd name="connsiteY24-10010" fmla="*/ 257141 h 410338"/>
                  <a:gd name="connsiteX25-10011" fmla="*/ 12331 w 539684"/>
                  <a:gd name="connsiteY25-10012" fmla="*/ 257141 h 410338"/>
                  <a:gd name="connsiteX26-10013" fmla="*/ 55200 w 539684"/>
                  <a:gd name="connsiteY26-10014" fmla="*/ 257141 h 410338"/>
                  <a:gd name="connsiteX27-10015" fmla="*/ 67531 w 539684"/>
                  <a:gd name="connsiteY27-10016" fmla="*/ 269477 h 410338"/>
                  <a:gd name="connsiteX28-10017" fmla="*/ 55200 w 539684"/>
                  <a:gd name="connsiteY28-10018" fmla="*/ 281698 h 410338"/>
                  <a:gd name="connsiteX29-10019" fmla="*/ 12331 w 539684"/>
                  <a:gd name="connsiteY29-10020" fmla="*/ 281698 h 410338"/>
                  <a:gd name="connsiteX30-10021" fmla="*/ 0 w 539684"/>
                  <a:gd name="connsiteY30-10022" fmla="*/ 269477 h 410338"/>
                  <a:gd name="connsiteX31-10023" fmla="*/ 12331 w 539684"/>
                  <a:gd name="connsiteY31-10024" fmla="*/ 257141 h 410338"/>
                  <a:gd name="connsiteX32-10025" fmla="*/ 496023 w 539684"/>
                  <a:gd name="connsiteY32-10026" fmla="*/ 129008 h 410338"/>
                  <a:gd name="connsiteX33-10027" fmla="*/ 503485 w 539684"/>
                  <a:gd name="connsiteY33-10028" fmla="*/ 134749 h 410338"/>
                  <a:gd name="connsiteX34-10029" fmla="*/ 498990 w 539684"/>
                  <a:gd name="connsiteY34-10030" fmla="*/ 151441 h 410338"/>
                  <a:gd name="connsiteX35-10031" fmla="*/ 461766 w 539684"/>
                  <a:gd name="connsiteY35-10032" fmla="*/ 172968 h 410338"/>
                  <a:gd name="connsiteX36-10033" fmla="*/ 455658 w 539684"/>
                  <a:gd name="connsiteY36-10034" fmla="*/ 174579 h 410338"/>
                  <a:gd name="connsiteX37-10035" fmla="*/ 445055 w 539684"/>
                  <a:gd name="connsiteY37-10036" fmla="*/ 168478 h 410338"/>
                  <a:gd name="connsiteX38-10037" fmla="*/ 449550 w 539684"/>
                  <a:gd name="connsiteY38-10038" fmla="*/ 151671 h 410338"/>
                  <a:gd name="connsiteX39-10039" fmla="*/ 486659 w 539684"/>
                  <a:gd name="connsiteY39-10040" fmla="*/ 130260 h 410338"/>
                  <a:gd name="connsiteX40-10041" fmla="*/ 496023 w 539684"/>
                  <a:gd name="connsiteY40-10042" fmla="*/ 129008 h 410338"/>
                  <a:gd name="connsiteX41-10043" fmla="*/ 43604 w 539684"/>
                  <a:gd name="connsiteY41-10044" fmla="*/ 129008 h 410338"/>
                  <a:gd name="connsiteX42-10045" fmla="*/ 52910 w 539684"/>
                  <a:gd name="connsiteY42-10046" fmla="*/ 130260 h 410338"/>
                  <a:gd name="connsiteX43-10047" fmla="*/ 90134 w 539684"/>
                  <a:gd name="connsiteY43-10048" fmla="*/ 151671 h 410338"/>
                  <a:gd name="connsiteX44-10049" fmla="*/ 94629 w 539684"/>
                  <a:gd name="connsiteY44-10050" fmla="*/ 168478 h 410338"/>
                  <a:gd name="connsiteX45-10051" fmla="*/ 84026 w 539684"/>
                  <a:gd name="connsiteY45-10052" fmla="*/ 174579 h 410338"/>
                  <a:gd name="connsiteX46-10053" fmla="*/ 77918 w 539684"/>
                  <a:gd name="connsiteY46-10054" fmla="*/ 172968 h 410338"/>
                  <a:gd name="connsiteX47-10055" fmla="*/ 40694 w 539684"/>
                  <a:gd name="connsiteY47-10056" fmla="*/ 151441 h 410338"/>
                  <a:gd name="connsiteX48-10057" fmla="*/ 36199 w 539684"/>
                  <a:gd name="connsiteY48-10058" fmla="*/ 134749 h 410338"/>
                  <a:gd name="connsiteX49-10059" fmla="*/ 43604 w 539684"/>
                  <a:gd name="connsiteY49-10060" fmla="*/ 129008 h 410338"/>
                  <a:gd name="connsiteX50-10061" fmla="*/ 395400 w 539684"/>
                  <a:gd name="connsiteY50-10062" fmla="*/ 34872 h 410338"/>
                  <a:gd name="connsiteX51-10063" fmla="*/ 404717 w 539684"/>
                  <a:gd name="connsiteY51-10064" fmla="*/ 36123 h 410338"/>
                  <a:gd name="connsiteX52-10065" fmla="*/ 409210 w 539684"/>
                  <a:gd name="connsiteY52-10066" fmla="*/ 52806 h 410338"/>
                  <a:gd name="connsiteX53-10067" fmla="*/ 387782 w 539684"/>
                  <a:gd name="connsiteY53-10068" fmla="*/ 89968 h 410338"/>
                  <a:gd name="connsiteX54-10069" fmla="*/ 377068 w 539684"/>
                  <a:gd name="connsiteY54-10070" fmla="*/ 96181 h 410338"/>
                  <a:gd name="connsiteX55-10071" fmla="*/ 370963 w 539684"/>
                  <a:gd name="connsiteY55-10072" fmla="*/ 94455 h 410338"/>
                  <a:gd name="connsiteX56-10073" fmla="*/ 366470 w 539684"/>
                  <a:gd name="connsiteY56-10074" fmla="*/ 77772 h 410338"/>
                  <a:gd name="connsiteX57-10075" fmla="*/ 387898 w 539684"/>
                  <a:gd name="connsiteY57-10076" fmla="*/ 40610 h 410338"/>
                  <a:gd name="connsiteX58-10077" fmla="*/ 395400 w 539684"/>
                  <a:gd name="connsiteY58-10078" fmla="*/ 34872 h 410338"/>
                  <a:gd name="connsiteX59-10079" fmla="*/ 144269 w 539684"/>
                  <a:gd name="connsiteY59-10080" fmla="*/ 34872 h 410338"/>
                  <a:gd name="connsiteX60-10081" fmla="*/ 151671 w 539684"/>
                  <a:gd name="connsiteY60-10082" fmla="*/ 40610 h 410338"/>
                  <a:gd name="connsiteX61-10083" fmla="*/ 173214 w 539684"/>
                  <a:gd name="connsiteY61-10084" fmla="*/ 77772 h 410338"/>
                  <a:gd name="connsiteX62-10085" fmla="*/ 168721 w 539684"/>
                  <a:gd name="connsiteY62-10086" fmla="*/ 94455 h 410338"/>
                  <a:gd name="connsiteX63-10087" fmla="*/ 162500 w 539684"/>
                  <a:gd name="connsiteY63-10088" fmla="*/ 96181 h 410338"/>
                  <a:gd name="connsiteX64-10089" fmla="*/ 151902 w 539684"/>
                  <a:gd name="connsiteY64-10090" fmla="*/ 89968 h 410338"/>
                  <a:gd name="connsiteX65-10091" fmla="*/ 130474 w 539684"/>
                  <a:gd name="connsiteY65-10092" fmla="*/ 52806 h 410338"/>
                  <a:gd name="connsiteX66-10093" fmla="*/ 134967 w 539684"/>
                  <a:gd name="connsiteY66-10094" fmla="*/ 36123 h 410338"/>
                  <a:gd name="connsiteX67-10095" fmla="*/ 144269 w 539684"/>
                  <a:gd name="connsiteY67-10096" fmla="*/ 34872 h 410338"/>
                  <a:gd name="connsiteX68-10097" fmla="*/ 269785 w 539684"/>
                  <a:gd name="connsiteY68-10098" fmla="*/ 0 h 410338"/>
                  <a:gd name="connsiteX69-10099" fmla="*/ 282121 w 539684"/>
                  <a:gd name="connsiteY69-10100" fmla="*/ 12318 h 410338"/>
                  <a:gd name="connsiteX70-10101" fmla="*/ 282121 w 539684"/>
                  <a:gd name="connsiteY70-10102" fmla="*/ 55258 h 410338"/>
                  <a:gd name="connsiteX71-10103" fmla="*/ 269785 w 539684"/>
                  <a:gd name="connsiteY71-10104" fmla="*/ 67461 h 410338"/>
                  <a:gd name="connsiteX72-10105" fmla="*/ 257564 w 539684"/>
                  <a:gd name="connsiteY72-10106" fmla="*/ 55258 h 410338"/>
                  <a:gd name="connsiteX73-10107" fmla="*/ 257564 w 539684"/>
                  <a:gd name="connsiteY73-10108" fmla="*/ 12318 h 410338"/>
                  <a:gd name="connsiteX74-10109" fmla="*/ 269785 w 539684"/>
                  <a:gd name="connsiteY74-10110" fmla="*/ 0 h 410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  <a:cxn ang="0">
                    <a:pos x="connsiteX37-75" y="connsiteY37-76"/>
                  </a:cxn>
                  <a:cxn ang="0">
                    <a:pos x="connsiteX38-77" y="connsiteY38-78"/>
                  </a:cxn>
                  <a:cxn ang="0">
                    <a:pos x="connsiteX39-79" y="connsiteY39-80"/>
                  </a:cxn>
                  <a:cxn ang="0">
                    <a:pos x="connsiteX40-81" y="connsiteY40-82"/>
                  </a:cxn>
                  <a:cxn ang="0">
                    <a:pos x="connsiteX41-83" y="connsiteY41-84"/>
                  </a:cxn>
                  <a:cxn ang="0">
                    <a:pos x="connsiteX42-85" y="connsiteY42-86"/>
                  </a:cxn>
                  <a:cxn ang="0">
                    <a:pos x="connsiteX43-87" y="connsiteY43-88"/>
                  </a:cxn>
                  <a:cxn ang="0">
                    <a:pos x="connsiteX44-89" y="connsiteY44-90"/>
                  </a:cxn>
                  <a:cxn ang="0">
                    <a:pos x="connsiteX45-91" y="connsiteY45-92"/>
                  </a:cxn>
                  <a:cxn ang="0">
                    <a:pos x="connsiteX46-93" y="connsiteY46-94"/>
                  </a:cxn>
                  <a:cxn ang="0">
                    <a:pos x="connsiteX47-95" y="connsiteY47-96"/>
                  </a:cxn>
                  <a:cxn ang="0">
                    <a:pos x="connsiteX48-97" y="connsiteY48-98"/>
                  </a:cxn>
                  <a:cxn ang="0">
                    <a:pos x="connsiteX49-99" y="connsiteY49-100"/>
                  </a:cxn>
                  <a:cxn ang="0">
                    <a:pos x="connsiteX50-101" y="connsiteY50-102"/>
                  </a:cxn>
                  <a:cxn ang="0">
                    <a:pos x="connsiteX51-103" y="connsiteY51-104"/>
                  </a:cxn>
                  <a:cxn ang="0">
                    <a:pos x="connsiteX52-105" y="connsiteY52-106"/>
                  </a:cxn>
                  <a:cxn ang="0">
                    <a:pos x="connsiteX53-107" y="connsiteY53-108"/>
                  </a:cxn>
                  <a:cxn ang="0">
                    <a:pos x="connsiteX54-109" y="connsiteY54-110"/>
                  </a:cxn>
                  <a:cxn ang="0">
                    <a:pos x="connsiteX55-111" y="connsiteY55-112"/>
                  </a:cxn>
                  <a:cxn ang="0">
                    <a:pos x="connsiteX56-113" y="connsiteY56-114"/>
                  </a:cxn>
                  <a:cxn ang="0">
                    <a:pos x="connsiteX57-115" y="connsiteY57-116"/>
                  </a:cxn>
                  <a:cxn ang="0">
                    <a:pos x="connsiteX58-117" y="connsiteY58-118"/>
                  </a:cxn>
                  <a:cxn ang="0">
                    <a:pos x="connsiteX59-119" y="connsiteY59-120"/>
                  </a:cxn>
                  <a:cxn ang="0">
                    <a:pos x="connsiteX60-121" y="connsiteY60-122"/>
                  </a:cxn>
                  <a:cxn ang="0">
                    <a:pos x="connsiteX61-123" y="connsiteY61-124"/>
                  </a:cxn>
                  <a:cxn ang="0">
                    <a:pos x="connsiteX62-125" y="connsiteY62-126"/>
                  </a:cxn>
                  <a:cxn ang="0">
                    <a:pos x="connsiteX63-127" y="connsiteY63-128"/>
                  </a:cxn>
                  <a:cxn ang="0">
                    <a:pos x="connsiteX64-129" y="connsiteY64-130"/>
                  </a:cxn>
                  <a:cxn ang="0">
                    <a:pos x="connsiteX65-131" y="connsiteY65-132"/>
                  </a:cxn>
                  <a:cxn ang="0">
                    <a:pos x="connsiteX66-133" y="connsiteY66-134"/>
                  </a:cxn>
                  <a:cxn ang="0">
                    <a:pos x="connsiteX67-135" y="connsiteY67-136"/>
                  </a:cxn>
                  <a:cxn ang="0">
                    <a:pos x="connsiteX68-137" y="connsiteY68-138"/>
                  </a:cxn>
                  <a:cxn ang="0">
                    <a:pos x="connsiteX69-139" y="connsiteY69-140"/>
                  </a:cxn>
                  <a:cxn ang="0">
                    <a:pos x="connsiteX70-141" y="connsiteY70-142"/>
                  </a:cxn>
                  <a:cxn ang="0">
                    <a:pos x="connsiteX71-143" y="connsiteY71-144"/>
                  </a:cxn>
                  <a:cxn ang="0">
                    <a:pos x="connsiteX72-145" y="connsiteY72-146"/>
                  </a:cxn>
                  <a:cxn ang="0">
                    <a:pos x="connsiteX73-147" y="connsiteY73-148"/>
                  </a:cxn>
                  <a:cxn ang="0">
                    <a:pos x="connsiteX74-149" y="connsiteY74-150"/>
                  </a:cxn>
                </a:cxnLst>
                <a:rect l="l" t="t" r="r" b="b"/>
                <a:pathLst>
                  <a:path w="539684" h="410338">
                    <a:moveTo>
                      <a:pt x="452459" y="364695"/>
                    </a:moveTo>
                    <a:cubicBezTo>
                      <a:pt x="455485" y="363889"/>
                      <a:pt x="458827" y="364234"/>
                      <a:pt x="461766" y="365904"/>
                    </a:cubicBezTo>
                    <a:lnTo>
                      <a:pt x="498990" y="387430"/>
                    </a:lnTo>
                    <a:cubicBezTo>
                      <a:pt x="504868" y="390769"/>
                      <a:pt x="506942" y="398251"/>
                      <a:pt x="503485" y="404122"/>
                    </a:cubicBezTo>
                    <a:cubicBezTo>
                      <a:pt x="501180" y="408036"/>
                      <a:pt x="497146" y="410338"/>
                      <a:pt x="492882" y="410338"/>
                    </a:cubicBezTo>
                    <a:cubicBezTo>
                      <a:pt x="490808" y="410338"/>
                      <a:pt x="488618" y="409763"/>
                      <a:pt x="486659" y="408612"/>
                    </a:cubicBezTo>
                    <a:lnTo>
                      <a:pt x="449550" y="387200"/>
                    </a:lnTo>
                    <a:cubicBezTo>
                      <a:pt x="443672" y="383747"/>
                      <a:pt x="441598" y="376264"/>
                      <a:pt x="445055" y="370393"/>
                    </a:cubicBezTo>
                    <a:cubicBezTo>
                      <a:pt x="446726" y="367458"/>
                      <a:pt x="449434" y="365501"/>
                      <a:pt x="452459" y="364695"/>
                    </a:cubicBezTo>
                    <a:close/>
                    <a:moveTo>
                      <a:pt x="87225" y="364695"/>
                    </a:moveTo>
                    <a:cubicBezTo>
                      <a:pt x="90250" y="365501"/>
                      <a:pt x="92958" y="367458"/>
                      <a:pt x="94629" y="370393"/>
                    </a:cubicBezTo>
                    <a:cubicBezTo>
                      <a:pt x="98086" y="376264"/>
                      <a:pt x="96012" y="383747"/>
                      <a:pt x="90134" y="387200"/>
                    </a:cubicBezTo>
                    <a:lnTo>
                      <a:pt x="52910" y="408612"/>
                    </a:lnTo>
                    <a:cubicBezTo>
                      <a:pt x="50951" y="409763"/>
                      <a:pt x="48876" y="410338"/>
                      <a:pt x="46802" y="410338"/>
                    </a:cubicBezTo>
                    <a:cubicBezTo>
                      <a:pt x="42538" y="410338"/>
                      <a:pt x="38389" y="408151"/>
                      <a:pt x="36199" y="404122"/>
                    </a:cubicBezTo>
                    <a:cubicBezTo>
                      <a:pt x="32742" y="398251"/>
                      <a:pt x="34816" y="390769"/>
                      <a:pt x="40694" y="387430"/>
                    </a:cubicBezTo>
                    <a:lnTo>
                      <a:pt x="77918" y="365904"/>
                    </a:lnTo>
                    <a:cubicBezTo>
                      <a:pt x="80857" y="364234"/>
                      <a:pt x="84199" y="363889"/>
                      <a:pt x="87225" y="364695"/>
                    </a:cubicBezTo>
                    <a:close/>
                    <a:moveTo>
                      <a:pt x="484369" y="257141"/>
                    </a:moveTo>
                    <a:lnTo>
                      <a:pt x="527353" y="257141"/>
                    </a:lnTo>
                    <a:cubicBezTo>
                      <a:pt x="534152" y="257141"/>
                      <a:pt x="539684" y="262675"/>
                      <a:pt x="539684" y="269477"/>
                    </a:cubicBezTo>
                    <a:cubicBezTo>
                      <a:pt x="539684" y="276164"/>
                      <a:pt x="534152" y="281698"/>
                      <a:pt x="527353" y="281698"/>
                    </a:cubicBezTo>
                    <a:lnTo>
                      <a:pt x="484369" y="281698"/>
                    </a:lnTo>
                    <a:cubicBezTo>
                      <a:pt x="477569" y="281698"/>
                      <a:pt x="472153" y="276164"/>
                      <a:pt x="472153" y="269477"/>
                    </a:cubicBezTo>
                    <a:cubicBezTo>
                      <a:pt x="472153" y="262675"/>
                      <a:pt x="477569" y="257141"/>
                      <a:pt x="484369" y="257141"/>
                    </a:cubicBezTo>
                    <a:close/>
                    <a:moveTo>
                      <a:pt x="12331" y="257141"/>
                    </a:moveTo>
                    <a:lnTo>
                      <a:pt x="55200" y="257141"/>
                    </a:lnTo>
                    <a:cubicBezTo>
                      <a:pt x="61999" y="257141"/>
                      <a:pt x="67531" y="262675"/>
                      <a:pt x="67531" y="269477"/>
                    </a:cubicBezTo>
                    <a:cubicBezTo>
                      <a:pt x="67531" y="276164"/>
                      <a:pt x="61999" y="281698"/>
                      <a:pt x="55200" y="281698"/>
                    </a:cubicBezTo>
                    <a:lnTo>
                      <a:pt x="12331" y="281698"/>
                    </a:lnTo>
                    <a:cubicBezTo>
                      <a:pt x="5532" y="281698"/>
                      <a:pt x="0" y="276164"/>
                      <a:pt x="0" y="269477"/>
                    </a:cubicBezTo>
                    <a:cubicBezTo>
                      <a:pt x="0" y="262675"/>
                      <a:pt x="5532" y="257141"/>
                      <a:pt x="12331" y="257141"/>
                    </a:cubicBezTo>
                    <a:close/>
                    <a:moveTo>
                      <a:pt x="496023" y="129008"/>
                    </a:moveTo>
                    <a:cubicBezTo>
                      <a:pt x="499077" y="129828"/>
                      <a:pt x="501814" y="131814"/>
                      <a:pt x="503485" y="134749"/>
                    </a:cubicBezTo>
                    <a:cubicBezTo>
                      <a:pt x="506942" y="140620"/>
                      <a:pt x="504868" y="148103"/>
                      <a:pt x="498990" y="151441"/>
                    </a:cubicBezTo>
                    <a:lnTo>
                      <a:pt x="461766" y="172968"/>
                    </a:lnTo>
                    <a:cubicBezTo>
                      <a:pt x="459807" y="174119"/>
                      <a:pt x="457732" y="174579"/>
                      <a:pt x="455658" y="174579"/>
                    </a:cubicBezTo>
                    <a:cubicBezTo>
                      <a:pt x="451394" y="174579"/>
                      <a:pt x="447245" y="172392"/>
                      <a:pt x="445055" y="168478"/>
                    </a:cubicBezTo>
                    <a:cubicBezTo>
                      <a:pt x="441598" y="162607"/>
                      <a:pt x="443672" y="155125"/>
                      <a:pt x="449550" y="151671"/>
                    </a:cubicBezTo>
                    <a:lnTo>
                      <a:pt x="486659" y="130260"/>
                    </a:lnTo>
                    <a:cubicBezTo>
                      <a:pt x="489597" y="128533"/>
                      <a:pt x="492969" y="128188"/>
                      <a:pt x="496023" y="129008"/>
                    </a:cubicBezTo>
                    <a:close/>
                    <a:moveTo>
                      <a:pt x="43604" y="129008"/>
                    </a:moveTo>
                    <a:cubicBezTo>
                      <a:pt x="46629" y="128188"/>
                      <a:pt x="49971" y="128533"/>
                      <a:pt x="52910" y="130260"/>
                    </a:cubicBezTo>
                    <a:lnTo>
                      <a:pt x="90134" y="151671"/>
                    </a:lnTo>
                    <a:cubicBezTo>
                      <a:pt x="96012" y="155125"/>
                      <a:pt x="98086" y="162607"/>
                      <a:pt x="94629" y="168478"/>
                    </a:cubicBezTo>
                    <a:cubicBezTo>
                      <a:pt x="92324" y="172392"/>
                      <a:pt x="88290" y="174579"/>
                      <a:pt x="84026" y="174579"/>
                    </a:cubicBezTo>
                    <a:cubicBezTo>
                      <a:pt x="81952" y="174579"/>
                      <a:pt x="79762" y="174119"/>
                      <a:pt x="77918" y="172968"/>
                    </a:cubicBezTo>
                    <a:lnTo>
                      <a:pt x="40694" y="151441"/>
                    </a:lnTo>
                    <a:cubicBezTo>
                      <a:pt x="34816" y="148103"/>
                      <a:pt x="32742" y="140620"/>
                      <a:pt x="36199" y="134749"/>
                    </a:cubicBezTo>
                    <a:cubicBezTo>
                      <a:pt x="37870" y="131814"/>
                      <a:pt x="40578" y="129828"/>
                      <a:pt x="43604" y="129008"/>
                    </a:cubicBezTo>
                    <a:close/>
                    <a:moveTo>
                      <a:pt x="395400" y="34872"/>
                    </a:moveTo>
                    <a:cubicBezTo>
                      <a:pt x="398439" y="34052"/>
                      <a:pt x="401780" y="34398"/>
                      <a:pt x="404717" y="36123"/>
                    </a:cubicBezTo>
                    <a:cubicBezTo>
                      <a:pt x="410592" y="39460"/>
                      <a:pt x="412666" y="46938"/>
                      <a:pt x="409210" y="52806"/>
                    </a:cubicBezTo>
                    <a:lnTo>
                      <a:pt x="387782" y="89968"/>
                    </a:lnTo>
                    <a:cubicBezTo>
                      <a:pt x="385478" y="93995"/>
                      <a:pt x="381331" y="96181"/>
                      <a:pt x="377068" y="96181"/>
                    </a:cubicBezTo>
                    <a:cubicBezTo>
                      <a:pt x="374995" y="96181"/>
                      <a:pt x="372921" y="95605"/>
                      <a:pt x="370963" y="94455"/>
                    </a:cubicBezTo>
                    <a:cubicBezTo>
                      <a:pt x="365087" y="91118"/>
                      <a:pt x="363129" y="83640"/>
                      <a:pt x="366470" y="77772"/>
                    </a:cubicBezTo>
                    <a:lnTo>
                      <a:pt x="387898" y="40610"/>
                    </a:lnTo>
                    <a:cubicBezTo>
                      <a:pt x="389626" y="37677"/>
                      <a:pt x="392362" y="35692"/>
                      <a:pt x="395400" y="34872"/>
                    </a:cubicBezTo>
                    <a:close/>
                    <a:moveTo>
                      <a:pt x="144269" y="34872"/>
                    </a:moveTo>
                    <a:cubicBezTo>
                      <a:pt x="147293" y="35692"/>
                      <a:pt x="150001" y="37677"/>
                      <a:pt x="151671" y="40610"/>
                    </a:cubicBezTo>
                    <a:lnTo>
                      <a:pt x="173214" y="77772"/>
                    </a:lnTo>
                    <a:cubicBezTo>
                      <a:pt x="176555" y="83640"/>
                      <a:pt x="174597" y="91118"/>
                      <a:pt x="168721" y="94455"/>
                    </a:cubicBezTo>
                    <a:cubicBezTo>
                      <a:pt x="166763" y="95605"/>
                      <a:pt x="164689" y="96181"/>
                      <a:pt x="162500" y="96181"/>
                    </a:cubicBezTo>
                    <a:cubicBezTo>
                      <a:pt x="158353" y="96181"/>
                      <a:pt x="154206" y="93995"/>
                      <a:pt x="151902" y="89968"/>
                    </a:cubicBezTo>
                    <a:lnTo>
                      <a:pt x="130474" y="52806"/>
                    </a:lnTo>
                    <a:cubicBezTo>
                      <a:pt x="127018" y="46938"/>
                      <a:pt x="129092" y="39460"/>
                      <a:pt x="134967" y="36123"/>
                    </a:cubicBezTo>
                    <a:cubicBezTo>
                      <a:pt x="137905" y="34398"/>
                      <a:pt x="141245" y="34052"/>
                      <a:pt x="144269" y="34872"/>
                    </a:cubicBezTo>
                    <a:close/>
                    <a:moveTo>
                      <a:pt x="269785" y="0"/>
                    </a:moveTo>
                    <a:cubicBezTo>
                      <a:pt x="276587" y="0"/>
                      <a:pt x="282121" y="5526"/>
                      <a:pt x="282121" y="12318"/>
                    </a:cubicBezTo>
                    <a:lnTo>
                      <a:pt x="282121" y="55258"/>
                    </a:lnTo>
                    <a:cubicBezTo>
                      <a:pt x="282121" y="61935"/>
                      <a:pt x="276587" y="67461"/>
                      <a:pt x="269785" y="67461"/>
                    </a:cubicBezTo>
                    <a:cubicBezTo>
                      <a:pt x="262983" y="67461"/>
                      <a:pt x="257564" y="61935"/>
                      <a:pt x="257564" y="55258"/>
                    </a:cubicBezTo>
                    <a:lnTo>
                      <a:pt x="257564" y="12318"/>
                    </a:lnTo>
                    <a:cubicBezTo>
                      <a:pt x="257564" y="5526"/>
                      <a:pt x="262983" y="0"/>
                      <a:pt x="2697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49" name="ecological-lightbulb-symbol_45588"/>
              <p:cNvSpPr/>
              <p:nvPr/>
            </p:nvSpPr>
            <p:spPr>
              <a:xfrm>
                <a:off x="4956315" y="1521701"/>
                <a:ext cx="143300" cy="268086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3795 w 312739"/>
                  <a:gd name="connsiteY0-11834" fmla="*/ 457144 h 488122"/>
                  <a:gd name="connsiteX1-11835" fmla="*/ 211196 w 312739"/>
                  <a:gd name="connsiteY1-11836" fmla="*/ 457144 h 488122"/>
                  <a:gd name="connsiteX2-11837" fmla="*/ 196100 w 312739"/>
                  <a:gd name="connsiteY2-11838" fmla="*/ 488122 h 488122"/>
                  <a:gd name="connsiteX3-11839" fmla="*/ 119006 w 312739"/>
                  <a:gd name="connsiteY3-11840" fmla="*/ 488122 h 488122"/>
                  <a:gd name="connsiteX4-11841" fmla="*/ 103795 w 312739"/>
                  <a:gd name="connsiteY4-11842" fmla="*/ 457144 h 488122"/>
                  <a:gd name="connsiteX5-11843" fmla="*/ 62020 w 312739"/>
                  <a:gd name="connsiteY5-11844" fmla="*/ 401326 h 488122"/>
                  <a:gd name="connsiteX6-11845" fmla="*/ 253182 w 312739"/>
                  <a:gd name="connsiteY6-11846" fmla="*/ 401326 h 488122"/>
                  <a:gd name="connsiteX7-11847" fmla="*/ 236128 w 312739"/>
                  <a:gd name="connsiteY7-11848" fmla="*/ 432657 h 488122"/>
                  <a:gd name="connsiteX8-11849" fmla="*/ 78958 w 312739"/>
                  <a:gd name="connsiteY8-11850" fmla="*/ 432657 h 488122"/>
                  <a:gd name="connsiteX9-11851" fmla="*/ 62020 w 312739"/>
                  <a:gd name="connsiteY9-11852" fmla="*/ 401326 h 488122"/>
                  <a:gd name="connsiteX10-11853" fmla="*/ 117626 w 312739"/>
                  <a:gd name="connsiteY10-11854" fmla="*/ 283835 h 488122"/>
                  <a:gd name="connsiteX11-11855" fmla="*/ 197365 w 312739"/>
                  <a:gd name="connsiteY11-11856" fmla="*/ 283835 h 488122"/>
                  <a:gd name="connsiteX12-11857" fmla="*/ 197365 w 312739"/>
                  <a:gd name="connsiteY12-11858" fmla="*/ 364491 h 488122"/>
                  <a:gd name="connsiteX13-11859" fmla="*/ 117626 w 312739"/>
                  <a:gd name="connsiteY13-11860" fmla="*/ 364491 h 488122"/>
                  <a:gd name="connsiteX14-11861" fmla="*/ 117626 w 312739"/>
                  <a:gd name="connsiteY14-11862" fmla="*/ 283835 h 488122"/>
                  <a:gd name="connsiteX15-11863" fmla="*/ 157508 w 312739"/>
                  <a:gd name="connsiteY15-11864" fmla="*/ 175446 h 488122"/>
                  <a:gd name="connsiteX16-11865" fmla="*/ 179170 w 312739"/>
                  <a:gd name="connsiteY16-11866" fmla="*/ 199270 h 488122"/>
                  <a:gd name="connsiteX17-11867" fmla="*/ 187697 w 312739"/>
                  <a:gd name="connsiteY17-11868" fmla="*/ 203298 h 488122"/>
                  <a:gd name="connsiteX18-11869" fmla="*/ 188273 w 312739"/>
                  <a:gd name="connsiteY18-11870" fmla="*/ 203298 h 488122"/>
                  <a:gd name="connsiteX19-11871" fmla="*/ 196569 w 312739"/>
                  <a:gd name="connsiteY19-11872" fmla="*/ 200076 h 488122"/>
                  <a:gd name="connsiteX20-11873" fmla="*/ 208091 w 312739"/>
                  <a:gd name="connsiteY20-11874" fmla="*/ 189487 h 488122"/>
                  <a:gd name="connsiteX21-11875" fmla="*/ 198182 w 312739"/>
                  <a:gd name="connsiteY21-11876" fmla="*/ 259348 h 488122"/>
                  <a:gd name="connsiteX22-11877" fmla="*/ 116835 w 312739"/>
                  <a:gd name="connsiteY22-11878" fmla="*/ 259348 h 488122"/>
                  <a:gd name="connsiteX23-11879" fmla="*/ 107041 w 312739"/>
                  <a:gd name="connsiteY23-11880" fmla="*/ 189487 h 488122"/>
                  <a:gd name="connsiteX24-11881" fmla="*/ 118563 w 312739"/>
                  <a:gd name="connsiteY24-11882" fmla="*/ 200076 h 488122"/>
                  <a:gd name="connsiteX25-11883" fmla="*/ 127435 w 312739"/>
                  <a:gd name="connsiteY25-11884" fmla="*/ 203298 h 488122"/>
                  <a:gd name="connsiteX26-11885" fmla="*/ 135962 w 312739"/>
                  <a:gd name="connsiteY26-11886" fmla="*/ 199270 h 488122"/>
                  <a:gd name="connsiteX27-11887" fmla="*/ 157508 w 312739"/>
                  <a:gd name="connsiteY27-11888" fmla="*/ 175446 h 488122"/>
                  <a:gd name="connsiteX28-11889" fmla="*/ 155315 w 312739"/>
                  <a:gd name="connsiteY28-11890" fmla="*/ 17 h 488122"/>
                  <a:gd name="connsiteX29-11891" fmla="*/ 312739 w 312739"/>
                  <a:gd name="connsiteY29-11892" fmla="*/ 154993 h 488122"/>
                  <a:gd name="connsiteX30-11893" fmla="*/ 297296 w 312739"/>
                  <a:gd name="connsiteY30-11894" fmla="*/ 222529 h 488122"/>
                  <a:gd name="connsiteX31-11895" fmla="*/ 253158 w 312739"/>
                  <a:gd name="connsiteY31-11896" fmla="*/ 372903 h 488122"/>
                  <a:gd name="connsiteX32-11897" fmla="*/ 253158 w 312739"/>
                  <a:gd name="connsiteY32-11898" fmla="*/ 376700 h 488122"/>
                  <a:gd name="connsiteX33-11899" fmla="*/ 222042 w 312739"/>
                  <a:gd name="connsiteY33-11900" fmla="*/ 376700 h 488122"/>
                  <a:gd name="connsiteX34-11901" fmla="*/ 222042 w 312739"/>
                  <a:gd name="connsiteY34-11902" fmla="*/ 271657 h 488122"/>
                  <a:gd name="connsiteX35-11903" fmla="*/ 221926 w 312739"/>
                  <a:gd name="connsiteY35-11904" fmla="*/ 267515 h 488122"/>
                  <a:gd name="connsiteX36-11905" fmla="*/ 237254 w 312739"/>
                  <a:gd name="connsiteY36-11906" fmla="*/ 158905 h 488122"/>
                  <a:gd name="connsiteX37-11907" fmla="*/ 234142 w 312739"/>
                  <a:gd name="connsiteY37-11908" fmla="*/ 148895 h 488122"/>
                  <a:gd name="connsiteX38-11909" fmla="*/ 216740 w 312739"/>
                  <a:gd name="connsiteY38-11910" fmla="*/ 148090 h 488122"/>
                  <a:gd name="connsiteX39-11911" fmla="*/ 189082 w 312739"/>
                  <a:gd name="connsiteY39-11912" fmla="*/ 173632 h 488122"/>
                  <a:gd name="connsiteX40-11913" fmla="*/ 166609 w 312739"/>
                  <a:gd name="connsiteY40-11914" fmla="*/ 148895 h 488122"/>
                  <a:gd name="connsiteX41-11915" fmla="*/ 157505 w 312739"/>
                  <a:gd name="connsiteY41-11916" fmla="*/ 144869 h 488122"/>
                  <a:gd name="connsiteX42-11917" fmla="*/ 148400 w 312739"/>
                  <a:gd name="connsiteY42-11918" fmla="*/ 148895 h 488122"/>
                  <a:gd name="connsiteX43-11919" fmla="*/ 126043 w 312739"/>
                  <a:gd name="connsiteY43-11920" fmla="*/ 173632 h 488122"/>
                  <a:gd name="connsiteX44-11921" fmla="*/ 98384 w 312739"/>
                  <a:gd name="connsiteY44-11922" fmla="*/ 148205 h 488122"/>
                  <a:gd name="connsiteX45-11923" fmla="*/ 88243 w 312739"/>
                  <a:gd name="connsiteY45-11924" fmla="*/ 144984 h 488122"/>
                  <a:gd name="connsiteX46-11925" fmla="*/ 77756 w 312739"/>
                  <a:gd name="connsiteY46-11926" fmla="*/ 158905 h 488122"/>
                  <a:gd name="connsiteX47-11927" fmla="*/ 93198 w 312739"/>
                  <a:gd name="connsiteY47-11928" fmla="*/ 267515 h 488122"/>
                  <a:gd name="connsiteX48-11929" fmla="*/ 93083 w 312739"/>
                  <a:gd name="connsiteY48-11930" fmla="*/ 271657 h 488122"/>
                  <a:gd name="connsiteX49-11931" fmla="*/ 93083 w 312739"/>
                  <a:gd name="connsiteY49-11932" fmla="*/ 376700 h 488122"/>
                  <a:gd name="connsiteX50-11933" fmla="*/ 61967 w 312739"/>
                  <a:gd name="connsiteY50-11934" fmla="*/ 376700 h 488122"/>
                  <a:gd name="connsiteX51-11935" fmla="*/ 61967 w 312739"/>
                  <a:gd name="connsiteY51-11936" fmla="*/ 373594 h 488122"/>
                  <a:gd name="connsiteX52-11937" fmla="*/ 2386 w 312739"/>
                  <a:gd name="connsiteY52-11938" fmla="*/ 155453 h 488122"/>
                  <a:gd name="connsiteX53-11939" fmla="*/ 155315 w 312739"/>
                  <a:gd name="connsiteY53-11940" fmla="*/ 17 h 488122"/>
                  <a:gd name="connsiteX0-11941" fmla="*/ 41828 w 250772"/>
                  <a:gd name="connsiteY0-11942" fmla="*/ 457144 h 488122"/>
                  <a:gd name="connsiteX1-11943" fmla="*/ 149229 w 250772"/>
                  <a:gd name="connsiteY1-11944" fmla="*/ 457144 h 488122"/>
                  <a:gd name="connsiteX2-11945" fmla="*/ 134133 w 250772"/>
                  <a:gd name="connsiteY2-11946" fmla="*/ 488122 h 488122"/>
                  <a:gd name="connsiteX3-11947" fmla="*/ 57039 w 250772"/>
                  <a:gd name="connsiteY3-11948" fmla="*/ 488122 h 488122"/>
                  <a:gd name="connsiteX4-11949" fmla="*/ 41828 w 250772"/>
                  <a:gd name="connsiteY4-11950" fmla="*/ 457144 h 488122"/>
                  <a:gd name="connsiteX5-11951" fmla="*/ 53 w 250772"/>
                  <a:gd name="connsiteY5-11952" fmla="*/ 401326 h 488122"/>
                  <a:gd name="connsiteX6-11953" fmla="*/ 191215 w 250772"/>
                  <a:gd name="connsiteY6-11954" fmla="*/ 401326 h 488122"/>
                  <a:gd name="connsiteX7-11955" fmla="*/ 174161 w 250772"/>
                  <a:gd name="connsiteY7-11956" fmla="*/ 432657 h 488122"/>
                  <a:gd name="connsiteX8-11957" fmla="*/ 16991 w 250772"/>
                  <a:gd name="connsiteY8-11958" fmla="*/ 432657 h 488122"/>
                  <a:gd name="connsiteX9-11959" fmla="*/ 53 w 250772"/>
                  <a:gd name="connsiteY9-11960" fmla="*/ 401326 h 488122"/>
                  <a:gd name="connsiteX10-11961" fmla="*/ 55659 w 250772"/>
                  <a:gd name="connsiteY10-11962" fmla="*/ 283835 h 488122"/>
                  <a:gd name="connsiteX11-11963" fmla="*/ 135398 w 250772"/>
                  <a:gd name="connsiteY11-11964" fmla="*/ 283835 h 488122"/>
                  <a:gd name="connsiteX12-11965" fmla="*/ 135398 w 250772"/>
                  <a:gd name="connsiteY12-11966" fmla="*/ 364491 h 488122"/>
                  <a:gd name="connsiteX13-11967" fmla="*/ 55659 w 250772"/>
                  <a:gd name="connsiteY13-11968" fmla="*/ 364491 h 488122"/>
                  <a:gd name="connsiteX14-11969" fmla="*/ 55659 w 250772"/>
                  <a:gd name="connsiteY14-11970" fmla="*/ 283835 h 488122"/>
                  <a:gd name="connsiteX15-11971" fmla="*/ 95541 w 250772"/>
                  <a:gd name="connsiteY15-11972" fmla="*/ 175446 h 488122"/>
                  <a:gd name="connsiteX16-11973" fmla="*/ 117203 w 250772"/>
                  <a:gd name="connsiteY16-11974" fmla="*/ 199270 h 488122"/>
                  <a:gd name="connsiteX17-11975" fmla="*/ 125730 w 250772"/>
                  <a:gd name="connsiteY17-11976" fmla="*/ 203298 h 488122"/>
                  <a:gd name="connsiteX18-11977" fmla="*/ 126306 w 250772"/>
                  <a:gd name="connsiteY18-11978" fmla="*/ 203298 h 488122"/>
                  <a:gd name="connsiteX19-11979" fmla="*/ 134602 w 250772"/>
                  <a:gd name="connsiteY19-11980" fmla="*/ 200076 h 488122"/>
                  <a:gd name="connsiteX20-11981" fmla="*/ 146124 w 250772"/>
                  <a:gd name="connsiteY20-11982" fmla="*/ 189487 h 488122"/>
                  <a:gd name="connsiteX21-11983" fmla="*/ 136215 w 250772"/>
                  <a:gd name="connsiteY21-11984" fmla="*/ 259348 h 488122"/>
                  <a:gd name="connsiteX22-11985" fmla="*/ 54868 w 250772"/>
                  <a:gd name="connsiteY22-11986" fmla="*/ 259348 h 488122"/>
                  <a:gd name="connsiteX23-11987" fmla="*/ 45074 w 250772"/>
                  <a:gd name="connsiteY23-11988" fmla="*/ 189487 h 488122"/>
                  <a:gd name="connsiteX24-11989" fmla="*/ 56596 w 250772"/>
                  <a:gd name="connsiteY24-11990" fmla="*/ 200076 h 488122"/>
                  <a:gd name="connsiteX25-11991" fmla="*/ 65468 w 250772"/>
                  <a:gd name="connsiteY25-11992" fmla="*/ 203298 h 488122"/>
                  <a:gd name="connsiteX26-11993" fmla="*/ 73995 w 250772"/>
                  <a:gd name="connsiteY26-11994" fmla="*/ 199270 h 488122"/>
                  <a:gd name="connsiteX27-11995" fmla="*/ 95541 w 250772"/>
                  <a:gd name="connsiteY27-11996" fmla="*/ 175446 h 488122"/>
                  <a:gd name="connsiteX28-11997" fmla="*/ 93348 w 250772"/>
                  <a:gd name="connsiteY28-11998" fmla="*/ 17 h 488122"/>
                  <a:gd name="connsiteX29-11999" fmla="*/ 250772 w 250772"/>
                  <a:gd name="connsiteY29-12000" fmla="*/ 154993 h 488122"/>
                  <a:gd name="connsiteX30-12001" fmla="*/ 235329 w 250772"/>
                  <a:gd name="connsiteY30-12002" fmla="*/ 222529 h 488122"/>
                  <a:gd name="connsiteX31-12003" fmla="*/ 191191 w 250772"/>
                  <a:gd name="connsiteY31-12004" fmla="*/ 372903 h 488122"/>
                  <a:gd name="connsiteX32-12005" fmla="*/ 191191 w 250772"/>
                  <a:gd name="connsiteY32-12006" fmla="*/ 376700 h 488122"/>
                  <a:gd name="connsiteX33-12007" fmla="*/ 160075 w 250772"/>
                  <a:gd name="connsiteY33-12008" fmla="*/ 376700 h 488122"/>
                  <a:gd name="connsiteX34-12009" fmla="*/ 160075 w 250772"/>
                  <a:gd name="connsiteY34-12010" fmla="*/ 271657 h 488122"/>
                  <a:gd name="connsiteX35-12011" fmla="*/ 159959 w 250772"/>
                  <a:gd name="connsiteY35-12012" fmla="*/ 267515 h 488122"/>
                  <a:gd name="connsiteX36-12013" fmla="*/ 175287 w 250772"/>
                  <a:gd name="connsiteY36-12014" fmla="*/ 158905 h 488122"/>
                  <a:gd name="connsiteX37-12015" fmla="*/ 172175 w 250772"/>
                  <a:gd name="connsiteY37-12016" fmla="*/ 148895 h 488122"/>
                  <a:gd name="connsiteX38-12017" fmla="*/ 154773 w 250772"/>
                  <a:gd name="connsiteY38-12018" fmla="*/ 148090 h 488122"/>
                  <a:gd name="connsiteX39-12019" fmla="*/ 127115 w 250772"/>
                  <a:gd name="connsiteY39-12020" fmla="*/ 173632 h 488122"/>
                  <a:gd name="connsiteX40-12021" fmla="*/ 104642 w 250772"/>
                  <a:gd name="connsiteY40-12022" fmla="*/ 148895 h 488122"/>
                  <a:gd name="connsiteX41-12023" fmla="*/ 95538 w 250772"/>
                  <a:gd name="connsiteY41-12024" fmla="*/ 144869 h 488122"/>
                  <a:gd name="connsiteX42-12025" fmla="*/ 86433 w 250772"/>
                  <a:gd name="connsiteY42-12026" fmla="*/ 148895 h 488122"/>
                  <a:gd name="connsiteX43-12027" fmla="*/ 64076 w 250772"/>
                  <a:gd name="connsiteY43-12028" fmla="*/ 173632 h 488122"/>
                  <a:gd name="connsiteX44-12029" fmla="*/ 36417 w 250772"/>
                  <a:gd name="connsiteY44-12030" fmla="*/ 148205 h 488122"/>
                  <a:gd name="connsiteX45-12031" fmla="*/ 26276 w 250772"/>
                  <a:gd name="connsiteY45-12032" fmla="*/ 144984 h 488122"/>
                  <a:gd name="connsiteX46-12033" fmla="*/ 15789 w 250772"/>
                  <a:gd name="connsiteY46-12034" fmla="*/ 158905 h 488122"/>
                  <a:gd name="connsiteX47-12035" fmla="*/ 31231 w 250772"/>
                  <a:gd name="connsiteY47-12036" fmla="*/ 267515 h 488122"/>
                  <a:gd name="connsiteX48-12037" fmla="*/ 31116 w 250772"/>
                  <a:gd name="connsiteY48-12038" fmla="*/ 271657 h 488122"/>
                  <a:gd name="connsiteX49-12039" fmla="*/ 31116 w 250772"/>
                  <a:gd name="connsiteY49-12040" fmla="*/ 376700 h 488122"/>
                  <a:gd name="connsiteX50-12041" fmla="*/ 0 w 250772"/>
                  <a:gd name="connsiteY50-12042" fmla="*/ 376700 h 488122"/>
                  <a:gd name="connsiteX51-12043" fmla="*/ 0 w 250772"/>
                  <a:gd name="connsiteY51-12044" fmla="*/ 373594 h 488122"/>
                  <a:gd name="connsiteX52-12045" fmla="*/ 93348 w 250772"/>
                  <a:gd name="connsiteY52-12046" fmla="*/ 17 h 488122"/>
                  <a:gd name="connsiteX0-12047" fmla="*/ 48138 w 257082"/>
                  <a:gd name="connsiteY0-12048" fmla="*/ 457144 h 488122"/>
                  <a:gd name="connsiteX1-12049" fmla="*/ 155539 w 257082"/>
                  <a:gd name="connsiteY1-12050" fmla="*/ 457144 h 488122"/>
                  <a:gd name="connsiteX2-12051" fmla="*/ 140443 w 257082"/>
                  <a:gd name="connsiteY2-12052" fmla="*/ 488122 h 488122"/>
                  <a:gd name="connsiteX3-12053" fmla="*/ 63349 w 257082"/>
                  <a:gd name="connsiteY3-12054" fmla="*/ 488122 h 488122"/>
                  <a:gd name="connsiteX4-12055" fmla="*/ 48138 w 257082"/>
                  <a:gd name="connsiteY4-12056" fmla="*/ 457144 h 488122"/>
                  <a:gd name="connsiteX5-12057" fmla="*/ 6363 w 257082"/>
                  <a:gd name="connsiteY5-12058" fmla="*/ 401326 h 488122"/>
                  <a:gd name="connsiteX6-12059" fmla="*/ 197525 w 257082"/>
                  <a:gd name="connsiteY6-12060" fmla="*/ 401326 h 488122"/>
                  <a:gd name="connsiteX7-12061" fmla="*/ 180471 w 257082"/>
                  <a:gd name="connsiteY7-12062" fmla="*/ 432657 h 488122"/>
                  <a:gd name="connsiteX8-12063" fmla="*/ 23301 w 257082"/>
                  <a:gd name="connsiteY8-12064" fmla="*/ 432657 h 488122"/>
                  <a:gd name="connsiteX9-12065" fmla="*/ 6363 w 257082"/>
                  <a:gd name="connsiteY9-12066" fmla="*/ 401326 h 488122"/>
                  <a:gd name="connsiteX10-12067" fmla="*/ 61969 w 257082"/>
                  <a:gd name="connsiteY10-12068" fmla="*/ 283835 h 488122"/>
                  <a:gd name="connsiteX11-12069" fmla="*/ 141708 w 257082"/>
                  <a:gd name="connsiteY11-12070" fmla="*/ 283835 h 488122"/>
                  <a:gd name="connsiteX12-12071" fmla="*/ 141708 w 257082"/>
                  <a:gd name="connsiteY12-12072" fmla="*/ 364491 h 488122"/>
                  <a:gd name="connsiteX13-12073" fmla="*/ 61969 w 257082"/>
                  <a:gd name="connsiteY13-12074" fmla="*/ 364491 h 488122"/>
                  <a:gd name="connsiteX14-12075" fmla="*/ 61969 w 257082"/>
                  <a:gd name="connsiteY14-12076" fmla="*/ 283835 h 488122"/>
                  <a:gd name="connsiteX15-12077" fmla="*/ 101851 w 257082"/>
                  <a:gd name="connsiteY15-12078" fmla="*/ 175446 h 488122"/>
                  <a:gd name="connsiteX16-12079" fmla="*/ 123513 w 257082"/>
                  <a:gd name="connsiteY16-12080" fmla="*/ 199270 h 488122"/>
                  <a:gd name="connsiteX17-12081" fmla="*/ 132040 w 257082"/>
                  <a:gd name="connsiteY17-12082" fmla="*/ 203298 h 488122"/>
                  <a:gd name="connsiteX18-12083" fmla="*/ 132616 w 257082"/>
                  <a:gd name="connsiteY18-12084" fmla="*/ 203298 h 488122"/>
                  <a:gd name="connsiteX19-12085" fmla="*/ 140912 w 257082"/>
                  <a:gd name="connsiteY19-12086" fmla="*/ 200076 h 488122"/>
                  <a:gd name="connsiteX20-12087" fmla="*/ 152434 w 257082"/>
                  <a:gd name="connsiteY20-12088" fmla="*/ 189487 h 488122"/>
                  <a:gd name="connsiteX21-12089" fmla="*/ 142525 w 257082"/>
                  <a:gd name="connsiteY21-12090" fmla="*/ 259348 h 488122"/>
                  <a:gd name="connsiteX22-12091" fmla="*/ 61178 w 257082"/>
                  <a:gd name="connsiteY22-12092" fmla="*/ 259348 h 488122"/>
                  <a:gd name="connsiteX23-12093" fmla="*/ 51384 w 257082"/>
                  <a:gd name="connsiteY23-12094" fmla="*/ 189487 h 488122"/>
                  <a:gd name="connsiteX24-12095" fmla="*/ 62906 w 257082"/>
                  <a:gd name="connsiteY24-12096" fmla="*/ 200076 h 488122"/>
                  <a:gd name="connsiteX25-12097" fmla="*/ 71778 w 257082"/>
                  <a:gd name="connsiteY25-12098" fmla="*/ 203298 h 488122"/>
                  <a:gd name="connsiteX26-12099" fmla="*/ 80305 w 257082"/>
                  <a:gd name="connsiteY26-12100" fmla="*/ 199270 h 488122"/>
                  <a:gd name="connsiteX27-12101" fmla="*/ 101851 w 257082"/>
                  <a:gd name="connsiteY27-12102" fmla="*/ 175446 h 488122"/>
                  <a:gd name="connsiteX28-12103" fmla="*/ 99658 w 257082"/>
                  <a:gd name="connsiteY28-12104" fmla="*/ 17 h 488122"/>
                  <a:gd name="connsiteX29-12105" fmla="*/ 257082 w 257082"/>
                  <a:gd name="connsiteY29-12106" fmla="*/ 154993 h 488122"/>
                  <a:gd name="connsiteX30-12107" fmla="*/ 241639 w 257082"/>
                  <a:gd name="connsiteY30-12108" fmla="*/ 222529 h 488122"/>
                  <a:gd name="connsiteX31-12109" fmla="*/ 197501 w 257082"/>
                  <a:gd name="connsiteY31-12110" fmla="*/ 372903 h 488122"/>
                  <a:gd name="connsiteX32-12111" fmla="*/ 197501 w 257082"/>
                  <a:gd name="connsiteY32-12112" fmla="*/ 376700 h 488122"/>
                  <a:gd name="connsiteX33-12113" fmla="*/ 166385 w 257082"/>
                  <a:gd name="connsiteY33-12114" fmla="*/ 376700 h 488122"/>
                  <a:gd name="connsiteX34-12115" fmla="*/ 166385 w 257082"/>
                  <a:gd name="connsiteY34-12116" fmla="*/ 271657 h 488122"/>
                  <a:gd name="connsiteX35-12117" fmla="*/ 166269 w 257082"/>
                  <a:gd name="connsiteY35-12118" fmla="*/ 267515 h 488122"/>
                  <a:gd name="connsiteX36-12119" fmla="*/ 181597 w 257082"/>
                  <a:gd name="connsiteY36-12120" fmla="*/ 158905 h 488122"/>
                  <a:gd name="connsiteX37-12121" fmla="*/ 178485 w 257082"/>
                  <a:gd name="connsiteY37-12122" fmla="*/ 148895 h 488122"/>
                  <a:gd name="connsiteX38-12123" fmla="*/ 161083 w 257082"/>
                  <a:gd name="connsiteY38-12124" fmla="*/ 148090 h 488122"/>
                  <a:gd name="connsiteX39-12125" fmla="*/ 133425 w 257082"/>
                  <a:gd name="connsiteY39-12126" fmla="*/ 173632 h 488122"/>
                  <a:gd name="connsiteX40-12127" fmla="*/ 110952 w 257082"/>
                  <a:gd name="connsiteY40-12128" fmla="*/ 148895 h 488122"/>
                  <a:gd name="connsiteX41-12129" fmla="*/ 101848 w 257082"/>
                  <a:gd name="connsiteY41-12130" fmla="*/ 144869 h 488122"/>
                  <a:gd name="connsiteX42-12131" fmla="*/ 92743 w 257082"/>
                  <a:gd name="connsiteY42-12132" fmla="*/ 148895 h 488122"/>
                  <a:gd name="connsiteX43-12133" fmla="*/ 70386 w 257082"/>
                  <a:gd name="connsiteY43-12134" fmla="*/ 173632 h 488122"/>
                  <a:gd name="connsiteX44-12135" fmla="*/ 42727 w 257082"/>
                  <a:gd name="connsiteY44-12136" fmla="*/ 148205 h 488122"/>
                  <a:gd name="connsiteX45-12137" fmla="*/ 32586 w 257082"/>
                  <a:gd name="connsiteY45-12138" fmla="*/ 144984 h 488122"/>
                  <a:gd name="connsiteX46-12139" fmla="*/ 22099 w 257082"/>
                  <a:gd name="connsiteY46-12140" fmla="*/ 158905 h 488122"/>
                  <a:gd name="connsiteX47-12141" fmla="*/ 37541 w 257082"/>
                  <a:gd name="connsiteY47-12142" fmla="*/ 267515 h 488122"/>
                  <a:gd name="connsiteX48-12143" fmla="*/ 37426 w 257082"/>
                  <a:gd name="connsiteY48-12144" fmla="*/ 271657 h 488122"/>
                  <a:gd name="connsiteX49-12145" fmla="*/ 37426 w 257082"/>
                  <a:gd name="connsiteY49-12146" fmla="*/ 376700 h 488122"/>
                  <a:gd name="connsiteX50-12147" fmla="*/ 6310 w 257082"/>
                  <a:gd name="connsiteY50-12148" fmla="*/ 376700 h 488122"/>
                  <a:gd name="connsiteX51-12149" fmla="*/ 6310 w 257082"/>
                  <a:gd name="connsiteY51-12150" fmla="*/ 373594 h 488122"/>
                  <a:gd name="connsiteX52-12151" fmla="*/ 99658 w 257082"/>
                  <a:gd name="connsiteY52-12152" fmla="*/ 17 h 488122"/>
                  <a:gd name="connsiteX0-12153" fmla="*/ 78828 w 287772"/>
                  <a:gd name="connsiteY0-12154" fmla="*/ 457144 h 488122"/>
                  <a:gd name="connsiteX1-12155" fmla="*/ 186229 w 287772"/>
                  <a:gd name="connsiteY1-12156" fmla="*/ 457144 h 488122"/>
                  <a:gd name="connsiteX2-12157" fmla="*/ 171133 w 287772"/>
                  <a:gd name="connsiteY2-12158" fmla="*/ 488122 h 488122"/>
                  <a:gd name="connsiteX3-12159" fmla="*/ 94039 w 287772"/>
                  <a:gd name="connsiteY3-12160" fmla="*/ 488122 h 488122"/>
                  <a:gd name="connsiteX4-12161" fmla="*/ 78828 w 287772"/>
                  <a:gd name="connsiteY4-12162" fmla="*/ 457144 h 488122"/>
                  <a:gd name="connsiteX5-12163" fmla="*/ 37053 w 287772"/>
                  <a:gd name="connsiteY5-12164" fmla="*/ 401326 h 488122"/>
                  <a:gd name="connsiteX6-12165" fmla="*/ 228215 w 287772"/>
                  <a:gd name="connsiteY6-12166" fmla="*/ 401326 h 488122"/>
                  <a:gd name="connsiteX7-12167" fmla="*/ 211161 w 287772"/>
                  <a:gd name="connsiteY7-12168" fmla="*/ 432657 h 488122"/>
                  <a:gd name="connsiteX8-12169" fmla="*/ 53991 w 287772"/>
                  <a:gd name="connsiteY8-12170" fmla="*/ 432657 h 488122"/>
                  <a:gd name="connsiteX9-12171" fmla="*/ 37053 w 287772"/>
                  <a:gd name="connsiteY9-12172" fmla="*/ 401326 h 488122"/>
                  <a:gd name="connsiteX10-12173" fmla="*/ 92659 w 287772"/>
                  <a:gd name="connsiteY10-12174" fmla="*/ 283835 h 488122"/>
                  <a:gd name="connsiteX11-12175" fmla="*/ 172398 w 287772"/>
                  <a:gd name="connsiteY11-12176" fmla="*/ 283835 h 488122"/>
                  <a:gd name="connsiteX12-12177" fmla="*/ 172398 w 287772"/>
                  <a:gd name="connsiteY12-12178" fmla="*/ 364491 h 488122"/>
                  <a:gd name="connsiteX13-12179" fmla="*/ 92659 w 287772"/>
                  <a:gd name="connsiteY13-12180" fmla="*/ 364491 h 488122"/>
                  <a:gd name="connsiteX14-12181" fmla="*/ 92659 w 287772"/>
                  <a:gd name="connsiteY14-12182" fmla="*/ 283835 h 488122"/>
                  <a:gd name="connsiteX15-12183" fmla="*/ 132541 w 287772"/>
                  <a:gd name="connsiteY15-12184" fmla="*/ 175446 h 488122"/>
                  <a:gd name="connsiteX16-12185" fmla="*/ 154203 w 287772"/>
                  <a:gd name="connsiteY16-12186" fmla="*/ 199270 h 488122"/>
                  <a:gd name="connsiteX17-12187" fmla="*/ 162730 w 287772"/>
                  <a:gd name="connsiteY17-12188" fmla="*/ 203298 h 488122"/>
                  <a:gd name="connsiteX18-12189" fmla="*/ 163306 w 287772"/>
                  <a:gd name="connsiteY18-12190" fmla="*/ 203298 h 488122"/>
                  <a:gd name="connsiteX19-12191" fmla="*/ 171602 w 287772"/>
                  <a:gd name="connsiteY19-12192" fmla="*/ 200076 h 488122"/>
                  <a:gd name="connsiteX20-12193" fmla="*/ 183124 w 287772"/>
                  <a:gd name="connsiteY20-12194" fmla="*/ 189487 h 488122"/>
                  <a:gd name="connsiteX21-12195" fmla="*/ 173215 w 287772"/>
                  <a:gd name="connsiteY21-12196" fmla="*/ 259348 h 488122"/>
                  <a:gd name="connsiteX22-12197" fmla="*/ 91868 w 287772"/>
                  <a:gd name="connsiteY22-12198" fmla="*/ 259348 h 488122"/>
                  <a:gd name="connsiteX23-12199" fmla="*/ 82074 w 287772"/>
                  <a:gd name="connsiteY23-12200" fmla="*/ 189487 h 488122"/>
                  <a:gd name="connsiteX24-12201" fmla="*/ 93596 w 287772"/>
                  <a:gd name="connsiteY24-12202" fmla="*/ 200076 h 488122"/>
                  <a:gd name="connsiteX25-12203" fmla="*/ 102468 w 287772"/>
                  <a:gd name="connsiteY25-12204" fmla="*/ 203298 h 488122"/>
                  <a:gd name="connsiteX26-12205" fmla="*/ 110995 w 287772"/>
                  <a:gd name="connsiteY26-12206" fmla="*/ 199270 h 488122"/>
                  <a:gd name="connsiteX27-12207" fmla="*/ 132541 w 287772"/>
                  <a:gd name="connsiteY27-12208" fmla="*/ 175446 h 488122"/>
                  <a:gd name="connsiteX28-12209" fmla="*/ 130348 w 287772"/>
                  <a:gd name="connsiteY28-12210" fmla="*/ 17 h 488122"/>
                  <a:gd name="connsiteX29-12211" fmla="*/ 287772 w 287772"/>
                  <a:gd name="connsiteY29-12212" fmla="*/ 154993 h 488122"/>
                  <a:gd name="connsiteX30-12213" fmla="*/ 272329 w 287772"/>
                  <a:gd name="connsiteY30-12214" fmla="*/ 222529 h 488122"/>
                  <a:gd name="connsiteX31-12215" fmla="*/ 228191 w 287772"/>
                  <a:gd name="connsiteY31-12216" fmla="*/ 372903 h 488122"/>
                  <a:gd name="connsiteX32-12217" fmla="*/ 228191 w 287772"/>
                  <a:gd name="connsiteY32-12218" fmla="*/ 376700 h 488122"/>
                  <a:gd name="connsiteX33-12219" fmla="*/ 197075 w 287772"/>
                  <a:gd name="connsiteY33-12220" fmla="*/ 376700 h 488122"/>
                  <a:gd name="connsiteX34-12221" fmla="*/ 197075 w 287772"/>
                  <a:gd name="connsiteY34-12222" fmla="*/ 271657 h 488122"/>
                  <a:gd name="connsiteX35-12223" fmla="*/ 196959 w 287772"/>
                  <a:gd name="connsiteY35-12224" fmla="*/ 267515 h 488122"/>
                  <a:gd name="connsiteX36-12225" fmla="*/ 212287 w 287772"/>
                  <a:gd name="connsiteY36-12226" fmla="*/ 158905 h 488122"/>
                  <a:gd name="connsiteX37-12227" fmla="*/ 209175 w 287772"/>
                  <a:gd name="connsiteY37-12228" fmla="*/ 148895 h 488122"/>
                  <a:gd name="connsiteX38-12229" fmla="*/ 191773 w 287772"/>
                  <a:gd name="connsiteY38-12230" fmla="*/ 148090 h 488122"/>
                  <a:gd name="connsiteX39-12231" fmla="*/ 164115 w 287772"/>
                  <a:gd name="connsiteY39-12232" fmla="*/ 173632 h 488122"/>
                  <a:gd name="connsiteX40-12233" fmla="*/ 141642 w 287772"/>
                  <a:gd name="connsiteY40-12234" fmla="*/ 148895 h 488122"/>
                  <a:gd name="connsiteX41-12235" fmla="*/ 132538 w 287772"/>
                  <a:gd name="connsiteY41-12236" fmla="*/ 144869 h 488122"/>
                  <a:gd name="connsiteX42-12237" fmla="*/ 123433 w 287772"/>
                  <a:gd name="connsiteY42-12238" fmla="*/ 148895 h 488122"/>
                  <a:gd name="connsiteX43-12239" fmla="*/ 101076 w 287772"/>
                  <a:gd name="connsiteY43-12240" fmla="*/ 173632 h 488122"/>
                  <a:gd name="connsiteX44-12241" fmla="*/ 73417 w 287772"/>
                  <a:gd name="connsiteY44-12242" fmla="*/ 148205 h 488122"/>
                  <a:gd name="connsiteX45-12243" fmla="*/ 63276 w 287772"/>
                  <a:gd name="connsiteY45-12244" fmla="*/ 144984 h 488122"/>
                  <a:gd name="connsiteX46-12245" fmla="*/ 52789 w 287772"/>
                  <a:gd name="connsiteY46-12246" fmla="*/ 158905 h 488122"/>
                  <a:gd name="connsiteX47-12247" fmla="*/ 68231 w 287772"/>
                  <a:gd name="connsiteY47-12248" fmla="*/ 267515 h 488122"/>
                  <a:gd name="connsiteX48-12249" fmla="*/ 68116 w 287772"/>
                  <a:gd name="connsiteY48-12250" fmla="*/ 271657 h 488122"/>
                  <a:gd name="connsiteX49-12251" fmla="*/ 68116 w 287772"/>
                  <a:gd name="connsiteY49-12252" fmla="*/ 376700 h 488122"/>
                  <a:gd name="connsiteX50-12253" fmla="*/ 37000 w 287772"/>
                  <a:gd name="connsiteY50-12254" fmla="*/ 376700 h 488122"/>
                  <a:gd name="connsiteX51-12255" fmla="*/ 4835 w 287772"/>
                  <a:gd name="connsiteY51-12256" fmla="*/ 329849 h 488122"/>
                  <a:gd name="connsiteX52-12257" fmla="*/ 130348 w 287772"/>
                  <a:gd name="connsiteY52-12258" fmla="*/ 17 h 488122"/>
                  <a:gd name="connsiteX0-12259" fmla="*/ 90029 w 298973"/>
                  <a:gd name="connsiteY0-12260" fmla="*/ 457144 h 488122"/>
                  <a:gd name="connsiteX1-12261" fmla="*/ 197430 w 298973"/>
                  <a:gd name="connsiteY1-12262" fmla="*/ 457144 h 488122"/>
                  <a:gd name="connsiteX2-12263" fmla="*/ 182334 w 298973"/>
                  <a:gd name="connsiteY2-12264" fmla="*/ 488122 h 488122"/>
                  <a:gd name="connsiteX3-12265" fmla="*/ 105240 w 298973"/>
                  <a:gd name="connsiteY3-12266" fmla="*/ 488122 h 488122"/>
                  <a:gd name="connsiteX4-12267" fmla="*/ 90029 w 298973"/>
                  <a:gd name="connsiteY4-12268" fmla="*/ 457144 h 488122"/>
                  <a:gd name="connsiteX5-12269" fmla="*/ 48254 w 298973"/>
                  <a:gd name="connsiteY5-12270" fmla="*/ 401326 h 488122"/>
                  <a:gd name="connsiteX6-12271" fmla="*/ 239416 w 298973"/>
                  <a:gd name="connsiteY6-12272" fmla="*/ 401326 h 488122"/>
                  <a:gd name="connsiteX7-12273" fmla="*/ 222362 w 298973"/>
                  <a:gd name="connsiteY7-12274" fmla="*/ 432657 h 488122"/>
                  <a:gd name="connsiteX8-12275" fmla="*/ 65192 w 298973"/>
                  <a:gd name="connsiteY8-12276" fmla="*/ 432657 h 488122"/>
                  <a:gd name="connsiteX9-12277" fmla="*/ 48254 w 298973"/>
                  <a:gd name="connsiteY9-12278" fmla="*/ 401326 h 488122"/>
                  <a:gd name="connsiteX10-12279" fmla="*/ 103860 w 298973"/>
                  <a:gd name="connsiteY10-12280" fmla="*/ 283835 h 488122"/>
                  <a:gd name="connsiteX11-12281" fmla="*/ 183599 w 298973"/>
                  <a:gd name="connsiteY11-12282" fmla="*/ 283835 h 488122"/>
                  <a:gd name="connsiteX12-12283" fmla="*/ 183599 w 298973"/>
                  <a:gd name="connsiteY12-12284" fmla="*/ 364491 h 488122"/>
                  <a:gd name="connsiteX13-12285" fmla="*/ 103860 w 298973"/>
                  <a:gd name="connsiteY13-12286" fmla="*/ 364491 h 488122"/>
                  <a:gd name="connsiteX14-12287" fmla="*/ 103860 w 298973"/>
                  <a:gd name="connsiteY14-12288" fmla="*/ 283835 h 488122"/>
                  <a:gd name="connsiteX15-12289" fmla="*/ 143742 w 298973"/>
                  <a:gd name="connsiteY15-12290" fmla="*/ 175446 h 488122"/>
                  <a:gd name="connsiteX16-12291" fmla="*/ 165404 w 298973"/>
                  <a:gd name="connsiteY16-12292" fmla="*/ 199270 h 488122"/>
                  <a:gd name="connsiteX17-12293" fmla="*/ 173931 w 298973"/>
                  <a:gd name="connsiteY17-12294" fmla="*/ 203298 h 488122"/>
                  <a:gd name="connsiteX18-12295" fmla="*/ 174507 w 298973"/>
                  <a:gd name="connsiteY18-12296" fmla="*/ 203298 h 488122"/>
                  <a:gd name="connsiteX19-12297" fmla="*/ 182803 w 298973"/>
                  <a:gd name="connsiteY19-12298" fmla="*/ 200076 h 488122"/>
                  <a:gd name="connsiteX20-12299" fmla="*/ 194325 w 298973"/>
                  <a:gd name="connsiteY20-12300" fmla="*/ 189487 h 488122"/>
                  <a:gd name="connsiteX21-12301" fmla="*/ 184416 w 298973"/>
                  <a:gd name="connsiteY21-12302" fmla="*/ 259348 h 488122"/>
                  <a:gd name="connsiteX22-12303" fmla="*/ 103069 w 298973"/>
                  <a:gd name="connsiteY22-12304" fmla="*/ 259348 h 488122"/>
                  <a:gd name="connsiteX23-12305" fmla="*/ 93275 w 298973"/>
                  <a:gd name="connsiteY23-12306" fmla="*/ 189487 h 488122"/>
                  <a:gd name="connsiteX24-12307" fmla="*/ 104797 w 298973"/>
                  <a:gd name="connsiteY24-12308" fmla="*/ 200076 h 488122"/>
                  <a:gd name="connsiteX25-12309" fmla="*/ 113669 w 298973"/>
                  <a:gd name="connsiteY25-12310" fmla="*/ 203298 h 488122"/>
                  <a:gd name="connsiteX26-12311" fmla="*/ 122196 w 298973"/>
                  <a:gd name="connsiteY26-12312" fmla="*/ 199270 h 488122"/>
                  <a:gd name="connsiteX27-12313" fmla="*/ 143742 w 298973"/>
                  <a:gd name="connsiteY27-12314" fmla="*/ 175446 h 488122"/>
                  <a:gd name="connsiteX28-12315" fmla="*/ 141549 w 298973"/>
                  <a:gd name="connsiteY28-12316" fmla="*/ 17 h 488122"/>
                  <a:gd name="connsiteX29-12317" fmla="*/ 298973 w 298973"/>
                  <a:gd name="connsiteY29-12318" fmla="*/ 154993 h 488122"/>
                  <a:gd name="connsiteX30-12319" fmla="*/ 283530 w 298973"/>
                  <a:gd name="connsiteY30-12320" fmla="*/ 222529 h 488122"/>
                  <a:gd name="connsiteX31-12321" fmla="*/ 239392 w 298973"/>
                  <a:gd name="connsiteY31-12322" fmla="*/ 372903 h 488122"/>
                  <a:gd name="connsiteX32-12323" fmla="*/ 239392 w 298973"/>
                  <a:gd name="connsiteY32-12324" fmla="*/ 376700 h 488122"/>
                  <a:gd name="connsiteX33-12325" fmla="*/ 208276 w 298973"/>
                  <a:gd name="connsiteY33-12326" fmla="*/ 376700 h 488122"/>
                  <a:gd name="connsiteX34-12327" fmla="*/ 208276 w 298973"/>
                  <a:gd name="connsiteY34-12328" fmla="*/ 271657 h 488122"/>
                  <a:gd name="connsiteX35-12329" fmla="*/ 208160 w 298973"/>
                  <a:gd name="connsiteY35-12330" fmla="*/ 267515 h 488122"/>
                  <a:gd name="connsiteX36-12331" fmla="*/ 223488 w 298973"/>
                  <a:gd name="connsiteY36-12332" fmla="*/ 158905 h 488122"/>
                  <a:gd name="connsiteX37-12333" fmla="*/ 220376 w 298973"/>
                  <a:gd name="connsiteY37-12334" fmla="*/ 148895 h 488122"/>
                  <a:gd name="connsiteX38-12335" fmla="*/ 202974 w 298973"/>
                  <a:gd name="connsiteY38-12336" fmla="*/ 148090 h 488122"/>
                  <a:gd name="connsiteX39-12337" fmla="*/ 175316 w 298973"/>
                  <a:gd name="connsiteY39-12338" fmla="*/ 173632 h 488122"/>
                  <a:gd name="connsiteX40-12339" fmla="*/ 152843 w 298973"/>
                  <a:gd name="connsiteY40-12340" fmla="*/ 148895 h 488122"/>
                  <a:gd name="connsiteX41-12341" fmla="*/ 143739 w 298973"/>
                  <a:gd name="connsiteY41-12342" fmla="*/ 144869 h 488122"/>
                  <a:gd name="connsiteX42-12343" fmla="*/ 134634 w 298973"/>
                  <a:gd name="connsiteY42-12344" fmla="*/ 148895 h 488122"/>
                  <a:gd name="connsiteX43-12345" fmla="*/ 112277 w 298973"/>
                  <a:gd name="connsiteY43-12346" fmla="*/ 173632 h 488122"/>
                  <a:gd name="connsiteX44-12347" fmla="*/ 84618 w 298973"/>
                  <a:gd name="connsiteY44-12348" fmla="*/ 148205 h 488122"/>
                  <a:gd name="connsiteX45-12349" fmla="*/ 74477 w 298973"/>
                  <a:gd name="connsiteY45-12350" fmla="*/ 144984 h 488122"/>
                  <a:gd name="connsiteX46-12351" fmla="*/ 63990 w 298973"/>
                  <a:gd name="connsiteY46-12352" fmla="*/ 158905 h 488122"/>
                  <a:gd name="connsiteX47-12353" fmla="*/ 79432 w 298973"/>
                  <a:gd name="connsiteY47-12354" fmla="*/ 267515 h 488122"/>
                  <a:gd name="connsiteX48-12355" fmla="*/ 79317 w 298973"/>
                  <a:gd name="connsiteY48-12356" fmla="*/ 271657 h 488122"/>
                  <a:gd name="connsiteX49-12357" fmla="*/ 79317 w 298973"/>
                  <a:gd name="connsiteY49-12358" fmla="*/ 376700 h 488122"/>
                  <a:gd name="connsiteX50-12359" fmla="*/ 48201 w 298973"/>
                  <a:gd name="connsiteY50-12360" fmla="*/ 376700 h 488122"/>
                  <a:gd name="connsiteX51-12361" fmla="*/ 4457 w 298973"/>
                  <a:gd name="connsiteY51-12362" fmla="*/ 365874 h 488122"/>
                  <a:gd name="connsiteX52-12363" fmla="*/ 141549 w 298973"/>
                  <a:gd name="connsiteY52-12364" fmla="*/ 17 h 488122"/>
                  <a:gd name="connsiteX0-12365" fmla="*/ 90029 w 298973"/>
                  <a:gd name="connsiteY0-12366" fmla="*/ 457144 h 488122"/>
                  <a:gd name="connsiteX1-12367" fmla="*/ 197430 w 298973"/>
                  <a:gd name="connsiteY1-12368" fmla="*/ 457144 h 488122"/>
                  <a:gd name="connsiteX2-12369" fmla="*/ 182334 w 298973"/>
                  <a:gd name="connsiteY2-12370" fmla="*/ 488122 h 488122"/>
                  <a:gd name="connsiteX3-12371" fmla="*/ 105240 w 298973"/>
                  <a:gd name="connsiteY3-12372" fmla="*/ 488122 h 488122"/>
                  <a:gd name="connsiteX4-12373" fmla="*/ 90029 w 298973"/>
                  <a:gd name="connsiteY4-12374" fmla="*/ 457144 h 488122"/>
                  <a:gd name="connsiteX5-12375" fmla="*/ 48254 w 298973"/>
                  <a:gd name="connsiteY5-12376" fmla="*/ 401326 h 488122"/>
                  <a:gd name="connsiteX6-12377" fmla="*/ 239416 w 298973"/>
                  <a:gd name="connsiteY6-12378" fmla="*/ 401326 h 488122"/>
                  <a:gd name="connsiteX7-12379" fmla="*/ 222362 w 298973"/>
                  <a:gd name="connsiteY7-12380" fmla="*/ 432657 h 488122"/>
                  <a:gd name="connsiteX8-12381" fmla="*/ 65192 w 298973"/>
                  <a:gd name="connsiteY8-12382" fmla="*/ 432657 h 488122"/>
                  <a:gd name="connsiteX9-12383" fmla="*/ 48254 w 298973"/>
                  <a:gd name="connsiteY9-12384" fmla="*/ 401326 h 488122"/>
                  <a:gd name="connsiteX10-12385" fmla="*/ 103860 w 298973"/>
                  <a:gd name="connsiteY10-12386" fmla="*/ 283835 h 488122"/>
                  <a:gd name="connsiteX11-12387" fmla="*/ 183599 w 298973"/>
                  <a:gd name="connsiteY11-12388" fmla="*/ 283835 h 488122"/>
                  <a:gd name="connsiteX12-12389" fmla="*/ 183599 w 298973"/>
                  <a:gd name="connsiteY12-12390" fmla="*/ 364491 h 488122"/>
                  <a:gd name="connsiteX13-12391" fmla="*/ 103860 w 298973"/>
                  <a:gd name="connsiteY13-12392" fmla="*/ 364491 h 488122"/>
                  <a:gd name="connsiteX14-12393" fmla="*/ 103860 w 298973"/>
                  <a:gd name="connsiteY14-12394" fmla="*/ 283835 h 488122"/>
                  <a:gd name="connsiteX15-12395" fmla="*/ 143742 w 298973"/>
                  <a:gd name="connsiteY15-12396" fmla="*/ 175446 h 488122"/>
                  <a:gd name="connsiteX16-12397" fmla="*/ 165404 w 298973"/>
                  <a:gd name="connsiteY16-12398" fmla="*/ 199270 h 488122"/>
                  <a:gd name="connsiteX17-12399" fmla="*/ 173931 w 298973"/>
                  <a:gd name="connsiteY17-12400" fmla="*/ 203298 h 488122"/>
                  <a:gd name="connsiteX18-12401" fmla="*/ 174507 w 298973"/>
                  <a:gd name="connsiteY18-12402" fmla="*/ 203298 h 488122"/>
                  <a:gd name="connsiteX19-12403" fmla="*/ 182803 w 298973"/>
                  <a:gd name="connsiteY19-12404" fmla="*/ 200076 h 488122"/>
                  <a:gd name="connsiteX20-12405" fmla="*/ 194325 w 298973"/>
                  <a:gd name="connsiteY20-12406" fmla="*/ 189487 h 488122"/>
                  <a:gd name="connsiteX21-12407" fmla="*/ 184416 w 298973"/>
                  <a:gd name="connsiteY21-12408" fmla="*/ 259348 h 488122"/>
                  <a:gd name="connsiteX22-12409" fmla="*/ 103069 w 298973"/>
                  <a:gd name="connsiteY22-12410" fmla="*/ 259348 h 488122"/>
                  <a:gd name="connsiteX23-12411" fmla="*/ 93275 w 298973"/>
                  <a:gd name="connsiteY23-12412" fmla="*/ 189487 h 488122"/>
                  <a:gd name="connsiteX24-12413" fmla="*/ 104797 w 298973"/>
                  <a:gd name="connsiteY24-12414" fmla="*/ 200076 h 488122"/>
                  <a:gd name="connsiteX25-12415" fmla="*/ 113669 w 298973"/>
                  <a:gd name="connsiteY25-12416" fmla="*/ 203298 h 488122"/>
                  <a:gd name="connsiteX26-12417" fmla="*/ 122196 w 298973"/>
                  <a:gd name="connsiteY26-12418" fmla="*/ 199270 h 488122"/>
                  <a:gd name="connsiteX27-12419" fmla="*/ 143742 w 298973"/>
                  <a:gd name="connsiteY27-12420" fmla="*/ 175446 h 488122"/>
                  <a:gd name="connsiteX28-12421" fmla="*/ 141549 w 298973"/>
                  <a:gd name="connsiteY28-12422" fmla="*/ 17 h 488122"/>
                  <a:gd name="connsiteX29-12423" fmla="*/ 298973 w 298973"/>
                  <a:gd name="connsiteY29-12424" fmla="*/ 154993 h 488122"/>
                  <a:gd name="connsiteX30-12425" fmla="*/ 283530 w 298973"/>
                  <a:gd name="connsiteY30-12426" fmla="*/ 222529 h 488122"/>
                  <a:gd name="connsiteX31-12427" fmla="*/ 239392 w 298973"/>
                  <a:gd name="connsiteY31-12428" fmla="*/ 372903 h 488122"/>
                  <a:gd name="connsiteX32-12429" fmla="*/ 239392 w 298973"/>
                  <a:gd name="connsiteY32-12430" fmla="*/ 376700 h 488122"/>
                  <a:gd name="connsiteX33-12431" fmla="*/ 208276 w 298973"/>
                  <a:gd name="connsiteY33-12432" fmla="*/ 376700 h 488122"/>
                  <a:gd name="connsiteX34-12433" fmla="*/ 208276 w 298973"/>
                  <a:gd name="connsiteY34-12434" fmla="*/ 271657 h 488122"/>
                  <a:gd name="connsiteX35-12435" fmla="*/ 208160 w 298973"/>
                  <a:gd name="connsiteY35-12436" fmla="*/ 267515 h 488122"/>
                  <a:gd name="connsiteX36-12437" fmla="*/ 223488 w 298973"/>
                  <a:gd name="connsiteY36-12438" fmla="*/ 158905 h 488122"/>
                  <a:gd name="connsiteX37-12439" fmla="*/ 220376 w 298973"/>
                  <a:gd name="connsiteY37-12440" fmla="*/ 148895 h 488122"/>
                  <a:gd name="connsiteX38-12441" fmla="*/ 202974 w 298973"/>
                  <a:gd name="connsiteY38-12442" fmla="*/ 148090 h 488122"/>
                  <a:gd name="connsiteX39-12443" fmla="*/ 175316 w 298973"/>
                  <a:gd name="connsiteY39-12444" fmla="*/ 173632 h 488122"/>
                  <a:gd name="connsiteX40-12445" fmla="*/ 152843 w 298973"/>
                  <a:gd name="connsiteY40-12446" fmla="*/ 148895 h 488122"/>
                  <a:gd name="connsiteX41-12447" fmla="*/ 143739 w 298973"/>
                  <a:gd name="connsiteY41-12448" fmla="*/ 144869 h 488122"/>
                  <a:gd name="connsiteX42-12449" fmla="*/ 134634 w 298973"/>
                  <a:gd name="connsiteY42-12450" fmla="*/ 148895 h 488122"/>
                  <a:gd name="connsiteX43-12451" fmla="*/ 112277 w 298973"/>
                  <a:gd name="connsiteY43-12452" fmla="*/ 173632 h 488122"/>
                  <a:gd name="connsiteX44-12453" fmla="*/ 84618 w 298973"/>
                  <a:gd name="connsiteY44-12454" fmla="*/ 148205 h 488122"/>
                  <a:gd name="connsiteX45-12455" fmla="*/ 74477 w 298973"/>
                  <a:gd name="connsiteY45-12456" fmla="*/ 144984 h 488122"/>
                  <a:gd name="connsiteX46-12457" fmla="*/ 63990 w 298973"/>
                  <a:gd name="connsiteY46-12458" fmla="*/ 158905 h 488122"/>
                  <a:gd name="connsiteX47-12459" fmla="*/ 79432 w 298973"/>
                  <a:gd name="connsiteY47-12460" fmla="*/ 267515 h 488122"/>
                  <a:gd name="connsiteX48-12461" fmla="*/ 79317 w 298973"/>
                  <a:gd name="connsiteY48-12462" fmla="*/ 271657 h 488122"/>
                  <a:gd name="connsiteX49-12463" fmla="*/ 79317 w 298973"/>
                  <a:gd name="connsiteY49-12464" fmla="*/ 376700 h 488122"/>
                  <a:gd name="connsiteX50-12465" fmla="*/ 4457 w 298973"/>
                  <a:gd name="connsiteY50-12466" fmla="*/ 365874 h 488122"/>
                  <a:gd name="connsiteX51-12467" fmla="*/ 141549 w 298973"/>
                  <a:gd name="connsiteY51-12468" fmla="*/ 17 h 488122"/>
                  <a:gd name="connsiteX0-12469" fmla="*/ 41775 w 250719"/>
                  <a:gd name="connsiteY0-12470" fmla="*/ 457144 h 488122"/>
                  <a:gd name="connsiteX1-12471" fmla="*/ 149176 w 250719"/>
                  <a:gd name="connsiteY1-12472" fmla="*/ 457144 h 488122"/>
                  <a:gd name="connsiteX2-12473" fmla="*/ 134080 w 250719"/>
                  <a:gd name="connsiteY2-12474" fmla="*/ 488122 h 488122"/>
                  <a:gd name="connsiteX3-12475" fmla="*/ 56986 w 250719"/>
                  <a:gd name="connsiteY3-12476" fmla="*/ 488122 h 488122"/>
                  <a:gd name="connsiteX4-12477" fmla="*/ 41775 w 250719"/>
                  <a:gd name="connsiteY4-12478" fmla="*/ 457144 h 488122"/>
                  <a:gd name="connsiteX5-12479" fmla="*/ 0 w 250719"/>
                  <a:gd name="connsiteY5-12480" fmla="*/ 401326 h 488122"/>
                  <a:gd name="connsiteX6-12481" fmla="*/ 191162 w 250719"/>
                  <a:gd name="connsiteY6-12482" fmla="*/ 401326 h 488122"/>
                  <a:gd name="connsiteX7-12483" fmla="*/ 174108 w 250719"/>
                  <a:gd name="connsiteY7-12484" fmla="*/ 432657 h 488122"/>
                  <a:gd name="connsiteX8-12485" fmla="*/ 16938 w 250719"/>
                  <a:gd name="connsiteY8-12486" fmla="*/ 432657 h 488122"/>
                  <a:gd name="connsiteX9-12487" fmla="*/ 0 w 250719"/>
                  <a:gd name="connsiteY9-12488" fmla="*/ 401326 h 488122"/>
                  <a:gd name="connsiteX10-12489" fmla="*/ 55606 w 250719"/>
                  <a:gd name="connsiteY10-12490" fmla="*/ 283835 h 488122"/>
                  <a:gd name="connsiteX11-12491" fmla="*/ 135345 w 250719"/>
                  <a:gd name="connsiteY11-12492" fmla="*/ 283835 h 488122"/>
                  <a:gd name="connsiteX12-12493" fmla="*/ 135345 w 250719"/>
                  <a:gd name="connsiteY12-12494" fmla="*/ 364491 h 488122"/>
                  <a:gd name="connsiteX13-12495" fmla="*/ 55606 w 250719"/>
                  <a:gd name="connsiteY13-12496" fmla="*/ 364491 h 488122"/>
                  <a:gd name="connsiteX14-12497" fmla="*/ 55606 w 250719"/>
                  <a:gd name="connsiteY14-12498" fmla="*/ 283835 h 488122"/>
                  <a:gd name="connsiteX15-12499" fmla="*/ 95488 w 250719"/>
                  <a:gd name="connsiteY15-12500" fmla="*/ 175446 h 488122"/>
                  <a:gd name="connsiteX16-12501" fmla="*/ 117150 w 250719"/>
                  <a:gd name="connsiteY16-12502" fmla="*/ 199270 h 488122"/>
                  <a:gd name="connsiteX17-12503" fmla="*/ 125677 w 250719"/>
                  <a:gd name="connsiteY17-12504" fmla="*/ 203298 h 488122"/>
                  <a:gd name="connsiteX18-12505" fmla="*/ 126253 w 250719"/>
                  <a:gd name="connsiteY18-12506" fmla="*/ 203298 h 488122"/>
                  <a:gd name="connsiteX19-12507" fmla="*/ 134549 w 250719"/>
                  <a:gd name="connsiteY19-12508" fmla="*/ 200076 h 488122"/>
                  <a:gd name="connsiteX20-12509" fmla="*/ 146071 w 250719"/>
                  <a:gd name="connsiteY20-12510" fmla="*/ 189487 h 488122"/>
                  <a:gd name="connsiteX21-12511" fmla="*/ 136162 w 250719"/>
                  <a:gd name="connsiteY21-12512" fmla="*/ 259348 h 488122"/>
                  <a:gd name="connsiteX22-12513" fmla="*/ 54815 w 250719"/>
                  <a:gd name="connsiteY22-12514" fmla="*/ 259348 h 488122"/>
                  <a:gd name="connsiteX23-12515" fmla="*/ 45021 w 250719"/>
                  <a:gd name="connsiteY23-12516" fmla="*/ 189487 h 488122"/>
                  <a:gd name="connsiteX24-12517" fmla="*/ 56543 w 250719"/>
                  <a:gd name="connsiteY24-12518" fmla="*/ 200076 h 488122"/>
                  <a:gd name="connsiteX25-12519" fmla="*/ 65415 w 250719"/>
                  <a:gd name="connsiteY25-12520" fmla="*/ 203298 h 488122"/>
                  <a:gd name="connsiteX26-12521" fmla="*/ 73942 w 250719"/>
                  <a:gd name="connsiteY26-12522" fmla="*/ 199270 h 488122"/>
                  <a:gd name="connsiteX27-12523" fmla="*/ 95488 w 250719"/>
                  <a:gd name="connsiteY27-12524" fmla="*/ 175446 h 488122"/>
                  <a:gd name="connsiteX28-12525" fmla="*/ 93295 w 250719"/>
                  <a:gd name="connsiteY28-12526" fmla="*/ 17 h 488122"/>
                  <a:gd name="connsiteX29-12527" fmla="*/ 250719 w 250719"/>
                  <a:gd name="connsiteY29-12528" fmla="*/ 154993 h 488122"/>
                  <a:gd name="connsiteX30-12529" fmla="*/ 235276 w 250719"/>
                  <a:gd name="connsiteY30-12530" fmla="*/ 222529 h 488122"/>
                  <a:gd name="connsiteX31-12531" fmla="*/ 191138 w 250719"/>
                  <a:gd name="connsiteY31-12532" fmla="*/ 372903 h 488122"/>
                  <a:gd name="connsiteX32-12533" fmla="*/ 191138 w 250719"/>
                  <a:gd name="connsiteY32-12534" fmla="*/ 376700 h 488122"/>
                  <a:gd name="connsiteX33-12535" fmla="*/ 160022 w 250719"/>
                  <a:gd name="connsiteY33-12536" fmla="*/ 376700 h 488122"/>
                  <a:gd name="connsiteX34-12537" fmla="*/ 160022 w 250719"/>
                  <a:gd name="connsiteY34-12538" fmla="*/ 271657 h 488122"/>
                  <a:gd name="connsiteX35-12539" fmla="*/ 159906 w 250719"/>
                  <a:gd name="connsiteY35-12540" fmla="*/ 267515 h 488122"/>
                  <a:gd name="connsiteX36-12541" fmla="*/ 175234 w 250719"/>
                  <a:gd name="connsiteY36-12542" fmla="*/ 158905 h 488122"/>
                  <a:gd name="connsiteX37-12543" fmla="*/ 172122 w 250719"/>
                  <a:gd name="connsiteY37-12544" fmla="*/ 148895 h 488122"/>
                  <a:gd name="connsiteX38-12545" fmla="*/ 154720 w 250719"/>
                  <a:gd name="connsiteY38-12546" fmla="*/ 148090 h 488122"/>
                  <a:gd name="connsiteX39-12547" fmla="*/ 127062 w 250719"/>
                  <a:gd name="connsiteY39-12548" fmla="*/ 173632 h 488122"/>
                  <a:gd name="connsiteX40-12549" fmla="*/ 104589 w 250719"/>
                  <a:gd name="connsiteY40-12550" fmla="*/ 148895 h 488122"/>
                  <a:gd name="connsiteX41-12551" fmla="*/ 95485 w 250719"/>
                  <a:gd name="connsiteY41-12552" fmla="*/ 144869 h 488122"/>
                  <a:gd name="connsiteX42-12553" fmla="*/ 86380 w 250719"/>
                  <a:gd name="connsiteY42-12554" fmla="*/ 148895 h 488122"/>
                  <a:gd name="connsiteX43-12555" fmla="*/ 64023 w 250719"/>
                  <a:gd name="connsiteY43-12556" fmla="*/ 173632 h 488122"/>
                  <a:gd name="connsiteX44-12557" fmla="*/ 36364 w 250719"/>
                  <a:gd name="connsiteY44-12558" fmla="*/ 148205 h 488122"/>
                  <a:gd name="connsiteX45-12559" fmla="*/ 26223 w 250719"/>
                  <a:gd name="connsiteY45-12560" fmla="*/ 144984 h 488122"/>
                  <a:gd name="connsiteX46-12561" fmla="*/ 15736 w 250719"/>
                  <a:gd name="connsiteY46-12562" fmla="*/ 158905 h 488122"/>
                  <a:gd name="connsiteX47-12563" fmla="*/ 31178 w 250719"/>
                  <a:gd name="connsiteY47-12564" fmla="*/ 267515 h 488122"/>
                  <a:gd name="connsiteX48-12565" fmla="*/ 31063 w 250719"/>
                  <a:gd name="connsiteY48-12566" fmla="*/ 271657 h 488122"/>
                  <a:gd name="connsiteX49-12567" fmla="*/ 31063 w 250719"/>
                  <a:gd name="connsiteY49-12568" fmla="*/ 376700 h 488122"/>
                  <a:gd name="connsiteX50-12569" fmla="*/ 93295 w 250719"/>
                  <a:gd name="connsiteY50-12570" fmla="*/ 17 h 488122"/>
                  <a:gd name="connsiteX0-12571" fmla="*/ 41775 w 250719"/>
                  <a:gd name="connsiteY0-12572" fmla="*/ 457144 h 488122"/>
                  <a:gd name="connsiteX1-12573" fmla="*/ 149176 w 250719"/>
                  <a:gd name="connsiteY1-12574" fmla="*/ 457144 h 488122"/>
                  <a:gd name="connsiteX2-12575" fmla="*/ 134080 w 250719"/>
                  <a:gd name="connsiteY2-12576" fmla="*/ 488122 h 488122"/>
                  <a:gd name="connsiteX3-12577" fmla="*/ 56986 w 250719"/>
                  <a:gd name="connsiteY3-12578" fmla="*/ 488122 h 488122"/>
                  <a:gd name="connsiteX4-12579" fmla="*/ 41775 w 250719"/>
                  <a:gd name="connsiteY4-12580" fmla="*/ 457144 h 488122"/>
                  <a:gd name="connsiteX5-12581" fmla="*/ 0 w 250719"/>
                  <a:gd name="connsiteY5-12582" fmla="*/ 401326 h 488122"/>
                  <a:gd name="connsiteX6-12583" fmla="*/ 191162 w 250719"/>
                  <a:gd name="connsiteY6-12584" fmla="*/ 401326 h 488122"/>
                  <a:gd name="connsiteX7-12585" fmla="*/ 174108 w 250719"/>
                  <a:gd name="connsiteY7-12586" fmla="*/ 432657 h 488122"/>
                  <a:gd name="connsiteX8-12587" fmla="*/ 16938 w 250719"/>
                  <a:gd name="connsiteY8-12588" fmla="*/ 432657 h 488122"/>
                  <a:gd name="connsiteX9-12589" fmla="*/ 0 w 250719"/>
                  <a:gd name="connsiteY9-12590" fmla="*/ 401326 h 488122"/>
                  <a:gd name="connsiteX10-12591" fmla="*/ 55606 w 250719"/>
                  <a:gd name="connsiteY10-12592" fmla="*/ 283835 h 488122"/>
                  <a:gd name="connsiteX11-12593" fmla="*/ 135345 w 250719"/>
                  <a:gd name="connsiteY11-12594" fmla="*/ 283835 h 488122"/>
                  <a:gd name="connsiteX12-12595" fmla="*/ 135345 w 250719"/>
                  <a:gd name="connsiteY12-12596" fmla="*/ 364491 h 488122"/>
                  <a:gd name="connsiteX13-12597" fmla="*/ 55606 w 250719"/>
                  <a:gd name="connsiteY13-12598" fmla="*/ 364491 h 488122"/>
                  <a:gd name="connsiteX14-12599" fmla="*/ 55606 w 250719"/>
                  <a:gd name="connsiteY14-12600" fmla="*/ 283835 h 488122"/>
                  <a:gd name="connsiteX15-12601" fmla="*/ 95488 w 250719"/>
                  <a:gd name="connsiteY15-12602" fmla="*/ 175446 h 488122"/>
                  <a:gd name="connsiteX16-12603" fmla="*/ 117150 w 250719"/>
                  <a:gd name="connsiteY16-12604" fmla="*/ 199270 h 488122"/>
                  <a:gd name="connsiteX17-12605" fmla="*/ 125677 w 250719"/>
                  <a:gd name="connsiteY17-12606" fmla="*/ 203298 h 488122"/>
                  <a:gd name="connsiteX18-12607" fmla="*/ 126253 w 250719"/>
                  <a:gd name="connsiteY18-12608" fmla="*/ 203298 h 488122"/>
                  <a:gd name="connsiteX19-12609" fmla="*/ 134549 w 250719"/>
                  <a:gd name="connsiteY19-12610" fmla="*/ 200076 h 488122"/>
                  <a:gd name="connsiteX20-12611" fmla="*/ 146071 w 250719"/>
                  <a:gd name="connsiteY20-12612" fmla="*/ 189487 h 488122"/>
                  <a:gd name="connsiteX21-12613" fmla="*/ 136162 w 250719"/>
                  <a:gd name="connsiteY21-12614" fmla="*/ 259348 h 488122"/>
                  <a:gd name="connsiteX22-12615" fmla="*/ 54815 w 250719"/>
                  <a:gd name="connsiteY22-12616" fmla="*/ 259348 h 488122"/>
                  <a:gd name="connsiteX23-12617" fmla="*/ 45021 w 250719"/>
                  <a:gd name="connsiteY23-12618" fmla="*/ 189487 h 488122"/>
                  <a:gd name="connsiteX24-12619" fmla="*/ 56543 w 250719"/>
                  <a:gd name="connsiteY24-12620" fmla="*/ 200076 h 488122"/>
                  <a:gd name="connsiteX25-12621" fmla="*/ 65415 w 250719"/>
                  <a:gd name="connsiteY25-12622" fmla="*/ 203298 h 488122"/>
                  <a:gd name="connsiteX26-12623" fmla="*/ 73942 w 250719"/>
                  <a:gd name="connsiteY26-12624" fmla="*/ 199270 h 488122"/>
                  <a:gd name="connsiteX27-12625" fmla="*/ 95488 w 250719"/>
                  <a:gd name="connsiteY27-12626" fmla="*/ 175446 h 488122"/>
                  <a:gd name="connsiteX28-12627" fmla="*/ 93295 w 250719"/>
                  <a:gd name="connsiteY28-12628" fmla="*/ 17 h 488122"/>
                  <a:gd name="connsiteX29-12629" fmla="*/ 250719 w 250719"/>
                  <a:gd name="connsiteY29-12630" fmla="*/ 154993 h 488122"/>
                  <a:gd name="connsiteX30-12631" fmla="*/ 235276 w 250719"/>
                  <a:gd name="connsiteY30-12632" fmla="*/ 222529 h 488122"/>
                  <a:gd name="connsiteX31-12633" fmla="*/ 191138 w 250719"/>
                  <a:gd name="connsiteY31-12634" fmla="*/ 372903 h 488122"/>
                  <a:gd name="connsiteX32-12635" fmla="*/ 191138 w 250719"/>
                  <a:gd name="connsiteY32-12636" fmla="*/ 376700 h 488122"/>
                  <a:gd name="connsiteX33-12637" fmla="*/ 160022 w 250719"/>
                  <a:gd name="connsiteY33-12638" fmla="*/ 376700 h 488122"/>
                  <a:gd name="connsiteX34-12639" fmla="*/ 160022 w 250719"/>
                  <a:gd name="connsiteY34-12640" fmla="*/ 271657 h 488122"/>
                  <a:gd name="connsiteX35-12641" fmla="*/ 159906 w 250719"/>
                  <a:gd name="connsiteY35-12642" fmla="*/ 267515 h 488122"/>
                  <a:gd name="connsiteX36-12643" fmla="*/ 175234 w 250719"/>
                  <a:gd name="connsiteY36-12644" fmla="*/ 158905 h 488122"/>
                  <a:gd name="connsiteX37-12645" fmla="*/ 172122 w 250719"/>
                  <a:gd name="connsiteY37-12646" fmla="*/ 148895 h 488122"/>
                  <a:gd name="connsiteX38-12647" fmla="*/ 154720 w 250719"/>
                  <a:gd name="connsiteY38-12648" fmla="*/ 148090 h 488122"/>
                  <a:gd name="connsiteX39-12649" fmla="*/ 127062 w 250719"/>
                  <a:gd name="connsiteY39-12650" fmla="*/ 173632 h 488122"/>
                  <a:gd name="connsiteX40-12651" fmla="*/ 104589 w 250719"/>
                  <a:gd name="connsiteY40-12652" fmla="*/ 148895 h 488122"/>
                  <a:gd name="connsiteX41-12653" fmla="*/ 95485 w 250719"/>
                  <a:gd name="connsiteY41-12654" fmla="*/ 144869 h 488122"/>
                  <a:gd name="connsiteX42-12655" fmla="*/ 86380 w 250719"/>
                  <a:gd name="connsiteY42-12656" fmla="*/ 148895 h 488122"/>
                  <a:gd name="connsiteX43-12657" fmla="*/ 64023 w 250719"/>
                  <a:gd name="connsiteY43-12658" fmla="*/ 173632 h 488122"/>
                  <a:gd name="connsiteX44-12659" fmla="*/ 36364 w 250719"/>
                  <a:gd name="connsiteY44-12660" fmla="*/ 148205 h 488122"/>
                  <a:gd name="connsiteX45-12661" fmla="*/ 26223 w 250719"/>
                  <a:gd name="connsiteY45-12662" fmla="*/ 144984 h 488122"/>
                  <a:gd name="connsiteX46-12663" fmla="*/ 15736 w 250719"/>
                  <a:gd name="connsiteY46-12664" fmla="*/ 158905 h 488122"/>
                  <a:gd name="connsiteX47-12665" fmla="*/ 31178 w 250719"/>
                  <a:gd name="connsiteY47-12666" fmla="*/ 267515 h 488122"/>
                  <a:gd name="connsiteX48-12667" fmla="*/ 31063 w 250719"/>
                  <a:gd name="connsiteY48-12668" fmla="*/ 271657 h 488122"/>
                  <a:gd name="connsiteX49-12669" fmla="*/ 93295 w 250719"/>
                  <a:gd name="connsiteY49-12670" fmla="*/ 17 h 488122"/>
                  <a:gd name="connsiteX0-12671" fmla="*/ 41775 w 250719"/>
                  <a:gd name="connsiteY0-12672" fmla="*/ 457144 h 488122"/>
                  <a:gd name="connsiteX1-12673" fmla="*/ 149176 w 250719"/>
                  <a:gd name="connsiteY1-12674" fmla="*/ 457144 h 488122"/>
                  <a:gd name="connsiteX2-12675" fmla="*/ 134080 w 250719"/>
                  <a:gd name="connsiteY2-12676" fmla="*/ 488122 h 488122"/>
                  <a:gd name="connsiteX3-12677" fmla="*/ 56986 w 250719"/>
                  <a:gd name="connsiteY3-12678" fmla="*/ 488122 h 488122"/>
                  <a:gd name="connsiteX4-12679" fmla="*/ 41775 w 250719"/>
                  <a:gd name="connsiteY4-12680" fmla="*/ 457144 h 488122"/>
                  <a:gd name="connsiteX5-12681" fmla="*/ 0 w 250719"/>
                  <a:gd name="connsiteY5-12682" fmla="*/ 401326 h 488122"/>
                  <a:gd name="connsiteX6-12683" fmla="*/ 191162 w 250719"/>
                  <a:gd name="connsiteY6-12684" fmla="*/ 401326 h 488122"/>
                  <a:gd name="connsiteX7-12685" fmla="*/ 174108 w 250719"/>
                  <a:gd name="connsiteY7-12686" fmla="*/ 432657 h 488122"/>
                  <a:gd name="connsiteX8-12687" fmla="*/ 16938 w 250719"/>
                  <a:gd name="connsiteY8-12688" fmla="*/ 432657 h 488122"/>
                  <a:gd name="connsiteX9-12689" fmla="*/ 0 w 250719"/>
                  <a:gd name="connsiteY9-12690" fmla="*/ 401326 h 488122"/>
                  <a:gd name="connsiteX10-12691" fmla="*/ 55606 w 250719"/>
                  <a:gd name="connsiteY10-12692" fmla="*/ 283835 h 488122"/>
                  <a:gd name="connsiteX11-12693" fmla="*/ 135345 w 250719"/>
                  <a:gd name="connsiteY11-12694" fmla="*/ 283835 h 488122"/>
                  <a:gd name="connsiteX12-12695" fmla="*/ 135345 w 250719"/>
                  <a:gd name="connsiteY12-12696" fmla="*/ 364491 h 488122"/>
                  <a:gd name="connsiteX13-12697" fmla="*/ 55606 w 250719"/>
                  <a:gd name="connsiteY13-12698" fmla="*/ 364491 h 488122"/>
                  <a:gd name="connsiteX14-12699" fmla="*/ 55606 w 250719"/>
                  <a:gd name="connsiteY14-12700" fmla="*/ 283835 h 488122"/>
                  <a:gd name="connsiteX15-12701" fmla="*/ 95488 w 250719"/>
                  <a:gd name="connsiteY15-12702" fmla="*/ 175446 h 488122"/>
                  <a:gd name="connsiteX16-12703" fmla="*/ 117150 w 250719"/>
                  <a:gd name="connsiteY16-12704" fmla="*/ 199270 h 488122"/>
                  <a:gd name="connsiteX17-12705" fmla="*/ 125677 w 250719"/>
                  <a:gd name="connsiteY17-12706" fmla="*/ 203298 h 488122"/>
                  <a:gd name="connsiteX18-12707" fmla="*/ 126253 w 250719"/>
                  <a:gd name="connsiteY18-12708" fmla="*/ 203298 h 488122"/>
                  <a:gd name="connsiteX19-12709" fmla="*/ 134549 w 250719"/>
                  <a:gd name="connsiteY19-12710" fmla="*/ 200076 h 488122"/>
                  <a:gd name="connsiteX20-12711" fmla="*/ 146071 w 250719"/>
                  <a:gd name="connsiteY20-12712" fmla="*/ 189487 h 488122"/>
                  <a:gd name="connsiteX21-12713" fmla="*/ 136162 w 250719"/>
                  <a:gd name="connsiteY21-12714" fmla="*/ 259348 h 488122"/>
                  <a:gd name="connsiteX22-12715" fmla="*/ 54815 w 250719"/>
                  <a:gd name="connsiteY22-12716" fmla="*/ 259348 h 488122"/>
                  <a:gd name="connsiteX23-12717" fmla="*/ 45021 w 250719"/>
                  <a:gd name="connsiteY23-12718" fmla="*/ 189487 h 488122"/>
                  <a:gd name="connsiteX24-12719" fmla="*/ 56543 w 250719"/>
                  <a:gd name="connsiteY24-12720" fmla="*/ 200076 h 488122"/>
                  <a:gd name="connsiteX25-12721" fmla="*/ 65415 w 250719"/>
                  <a:gd name="connsiteY25-12722" fmla="*/ 203298 h 488122"/>
                  <a:gd name="connsiteX26-12723" fmla="*/ 73942 w 250719"/>
                  <a:gd name="connsiteY26-12724" fmla="*/ 199270 h 488122"/>
                  <a:gd name="connsiteX27-12725" fmla="*/ 95488 w 250719"/>
                  <a:gd name="connsiteY27-12726" fmla="*/ 175446 h 488122"/>
                  <a:gd name="connsiteX28-12727" fmla="*/ 93295 w 250719"/>
                  <a:gd name="connsiteY28-12728" fmla="*/ 17 h 488122"/>
                  <a:gd name="connsiteX29-12729" fmla="*/ 250719 w 250719"/>
                  <a:gd name="connsiteY29-12730" fmla="*/ 154993 h 488122"/>
                  <a:gd name="connsiteX30-12731" fmla="*/ 235276 w 250719"/>
                  <a:gd name="connsiteY30-12732" fmla="*/ 222529 h 488122"/>
                  <a:gd name="connsiteX31-12733" fmla="*/ 191138 w 250719"/>
                  <a:gd name="connsiteY31-12734" fmla="*/ 372903 h 488122"/>
                  <a:gd name="connsiteX32-12735" fmla="*/ 191138 w 250719"/>
                  <a:gd name="connsiteY32-12736" fmla="*/ 376700 h 488122"/>
                  <a:gd name="connsiteX33-12737" fmla="*/ 160022 w 250719"/>
                  <a:gd name="connsiteY33-12738" fmla="*/ 376700 h 488122"/>
                  <a:gd name="connsiteX34-12739" fmla="*/ 160022 w 250719"/>
                  <a:gd name="connsiteY34-12740" fmla="*/ 271657 h 488122"/>
                  <a:gd name="connsiteX35-12741" fmla="*/ 159906 w 250719"/>
                  <a:gd name="connsiteY35-12742" fmla="*/ 267515 h 488122"/>
                  <a:gd name="connsiteX36-12743" fmla="*/ 175234 w 250719"/>
                  <a:gd name="connsiteY36-12744" fmla="*/ 158905 h 488122"/>
                  <a:gd name="connsiteX37-12745" fmla="*/ 172122 w 250719"/>
                  <a:gd name="connsiteY37-12746" fmla="*/ 148895 h 488122"/>
                  <a:gd name="connsiteX38-12747" fmla="*/ 154720 w 250719"/>
                  <a:gd name="connsiteY38-12748" fmla="*/ 148090 h 488122"/>
                  <a:gd name="connsiteX39-12749" fmla="*/ 127062 w 250719"/>
                  <a:gd name="connsiteY39-12750" fmla="*/ 173632 h 488122"/>
                  <a:gd name="connsiteX40-12751" fmla="*/ 104589 w 250719"/>
                  <a:gd name="connsiteY40-12752" fmla="*/ 148895 h 488122"/>
                  <a:gd name="connsiteX41-12753" fmla="*/ 95485 w 250719"/>
                  <a:gd name="connsiteY41-12754" fmla="*/ 144869 h 488122"/>
                  <a:gd name="connsiteX42-12755" fmla="*/ 86380 w 250719"/>
                  <a:gd name="connsiteY42-12756" fmla="*/ 148895 h 488122"/>
                  <a:gd name="connsiteX43-12757" fmla="*/ 64023 w 250719"/>
                  <a:gd name="connsiteY43-12758" fmla="*/ 173632 h 488122"/>
                  <a:gd name="connsiteX44-12759" fmla="*/ 36364 w 250719"/>
                  <a:gd name="connsiteY44-12760" fmla="*/ 148205 h 488122"/>
                  <a:gd name="connsiteX45-12761" fmla="*/ 26223 w 250719"/>
                  <a:gd name="connsiteY45-12762" fmla="*/ 144984 h 488122"/>
                  <a:gd name="connsiteX46-12763" fmla="*/ 31178 w 250719"/>
                  <a:gd name="connsiteY46-12764" fmla="*/ 267515 h 488122"/>
                  <a:gd name="connsiteX47-12765" fmla="*/ 31063 w 250719"/>
                  <a:gd name="connsiteY47-12766" fmla="*/ 271657 h 488122"/>
                  <a:gd name="connsiteX48-12767" fmla="*/ 93295 w 250719"/>
                  <a:gd name="connsiteY48-12768" fmla="*/ 17 h 488122"/>
                  <a:gd name="connsiteX0-12769" fmla="*/ 41775 w 250719"/>
                  <a:gd name="connsiteY0-12770" fmla="*/ 457144 h 488122"/>
                  <a:gd name="connsiteX1-12771" fmla="*/ 149176 w 250719"/>
                  <a:gd name="connsiteY1-12772" fmla="*/ 457144 h 488122"/>
                  <a:gd name="connsiteX2-12773" fmla="*/ 134080 w 250719"/>
                  <a:gd name="connsiteY2-12774" fmla="*/ 488122 h 488122"/>
                  <a:gd name="connsiteX3-12775" fmla="*/ 56986 w 250719"/>
                  <a:gd name="connsiteY3-12776" fmla="*/ 488122 h 488122"/>
                  <a:gd name="connsiteX4-12777" fmla="*/ 41775 w 250719"/>
                  <a:gd name="connsiteY4-12778" fmla="*/ 457144 h 488122"/>
                  <a:gd name="connsiteX5-12779" fmla="*/ 0 w 250719"/>
                  <a:gd name="connsiteY5-12780" fmla="*/ 401326 h 488122"/>
                  <a:gd name="connsiteX6-12781" fmla="*/ 191162 w 250719"/>
                  <a:gd name="connsiteY6-12782" fmla="*/ 401326 h 488122"/>
                  <a:gd name="connsiteX7-12783" fmla="*/ 174108 w 250719"/>
                  <a:gd name="connsiteY7-12784" fmla="*/ 432657 h 488122"/>
                  <a:gd name="connsiteX8-12785" fmla="*/ 16938 w 250719"/>
                  <a:gd name="connsiteY8-12786" fmla="*/ 432657 h 488122"/>
                  <a:gd name="connsiteX9-12787" fmla="*/ 0 w 250719"/>
                  <a:gd name="connsiteY9-12788" fmla="*/ 401326 h 488122"/>
                  <a:gd name="connsiteX10-12789" fmla="*/ 55606 w 250719"/>
                  <a:gd name="connsiteY10-12790" fmla="*/ 283835 h 488122"/>
                  <a:gd name="connsiteX11-12791" fmla="*/ 135345 w 250719"/>
                  <a:gd name="connsiteY11-12792" fmla="*/ 283835 h 488122"/>
                  <a:gd name="connsiteX12-12793" fmla="*/ 135345 w 250719"/>
                  <a:gd name="connsiteY12-12794" fmla="*/ 364491 h 488122"/>
                  <a:gd name="connsiteX13-12795" fmla="*/ 55606 w 250719"/>
                  <a:gd name="connsiteY13-12796" fmla="*/ 364491 h 488122"/>
                  <a:gd name="connsiteX14-12797" fmla="*/ 55606 w 250719"/>
                  <a:gd name="connsiteY14-12798" fmla="*/ 283835 h 488122"/>
                  <a:gd name="connsiteX15-12799" fmla="*/ 95488 w 250719"/>
                  <a:gd name="connsiteY15-12800" fmla="*/ 175446 h 488122"/>
                  <a:gd name="connsiteX16-12801" fmla="*/ 117150 w 250719"/>
                  <a:gd name="connsiteY16-12802" fmla="*/ 199270 h 488122"/>
                  <a:gd name="connsiteX17-12803" fmla="*/ 125677 w 250719"/>
                  <a:gd name="connsiteY17-12804" fmla="*/ 203298 h 488122"/>
                  <a:gd name="connsiteX18-12805" fmla="*/ 126253 w 250719"/>
                  <a:gd name="connsiteY18-12806" fmla="*/ 203298 h 488122"/>
                  <a:gd name="connsiteX19-12807" fmla="*/ 134549 w 250719"/>
                  <a:gd name="connsiteY19-12808" fmla="*/ 200076 h 488122"/>
                  <a:gd name="connsiteX20-12809" fmla="*/ 146071 w 250719"/>
                  <a:gd name="connsiteY20-12810" fmla="*/ 189487 h 488122"/>
                  <a:gd name="connsiteX21-12811" fmla="*/ 136162 w 250719"/>
                  <a:gd name="connsiteY21-12812" fmla="*/ 259348 h 488122"/>
                  <a:gd name="connsiteX22-12813" fmla="*/ 54815 w 250719"/>
                  <a:gd name="connsiteY22-12814" fmla="*/ 259348 h 488122"/>
                  <a:gd name="connsiteX23-12815" fmla="*/ 45021 w 250719"/>
                  <a:gd name="connsiteY23-12816" fmla="*/ 189487 h 488122"/>
                  <a:gd name="connsiteX24-12817" fmla="*/ 56543 w 250719"/>
                  <a:gd name="connsiteY24-12818" fmla="*/ 200076 h 488122"/>
                  <a:gd name="connsiteX25-12819" fmla="*/ 65415 w 250719"/>
                  <a:gd name="connsiteY25-12820" fmla="*/ 203298 h 488122"/>
                  <a:gd name="connsiteX26-12821" fmla="*/ 73942 w 250719"/>
                  <a:gd name="connsiteY26-12822" fmla="*/ 199270 h 488122"/>
                  <a:gd name="connsiteX27-12823" fmla="*/ 95488 w 250719"/>
                  <a:gd name="connsiteY27-12824" fmla="*/ 175446 h 488122"/>
                  <a:gd name="connsiteX28-12825" fmla="*/ 93295 w 250719"/>
                  <a:gd name="connsiteY28-12826" fmla="*/ 17 h 488122"/>
                  <a:gd name="connsiteX29-12827" fmla="*/ 250719 w 250719"/>
                  <a:gd name="connsiteY29-12828" fmla="*/ 154993 h 488122"/>
                  <a:gd name="connsiteX30-12829" fmla="*/ 235276 w 250719"/>
                  <a:gd name="connsiteY30-12830" fmla="*/ 222529 h 488122"/>
                  <a:gd name="connsiteX31-12831" fmla="*/ 191138 w 250719"/>
                  <a:gd name="connsiteY31-12832" fmla="*/ 372903 h 488122"/>
                  <a:gd name="connsiteX32-12833" fmla="*/ 191138 w 250719"/>
                  <a:gd name="connsiteY32-12834" fmla="*/ 376700 h 488122"/>
                  <a:gd name="connsiteX33-12835" fmla="*/ 160022 w 250719"/>
                  <a:gd name="connsiteY33-12836" fmla="*/ 376700 h 488122"/>
                  <a:gd name="connsiteX34-12837" fmla="*/ 160022 w 250719"/>
                  <a:gd name="connsiteY34-12838" fmla="*/ 271657 h 488122"/>
                  <a:gd name="connsiteX35-12839" fmla="*/ 159906 w 250719"/>
                  <a:gd name="connsiteY35-12840" fmla="*/ 267515 h 488122"/>
                  <a:gd name="connsiteX36-12841" fmla="*/ 175234 w 250719"/>
                  <a:gd name="connsiteY36-12842" fmla="*/ 158905 h 488122"/>
                  <a:gd name="connsiteX37-12843" fmla="*/ 172122 w 250719"/>
                  <a:gd name="connsiteY37-12844" fmla="*/ 148895 h 488122"/>
                  <a:gd name="connsiteX38-12845" fmla="*/ 154720 w 250719"/>
                  <a:gd name="connsiteY38-12846" fmla="*/ 148090 h 488122"/>
                  <a:gd name="connsiteX39-12847" fmla="*/ 127062 w 250719"/>
                  <a:gd name="connsiteY39-12848" fmla="*/ 173632 h 488122"/>
                  <a:gd name="connsiteX40-12849" fmla="*/ 104589 w 250719"/>
                  <a:gd name="connsiteY40-12850" fmla="*/ 148895 h 488122"/>
                  <a:gd name="connsiteX41-12851" fmla="*/ 95485 w 250719"/>
                  <a:gd name="connsiteY41-12852" fmla="*/ 144869 h 488122"/>
                  <a:gd name="connsiteX42-12853" fmla="*/ 86380 w 250719"/>
                  <a:gd name="connsiteY42-12854" fmla="*/ 148895 h 488122"/>
                  <a:gd name="connsiteX43-12855" fmla="*/ 64023 w 250719"/>
                  <a:gd name="connsiteY43-12856" fmla="*/ 173632 h 488122"/>
                  <a:gd name="connsiteX44-12857" fmla="*/ 26223 w 250719"/>
                  <a:gd name="connsiteY44-12858" fmla="*/ 144984 h 488122"/>
                  <a:gd name="connsiteX45-12859" fmla="*/ 31178 w 250719"/>
                  <a:gd name="connsiteY45-12860" fmla="*/ 267515 h 488122"/>
                  <a:gd name="connsiteX46-12861" fmla="*/ 31063 w 250719"/>
                  <a:gd name="connsiteY46-12862" fmla="*/ 271657 h 488122"/>
                  <a:gd name="connsiteX47-12863" fmla="*/ 93295 w 250719"/>
                  <a:gd name="connsiteY47-12864" fmla="*/ 17 h 488122"/>
                  <a:gd name="connsiteX0-12865" fmla="*/ 41775 w 250719"/>
                  <a:gd name="connsiteY0-12866" fmla="*/ 457144 h 488122"/>
                  <a:gd name="connsiteX1-12867" fmla="*/ 149176 w 250719"/>
                  <a:gd name="connsiteY1-12868" fmla="*/ 457144 h 488122"/>
                  <a:gd name="connsiteX2-12869" fmla="*/ 134080 w 250719"/>
                  <a:gd name="connsiteY2-12870" fmla="*/ 488122 h 488122"/>
                  <a:gd name="connsiteX3-12871" fmla="*/ 56986 w 250719"/>
                  <a:gd name="connsiteY3-12872" fmla="*/ 488122 h 488122"/>
                  <a:gd name="connsiteX4-12873" fmla="*/ 41775 w 250719"/>
                  <a:gd name="connsiteY4-12874" fmla="*/ 457144 h 488122"/>
                  <a:gd name="connsiteX5-12875" fmla="*/ 0 w 250719"/>
                  <a:gd name="connsiteY5-12876" fmla="*/ 401326 h 488122"/>
                  <a:gd name="connsiteX6-12877" fmla="*/ 191162 w 250719"/>
                  <a:gd name="connsiteY6-12878" fmla="*/ 401326 h 488122"/>
                  <a:gd name="connsiteX7-12879" fmla="*/ 174108 w 250719"/>
                  <a:gd name="connsiteY7-12880" fmla="*/ 432657 h 488122"/>
                  <a:gd name="connsiteX8-12881" fmla="*/ 16938 w 250719"/>
                  <a:gd name="connsiteY8-12882" fmla="*/ 432657 h 488122"/>
                  <a:gd name="connsiteX9-12883" fmla="*/ 0 w 250719"/>
                  <a:gd name="connsiteY9-12884" fmla="*/ 401326 h 488122"/>
                  <a:gd name="connsiteX10-12885" fmla="*/ 55606 w 250719"/>
                  <a:gd name="connsiteY10-12886" fmla="*/ 283835 h 488122"/>
                  <a:gd name="connsiteX11-12887" fmla="*/ 135345 w 250719"/>
                  <a:gd name="connsiteY11-12888" fmla="*/ 283835 h 488122"/>
                  <a:gd name="connsiteX12-12889" fmla="*/ 135345 w 250719"/>
                  <a:gd name="connsiteY12-12890" fmla="*/ 364491 h 488122"/>
                  <a:gd name="connsiteX13-12891" fmla="*/ 55606 w 250719"/>
                  <a:gd name="connsiteY13-12892" fmla="*/ 364491 h 488122"/>
                  <a:gd name="connsiteX14-12893" fmla="*/ 55606 w 250719"/>
                  <a:gd name="connsiteY14-12894" fmla="*/ 283835 h 488122"/>
                  <a:gd name="connsiteX15-12895" fmla="*/ 95488 w 250719"/>
                  <a:gd name="connsiteY15-12896" fmla="*/ 175446 h 488122"/>
                  <a:gd name="connsiteX16-12897" fmla="*/ 117150 w 250719"/>
                  <a:gd name="connsiteY16-12898" fmla="*/ 199270 h 488122"/>
                  <a:gd name="connsiteX17-12899" fmla="*/ 125677 w 250719"/>
                  <a:gd name="connsiteY17-12900" fmla="*/ 203298 h 488122"/>
                  <a:gd name="connsiteX18-12901" fmla="*/ 126253 w 250719"/>
                  <a:gd name="connsiteY18-12902" fmla="*/ 203298 h 488122"/>
                  <a:gd name="connsiteX19-12903" fmla="*/ 134549 w 250719"/>
                  <a:gd name="connsiteY19-12904" fmla="*/ 200076 h 488122"/>
                  <a:gd name="connsiteX20-12905" fmla="*/ 146071 w 250719"/>
                  <a:gd name="connsiteY20-12906" fmla="*/ 189487 h 488122"/>
                  <a:gd name="connsiteX21-12907" fmla="*/ 136162 w 250719"/>
                  <a:gd name="connsiteY21-12908" fmla="*/ 259348 h 488122"/>
                  <a:gd name="connsiteX22-12909" fmla="*/ 54815 w 250719"/>
                  <a:gd name="connsiteY22-12910" fmla="*/ 259348 h 488122"/>
                  <a:gd name="connsiteX23-12911" fmla="*/ 45021 w 250719"/>
                  <a:gd name="connsiteY23-12912" fmla="*/ 189487 h 488122"/>
                  <a:gd name="connsiteX24-12913" fmla="*/ 56543 w 250719"/>
                  <a:gd name="connsiteY24-12914" fmla="*/ 200076 h 488122"/>
                  <a:gd name="connsiteX25-12915" fmla="*/ 65415 w 250719"/>
                  <a:gd name="connsiteY25-12916" fmla="*/ 203298 h 488122"/>
                  <a:gd name="connsiteX26-12917" fmla="*/ 73942 w 250719"/>
                  <a:gd name="connsiteY26-12918" fmla="*/ 199270 h 488122"/>
                  <a:gd name="connsiteX27-12919" fmla="*/ 95488 w 250719"/>
                  <a:gd name="connsiteY27-12920" fmla="*/ 175446 h 488122"/>
                  <a:gd name="connsiteX28-12921" fmla="*/ 93295 w 250719"/>
                  <a:gd name="connsiteY28-12922" fmla="*/ 17 h 488122"/>
                  <a:gd name="connsiteX29-12923" fmla="*/ 250719 w 250719"/>
                  <a:gd name="connsiteY29-12924" fmla="*/ 154993 h 488122"/>
                  <a:gd name="connsiteX30-12925" fmla="*/ 235276 w 250719"/>
                  <a:gd name="connsiteY30-12926" fmla="*/ 222529 h 488122"/>
                  <a:gd name="connsiteX31-12927" fmla="*/ 191138 w 250719"/>
                  <a:gd name="connsiteY31-12928" fmla="*/ 372903 h 488122"/>
                  <a:gd name="connsiteX32-12929" fmla="*/ 191138 w 250719"/>
                  <a:gd name="connsiteY32-12930" fmla="*/ 376700 h 488122"/>
                  <a:gd name="connsiteX33-12931" fmla="*/ 160022 w 250719"/>
                  <a:gd name="connsiteY33-12932" fmla="*/ 376700 h 488122"/>
                  <a:gd name="connsiteX34-12933" fmla="*/ 160022 w 250719"/>
                  <a:gd name="connsiteY34-12934" fmla="*/ 271657 h 488122"/>
                  <a:gd name="connsiteX35-12935" fmla="*/ 159906 w 250719"/>
                  <a:gd name="connsiteY35-12936" fmla="*/ 267515 h 488122"/>
                  <a:gd name="connsiteX36-12937" fmla="*/ 175234 w 250719"/>
                  <a:gd name="connsiteY36-12938" fmla="*/ 158905 h 488122"/>
                  <a:gd name="connsiteX37-12939" fmla="*/ 172122 w 250719"/>
                  <a:gd name="connsiteY37-12940" fmla="*/ 148895 h 488122"/>
                  <a:gd name="connsiteX38-12941" fmla="*/ 154720 w 250719"/>
                  <a:gd name="connsiteY38-12942" fmla="*/ 148090 h 488122"/>
                  <a:gd name="connsiteX39-12943" fmla="*/ 127062 w 250719"/>
                  <a:gd name="connsiteY39-12944" fmla="*/ 173632 h 488122"/>
                  <a:gd name="connsiteX40-12945" fmla="*/ 104589 w 250719"/>
                  <a:gd name="connsiteY40-12946" fmla="*/ 148895 h 488122"/>
                  <a:gd name="connsiteX41-12947" fmla="*/ 95485 w 250719"/>
                  <a:gd name="connsiteY41-12948" fmla="*/ 144869 h 488122"/>
                  <a:gd name="connsiteX42-12949" fmla="*/ 86380 w 250719"/>
                  <a:gd name="connsiteY42-12950" fmla="*/ 148895 h 488122"/>
                  <a:gd name="connsiteX43-12951" fmla="*/ 64023 w 250719"/>
                  <a:gd name="connsiteY43-12952" fmla="*/ 173632 h 488122"/>
                  <a:gd name="connsiteX44-12953" fmla="*/ 31178 w 250719"/>
                  <a:gd name="connsiteY44-12954" fmla="*/ 267515 h 488122"/>
                  <a:gd name="connsiteX45-12955" fmla="*/ 31063 w 250719"/>
                  <a:gd name="connsiteY45-12956" fmla="*/ 271657 h 488122"/>
                  <a:gd name="connsiteX46-12957" fmla="*/ 93295 w 250719"/>
                  <a:gd name="connsiteY46-12958" fmla="*/ 17 h 488122"/>
                  <a:gd name="connsiteX0-12959" fmla="*/ 53170 w 262114"/>
                  <a:gd name="connsiteY0-12960" fmla="*/ 457144 h 488122"/>
                  <a:gd name="connsiteX1-12961" fmla="*/ 160571 w 262114"/>
                  <a:gd name="connsiteY1-12962" fmla="*/ 457144 h 488122"/>
                  <a:gd name="connsiteX2-12963" fmla="*/ 145475 w 262114"/>
                  <a:gd name="connsiteY2-12964" fmla="*/ 488122 h 488122"/>
                  <a:gd name="connsiteX3-12965" fmla="*/ 68381 w 262114"/>
                  <a:gd name="connsiteY3-12966" fmla="*/ 488122 h 488122"/>
                  <a:gd name="connsiteX4-12967" fmla="*/ 53170 w 262114"/>
                  <a:gd name="connsiteY4-12968" fmla="*/ 457144 h 488122"/>
                  <a:gd name="connsiteX5-12969" fmla="*/ 11395 w 262114"/>
                  <a:gd name="connsiteY5-12970" fmla="*/ 401326 h 488122"/>
                  <a:gd name="connsiteX6-12971" fmla="*/ 202557 w 262114"/>
                  <a:gd name="connsiteY6-12972" fmla="*/ 401326 h 488122"/>
                  <a:gd name="connsiteX7-12973" fmla="*/ 185503 w 262114"/>
                  <a:gd name="connsiteY7-12974" fmla="*/ 432657 h 488122"/>
                  <a:gd name="connsiteX8-12975" fmla="*/ 28333 w 262114"/>
                  <a:gd name="connsiteY8-12976" fmla="*/ 432657 h 488122"/>
                  <a:gd name="connsiteX9-12977" fmla="*/ 11395 w 262114"/>
                  <a:gd name="connsiteY9-12978" fmla="*/ 401326 h 488122"/>
                  <a:gd name="connsiteX10-12979" fmla="*/ 67001 w 262114"/>
                  <a:gd name="connsiteY10-12980" fmla="*/ 283835 h 488122"/>
                  <a:gd name="connsiteX11-12981" fmla="*/ 146740 w 262114"/>
                  <a:gd name="connsiteY11-12982" fmla="*/ 283835 h 488122"/>
                  <a:gd name="connsiteX12-12983" fmla="*/ 146740 w 262114"/>
                  <a:gd name="connsiteY12-12984" fmla="*/ 364491 h 488122"/>
                  <a:gd name="connsiteX13-12985" fmla="*/ 67001 w 262114"/>
                  <a:gd name="connsiteY13-12986" fmla="*/ 364491 h 488122"/>
                  <a:gd name="connsiteX14-12987" fmla="*/ 67001 w 262114"/>
                  <a:gd name="connsiteY14-12988" fmla="*/ 283835 h 488122"/>
                  <a:gd name="connsiteX15-12989" fmla="*/ 106883 w 262114"/>
                  <a:gd name="connsiteY15-12990" fmla="*/ 175446 h 488122"/>
                  <a:gd name="connsiteX16-12991" fmla="*/ 128545 w 262114"/>
                  <a:gd name="connsiteY16-12992" fmla="*/ 199270 h 488122"/>
                  <a:gd name="connsiteX17-12993" fmla="*/ 137072 w 262114"/>
                  <a:gd name="connsiteY17-12994" fmla="*/ 203298 h 488122"/>
                  <a:gd name="connsiteX18-12995" fmla="*/ 137648 w 262114"/>
                  <a:gd name="connsiteY18-12996" fmla="*/ 203298 h 488122"/>
                  <a:gd name="connsiteX19-12997" fmla="*/ 145944 w 262114"/>
                  <a:gd name="connsiteY19-12998" fmla="*/ 200076 h 488122"/>
                  <a:gd name="connsiteX20-12999" fmla="*/ 157466 w 262114"/>
                  <a:gd name="connsiteY20-13000" fmla="*/ 189487 h 488122"/>
                  <a:gd name="connsiteX21-13001" fmla="*/ 147557 w 262114"/>
                  <a:gd name="connsiteY21-13002" fmla="*/ 259348 h 488122"/>
                  <a:gd name="connsiteX22-13003" fmla="*/ 66210 w 262114"/>
                  <a:gd name="connsiteY22-13004" fmla="*/ 259348 h 488122"/>
                  <a:gd name="connsiteX23-13005" fmla="*/ 56416 w 262114"/>
                  <a:gd name="connsiteY23-13006" fmla="*/ 189487 h 488122"/>
                  <a:gd name="connsiteX24-13007" fmla="*/ 67938 w 262114"/>
                  <a:gd name="connsiteY24-13008" fmla="*/ 200076 h 488122"/>
                  <a:gd name="connsiteX25-13009" fmla="*/ 76810 w 262114"/>
                  <a:gd name="connsiteY25-13010" fmla="*/ 203298 h 488122"/>
                  <a:gd name="connsiteX26-13011" fmla="*/ 85337 w 262114"/>
                  <a:gd name="connsiteY26-13012" fmla="*/ 199270 h 488122"/>
                  <a:gd name="connsiteX27-13013" fmla="*/ 106883 w 262114"/>
                  <a:gd name="connsiteY27-13014" fmla="*/ 175446 h 488122"/>
                  <a:gd name="connsiteX28-13015" fmla="*/ 104690 w 262114"/>
                  <a:gd name="connsiteY28-13016" fmla="*/ 17 h 488122"/>
                  <a:gd name="connsiteX29-13017" fmla="*/ 262114 w 262114"/>
                  <a:gd name="connsiteY29-13018" fmla="*/ 154993 h 488122"/>
                  <a:gd name="connsiteX30-13019" fmla="*/ 246671 w 262114"/>
                  <a:gd name="connsiteY30-13020" fmla="*/ 222529 h 488122"/>
                  <a:gd name="connsiteX31-13021" fmla="*/ 202533 w 262114"/>
                  <a:gd name="connsiteY31-13022" fmla="*/ 372903 h 488122"/>
                  <a:gd name="connsiteX32-13023" fmla="*/ 202533 w 262114"/>
                  <a:gd name="connsiteY32-13024" fmla="*/ 376700 h 488122"/>
                  <a:gd name="connsiteX33-13025" fmla="*/ 171417 w 262114"/>
                  <a:gd name="connsiteY33-13026" fmla="*/ 376700 h 488122"/>
                  <a:gd name="connsiteX34-13027" fmla="*/ 171417 w 262114"/>
                  <a:gd name="connsiteY34-13028" fmla="*/ 271657 h 488122"/>
                  <a:gd name="connsiteX35-13029" fmla="*/ 171301 w 262114"/>
                  <a:gd name="connsiteY35-13030" fmla="*/ 267515 h 488122"/>
                  <a:gd name="connsiteX36-13031" fmla="*/ 186629 w 262114"/>
                  <a:gd name="connsiteY36-13032" fmla="*/ 158905 h 488122"/>
                  <a:gd name="connsiteX37-13033" fmla="*/ 183517 w 262114"/>
                  <a:gd name="connsiteY37-13034" fmla="*/ 148895 h 488122"/>
                  <a:gd name="connsiteX38-13035" fmla="*/ 166115 w 262114"/>
                  <a:gd name="connsiteY38-13036" fmla="*/ 148090 h 488122"/>
                  <a:gd name="connsiteX39-13037" fmla="*/ 138457 w 262114"/>
                  <a:gd name="connsiteY39-13038" fmla="*/ 173632 h 488122"/>
                  <a:gd name="connsiteX40-13039" fmla="*/ 115984 w 262114"/>
                  <a:gd name="connsiteY40-13040" fmla="*/ 148895 h 488122"/>
                  <a:gd name="connsiteX41-13041" fmla="*/ 106880 w 262114"/>
                  <a:gd name="connsiteY41-13042" fmla="*/ 144869 h 488122"/>
                  <a:gd name="connsiteX42-13043" fmla="*/ 97775 w 262114"/>
                  <a:gd name="connsiteY42-13044" fmla="*/ 148895 h 488122"/>
                  <a:gd name="connsiteX43-13045" fmla="*/ 75418 w 262114"/>
                  <a:gd name="connsiteY43-13046" fmla="*/ 173632 h 488122"/>
                  <a:gd name="connsiteX44-13047" fmla="*/ 42573 w 262114"/>
                  <a:gd name="connsiteY44-13048" fmla="*/ 267515 h 488122"/>
                  <a:gd name="connsiteX45-13049" fmla="*/ 0 w 262114"/>
                  <a:gd name="connsiteY45-13050" fmla="*/ 243352 h 488122"/>
                  <a:gd name="connsiteX46-13051" fmla="*/ 104690 w 262114"/>
                  <a:gd name="connsiteY46-13052" fmla="*/ 17 h 488122"/>
                  <a:gd name="connsiteX0-13053" fmla="*/ 53170 w 262114"/>
                  <a:gd name="connsiteY0-13054" fmla="*/ 457144 h 488122"/>
                  <a:gd name="connsiteX1-13055" fmla="*/ 160571 w 262114"/>
                  <a:gd name="connsiteY1-13056" fmla="*/ 457144 h 488122"/>
                  <a:gd name="connsiteX2-13057" fmla="*/ 145475 w 262114"/>
                  <a:gd name="connsiteY2-13058" fmla="*/ 488122 h 488122"/>
                  <a:gd name="connsiteX3-13059" fmla="*/ 68381 w 262114"/>
                  <a:gd name="connsiteY3-13060" fmla="*/ 488122 h 488122"/>
                  <a:gd name="connsiteX4-13061" fmla="*/ 53170 w 262114"/>
                  <a:gd name="connsiteY4-13062" fmla="*/ 457144 h 488122"/>
                  <a:gd name="connsiteX5-13063" fmla="*/ 11395 w 262114"/>
                  <a:gd name="connsiteY5-13064" fmla="*/ 401326 h 488122"/>
                  <a:gd name="connsiteX6-13065" fmla="*/ 202557 w 262114"/>
                  <a:gd name="connsiteY6-13066" fmla="*/ 401326 h 488122"/>
                  <a:gd name="connsiteX7-13067" fmla="*/ 185503 w 262114"/>
                  <a:gd name="connsiteY7-13068" fmla="*/ 432657 h 488122"/>
                  <a:gd name="connsiteX8-13069" fmla="*/ 28333 w 262114"/>
                  <a:gd name="connsiteY8-13070" fmla="*/ 432657 h 488122"/>
                  <a:gd name="connsiteX9-13071" fmla="*/ 11395 w 262114"/>
                  <a:gd name="connsiteY9-13072" fmla="*/ 401326 h 488122"/>
                  <a:gd name="connsiteX10-13073" fmla="*/ 67001 w 262114"/>
                  <a:gd name="connsiteY10-13074" fmla="*/ 283835 h 488122"/>
                  <a:gd name="connsiteX11-13075" fmla="*/ 146740 w 262114"/>
                  <a:gd name="connsiteY11-13076" fmla="*/ 283835 h 488122"/>
                  <a:gd name="connsiteX12-13077" fmla="*/ 146740 w 262114"/>
                  <a:gd name="connsiteY12-13078" fmla="*/ 364491 h 488122"/>
                  <a:gd name="connsiteX13-13079" fmla="*/ 67001 w 262114"/>
                  <a:gd name="connsiteY13-13080" fmla="*/ 364491 h 488122"/>
                  <a:gd name="connsiteX14-13081" fmla="*/ 67001 w 262114"/>
                  <a:gd name="connsiteY14-13082" fmla="*/ 283835 h 488122"/>
                  <a:gd name="connsiteX15-13083" fmla="*/ 106883 w 262114"/>
                  <a:gd name="connsiteY15-13084" fmla="*/ 175446 h 488122"/>
                  <a:gd name="connsiteX16-13085" fmla="*/ 128545 w 262114"/>
                  <a:gd name="connsiteY16-13086" fmla="*/ 199270 h 488122"/>
                  <a:gd name="connsiteX17-13087" fmla="*/ 137072 w 262114"/>
                  <a:gd name="connsiteY17-13088" fmla="*/ 203298 h 488122"/>
                  <a:gd name="connsiteX18-13089" fmla="*/ 137648 w 262114"/>
                  <a:gd name="connsiteY18-13090" fmla="*/ 203298 h 488122"/>
                  <a:gd name="connsiteX19-13091" fmla="*/ 145944 w 262114"/>
                  <a:gd name="connsiteY19-13092" fmla="*/ 200076 h 488122"/>
                  <a:gd name="connsiteX20-13093" fmla="*/ 157466 w 262114"/>
                  <a:gd name="connsiteY20-13094" fmla="*/ 189487 h 488122"/>
                  <a:gd name="connsiteX21-13095" fmla="*/ 147557 w 262114"/>
                  <a:gd name="connsiteY21-13096" fmla="*/ 259348 h 488122"/>
                  <a:gd name="connsiteX22-13097" fmla="*/ 66210 w 262114"/>
                  <a:gd name="connsiteY22-13098" fmla="*/ 259348 h 488122"/>
                  <a:gd name="connsiteX23-13099" fmla="*/ 56416 w 262114"/>
                  <a:gd name="connsiteY23-13100" fmla="*/ 189487 h 488122"/>
                  <a:gd name="connsiteX24-13101" fmla="*/ 67938 w 262114"/>
                  <a:gd name="connsiteY24-13102" fmla="*/ 200076 h 488122"/>
                  <a:gd name="connsiteX25-13103" fmla="*/ 76810 w 262114"/>
                  <a:gd name="connsiteY25-13104" fmla="*/ 203298 h 488122"/>
                  <a:gd name="connsiteX26-13105" fmla="*/ 85337 w 262114"/>
                  <a:gd name="connsiteY26-13106" fmla="*/ 199270 h 488122"/>
                  <a:gd name="connsiteX27-13107" fmla="*/ 106883 w 262114"/>
                  <a:gd name="connsiteY27-13108" fmla="*/ 175446 h 488122"/>
                  <a:gd name="connsiteX28-13109" fmla="*/ 104690 w 262114"/>
                  <a:gd name="connsiteY28-13110" fmla="*/ 17 h 488122"/>
                  <a:gd name="connsiteX29-13111" fmla="*/ 262114 w 262114"/>
                  <a:gd name="connsiteY29-13112" fmla="*/ 154993 h 488122"/>
                  <a:gd name="connsiteX30-13113" fmla="*/ 246671 w 262114"/>
                  <a:gd name="connsiteY30-13114" fmla="*/ 222529 h 488122"/>
                  <a:gd name="connsiteX31-13115" fmla="*/ 202533 w 262114"/>
                  <a:gd name="connsiteY31-13116" fmla="*/ 372903 h 488122"/>
                  <a:gd name="connsiteX32-13117" fmla="*/ 202533 w 262114"/>
                  <a:gd name="connsiteY32-13118" fmla="*/ 376700 h 488122"/>
                  <a:gd name="connsiteX33-13119" fmla="*/ 171417 w 262114"/>
                  <a:gd name="connsiteY33-13120" fmla="*/ 376700 h 488122"/>
                  <a:gd name="connsiteX34-13121" fmla="*/ 171417 w 262114"/>
                  <a:gd name="connsiteY34-13122" fmla="*/ 271657 h 488122"/>
                  <a:gd name="connsiteX35-13123" fmla="*/ 171301 w 262114"/>
                  <a:gd name="connsiteY35-13124" fmla="*/ 267515 h 488122"/>
                  <a:gd name="connsiteX36-13125" fmla="*/ 186629 w 262114"/>
                  <a:gd name="connsiteY36-13126" fmla="*/ 158905 h 488122"/>
                  <a:gd name="connsiteX37-13127" fmla="*/ 183517 w 262114"/>
                  <a:gd name="connsiteY37-13128" fmla="*/ 148895 h 488122"/>
                  <a:gd name="connsiteX38-13129" fmla="*/ 166115 w 262114"/>
                  <a:gd name="connsiteY38-13130" fmla="*/ 148090 h 488122"/>
                  <a:gd name="connsiteX39-13131" fmla="*/ 138457 w 262114"/>
                  <a:gd name="connsiteY39-13132" fmla="*/ 173632 h 488122"/>
                  <a:gd name="connsiteX40-13133" fmla="*/ 115984 w 262114"/>
                  <a:gd name="connsiteY40-13134" fmla="*/ 148895 h 488122"/>
                  <a:gd name="connsiteX41-13135" fmla="*/ 106880 w 262114"/>
                  <a:gd name="connsiteY41-13136" fmla="*/ 144869 h 488122"/>
                  <a:gd name="connsiteX42-13137" fmla="*/ 97775 w 262114"/>
                  <a:gd name="connsiteY42-13138" fmla="*/ 148895 h 488122"/>
                  <a:gd name="connsiteX43-13139" fmla="*/ 75418 w 262114"/>
                  <a:gd name="connsiteY43-13140" fmla="*/ 173632 h 488122"/>
                  <a:gd name="connsiteX44-13141" fmla="*/ 42573 w 262114"/>
                  <a:gd name="connsiteY44-13142" fmla="*/ 267515 h 488122"/>
                  <a:gd name="connsiteX45-13143" fmla="*/ 0 w 262114"/>
                  <a:gd name="connsiteY45-13144" fmla="*/ 243352 h 488122"/>
                  <a:gd name="connsiteX46-13145" fmla="*/ 104690 w 262114"/>
                  <a:gd name="connsiteY46-13146" fmla="*/ 17 h 488122"/>
                  <a:gd name="connsiteX0-13147" fmla="*/ 53170 w 262114"/>
                  <a:gd name="connsiteY0-13148" fmla="*/ 457144 h 488122"/>
                  <a:gd name="connsiteX1-13149" fmla="*/ 160571 w 262114"/>
                  <a:gd name="connsiteY1-13150" fmla="*/ 457144 h 488122"/>
                  <a:gd name="connsiteX2-13151" fmla="*/ 145475 w 262114"/>
                  <a:gd name="connsiteY2-13152" fmla="*/ 488122 h 488122"/>
                  <a:gd name="connsiteX3-13153" fmla="*/ 68381 w 262114"/>
                  <a:gd name="connsiteY3-13154" fmla="*/ 488122 h 488122"/>
                  <a:gd name="connsiteX4-13155" fmla="*/ 53170 w 262114"/>
                  <a:gd name="connsiteY4-13156" fmla="*/ 457144 h 488122"/>
                  <a:gd name="connsiteX5-13157" fmla="*/ 11395 w 262114"/>
                  <a:gd name="connsiteY5-13158" fmla="*/ 401326 h 488122"/>
                  <a:gd name="connsiteX6-13159" fmla="*/ 202557 w 262114"/>
                  <a:gd name="connsiteY6-13160" fmla="*/ 401326 h 488122"/>
                  <a:gd name="connsiteX7-13161" fmla="*/ 185503 w 262114"/>
                  <a:gd name="connsiteY7-13162" fmla="*/ 432657 h 488122"/>
                  <a:gd name="connsiteX8-13163" fmla="*/ 28333 w 262114"/>
                  <a:gd name="connsiteY8-13164" fmla="*/ 432657 h 488122"/>
                  <a:gd name="connsiteX9-13165" fmla="*/ 11395 w 262114"/>
                  <a:gd name="connsiteY9-13166" fmla="*/ 401326 h 488122"/>
                  <a:gd name="connsiteX10-13167" fmla="*/ 67001 w 262114"/>
                  <a:gd name="connsiteY10-13168" fmla="*/ 283835 h 488122"/>
                  <a:gd name="connsiteX11-13169" fmla="*/ 146740 w 262114"/>
                  <a:gd name="connsiteY11-13170" fmla="*/ 283835 h 488122"/>
                  <a:gd name="connsiteX12-13171" fmla="*/ 146740 w 262114"/>
                  <a:gd name="connsiteY12-13172" fmla="*/ 364491 h 488122"/>
                  <a:gd name="connsiteX13-13173" fmla="*/ 67001 w 262114"/>
                  <a:gd name="connsiteY13-13174" fmla="*/ 364491 h 488122"/>
                  <a:gd name="connsiteX14-13175" fmla="*/ 67001 w 262114"/>
                  <a:gd name="connsiteY14-13176" fmla="*/ 283835 h 488122"/>
                  <a:gd name="connsiteX15-13177" fmla="*/ 106883 w 262114"/>
                  <a:gd name="connsiteY15-13178" fmla="*/ 175446 h 488122"/>
                  <a:gd name="connsiteX16-13179" fmla="*/ 128545 w 262114"/>
                  <a:gd name="connsiteY16-13180" fmla="*/ 199270 h 488122"/>
                  <a:gd name="connsiteX17-13181" fmla="*/ 137072 w 262114"/>
                  <a:gd name="connsiteY17-13182" fmla="*/ 203298 h 488122"/>
                  <a:gd name="connsiteX18-13183" fmla="*/ 137648 w 262114"/>
                  <a:gd name="connsiteY18-13184" fmla="*/ 203298 h 488122"/>
                  <a:gd name="connsiteX19-13185" fmla="*/ 145944 w 262114"/>
                  <a:gd name="connsiteY19-13186" fmla="*/ 200076 h 488122"/>
                  <a:gd name="connsiteX20-13187" fmla="*/ 157466 w 262114"/>
                  <a:gd name="connsiteY20-13188" fmla="*/ 189487 h 488122"/>
                  <a:gd name="connsiteX21-13189" fmla="*/ 147557 w 262114"/>
                  <a:gd name="connsiteY21-13190" fmla="*/ 259348 h 488122"/>
                  <a:gd name="connsiteX22-13191" fmla="*/ 66210 w 262114"/>
                  <a:gd name="connsiteY22-13192" fmla="*/ 259348 h 488122"/>
                  <a:gd name="connsiteX23-13193" fmla="*/ 56416 w 262114"/>
                  <a:gd name="connsiteY23-13194" fmla="*/ 189487 h 488122"/>
                  <a:gd name="connsiteX24-13195" fmla="*/ 67938 w 262114"/>
                  <a:gd name="connsiteY24-13196" fmla="*/ 200076 h 488122"/>
                  <a:gd name="connsiteX25-13197" fmla="*/ 76810 w 262114"/>
                  <a:gd name="connsiteY25-13198" fmla="*/ 203298 h 488122"/>
                  <a:gd name="connsiteX26-13199" fmla="*/ 85337 w 262114"/>
                  <a:gd name="connsiteY26-13200" fmla="*/ 199270 h 488122"/>
                  <a:gd name="connsiteX27-13201" fmla="*/ 106883 w 262114"/>
                  <a:gd name="connsiteY27-13202" fmla="*/ 175446 h 488122"/>
                  <a:gd name="connsiteX28-13203" fmla="*/ 104690 w 262114"/>
                  <a:gd name="connsiteY28-13204" fmla="*/ 17 h 488122"/>
                  <a:gd name="connsiteX29-13205" fmla="*/ 262114 w 262114"/>
                  <a:gd name="connsiteY29-13206" fmla="*/ 154993 h 488122"/>
                  <a:gd name="connsiteX30-13207" fmla="*/ 246671 w 262114"/>
                  <a:gd name="connsiteY30-13208" fmla="*/ 222529 h 488122"/>
                  <a:gd name="connsiteX31-13209" fmla="*/ 202533 w 262114"/>
                  <a:gd name="connsiteY31-13210" fmla="*/ 372903 h 488122"/>
                  <a:gd name="connsiteX32-13211" fmla="*/ 202533 w 262114"/>
                  <a:gd name="connsiteY32-13212" fmla="*/ 376700 h 488122"/>
                  <a:gd name="connsiteX33-13213" fmla="*/ 171417 w 262114"/>
                  <a:gd name="connsiteY33-13214" fmla="*/ 376700 h 488122"/>
                  <a:gd name="connsiteX34-13215" fmla="*/ 171417 w 262114"/>
                  <a:gd name="connsiteY34-13216" fmla="*/ 271657 h 488122"/>
                  <a:gd name="connsiteX35-13217" fmla="*/ 171301 w 262114"/>
                  <a:gd name="connsiteY35-13218" fmla="*/ 267515 h 488122"/>
                  <a:gd name="connsiteX36-13219" fmla="*/ 186629 w 262114"/>
                  <a:gd name="connsiteY36-13220" fmla="*/ 158905 h 488122"/>
                  <a:gd name="connsiteX37-13221" fmla="*/ 183517 w 262114"/>
                  <a:gd name="connsiteY37-13222" fmla="*/ 148895 h 488122"/>
                  <a:gd name="connsiteX38-13223" fmla="*/ 166115 w 262114"/>
                  <a:gd name="connsiteY38-13224" fmla="*/ 148090 h 488122"/>
                  <a:gd name="connsiteX39-13225" fmla="*/ 138457 w 262114"/>
                  <a:gd name="connsiteY39-13226" fmla="*/ 173632 h 488122"/>
                  <a:gd name="connsiteX40-13227" fmla="*/ 115984 w 262114"/>
                  <a:gd name="connsiteY40-13228" fmla="*/ 148895 h 488122"/>
                  <a:gd name="connsiteX41-13229" fmla="*/ 106880 w 262114"/>
                  <a:gd name="connsiteY41-13230" fmla="*/ 144869 h 488122"/>
                  <a:gd name="connsiteX42-13231" fmla="*/ 97775 w 262114"/>
                  <a:gd name="connsiteY42-13232" fmla="*/ 148895 h 488122"/>
                  <a:gd name="connsiteX43-13233" fmla="*/ 75418 w 262114"/>
                  <a:gd name="connsiteY43-13234" fmla="*/ 173632 h 488122"/>
                  <a:gd name="connsiteX44-13235" fmla="*/ 0 w 262114"/>
                  <a:gd name="connsiteY44-13236" fmla="*/ 243352 h 488122"/>
                  <a:gd name="connsiteX45-13237" fmla="*/ 104690 w 262114"/>
                  <a:gd name="connsiteY45-13238" fmla="*/ 17 h 488122"/>
                  <a:gd name="connsiteX0-13239" fmla="*/ 41775 w 250719"/>
                  <a:gd name="connsiteY0-13240" fmla="*/ 457144 h 488122"/>
                  <a:gd name="connsiteX1-13241" fmla="*/ 149176 w 250719"/>
                  <a:gd name="connsiteY1-13242" fmla="*/ 457144 h 488122"/>
                  <a:gd name="connsiteX2-13243" fmla="*/ 134080 w 250719"/>
                  <a:gd name="connsiteY2-13244" fmla="*/ 488122 h 488122"/>
                  <a:gd name="connsiteX3-13245" fmla="*/ 56986 w 250719"/>
                  <a:gd name="connsiteY3-13246" fmla="*/ 488122 h 488122"/>
                  <a:gd name="connsiteX4-13247" fmla="*/ 41775 w 250719"/>
                  <a:gd name="connsiteY4-13248" fmla="*/ 457144 h 488122"/>
                  <a:gd name="connsiteX5-13249" fmla="*/ 0 w 250719"/>
                  <a:gd name="connsiteY5-13250" fmla="*/ 401326 h 488122"/>
                  <a:gd name="connsiteX6-13251" fmla="*/ 191162 w 250719"/>
                  <a:gd name="connsiteY6-13252" fmla="*/ 401326 h 488122"/>
                  <a:gd name="connsiteX7-13253" fmla="*/ 174108 w 250719"/>
                  <a:gd name="connsiteY7-13254" fmla="*/ 432657 h 488122"/>
                  <a:gd name="connsiteX8-13255" fmla="*/ 16938 w 250719"/>
                  <a:gd name="connsiteY8-13256" fmla="*/ 432657 h 488122"/>
                  <a:gd name="connsiteX9-13257" fmla="*/ 0 w 250719"/>
                  <a:gd name="connsiteY9-13258" fmla="*/ 401326 h 488122"/>
                  <a:gd name="connsiteX10-13259" fmla="*/ 55606 w 250719"/>
                  <a:gd name="connsiteY10-13260" fmla="*/ 283835 h 488122"/>
                  <a:gd name="connsiteX11-13261" fmla="*/ 135345 w 250719"/>
                  <a:gd name="connsiteY11-13262" fmla="*/ 283835 h 488122"/>
                  <a:gd name="connsiteX12-13263" fmla="*/ 135345 w 250719"/>
                  <a:gd name="connsiteY12-13264" fmla="*/ 364491 h 488122"/>
                  <a:gd name="connsiteX13-13265" fmla="*/ 55606 w 250719"/>
                  <a:gd name="connsiteY13-13266" fmla="*/ 364491 h 488122"/>
                  <a:gd name="connsiteX14-13267" fmla="*/ 55606 w 250719"/>
                  <a:gd name="connsiteY14-13268" fmla="*/ 283835 h 488122"/>
                  <a:gd name="connsiteX15-13269" fmla="*/ 95488 w 250719"/>
                  <a:gd name="connsiteY15-13270" fmla="*/ 175446 h 488122"/>
                  <a:gd name="connsiteX16-13271" fmla="*/ 117150 w 250719"/>
                  <a:gd name="connsiteY16-13272" fmla="*/ 199270 h 488122"/>
                  <a:gd name="connsiteX17-13273" fmla="*/ 125677 w 250719"/>
                  <a:gd name="connsiteY17-13274" fmla="*/ 203298 h 488122"/>
                  <a:gd name="connsiteX18-13275" fmla="*/ 126253 w 250719"/>
                  <a:gd name="connsiteY18-13276" fmla="*/ 203298 h 488122"/>
                  <a:gd name="connsiteX19-13277" fmla="*/ 134549 w 250719"/>
                  <a:gd name="connsiteY19-13278" fmla="*/ 200076 h 488122"/>
                  <a:gd name="connsiteX20-13279" fmla="*/ 146071 w 250719"/>
                  <a:gd name="connsiteY20-13280" fmla="*/ 189487 h 488122"/>
                  <a:gd name="connsiteX21-13281" fmla="*/ 136162 w 250719"/>
                  <a:gd name="connsiteY21-13282" fmla="*/ 259348 h 488122"/>
                  <a:gd name="connsiteX22-13283" fmla="*/ 54815 w 250719"/>
                  <a:gd name="connsiteY22-13284" fmla="*/ 259348 h 488122"/>
                  <a:gd name="connsiteX23-13285" fmla="*/ 45021 w 250719"/>
                  <a:gd name="connsiteY23-13286" fmla="*/ 189487 h 488122"/>
                  <a:gd name="connsiteX24-13287" fmla="*/ 56543 w 250719"/>
                  <a:gd name="connsiteY24-13288" fmla="*/ 200076 h 488122"/>
                  <a:gd name="connsiteX25-13289" fmla="*/ 65415 w 250719"/>
                  <a:gd name="connsiteY25-13290" fmla="*/ 203298 h 488122"/>
                  <a:gd name="connsiteX26-13291" fmla="*/ 73942 w 250719"/>
                  <a:gd name="connsiteY26-13292" fmla="*/ 199270 h 488122"/>
                  <a:gd name="connsiteX27-13293" fmla="*/ 95488 w 250719"/>
                  <a:gd name="connsiteY27-13294" fmla="*/ 175446 h 488122"/>
                  <a:gd name="connsiteX28-13295" fmla="*/ 93295 w 250719"/>
                  <a:gd name="connsiteY28-13296" fmla="*/ 17 h 488122"/>
                  <a:gd name="connsiteX29-13297" fmla="*/ 250719 w 250719"/>
                  <a:gd name="connsiteY29-13298" fmla="*/ 154993 h 488122"/>
                  <a:gd name="connsiteX30-13299" fmla="*/ 235276 w 250719"/>
                  <a:gd name="connsiteY30-13300" fmla="*/ 222529 h 488122"/>
                  <a:gd name="connsiteX31-13301" fmla="*/ 191138 w 250719"/>
                  <a:gd name="connsiteY31-13302" fmla="*/ 372903 h 488122"/>
                  <a:gd name="connsiteX32-13303" fmla="*/ 191138 w 250719"/>
                  <a:gd name="connsiteY32-13304" fmla="*/ 376700 h 488122"/>
                  <a:gd name="connsiteX33-13305" fmla="*/ 160022 w 250719"/>
                  <a:gd name="connsiteY33-13306" fmla="*/ 376700 h 488122"/>
                  <a:gd name="connsiteX34-13307" fmla="*/ 160022 w 250719"/>
                  <a:gd name="connsiteY34-13308" fmla="*/ 271657 h 488122"/>
                  <a:gd name="connsiteX35-13309" fmla="*/ 159906 w 250719"/>
                  <a:gd name="connsiteY35-13310" fmla="*/ 267515 h 488122"/>
                  <a:gd name="connsiteX36-13311" fmla="*/ 175234 w 250719"/>
                  <a:gd name="connsiteY36-13312" fmla="*/ 158905 h 488122"/>
                  <a:gd name="connsiteX37-13313" fmla="*/ 172122 w 250719"/>
                  <a:gd name="connsiteY37-13314" fmla="*/ 148895 h 488122"/>
                  <a:gd name="connsiteX38-13315" fmla="*/ 154720 w 250719"/>
                  <a:gd name="connsiteY38-13316" fmla="*/ 148090 h 488122"/>
                  <a:gd name="connsiteX39-13317" fmla="*/ 127062 w 250719"/>
                  <a:gd name="connsiteY39-13318" fmla="*/ 173632 h 488122"/>
                  <a:gd name="connsiteX40-13319" fmla="*/ 104589 w 250719"/>
                  <a:gd name="connsiteY40-13320" fmla="*/ 148895 h 488122"/>
                  <a:gd name="connsiteX41-13321" fmla="*/ 95485 w 250719"/>
                  <a:gd name="connsiteY41-13322" fmla="*/ 144869 h 488122"/>
                  <a:gd name="connsiteX42-13323" fmla="*/ 86380 w 250719"/>
                  <a:gd name="connsiteY42-13324" fmla="*/ 148895 h 488122"/>
                  <a:gd name="connsiteX43-13325" fmla="*/ 64023 w 250719"/>
                  <a:gd name="connsiteY43-13326" fmla="*/ 173632 h 488122"/>
                  <a:gd name="connsiteX44-13327" fmla="*/ 93295 w 250719"/>
                  <a:gd name="connsiteY44-13328" fmla="*/ 17 h 488122"/>
                  <a:gd name="connsiteX0-13329" fmla="*/ 41775 w 250719"/>
                  <a:gd name="connsiteY0-13330" fmla="*/ 457144 h 488122"/>
                  <a:gd name="connsiteX1-13331" fmla="*/ 149176 w 250719"/>
                  <a:gd name="connsiteY1-13332" fmla="*/ 457144 h 488122"/>
                  <a:gd name="connsiteX2-13333" fmla="*/ 134080 w 250719"/>
                  <a:gd name="connsiteY2-13334" fmla="*/ 488122 h 488122"/>
                  <a:gd name="connsiteX3-13335" fmla="*/ 56986 w 250719"/>
                  <a:gd name="connsiteY3-13336" fmla="*/ 488122 h 488122"/>
                  <a:gd name="connsiteX4-13337" fmla="*/ 41775 w 250719"/>
                  <a:gd name="connsiteY4-13338" fmla="*/ 457144 h 488122"/>
                  <a:gd name="connsiteX5-13339" fmla="*/ 0 w 250719"/>
                  <a:gd name="connsiteY5-13340" fmla="*/ 401326 h 488122"/>
                  <a:gd name="connsiteX6-13341" fmla="*/ 191162 w 250719"/>
                  <a:gd name="connsiteY6-13342" fmla="*/ 401326 h 488122"/>
                  <a:gd name="connsiteX7-13343" fmla="*/ 174108 w 250719"/>
                  <a:gd name="connsiteY7-13344" fmla="*/ 432657 h 488122"/>
                  <a:gd name="connsiteX8-13345" fmla="*/ 16938 w 250719"/>
                  <a:gd name="connsiteY8-13346" fmla="*/ 432657 h 488122"/>
                  <a:gd name="connsiteX9-13347" fmla="*/ 0 w 250719"/>
                  <a:gd name="connsiteY9-13348" fmla="*/ 401326 h 488122"/>
                  <a:gd name="connsiteX10-13349" fmla="*/ 55606 w 250719"/>
                  <a:gd name="connsiteY10-13350" fmla="*/ 283835 h 488122"/>
                  <a:gd name="connsiteX11-13351" fmla="*/ 135345 w 250719"/>
                  <a:gd name="connsiteY11-13352" fmla="*/ 283835 h 488122"/>
                  <a:gd name="connsiteX12-13353" fmla="*/ 135345 w 250719"/>
                  <a:gd name="connsiteY12-13354" fmla="*/ 364491 h 488122"/>
                  <a:gd name="connsiteX13-13355" fmla="*/ 55606 w 250719"/>
                  <a:gd name="connsiteY13-13356" fmla="*/ 364491 h 488122"/>
                  <a:gd name="connsiteX14-13357" fmla="*/ 55606 w 250719"/>
                  <a:gd name="connsiteY14-13358" fmla="*/ 283835 h 488122"/>
                  <a:gd name="connsiteX15-13359" fmla="*/ 95488 w 250719"/>
                  <a:gd name="connsiteY15-13360" fmla="*/ 175446 h 488122"/>
                  <a:gd name="connsiteX16-13361" fmla="*/ 117150 w 250719"/>
                  <a:gd name="connsiteY16-13362" fmla="*/ 199270 h 488122"/>
                  <a:gd name="connsiteX17-13363" fmla="*/ 125677 w 250719"/>
                  <a:gd name="connsiteY17-13364" fmla="*/ 203298 h 488122"/>
                  <a:gd name="connsiteX18-13365" fmla="*/ 126253 w 250719"/>
                  <a:gd name="connsiteY18-13366" fmla="*/ 203298 h 488122"/>
                  <a:gd name="connsiteX19-13367" fmla="*/ 134549 w 250719"/>
                  <a:gd name="connsiteY19-13368" fmla="*/ 200076 h 488122"/>
                  <a:gd name="connsiteX20-13369" fmla="*/ 146071 w 250719"/>
                  <a:gd name="connsiteY20-13370" fmla="*/ 189487 h 488122"/>
                  <a:gd name="connsiteX21-13371" fmla="*/ 136162 w 250719"/>
                  <a:gd name="connsiteY21-13372" fmla="*/ 259348 h 488122"/>
                  <a:gd name="connsiteX22-13373" fmla="*/ 54815 w 250719"/>
                  <a:gd name="connsiteY22-13374" fmla="*/ 259348 h 488122"/>
                  <a:gd name="connsiteX23-13375" fmla="*/ 45021 w 250719"/>
                  <a:gd name="connsiteY23-13376" fmla="*/ 189487 h 488122"/>
                  <a:gd name="connsiteX24-13377" fmla="*/ 56543 w 250719"/>
                  <a:gd name="connsiteY24-13378" fmla="*/ 200076 h 488122"/>
                  <a:gd name="connsiteX25-13379" fmla="*/ 65415 w 250719"/>
                  <a:gd name="connsiteY25-13380" fmla="*/ 203298 h 488122"/>
                  <a:gd name="connsiteX26-13381" fmla="*/ 73942 w 250719"/>
                  <a:gd name="connsiteY26-13382" fmla="*/ 199270 h 488122"/>
                  <a:gd name="connsiteX27-13383" fmla="*/ 95488 w 250719"/>
                  <a:gd name="connsiteY27-13384" fmla="*/ 175446 h 488122"/>
                  <a:gd name="connsiteX28-13385" fmla="*/ 93295 w 250719"/>
                  <a:gd name="connsiteY28-13386" fmla="*/ 17 h 488122"/>
                  <a:gd name="connsiteX29-13387" fmla="*/ 250719 w 250719"/>
                  <a:gd name="connsiteY29-13388" fmla="*/ 154993 h 488122"/>
                  <a:gd name="connsiteX30-13389" fmla="*/ 235276 w 250719"/>
                  <a:gd name="connsiteY30-13390" fmla="*/ 222529 h 488122"/>
                  <a:gd name="connsiteX31-13391" fmla="*/ 191138 w 250719"/>
                  <a:gd name="connsiteY31-13392" fmla="*/ 372903 h 488122"/>
                  <a:gd name="connsiteX32-13393" fmla="*/ 191138 w 250719"/>
                  <a:gd name="connsiteY32-13394" fmla="*/ 376700 h 488122"/>
                  <a:gd name="connsiteX33-13395" fmla="*/ 160022 w 250719"/>
                  <a:gd name="connsiteY33-13396" fmla="*/ 376700 h 488122"/>
                  <a:gd name="connsiteX34-13397" fmla="*/ 160022 w 250719"/>
                  <a:gd name="connsiteY34-13398" fmla="*/ 271657 h 488122"/>
                  <a:gd name="connsiteX35-13399" fmla="*/ 159906 w 250719"/>
                  <a:gd name="connsiteY35-13400" fmla="*/ 267515 h 488122"/>
                  <a:gd name="connsiteX36-13401" fmla="*/ 175234 w 250719"/>
                  <a:gd name="connsiteY36-13402" fmla="*/ 158905 h 488122"/>
                  <a:gd name="connsiteX37-13403" fmla="*/ 172122 w 250719"/>
                  <a:gd name="connsiteY37-13404" fmla="*/ 148895 h 488122"/>
                  <a:gd name="connsiteX38-13405" fmla="*/ 154720 w 250719"/>
                  <a:gd name="connsiteY38-13406" fmla="*/ 148090 h 488122"/>
                  <a:gd name="connsiteX39-13407" fmla="*/ 127062 w 250719"/>
                  <a:gd name="connsiteY39-13408" fmla="*/ 173632 h 488122"/>
                  <a:gd name="connsiteX40-13409" fmla="*/ 104589 w 250719"/>
                  <a:gd name="connsiteY40-13410" fmla="*/ 148895 h 488122"/>
                  <a:gd name="connsiteX41-13411" fmla="*/ 95485 w 250719"/>
                  <a:gd name="connsiteY41-13412" fmla="*/ 144869 h 488122"/>
                  <a:gd name="connsiteX42-13413" fmla="*/ 86380 w 250719"/>
                  <a:gd name="connsiteY42-13414" fmla="*/ 148895 h 488122"/>
                  <a:gd name="connsiteX43-13415" fmla="*/ 93295 w 250719"/>
                  <a:gd name="connsiteY43-13416" fmla="*/ 17 h 488122"/>
                  <a:gd name="connsiteX0-13417" fmla="*/ 41775 w 250719"/>
                  <a:gd name="connsiteY0-13418" fmla="*/ 312275 h 343253"/>
                  <a:gd name="connsiteX1-13419" fmla="*/ 149176 w 250719"/>
                  <a:gd name="connsiteY1-13420" fmla="*/ 312275 h 343253"/>
                  <a:gd name="connsiteX2-13421" fmla="*/ 134080 w 250719"/>
                  <a:gd name="connsiteY2-13422" fmla="*/ 343253 h 343253"/>
                  <a:gd name="connsiteX3-13423" fmla="*/ 56986 w 250719"/>
                  <a:gd name="connsiteY3-13424" fmla="*/ 343253 h 343253"/>
                  <a:gd name="connsiteX4-13425" fmla="*/ 41775 w 250719"/>
                  <a:gd name="connsiteY4-13426" fmla="*/ 312275 h 343253"/>
                  <a:gd name="connsiteX5-13427" fmla="*/ 0 w 250719"/>
                  <a:gd name="connsiteY5-13428" fmla="*/ 256457 h 343253"/>
                  <a:gd name="connsiteX6-13429" fmla="*/ 191162 w 250719"/>
                  <a:gd name="connsiteY6-13430" fmla="*/ 256457 h 343253"/>
                  <a:gd name="connsiteX7-13431" fmla="*/ 174108 w 250719"/>
                  <a:gd name="connsiteY7-13432" fmla="*/ 287788 h 343253"/>
                  <a:gd name="connsiteX8-13433" fmla="*/ 16938 w 250719"/>
                  <a:gd name="connsiteY8-13434" fmla="*/ 287788 h 343253"/>
                  <a:gd name="connsiteX9-13435" fmla="*/ 0 w 250719"/>
                  <a:gd name="connsiteY9-13436" fmla="*/ 256457 h 343253"/>
                  <a:gd name="connsiteX10-13437" fmla="*/ 55606 w 250719"/>
                  <a:gd name="connsiteY10-13438" fmla="*/ 138966 h 343253"/>
                  <a:gd name="connsiteX11-13439" fmla="*/ 135345 w 250719"/>
                  <a:gd name="connsiteY11-13440" fmla="*/ 138966 h 343253"/>
                  <a:gd name="connsiteX12-13441" fmla="*/ 135345 w 250719"/>
                  <a:gd name="connsiteY12-13442" fmla="*/ 219622 h 343253"/>
                  <a:gd name="connsiteX13-13443" fmla="*/ 55606 w 250719"/>
                  <a:gd name="connsiteY13-13444" fmla="*/ 219622 h 343253"/>
                  <a:gd name="connsiteX14-13445" fmla="*/ 55606 w 250719"/>
                  <a:gd name="connsiteY14-13446" fmla="*/ 138966 h 343253"/>
                  <a:gd name="connsiteX15-13447" fmla="*/ 95488 w 250719"/>
                  <a:gd name="connsiteY15-13448" fmla="*/ 30577 h 343253"/>
                  <a:gd name="connsiteX16-13449" fmla="*/ 117150 w 250719"/>
                  <a:gd name="connsiteY16-13450" fmla="*/ 54401 h 343253"/>
                  <a:gd name="connsiteX17-13451" fmla="*/ 125677 w 250719"/>
                  <a:gd name="connsiteY17-13452" fmla="*/ 58429 h 343253"/>
                  <a:gd name="connsiteX18-13453" fmla="*/ 126253 w 250719"/>
                  <a:gd name="connsiteY18-13454" fmla="*/ 58429 h 343253"/>
                  <a:gd name="connsiteX19-13455" fmla="*/ 134549 w 250719"/>
                  <a:gd name="connsiteY19-13456" fmla="*/ 55207 h 343253"/>
                  <a:gd name="connsiteX20-13457" fmla="*/ 146071 w 250719"/>
                  <a:gd name="connsiteY20-13458" fmla="*/ 44618 h 343253"/>
                  <a:gd name="connsiteX21-13459" fmla="*/ 136162 w 250719"/>
                  <a:gd name="connsiteY21-13460" fmla="*/ 114479 h 343253"/>
                  <a:gd name="connsiteX22-13461" fmla="*/ 54815 w 250719"/>
                  <a:gd name="connsiteY22-13462" fmla="*/ 114479 h 343253"/>
                  <a:gd name="connsiteX23-13463" fmla="*/ 45021 w 250719"/>
                  <a:gd name="connsiteY23-13464" fmla="*/ 44618 h 343253"/>
                  <a:gd name="connsiteX24-13465" fmla="*/ 56543 w 250719"/>
                  <a:gd name="connsiteY24-13466" fmla="*/ 55207 h 343253"/>
                  <a:gd name="connsiteX25-13467" fmla="*/ 65415 w 250719"/>
                  <a:gd name="connsiteY25-13468" fmla="*/ 58429 h 343253"/>
                  <a:gd name="connsiteX26-13469" fmla="*/ 73942 w 250719"/>
                  <a:gd name="connsiteY26-13470" fmla="*/ 54401 h 343253"/>
                  <a:gd name="connsiteX27-13471" fmla="*/ 95488 w 250719"/>
                  <a:gd name="connsiteY27-13472" fmla="*/ 30577 h 343253"/>
                  <a:gd name="connsiteX28-13473" fmla="*/ 86380 w 250719"/>
                  <a:gd name="connsiteY28-13474" fmla="*/ 4026 h 343253"/>
                  <a:gd name="connsiteX29-13475" fmla="*/ 250719 w 250719"/>
                  <a:gd name="connsiteY29-13476" fmla="*/ 10124 h 343253"/>
                  <a:gd name="connsiteX30-13477" fmla="*/ 235276 w 250719"/>
                  <a:gd name="connsiteY30-13478" fmla="*/ 77660 h 343253"/>
                  <a:gd name="connsiteX31-13479" fmla="*/ 191138 w 250719"/>
                  <a:gd name="connsiteY31-13480" fmla="*/ 228034 h 343253"/>
                  <a:gd name="connsiteX32-13481" fmla="*/ 191138 w 250719"/>
                  <a:gd name="connsiteY32-13482" fmla="*/ 231831 h 343253"/>
                  <a:gd name="connsiteX33-13483" fmla="*/ 160022 w 250719"/>
                  <a:gd name="connsiteY33-13484" fmla="*/ 231831 h 343253"/>
                  <a:gd name="connsiteX34-13485" fmla="*/ 160022 w 250719"/>
                  <a:gd name="connsiteY34-13486" fmla="*/ 126788 h 343253"/>
                  <a:gd name="connsiteX35-13487" fmla="*/ 159906 w 250719"/>
                  <a:gd name="connsiteY35-13488" fmla="*/ 122646 h 343253"/>
                  <a:gd name="connsiteX36-13489" fmla="*/ 175234 w 250719"/>
                  <a:gd name="connsiteY36-13490" fmla="*/ 14036 h 343253"/>
                  <a:gd name="connsiteX37-13491" fmla="*/ 172122 w 250719"/>
                  <a:gd name="connsiteY37-13492" fmla="*/ 4026 h 343253"/>
                  <a:gd name="connsiteX38-13493" fmla="*/ 154720 w 250719"/>
                  <a:gd name="connsiteY38-13494" fmla="*/ 3221 h 343253"/>
                  <a:gd name="connsiteX39-13495" fmla="*/ 127062 w 250719"/>
                  <a:gd name="connsiteY39-13496" fmla="*/ 28763 h 343253"/>
                  <a:gd name="connsiteX40-13497" fmla="*/ 104589 w 250719"/>
                  <a:gd name="connsiteY40-13498" fmla="*/ 4026 h 343253"/>
                  <a:gd name="connsiteX41-13499" fmla="*/ 95485 w 250719"/>
                  <a:gd name="connsiteY41-13500" fmla="*/ 0 h 343253"/>
                  <a:gd name="connsiteX42-13501" fmla="*/ 86380 w 250719"/>
                  <a:gd name="connsiteY42-13502" fmla="*/ 4026 h 343253"/>
                  <a:gd name="connsiteX0-13503" fmla="*/ 41775 w 261208"/>
                  <a:gd name="connsiteY0-13504" fmla="*/ 319118 h 350096"/>
                  <a:gd name="connsiteX1-13505" fmla="*/ 149176 w 261208"/>
                  <a:gd name="connsiteY1-13506" fmla="*/ 319118 h 350096"/>
                  <a:gd name="connsiteX2-13507" fmla="*/ 134080 w 261208"/>
                  <a:gd name="connsiteY2-13508" fmla="*/ 350096 h 350096"/>
                  <a:gd name="connsiteX3-13509" fmla="*/ 56986 w 261208"/>
                  <a:gd name="connsiteY3-13510" fmla="*/ 350096 h 350096"/>
                  <a:gd name="connsiteX4-13511" fmla="*/ 41775 w 261208"/>
                  <a:gd name="connsiteY4-13512" fmla="*/ 319118 h 350096"/>
                  <a:gd name="connsiteX5-13513" fmla="*/ 0 w 261208"/>
                  <a:gd name="connsiteY5-13514" fmla="*/ 263300 h 350096"/>
                  <a:gd name="connsiteX6-13515" fmla="*/ 191162 w 261208"/>
                  <a:gd name="connsiteY6-13516" fmla="*/ 263300 h 350096"/>
                  <a:gd name="connsiteX7-13517" fmla="*/ 174108 w 261208"/>
                  <a:gd name="connsiteY7-13518" fmla="*/ 294631 h 350096"/>
                  <a:gd name="connsiteX8-13519" fmla="*/ 16938 w 261208"/>
                  <a:gd name="connsiteY8-13520" fmla="*/ 294631 h 350096"/>
                  <a:gd name="connsiteX9-13521" fmla="*/ 0 w 261208"/>
                  <a:gd name="connsiteY9-13522" fmla="*/ 263300 h 350096"/>
                  <a:gd name="connsiteX10-13523" fmla="*/ 55606 w 261208"/>
                  <a:gd name="connsiteY10-13524" fmla="*/ 145809 h 350096"/>
                  <a:gd name="connsiteX11-13525" fmla="*/ 135345 w 261208"/>
                  <a:gd name="connsiteY11-13526" fmla="*/ 145809 h 350096"/>
                  <a:gd name="connsiteX12-13527" fmla="*/ 135345 w 261208"/>
                  <a:gd name="connsiteY12-13528" fmla="*/ 226465 h 350096"/>
                  <a:gd name="connsiteX13-13529" fmla="*/ 55606 w 261208"/>
                  <a:gd name="connsiteY13-13530" fmla="*/ 226465 h 350096"/>
                  <a:gd name="connsiteX14-13531" fmla="*/ 55606 w 261208"/>
                  <a:gd name="connsiteY14-13532" fmla="*/ 145809 h 350096"/>
                  <a:gd name="connsiteX15-13533" fmla="*/ 95488 w 261208"/>
                  <a:gd name="connsiteY15-13534" fmla="*/ 37420 h 350096"/>
                  <a:gd name="connsiteX16-13535" fmla="*/ 117150 w 261208"/>
                  <a:gd name="connsiteY16-13536" fmla="*/ 61244 h 350096"/>
                  <a:gd name="connsiteX17-13537" fmla="*/ 125677 w 261208"/>
                  <a:gd name="connsiteY17-13538" fmla="*/ 65272 h 350096"/>
                  <a:gd name="connsiteX18-13539" fmla="*/ 126253 w 261208"/>
                  <a:gd name="connsiteY18-13540" fmla="*/ 65272 h 350096"/>
                  <a:gd name="connsiteX19-13541" fmla="*/ 134549 w 261208"/>
                  <a:gd name="connsiteY19-13542" fmla="*/ 62050 h 350096"/>
                  <a:gd name="connsiteX20-13543" fmla="*/ 146071 w 261208"/>
                  <a:gd name="connsiteY20-13544" fmla="*/ 51461 h 350096"/>
                  <a:gd name="connsiteX21-13545" fmla="*/ 136162 w 261208"/>
                  <a:gd name="connsiteY21-13546" fmla="*/ 121322 h 350096"/>
                  <a:gd name="connsiteX22-13547" fmla="*/ 54815 w 261208"/>
                  <a:gd name="connsiteY22-13548" fmla="*/ 121322 h 350096"/>
                  <a:gd name="connsiteX23-13549" fmla="*/ 45021 w 261208"/>
                  <a:gd name="connsiteY23-13550" fmla="*/ 51461 h 350096"/>
                  <a:gd name="connsiteX24-13551" fmla="*/ 56543 w 261208"/>
                  <a:gd name="connsiteY24-13552" fmla="*/ 62050 h 350096"/>
                  <a:gd name="connsiteX25-13553" fmla="*/ 65415 w 261208"/>
                  <a:gd name="connsiteY25-13554" fmla="*/ 65272 h 350096"/>
                  <a:gd name="connsiteX26-13555" fmla="*/ 73942 w 261208"/>
                  <a:gd name="connsiteY26-13556" fmla="*/ 61244 h 350096"/>
                  <a:gd name="connsiteX27-13557" fmla="*/ 95488 w 261208"/>
                  <a:gd name="connsiteY27-13558" fmla="*/ 37420 h 350096"/>
                  <a:gd name="connsiteX28-13559" fmla="*/ 86380 w 261208"/>
                  <a:gd name="connsiteY28-13560" fmla="*/ 10869 h 350096"/>
                  <a:gd name="connsiteX29-13561" fmla="*/ 250719 w 261208"/>
                  <a:gd name="connsiteY29-13562" fmla="*/ 16967 h 350096"/>
                  <a:gd name="connsiteX30-13563" fmla="*/ 235276 w 261208"/>
                  <a:gd name="connsiteY30-13564" fmla="*/ 84503 h 350096"/>
                  <a:gd name="connsiteX31-13565" fmla="*/ 191138 w 261208"/>
                  <a:gd name="connsiteY31-13566" fmla="*/ 234877 h 350096"/>
                  <a:gd name="connsiteX32-13567" fmla="*/ 191138 w 261208"/>
                  <a:gd name="connsiteY32-13568" fmla="*/ 238674 h 350096"/>
                  <a:gd name="connsiteX33-13569" fmla="*/ 160022 w 261208"/>
                  <a:gd name="connsiteY33-13570" fmla="*/ 238674 h 350096"/>
                  <a:gd name="connsiteX34-13571" fmla="*/ 160022 w 261208"/>
                  <a:gd name="connsiteY34-13572" fmla="*/ 133631 h 350096"/>
                  <a:gd name="connsiteX35-13573" fmla="*/ 159906 w 261208"/>
                  <a:gd name="connsiteY35-13574" fmla="*/ 129489 h 350096"/>
                  <a:gd name="connsiteX36-13575" fmla="*/ 175234 w 261208"/>
                  <a:gd name="connsiteY36-13576" fmla="*/ 20879 h 350096"/>
                  <a:gd name="connsiteX37-13577" fmla="*/ 172122 w 261208"/>
                  <a:gd name="connsiteY37-13578" fmla="*/ 10869 h 350096"/>
                  <a:gd name="connsiteX38-13579" fmla="*/ 154720 w 261208"/>
                  <a:gd name="connsiteY38-13580" fmla="*/ 10064 h 350096"/>
                  <a:gd name="connsiteX39-13581" fmla="*/ 127062 w 261208"/>
                  <a:gd name="connsiteY39-13582" fmla="*/ 35606 h 350096"/>
                  <a:gd name="connsiteX40-13583" fmla="*/ 104589 w 261208"/>
                  <a:gd name="connsiteY40-13584" fmla="*/ 10869 h 350096"/>
                  <a:gd name="connsiteX41-13585" fmla="*/ 95485 w 261208"/>
                  <a:gd name="connsiteY41-13586" fmla="*/ 6843 h 350096"/>
                  <a:gd name="connsiteX42-13587" fmla="*/ 86380 w 261208"/>
                  <a:gd name="connsiteY42-13588" fmla="*/ 10869 h 350096"/>
                  <a:gd name="connsiteX0-13589" fmla="*/ 41775 w 238392"/>
                  <a:gd name="connsiteY0-13590" fmla="*/ 312275 h 343253"/>
                  <a:gd name="connsiteX1-13591" fmla="*/ 149176 w 238392"/>
                  <a:gd name="connsiteY1-13592" fmla="*/ 312275 h 343253"/>
                  <a:gd name="connsiteX2-13593" fmla="*/ 134080 w 238392"/>
                  <a:gd name="connsiteY2-13594" fmla="*/ 343253 h 343253"/>
                  <a:gd name="connsiteX3-13595" fmla="*/ 56986 w 238392"/>
                  <a:gd name="connsiteY3-13596" fmla="*/ 343253 h 343253"/>
                  <a:gd name="connsiteX4-13597" fmla="*/ 41775 w 238392"/>
                  <a:gd name="connsiteY4-13598" fmla="*/ 312275 h 343253"/>
                  <a:gd name="connsiteX5-13599" fmla="*/ 0 w 238392"/>
                  <a:gd name="connsiteY5-13600" fmla="*/ 256457 h 343253"/>
                  <a:gd name="connsiteX6-13601" fmla="*/ 191162 w 238392"/>
                  <a:gd name="connsiteY6-13602" fmla="*/ 256457 h 343253"/>
                  <a:gd name="connsiteX7-13603" fmla="*/ 174108 w 238392"/>
                  <a:gd name="connsiteY7-13604" fmla="*/ 287788 h 343253"/>
                  <a:gd name="connsiteX8-13605" fmla="*/ 16938 w 238392"/>
                  <a:gd name="connsiteY8-13606" fmla="*/ 287788 h 343253"/>
                  <a:gd name="connsiteX9-13607" fmla="*/ 0 w 238392"/>
                  <a:gd name="connsiteY9-13608" fmla="*/ 256457 h 343253"/>
                  <a:gd name="connsiteX10-13609" fmla="*/ 55606 w 238392"/>
                  <a:gd name="connsiteY10-13610" fmla="*/ 138966 h 343253"/>
                  <a:gd name="connsiteX11-13611" fmla="*/ 135345 w 238392"/>
                  <a:gd name="connsiteY11-13612" fmla="*/ 138966 h 343253"/>
                  <a:gd name="connsiteX12-13613" fmla="*/ 135345 w 238392"/>
                  <a:gd name="connsiteY12-13614" fmla="*/ 219622 h 343253"/>
                  <a:gd name="connsiteX13-13615" fmla="*/ 55606 w 238392"/>
                  <a:gd name="connsiteY13-13616" fmla="*/ 219622 h 343253"/>
                  <a:gd name="connsiteX14-13617" fmla="*/ 55606 w 238392"/>
                  <a:gd name="connsiteY14-13618" fmla="*/ 138966 h 343253"/>
                  <a:gd name="connsiteX15-13619" fmla="*/ 95488 w 238392"/>
                  <a:gd name="connsiteY15-13620" fmla="*/ 30577 h 343253"/>
                  <a:gd name="connsiteX16-13621" fmla="*/ 117150 w 238392"/>
                  <a:gd name="connsiteY16-13622" fmla="*/ 54401 h 343253"/>
                  <a:gd name="connsiteX17-13623" fmla="*/ 125677 w 238392"/>
                  <a:gd name="connsiteY17-13624" fmla="*/ 58429 h 343253"/>
                  <a:gd name="connsiteX18-13625" fmla="*/ 126253 w 238392"/>
                  <a:gd name="connsiteY18-13626" fmla="*/ 58429 h 343253"/>
                  <a:gd name="connsiteX19-13627" fmla="*/ 134549 w 238392"/>
                  <a:gd name="connsiteY19-13628" fmla="*/ 55207 h 343253"/>
                  <a:gd name="connsiteX20-13629" fmla="*/ 146071 w 238392"/>
                  <a:gd name="connsiteY20-13630" fmla="*/ 44618 h 343253"/>
                  <a:gd name="connsiteX21-13631" fmla="*/ 136162 w 238392"/>
                  <a:gd name="connsiteY21-13632" fmla="*/ 114479 h 343253"/>
                  <a:gd name="connsiteX22-13633" fmla="*/ 54815 w 238392"/>
                  <a:gd name="connsiteY22-13634" fmla="*/ 114479 h 343253"/>
                  <a:gd name="connsiteX23-13635" fmla="*/ 45021 w 238392"/>
                  <a:gd name="connsiteY23-13636" fmla="*/ 44618 h 343253"/>
                  <a:gd name="connsiteX24-13637" fmla="*/ 56543 w 238392"/>
                  <a:gd name="connsiteY24-13638" fmla="*/ 55207 h 343253"/>
                  <a:gd name="connsiteX25-13639" fmla="*/ 65415 w 238392"/>
                  <a:gd name="connsiteY25-13640" fmla="*/ 58429 h 343253"/>
                  <a:gd name="connsiteX26-13641" fmla="*/ 73942 w 238392"/>
                  <a:gd name="connsiteY26-13642" fmla="*/ 54401 h 343253"/>
                  <a:gd name="connsiteX27-13643" fmla="*/ 95488 w 238392"/>
                  <a:gd name="connsiteY27-13644" fmla="*/ 30577 h 343253"/>
                  <a:gd name="connsiteX28-13645" fmla="*/ 86380 w 238392"/>
                  <a:gd name="connsiteY28-13646" fmla="*/ 4026 h 343253"/>
                  <a:gd name="connsiteX29-13647" fmla="*/ 235276 w 238392"/>
                  <a:gd name="connsiteY29-13648" fmla="*/ 77660 h 343253"/>
                  <a:gd name="connsiteX30-13649" fmla="*/ 191138 w 238392"/>
                  <a:gd name="connsiteY30-13650" fmla="*/ 228034 h 343253"/>
                  <a:gd name="connsiteX31-13651" fmla="*/ 191138 w 238392"/>
                  <a:gd name="connsiteY31-13652" fmla="*/ 231831 h 343253"/>
                  <a:gd name="connsiteX32-13653" fmla="*/ 160022 w 238392"/>
                  <a:gd name="connsiteY32-13654" fmla="*/ 231831 h 343253"/>
                  <a:gd name="connsiteX33-13655" fmla="*/ 160022 w 238392"/>
                  <a:gd name="connsiteY33-13656" fmla="*/ 126788 h 343253"/>
                  <a:gd name="connsiteX34-13657" fmla="*/ 159906 w 238392"/>
                  <a:gd name="connsiteY34-13658" fmla="*/ 122646 h 343253"/>
                  <a:gd name="connsiteX35-13659" fmla="*/ 175234 w 238392"/>
                  <a:gd name="connsiteY35-13660" fmla="*/ 14036 h 343253"/>
                  <a:gd name="connsiteX36-13661" fmla="*/ 172122 w 238392"/>
                  <a:gd name="connsiteY36-13662" fmla="*/ 4026 h 343253"/>
                  <a:gd name="connsiteX37-13663" fmla="*/ 154720 w 238392"/>
                  <a:gd name="connsiteY37-13664" fmla="*/ 3221 h 343253"/>
                  <a:gd name="connsiteX38-13665" fmla="*/ 127062 w 238392"/>
                  <a:gd name="connsiteY38-13666" fmla="*/ 28763 h 343253"/>
                  <a:gd name="connsiteX39-13667" fmla="*/ 104589 w 238392"/>
                  <a:gd name="connsiteY39-13668" fmla="*/ 4026 h 343253"/>
                  <a:gd name="connsiteX40-13669" fmla="*/ 95485 w 238392"/>
                  <a:gd name="connsiteY40-13670" fmla="*/ 0 h 343253"/>
                  <a:gd name="connsiteX41-13671" fmla="*/ 86380 w 238392"/>
                  <a:gd name="connsiteY41-13672" fmla="*/ 4026 h 343253"/>
                  <a:gd name="connsiteX0-13673" fmla="*/ 41775 w 191162"/>
                  <a:gd name="connsiteY0-13674" fmla="*/ 312275 h 343253"/>
                  <a:gd name="connsiteX1-13675" fmla="*/ 149176 w 191162"/>
                  <a:gd name="connsiteY1-13676" fmla="*/ 312275 h 343253"/>
                  <a:gd name="connsiteX2-13677" fmla="*/ 134080 w 191162"/>
                  <a:gd name="connsiteY2-13678" fmla="*/ 343253 h 343253"/>
                  <a:gd name="connsiteX3-13679" fmla="*/ 56986 w 191162"/>
                  <a:gd name="connsiteY3-13680" fmla="*/ 343253 h 343253"/>
                  <a:gd name="connsiteX4-13681" fmla="*/ 41775 w 191162"/>
                  <a:gd name="connsiteY4-13682" fmla="*/ 312275 h 343253"/>
                  <a:gd name="connsiteX5-13683" fmla="*/ 0 w 191162"/>
                  <a:gd name="connsiteY5-13684" fmla="*/ 256457 h 343253"/>
                  <a:gd name="connsiteX6-13685" fmla="*/ 191162 w 191162"/>
                  <a:gd name="connsiteY6-13686" fmla="*/ 256457 h 343253"/>
                  <a:gd name="connsiteX7-13687" fmla="*/ 174108 w 191162"/>
                  <a:gd name="connsiteY7-13688" fmla="*/ 287788 h 343253"/>
                  <a:gd name="connsiteX8-13689" fmla="*/ 16938 w 191162"/>
                  <a:gd name="connsiteY8-13690" fmla="*/ 287788 h 343253"/>
                  <a:gd name="connsiteX9-13691" fmla="*/ 0 w 191162"/>
                  <a:gd name="connsiteY9-13692" fmla="*/ 256457 h 343253"/>
                  <a:gd name="connsiteX10-13693" fmla="*/ 55606 w 191162"/>
                  <a:gd name="connsiteY10-13694" fmla="*/ 138966 h 343253"/>
                  <a:gd name="connsiteX11-13695" fmla="*/ 135345 w 191162"/>
                  <a:gd name="connsiteY11-13696" fmla="*/ 138966 h 343253"/>
                  <a:gd name="connsiteX12-13697" fmla="*/ 135345 w 191162"/>
                  <a:gd name="connsiteY12-13698" fmla="*/ 219622 h 343253"/>
                  <a:gd name="connsiteX13-13699" fmla="*/ 55606 w 191162"/>
                  <a:gd name="connsiteY13-13700" fmla="*/ 219622 h 343253"/>
                  <a:gd name="connsiteX14-13701" fmla="*/ 55606 w 191162"/>
                  <a:gd name="connsiteY14-13702" fmla="*/ 138966 h 343253"/>
                  <a:gd name="connsiteX15-13703" fmla="*/ 95488 w 191162"/>
                  <a:gd name="connsiteY15-13704" fmla="*/ 30577 h 343253"/>
                  <a:gd name="connsiteX16-13705" fmla="*/ 117150 w 191162"/>
                  <a:gd name="connsiteY16-13706" fmla="*/ 54401 h 343253"/>
                  <a:gd name="connsiteX17-13707" fmla="*/ 125677 w 191162"/>
                  <a:gd name="connsiteY17-13708" fmla="*/ 58429 h 343253"/>
                  <a:gd name="connsiteX18-13709" fmla="*/ 126253 w 191162"/>
                  <a:gd name="connsiteY18-13710" fmla="*/ 58429 h 343253"/>
                  <a:gd name="connsiteX19-13711" fmla="*/ 134549 w 191162"/>
                  <a:gd name="connsiteY19-13712" fmla="*/ 55207 h 343253"/>
                  <a:gd name="connsiteX20-13713" fmla="*/ 146071 w 191162"/>
                  <a:gd name="connsiteY20-13714" fmla="*/ 44618 h 343253"/>
                  <a:gd name="connsiteX21-13715" fmla="*/ 136162 w 191162"/>
                  <a:gd name="connsiteY21-13716" fmla="*/ 114479 h 343253"/>
                  <a:gd name="connsiteX22-13717" fmla="*/ 54815 w 191162"/>
                  <a:gd name="connsiteY22-13718" fmla="*/ 114479 h 343253"/>
                  <a:gd name="connsiteX23-13719" fmla="*/ 45021 w 191162"/>
                  <a:gd name="connsiteY23-13720" fmla="*/ 44618 h 343253"/>
                  <a:gd name="connsiteX24-13721" fmla="*/ 56543 w 191162"/>
                  <a:gd name="connsiteY24-13722" fmla="*/ 55207 h 343253"/>
                  <a:gd name="connsiteX25-13723" fmla="*/ 65415 w 191162"/>
                  <a:gd name="connsiteY25-13724" fmla="*/ 58429 h 343253"/>
                  <a:gd name="connsiteX26-13725" fmla="*/ 73942 w 191162"/>
                  <a:gd name="connsiteY26-13726" fmla="*/ 54401 h 343253"/>
                  <a:gd name="connsiteX27-13727" fmla="*/ 95488 w 191162"/>
                  <a:gd name="connsiteY27-13728" fmla="*/ 30577 h 343253"/>
                  <a:gd name="connsiteX28-13729" fmla="*/ 86380 w 191162"/>
                  <a:gd name="connsiteY28-13730" fmla="*/ 4026 h 343253"/>
                  <a:gd name="connsiteX29-13731" fmla="*/ 191138 w 191162"/>
                  <a:gd name="connsiteY29-13732" fmla="*/ 228034 h 343253"/>
                  <a:gd name="connsiteX30-13733" fmla="*/ 191138 w 191162"/>
                  <a:gd name="connsiteY30-13734" fmla="*/ 231831 h 343253"/>
                  <a:gd name="connsiteX31-13735" fmla="*/ 160022 w 191162"/>
                  <a:gd name="connsiteY31-13736" fmla="*/ 231831 h 343253"/>
                  <a:gd name="connsiteX32-13737" fmla="*/ 160022 w 191162"/>
                  <a:gd name="connsiteY32-13738" fmla="*/ 126788 h 343253"/>
                  <a:gd name="connsiteX33-13739" fmla="*/ 159906 w 191162"/>
                  <a:gd name="connsiteY33-13740" fmla="*/ 122646 h 343253"/>
                  <a:gd name="connsiteX34-13741" fmla="*/ 175234 w 191162"/>
                  <a:gd name="connsiteY34-13742" fmla="*/ 14036 h 343253"/>
                  <a:gd name="connsiteX35-13743" fmla="*/ 172122 w 191162"/>
                  <a:gd name="connsiteY35-13744" fmla="*/ 4026 h 343253"/>
                  <a:gd name="connsiteX36-13745" fmla="*/ 154720 w 191162"/>
                  <a:gd name="connsiteY36-13746" fmla="*/ 3221 h 343253"/>
                  <a:gd name="connsiteX37-13747" fmla="*/ 127062 w 191162"/>
                  <a:gd name="connsiteY37-13748" fmla="*/ 28763 h 343253"/>
                  <a:gd name="connsiteX38-13749" fmla="*/ 104589 w 191162"/>
                  <a:gd name="connsiteY38-13750" fmla="*/ 4026 h 343253"/>
                  <a:gd name="connsiteX39-13751" fmla="*/ 95485 w 191162"/>
                  <a:gd name="connsiteY39-13752" fmla="*/ 0 h 343253"/>
                  <a:gd name="connsiteX40-13753" fmla="*/ 86380 w 191162"/>
                  <a:gd name="connsiteY40-13754" fmla="*/ 4026 h 343253"/>
                  <a:gd name="connsiteX0-13755" fmla="*/ 56986 w 191162"/>
                  <a:gd name="connsiteY0-13756" fmla="*/ 343253 h 343253"/>
                  <a:gd name="connsiteX1-13757" fmla="*/ 149176 w 191162"/>
                  <a:gd name="connsiteY1-13758" fmla="*/ 312275 h 343253"/>
                  <a:gd name="connsiteX2-13759" fmla="*/ 134080 w 191162"/>
                  <a:gd name="connsiteY2-13760" fmla="*/ 343253 h 343253"/>
                  <a:gd name="connsiteX3-13761" fmla="*/ 56986 w 191162"/>
                  <a:gd name="connsiteY3-13762" fmla="*/ 343253 h 343253"/>
                  <a:gd name="connsiteX4-13763" fmla="*/ 0 w 191162"/>
                  <a:gd name="connsiteY4-13764" fmla="*/ 256457 h 343253"/>
                  <a:gd name="connsiteX5-13765" fmla="*/ 191162 w 191162"/>
                  <a:gd name="connsiteY5-13766" fmla="*/ 256457 h 343253"/>
                  <a:gd name="connsiteX6-13767" fmla="*/ 174108 w 191162"/>
                  <a:gd name="connsiteY6-13768" fmla="*/ 287788 h 343253"/>
                  <a:gd name="connsiteX7-13769" fmla="*/ 16938 w 191162"/>
                  <a:gd name="connsiteY7-13770" fmla="*/ 287788 h 343253"/>
                  <a:gd name="connsiteX8-13771" fmla="*/ 0 w 191162"/>
                  <a:gd name="connsiteY8-13772" fmla="*/ 256457 h 343253"/>
                  <a:gd name="connsiteX9-13773" fmla="*/ 55606 w 191162"/>
                  <a:gd name="connsiteY9-13774" fmla="*/ 138966 h 343253"/>
                  <a:gd name="connsiteX10-13775" fmla="*/ 135345 w 191162"/>
                  <a:gd name="connsiteY10-13776" fmla="*/ 138966 h 343253"/>
                  <a:gd name="connsiteX11-13777" fmla="*/ 135345 w 191162"/>
                  <a:gd name="connsiteY11-13778" fmla="*/ 219622 h 343253"/>
                  <a:gd name="connsiteX12-13779" fmla="*/ 55606 w 191162"/>
                  <a:gd name="connsiteY12-13780" fmla="*/ 219622 h 343253"/>
                  <a:gd name="connsiteX13-13781" fmla="*/ 55606 w 191162"/>
                  <a:gd name="connsiteY13-13782" fmla="*/ 138966 h 343253"/>
                  <a:gd name="connsiteX14-13783" fmla="*/ 95488 w 191162"/>
                  <a:gd name="connsiteY14-13784" fmla="*/ 30577 h 343253"/>
                  <a:gd name="connsiteX15-13785" fmla="*/ 117150 w 191162"/>
                  <a:gd name="connsiteY15-13786" fmla="*/ 54401 h 343253"/>
                  <a:gd name="connsiteX16-13787" fmla="*/ 125677 w 191162"/>
                  <a:gd name="connsiteY16-13788" fmla="*/ 58429 h 343253"/>
                  <a:gd name="connsiteX17-13789" fmla="*/ 126253 w 191162"/>
                  <a:gd name="connsiteY17-13790" fmla="*/ 58429 h 343253"/>
                  <a:gd name="connsiteX18-13791" fmla="*/ 134549 w 191162"/>
                  <a:gd name="connsiteY18-13792" fmla="*/ 55207 h 343253"/>
                  <a:gd name="connsiteX19-13793" fmla="*/ 146071 w 191162"/>
                  <a:gd name="connsiteY19-13794" fmla="*/ 44618 h 343253"/>
                  <a:gd name="connsiteX20-13795" fmla="*/ 136162 w 191162"/>
                  <a:gd name="connsiteY20-13796" fmla="*/ 114479 h 343253"/>
                  <a:gd name="connsiteX21-13797" fmla="*/ 54815 w 191162"/>
                  <a:gd name="connsiteY21-13798" fmla="*/ 114479 h 343253"/>
                  <a:gd name="connsiteX22-13799" fmla="*/ 45021 w 191162"/>
                  <a:gd name="connsiteY22-13800" fmla="*/ 44618 h 343253"/>
                  <a:gd name="connsiteX23-13801" fmla="*/ 56543 w 191162"/>
                  <a:gd name="connsiteY23-13802" fmla="*/ 55207 h 343253"/>
                  <a:gd name="connsiteX24-13803" fmla="*/ 65415 w 191162"/>
                  <a:gd name="connsiteY24-13804" fmla="*/ 58429 h 343253"/>
                  <a:gd name="connsiteX25-13805" fmla="*/ 73942 w 191162"/>
                  <a:gd name="connsiteY25-13806" fmla="*/ 54401 h 343253"/>
                  <a:gd name="connsiteX26-13807" fmla="*/ 95488 w 191162"/>
                  <a:gd name="connsiteY26-13808" fmla="*/ 30577 h 343253"/>
                  <a:gd name="connsiteX27-13809" fmla="*/ 86380 w 191162"/>
                  <a:gd name="connsiteY27-13810" fmla="*/ 4026 h 343253"/>
                  <a:gd name="connsiteX28-13811" fmla="*/ 191138 w 191162"/>
                  <a:gd name="connsiteY28-13812" fmla="*/ 228034 h 343253"/>
                  <a:gd name="connsiteX29-13813" fmla="*/ 191138 w 191162"/>
                  <a:gd name="connsiteY29-13814" fmla="*/ 231831 h 343253"/>
                  <a:gd name="connsiteX30-13815" fmla="*/ 160022 w 191162"/>
                  <a:gd name="connsiteY30-13816" fmla="*/ 231831 h 343253"/>
                  <a:gd name="connsiteX31-13817" fmla="*/ 160022 w 191162"/>
                  <a:gd name="connsiteY31-13818" fmla="*/ 126788 h 343253"/>
                  <a:gd name="connsiteX32-13819" fmla="*/ 159906 w 191162"/>
                  <a:gd name="connsiteY32-13820" fmla="*/ 122646 h 343253"/>
                  <a:gd name="connsiteX33-13821" fmla="*/ 175234 w 191162"/>
                  <a:gd name="connsiteY33-13822" fmla="*/ 14036 h 343253"/>
                  <a:gd name="connsiteX34-13823" fmla="*/ 172122 w 191162"/>
                  <a:gd name="connsiteY34-13824" fmla="*/ 4026 h 343253"/>
                  <a:gd name="connsiteX35-13825" fmla="*/ 154720 w 191162"/>
                  <a:gd name="connsiteY35-13826" fmla="*/ 3221 h 343253"/>
                  <a:gd name="connsiteX36-13827" fmla="*/ 127062 w 191162"/>
                  <a:gd name="connsiteY36-13828" fmla="*/ 28763 h 343253"/>
                  <a:gd name="connsiteX37-13829" fmla="*/ 104589 w 191162"/>
                  <a:gd name="connsiteY37-13830" fmla="*/ 4026 h 343253"/>
                  <a:gd name="connsiteX38-13831" fmla="*/ 95485 w 191162"/>
                  <a:gd name="connsiteY38-13832" fmla="*/ 0 h 343253"/>
                  <a:gd name="connsiteX39-13833" fmla="*/ 86380 w 191162"/>
                  <a:gd name="connsiteY39-13834" fmla="*/ 4026 h 343253"/>
                  <a:gd name="connsiteX0-13835" fmla="*/ 134080 w 191162"/>
                  <a:gd name="connsiteY0-13836" fmla="*/ 343253 h 343253"/>
                  <a:gd name="connsiteX1-13837" fmla="*/ 149176 w 191162"/>
                  <a:gd name="connsiteY1-13838" fmla="*/ 312275 h 343253"/>
                  <a:gd name="connsiteX2-13839" fmla="*/ 134080 w 191162"/>
                  <a:gd name="connsiteY2-13840" fmla="*/ 343253 h 343253"/>
                  <a:gd name="connsiteX3-13841" fmla="*/ 0 w 191162"/>
                  <a:gd name="connsiteY3-13842" fmla="*/ 256457 h 343253"/>
                  <a:gd name="connsiteX4-13843" fmla="*/ 191162 w 191162"/>
                  <a:gd name="connsiteY4-13844" fmla="*/ 256457 h 343253"/>
                  <a:gd name="connsiteX5-13845" fmla="*/ 174108 w 191162"/>
                  <a:gd name="connsiteY5-13846" fmla="*/ 287788 h 343253"/>
                  <a:gd name="connsiteX6-13847" fmla="*/ 16938 w 191162"/>
                  <a:gd name="connsiteY6-13848" fmla="*/ 287788 h 343253"/>
                  <a:gd name="connsiteX7-13849" fmla="*/ 0 w 191162"/>
                  <a:gd name="connsiteY7-13850" fmla="*/ 256457 h 343253"/>
                  <a:gd name="connsiteX8-13851" fmla="*/ 55606 w 191162"/>
                  <a:gd name="connsiteY8-13852" fmla="*/ 138966 h 343253"/>
                  <a:gd name="connsiteX9-13853" fmla="*/ 135345 w 191162"/>
                  <a:gd name="connsiteY9-13854" fmla="*/ 138966 h 343253"/>
                  <a:gd name="connsiteX10-13855" fmla="*/ 135345 w 191162"/>
                  <a:gd name="connsiteY10-13856" fmla="*/ 219622 h 343253"/>
                  <a:gd name="connsiteX11-13857" fmla="*/ 55606 w 191162"/>
                  <a:gd name="connsiteY11-13858" fmla="*/ 219622 h 343253"/>
                  <a:gd name="connsiteX12-13859" fmla="*/ 55606 w 191162"/>
                  <a:gd name="connsiteY12-13860" fmla="*/ 138966 h 343253"/>
                  <a:gd name="connsiteX13-13861" fmla="*/ 95488 w 191162"/>
                  <a:gd name="connsiteY13-13862" fmla="*/ 30577 h 343253"/>
                  <a:gd name="connsiteX14-13863" fmla="*/ 117150 w 191162"/>
                  <a:gd name="connsiteY14-13864" fmla="*/ 54401 h 343253"/>
                  <a:gd name="connsiteX15-13865" fmla="*/ 125677 w 191162"/>
                  <a:gd name="connsiteY15-13866" fmla="*/ 58429 h 343253"/>
                  <a:gd name="connsiteX16-13867" fmla="*/ 126253 w 191162"/>
                  <a:gd name="connsiteY16-13868" fmla="*/ 58429 h 343253"/>
                  <a:gd name="connsiteX17-13869" fmla="*/ 134549 w 191162"/>
                  <a:gd name="connsiteY17-13870" fmla="*/ 55207 h 343253"/>
                  <a:gd name="connsiteX18-13871" fmla="*/ 146071 w 191162"/>
                  <a:gd name="connsiteY18-13872" fmla="*/ 44618 h 343253"/>
                  <a:gd name="connsiteX19-13873" fmla="*/ 136162 w 191162"/>
                  <a:gd name="connsiteY19-13874" fmla="*/ 114479 h 343253"/>
                  <a:gd name="connsiteX20-13875" fmla="*/ 54815 w 191162"/>
                  <a:gd name="connsiteY20-13876" fmla="*/ 114479 h 343253"/>
                  <a:gd name="connsiteX21-13877" fmla="*/ 45021 w 191162"/>
                  <a:gd name="connsiteY21-13878" fmla="*/ 44618 h 343253"/>
                  <a:gd name="connsiteX22-13879" fmla="*/ 56543 w 191162"/>
                  <a:gd name="connsiteY22-13880" fmla="*/ 55207 h 343253"/>
                  <a:gd name="connsiteX23-13881" fmla="*/ 65415 w 191162"/>
                  <a:gd name="connsiteY23-13882" fmla="*/ 58429 h 343253"/>
                  <a:gd name="connsiteX24-13883" fmla="*/ 73942 w 191162"/>
                  <a:gd name="connsiteY24-13884" fmla="*/ 54401 h 343253"/>
                  <a:gd name="connsiteX25-13885" fmla="*/ 95488 w 191162"/>
                  <a:gd name="connsiteY25-13886" fmla="*/ 30577 h 343253"/>
                  <a:gd name="connsiteX26-13887" fmla="*/ 86380 w 191162"/>
                  <a:gd name="connsiteY26-13888" fmla="*/ 4026 h 343253"/>
                  <a:gd name="connsiteX27-13889" fmla="*/ 191138 w 191162"/>
                  <a:gd name="connsiteY27-13890" fmla="*/ 228034 h 343253"/>
                  <a:gd name="connsiteX28-13891" fmla="*/ 191138 w 191162"/>
                  <a:gd name="connsiteY28-13892" fmla="*/ 231831 h 343253"/>
                  <a:gd name="connsiteX29-13893" fmla="*/ 160022 w 191162"/>
                  <a:gd name="connsiteY29-13894" fmla="*/ 231831 h 343253"/>
                  <a:gd name="connsiteX30-13895" fmla="*/ 160022 w 191162"/>
                  <a:gd name="connsiteY30-13896" fmla="*/ 126788 h 343253"/>
                  <a:gd name="connsiteX31-13897" fmla="*/ 159906 w 191162"/>
                  <a:gd name="connsiteY31-13898" fmla="*/ 122646 h 343253"/>
                  <a:gd name="connsiteX32-13899" fmla="*/ 175234 w 191162"/>
                  <a:gd name="connsiteY32-13900" fmla="*/ 14036 h 343253"/>
                  <a:gd name="connsiteX33-13901" fmla="*/ 172122 w 191162"/>
                  <a:gd name="connsiteY33-13902" fmla="*/ 4026 h 343253"/>
                  <a:gd name="connsiteX34-13903" fmla="*/ 154720 w 191162"/>
                  <a:gd name="connsiteY34-13904" fmla="*/ 3221 h 343253"/>
                  <a:gd name="connsiteX35-13905" fmla="*/ 127062 w 191162"/>
                  <a:gd name="connsiteY35-13906" fmla="*/ 28763 h 343253"/>
                  <a:gd name="connsiteX36-13907" fmla="*/ 104589 w 191162"/>
                  <a:gd name="connsiteY36-13908" fmla="*/ 4026 h 343253"/>
                  <a:gd name="connsiteX37-13909" fmla="*/ 95485 w 191162"/>
                  <a:gd name="connsiteY37-13910" fmla="*/ 0 h 343253"/>
                  <a:gd name="connsiteX38-13911" fmla="*/ 86380 w 191162"/>
                  <a:gd name="connsiteY38-13912" fmla="*/ 4026 h 343253"/>
                  <a:gd name="connsiteX0-13913" fmla="*/ 0 w 191162"/>
                  <a:gd name="connsiteY0-13914" fmla="*/ 256457 h 287788"/>
                  <a:gd name="connsiteX1-13915" fmla="*/ 191162 w 191162"/>
                  <a:gd name="connsiteY1-13916" fmla="*/ 256457 h 287788"/>
                  <a:gd name="connsiteX2-13917" fmla="*/ 174108 w 191162"/>
                  <a:gd name="connsiteY2-13918" fmla="*/ 287788 h 287788"/>
                  <a:gd name="connsiteX3-13919" fmla="*/ 16938 w 191162"/>
                  <a:gd name="connsiteY3-13920" fmla="*/ 287788 h 287788"/>
                  <a:gd name="connsiteX4-13921" fmla="*/ 0 w 191162"/>
                  <a:gd name="connsiteY4-13922" fmla="*/ 256457 h 287788"/>
                  <a:gd name="connsiteX5-13923" fmla="*/ 55606 w 191162"/>
                  <a:gd name="connsiteY5-13924" fmla="*/ 138966 h 287788"/>
                  <a:gd name="connsiteX6-13925" fmla="*/ 135345 w 191162"/>
                  <a:gd name="connsiteY6-13926" fmla="*/ 138966 h 287788"/>
                  <a:gd name="connsiteX7-13927" fmla="*/ 135345 w 191162"/>
                  <a:gd name="connsiteY7-13928" fmla="*/ 219622 h 287788"/>
                  <a:gd name="connsiteX8-13929" fmla="*/ 55606 w 191162"/>
                  <a:gd name="connsiteY8-13930" fmla="*/ 219622 h 287788"/>
                  <a:gd name="connsiteX9-13931" fmla="*/ 55606 w 191162"/>
                  <a:gd name="connsiteY9-13932" fmla="*/ 138966 h 287788"/>
                  <a:gd name="connsiteX10-13933" fmla="*/ 95488 w 191162"/>
                  <a:gd name="connsiteY10-13934" fmla="*/ 30577 h 287788"/>
                  <a:gd name="connsiteX11-13935" fmla="*/ 117150 w 191162"/>
                  <a:gd name="connsiteY11-13936" fmla="*/ 54401 h 287788"/>
                  <a:gd name="connsiteX12-13937" fmla="*/ 125677 w 191162"/>
                  <a:gd name="connsiteY12-13938" fmla="*/ 58429 h 287788"/>
                  <a:gd name="connsiteX13-13939" fmla="*/ 126253 w 191162"/>
                  <a:gd name="connsiteY13-13940" fmla="*/ 58429 h 287788"/>
                  <a:gd name="connsiteX14-13941" fmla="*/ 134549 w 191162"/>
                  <a:gd name="connsiteY14-13942" fmla="*/ 55207 h 287788"/>
                  <a:gd name="connsiteX15-13943" fmla="*/ 146071 w 191162"/>
                  <a:gd name="connsiteY15-13944" fmla="*/ 44618 h 287788"/>
                  <a:gd name="connsiteX16-13945" fmla="*/ 136162 w 191162"/>
                  <a:gd name="connsiteY16-13946" fmla="*/ 114479 h 287788"/>
                  <a:gd name="connsiteX17-13947" fmla="*/ 54815 w 191162"/>
                  <a:gd name="connsiteY17-13948" fmla="*/ 114479 h 287788"/>
                  <a:gd name="connsiteX18-13949" fmla="*/ 45021 w 191162"/>
                  <a:gd name="connsiteY18-13950" fmla="*/ 44618 h 287788"/>
                  <a:gd name="connsiteX19-13951" fmla="*/ 56543 w 191162"/>
                  <a:gd name="connsiteY19-13952" fmla="*/ 55207 h 287788"/>
                  <a:gd name="connsiteX20-13953" fmla="*/ 65415 w 191162"/>
                  <a:gd name="connsiteY20-13954" fmla="*/ 58429 h 287788"/>
                  <a:gd name="connsiteX21-13955" fmla="*/ 73942 w 191162"/>
                  <a:gd name="connsiteY21-13956" fmla="*/ 54401 h 287788"/>
                  <a:gd name="connsiteX22-13957" fmla="*/ 95488 w 191162"/>
                  <a:gd name="connsiteY22-13958" fmla="*/ 30577 h 287788"/>
                  <a:gd name="connsiteX23-13959" fmla="*/ 86380 w 191162"/>
                  <a:gd name="connsiteY23-13960" fmla="*/ 4026 h 287788"/>
                  <a:gd name="connsiteX24-13961" fmla="*/ 191138 w 191162"/>
                  <a:gd name="connsiteY24-13962" fmla="*/ 228034 h 287788"/>
                  <a:gd name="connsiteX25-13963" fmla="*/ 191138 w 191162"/>
                  <a:gd name="connsiteY25-13964" fmla="*/ 231831 h 287788"/>
                  <a:gd name="connsiteX26-13965" fmla="*/ 160022 w 191162"/>
                  <a:gd name="connsiteY26-13966" fmla="*/ 231831 h 287788"/>
                  <a:gd name="connsiteX27-13967" fmla="*/ 160022 w 191162"/>
                  <a:gd name="connsiteY27-13968" fmla="*/ 126788 h 287788"/>
                  <a:gd name="connsiteX28-13969" fmla="*/ 159906 w 191162"/>
                  <a:gd name="connsiteY28-13970" fmla="*/ 122646 h 287788"/>
                  <a:gd name="connsiteX29-13971" fmla="*/ 175234 w 191162"/>
                  <a:gd name="connsiteY29-13972" fmla="*/ 14036 h 287788"/>
                  <a:gd name="connsiteX30-13973" fmla="*/ 172122 w 191162"/>
                  <a:gd name="connsiteY30-13974" fmla="*/ 4026 h 287788"/>
                  <a:gd name="connsiteX31-13975" fmla="*/ 154720 w 191162"/>
                  <a:gd name="connsiteY31-13976" fmla="*/ 3221 h 287788"/>
                  <a:gd name="connsiteX32-13977" fmla="*/ 127062 w 191162"/>
                  <a:gd name="connsiteY32-13978" fmla="*/ 28763 h 287788"/>
                  <a:gd name="connsiteX33-13979" fmla="*/ 104589 w 191162"/>
                  <a:gd name="connsiteY33-13980" fmla="*/ 4026 h 287788"/>
                  <a:gd name="connsiteX34-13981" fmla="*/ 95485 w 191162"/>
                  <a:gd name="connsiteY34-13982" fmla="*/ 0 h 287788"/>
                  <a:gd name="connsiteX35-13983" fmla="*/ 86380 w 191162"/>
                  <a:gd name="connsiteY35-13984" fmla="*/ 4026 h 287788"/>
                  <a:gd name="connsiteX0-13985" fmla="*/ 0 w 191162"/>
                  <a:gd name="connsiteY0-13986" fmla="*/ 256457 h 287788"/>
                  <a:gd name="connsiteX1-13987" fmla="*/ 191162 w 191162"/>
                  <a:gd name="connsiteY1-13988" fmla="*/ 256457 h 287788"/>
                  <a:gd name="connsiteX2-13989" fmla="*/ 174108 w 191162"/>
                  <a:gd name="connsiteY2-13990" fmla="*/ 287788 h 287788"/>
                  <a:gd name="connsiteX3-13991" fmla="*/ 0 w 191162"/>
                  <a:gd name="connsiteY3-13992" fmla="*/ 256457 h 287788"/>
                  <a:gd name="connsiteX4-13993" fmla="*/ 55606 w 191162"/>
                  <a:gd name="connsiteY4-13994" fmla="*/ 138966 h 287788"/>
                  <a:gd name="connsiteX5-13995" fmla="*/ 135345 w 191162"/>
                  <a:gd name="connsiteY5-13996" fmla="*/ 138966 h 287788"/>
                  <a:gd name="connsiteX6-13997" fmla="*/ 135345 w 191162"/>
                  <a:gd name="connsiteY6-13998" fmla="*/ 219622 h 287788"/>
                  <a:gd name="connsiteX7-13999" fmla="*/ 55606 w 191162"/>
                  <a:gd name="connsiteY7-14000" fmla="*/ 219622 h 287788"/>
                  <a:gd name="connsiteX8-14001" fmla="*/ 55606 w 191162"/>
                  <a:gd name="connsiteY8-14002" fmla="*/ 138966 h 287788"/>
                  <a:gd name="connsiteX9-14003" fmla="*/ 95488 w 191162"/>
                  <a:gd name="connsiteY9-14004" fmla="*/ 30577 h 287788"/>
                  <a:gd name="connsiteX10-14005" fmla="*/ 117150 w 191162"/>
                  <a:gd name="connsiteY10-14006" fmla="*/ 54401 h 287788"/>
                  <a:gd name="connsiteX11-14007" fmla="*/ 125677 w 191162"/>
                  <a:gd name="connsiteY11-14008" fmla="*/ 58429 h 287788"/>
                  <a:gd name="connsiteX12-14009" fmla="*/ 126253 w 191162"/>
                  <a:gd name="connsiteY12-14010" fmla="*/ 58429 h 287788"/>
                  <a:gd name="connsiteX13-14011" fmla="*/ 134549 w 191162"/>
                  <a:gd name="connsiteY13-14012" fmla="*/ 55207 h 287788"/>
                  <a:gd name="connsiteX14-14013" fmla="*/ 146071 w 191162"/>
                  <a:gd name="connsiteY14-14014" fmla="*/ 44618 h 287788"/>
                  <a:gd name="connsiteX15-14015" fmla="*/ 136162 w 191162"/>
                  <a:gd name="connsiteY15-14016" fmla="*/ 114479 h 287788"/>
                  <a:gd name="connsiteX16-14017" fmla="*/ 54815 w 191162"/>
                  <a:gd name="connsiteY16-14018" fmla="*/ 114479 h 287788"/>
                  <a:gd name="connsiteX17-14019" fmla="*/ 45021 w 191162"/>
                  <a:gd name="connsiteY17-14020" fmla="*/ 44618 h 287788"/>
                  <a:gd name="connsiteX18-14021" fmla="*/ 56543 w 191162"/>
                  <a:gd name="connsiteY18-14022" fmla="*/ 55207 h 287788"/>
                  <a:gd name="connsiteX19-14023" fmla="*/ 65415 w 191162"/>
                  <a:gd name="connsiteY19-14024" fmla="*/ 58429 h 287788"/>
                  <a:gd name="connsiteX20-14025" fmla="*/ 73942 w 191162"/>
                  <a:gd name="connsiteY20-14026" fmla="*/ 54401 h 287788"/>
                  <a:gd name="connsiteX21-14027" fmla="*/ 95488 w 191162"/>
                  <a:gd name="connsiteY21-14028" fmla="*/ 30577 h 287788"/>
                  <a:gd name="connsiteX22-14029" fmla="*/ 86380 w 191162"/>
                  <a:gd name="connsiteY22-14030" fmla="*/ 4026 h 287788"/>
                  <a:gd name="connsiteX23-14031" fmla="*/ 191138 w 191162"/>
                  <a:gd name="connsiteY23-14032" fmla="*/ 228034 h 287788"/>
                  <a:gd name="connsiteX24-14033" fmla="*/ 191138 w 191162"/>
                  <a:gd name="connsiteY24-14034" fmla="*/ 231831 h 287788"/>
                  <a:gd name="connsiteX25-14035" fmla="*/ 160022 w 191162"/>
                  <a:gd name="connsiteY25-14036" fmla="*/ 231831 h 287788"/>
                  <a:gd name="connsiteX26-14037" fmla="*/ 160022 w 191162"/>
                  <a:gd name="connsiteY26-14038" fmla="*/ 126788 h 287788"/>
                  <a:gd name="connsiteX27-14039" fmla="*/ 159906 w 191162"/>
                  <a:gd name="connsiteY27-14040" fmla="*/ 122646 h 287788"/>
                  <a:gd name="connsiteX28-14041" fmla="*/ 175234 w 191162"/>
                  <a:gd name="connsiteY28-14042" fmla="*/ 14036 h 287788"/>
                  <a:gd name="connsiteX29-14043" fmla="*/ 172122 w 191162"/>
                  <a:gd name="connsiteY29-14044" fmla="*/ 4026 h 287788"/>
                  <a:gd name="connsiteX30-14045" fmla="*/ 154720 w 191162"/>
                  <a:gd name="connsiteY30-14046" fmla="*/ 3221 h 287788"/>
                  <a:gd name="connsiteX31-14047" fmla="*/ 127062 w 191162"/>
                  <a:gd name="connsiteY31-14048" fmla="*/ 28763 h 287788"/>
                  <a:gd name="connsiteX32-14049" fmla="*/ 104589 w 191162"/>
                  <a:gd name="connsiteY32-14050" fmla="*/ 4026 h 287788"/>
                  <a:gd name="connsiteX33-14051" fmla="*/ 95485 w 191162"/>
                  <a:gd name="connsiteY33-14052" fmla="*/ 0 h 287788"/>
                  <a:gd name="connsiteX34-14053" fmla="*/ 86380 w 191162"/>
                  <a:gd name="connsiteY34-14054" fmla="*/ 4026 h 287788"/>
                  <a:gd name="connsiteX0-14055" fmla="*/ 129087 w 146141"/>
                  <a:gd name="connsiteY0-14056" fmla="*/ 287788 h 287788"/>
                  <a:gd name="connsiteX1-14057" fmla="*/ 146141 w 146141"/>
                  <a:gd name="connsiteY1-14058" fmla="*/ 256457 h 287788"/>
                  <a:gd name="connsiteX2-14059" fmla="*/ 129087 w 146141"/>
                  <a:gd name="connsiteY2-14060" fmla="*/ 287788 h 287788"/>
                  <a:gd name="connsiteX3-14061" fmla="*/ 10585 w 146141"/>
                  <a:gd name="connsiteY3-14062" fmla="*/ 138966 h 287788"/>
                  <a:gd name="connsiteX4-14063" fmla="*/ 90324 w 146141"/>
                  <a:gd name="connsiteY4-14064" fmla="*/ 138966 h 287788"/>
                  <a:gd name="connsiteX5-14065" fmla="*/ 90324 w 146141"/>
                  <a:gd name="connsiteY5-14066" fmla="*/ 219622 h 287788"/>
                  <a:gd name="connsiteX6-14067" fmla="*/ 10585 w 146141"/>
                  <a:gd name="connsiteY6-14068" fmla="*/ 219622 h 287788"/>
                  <a:gd name="connsiteX7-14069" fmla="*/ 10585 w 146141"/>
                  <a:gd name="connsiteY7-14070" fmla="*/ 138966 h 287788"/>
                  <a:gd name="connsiteX8-14071" fmla="*/ 50467 w 146141"/>
                  <a:gd name="connsiteY8-14072" fmla="*/ 30577 h 287788"/>
                  <a:gd name="connsiteX9-14073" fmla="*/ 72129 w 146141"/>
                  <a:gd name="connsiteY9-14074" fmla="*/ 54401 h 287788"/>
                  <a:gd name="connsiteX10-14075" fmla="*/ 80656 w 146141"/>
                  <a:gd name="connsiteY10-14076" fmla="*/ 58429 h 287788"/>
                  <a:gd name="connsiteX11-14077" fmla="*/ 81232 w 146141"/>
                  <a:gd name="connsiteY11-14078" fmla="*/ 58429 h 287788"/>
                  <a:gd name="connsiteX12-14079" fmla="*/ 89528 w 146141"/>
                  <a:gd name="connsiteY12-14080" fmla="*/ 55207 h 287788"/>
                  <a:gd name="connsiteX13-14081" fmla="*/ 101050 w 146141"/>
                  <a:gd name="connsiteY13-14082" fmla="*/ 44618 h 287788"/>
                  <a:gd name="connsiteX14-14083" fmla="*/ 91141 w 146141"/>
                  <a:gd name="connsiteY14-14084" fmla="*/ 114479 h 287788"/>
                  <a:gd name="connsiteX15-14085" fmla="*/ 9794 w 146141"/>
                  <a:gd name="connsiteY15-14086" fmla="*/ 114479 h 287788"/>
                  <a:gd name="connsiteX16-14087" fmla="*/ 0 w 146141"/>
                  <a:gd name="connsiteY16-14088" fmla="*/ 44618 h 287788"/>
                  <a:gd name="connsiteX17-14089" fmla="*/ 11522 w 146141"/>
                  <a:gd name="connsiteY17-14090" fmla="*/ 55207 h 287788"/>
                  <a:gd name="connsiteX18-14091" fmla="*/ 20394 w 146141"/>
                  <a:gd name="connsiteY18-14092" fmla="*/ 58429 h 287788"/>
                  <a:gd name="connsiteX19-14093" fmla="*/ 28921 w 146141"/>
                  <a:gd name="connsiteY19-14094" fmla="*/ 54401 h 287788"/>
                  <a:gd name="connsiteX20-14095" fmla="*/ 50467 w 146141"/>
                  <a:gd name="connsiteY20-14096" fmla="*/ 30577 h 287788"/>
                  <a:gd name="connsiteX21-14097" fmla="*/ 41359 w 146141"/>
                  <a:gd name="connsiteY21-14098" fmla="*/ 4026 h 287788"/>
                  <a:gd name="connsiteX22-14099" fmla="*/ 146117 w 146141"/>
                  <a:gd name="connsiteY22-14100" fmla="*/ 228034 h 287788"/>
                  <a:gd name="connsiteX23-14101" fmla="*/ 146117 w 146141"/>
                  <a:gd name="connsiteY23-14102" fmla="*/ 231831 h 287788"/>
                  <a:gd name="connsiteX24-14103" fmla="*/ 115001 w 146141"/>
                  <a:gd name="connsiteY24-14104" fmla="*/ 231831 h 287788"/>
                  <a:gd name="connsiteX25-14105" fmla="*/ 115001 w 146141"/>
                  <a:gd name="connsiteY25-14106" fmla="*/ 126788 h 287788"/>
                  <a:gd name="connsiteX26-14107" fmla="*/ 114885 w 146141"/>
                  <a:gd name="connsiteY26-14108" fmla="*/ 122646 h 287788"/>
                  <a:gd name="connsiteX27-14109" fmla="*/ 130213 w 146141"/>
                  <a:gd name="connsiteY27-14110" fmla="*/ 14036 h 287788"/>
                  <a:gd name="connsiteX28-14111" fmla="*/ 127101 w 146141"/>
                  <a:gd name="connsiteY28-14112" fmla="*/ 4026 h 287788"/>
                  <a:gd name="connsiteX29-14113" fmla="*/ 109699 w 146141"/>
                  <a:gd name="connsiteY29-14114" fmla="*/ 3221 h 287788"/>
                  <a:gd name="connsiteX30-14115" fmla="*/ 82041 w 146141"/>
                  <a:gd name="connsiteY30-14116" fmla="*/ 28763 h 287788"/>
                  <a:gd name="connsiteX31-14117" fmla="*/ 59568 w 146141"/>
                  <a:gd name="connsiteY31-14118" fmla="*/ 4026 h 287788"/>
                  <a:gd name="connsiteX32-14119" fmla="*/ 50464 w 146141"/>
                  <a:gd name="connsiteY32-14120" fmla="*/ 0 h 287788"/>
                  <a:gd name="connsiteX33-14121" fmla="*/ 41359 w 146141"/>
                  <a:gd name="connsiteY33-14122" fmla="*/ 4026 h 287788"/>
                  <a:gd name="connsiteX0-14123" fmla="*/ 10585 w 146117"/>
                  <a:gd name="connsiteY0-14124" fmla="*/ 138966 h 231831"/>
                  <a:gd name="connsiteX1-14125" fmla="*/ 90324 w 146117"/>
                  <a:gd name="connsiteY1-14126" fmla="*/ 138966 h 231831"/>
                  <a:gd name="connsiteX2-14127" fmla="*/ 90324 w 146117"/>
                  <a:gd name="connsiteY2-14128" fmla="*/ 219622 h 231831"/>
                  <a:gd name="connsiteX3-14129" fmla="*/ 10585 w 146117"/>
                  <a:gd name="connsiteY3-14130" fmla="*/ 219622 h 231831"/>
                  <a:gd name="connsiteX4-14131" fmla="*/ 10585 w 146117"/>
                  <a:gd name="connsiteY4-14132" fmla="*/ 138966 h 231831"/>
                  <a:gd name="connsiteX5-14133" fmla="*/ 50467 w 146117"/>
                  <a:gd name="connsiteY5-14134" fmla="*/ 30577 h 231831"/>
                  <a:gd name="connsiteX6-14135" fmla="*/ 72129 w 146117"/>
                  <a:gd name="connsiteY6-14136" fmla="*/ 54401 h 231831"/>
                  <a:gd name="connsiteX7-14137" fmla="*/ 80656 w 146117"/>
                  <a:gd name="connsiteY7-14138" fmla="*/ 58429 h 231831"/>
                  <a:gd name="connsiteX8-14139" fmla="*/ 81232 w 146117"/>
                  <a:gd name="connsiteY8-14140" fmla="*/ 58429 h 231831"/>
                  <a:gd name="connsiteX9-14141" fmla="*/ 89528 w 146117"/>
                  <a:gd name="connsiteY9-14142" fmla="*/ 55207 h 231831"/>
                  <a:gd name="connsiteX10-14143" fmla="*/ 101050 w 146117"/>
                  <a:gd name="connsiteY10-14144" fmla="*/ 44618 h 231831"/>
                  <a:gd name="connsiteX11-14145" fmla="*/ 91141 w 146117"/>
                  <a:gd name="connsiteY11-14146" fmla="*/ 114479 h 231831"/>
                  <a:gd name="connsiteX12-14147" fmla="*/ 9794 w 146117"/>
                  <a:gd name="connsiteY12-14148" fmla="*/ 114479 h 231831"/>
                  <a:gd name="connsiteX13-14149" fmla="*/ 0 w 146117"/>
                  <a:gd name="connsiteY13-14150" fmla="*/ 44618 h 231831"/>
                  <a:gd name="connsiteX14-14151" fmla="*/ 11522 w 146117"/>
                  <a:gd name="connsiteY14-14152" fmla="*/ 55207 h 231831"/>
                  <a:gd name="connsiteX15-14153" fmla="*/ 20394 w 146117"/>
                  <a:gd name="connsiteY15-14154" fmla="*/ 58429 h 231831"/>
                  <a:gd name="connsiteX16-14155" fmla="*/ 28921 w 146117"/>
                  <a:gd name="connsiteY16-14156" fmla="*/ 54401 h 231831"/>
                  <a:gd name="connsiteX17-14157" fmla="*/ 50467 w 146117"/>
                  <a:gd name="connsiteY17-14158" fmla="*/ 30577 h 231831"/>
                  <a:gd name="connsiteX18-14159" fmla="*/ 41359 w 146117"/>
                  <a:gd name="connsiteY18-14160" fmla="*/ 4026 h 231831"/>
                  <a:gd name="connsiteX19-14161" fmla="*/ 146117 w 146117"/>
                  <a:gd name="connsiteY19-14162" fmla="*/ 228034 h 231831"/>
                  <a:gd name="connsiteX20-14163" fmla="*/ 146117 w 146117"/>
                  <a:gd name="connsiteY20-14164" fmla="*/ 231831 h 231831"/>
                  <a:gd name="connsiteX21-14165" fmla="*/ 115001 w 146117"/>
                  <a:gd name="connsiteY21-14166" fmla="*/ 231831 h 231831"/>
                  <a:gd name="connsiteX22-14167" fmla="*/ 115001 w 146117"/>
                  <a:gd name="connsiteY22-14168" fmla="*/ 126788 h 231831"/>
                  <a:gd name="connsiteX23-14169" fmla="*/ 114885 w 146117"/>
                  <a:gd name="connsiteY23-14170" fmla="*/ 122646 h 231831"/>
                  <a:gd name="connsiteX24-14171" fmla="*/ 130213 w 146117"/>
                  <a:gd name="connsiteY24-14172" fmla="*/ 14036 h 231831"/>
                  <a:gd name="connsiteX25-14173" fmla="*/ 127101 w 146117"/>
                  <a:gd name="connsiteY25-14174" fmla="*/ 4026 h 231831"/>
                  <a:gd name="connsiteX26-14175" fmla="*/ 109699 w 146117"/>
                  <a:gd name="connsiteY26-14176" fmla="*/ 3221 h 231831"/>
                  <a:gd name="connsiteX27-14177" fmla="*/ 82041 w 146117"/>
                  <a:gd name="connsiteY27-14178" fmla="*/ 28763 h 231831"/>
                  <a:gd name="connsiteX28-14179" fmla="*/ 59568 w 146117"/>
                  <a:gd name="connsiteY28-14180" fmla="*/ 4026 h 231831"/>
                  <a:gd name="connsiteX29-14181" fmla="*/ 50464 w 146117"/>
                  <a:gd name="connsiteY29-14182" fmla="*/ 0 h 231831"/>
                  <a:gd name="connsiteX30-14183" fmla="*/ 41359 w 146117"/>
                  <a:gd name="connsiteY30-14184" fmla="*/ 4026 h 231831"/>
                  <a:gd name="connsiteX0-14185" fmla="*/ 10585 w 146117"/>
                  <a:gd name="connsiteY0-14186" fmla="*/ 138966 h 231831"/>
                  <a:gd name="connsiteX1-14187" fmla="*/ 90324 w 146117"/>
                  <a:gd name="connsiteY1-14188" fmla="*/ 138966 h 231831"/>
                  <a:gd name="connsiteX2-14189" fmla="*/ 90324 w 146117"/>
                  <a:gd name="connsiteY2-14190" fmla="*/ 219622 h 231831"/>
                  <a:gd name="connsiteX3-14191" fmla="*/ 10585 w 146117"/>
                  <a:gd name="connsiteY3-14192" fmla="*/ 219622 h 231831"/>
                  <a:gd name="connsiteX4-14193" fmla="*/ 10585 w 146117"/>
                  <a:gd name="connsiteY4-14194" fmla="*/ 138966 h 231831"/>
                  <a:gd name="connsiteX5-14195" fmla="*/ 50467 w 146117"/>
                  <a:gd name="connsiteY5-14196" fmla="*/ 30577 h 231831"/>
                  <a:gd name="connsiteX6-14197" fmla="*/ 72129 w 146117"/>
                  <a:gd name="connsiteY6-14198" fmla="*/ 54401 h 231831"/>
                  <a:gd name="connsiteX7-14199" fmla="*/ 80656 w 146117"/>
                  <a:gd name="connsiteY7-14200" fmla="*/ 58429 h 231831"/>
                  <a:gd name="connsiteX8-14201" fmla="*/ 81232 w 146117"/>
                  <a:gd name="connsiteY8-14202" fmla="*/ 58429 h 231831"/>
                  <a:gd name="connsiteX9-14203" fmla="*/ 89528 w 146117"/>
                  <a:gd name="connsiteY9-14204" fmla="*/ 55207 h 231831"/>
                  <a:gd name="connsiteX10-14205" fmla="*/ 101050 w 146117"/>
                  <a:gd name="connsiteY10-14206" fmla="*/ 44618 h 231831"/>
                  <a:gd name="connsiteX11-14207" fmla="*/ 91141 w 146117"/>
                  <a:gd name="connsiteY11-14208" fmla="*/ 114479 h 231831"/>
                  <a:gd name="connsiteX12-14209" fmla="*/ 9794 w 146117"/>
                  <a:gd name="connsiteY12-14210" fmla="*/ 114479 h 231831"/>
                  <a:gd name="connsiteX13-14211" fmla="*/ 0 w 146117"/>
                  <a:gd name="connsiteY13-14212" fmla="*/ 44618 h 231831"/>
                  <a:gd name="connsiteX14-14213" fmla="*/ 11522 w 146117"/>
                  <a:gd name="connsiteY14-14214" fmla="*/ 55207 h 231831"/>
                  <a:gd name="connsiteX15-14215" fmla="*/ 20394 w 146117"/>
                  <a:gd name="connsiteY15-14216" fmla="*/ 58429 h 231831"/>
                  <a:gd name="connsiteX16-14217" fmla="*/ 28921 w 146117"/>
                  <a:gd name="connsiteY16-14218" fmla="*/ 54401 h 231831"/>
                  <a:gd name="connsiteX17-14219" fmla="*/ 50467 w 146117"/>
                  <a:gd name="connsiteY17-14220" fmla="*/ 30577 h 231831"/>
                  <a:gd name="connsiteX18-14221" fmla="*/ 41359 w 146117"/>
                  <a:gd name="connsiteY18-14222" fmla="*/ 4026 h 231831"/>
                  <a:gd name="connsiteX19-14223" fmla="*/ 146117 w 146117"/>
                  <a:gd name="connsiteY19-14224" fmla="*/ 228034 h 231831"/>
                  <a:gd name="connsiteX20-14225" fmla="*/ 146117 w 146117"/>
                  <a:gd name="connsiteY20-14226" fmla="*/ 231831 h 231831"/>
                  <a:gd name="connsiteX21-14227" fmla="*/ 115001 w 146117"/>
                  <a:gd name="connsiteY21-14228" fmla="*/ 126788 h 231831"/>
                  <a:gd name="connsiteX22-14229" fmla="*/ 114885 w 146117"/>
                  <a:gd name="connsiteY22-14230" fmla="*/ 122646 h 231831"/>
                  <a:gd name="connsiteX23-14231" fmla="*/ 130213 w 146117"/>
                  <a:gd name="connsiteY23-14232" fmla="*/ 14036 h 231831"/>
                  <a:gd name="connsiteX24-14233" fmla="*/ 127101 w 146117"/>
                  <a:gd name="connsiteY24-14234" fmla="*/ 4026 h 231831"/>
                  <a:gd name="connsiteX25-14235" fmla="*/ 109699 w 146117"/>
                  <a:gd name="connsiteY25-14236" fmla="*/ 3221 h 231831"/>
                  <a:gd name="connsiteX26-14237" fmla="*/ 82041 w 146117"/>
                  <a:gd name="connsiteY26-14238" fmla="*/ 28763 h 231831"/>
                  <a:gd name="connsiteX27-14239" fmla="*/ 59568 w 146117"/>
                  <a:gd name="connsiteY27-14240" fmla="*/ 4026 h 231831"/>
                  <a:gd name="connsiteX28-14241" fmla="*/ 50464 w 146117"/>
                  <a:gd name="connsiteY28-14242" fmla="*/ 0 h 231831"/>
                  <a:gd name="connsiteX29-14243" fmla="*/ 41359 w 146117"/>
                  <a:gd name="connsiteY29-14244" fmla="*/ 4026 h 231831"/>
                  <a:gd name="connsiteX0-14245" fmla="*/ 10585 w 146117"/>
                  <a:gd name="connsiteY0-14246" fmla="*/ 138966 h 228034"/>
                  <a:gd name="connsiteX1-14247" fmla="*/ 90324 w 146117"/>
                  <a:gd name="connsiteY1-14248" fmla="*/ 138966 h 228034"/>
                  <a:gd name="connsiteX2-14249" fmla="*/ 90324 w 146117"/>
                  <a:gd name="connsiteY2-14250" fmla="*/ 219622 h 228034"/>
                  <a:gd name="connsiteX3-14251" fmla="*/ 10585 w 146117"/>
                  <a:gd name="connsiteY3-14252" fmla="*/ 219622 h 228034"/>
                  <a:gd name="connsiteX4-14253" fmla="*/ 10585 w 146117"/>
                  <a:gd name="connsiteY4-14254" fmla="*/ 138966 h 228034"/>
                  <a:gd name="connsiteX5-14255" fmla="*/ 50467 w 146117"/>
                  <a:gd name="connsiteY5-14256" fmla="*/ 30577 h 228034"/>
                  <a:gd name="connsiteX6-14257" fmla="*/ 72129 w 146117"/>
                  <a:gd name="connsiteY6-14258" fmla="*/ 54401 h 228034"/>
                  <a:gd name="connsiteX7-14259" fmla="*/ 80656 w 146117"/>
                  <a:gd name="connsiteY7-14260" fmla="*/ 58429 h 228034"/>
                  <a:gd name="connsiteX8-14261" fmla="*/ 81232 w 146117"/>
                  <a:gd name="connsiteY8-14262" fmla="*/ 58429 h 228034"/>
                  <a:gd name="connsiteX9-14263" fmla="*/ 89528 w 146117"/>
                  <a:gd name="connsiteY9-14264" fmla="*/ 55207 h 228034"/>
                  <a:gd name="connsiteX10-14265" fmla="*/ 101050 w 146117"/>
                  <a:gd name="connsiteY10-14266" fmla="*/ 44618 h 228034"/>
                  <a:gd name="connsiteX11-14267" fmla="*/ 91141 w 146117"/>
                  <a:gd name="connsiteY11-14268" fmla="*/ 114479 h 228034"/>
                  <a:gd name="connsiteX12-14269" fmla="*/ 9794 w 146117"/>
                  <a:gd name="connsiteY12-14270" fmla="*/ 114479 h 228034"/>
                  <a:gd name="connsiteX13-14271" fmla="*/ 0 w 146117"/>
                  <a:gd name="connsiteY13-14272" fmla="*/ 44618 h 228034"/>
                  <a:gd name="connsiteX14-14273" fmla="*/ 11522 w 146117"/>
                  <a:gd name="connsiteY14-14274" fmla="*/ 55207 h 228034"/>
                  <a:gd name="connsiteX15-14275" fmla="*/ 20394 w 146117"/>
                  <a:gd name="connsiteY15-14276" fmla="*/ 58429 h 228034"/>
                  <a:gd name="connsiteX16-14277" fmla="*/ 28921 w 146117"/>
                  <a:gd name="connsiteY16-14278" fmla="*/ 54401 h 228034"/>
                  <a:gd name="connsiteX17-14279" fmla="*/ 50467 w 146117"/>
                  <a:gd name="connsiteY17-14280" fmla="*/ 30577 h 228034"/>
                  <a:gd name="connsiteX18-14281" fmla="*/ 41359 w 146117"/>
                  <a:gd name="connsiteY18-14282" fmla="*/ 4026 h 228034"/>
                  <a:gd name="connsiteX19-14283" fmla="*/ 146117 w 146117"/>
                  <a:gd name="connsiteY19-14284" fmla="*/ 228034 h 228034"/>
                  <a:gd name="connsiteX20-14285" fmla="*/ 115001 w 146117"/>
                  <a:gd name="connsiteY20-14286" fmla="*/ 126788 h 228034"/>
                  <a:gd name="connsiteX21-14287" fmla="*/ 114885 w 146117"/>
                  <a:gd name="connsiteY21-14288" fmla="*/ 122646 h 228034"/>
                  <a:gd name="connsiteX22-14289" fmla="*/ 130213 w 146117"/>
                  <a:gd name="connsiteY22-14290" fmla="*/ 14036 h 228034"/>
                  <a:gd name="connsiteX23-14291" fmla="*/ 127101 w 146117"/>
                  <a:gd name="connsiteY23-14292" fmla="*/ 4026 h 228034"/>
                  <a:gd name="connsiteX24-14293" fmla="*/ 109699 w 146117"/>
                  <a:gd name="connsiteY24-14294" fmla="*/ 3221 h 228034"/>
                  <a:gd name="connsiteX25-14295" fmla="*/ 82041 w 146117"/>
                  <a:gd name="connsiteY25-14296" fmla="*/ 28763 h 228034"/>
                  <a:gd name="connsiteX26-14297" fmla="*/ 59568 w 146117"/>
                  <a:gd name="connsiteY26-14298" fmla="*/ 4026 h 228034"/>
                  <a:gd name="connsiteX27-14299" fmla="*/ 50464 w 146117"/>
                  <a:gd name="connsiteY27-14300" fmla="*/ 0 h 228034"/>
                  <a:gd name="connsiteX28-14301" fmla="*/ 41359 w 146117"/>
                  <a:gd name="connsiteY28-14302" fmla="*/ 4026 h 228034"/>
                  <a:gd name="connsiteX0-14303" fmla="*/ 10585 w 130367"/>
                  <a:gd name="connsiteY0-14304" fmla="*/ 138966 h 219622"/>
                  <a:gd name="connsiteX1-14305" fmla="*/ 90324 w 130367"/>
                  <a:gd name="connsiteY1-14306" fmla="*/ 138966 h 219622"/>
                  <a:gd name="connsiteX2-14307" fmla="*/ 90324 w 130367"/>
                  <a:gd name="connsiteY2-14308" fmla="*/ 219622 h 219622"/>
                  <a:gd name="connsiteX3-14309" fmla="*/ 10585 w 130367"/>
                  <a:gd name="connsiteY3-14310" fmla="*/ 219622 h 219622"/>
                  <a:gd name="connsiteX4-14311" fmla="*/ 10585 w 130367"/>
                  <a:gd name="connsiteY4-14312" fmla="*/ 138966 h 219622"/>
                  <a:gd name="connsiteX5-14313" fmla="*/ 50467 w 130367"/>
                  <a:gd name="connsiteY5-14314" fmla="*/ 30577 h 219622"/>
                  <a:gd name="connsiteX6-14315" fmla="*/ 72129 w 130367"/>
                  <a:gd name="connsiteY6-14316" fmla="*/ 54401 h 219622"/>
                  <a:gd name="connsiteX7-14317" fmla="*/ 80656 w 130367"/>
                  <a:gd name="connsiteY7-14318" fmla="*/ 58429 h 219622"/>
                  <a:gd name="connsiteX8-14319" fmla="*/ 81232 w 130367"/>
                  <a:gd name="connsiteY8-14320" fmla="*/ 58429 h 219622"/>
                  <a:gd name="connsiteX9-14321" fmla="*/ 89528 w 130367"/>
                  <a:gd name="connsiteY9-14322" fmla="*/ 55207 h 219622"/>
                  <a:gd name="connsiteX10-14323" fmla="*/ 101050 w 130367"/>
                  <a:gd name="connsiteY10-14324" fmla="*/ 44618 h 219622"/>
                  <a:gd name="connsiteX11-14325" fmla="*/ 91141 w 130367"/>
                  <a:gd name="connsiteY11-14326" fmla="*/ 114479 h 219622"/>
                  <a:gd name="connsiteX12-14327" fmla="*/ 9794 w 130367"/>
                  <a:gd name="connsiteY12-14328" fmla="*/ 114479 h 219622"/>
                  <a:gd name="connsiteX13-14329" fmla="*/ 0 w 130367"/>
                  <a:gd name="connsiteY13-14330" fmla="*/ 44618 h 219622"/>
                  <a:gd name="connsiteX14-14331" fmla="*/ 11522 w 130367"/>
                  <a:gd name="connsiteY14-14332" fmla="*/ 55207 h 219622"/>
                  <a:gd name="connsiteX15-14333" fmla="*/ 20394 w 130367"/>
                  <a:gd name="connsiteY15-14334" fmla="*/ 58429 h 219622"/>
                  <a:gd name="connsiteX16-14335" fmla="*/ 28921 w 130367"/>
                  <a:gd name="connsiteY16-14336" fmla="*/ 54401 h 219622"/>
                  <a:gd name="connsiteX17-14337" fmla="*/ 50467 w 130367"/>
                  <a:gd name="connsiteY17-14338" fmla="*/ 30577 h 219622"/>
                  <a:gd name="connsiteX18-14339" fmla="*/ 41359 w 130367"/>
                  <a:gd name="connsiteY18-14340" fmla="*/ 4026 h 219622"/>
                  <a:gd name="connsiteX19-14341" fmla="*/ 115001 w 130367"/>
                  <a:gd name="connsiteY19-14342" fmla="*/ 126788 h 219622"/>
                  <a:gd name="connsiteX20-14343" fmla="*/ 114885 w 130367"/>
                  <a:gd name="connsiteY20-14344" fmla="*/ 122646 h 219622"/>
                  <a:gd name="connsiteX21-14345" fmla="*/ 130213 w 130367"/>
                  <a:gd name="connsiteY21-14346" fmla="*/ 14036 h 219622"/>
                  <a:gd name="connsiteX22-14347" fmla="*/ 127101 w 130367"/>
                  <a:gd name="connsiteY22-14348" fmla="*/ 4026 h 219622"/>
                  <a:gd name="connsiteX23-14349" fmla="*/ 109699 w 130367"/>
                  <a:gd name="connsiteY23-14350" fmla="*/ 3221 h 219622"/>
                  <a:gd name="connsiteX24-14351" fmla="*/ 82041 w 130367"/>
                  <a:gd name="connsiteY24-14352" fmla="*/ 28763 h 219622"/>
                  <a:gd name="connsiteX25-14353" fmla="*/ 59568 w 130367"/>
                  <a:gd name="connsiteY25-14354" fmla="*/ 4026 h 219622"/>
                  <a:gd name="connsiteX26-14355" fmla="*/ 50464 w 130367"/>
                  <a:gd name="connsiteY26-14356" fmla="*/ 0 h 219622"/>
                  <a:gd name="connsiteX27-14357" fmla="*/ 41359 w 130367"/>
                  <a:gd name="connsiteY27-14358" fmla="*/ 4026 h 219622"/>
                  <a:gd name="connsiteX0-14359" fmla="*/ 10585 w 130367"/>
                  <a:gd name="connsiteY0-14360" fmla="*/ 138966 h 219622"/>
                  <a:gd name="connsiteX1-14361" fmla="*/ 90324 w 130367"/>
                  <a:gd name="connsiteY1-14362" fmla="*/ 138966 h 219622"/>
                  <a:gd name="connsiteX2-14363" fmla="*/ 90324 w 130367"/>
                  <a:gd name="connsiteY2-14364" fmla="*/ 219622 h 219622"/>
                  <a:gd name="connsiteX3-14365" fmla="*/ 10585 w 130367"/>
                  <a:gd name="connsiteY3-14366" fmla="*/ 219622 h 219622"/>
                  <a:gd name="connsiteX4-14367" fmla="*/ 10585 w 130367"/>
                  <a:gd name="connsiteY4-14368" fmla="*/ 138966 h 219622"/>
                  <a:gd name="connsiteX5-14369" fmla="*/ 50467 w 130367"/>
                  <a:gd name="connsiteY5-14370" fmla="*/ 30577 h 219622"/>
                  <a:gd name="connsiteX6-14371" fmla="*/ 72129 w 130367"/>
                  <a:gd name="connsiteY6-14372" fmla="*/ 54401 h 219622"/>
                  <a:gd name="connsiteX7-14373" fmla="*/ 80656 w 130367"/>
                  <a:gd name="connsiteY7-14374" fmla="*/ 58429 h 219622"/>
                  <a:gd name="connsiteX8-14375" fmla="*/ 81232 w 130367"/>
                  <a:gd name="connsiteY8-14376" fmla="*/ 58429 h 219622"/>
                  <a:gd name="connsiteX9-14377" fmla="*/ 89528 w 130367"/>
                  <a:gd name="connsiteY9-14378" fmla="*/ 55207 h 219622"/>
                  <a:gd name="connsiteX10-14379" fmla="*/ 101050 w 130367"/>
                  <a:gd name="connsiteY10-14380" fmla="*/ 44618 h 219622"/>
                  <a:gd name="connsiteX11-14381" fmla="*/ 91141 w 130367"/>
                  <a:gd name="connsiteY11-14382" fmla="*/ 114479 h 219622"/>
                  <a:gd name="connsiteX12-14383" fmla="*/ 9794 w 130367"/>
                  <a:gd name="connsiteY12-14384" fmla="*/ 114479 h 219622"/>
                  <a:gd name="connsiteX13-14385" fmla="*/ 0 w 130367"/>
                  <a:gd name="connsiteY13-14386" fmla="*/ 44618 h 219622"/>
                  <a:gd name="connsiteX14-14387" fmla="*/ 11522 w 130367"/>
                  <a:gd name="connsiteY14-14388" fmla="*/ 55207 h 219622"/>
                  <a:gd name="connsiteX15-14389" fmla="*/ 20394 w 130367"/>
                  <a:gd name="connsiteY15-14390" fmla="*/ 58429 h 219622"/>
                  <a:gd name="connsiteX16-14391" fmla="*/ 28921 w 130367"/>
                  <a:gd name="connsiteY16-14392" fmla="*/ 54401 h 219622"/>
                  <a:gd name="connsiteX17-14393" fmla="*/ 50467 w 130367"/>
                  <a:gd name="connsiteY17-14394" fmla="*/ 30577 h 219622"/>
                  <a:gd name="connsiteX18-14395" fmla="*/ 41359 w 130367"/>
                  <a:gd name="connsiteY18-14396" fmla="*/ 4026 h 219622"/>
                  <a:gd name="connsiteX19-14397" fmla="*/ 115001 w 130367"/>
                  <a:gd name="connsiteY19-14398" fmla="*/ 126788 h 219622"/>
                  <a:gd name="connsiteX20-14399" fmla="*/ 130213 w 130367"/>
                  <a:gd name="connsiteY20-14400" fmla="*/ 14036 h 219622"/>
                  <a:gd name="connsiteX21-14401" fmla="*/ 127101 w 130367"/>
                  <a:gd name="connsiteY21-14402" fmla="*/ 4026 h 219622"/>
                  <a:gd name="connsiteX22-14403" fmla="*/ 109699 w 130367"/>
                  <a:gd name="connsiteY22-14404" fmla="*/ 3221 h 219622"/>
                  <a:gd name="connsiteX23-14405" fmla="*/ 82041 w 130367"/>
                  <a:gd name="connsiteY23-14406" fmla="*/ 28763 h 219622"/>
                  <a:gd name="connsiteX24-14407" fmla="*/ 59568 w 130367"/>
                  <a:gd name="connsiteY24-14408" fmla="*/ 4026 h 219622"/>
                  <a:gd name="connsiteX25-14409" fmla="*/ 50464 w 130367"/>
                  <a:gd name="connsiteY25-14410" fmla="*/ 0 h 219622"/>
                  <a:gd name="connsiteX26-14411" fmla="*/ 41359 w 130367"/>
                  <a:gd name="connsiteY26-14412" fmla="*/ 4026 h 219622"/>
                  <a:gd name="connsiteX0-14413" fmla="*/ 10585 w 130367"/>
                  <a:gd name="connsiteY0-14414" fmla="*/ 138966 h 219622"/>
                  <a:gd name="connsiteX1-14415" fmla="*/ 90324 w 130367"/>
                  <a:gd name="connsiteY1-14416" fmla="*/ 138966 h 219622"/>
                  <a:gd name="connsiteX2-14417" fmla="*/ 90324 w 130367"/>
                  <a:gd name="connsiteY2-14418" fmla="*/ 219622 h 219622"/>
                  <a:gd name="connsiteX3-14419" fmla="*/ 10585 w 130367"/>
                  <a:gd name="connsiteY3-14420" fmla="*/ 219622 h 219622"/>
                  <a:gd name="connsiteX4-14421" fmla="*/ 10585 w 130367"/>
                  <a:gd name="connsiteY4-14422" fmla="*/ 138966 h 219622"/>
                  <a:gd name="connsiteX5-14423" fmla="*/ 50467 w 130367"/>
                  <a:gd name="connsiteY5-14424" fmla="*/ 30577 h 219622"/>
                  <a:gd name="connsiteX6-14425" fmla="*/ 72129 w 130367"/>
                  <a:gd name="connsiteY6-14426" fmla="*/ 54401 h 219622"/>
                  <a:gd name="connsiteX7-14427" fmla="*/ 80656 w 130367"/>
                  <a:gd name="connsiteY7-14428" fmla="*/ 58429 h 219622"/>
                  <a:gd name="connsiteX8-14429" fmla="*/ 81232 w 130367"/>
                  <a:gd name="connsiteY8-14430" fmla="*/ 58429 h 219622"/>
                  <a:gd name="connsiteX9-14431" fmla="*/ 89528 w 130367"/>
                  <a:gd name="connsiteY9-14432" fmla="*/ 55207 h 219622"/>
                  <a:gd name="connsiteX10-14433" fmla="*/ 101050 w 130367"/>
                  <a:gd name="connsiteY10-14434" fmla="*/ 44618 h 219622"/>
                  <a:gd name="connsiteX11-14435" fmla="*/ 91141 w 130367"/>
                  <a:gd name="connsiteY11-14436" fmla="*/ 114479 h 219622"/>
                  <a:gd name="connsiteX12-14437" fmla="*/ 9794 w 130367"/>
                  <a:gd name="connsiteY12-14438" fmla="*/ 114479 h 219622"/>
                  <a:gd name="connsiteX13-14439" fmla="*/ 0 w 130367"/>
                  <a:gd name="connsiteY13-14440" fmla="*/ 44618 h 219622"/>
                  <a:gd name="connsiteX14-14441" fmla="*/ 11522 w 130367"/>
                  <a:gd name="connsiteY14-14442" fmla="*/ 55207 h 219622"/>
                  <a:gd name="connsiteX15-14443" fmla="*/ 20394 w 130367"/>
                  <a:gd name="connsiteY15-14444" fmla="*/ 58429 h 219622"/>
                  <a:gd name="connsiteX16-14445" fmla="*/ 28921 w 130367"/>
                  <a:gd name="connsiteY16-14446" fmla="*/ 54401 h 219622"/>
                  <a:gd name="connsiteX17-14447" fmla="*/ 50467 w 130367"/>
                  <a:gd name="connsiteY17-14448" fmla="*/ 30577 h 219622"/>
                  <a:gd name="connsiteX18-14449" fmla="*/ 41359 w 130367"/>
                  <a:gd name="connsiteY18-14450" fmla="*/ 4026 h 219622"/>
                  <a:gd name="connsiteX19-14451" fmla="*/ 130213 w 130367"/>
                  <a:gd name="connsiteY19-14452" fmla="*/ 14036 h 219622"/>
                  <a:gd name="connsiteX20-14453" fmla="*/ 127101 w 130367"/>
                  <a:gd name="connsiteY20-14454" fmla="*/ 4026 h 219622"/>
                  <a:gd name="connsiteX21-14455" fmla="*/ 109699 w 130367"/>
                  <a:gd name="connsiteY21-14456" fmla="*/ 3221 h 219622"/>
                  <a:gd name="connsiteX22-14457" fmla="*/ 82041 w 130367"/>
                  <a:gd name="connsiteY22-14458" fmla="*/ 28763 h 219622"/>
                  <a:gd name="connsiteX23-14459" fmla="*/ 59568 w 130367"/>
                  <a:gd name="connsiteY23-14460" fmla="*/ 4026 h 219622"/>
                  <a:gd name="connsiteX24-14461" fmla="*/ 50464 w 130367"/>
                  <a:gd name="connsiteY24-14462" fmla="*/ 0 h 219622"/>
                  <a:gd name="connsiteX25-14463" fmla="*/ 41359 w 130367"/>
                  <a:gd name="connsiteY25-14464" fmla="*/ 4026 h 219622"/>
                  <a:gd name="connsiteX0-14465" fmla="*/ 10585 w 130367"/>
                  <a:gd name="connsiteY0-14466" fmla="*/ 138966 h 219622"/>
                  <a:gd name="connsiteX1-14467" fmla="*/ 90324 w 130367"/>
                  <a:gd name="connsiteY1-14468" fmla="*/ 138966 h 219622"/>
                  <a:gd name="connsiteX2-14469" fmla="*/ 90324 w 130367"/>
                  <a:gd name="connsiteY2-14470" fmla="*/ 219622 h 219622"/>
                  <a:gd name="connsiteX3-14471" fmla="*/ 10585 w 130367"/>
                  <a:gd name="connsiteY3-14472" fmla="*/ 219622 h 219622"/>
                  <a:gd name="connsiteX4-14473" fmla="*/ 10585 w 130367"/>
                  <a:gd name="connsiteY4-14474" fmla="*/ 138966 h 219622"/>
                  <a:gd name="connsiteX5-14475" fmla="*/ 50467 w 130367"/>
                  <a:gd name="connsiteY5-14476" fmla="*/ 30577 h 219622"/>
                  <a:gd name="connsiteX6-14477" fmla="*/ 72129 w 130367"/>
                  <a:gd name="connsiteY6-14478" fmla="*/ 54401 h 219622"/>
                  <a:gd name="connsiteX7-14479" fmla="*/ 80656 w 130367"/>
                  <a:gd name="connsiteY7-14480" fmla="*/ 58429 h 219622"/>
                  <a:gd name="connsiteX8-14481" fmla="*/ 81232 w 130367"/>
                  <a:gd name="connsiteY8-14482" fmla="*/ 58429 h 219622"/>
                  <a:gd name="connsiteX9-14483" fmla="*/ 89528 w 130367"/>
                  <a:gd name="connsiteY9-14484" fmla="*/ 55207 h 219622"/>
                  <a:gd name="connsiteX10-14485" fmla="*/ 101050 w 130367"/>
                  <a:gd name="connsiteY10-14486" fmla="*/ 44618 h 219622"/>
                  <a:gd name="connsiteX11-14487" fmla="*/ 91141 w 130367"/>
                  <a:gd name="connsiteY11-14488" fmla="*/ 114479 h 219622"/>
                  <a:gd name="connsiteX12-14489" fmla="*/ 9794 w 130367"/>
                  <a:gd name="connsiteY12-14490" fmla="*/ 114479 h 219622"/>
                  <a:gd name="connsiteX13-14491" fmla="*/ 0 w 130367"/>
                  <a:gd name="connsiteY13-14492" fmla="*/ 44618 h 219622"/>
                  <a:gd name="connsiteX14-14493" fmla="*/ 11522 w 130367"/>
                  <a:gd name="connsiteY14-14494" fmla="*/ 55207 h 219622"/>
                  <a:gd name="connsiteX15-14495" fmla="*/ 20394 w 130367"/>
                  <a:gd name="connsiteY15-14496" fmla="*/ 58429 h 219622"/>
                  <a:gd name="connsiteX16-14497" fmla="*/ 28921 w 130367"/>
                  <a:gd name="connsiteY16-14498" fmla="*/ 54401 h 219622"/>
                  <a:gd name="connsiteX17-14499" fmla="*/ 50467 w 130367"/>
                  <a:gd name="connsiteY17-14500" fmla="*/ 30577 h 219622"/>
                  <a:gd name="connsiteX18-14501" fmla="*/ 41359 w 130367"/>
                  <a:gd name="connsiteY18-14502" fmla="*/ 4026 h 219622"/>
                  <a:gd name="connsiteX19-14503" fmla="*/ 130213 w 130367"/>
                  <a:gd name="connsiteY19-14504" fmla="*/ 14036 h 219622"/>
                  <a:gd name="connsiteX20-14505" fmla="*/ 127101 w 130367"/>
                  <a:gd name="connsiteY20-14506" fmla="*/ 4026 h 219622"/>
                  <a:gd name="connsiteX21-14507" fmla="*/ 109699 w 130367"/>
                  <a:gd name="connsiteY21-14508" fmla="*/ 3221 h 219622"/>
                  <a:gd name="connsiteX22-14509" fmla="*/ 59568 w 130367"/>
                  <a:gd name="connsiteY22-14510" fmla="*/ 4026 h 219622"/>
                  <a:gd name="connsiteX23-14511" fmla="*/ 50464 w 130367"/>
                  <a:gd name="connsiteY23-14512" fmla="*/ 0 h 219622"/>
                  <a:gd name="connsiteX24-14513" fmla="*/ 41359 w 130367"/>
                  <a:gd name="connsiteY24-14514" fmla="*/ 4026 h 219622"/>
                  <a:gd name="connsiteX0-14515" fmla="*/ 10585 w 130367"/>
                  <a:gd name="connsiteY0-14516" fmla="*/ 138966 h 219622"/>
                  <a:gd name="connsiteX1-14517" fmla="*/ 90324 w 130367"/>
                  <a:gd name="connsiteY1-14518" fmla="*/ 138966 h 219622"/>
                  <a:gd name="connsiteX2-14519" fmla="*/ 90324 w 130367"/>
                  <a:gd name="connsiteY2-14520" fmla="*/ 219622 h 219622"/>
                  <a:gd name="connsiteX3-14521" fmla="*/ 10585 w 130367"/>
                  <a:gd name="connsiteY3-14522" fmla="*/ 219622 h 219622"/>
                  <a:gd name="connsiteX4-14523" fmla="*/ 10585 w 130367"/>
                  <a:gd name="connsiteY4-14524" fmla="*/ 138966 h 219622"/>
                  <a:gd name="connsiteX5-14525" fmla="*/ 50467 w 130367"/>
                  <a:gd name="connsiteY5-14526" fmla="*/ 30577 h 219622"/>
                  <a:gd name="connsiteX6-14527" fmla="*/ 72129 w 130367"/>
                  <a:gd name="connsiteY6-14528" fmla="*/ 54401 h 219622"/>
                  <a:gd name="connsiteX7-14529" fmla="*/ 80656 w 130367"/>
                  <a:gd name="connsiteY7-14530" fmla="*/ 58429 h 219622"/>
                  <a:gd name="connsiteX8-14531" fmla="*/ 81232 w 130367"/>
                  <a:gd name="connsiteY8-14532" fmla="*/ 58429 h 219622"/>
                  <a:gd name="connsiteX9-14533" fmla="*/ 89528 w 130367"/>
                  <a:gd name="connsiteY9-14534" fmla="*/ 55207 h 219622"/>
                  <a:gd name="connsiteX10-14535" fmla="*/ 101050 w 130367"/>
                  <a:gd name="connsiteY10-14536" fmla="*/ 44618 h 219622"/>
                  <a:gd name="connsiteX11-14537" fmla="*/ 91141 w 130367"/>
                  <a:gd name="connsiteY11-14538" fmla="*/ 114479 h 219622"/>
                  <a:gd name="connsiteX12-14539" fmla="*/ 9794 w 130367"/>
                  <a:gd name="connsiteY12-14540" fmla="*/ 114479 h 219622"/>
                  <a:gd name="connsiteX13-14541" fmla="*/ 0 w 130367"/>
                  <a:gd name="connsiteY13-14542" fmla="*/ 44618 h 219622"/>
                  <a:gd name="connsiteX14-14543" fmla="*/ 11522 w 130367"/>
                  <a:gd name="connsiteY14-14544" fmla="*/ 55207 h 219622"/>
                  <a:gd name="connsiteX15-14545" fmla="*/ 20394 w 130367"/>
                  <a:gd name="connsiteY15-14546" fmla="*/ 58429 h 219622"/>
                  <a:gd name="connsiteX16-14547" fmla="*/ 28921 w 130367"/>
                  <a:gd name="connsiteY16-14548" fmla="*/ 54401 h 219622"/>
                  <a:gd name="connsiteX17-14549" fmla="*/ 50467 w 130367"/>
                  <a:gd name="connsiteY17-14550" fmla="*/ 30577 h 219622"/>
                  <a:gd name="connsiteX18-14551" fmla="*/ 41359 w 130367"/>
                  <a:gd name="connsiteY18-14552" fmla="*/ 4026 h 219622"/>
                  <a:gd name="connsiteX19-14553" fmla="*/ 108410 w 130367"/>
                  <a:gd name="connsiteY19-14554" fmla="*/ 14577 h 219622"/>
                  <a:gd name="connsiteX20-14555" fmla="*/ 130213 w 130367"/>
                  <a:gd name="connsiteY20-14556" fmla="*/ 14036 h 219622"/>
                  <a:gd name="connsiteX21-14557" fmla="*/ 127101 w 130367"/>
                  <a:gd name="connsiteY21-14558" fmla="*/ 4026 h 219622"/>
                  <a:gd name="connsiteX22-14559" fmla="*/ 109699 w 130367"/>
                  <a:gd name="connsiteY22-14560" fmla="*/ 3221 h 219622"/>
                  <a:gd name="connsiteX23-14561" fmla="*/ 59568 w 130367"/>
                  <a:gd name="connsiteY23-14562" fmla="*/ 4026 h 219622"/>
                  <a:gd name="connsiteX24-14563" fmla="*/ 50464 w 130367"/>
                  <a:gd name="connsiteY24-14564" fmla="*/ 0 h 219622"/>
                  <a:gd name="connsiteX25-14565" fmla="*/ 41359 w 130367"/>
                  <a:gd name="connsiteY25-14566" fmla="*/ 4026 h 219622"/>
                  <a:gd name="connsiteX0-14567" fmla="*/ 10585 w 130367"/>
                  <a:gd name="connsiteY0-14568" fmla="*/ 138966 h 219622"/>
                  <a:gd name="connsiteX1-14569" fmla="*/ 90324 w 130367"/>
                  <a:gd name="connsiteY1-14570" fmla="*/ 138966 h 219622"/>
                  <a:gd name="connsiteX2-14571" fmla="*/ 90324 w 130367"/>
                  <a:gd name="connsiteY2-14572" fmla="*/ 219622 h 219622"/>
                  <a:gd name="connsiteX3-14573" fmla="*/ 10585 w 130367"/>
                  <a:gd name="connsiteY3-14574" fmla="*/ 219622 h 219622"/>
                  <a:gd name="connsiteX4-14575" fmla="*/ 10585 w 130367"/>
                  <a:gd name="connsiteY4-14576" fmla="*/ 138966 h 219622"/>
                  <a:gd name="connsiteX5-14577" fmla="*/ 50467 w 130367"/>
                  <a:gd name="connsiteY5-14578" fmla="*/ 30577 h 219622"/>
                  <a:gd name="connsiteX6-14579" fmla="*/ 72129 w 130367"/>
                  <a:gd name="connsiteY6-14580" fmla="*/ 54401 h 219622"/>
                  <a:gd name="connsiteX7-14581" fmla="*/ 80656 w 130367"/>
                  <a:gd name="connsiteY7-14582" fmla="*/ 58429 h 219622"/>
                  <a:gd name="connsiteX8-14583" fmla="*/ 81232 w 130367"/>
                  <a:gd name="connsiteY8-14584" fmla="*/ 58429 h 219622"/>
                  <a:gd name="connsiteX9-14585" fmla="*/ 89528 w 130367"/>
                  <a:gd name="connsiteY9-14586" fmla="*/ 55207 h 219622"/>
                  <a:gd name="connsiteX10-14587" fmla="*/ 101050 w 130367"/>
                  <a:gd name="connsiteY10-14588" fmla="*/ 44618 h 219622"/>
                  <a:gd name="connsiteX11-14589" fmla="*/ 91141 w 130367"/>
                  <a:gd name="connsiteY11-14590" fmla="*/ 114479 h 219622"/>
                  <a:gd name="connsiteX12-14591" fmla="*/ 9794 w 130367"/>
                  <a:gd name="connsiteY12-14592" fmla="*/ 114479 h 219622"/>
                  <a:gd name="connsiteX13-14593" fmla="*/ 0 w 130367"/>
                  <a:gd name="connsiteY13-14594" fmla="*/ 44618 h 219622"/>
                  <a:gd name="connsiteX14-14595" fmla="*/ 11522 w 130367"/>
                  <a:gd name="connsiteY14-14596" fmla="*/ 55207 h 219622"/>
                  <a:gd name="connsiteX15-14597" fmla="*/ 20394 w 130367"/>
                  <a:gd name="connsiteY15-14598" fmla="*/ 58429 h 219622"/>
                  <a:gd name="connsiteX16-14599" fmla="*/ 28921 w 130367"/>
                  <a:gd name="connsiteY16-14600" fmla="*/ 54401 h 219622"/>
                  <a:gd name="connsiteX17-14601" fmla="*/ 50467 w 130367"/>
                  <a:gd name="connsiteY17-14602" fmla="*/ 30577 h 219622"/>
                  <a:gd name="connsiteX18-14603" fmla="*/ 41359 w 130367"/>
                  <a:gd name="connsiteY18-14604" fmla="*/ 4026 h 219622"/>
                  <a:gd name="connsiteX19-14605" fmla="*/ 130213 w 130367"/>
                  <a:gd name="connsiteY19-14606" fmla="*/ 14036 h 219622"/>
                  <a:gd name="connsiteX20-14607" fmla="*/ 127101 w 130367"/>
                  <a:gd name="connsiteY20-14608" fmla="*/ 4026 h 219622"/>
                  <a:gd name="connsiteX21-14609" fmla="*/ 109699 w 130367"/>
                  <a:gd name="connsiteY21-14610" fmla="*/ 3221 h 219622"/>
                  <a:gd name="connsiteX22-14611" fmla="*/ 59568 w 130367"/>
                  <a:gd name="connsiteY22-14612" fmla="*/ 4026 h 219622"/>
                  <a:gd name="connsiteX23-14613" fmla="*/ 50464 w 130367"/>
                  <a:gd name="connsiteY23-14614" fmla="*/ 0 h 219622"/>
                  <a:gd name="connsiteX24-14615" fmla="*/ 41359 w 130367"/>
                  <a:gd name="connsiteY24-14616" fmla="*/ 4026 h 219622"/>
                  <a:gd name="connsiteX0-14617" fmla="*/ 10585 w 130367"/>
                  <a:gd name="connsiteY0-14618" fmla="*/ 138966 h 219622"/>
                  <a:gd name="connsiteX1-14619" fmla="*/ 90324 w 130367"/>
                  <a:gd name="connsiteY1-14620" fmla="*/ 138966 h 219622"/>
                  <a:gd name="connsiteX2-14621" fmla="*/ 90324 w 130367"/>
                  <a:gd name="connsiteY2-14622" fmla="*/ 219622 h 219622"/>
                  <a:gd name="connsiteX3-14623" fmla="*/ 10585 w 130367"/>
                  <a:gd name="connsiteY3-14624" fmla="*/ 219622 h 219622"/>
                  <a:gd name="connsiteX4-14625" fmla="*/ 10585 w 130367"/>
                  <a:gd name="connsiteY4-14626" fmla="*/ 138966 h 219622"/>
                  <a:gd name="connsiteX5-14627" fmla="*/ 50467 w 130367"/>
                  <a:gd name="connsiteY5-14628" fmla="*/ 30577 h 219622"/>
                  <a:gd name="connsiteX6-14629" fmla="*/ 72129 w 130367"/>
                  <a:gd name="connsiteY6-14630" fmla="*/ 54401 h 219622"/>
                  <a:gd name="connsiteX7-14631" fmla="*/ 80656 w 130367"/>
                  <a:gd name="connsiteY7-14632" fmla="*/ 58429 h 219622"/>
                  <a:gd name="connsiteX8-14633" fmla="*/ 81232 w 130367"/>
                  <a:gd name="connsiteY8-14634" fmla="*/ 58429 h 219622"/>
                  <a:gd name="connsiteX9-14635" fmla="*/ 89528 w 130367"/>
                  <a:gd name="connsiteY9-14636" fmla="*/ 55207 h 219622"/>
                  <a:gd name="connsiteX10-14637" fmla="*/ 101050 w 130367"/>
                  <a:gd name="connsiteY10-14638" fmla="*/ 44618 h 219622"/>
                  <a:gd name="connsiteX11-14639" fmla="*/ 91141 w 130367"/>
                  <a:gd name="connsiteY11-14640" fmla="*/ 114479 h 219622"/>
                  <a:gd name="connsiteX12-14641" fmla="*/ 9794 w 130367"/>
                  <a:gd name="connsiteY12-14642" fmla="*/ 114479 h 219622"/>
                  <a:gd name="connsiteX13-14643" fmla="*/ 0 w 130367"/>
                  <a:gd name="connsiteY13-14644" fmla="*/ 44618 h 219622"/>
                  <a:gd name="connsiteX14-14645" fmla="*/ 11522 w 130367"/>
                  <a:gd name="connsiteY14-14646" fmla="*/ 55207 h 219622"/>
                  <a:gd name="connsiteX15-14647" fmla="*/ 20394 w 130367"/>
                  <a:gd name="connsiteY15-14648" fmla="*/ 58429 h 219622"/>
                  <a:gd name="connsiteX16-14649" fmla="*/ 28921 w 130367"/>
                  <a:gd name="connsiteY16-14650" fmla="*/ 54401 h 219622"/>
                  <a:gd name="connsiteX17-14651" fmla="*/ 50467 w 130367"/>
                  <a:gd name="connsiteY17-14652" fmla="*/ 30577 h 219622"/>
                  <a:gd name="connsiteX18-14653" fmla="*/ 41359 w 130367"/>
                  <a:gd name="connsiteY18-14654" fmla="*/ 4026 h 219622"/>
                  <a:gd name="connsiteX19-14655" fmla="*/ 130213 w 130367"/>
                  <a:gd name="connsiteY19-14656" fmla="*/ 14036 h 219622"/>
                  <a:gd name="connsiteX20-14657" fmla="*/ 127101 w 130367"/>
                  <a:gd name="connsiteY20-14658" fmla="*/ 4026 h 219622"/>
                  <a:gd name="connsiteX21-14659" fmla="*/ 59568 w 130367"/>
                  <a:gd name="connsiteY21-14660" fmla="*/ 4026 h 219622"/>
                  <a:gd name="connsiteX22-14661" fmla="*/ 50464 w 130367"/>
                  <a:gd name="connsiteY22-14662" fmla="*/ 0 h 219622"/>
                  <a:gd name="connsiteX23-14663" fmla="*/ 41359 w 130367"/>
                  <a:gd name="connsiteY23-14664" fmla="*/ 4026 h 219622"/>
                  <a:gd name="connsiteX0-14665" fmla="*/ 10585 w 130323"/>
                  <a:gd name="connsiteY0-14666" fmla="*/ 138966 h 219622"/>
                  <a:gd name="connsiteX1-14667" fmla="*/ 90324 w 130323"/>
                  <a:gd name="connsiteY1-14668" fmla="*/ 138966 h 219622"/>
                  <a:gd name="connsiteX2-14669" fmla="*/ 90324 w 130323"/>
                  <a:gd name="connsiteY2-14670" fmla="*/ 219622 h 219622"/>
                  <a:gd name="connsiteX3-14671" fmla="*/ 10585 w 130323"/>
                  <a:gd name="connsiteY3-14672" fmla="*/ 219622 h 219622"/>
                  <a:gd name="connsiteX4-14673" fmla="*/ 10585 w 130323"/>
                  <a:gd name="connsiteY4-14674" fmla="*/ 138966 h 219622"/>
                  <a:gd name="connsiteX5-14675" fmla="*/ 50467 w 130323"/>
                  <a:gd name="connsiteY5-14676" fmla="*/ 30577 h 219622"/>
                  <a:gd name="connsiteX6-14677" fmla="*/ 72129 w 130323"/>
                  <a:gd name="connsiteY6-14678" fmla="*/ 54401 h 219622"/>
                  <a:gd name="connsiteX7-14679" fmla="*/ 80656 w 130323"/>
                  <a:gd name="connsiteY7-14680" fmla="*/ 58429 h 219622"/>
                  <a:gd name="connsiteX8-14681" fmla="*/ 81232 w 130323"/>
                  <a:gd name="connsiteY8-14682" fmla="*/ 58429 h 219622"/>
                  <a:gd name="connsiteX9-14683" fmla="*/ 89528 w 130323"/>
                  <a:gd name="connsiteY9-14684" fmla="*/ 55207 h 219622"/>
                  <a:gd name="connsiteX10-14685" fmla="*/ 101050 w 130323"/>
                  <a:gd name="connsiteY10-14686" fmla="*/ 44618 h 219622"/>
                  <a:gd name="connsiteX11-14687" fmla="*/ 91141 w 130323"/>
                  <a:gd name="connsiteY11-14688" fmla="*/ 114479 h 219622"/>
                  <a:gd name="connsiteX12-14689" fmla="*/ 9794 w 130323"/>
                  <a:gd name="connsiteY12-14690" fmla="*/ 114479 h 219622"/>
                  <a:gd name="connsiteX13-14691" fmla="*/ 0 w 130323"/>
                  <a:gd name="connsiteY13-14692" fmla="*/ 44618 h 219622"/>
                  <a:gd name="connsiteX14-14693" fmla="*/ 11522 w 130323"/>
                  <a:gd name="connsiteY14-14694" fmla="*/ 55207 h 219622"/>
                  <a:gd name="connsiteX15-14695" fmla="*/ 20394 w 130323"/>
                  <a:gd name="connsiteY15-14696" fmla="*/ 58429 h 219622"/>
                  <a:gd name="connsiteX16-14697" fmla="*/ 28921 w 130323"/>
                  <a:gd name="connsiteY16-14698" fmla="*/ 54401 h 219622"/>
                  <a:gd name="connsiteX17-14699" fmla="*/ 50467 w 130323"/>
                  <a:gd name="connsiteY17-14700" fmla="*/ 30577 h 219622"/>
                  <a:gd name="connsiteX18-14701" fmla="*/ 41359 w 130323"/>
                  <a:gd name="connsiteY18-14702" fmla="*/ 4026 h 219622"/>
                  <a:gd name="connsiteX19-14703" fmla="*/ 130213 w 130323"/>
                  <a:gd name="connsiteY19-14704" fmla="*/ 14036 h 219622"/>
                  <a:gd name="connsiteX20-14705" fmla="*/ 59568 w 130323"/>
                  <a:gd name="connsiteY20-14706" fmla="*/ 4026 h 219622"/>
                  <a:gd name="connsiteX21-14707" fmla="*/ 50464 w 130323"/>
                  <a:gd name="connsiteY21-14708" fmla="*/ 0 h 219622"/>
                  <a:gd name="connsiteX22-14709" fmla="*/ 41359 w 130323"/>
                  <a:gd name="connsiteY22-14710" fmla="*/ 4026 h 219622"/>
                  <a:gd name="connsiteX0-14711" fmla="*/ 10585 w 101050"/>
                  <a:gd name="connsiteY0-14712" fmla="*/ 138966 h 219622"/>
                  <a:gd name="connsiteX1-14713" fmla="*/ 90324 w 101050"/>
                  <a:gd name="connsiteY1-14714" fmla="*/ 138966 h 219622"/>
                  <a:gd name="connsiteX2-14715" fmla="*/ 90324 w 101050"/>
                  <a:gd name="connsiteY2-14716" fmla="*/ 219622 h 219622"/>
                  <a:gd name="connsiteX3-14717" fmla="*/ 10585 w 101050"/>
                  <a:gd name="connsiteY3-14718" fmla="*/ 219622 h 219622"/>
                  <a:gd name="connsiteX4-14719" fmla="*/ 10585 w 101050"/>
                  <a:gd name="connsiteY4-14720" fmla="*/ 138966 h 219622"/>
                  <a:gd name="connsiteX5-14721" fmla="*/ 50467 w 101050"/>
                  <a:gd name="connsiteY5-14722" fmla="*/ 30577 h 219622"/>
                  <a:gd name="connsiteX6-14723" fmla="*/ 72129 w 101050"/>
                  <a:gd name="connsiteY6-14724" fmla="*/ 54401 h 219622"/>
                  <a:gd name="connsiteX7-14725" fmla="*/ 80656 w 101050"/>
                  <a:gd name="connsiteY7-14726" fmla="*/ 58429 h 219622"/>
                  <a:gd name="connsiteX8-14727" fmla="*/ 81232 w 101050"/>
                  <a:gd name="connsiteY8-14728" fmla="*/ 58429 h 219622"/>
                  <a:gd name="connsiteX9-14729" fmla="*/ 89528 w 101050"/>
                  <a:gd name="connsiteY9-14730" fmla="*/ 55207 h 219622"/>
                  <a:gd name="connsiteX10-14731" fmla="*/ 101050 w 101050"/>
                  <a:gd name="connsiteY10-14732" fmla="*/ 44618 h 219622"/>
                  <a:gd name="connsiteX11-14733" fmla="*/ 91141 w 101050"/>
                  <a:gd name="connsiteY11-14734" fmla="*/ 114479 h 219622"/>
                  <a:gd name="connsiteX12-14735" fmla="*/ 9794 w 101050"/>
                  <a:gd name="connsiteY12-14736" fmla="*/ 114479 h 219622"/>
                  <a:gd name="connsiteX13-14737" fmla="*/ 0 w 101050"/>
                  <a:gd name="connsiteY13-14738" fmla="*/ 44618 h 219622"/>
                  <a:gd name="connsiteX14-14739" fmla="*/ 11522 w 101050"/>
                  <a:gd name="connsiteY14-14740" fmla="*/ 55207 h 219622"/>
                  <a:gd name="connsiteX15-14741" fmla="*/ 20394 w 101050"/>
                  <a:gd name="connsiteY15-14742" fmla="*/ 58429 h 219622"/>
                  <a:gd name="connsiteX16-14743" fmla="*/ 28921 w 101050"/>
                  <a:gd name="connsiteY16-14744" fmla="*/ 54401 h 219622"/>
                  <a:gd name="connsiteX17-14745" fmla="*/ 50467 w 101050"/>
                  <a:gd name="connsiteY17-14746" fmla="*/ 30577 h 219622"/>
                  <a:gd name="connsiteX18-14747" fmla="*/ 41359 w 101050"/>
                  <a:gd name="connsiteY18-14748" fmla="*/ 4026 h 219622"/>
                  <a:gd name="connsiteX19-14749" fmla="*/ 59568 w 101050"/>
                  <a:gd name="connsiteY19-14750" fmla="*/ 4026 h 219622"/>
                  <a:gd name="connsiteX20-14751" fmla="*/ 50464 w 101050"/>
                  <a:gd name="connsiteY20-14752" fmla="*/ 0 h 219622"/>
                  <a:gd name="connsiteX21-14753" fmla="*/ 41359 w 101050"/>
                  <a:gd name="connsiteY21-14754" fmla="*/ 4026 h 219622"/>
                  <a:gd name="connsiteX0-14755" fmla="*/ 10585 w 101050"/>
                  <a:gd name="connsiteY0-14756" fmla="*/ 214781 h 295437"/>
                  <a:gd name="connsiteX1-14757" fmla="*/ 90324 w 101050"/>
                  <a:gd name="connsiteY1-14758" fmla="*/ 214781 h 295437"/>
                  <a:gd name="connsiteX2-14759" fmla="*/ 90324 w 101050"/>
                  <a:gd name="connsiteY2-14760" fmla="*/ 295437 h 295437"/>
                  <a:gd name="connsiteX3-14761" fmla="*/ 10585 w 101050"/>
                  <a:gd name="connsiteY3-14762" fmla="*/ 295437 h 295437"/>
                  <a:gd name="connsiteX4-14763" fmla="*/ 10585 w 101050"/>
                  <a:gd name="connsiteY4-14764" fmla="*/ 214781 h 295437"/>
                  <a:gd name="connsiteX5-14765" fmla="*/ 50467 w 101050"/>
                  <a:gd name="connsiteY5-14766" fmla="*/ 106392 h 295437"/>
                  <a:gd name="connsiteX6-14767" fmla="*/ 72129 w 101050"/>
                  <a:gd name="connsiteY6-14768" fmla="*/ 130216 h 295437"/>
                  <a:gd name="connsiteX7-14769" fmla="*/ 80656 w 101050"/>
                  <a:gd name="connsiteY7-14770" fmla="*/ 134244 h 295437"/>
                  <a:gd name="connsiteX8-14771" fmla="*/ 81232 w 101050"/>
                  <a:gd name="connsiteY8-14772" fmla="*/ 134244 h 295437"/>
                  <a:gd name="connsiteX9-14773" fmla="*/ 89528 w 101050"/>
                  <a:gd name="connsiteY9-14774" fmla="*/ 131022 h 295437"/>
                  <a:gd name="connsiteX10-14775" fmla="*/ 101050 w 101050"/>
                  <a:gd name="connsiteY10-14776" fmla="*/ 120433 h 295437"/>
                  <a:gd name="connsiteX11-14777" fmla="*/ 91141 w 101050"/>
                  <a:gd name="connsiteY11-14778" fmla="*/ 190294 h 295437"/>
                  <a:gd name="connsiteX12-14779" fmla="*/ 9794 w 101050"/>
                  <a:gd name="connsiteY12-14780" fmla="*/ 190294 h 295437"/>
                  <a:gd name="connsiteX13-14781" fmla="*/ 0 w 101050"/>
                  <a:gd name="connsiteY13-14782" fmla="*/ 120433 h 295437"/>
                  <a:gd name="connsiteX14-14783" fmla="*/ 11522 w 101050"/>
                  <a:gd name="connsiteY14-14784" fmla="*/ 131022 h 295437"/>
                  <a:gd name="connsiteX15-14785" fmla="*/ 20394 w 101050"/>
                  <a:gd name="connsiteY15-14786" fmla="*/ 134244 h 295437"/>
                  <a:gd name="connsiteX16-14787" fmla="*/ 28921 w 101050"/>
                  <a:gd name="connsiteY16-14788" fmla="*/ 130216 h 295437"/>
                  <a:gd name="connsiteX17-14789" fmla="*/ 50467 w 101050"/>
                  <a:gd name="connsiteY17-14790" fmla="*/ 106392 h 295437"/>
                  <a:gd name="connsiteX18-14791" fmla="*/ 36213 w 101050"/>
                  <a:gd name="connsiteY18-14792" fmla="*/ 71 h 295437"/>
                  <a:gd name="connsiteX19-14793" fmla="*/ 59568 w 101050"/>
                  <a:gd name="connsiteY19-14794" fmla="*/ 79841 h 295437"/>
                  <a:gd name="connsiteX20-14795" fmla="*/ 50464 w 101050"/>
                  <a:gd name="connsiteY20-14796" fmla="*/ 75815 h 295437"/>
                  <a:gd name="connsiteX21-14797" fmla="*/ 36213 w 101050"/>
                  <a:gd name="connsiteY21-14798" fmla="*/ 71 h 295437"/>
                  <a:gd name="connsiteX0-14799" fmla="*/ 10585 w 132762"/>
                  <a:gd name="connsiteY0-14800" fmla="*/ 230209 h 310865"/>
                  <a:gd name="connsiteX1-14801" fmla="*/ 90324 w 132762"/>
                  <a:gd name="connsiteY1-14802" fmla="*/ 230209 h 310865"/>
                  <a:gd name="connsiteX2-14803" fmla="*/ 90324 w 132762"/>
                  <a:gd name="connsiteY2-14804" fmla="*/ 310865 h 310865"/>
                  <a:gd name="connsiteX3-14805" fmla="*/ 10585 w 132762"/>
                  <a:gd name="connsiteY3-14806" fmla="*/ 310865 h 310865"/>
                  <a:gd name="connsiteX4-14807" fmla="*/ 10585 w 132762"/>
                  <a:gd name="connsiteY4-14808" fmla="*/ 230209 h 310865"/>
                  <a:gd name="connsiteX5-14809" fmla="*/ 50467 w 132762"/>
                  <a:gd name="connsiteY5-14810" fmla="*/ 121820 h 310865"/>
                  <a:gd name="connsiteX6-14811" fmla="*/ 72129 w 132762"/>
                  <a:gd name="connsiteY6-14812" fmla="*/ 145644 h 310865"/>
                  <a:gd name="connsiteX7-14813" fmla="*/ 80656 w 132762"/>
                  <a:gd name="connsiteY7-14814" fmla="*/ 149672 h 310865"/>
                  <a:gd name="connsiteX8-14815" fmla="*/ 81232 w 132762"/>
                  <a:gd name="connsiteY8-14816" fmla="*/ 149672 h 310865"/>
                  <a:gd name="connsiteX9-14817" fmla="*/ 89528 w 132762"/>
                  <a:gd name="connsiteY9-14818" fmla="*/ 146450 h 310865"/>
                  <a:gd name="connsiteX10-14819" fmla="*/ 101050 w 132762"/>
                  <a:gd name="connsiteY10-14820" fmla="*/ 135861 h 310865"/>
                  <a:gd name="connsiteX11-14821" fmla="*/ 91141 w 132762"/>
                  <a:gd name="connsiteY11-14822" fmla="*/ 205722 h 310865"/>
                  <a:gd name="connsiteX12-14823" fmla="*/ 9794 w 132762"/>
                  <a:gd name="connsiteY12-14824" fmla="*/ 205722 h 310865"/>
                  <a:gd name="connsiteX13-14825" fmla="*/ 0 w 132762"/>
                  <a:gd name="connsiteY13-14826" fmla="*/ 135861 h 310865"/>
                  <a:gd name="connsiteX14-14827" fmla="*/ 11522 w 132762"/>
                  <a:gd name="connsiteY14-14828" fmla="*/ 146450 h 310865"/>
                  <a:gd name="connsiteX15-14829" fmla="*/ 20394 w 132762"/>
                  <a:gd name="connsiteY15-14830" fmla="*/ 149672 h 310865"/>
                  <a:gd name="connsiteX16-14831" fmla="*/ 28921 w 132762"/>
                  <a:gd name="connsiteY16-14832" fmla="*/ 145644 h 310865"/>
                  <a:gd name="connsiteX17-14833" fmla="*/ 50467 w 132762"/>
                  <a:gd name="connsiteY17-14834" fmla="*/ 121820 h 310865"/>
                  <a:gd name="connsiteX18-14835" fmla="*/ 132709 w 132762"/>
                  <a:gd name="connsiteY18-14836" fmla="*/ 60 h 310865"/>
                  <a:gd name="connsiteX19-14837" fmla="*/ 59568 w 132762"/>
                  <a:gd name="connsiteY19-14838" fmla="*/ 95269 h 310865"/>
                  <a:gd name="connsiteX20-14839" fmla="*/ 50464 w 132762"/>
                  <a:gd name="connsiteY20-14840" fmla="*/ 91243 h 310865"/>
                  <a:gd name="connsiteX21-14841" fmla="*/ 132709 w 132762"/>
                  <a:gd name="connsiteY21-14842" fmla="*/ 60 h 310865"/>
                  <a:gd name="connsiteX0-14843" fmla="*/ 10585 w 132731"/>
                  <a:gd name="connsiteY0-14844" fmla="*/ 230149 h 310805"/>
                  <a:gd name="connsiteX1-14845" fmla="*/ 90324 w 132731"/>
                  <a:gd name="connsiteY1-14846" fmla="*/ 230149 h 310805"/>
                  <a:gd name="connsiteX2-14847" fmla="*/ 90324 w 132731"/>
                  <a:gd name="connsiteY2-14848" fmla="*/ 310805 h 310805"/>
                  <a:gd name="connsiteX3-14849" fmla="*/ 10585 w 132731"/>
                  <a:gd name="connsiteY3-14850" fmla="*/ 310805 h 310805"/>
                  <a:gd name="connsiteX4-14851" fmla="*/ 10585 w 132731"/>
                  <a:gd name="connsiteY4-14852" fmla="*/ 230149 h 310805"/>
                  <a:gd name="connsiteX5-14853" fmla="*/ 50467 w 132731"/>
                  <a:gd name="connsiteY5-14854" fmla="*/ 121760 h 310805"/>
                  <a:gd name="connsiteX6-14855" fmla="*/ 72129 w 132731"/>
                  <a:gd name="connsiteY6-14856" fmla="*/ 145584 h 310805"/>
                  <a:gd name="connsiteX7-14857" fmla="*/ 80656 w 132731"/>
                  <a:gd name="connsiteY7-14858" fmla="*/ 149612 h 310805"/>
                  <a:gd name="connsiteX8-14859" fmla="*/ 81232 w 132731"/>
                  <a:gd name="connsiteY8-14860" fmla="*/ 149612 h 310805"/>
                  <a:gd name="connsiteX9-14861" fmla="*/ 89528 w 132731"/>
                  <a:gd name="connsiteY9-14862" fmla="*/ 146390 h 310805"/>
                  <a:gd name="connsiteX10-14863" fmla="*/ 101050 w 132731"/>
                  <a:gd name="connsiteY10-14864" fmla="*/ 135801 h 310805"/>
                  <a:gd name="connsiteX11-14865" fmla="*/ 91141 w 132731"/>
                  <a:gd name="connsiteY11-14866" fmla="*/ 205662 h 310805"/>
                  <a:gd name="connsiteX12-14867" fmla="*/ 9794 w 132731"/>
                  <a:gd name="connsiteY12-14868" fmla="*/ 205662 h 310805"/>
                  <a:gd name="connsiteX13-14869" fmla="*/ 0 w 132731"/>
                  <a:gd name="connsiteY13-14870" fmla="*/ 135801 h 310805"/>
                  <a:gd name="connsiteX14-14871" fmla="*/ 11522 w 132731"/>
                  <a:gd name="connsiteY14-14872" fmla="*/ 146390 h 310805"/>
                  <a:gd name="connsiteX15-14873" fmla="*/ 20394 w 132731"/>
                  <a:gd name="connsiteY15-14874" fmla="*/ 149612 h 310805"/>
                  <a:gd name="connsiteX16-14875" fmla="*/ 28921 w 132731"/>
                  <a:gd name="connsiteY16-14876" fmla="*/ 145584 h 310805"/>
                  <a:gd name="connsiteX17-14877" fmla="*/ 50467 w 132731"/>
                  <a:gd name="connsiteY17-14878" fmla="*/ 121760 h 310805"/>
                  <a:gd name="connsiteX18-14879" fmla="*/ 132709 w 132731"/>
                  <a:gd name="connsiteY18-14880" fmla="*/ 0 h 310805"/>
                  <a:gd name="connsiteX19-14881" fmla="*/ 59568 w 132731"/>
                  <a:gd name="connsiteY19-14882" fmla="*/ 95209 h 310805"/>
                  <a:gd name="connsiteX20-14883" fmla="*/ 132709 w 132731"/>
                  <a:gd name="connsiteY20-14884" fmla="*/ 0 h 310805"/>
                  <a:gd name="connsiteX0-14885" fmla="*/ 10585 w 101050"/>
                  <a:gd name="connsiteY0-14886" fmla="*/ 108389 h 189045"/>
                  <a:gd name="connsiteX1-14887" fmla="*/ 90324 w 101050"/>
                  <a:gd name="connsiteY1-14888" fmla="*/ 108389 h 189045"/>
                  <a:gd name="connsiteX2-14889" fmla="*/ 90324 w 101050"/>
                  <a:gd name="connsiteY2-14890" fmla="*/ 189045 h 189045"/>
                  <a:gd name="connsiteX3-14891" fmla="*/ 10585 w 101050"/>
                  <a:gd name="connsiteY3-14892" fmla="*/ 189045 h 189045"/>
                  <a:gd name="connsiteX4-14893" fmla="*/ 10585 w 101050"/>
                  <a:gd name="connsiteY4-14894" fmla="*/ 108389 h 189045"/>
                  <a:gd name="connsiteX5-14895" fmla="*/ 50467 w 101050"/>
                  <a:gd name="connsiteY5-14896" fmla="*/ 0 h 189045"/>
                  <a:gd name="connsiteX6-14897" fmla="*/ 72129 w 101050"/>
                  <a:gd name="connsiteY6-14898" fmla="*/ 23824 h 189045"/>
                  <a:gd name="connsiteX7-14899" fmla="*/ 80656 w 101050"/>
                  <a:gd name="connsiteY7-14900" fmla="*/ 27852 h 189045"/>
                  <a:gd name="connsiteX8-14901" fmla="*/ 81232 w 101050"/>
                  <a:gd name="connsiteY8-14902" fmla="*/ 27852 h 189045"/>
                  <a:gd name="connsiteX9-14903" fmla="*/ 89528 w 101050"/>
                  <a:gd name="connsiteY9-14904" fmla="*/ 24630 h 189045"/>
                  <a:gd name="connsiteX10-14905" fmla="*/ 101050 w 101050"/>
                  <a:gd name="connsiteY10-14906" fmla="*/ 14041 h 189045"/>
                  <a:gd name="connsiteX11-14907" fmla="*/ 91141 w 101050"/>
                  <a:gd name="connsiteY11-14908" fmla="*/ 83902 h 189045"/>
                  <a:gd name="connsiteX12-14909" fmla="*/ 9794 w 101050"/>
                  <a:gd name="connsiteY12-14910" fmla="*/ 83902 h 189045"/>
                  <a:gd name="connsiteX13-14911" fmla="*/ 0 w 101050"/>
                  <a:gd name="connsiteY13-14912" fmla="*/ 14041 h 189045"/>
                  <a:gd name="connsiteX14-14913" fmla="*/ 11522 w 101050"/>
                  <a:gd name="connsiteY14-14914" fmla="*/ 24630 h 189045"/>
                  <a:gd name="connsiteX15-14915" fmla="*/ 20394 w 101050"/>
                  <a:gd name="connsiteY15-14916" fmla="*/ 27852 h 189045"/>
                  <a:gd name="connsiteX16-14917" fmla="*/ 28921 w 101050"/>
                  <a:gd name="connsiteY16-14918" fmla="*/ 23824 h 189045"/>
                  <a:gd name="connsiteX17-14919" fmla="*/ 50467 w 101050"/>
                  <a:gd name="connsiteY17-14920" fmla="*/ 0 h 18904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</a:cxnLst>
                <a:rect l="l" t="t" r="r" b="b"/>
                <a:pathLst>
                  <a:path w="101050" h="189045">
                    <a:moveTo>
                      <a:pt x="10585" y="108389"/>
                    </a:moveTo>
                    <a:lnTo>
                      <a:pt x="90324" y="108389"/>
                    </a:lnTo>
                    <a:lnTo>
                      <a:pt x="90324" y="189045"/>
                    </a:lnTo>
                    <a:lnTo>
                      <a:pt x="10585" y="189045"/>
                    </a:lnTo>
                    <a:lnTo>
                      <a:pt x="10585" y="108389"/>
                    </a:lnTo>
                    <a:close/>
                    <a:moveTo>
                      <a:pt x="50467" y="0"/>
                    </a:moveTo>
                    <a:lnTo>
                      <a:pt x="72129" y="23824"/>
                    </a:lnTo>
                    <a:cubicBezTo>
                      <a:pt x="74318" y="26241"/>
                      <a:pt x="77429" y="27737"/>
                      <a:pt x="80656" y="27852"/>
                    </a:cubicBezTo>
                    <a:lnTo>
                      <a:pt x="81232" y="27852"/>
                    </a:lnTo>
                    <a:cubicBezTo>
                      <a:pt x="84343" y="27852"/>
                      <a:pt x="87223" y="26702"/>
                      <a:pt x="89528" y="24630"/>
                    </a:cubicBezTo>
                    <a:lnTo>
                      <a:pt x="101050" y="14041"/>
                    </a:lnTo>
                    <a:lnTo>
                      <a:pt x="91141" y="83902"/>
                    </a:lnTo>
                    <a:lnTo>
                      <a:pt x="9794" y="83902"/>
                    </a:lnTo>
                    <a:lnTo>
                      <a:pt x="0" y="14041"/>
                    </a:lnTo>
                    <a:lnTo>
                      <a:pt x="11522" y="24630"/>
                    </a:lnTo>
                    <a:cubicBezTo>
                      <a:pt x="13942" y="26817"/>
                      <a:pt x="17053" y="27968"/>
                      <a:pt x="20394" y="27852"/>
                    </a:cubicBezTo>
                    <a:cubicBezTo>
                      <a:pt x="23621" y="27737"/>
                      <a:pt x="26732" y="26241"/>
                      <a:pt x="28921" y="23824"/>
                    </a:cubicBezTo>
                    <a:lnTo>
                      <a:pt x="504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50" name="ecological-lightbulb-symbol_45588"/>
              <p:cNvSpPr/>
              <p:nvPr/>
            </p:nvSpPr>
            <p:spPr>
              <a:xfrm>
                <a:off x="4807907" y="1272900"/>
                <a:ext cx="440115" cy="692210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1411 w 310355"/>
                  <a:gd name="connsiteY0-11834" fmla="*/ 457144 h 488122"/>
                  <a:gd name="connsiteX1-11835" fmla="*/ 208812 w 310355"/>
                  <a:gd name="connsiteY1-11836" fmla="*/ 457144 h 488122"/>
                  <a:gd name="connsiteX2-11837" fmla="*/ 193716 w 310355"/>
                  <a:gd name="connsiteY2-11838" fmla="*/ 488122 h 488122"/>
                  <a:gd name="connsiteX3-11839" fmla="*/ 116622 w 310355"/>
                  <a:gd name="connsiteY3-11840" fmla="*/ 488122 h 488122"/>
                  <a:gd name="connsiteX4-11841" fmla="*/ 101411 w 310355"/>
                  <a:gd name="connsiteY4-11842" fmla="*/ 457144 h 488122"/>
                  <a:gd name="connsiteX5-11843" fmla="*/ 59636 w 310355"/>
                  <a:gd name="connsiteY5-11844" fmla="*/ 401326 h 488122"/>
                  <a:gd name="connsiteX6-11845" fmla="*/ 250798 w 310355"/>
                  <a:gd name="connsiteY6-11846" fmla="*/ 401326 h 488122"/>
                  <a:gd name="connsiteX7-11847" fmla="*/ 233744 w 310355"/>
                  <a:gd name="connsiteY7-11848" fmla="*/ 432657 h 488122"/>
                  <a:gd name="connsiteX8-11849" fmla="*/ 76574 w 310355"/>
                  <a:gd name="connsiteY8-11850" fmla="*/ 432657 h 488122"/>
                  <a:gd name="connsiteX9-11851" fmla="*/ 59636 w 310355"/>
                  <a:gd name="connsiteY9-11852" fmla="*/ 401326 h 488122"/>
                  <a:gd name="connsiteX10-11853" fmla="*/ 115242 w 310355"/>
                  <a:gd name="connsiteY10-11854" fmla="*/ 283835 h 488122"/>
                  <a:gd name="connsiteX11-11855" fmla="*/ 194981 w 310355"/>
                  <a:gd name="connsiteY11-11856" fmla="*/ 283835 h 488122"/>
                  <a:gd name="connsiteX12-11857" fmla="*/ 194981 w 310355"/>
                  <a:gd name="connsiteY12-11858" fmla="*/ 364491 h 488122"/>
                  <a:gd name="connsiteX13-11859" fmla="*/ 115242 w 310355"/>
                  <a:gd name="connsiteY13-11860" fmla="*/ 283835 h 488122"/>
                  <a:gd name="connsiteX14-11861" fmla="*/ 155124 w 310355"/>
                  <a:gd name="connsiteY14-11862" fmla="*/ 175446 h 488122"/>
                  <a:gd name="connsiteX15-11863" fmla="*/ 176786 w 310355"/>
                  <a:gd name="connsiteY15-11864" fmla="*/ 199270 h 488122"/>
                  <a:gd name="connsiteX16-11865" fmla="*/ 185313 w 310355"/>
                  <a:gd name="connsiteY16-11866" fmla="*/ 203298 h 488122"/>
                  <a:gd name="connsiteX17-11867" fmla="*/ 185889 w 310355"/>
                  <a:gd name="connsiteY17-11868" fmla="*/ 203298 h 488122"/>
                  <a:gd name="connsiteX18-11869" fmla="*/ 194185 w 310355"/>
                  <a:gd name="connsiteY18-11870" fmla="*/ 200076 h 488122"/>
                  <a:gd name="connsiteX19-11871" fmla="*/ 205707 w 310355"/>
                  <a:gd name="connsiteY19-11872" fmla="*/ 189487 h 488122"/>
                  <a:gd name="connsiteX20-11873" fmla="*/ 195798 w 310355"/>
                  <a:gd name="connsiteY20-11874" fmla="*/ 259348 h 488122"/>
                  <a:gd name="connsiteX21-11875" fmla="*/ 114451 w 310355"/>
                  <a:gd name="connsiteY21-11876" fmla="*/ 259348 h 488122"/>
                  <a:gd name="connsiteX22-11877" fmla="*/ 104657 w 310355"/>
                  <a:gd name="connsiteY22-11878" fmla="*/ 189487 h 488122"/>
                  <a:gd name="connsiteX23-11879" fmla="*/ 116179 w 310355"/>
                  <a:gd name="connsiteY23-11880" fmla="*/ 200076 h 488122"/>
                  <a:gd name="connsiteX24-11881" fmla="*/ 125051 w 310355"/>
                  <a:gd name="connsiteY24-11882" fmla="*/ 203298 h 488122"/>
                  <a:gd name="connsiteX25-11883" fmla="*/ 133578 w 310355"/>
                  <a:gd name="connsiteY25-11884" fmla="*/ 199270 h 488122"/>
                  <a:gd name="connsiteX26-11885" fmla="*/ 155124 w 310355"/>
                  <a:gd name="connsiteY26-11886" fmla="*/ 175446 h 488122"/>
                  <a:gd name="connsiteX27-11887" fmla="*/ 152931 w 310355"/>
                  <a:gd name="connsiteY27-11888" fmla="*/ 17 h 488122"/>
                  <a:gd name="connsiteX28-11889" fmla="*/ 310355 w 310355"/>
                  <a:gd name="connsiteY28-11890" fmla="*/ 154993 h 488122"/>
                  <a:gd name="connsiteX29-11891" fmla="*/ 294912 w 310355"/>
                  <a:gd name="connsiteY29-11892" fmla="*/ 222529 h 488122"/>
                  <a:gd name="connsiteX30-11893" fmla="*/ 250774 w 310355"/>
                  <a:gd name="connsiteY30-11894" fmla="*/ 372903 h 488122"/>
                  <a:gd name="connsiteX31-11895" fmla="*/ 250774 w 310355"/>
                  <a:gd name="connsiteY31-11896" fmla="*/ 376700 h 488122"/>
                  <a:gd name="connsiteX32-11897" fmla="*/ 219658 w 310355"/>
                  <a:gd name="connsiteY32-11898" fmla="*/ 376700 h 488122"/>
                  <a:gd name="connsiteX33-11899" fmla="*/ 219658 w 310355"/>
                  <a:gd name="connsiteY33-11900" fmla="*/ 271657 h 488122"/>
                  <a:gd name="connsiteX34-11901" fmla="*/ 219542 w 310355"/>
                  <a:gd name="connsiteY34-11902" fmla="*/ 267515 h 488122"/>
                  <a:gd name="connsiteX35-11903" fmla="*/ 234870 w 310355"/>
                  <a:gd name="connsiteY35-11904" fmla="*/ 158905 h 488122"/>
                  <a:gd name="connsiteX36-11905" fmla="*/ 231758 w 310355"/>
                  <a:gd name="connsiteY36-11906" fmla="*/ 148895 h 488122"/>
                  <a:gd name="connsiteX37-11907" fmla="*/ 214356 w 310355"/>
                  <a:gd name="connsiteY37-11908" fmla="*/ 148090 h 488122"/>
                  <a:gd name="connsiteX38-11909" fmla="*/ 186698 w 310355"/>
                  <a:gd name="connsiteY38-11910" fmla="*/ 173632 h 488122"/>
                  <a:gd name="connsiteX39-11911" fmla="*/ 164225 w 310355"/>
                  <a:gd name="connsiteY39-11912" fmla="*/ 148895 h 488122"/>
                  <a:gd name="connsiteX40-11913" fmla="*/ 155121 w 310355"/>
                  <a:gd name="connsiteY40-11914" fmla="*/ 144869 h 488122"/>
                  <a:gd name="connsiteX41-11915" fmla="*/ 146016 w 310355"/>
                  <a:gd name="connsiteY41-11916" fmla="*/ 148895 h 488122"/>
                  <a:gd name="connsiteX42-11917" fmla="*/ 123659 w 310355"/>
                  <a:gd name="connsiteY42-11918" fmla="*/ 173632 h 488122"/>
                  <a:gd name="connsiteX43-11919" fmla="*/ 96000 w 310355"/>
                  <a:gd name="connsiteY43-11920" fmla="*/ 148205 h 488122"/>
                  <a:gd name="connsiteX44-11921" fmla="*/ 85859 w 310355"/>
                  <a:gd name="connsiteY44-11922" fmla="*/ 144984 h 488122"/>
                  <a:gd name="connsiteX45-11923" fmla="*/ 75372 w 310355"/>
                  <a:gd name="connsiteY45-11924" fmla="*/ 158905 h 488122"/>
                  <a:gd name="connsiteX46-11925" fmla="*/ 90814 w 310355"/>
                  <a:gd name="connsiteY46-11926" fmla="*/ 267515 h 488122"/>
                  <a:gd name="connsiteX47-11927" fmla="*/ 90699 w 310355"/>
                  <a:gd name="connsiteY47-11928" fmla="*/ 271657 h 488122"/>
                  <a:gd name="connsiteX48-11929" fmla="*/ 90699 w 310355"/>
                  <a:gd name="connsiteY48-11930" fmla="*/ 376700 h 488122"/>
                  <a:gd name="connsiteX49-11931" fmla="*/ 59583 w 310355"/>
                  <a:gd name="connsiteY49-11932" fmla="*/ 376700 h 488122"/>
                  <a:gd name="connsiteX50-11933" fmla="*/ 59583 w 310355"/>
                  <a:gd name="connsiteY50-11934" fmla="*/ 373594 h 488122"/>
                  <a:gd name="connsiteX51-11935" fmla="*/ 16597 w 310355"/>
                  <a:gd name="connsiteY51-11936" fmla="*/ 224830 h 488122"/>
                  <a:gd name="connsiteX52-11937" fmla="*/ 2 w 310355"/>
                  <a:gd name="connsiteY52-11938" fmla="*/ 155453 h 488122"/>
                  <a:gd name="connsiteX53-11939" fmla="*/ 152931 w 310355"/>
                  <a:gd name="connsiteY53-11940" fmla="*/ 17 h 488122"/>
                  <a:gd name="connsiteX0-11941" fmla="*/ 101411 w 310355"/>
                  <a:gd name="connsiteY0-11942" fmla="*/ 457144 h 488122"/>
                  <a:gd name="connsiteX1-11943" fmla="*/ 208812 w 310355"/>
                  <a:gd name="connsiteY1-11944" fmla="*/ 457144 h 488122"/>
                  <a:gd name="connsiteX2-11945" fmla="*/ 193716 w 310355"/>
                  <a:gd name="connsiteY2-11946" fmla="*/ 488122 h 488122"/>
                  <a:gd name="connsiteX3-11947" fmla="*/ 116622 w 310355"/>
                  <a:gd name="connsiteY3-11948" fmla="*/ 488122 h 488122"/>
                  <a:gd name="connsiteX4-11949" fmla="*/ 101411 w 310355"/>
                  <a:gd name="connsiteY4-11950" fmla="*/ 457144 h 488122"/>
                  <a:gd name="connsiteX5-11951" fmla="*/ 59636 w 310355"/>
                  <a:gd name="connsiteY5-11952" fmla="*/ 401326 h 488122"/>
                  <a:gd name="connsiteX6-11953" fmla="*/ 250798 w 310355"/>
                  <a:gd name="connsiteY6-11954" fmla="*/ 401326 h 488122"/>
                  <a:gd name="connsiteX7-11955" fmla="*/ 233744 w 310355"/>
                  <a:gd name="connsiteY7-11956" fmla="*/ 432657 h 488122"/>
                  <a:gd name="connsiteX8-11957" fmla="*/ 76574 w 310355"/>
                  <a:gd name="connsiteY8-11958" fmla="*/ 432657 h 488122"/>
                  <a:gd name="connsiteX9-11959" fmla="*/ 59636 w 310355"/>
                  <a:gd name="connsiteY9-11960" fmla="*/ 401326 h 488122"/>
                  <a:gd name="connsiteX10-11961" fmla="*/ 194981 w 310355"/>
                  <a:gd name="connsiteY10-11962" fmla="*/ 364491 h 488122"/>
                  <a:gd name="connsiteX11-11963" fmla="*/ 194981 w 310355"/>
                  <a:gd name="connsiteY11-11964" fmla="*/ 283835 h 488122"/>
                  <a:gd name="connsiteX12-11965" fmla="*/ 194981 w 310355"/>
                  <a:gd name="connsiteY12-11966" fmla="*/ 364491 h 488122"/>
                  <a:gd name="connsiteX13-11967" fmla="*/ 155124 w 310355"/>
                  <a:gd name="connsiteY13-11968" fmla="*/ 175446 h 488122"/>
                  <a:gd name="connsiteX14-11969" fmla="*/ 176786 w 310355"/>
                  <a:gd name="connsiteY14-11970" fmla="*/ 199270 h 488122"/>
                  <a:gd name="connsiteX15-11971" fmla="*/ 185313 w 310355"/>
                  <a:gd name="connsiteY15-11972" fmla="*/ 203298 h 488122"/>
                  <a:gd name="connsiteX16-11973" fmla="*/ 185889 w 310355"/>
                  <a:gd name="connsiteY16-11974" fmla="*/ 203298 h 488122"/>
                  <a:gd name="connsiteX17-11975" fmla="*/ 194185 w 310355"/>
                  <a:gd name="connsiteY17-11976" fmla="*/ 200076 h 488122"/>
                  <a:gd name="connsiteX18-11977" fmla="*/ 205707 w 310355"/>
                  <a:gd name="connsiteY18-11978" fmla="*/ 189487 h 488122"/>
                  <a:gd name="connsiteX19-11979" fmla="*/ 195798 w 310355"/>
                  <a:gd name="connsiteY19-11980" fmla="*/ 259348 h 488122"/>
                  <a:gd name="connsiteX20-11981" fmla="*/ 114451 w 310355"/>
                  <a:gd name="connsiteY20-11982" fmla="*/ 259348 h 488122"/>
                  <a:gd name="connsiteX21-11983" fmla="*/ 104657 w 310355"/>
                  <a:gd name="connsiteY21-11984" fmla="*/ 189487 h 488122"/>
                  <a:gd name="connsiteX22-11985" fmla="*/ 116179 w 310355"/>
                  <a:gd name="connsiteY22-11986" fmla="*/ 200076 h 488122"/>
                  <a:gd name="connsiteX23-11987" fmla="*/ 125051 w 310355"/>
                  <a:gd name="connsiteY23-11988" fmla="*/ 203298 h 488122"/>
                  <a:gd name="connsiteX24-11989" fmla="*/ 133578 w 310355"/>
                  <a:gd name="connsiteY24-11990" fmla="*/ 199270 h 488122"/>
                  <a:gd name="connsiteX25-11991" fmla="*/ 155124 w 310355"/>
                  <a:gd name="connsiteY25-11992" fmla="*/ 175446 h 488122"/>
                  <a:gd name="connsiteX26-11993" fmla="*/ 152931 w 310355"/>
                  <a:gd name="connsiteY26-11994" fmla="*/ 17 h 488122"/>
                  <a:gd name="connsiteX27-11995" fmla="*/ 310355 w 310355"/>
                  <a:gd name="connsiteY27-11996" fmla="*/ 154993 h 488122"/>
                  <a:gd name="connsiteX28-11997" fmla="*/ 294912 w 310355"/>
                  <a:gd name="connsiteY28-11998" fmla="*/ 222529 h 488122"/>
                  <a:gd name="connsiteX29-11999" fmla="*/ 250774 w 310355"/>
                  <a:gd name="connsiteY29-12000" fmla="*/ 372903 h 488122"/>
                  <a:gd name="connsiteX30-12001" fmla="*/ 250774 w 310355"/>
                  <a:gd name="connsiteY30-12002" fmla="*/ 376700 h 488122"/>
                  <a:gd name="connsiteX31-12003" fmla="*/ 219658 w 310355"/>
                  <a:gd name="connsiteY31-12004" fmla="*/ 376700 h 488122"/>
                  <a:gd name="connsiteX32-12005" fmla="*/ 219658 w 310355"/>
                  <a:gd name="connsiteY32-12006" fmla="*/ 271657 h 488122"/>
                  <a:gd name="connsiteX33-12007" fmla="*/ 219542 w 310355"/>
                  <a:gd name="connsiteY33-12008" fmla="*/ 267515 h 488122"/>
                  <a:gd name="connsiteX34-12009" fmla="*/ 234870 w 310355"/>
                  <a:gd name="connsiteY34-12010" fmla="*/ 158905 h 488122"/>
                  <a:gd name="connsiteX35-12011" fmla="*/ 231758 w 310355"/>
                  <a:gd name="connsiteY35-12012" fmla="*/ 148895 h 488122"/>
                  <a:gd name="connsiteX36-12013" fmla="*/ 214356 w 310355"/>
                  <a:gd name="connsiteY36-12014" fmla="*/ 148090 h 488122"/>
                  <a:gd name="connsiteX37-12015" fmla="*/ 186698 w 310355"/>
                  <a:gd name="connsiteY37-12016" fmla="*/ 173632 h 488122"/>
                  <a:gd name="connsiteX38-12017" fmla="*/ 164225 w 310355"/>
                  <a:gd name="connsiteY38-12018" fmla="*/ 148895 h 488122"/>
                  <a:gd name="connsiteX39-12019" fmla="*/ 155121 w 310355"/>
                  <a:gd name="connsiteY39-12020" fmla="*/ 144869 h 488122"/>
                  <a:gd name="connsiteX40-12021" fmla="*/ 146016 w 310355"/>
                  <a:gd name="connsiteY40-12022" fmla="*/ 148895 h 488122"/>
                  <a:gd name="connsiteX41-12023" fmla="*/ 123659 w 310355"/>
                  <a:gd name="connsiteY41-12024" fmla="*/ 173632 h 488122"/>
                  <a:gd name="connsiteX42-12025" fmla="*/ 96000 w 310355"/>
                  <a:gd name="connsiteY42-12026" fmla="*/ 148205 h 488122"/>
                  <a:gd name="connsiteX43-12027" fmla="*/ 85859 w 310355"/>
                  <a:gd name="connsiteY43-12028" fmla="*/ 144984 h 488122"/>
                  <a:gd name="connsiteX44-12029" fmla="*/ 75372 w 310355"/>
                  <a:gd name="connsiteY44-12030" fmla="*/ 158905 h 488122"/>
                  <a:gd name="connsiteX45-12031" fmla="*/ 90814 w 310355"/>
                  <a:gd name="connsiteY45-12032" fmla="*/ 267515 h 488122"/>
                  <a:gd name="connsiteX46-12033" fmla="*/ 90699 w 310355"/>
                  <a:gd name="connsiteY46-12034" fmla="*/ 271657 h 488122"/>
                  <a:gd name="connsiteX47-12035" fmla="*/ 90699 w 310355"/>
                  <a:gd name="connsiteY47-12036" fmla="*/ 376700 h 488122"/>
                  <a:gd name="connsiteX48-12037" fmla="*/ 59583 w 310355"/>
                  <a:gd name="connsiteY48-12038" fmla="*/ 376700 h 488122"/>
                  <a:gd name="connsiteX49-12039" fmla="*/ 59583 w 310355"/>
                  <a:gd name="connsiteY49-12040" fmla="*/ 373594 h 488122"/>
                  <a:gd name="connsiteX50-12041" fmla="*/ 16597 w 310355"/>
                  <a:gd name="connsiteY50-12042" fmla="*/ 224830 h 488122"/>
                  <a:gd name="connsiteX51-12043" fmla="*/ 2 w 310355"/>
                  <a:gd name="connsiteY51-12044" fmla="*/ 155453 h 488122"/>
                  <a:gd name="connsiteX52-12045" fmla="*/ 152931 w 310355"/>
                  <a:gd name="connsiteY52-12046" fmla="*/ 17 h 488122"/>
                  <a:gd name="connsiteX0-12047" fmla="*/ 101411 w 310355"/>
                  <a:gd name="connsiteY0-12048" fmla="*/ 457144 h 488122"/>
                  <a:gd name="connsiteX1-12049" fmla="*/ 208812 w 310355"/>
                  <a:gd name="connsiteY1-12050" fmla="*/ 457144 h 488122"/>
                  <a:gd name="connsiteX2-12051" fmla="*/ 193716 w 310355"/>
                  <a:gd name="connsiteY2-12052" fmla="*/ 488122 h 488122"/>
                  <a:gd name="connsiteX3-12053" fmla="*/ 116622 w 310355"/>
                  <a:gd name="connsiteY3-12054" fmla="*/ 488122 h 488122"/>
                  <a:gd name="connsiteX4-12055" fmla="*/ 101411 w 310355"/>
                  <a:gd name="connsiteY4-12056" fmla="*/ 457144 h 488122"/>
                  <a:gd name="connsiteX5-12057" fmla="*/ 59636 w 310355"/>
                  <a:gd name="connsiteY5-12058" fmla="*/ 401326 h 488122"/>
                  <a:gd name="connsiteX6-12059" fmla="*/ 250798 w 310355"/>
                  <a:gd name="connsiteY6-12060" fmla="*/ 401326 h 488122"/>
                  <a:gd name="connsiteX7-12061" fmla="*/ 233744 w 310355"/>
                  <a:gd name="connsiteY7-12062" fmla="*/ 432657 h 488122"/>
                  <a:gd name="connsiteX8-12063" fmla="*/ 76574 w 310355"/>
                  <a:gd name="connsiteY8-12064" fmla="*/ 432657 h 488122"/>
                  <a:gd name="connsiteX9-12065" fmla="*/ 59636 w 310355"/>
                  <a:gd name="connsiteY9-12066" fmla="*/ 401326 h 488122"/>
                  <a:gd name="connsiteX10-12067" fmla="*/ 194981 w 310355"/>
                  <a:gd name="connsiteY10-12068" fmla="*/ 364491 h 488122"/>
                  <a:gd name="connsiteX11-12069" fmla="*/ 194981 w 310355"/>
                  <a:gd name="connsiteY11-12070" fmla="*/ 283835 h 488122"/>
                  <a:gd name="connsiteX12-12071" fmla="*/ 194981 w 310355"/>
                  <a:gd name="connsiteY12-12072" fmla="*/ 364491 h 488122"/>
                  <a:gd name="connsiteX13-12073" fmla="*/ 155124 w 310355"/>
                  <a:gd name="connsiteY13-12074" fmla="*/ 175446 h 488122"/>
                  <a:gd name="connsiteX14-12075" fmla="*/ 176786 w 310355"/>
                  <a:gd name="connsiteY14-12076" fmla="*/ 199270 h 488122"/>
                  <a:gd name="connsiteX15-12077" fmla="*/ 185313 w 310355"/>
                  <a:gd name="connsiteY15-12078" fmla="*/ 203298 h 488122"/>
                  <a:gd name="connsiteX16-12079" fmla="*/ 185889 w 310355"/>
                  <a:gd name="connsiteY16-12080" fmla="*/ 203298 h 488122"/>
                  <a:gd name="connsiteX17-12081" fmla="*/ 194185 w 310355"/>
                  <a:gd name="connsiteY17-12082" fmla="*/ 200076 h 488122"/>
                  <a:gd name="connsiteX18-12083" fmla="*/ 205707 w 310355"/>
                  <a:gd name="connsiteY18-12084" fmla="*/ 189487 h 488122"/>
                  <a:gd name="connsiteX19-12085" fmla="*/ 195798 w 310355"/>
                  <a:gd name="connsiteY19-12086" fmla="*/ 259348 h 488122"/>
                  <a:gd name="connsiteX20-12087" fmla="*/ 114451 w 310355"/>
                  <a:gd name="connsiteY20-12088" fmla="*/ 259348 h 488122"/>
                  <a:gd name="connsiteX21-12089" fmla="*/ 104657 w 310355"/>
                  <a:gd name="connsiteY21-12090" fmla="*/ 189487 h 488122"/>
                  <a:gd name="connsiteX22-12091" fmla="*/ 116179 w 310355"/>
                  <a:gd name="connsiteY22-12092" fmla="*/ 200076 h 488122"/>
                  <a:gd name="connsiteX23-12093" fmla="*/ 125051 w 310355"/>
                  <a:gd name="connsiteY23-12094" fmla="*/ 203298 h 488122"/>
                  <a:gd name="connsiteX24-12095" fmla="*/ 133578 w 310355"/>
                  <a:gd name="connsiteY24-12096" fmla="*/ 199270 h 488122"/>
                  <a:gd name="connsiteX25-12097" fmla="*/ 155124 w 310355"/>
                  <a:gd name="connsiteY25-12098" fmla="*/ 175446 h 488122"/>
                  <a:gd name="connsiteX26-12099" fmla="*/ 152931 w 310355"/>
                  <a:gd name="connsiteY26-12100" fmla="*/ 17 h 488122"/>
                  <a:gd name="connsiteX27-12101" fmla="*/ 310355 w 310355"/>
                  <a:gd name="connsiteY27-12102" fmla="*/ 154993 h 488122"/>
                  <a:gd name="connsiteX28-12103" fmla="*/ 294912 w 310355"/>
                  <a:gd name="connsiteY28-12104" fmla="*/ 222529 h 488122"/>
                  <a:gd name="connsiteX29-12105" fmla="*/ 250774 w 310355"/>
                  <a:gd name="connsiteY29-12106" fmla="*/ 372903 h 488122"/>
                  <a:gd name="connsiteX30-12107" fmla="*/ 250774 w 310355"/>
                  <a:gd name="connsiteY30-12108" fmla="*/ 376700 h 488122"/>
                  <a:gd name="connsiteX31-12109" fmla="*/ 219658 w 310355"/>
                  <a:gd name="connsiteY31-12110" fmla="*/ 376700 h 488122"/>
                  <a:gd name="connsiteX32-12111" fmla="*/ 219658 w 310355"/>
                  <a:gd name="connsiteY32-12112" fmla="*/ 271657 h 488122"/>
                  <a:gd name="connsiteX33-12113" fmla="*/ 219542 w 310355"/>
                  <a:gd name="connsiteY33-12114" fmla="*/ 267515 h 488122"/>
                  <a:gd name="connsiteX34-12115" fmla="*/ 234870 w 310355"/>
                  <a:gd name="connsiteY34-12116" fmla="*/ 158905 h 488122"/>
                  <a:gd name="connsiteX35-12117" fmla="*/ 231758 w 310355"/>
                  <a:gd name="connsiteY35-12118" fmla="*/ 148895 h 488122"/>
                  <a:gd name="connsiteX36-12119" fmla="*/ 214356 w 310355"/>
                  <a:gd name="connsiteY36-12120" fmla="*/ 148090 h 488122"/>
                  <a:gd name="connsiteX37-12121" fmla="*/ 186698 w 310355"/>
                  <a:gd name="connsiteY37-12122" fmla="*/ 173632 h 488122"/>
                  <a:gd name="connsiteX38-12123" fmla="*/ 164225 w 310355"/>
                  <a:gd name="connsiteY38-12124" fmla="*/ 148895 h 488122"/>
                  <a:gd name="connsiteX39-12125" fmla="*/ 155121 w 310355"/>
                  <a:gd name="connsiteY39-12126" fmla="*/ 144869 h 488122"/>
                  <a:gd name="connsiteX40-12127" fmla="*/ 146016 w 310355"/>
                  <a:gd name="connsiteY40-12128" fmla="*/ 148895 h 488122"/>
                  <a:gd name="connsiteX41-12129" fmla="*/ 123659 w 310355"/>
                  <a:gd name="connsiteY41-12130" fmla="*/ 173632 h 488122"/>
                  <a:gd name="connsiteX42-12131" fmla="*/ 96000 w 310355"/>
                  <a:gd name="connsiteY42-12132" fmla="*/ 148205 h 488122"/>
                  <a:gd name="connsiteX43-12133" fmla="*/ 85859 w 310355"/>
                  <a:gd name="connsiteY43-12134" fmla="*/ 144984 h 488122"/>
                  <a:gd name="connsiteX44-12135" fmla="*/ 75372 w 310355"/>
                  <a:gd name="connsiteY44-12136" fmla="*/ 158905 h 488122"/>
                  <a:gd name="connsiteX45-12137" fmla="*/ 90814 w 310355"/>
                  <a:gd name="connsiteY45-12138" fmla="*/ 267515 h 488122"/>
                  <a:gd name="connsiteX46-12139" fmla="*/ 90699 w 310355"/>
                  <a:gd name="connsiteY46-12140" fmla="*/ 271657 h 488122"/>
                  <a:gd name="connsiteX47-12141" fmla="*/ 90699 w 310355"/>
                  <a:gd name="connsiteY47-12142" fmla="*/ 376700 h 488122"/>
                  <a:gd name="connsiteX48-12143" fmla="*/ 59583 w 310355"/>
                  <a:gd name="connsiteY48-12144" fmla="*/ 376700 h 488122"/>
                  <a:gd name="connsiteX49-12145" fmla="*/ 59583 w 310355"/>
                  <a:gd name="connsiteY49-12146" fmla="*/ 373594 h 488122"/>
                  <a:gd name="connsiteX50-12147" fmla="*/ 16597 w 310355"/>
                  <a:gd name="connsiteY50-12148" fmla="*/ 224830 h 488122"/>
                  <a:gd name="connsiteX51-12149" fmla="*/ 2 w 310355"/>
                  <a:gd name="connsiteY51-12150" fmla="*/ 155453 h 488122"/>
                  <a:gd name="connsiteX52-12151" fmla="*/ 152931 w 310355"/>
                  <a:gd name="connsiteY52-12152" fmla="*/ 17 h 488122"/>
                  <a:gd name="connsiteX0-12153" fmla="*/ 101411 w 310355"/>
                  <a:gd name="connsiteY0-12154" fmla="*/ 457144 h 488122"/>
                  <a:gd name="connsiteX1-12155" fmla="*/ 208812 w 310355"/>
                  <a:gd name="connsiteY1-12156" fmla="*/ 457144 h 488122"/>
                  <a:gd name="connsiteX2-12157" fmla="*/ 193716 w 310355"/>
                  <a:gd name="connsiteY2-12158" fmla="*/ 488122 h 488122"/>
                  <a:gd name="connsiteX3-12159" fmla="*/ 116622 w 310355"/>
                  <a:gd name="connsiteY3-12160" fmla="*/ 488122 h 488122"/>
                  <a:gd name="connsiteX4-12161" fmla="*/ 101411 w 310355"/>
                  <a:gd name="connsiteY4-12162" fmla="*/ 457144 h 488122"/>
                  <a:gd name="connsiteX5-12163" fmla="*/ 59636 w 310355"/>
                  <a:gd name="connsiteY5-12164" fmla="*/ 401326 h 488122"/>
                  <a:gd name="connsiteX6-12165" fmla="*/ 250798 w 310355"/>
                  <a:gd name="connsiteY6-12166" fmla="*/ 401326 h 488122"/>
                  <a:gd name="connsiteX7-12167" fmla="*/ 233744 w 310355"/>
                  <a:gd name="connsiteY7-12168" fmla="*/ 432657 h 488122"/>
                  <a:gd name="connsiteX8-12169" fmla="*/ 76574 w 310355"/>
                  <a:gd name="connsiteY8-12170" fmla="*/ 432657 h 488122"/>
                  <a:gd name="connsiteX9-12171" fmla="*/ 59636 w 310355"/>
                  <a:gd name="connsiteY9-12172" fmla="*/ 401326 h 488122"/>
                  <a:gd name="connsiteX10-12173" fmla="*/ 155124 w 310355"/>
                  <a:gd name="connsiteY10-12174" fmla="*/ 175446 h 488122"/>
                  <a:gd name="connsiteX11-12175" fmla="*/ 176786 w 310355"/>
                  <a:gd name="connsiteY11-12176" fmla="*/ 199270 h 488122"/>
                  <a:gd name="connsiteX12-12177" fmla="*/ 185313 w 310355"/>
                  <a:gd name="connsiteY12-12178" fmla="*/ 203298 h 488122"/>
                  <a:gd name="connsiteX13-12179" fmla="*/ 185889 w 310355"/>
                  <a:gd name="connsiteY13-12180" fmla="*/ 203298 h 488122"/>
                  <a:gd name="connsiteX14-12181" fmla="*/ 194185 w 310355"/>
                  <a:gd name="connsiteY14-12182" fmla="*/ 200076 h 488122"/>
                  <a:gd name="connsiteX15-12183" fmla="*/ 205707 w 310355"/>
                  <a:gd name="connsiteY15-12184" fmla="*/ 189487 h 488122"/>
                  <a:gd name="connsiteX16-12185" fmla="*/ 195798 w 310355"/>
                  <a:gd name="connsiteY16-12186" fmla="*/ 259348 h 488122"/>
                  <a:gd name="connsiteX17-12187" fmla="*/ 114451 w 310355"/>
                  <a:gd name="connsiteY17-12188" fmla="*/ 259348 h 488122"/>
                  <a:gd name="connsiteX18-12189" fmla="*/ 104657 w 310355"/>
                  <a:gd name="connsiteY18-12190" fmla="*/ 189487 h 488122"/>
                  <a:gd name="connsiteX19-12191" fmla="*/ 116179 w 310355"/>
                  <a:gd name="connsiteY19-12192" fmla="*/ 200076 h 488122"/>
                  <a:gd name="connsiteX20-12193" fmla="*/ 125051 w 310355"/>
                  <a:gd name="connsiteY20-12194" fmla="*/ 203298 h 488122"/>
                  <a:gd name="connsiteX21-12195" fmla="*/ 133578 w 310355"/>
                  <a:gd name="connsiteY21-12196" fmla="*/ 199270 h 488122"/>
                  <a:gd name="connsiteX22-12197" fmla="*/ 155124 w 310355"/>
                  <a:gd name="connsiteY22-12198" fmla="*/ 175446 h 488122"/>
                  <a:gd name="connsiteX23-12199" fmla="*/ 152931 w 310355"/>
                  <a:gd name="connsiteY23-12200" fmla="*/ 17 h 488122"/>
                  <a:gd name="connsiteX24-12201" fmla="*/ 310355 w 310355"/>
                  <a:gd name="connsiteY24-12202" fmla="*/ 154993 h 488122"/>
                  <a:gd name="connsiteX25-12203" fmla="*/ 294912 w 310355"/>
                  <a:gd name="connsiteY25-12204" fmla="*/ 222529 h 488122"/>
                  <a:gd name="connsiteX26-12205" fmla="*/ 250774 w 310355"/>
                  <a:gd name="connsiteY26-12206" fmla="*/ 372903 h 488122"/>
                  <a:gd name="connsiteX27-12207" fmla="*/ 250774 w 310355"/>
                  <a:gd name="connsiteY27-12208" fmla="*/ 376700 h 488122"/>
                  <a:gd name="connsiteX28-12209" fmla="*/ 219658 w 310355"/>
                  <a:gd name="connsiteY28-12210" fmla="*/ 376700 h 488122"/>
                  <a:gd name="connsiteX29-12211" fmla="*/ 219658 w 310355"/>
                  <a:gd name="connsiteY29-12212" fmla="*/ 271657 h 488122"/>
                  <a:gd name="connsiteX30-12213" fmla="*/ 219542 w 310355"/>
                  <a:gd name="connsiteY30-12214" fmla="*/ 267515 h 488122"/>
                  <a:gd name="connsiteX31-12215" fmla="*/ 234870 w 310355"/>
                  <a:gd name="connsiteY31-12216" fmla="*/ 158905 h 488122"/>
                  <a:gd name="connsiteX32-12217" fmla="*/ 231758 w 310355"/>
                  <a:gd name="connsiteY32-12218" fmla="*/ 148895 h 488122"/>
                  <a:gd name="connsiteX33-12219" fmla="*/ 214356 w 310355"/>
                  <a:gd name="connsiteY33-12220" fmla="*/ 148090 h 488122"/>
                  <a:gd name="connsiteX34-12221" fmla="*/ 186698 w 310355"/>
                  <a:gd name="connsiteY34-12222" fmla="*/ 173632 h 488122"/>
                  <a:gd name="connsiteX35-12223" fmla="*/ 164225 w 310355"/>
                  <a:gd name="connsiteY35-12224" fmla="*/ 148895 h 488122"/>
                  <a:gd name="connsiteX36-12225" fmla="*/ 155121 w 310355"/>
                  <a:gd name="connsiteY36-12226" fmla="*/ 144869 h 488122"/>
                  <a:gd name="connsiteX37-12227" fmla="*/ 146016 w 310355"/>
                  <a:gd name="connsiteY37-12228" fmla="*/ 148895 h 488122"/>
                  <a:gd name="connsiteX38-12229" fmla="*/ 123659 w 310355"/>
                  <a:gd name="connsiteY38-12230" fmla="*/ 173632 h 488122"/>
                  <a:gd name="connsiteX39-12231" fmla="*/ 96000 w 310355"/>
                  <a:gd name="connsiteY39-12232" fmla="*/ 148205 h 488122"/>
                  <a:gd name="connsiteX40-12233" fmla="*/ 85859 w 310355"/>
                  <a:gd name="connsiteY40-12234" fmla="*/ 144984 h 488122"/>
                  <a:gd name="connsiteX41-12235" fmla="*/ 75372 w 310355"/>
                  <a:gd name="connsiteY41-12236" fmla="*/ 158905 h 488122"/>
                  <a:gd name="connsiteX42-12237" fmla="*/ 90814 w 310355"/>
                  <a:gd name="connsiteY42-12238" fmla="*/ 267515 h 488122"/>
                  <a:gd name="connsiteX43-12239" fmla="*/ 90699 w 310355"/>
                  <a:gd name="connsiteY43-12240" fmla="*/ 271657 h 488122"/>
                  <a:gd name="connsiteX44-12241" fmla="*/ 90699 w 310355"/>
                  <a:gd name="connsiteY44-12242" fmla="*/ 376700 h 488122"/>
                  <a:gd name="connsiteX45-12243" fmla="*/ 59583 w 310355"/>
                  <a:gd name="connsiteY45-12244" fmla="*/ 376700 h 488122"/>
                  <a:gd name="connsiteX46-12245" fmla="*/ 59583 w 310355"/>
                  <a:gd name="connsiteY46-12246" fmla="*/ 373594 h 488122"/>
                  <a:gd name="connsiteX47-12247" fmla="*/ 16597 w 310355"/>
                  <a:gd name="connsiteY47-12248" fmla="*/ 224830 h 488122"/>
                  <a:gd name="connsiteX48-12249" fmla="*/ 2 w 310355"/>
                  <a:gd name="connsiteY48-12250" fmla="*/ 155453 h 488122"/>
                  <a:gd name="connsiteX49-12251" fmla="*/ 152931 w 310355"/>
                  <a:gd name="connsiteY49-12252" fmla="*/ 17 h 488122"/>
                  <a:gd name="connsiteX0-12253" fmla="*/ 101411 w 310355"/>
                  <a:gd name="connsiteY0-12254" fmla="*/ 457144 h 488122"/>
                  <a:gd name="connsiteX1-12255" fmla="*/ 208812 w 310355"/>
                  <a:gd name="connsiteY1-12256" fmla="*/ 457144 h 488122"/>
                  <a:gd name="connsiteX2-12257" fmla="*/ 193716 w 310355"/>
                  <a:gd name="connsiteY2-12258" fmla="*/ 488122 h 488122"/>
                  <a:gd name="connsiteX3-12259" fmla="*/ 116622 w 310355"/>
                  <a:gd name="connsiteY3-12260" fmla="*/ 488122 h 488122"/>
                  <a:gd name="connsiteX4-12261" fmla="*/ 101411 w 310355"/>
                  <a:gd name="connsiteY4-12262" fmla="*/ 457144 h 488122"/>
                  <a:gd name="connsiteX5-12263" fmla="*/ 59636 w 310355"/>
                  <a:gd name="connsiteY5-12264" fmla="*/ 401326 h 488122"/>
                  <a:gd name="connsiteX6-12265" fmla="*/ 250798 w 310355"/>
                  <a:gd name="connsiteY6-12266" fmla="*/ 401326 h 488122"/>
                  <a:gd name="connsiteX7-12267" fmla="*/ 233744 w 310355"/>
                  <a:gd name="connsiteY7-12268" fmla="*/ 432657 h 488122"/>
                  <a:gd name="connsiteX8-12269" fmla="*/ 76574 w 310355"/>
                  <a:gd name="connsiteY8-12270" fmla="*/ 432657 h 488122"/>
                  <a:gd name="connsiteX9-12271" fmla="*/ 59636 w 310355"/>
                  <a:gd name="connsiteY9-12272" fmla="*/ 401326 h 488122"/>
                  <a:gd name="connsiteX10-12273" fmla="*/ 155124 w 310355"/>
                  <a:gd name="connsiteY10-12274" fmla="*/ 175446 h 488122"/>
                  <a:gd name="connsiteX11-12275" fmla="*/ 176786 w 310355"/>
                  <a:gd name="connsiteY11-12276" fmla="*/ 199270 h 488122"/>
                  <a:gd name="connsiteX12-12277" fmla="*/ 185313 w 310355"/>
                  <a:gd name="connsiteY12-12278" fmla="*/ 203298 h 488122"/>
                  <a:gd name="connsiteX13-12279" fmla="*/ 185889 w 310355"/>
                  <a:gd name="connsiteY13-12280" fmla="*/ 203298 h 488122"/>
                  <a:gd name="connsiteX14-12281" fmla="*/ 194185 w 310355"/>
                  <a:gd name="connsiteY14-12282" fmla="*/ 200076 h 488122"/>
                  <a:gd name="connsiteX15-12283" fmla="*/ 205707 w 310355"/>
                  <a:gd name="connsiteY15-12284" fmla="*/ 189487 h 488122"/>
                  <a:gd name="connsiteX16-12285" fmla="*/ 114451 w 310355"/>
                  <a:gd name="connsiteY16-12286" fmla="*/ 259348 h 488122"/>
                  <a:gd name="connsiteX17-12287" fmla="*/ 104657 w 310355"/>
                  <a:gd name="connsiteY17-12288" fmla="*/ 189487 h 488122"/>
                  <a:gd name="connsiteX18-12289" fmla="*/ 116179 w 310355"/>
                  <a:gd name="connsiteY18-12290" fmla="*/ 200076 h 488122"/>
                  <a:gd name="connsiteX19-12291" fmla="*/ 125051 w 310355"/>
                  <a:gd name="connsiteY19-12292" fmla="*/ 203298 h 488122"/>
                  <a:gd name="connsiteX20-12293" fmla="*/ 133578 w 310355"/>
                  <a:gd name="connsiteY20-12294" fmla="*/ 199270 h 488122"/>
                  <a:gd name="connsiteX21-12295" fmla="*/ 155124 w 310355"/>
                  <a:gd name="connsiteY21-12296" fmla="*/ 175446 h 488122"/>
                  <a:gd name="connsiteX22-12297" fmla="*/ 152931 w 310355"/>
                  <a:gd name="connsiteY22-12298" fmla="*/ 17 h 488122"/>
                  <a:gd name="connsiteX23-12299" fmla="*/ 310355 w 310355"/>
                  <a:gd name="connsiteY23-12300" fmla="*/ 154993 h 488122"/>
                  <a:gd name="connsiteX24-12301" fmla="*/ 294912 w 310355"/>
                  <a:gd name="connsiteY24-12302" fmla="*/ 222529 h 488122"/>
                  <a:gd name="connsiteX25-12303" fmla="*/ 250774 w 310355"/>
                  <a:gd name="connsiteY25-12304" fmla="*/ 372903 h 488122"/>
                  <a:gd name="connsiteX26-12305" fmla="*/ 250774 w 310355"/>
                  <a:gd name="connsiteY26-12306" fmla="*/ 376700 h 488122"/>
                  <a:gd name="connsiteX27-12307" fmla="*/ 219658 w 310355"/>
                  <a:gd name="connsiteY27-12308" fmla="*/ 376700 h 488122"/>
                  <a:gd name="connsiteX28-12309" fmla="*/ 219658 w 310355"/>
                  <a:gd name="connsiteY28-12310" fmla="*/ 271657 h 488122"/>
                  <a:gd name="connsiteX29-12311" fmla="*/ 219542 w 310355"/>
                  <a:gd name="connsiteY29-12312" fmla="*/ 267515 h 488122"/>
                  <a:gd name="connsiteX30-12313" fmla="*/ 234870 w 310355"/>
                  <a:gd name="connsiteY30-12314" fmla="*/ 158905 h 488122"/>
                  <a:gd name="connsiteX31-12315" fmla="*/ 231758 w 310355"/>
                  <a:gd name="connsiteY31-12316" fmla="*/ 148895 h 488122"/>
                  <a:gd name="connsiteX32-12317" fmla="*/ 214356 w 310355"/>
                  <a:gd name="connsiteY32-12318" fmla="*/ 148090 h 488122"/>
                  <a:gd name="connsiteX33-12319" fmla="*/ 186698 w 310355"/>
                  <a:gd name="connsiteY33-12320" fmla="*/ 173632 h 488122"/>
                  <a:gd name="connsiteX34-12321" fmla="*/ 164225 w 310355"/>
                  <a:gd name="connsiteY34-12322" fmla="*/ 148895 h 488122"/>
                  <a:gd name="connsiteX35-12323" fmla="*/ 155121 w 310355"/>
                  <a:gd name="connsiteY35-12324" fmla="*/ 144869 h 488122"/>
                  <a:gd name="connsiteX36-12325" fmla="*/ 146016 w 310355"/>
                  <a:gd name="connsiteY36-12326" fmla="*/ 148895 h 488122"/>
                  <a:gd name="connsiteX37-12327" fmla="*/ 123659 w 310355"/>
                  <a:gd name="connsiteY37-12328" fmla="*/ 173632 h 488122"/>
                  <a:gd name="connsiteX38-12329" fmla="*/ 96000 w 310355"/>
                  <a:gd name="connsiteY38-12330" fmla="*/ 148205 h 488122"/>
                  <a:gd name="connsiteX39-12331" fmla="*/ 85859 w 310355"/>
                  <a:gd name="connsiteY39-12332" fmla="*/ 144984 h 488122"/>
                  <a:gd name="connsiteX40-12333" fmla="*/ 75372 w 310355"/>
                  <a:gd name="connsiteY40-12334" fmla="*/ 158905 h 488122"/>
                  <a:gd name="connsiteX41-12335" fmla="*/ 90814 w 310355"/>
                  <a:gd name="connsiteY41-12336" fmla="*/ 267515 h 488122"/>
                  <a:gd name="connsiteX42-12337" fmla="*/ 90699 w 310355"/>
                  <a:gd name="connsiteY42-12338" fmla="*/ 271657 h 488122"/>
                  <a:gd name="connsiteX43-12339" fmla="*/ 90699 w 310355"/>
                  <a:gd name="connsiteY43-12340" fmla="*/ 376700 h 488122"/>
                  <a:gd name="connsiteX44-12341" fmla="*/ 59583 w 310355"/>
                  <a:gd name="connsiteY44-12342" fmla="*/ 376700 h 488122"/>
                  <a:gd name="connsiteX45-12343" fmla="*/ 59583 w 310355"/>
                  <a:gd name="connsiteY45-12344" fmla="*/ 373594 h 488122"/>
                  <a:gd name="connsiteX46-12345" fmla="*/ 16597 w 310355"/>
                  <a:gd name="connsiteY46-12346" fmla="*/ 224830 h 488122"/>
                  <a:gd name="connsiteX47-12347" fmla="*/ 2 w 310355"/>
                  <a:gd name="connsiteY47-12348" fmla="*/ 155453 h 488122"/>
                  <a:gd name="connsiteX48-12349" fmla="*/ 152931 w 310355"/>
                  <a:gd name="connsiteY48-12350" fmla="*/ 17 h 488122"/>
                  <a:gd name="connsiteX0-12351" fmla="*/ 101411 w 310355"/>
                  <a:gd name="connsiteY0-12352" fmla="*/ 457144 h 488122"/>
                  <a:gd name="connsiteX1-12353" fmla="*/ 208812 w 310355"/>
                  <a:gd name="connsiteY1-12354" fmla="*/ 457144 h 488122"/>
                  <a:gd name="connsiteX2-12355" fmla="*/ 193716 w 310355"/>
                  <a:gd name="connsiteY2-12356" fmla="*/ 488122 h 488122"/>
                  <a:gd name="connsiteX3-12357" fmla="*/ 116622 w 310355"/>
                  <a:gd name="connsiteY3-12358" fmla="*/ 488122 h 488122"/>
                  <a:gd name="connsiteX4-12359" fmla="*/ 101411 w 310355"/>
                  <a:gd name="connsiteY4-12360" fmla="*/ 457144 h 488122"/>
                  <a:gd name="connsiteX5-12361" fmla="*/ 59636 w 310355"/>
                  <a:gd name="connsiteY5-12362" fmla="*/ 401326 h 488122"/>
                  <a:gd name="connsiteX6-12363" fmla="*/ 250798 w 310355"/>
                  <a:gd name="connsiteY6-12364" fmla="*/ 401326 h 488122"/>
                  <a:gd name="connsiteX7-12365" fmla="*/ 233744 w 310355"/>
                  <a:gd name="connsiteY7-12366" fmla="*/ 432657 h 488122"/>
                  <a:gd name="connsiteX8-12367" fmla="*/ 76574 w 310355"/>
                  <a:gd name="connsiteY8-12368" fmla="*/ 432657 h 488122"/>
                  <a:gd name="connsiteX9-12369" fmla="*/ 59636 w 310355"/>
                  <a:gd name="connsiteY9-12370" fmla="*/ 401326 h 488122"/>
                  <a:gd name="connsiteX10-12371" fmla="*/ 155124 w 310355"/>
                  <a:gd name="connsiteY10-12372" fmla="*/ 175446 h 488122"/>
                  <a:gd name="connsiteX11-12373" fmla="*/ 176786 w 310355"/>
                  <a:gd name="connsiteY11-12374" fmla="*/ 199270 h 488122"/>
                  <a:gd name="connsiteX12-12375" fmla="*/ 185313 w 310355"/>
                  <a:gd name="connsiteY12-12376" fmla="*/ 203298 h 488122"/>
                  <a:gd name="connsiteX13-12377" fmla="*/ 185889 w 310355"/>
                  <a:gd name="connsiteY13-12378" fmla="*/ 203298 h 488122"/>
                  <a:gd name="connsiteX14-12379" fmla="*/ 194185 w 310355"/>
                  <a:gd name="connsiteY14-12380" fmla="*/ 200076 h 488122"/>
                  <a:gd name="connsiteX15-12381" fmla="*/ 205707 w 310355"/>
                  <a:gd name="connsiteY15-12382" fmla="*/ 189487 h 488122"/>
                  <a:gd name="connsiteX16-12383" fmla="*/ 104657 w 310355"/>
                  <a:gd name="connsiteY16-12384" fmla="*/ 189487 h 488122"/>
                  <a:gd name="connsiteX17-12385" fmla="*/ 116179 w 310355"/>
                  <a:gd name="connsiteY17-12386" fmla="*/ 200076 h 488122"/>
                  <a:gd name="connsiteX18-12387" fmla="*/ 125051 w 310355"/>
                  <a:gd name="connsiteY18-12388" fmla="*/ 203298 h 488122"/>
                  <a:gd name="connsiteX19-12389" fmla="*/ 133578 w 310355"/>
                  <a:gd name="connsiteY19-12390" fmla="*/ 199270 h 488122"/>
                  <a:gd name="connsiteX20-12391" fmla="*/ 155124 w 310355"/>
                  <a:gd name="connsiteY20-12392" fmla="*/ 175446 h 488122"/>
                  <a:gd name="connsiteX21-12393" fmla="*/ 152931 w 310355"/>
                  <a:gd name="connsiteY21-12394" fmla="*/ 17 h 488122"/>
                  <a:gd name="connsiteX22-12395" fmla="*/ 310355 w 310355"/>
                  <a:gd name="connsiteY22-12396" fmla="*/ 154993 h 488122"/>
                  <a:gd name="connsiteX23-12397" fmla="*/ 294912 w 310355"/>
                  <a:gd name="connsiteY23-12398" fmla="*/ 222529 h 488122"/>
                  <a:gd name="connsiteX24-12399" fmla="*/ 250774 w 310355"/>
                  <a:gd name="connsiteY24-12400" fmla="*/ 372903 h 488122"/>
                  <a:gd name="connsiteX25-12401" fmla="*/ 250774 w 310355"/>
                  <a:gd name="connsiteY25-12402" fmla="*/ 376700 h 488122"/>
                  <a:gd name="connsiteX26-12403" fmla="*/ 219658 w 310355"/>
                  <a:gd name="connsiteY26-12404" fmla="*/ 376700 h 488122"/>
                  <a:gd name="connsiteX27-12405" fmla="*/ 219658 w 310355"/>
                  <a:gd name="connsiteY27-12406" fmla="*/ 271657 h 488122"/>
                  <a:gd name="connsiteX28-12407" fmla="*/ 219542 w 310355"/>
                  <a:gd name="connsiteY28-12408" fmla="*/ 267515 h 488122"/>
                  <a:gd name="connsiteX29-12409" fmla="*/ 234870 w 310355"/>
                  <a:gd name="connsiteY29-12410" fmla="*/ 158905 h 488122"/>
                  <a:gd name="connsiteX30-12411" fmla="*/ 231758 w 310355"/>
                  <a:gd name="connsiteY30-12412" fmla="*/ 148895 h 488122"/>
                  <a:gd name="connsiteX31-12413" fmla="*/ 214356 w 310355"/>
                  <a:gd name="connsiteY31-12414" fmla="*/ 148090 h 488122"/>
                  <a:gd name="connsiteX32-12415" fmla="*/ 186698 w 310355"/>
                  <a:gd name="connsiteY32-12416" fmla="*/ 173632 h 488122"/>
                  <a:gd name="connsiteX33-12417" fmla="*/ 164225 w 310355"/>
                  <a:gd name="connsiteY33-12418" fmla="*/ 148895 h 488122"/>
                  <a:gd name="connsiteX34-12419" fmla="*/ 155121 w 310355"/>
                  <a:gd name="connsiteY34-12420" fmla="*/ 144869 h 488122"/>
                  <a:gd name="connsiteX35-12421" fmla="*/ 146016 w 310355"/>
                  <a:gd name="connsiteY35-12422" fmla="*/ 148895 h 488122"/>
                  <a:gd name="connsiteX36-12423" fmla="*/ 123659 w 310355"/>
                  <a:gd name="connsiteY36-12424" fmla="*/ 173632 h 488122"/>
                  <a:gd name="connsiteX37-12425" fmla="*/ 96000 w 310355"/>
                  <a:gd name="connsiteY37-12426" fmla="*/ 148205 h 488122"/>
                  <a:gd name="connsiteX38-12427" fmla="*/ 85859 w 310355"/>
                  <a:gd name="connsiteY38-12428" fmla="*/ 144984 h 488122"/>
                  <a:gd name="connsiteX39-12429" fmla="*/ 75372 w 310355"/>
                  <a:gd name="connsiteY39-12430" fmla="*/ 158905 h 488122"/>
                  <a:gd name="connsiteX40-12431" fmla="*/ 90814 w 310355"/>
                  <a:gd name="connsiteY40-12432" fmla="*/ 267515 h 488122"/>
                  <a:gd name="connsiteX41-12433" fmla="*/ 90699 w 310355"/>
                  <a:gd name="connsiteY41-12434" fmla="*/ 271657 h 488122"/>
                  <a:gd name="connsiteX42-12435" fmla="*/ 90699 w 310355"/>
                  <a:gd name="connsiteY42-12436" fmla="*/ 376700 h 488122"/>
                  <a:gd name="connsiteX43-12437" fmla="*/ 59583 w 310355"/>
                  <a:gd name="connsiteY43-12438" fmla="*/ 376700 h 488122"/>
                  <a:gd name="connsiteX44-12439" fmla="*/ 59583 w 310355"/>
                  <a:gd name="connsiteY44-12440" fmla="*/ 373594 h 488122"/>
                  <a:gd name="connsiteX45-12441" fmla="*/ 16597 w 310355"/>
                  <a:gd name="connsiteY45-12442" fmla="*/ 224830 h 488122"/>
                  <a:gd name="connsiteX46-12443" fmla="*/ 2 w 310355"/>
                  <a:gd name="connsiteY46-12444" fmla="*/ 155453 h 488122"/>
                  <a:gd name="connsiteX47-12445" fmla="*/ 152931 w 310355"/>
                  <a:gd name="connsiteY47-12446" fmla="*/ 17 h 488122"/>
                  <a:gd name="connsiteX0-12447" fmla="*/ 101411 w 310355"/>
                  <a:gd name="connsiteY0-12448" fmla="*/ 457144 h 488122"/>
                  <a:gd name="connsiteX1-12449" fmla="*/ 208812 w 310355"/>
                  <a:gd name="connsiteY1-12450" fmla="*/ 457144 h 488122"/>
                  <a:gd name="connsiteX2-12451" fmla="*/ 193716 w 310355"/>
                  <a:gd name="connsiteY2-12452" fmla="*/ 488122 h 488122"/>
                  <a:gd name="connsiteX3-12453" fmla="*/ 116622 w 310355"/>
                  <a:gd name="connsiteY3-12454" fmla="*/ 488122 h 488122"/>
                  <a:gd name="connsiteX4-12455" fmla="*/ 101411 w 310355"/>
                  <a:gd name="connsiteY4-12456" fmla="*/ 457144 h 488122"/>
                  <a:gd name="connsiteX5-12457" fmla="*/ 59636 w 310355"/>
                  <a:gd name="connsiteY5-12458" fmla="*/ 401326 h 488122"/>
                  <a:gd name="connsiteX6-12459" fmla="*/ 250798 w 310355"/>
                  <a:gd name="connsiteY6-12460" fmla="*/ 401326 h 488122"/>
                  <a:gd name="connsiteX7-12461" fmla="*/ 233744 w 310355"/>
                  <a:gd name="connsiteY7-12462" fmla="*/ 432657 h 488122"/>
                  <a:gd name="connsiteX8-12463" fmla="*/ 76574 w 310355"/>
                  <a:gd name="connsiteY8-12464" fmla="*/ 432657 h 488122"/>
                  <a:gd name="connsiteX9-12465" fmla="*/ 59636 w 310355"/>
                  <a:gd name="connsiteY9-12466" fmla="*/ 401326 h 488122"/>
                  <a:gd name="connsiteX10-12467" fmla="*/ 155124 w 310355"/>
                  <a:gd name="connsiteY10-12468" fmla="*/ 175446 h 488122"/>
                  <a:gd name="connsiteX11-12469" fmla="*/ 176786 w 310355"/>
                  <a:gd name="connsiteY11-12470" fmla="*/ 199270 h 488122"/>
                  <a:gd name="connsiteX12-12471" fmla="*/ 185313 w 310355"/>
                  <a:gd name="connsiteY12-12472" fmla="*/ 203298 h 488122"/>
                  <a:gd name="connsiteX13-12473" fmla="*/ 185889 w 310355"/>
                  <a:gd name="connsiteY13-12474" fmla="*/ 203298 h 488122"/>
                  <a:gd name="connsiteX14-12475" fmla="*/ 194185 w 310355"/>
                  <a:gd name="connsiteY14-12476" fmla="*/ 200076 h 488122"/>
                  <a:gd name="connsiteX15-12477" fmla="*/ 205707 w 310355"/>
                  <a:gd name="connsiteY15-12478" fmla="*/ 189487 h 488122"/>
                  <a:gd name="connsiteX16-12479" fmla="*/ 104657 w 310355"/>
                  <a:gd name="connsiteY16-12480" fmla="*/ 189487 h 488122"/>
                  <a:gd name="connsiteX17-12481" fmla="*/ 125051 w 310355"/>
                  <a:gd name="connsiteY17-12482" fmla="*/ 203298 h 488122"/>
                  <a:gd name="connsiteX18-12483" fmla="*/ 133578 w 310355"/>
                  <a:gd name="connsiteY18-12484" fmla="*/ 199270 h 488122"/>
                  <a:gd name="connsiteX19-12485" fmla="*/ 155124 w 310355"/>
                  <a:gd name="connsiteY19-12486" fmla="*/ 175446 h 488122"/>
                  <a:gd name="connsiteX20-12487" fmla="*/ 152931 w 310355"/>
                  <a:gd name="connsiteY20-12488" fmla="*/ 17 h 488122"/>
                  <a:gd name="connsiteX21-12489" fmla="*/ 310355 w 310355"/>
                  <a:gd name="connsiteY21-12490" fmla="*/ 154993 h 488122"/>
                  <a:gd name="connsiteX22-12491" fmla="*/ 294912 w 310355"/>
                  <a:gd name="connsiteY22-12492" fmla="*/ 222529 h 488122"/>
                  <a:gd name="connsiteX23-12493" fmla="*/ 250774 w 310355"/>
                  <a:gd name="connsiteY23-12494" fmla="*/ 372903 h 488122"/>
                  <a:gd name="connsiteX24-12495" fmla="*/ 250774 w 310355"/>
                  <a:gd name="connsiteY24-12496" fmla="*/ 376700 h 488122"/>
                  <a:gd name="connsiteX25-12497" fmla="*/ 219658 w 310355"/>
                  <a:gd name="connsiteY25-12498" fmla="*/ 376700 h 488122"/>
                  <a:gd name="connsiteX26-12499" fmla="*/ 219658 w 310355"/>
                  <a:gd name="connsiteY26-12500" fmla="*/ 271657 h 488122"/>
                  <a:gd name="connsiteX27-12501" fmla="*/ 219542 w 310355"/>
                  <a:gd name="connsiteY27-12502" fmla="*/ 267515 h 488122"/>
                  <a:gd name="connsiteX28-12503" fmla="*/ 234870 w 310355"/>
                  <a:gd name="connsiteY28-12504" fmla="*/ 158905 h 488122"/>
                  <a:gd name="connsiteX29-12505" fmla="*/ 231758 w 310355"/>
                  <a:gd name="connsiteY29-12506" fmla="*/ 148895 h 488122"/>
                  <a:gd name="connsiteX30-12507" fmla="*/ 214356 w 310355"/>
                  <a:gd name="connsiteY30-12508" fmla="*/ 148090 h 488122"/>
                  <a:gd name="connsiteX31-12509" fmla="*/ 186698 w 310355"/>
                  <a:gd name="connsiteY31-12510" fmla="*/ 173632 h 488122"/>
                  <a:gd name="connsiteX32-12511" fmla="*/ 164225 w 310355"/>
                  <a:gd name="connsiteY32-12512" fmla="*/ 148895 h 488122"/>
                  <a:gd name="connsiteX33-12513" fmla="*/ 155121 w 310355"/>
                  <a:gd name="connsiteY33-12514" fmla="*/ 144869 h 488122"/>
                  <a:gd name="connsiteX34-12515" fmla="*/ 146016 w 310355"/>
                  <a:gd name="connsiteY34-12516" fmla="*/ 148895 h 488122"/>
                  <a:gd name="connsiteX35-12517" fmla="*/ 123659 w 310355"/>
                  <a:gd name="connsiteY35-12518" fmla="*/ 173632 h 488122"/>
                  <a:gd name="connsiteX36-12519" fmla="*/ 96000 w 310355"/>
                  <a:gd name="connsiteY36-12520" fmla="*/ 148205 h 488122"/>
                  <a:gd name="connsiteX37-12521" fmla="*/ 85859 w 310355"/>
                  <a:gd name="connsiteY37-12522" fmla="*/ 144984 h 488122"/>
                  <a:gd name="connsiteX38-12523" fmla="*/ 75372 w 310355"/>
                  <a:gd name="connsiteY38-12524" fmla="*/ 158905 h 488122"/>
                  <a:gd name="connsiteX39-12525" fmla="*/ 90814 w 310355"/>
                  <a:gd name="connsiteY39-12526" fmla="*/ 267515 h 488122"/>
                  <a:gd name="connsiteX40-12527" fmla="*/ 90699 w 310355"/>
                  <a:gd name="connsiteY40-12528" fmla="*/ 271657 h 488122"/>
                  <a:gd name="connsiteX41-12529" fmla="*/ 90699 w 310355"/>
                  <a:gd name="connsiteY41-12530" fmla="*/ 376700 h 488122"/>
                  <a:gd name="connsiteX42-12531" fmla="*/ 59583 w 310355"/>
                  <a:gd name="connsiteY42-12532" fmla="*/ 376700 h 488122"/>
                  <a:gd name="connsiteX43-12533" fmla="*/ 59583 w 310355"/>
                  <a:gd name="connsiteY43-12534" fmla="*/ 373594 h 488122"/>
                  <a:gd name="connsiteX44-12535" fmla="*/ 16597 w 310355"/>
                  <a:gd name="connsiteY44-12536" fmla="*/ 224830 h 488122"/>
                  <a:gd name="connsiteX45-12537" fmla="*/ 2 w 310355"/>
                  <a:gd name="connsiteY45-12538" fmla="*/ 155453 h 488122"/>
                  <a:gd name="connsiteX46-12539" fmla="*/ 152931 w 310355"/>
                  <a:gd name="connsiteY46-12540" fmla="*/ 17 h 488122"/>
                  <a:gd name="connsiteX0-12541" fmla="*/ 101411 w 310355"/>
                  <a:gd name="connsiteY0-12542" fmla="*/ 457144 h 488122"/>
                  <a:gd name="connsiteX1-12543" fmla="*/ 208812 w 310355"/>
                  <a:gd name="connsiteY1-12544" fmla="*/ 457144 h 488122"/>
                  <a:gd name="connsiteX2-12545" fmla="*/ 193716 w 310355"/>
                  <a:gd name="connsiteY2-12546" fmla="*/ 488122 h 488122"/>
                  <a:gd name="connsiteX3-12547" fmla="*/ 116622 w 310355"/>
                  <a:gd name="connsiteY3-12548" fmla="*/ 488122 h 488122"/>
                  <a:gd name="connsiteX4-12549" fmla="*/ 101411 w 310355"/>
                  <a:gd name="connsiteY4-12550" fmla="*/ 457144 h 488122"/>
                  <a:gd name="connsiteX5-12551" fmla="*/ 59636 w 310355"/>
                  <a:gd name="connsiteY5-12552" fmla="*/ 401326 h 488122"/>
                  <a:gd name="connsiteX6-12553" fmla="*/ 250798 w 310355"/>
                  <a:gd name="connsiteY6-12554" fmla="*/ 401326 h 488122"/>
                  <a:gd name="connsiteX7-12555" fmla="*/ 233744 w 310355"/>
                  <a:gd name="connsiteY7-12556" fmla="*/ 432657 h 488122"/>
                  <a:gd name="connsiteX8-12557" fmla="*/ 76574 w 310355"/>
                  <a:gd name="connsiteY8-12558" fmla="*/ 432657 h 488122"/>
                  <a:gd name="connsiteX9-12559" fmla="*/ 59636 w 310355"/>
                  <a:gd name="connsiteY9-12560" fmla="*/ 401326 h 488122"/>
                  <a:gd name="connsiteX10-12561" fmla="*/ 155124 w 310355"/>
                  <a:gd name="connsiteY10-12562" fmla="*/ 175446 h 488122"/>
                  <a:gd name="connsiteX11-12563" fmla="*/ 176786 w 310355"/>
                  <a:gd name="connsiteY11-12564" fmla="*/ 199270 h 488122"/>
                  <a:gd name="connsiteX12-12565" fmla="*/ 185313 w 310355"/>
                  <a:gd name="connsiteY12-12566" fmla="*/ 203298 h 488122"/>
                  <a:gd name="connsiteX13-12567" fmla="*/ 185889 w 310355"/>
                  <a:gd name="connsiteY13-12568" fmla="*/ 203298 h 488122"/>
                  <a:gd name="connsiteX14-12569" fmla="*/ 194185 w 310355"/>
                  <a:gd name="connsiteY14-12570" fmla="*/ 200076 h 488122"/>
                  <a:gd name="connsiteX15-12571" fmla="*/ 205707 w 310355"/>
                  <a:gd name="connsiteY15-12572" fmla="*/ 189487 h 488122"/>
                  <a:gd name="connsiteX16-12573" fmla="*/ 104657 w 310355"/>
                  <a:gd name="connsiteY16-12574" fmla="*/ 189487 h 488122"/>
                  <a:gd name="connsiteX17-12575" fmla="*/ 125051 w 310355"/>
                  <a:gd name="connsiteY17-12576" fmla="*/ 203298 h 488122"/>
                  <a:gd name="connsiteX18-12577" fmla="*/ 155124 w 310355"/>
                  <a:gd name="connsiteY18-12578" fmla="*/ 175446 h 488122"/>
                  <a:gd name="connsiteX19-12579" fmla="*/ 152931 w 310355"/>
                  <a:gd name="connsiteY19-12580" fmla="*/ 17 h 488122"/>
                  <a:gd name="connsiteX20-12581" fmla="*/ 310355 w 310355"/>
                  <a:gd name="connsiteY20-12582" fmla="*/ 154993 h 488122"/>
                  <a:gd name="connsiteX21-12583" fmla="*/ 294912 w 310355"/>
                  <a:gd name="connsiteY21-12584" fmla="*/ 222529 h 488122"/>
                  <a:gd name="connsiteX22-12585" fmla="*/ 250774 w 310355"/>
                  <a:gd name="connsiteY22-12586" fmla="*/ 372903 h 488122"/>
                  <a:gd name="connsiteX23-12587" fmla="*/ 250774 w 310355"/>
                  <a:gd name="connsiteY23-12588" fmla="*/ 376700 h 488122"/>
                  <a:gd name="connsiteX24-12589" fmla="*/ 219658 w 310355"/>
                  <a:gd name="connsiteY24-12590" fmla="*/ 376700 h 488122"/>
                  <a:gd name="connsiteX25-12591" fmla="*/ 219658 w 310355"/>
                  <a:gd name="connsiteY25-12592" fmla="*/ 271657 h 488122"/>
                  <a:gd name="connsiteX26-12593" fmla="*/ 219542 w 310355"/>
                  <a:gd name="connsiteY26-12594" fmla="*/ 267515 h 488122"/>
                  <a:gd name="connsiteX27-12595" fmla="*/ 234870 w 310355"/>
                  <a:gd name="connsiteY27-12596" fmla="*/ 158905 h 488122"/>
                  <a:gd name="connsiteX28-12597" fmla="*/ 231758 w 310355"/>
                  <a:gd name="connsiteY28-12598" fmla="*/ 148895 h 488122"/>
                  <a:gd name="connsiteX29-12599" fmla="*/ 214356 w 310355"/>
                  <a:gd name="connsiteY29-12600" fmla="*/ 148090 h 488122"/>
                  <a:gd name="connsiteX30-12601" fmla="*/ 186698 w 310355"/>
                  <a:gd name="connsiteY30-12602" fmla="*/ 173632 h 488122"/>
                  <a:gd name="connsiteX31-12603" fmla="*/ 164225 w 310355"/>
                  <a:gd name="connsiteY31-12604" fmla="*/ 148895 h 488122"/>
                  <a:gd name="connsiteX32-12605" fmla="*/ 155121 w 310355"/>
                  <a:gd name="connsiteY32-12606" fmla="*/ 144869 h 488122"/>
                  <a:gd name="connsiteX33-12607" fmla="*/ 146016 w 310355"/>
                  <a:gd name="connsiteY33-12608" fmla="*/ 148895 h 488122"/>
                  <a:gd name="connsiteX34-12609" fmla="*/ 123659 w 310355"/>
                  <a:gd name="connsiteY34-12610" fmla="*/ 173632 h 488122"/>
                  <a:gd name="connsiteX35-12611" fmla="*/ 96000 w 310355"/>
                  <a:gd name="connsiteY35-12612" fmla="*/ 148205 h 488122"/>
                  <a:gd name="connsiteX36-12613" fmla="*/ 85859 w 310355"/>
                  <a:gd name="connsiteY36-12614" fmla="*/ 144984 h 488122"/>
                  <a:gd name="connsiteX37-12615" fmla="*/ 75372 w 310355"/>
                  <a:gd name="connsiteY37-12616" fmla="*/ 158905 h 488122"/>
                  <a:gd name="connsiteX38-12617" fmla="*/ 90814 w 310355"/>
                  <a:gd name="connsiteY38-12618" fmla="*/ 267515 h 488122"/>
                  <a:gd name="connsiteX39-12619" fmla="*/ 90699 w 310355"/>
                  <a:gd name="connsiteY39-12620" fmla="*/ 271657 h 488122"/>
                  <a:gd name="connsiteX40-12621" fmla="*/ 90699 w 310355"/>
                  <a:gd name="connsiteY40-12622" fmla="*/ 376700 h 488122"/>
                  <a:gd name="connsiteX41-12623" fmla="*/ 59583 w 310355"/>
                  <a:gd name="connsiteY41-12624" fmla="*/ 376700 h 488122"/>
                  <a:gd name="connsiteX42-12625" fmla="*/ 59583 w 310355"/>
                  <a:gd name="connsiteY42-12626" fmla="*/ 373594 h 488122"/>
                  <a:gd name="connsiteX43-12627" fmla="*/ 16597 w 310355"/>
                  <a:gd name="connsiteY43-12628" fmla="*/ 224830 h 488122"/>
                  <a:gd name="connsiteX44-12629" fmla="*/ 2 w 310355"/>
                  <a:gd name="connsiteY44-12630" fmla="*/ 155453 h 488122"/>
                  <a:gd name="connsiteX45-12631" fmla="*/ 152931 w 310355"/>
                  <a:gd name="connsiteY45-12632" fmla="*/ 17 h 488122"/>
                  <a:gd name="connsiteX0-12633" fmla="*/ 101411 w 310355"/>
                  <a:gd name="connsiteY0-12634" fmla="*/ 457144 h 488122"/>
                  <a:gd name="connsiteX1-12635" fmla="*/ 208812 w 310355"/>
                  <a:gd name="connsiteY1-12636" fmla="*/ 457144 h 488122"/>
                  <a:gd name="connsiteX2-12637" fmla="*/ 193716 w 310355"/>
                  <a:gd name="connsiteY2-12638" fmla="*/ 488122 h 488122"/>
                  <a:gd name="connsiteX3-12639" fmla="*/ 116622 w 310355"/>
                  <a:gd name="connsiteY3-12640" fmla="*/ 488122 h 488122"/>
                  <a:gd name="connsiteX4-12641" fmla="*/ 101411 w 310355"/>
                  <a:gd name="connsiteY4-12642" fmla="*/ 457144 h 488122"/>
                  <a:gd name="connsiteX5-12643" fmla="*/ 59636 w 310355"/>
                  <a:gd name="connsiteY5-12644" fmla="*/ 401326 h 488122"/>
                  <a:gd name="connsiteX6-12645" fmla="*/ 250798 w 310355"/>
                  <a:gd name="connsiteY6-12646" fmla="*/ 401326 h 488122"/>
                  <a:gd name="connsiteX7-12647" fmla="*/ 233744 w 310355"/>
                  <a:gd name="connsiteY7-12648" fmla="*/ 432657 h 488122"/>
                  <a:gd name="connsiteX8-12649" fmla="*/ 76574 w 310355"/>
                  <a:gd name="connsiteY8-12650" fmla="*/ 432657 h 488122"/>
                  <a:gd name="connsiteX9-12651" fmla="*/ 59636 w 310355"/>
                  <a:gd name="connsiteY9-12652" fmla="*/ 401326 h 488122"/>
                  <a:gd name="connsiteX10-12653" fmla="*/ 155124 w 310355"/>
                  <a:gd name="connsiteY10-12654" fmla="*/ 175446 h 488122"/>
                  <a:gd name="connsiteX11-12655" fmla="*/ 176786 w 310355"/>
                  <a:gd name="connsiteY11-12656" fmla="*/ 199270 h 488122"/>
                  <a:gd name="connsiteX12-12657" fmla="*/ 185313 w 310355"/>
                  <a:gd name="connsiteY12-12658" fmla="*/ 203298 h 488122"/>
                  <a:gd name="connsiteX13-12659" fmla="*/ 185889 w 310355"/>
                  <a:gd name="connsiteY13-12660" fmla="*/ 203298 h 488122"/>
                  <a:gd name="connsiteX14-12661" fmla="*/ 194185 w 310355"/>
                  <a:gd name="connsiteY14-12662" fmla="*/ 200076 h 488122"/>
                  <a:gd name="connsiteX15-12663" fmla="*/ 205707 w 310355"/>
                  <a:gd name="connsiteY15-12664" fmla="*/ 189487 h 488122"/>
                  <a:gd name="connsiteX16-12665" fmla="*/ 104657 w 310355"/>
                  <a:gd name="connsiteY16-12666" fmla="*/ 189487 h 488122"/>
                  <a:gd name="connsiteX17-12667" fmla="*/ 155124 w 310355"/>
                  <a:gd name="connsiteY17-12668" fmla="*/ 175446 h 488122"/>
                  <a:gd name="connsiteX18-12669" fmla="*/ 152931 w 310355"/>
                  <a:gd name="connsiteY18-12670" fmla="*/ 17 h 488122"/>
                  <a:gd name="connsiteX19-12671" fmla="*/ 310355 w 310355"/>
                  <a:gd name="connsiteY19-12672" fmla="*/ 154993 h 488122"/>
                  <a:gd name="connsiteX20-12673" fmla="*/ 294912 w 310355"/>
                  <a:gd name="connsiteY20-12674" fmla="*/ 222529 h 488122"/>
                  <a:gd name="connsiteX21-12675" fmla="*/ 250774 w 310355"/>
                  <a:gd name="connsiteY21-12676" fmla="*/ 372903 h 488122"/>
                  <a:gd name="connsiteX22-12677" fmla="*/ 250774 w 310355"/>
                  <a:gd name="connsiteY22-12678" fmla="*/ 376700 h 488122"/>
                  <a:gd name="connsiteX23-12679" fmla="*/ 219658 w 310355"/>
                  <a:gd name="connsiteY23-12680" fmla="*/ 376700 h 488122"/>
                  <a:gd name="connsiteX24-12681" fmla="*/ 219658 w 310355"/>
                  <a:gd name="connsiteY24-12682" fmla="*/ 271657 h 488122"/>
                  <a:gd name="connsiteX25-12683" fmla="*/ 219542 w 310355"/>
                  <a:gd name="connsiteY25-12684" fmla="*/ 267515 h 488122"/>
                  <a:gd name="connsiteX26-12685" fmla="*/ 234870 w 310355"/>
                  <a:gd name="connsiteY26-12686" fmla="*/ 158905 h 488122"/>
                  <a:gd name="connsiteX27-12687" fmla="*/ 231758 w 310355"/>
                  <a:gd name="connsiteY27-12688" fmla="*/ 148895 h 488122"/>
                  <a:gd name="connsiteX28-12689" fmla="*/ 214356 w 310355"/>
                  <a:gd name="connsiteY28-12690" fmla="*/ 148090 h 488122"/>
                  <a:gd name="connsiteX29-12691" fmla="*/ 186698 w 310355"/>
                  <a:gd name="connsiteY29-12692" fmla="*/ 173632 h 488122"/>
                  <a:gd name="connsiteX30-12693" fmla="*/ 164225 w 310355"/>
                  <a:gd name="connsiteY30-12694" fmla="*/ 148895 h 488122"/>
                  <a:gd name="connsiteX31-12695" fmla="*/ 155121 w 310355"/>
                  <a:gd name="connsiteY31-12696" fmla="*/ 144869 h 488122"/>
                  <a:gd name="connsiteX32-12697" fmla="*/ 146016 w 310355"/>
                  <a:gd name="connsiteY32-12698" fmla="*/ 148895 h 488122"/>
                  <a:gd name="connsiteX33-12699" fmla="*/ 123659 w 310355"/>
                  <a:gd name="connsiteY33-12700" fmla="*/ 173632 h 488122"/>
                  <a:gd name="connsiteX34-12701" fmla="*/ 96000 w 310355"/>
                  <a:gd name="connsiteY34-12702" fmla="*/ 148205 h 488122"/>
                  <a:gd name="connsiteX35-12703" fmla="*/ 85859 w 310355"/>
                  <a:gd name="connsiteY35-12704" fmla="*/ 144984 h 488122"/>
                  <a:gd name="connsiteX36-12705" fmla="*/ 75372 w 310355"/>
                  <a:gd name="connsiteY36-12706" fmla="*/ 158905 h 488122"/>
                  <a:gd name="connsiteX37-12707" fmla="*/ 90814 w 310355"/>
                  <a:gd name="connsiteY37-12708" fmla="*/ 267515 h 488122"/>
                  <a:gd name="connsiteX38-12709" fmla="*/ 90699 w 310355"/>
                  <a:gd name="connsiteY38-12710" fmla="*/ 271657 h 488122"/>
                  <a:gd name="connsiteX39-12711" fmla="*/ 90699 w 310355"/>
                  <a:gd name="connsiteY39-12712" fmla="*/ 376700 h 488122"/>
                  <a:gd name="connsiteX40-12713" fmla="*/ 59583 w 310355"/>
                  <a:gd name="connsiteY40-12714" fmla="*/ 376700 h 488122"/>
                  <a:gd name="connsiteX41-12715" fmla="*/ 59583 w 310355"/>
                  <a:gd name="connsiteY41-12716" fmla="*/ 373594 h 488122"/>
                  <a:gd name="connsiteX42-12717" fmla="*/ 16597 w 310355"/>
                  <a:gd name="connsiteY42-12718" fmla="*/ 224830 h 488122"/>
                  <a:gd name="connsiteX43-12719" fmla="*/ 2 w 310355"/>
                  <a:gd name="connsiteY43-12720" fmla="*/ 155453 h 488122"/>
                  <a:gd name="connsiteX44-12721" fmla="*/ 152931 w 310355"/>
                  <a:gd name="connsiteY44-12722" fmla="*/ 17 h 488122"/>
                  <a:gd name="connsiteX0-12723" fmla="*/ 101411 w 310355"/>
                  <a:gd name="connsiteY0-12724" fmla="*/ 457144 h 488122"/>
                  <a:gd name="connsiteX1-12725" fmla="*/ 208812 w 310355"/>
                  <a:gd name="connsiteY1-12726" fmla="*/ 457144 h 488122"/>
                  <a:gd name="connsiteX2-12727" fmla="*/ 193716 w 310355"/>
                  <a:gd name="connsiteY2-12728" fmla="*/ 488122 h 488122"/>
                  <a:gd name="connsiteX3-12729" fmla="*/ 116622 w 310355"/>
                  <a:gd name="connsiteY3-12730" fmla="*/ 488122 h 488122"/>
                  <a:gd name="connsiteX4-12731" fmla="*/ 101411 w 310355"/>
                  <a:gd name="connsiteY4-12732" fmla="*/ 457144 h 488122"/>
                  <a:gd name="connsiteX5-12733" fmla="*/ 59636 w 310355"/>
                  <a:gd name="connsiteY5-12734" fmla="*/ 401326 h 488122"/>
                  <a:gd name="connsiteX6-12735" fmla="*/ 250798 w 310355"/>
                  <a:gd name="connsiteY6-12736" fmla="*/ 401326 h 488122"/>
                  <a:gd name="connsiteX7-12737" fmla="*/ 233744 w 310355"/>
                  <a:gd name="connsiteY7-12738" fmla="*/ 432657 h 488122"/>
                  <a:gd name="connsiteX8-12739" fmla="*/ 76574 w 310355"/>
                  <a:gd name="connsiteY8-12740" fmla="*/ 432657 h 488122"/>
                  <a:gd name="connsiteX9-12741" fmla="*/ 59636 w 310355"/>
                  <a:gd name="connsiteY9-12742" fmla="*/ 401326 h 488122"/>
                  <a:gd name="connsiteX10-12743" fmla="*/ 104657 w 310355"/>
                  <a:gd name="connsiteY10-12744" fmla="*/ 189487 h 488122"/>
                  <a:gd name="connsiteX11-12745" fmla="*/ 176786 w 310355"/>
                  <a:gd name="connsiteY11-12746" fmla="*/ 199270 h 488122"/>
                  <a:gd name="connsiteX12-12747" fmla="*/ 185313 w 310355"/>
                  <a:gd name="connsiteY12-12748" fmla="*/ 203298 h 488122"/>
                  <a:gd name="connsiteX13-12749" fmla="*/ 185889 w 310355"/>
                  <a:gd name="connsiteY13-12750" fmla="*/ 203298 h 488122"/>
                  <a:gd name="connsiteX14-12751" fmla="*/ 194185 w 310355"/>
                  <a:gd name="connsiteY14-12752" fmla="*/ 200076 h 488122"/>
                  <a:gd name="connsiteX15-12753" fmla="*/ 205707 w 310355"/>
                  <a:gd name="connsiteY15-12754" fmla="*/ 189487 h 488122"/>
                  <a:gd name="connsiteX16-12755" fmla="*/ 104657 w 310355"/>
                  <a:gd name="connsiteY16-12756" fmla="*/ 189487 h 488122"/>
                  <a:gd name="connsiteX17-12757" fmla="*/ 152931 w 310355"/>
                  <a:gd name="connsiteY17-12758" fmla="*/ 17 h 488122"/>
                  <a:gd name="connsiteX18-12759" fmla="*/ 310355 w 310355"/>
                  <a:gd name="connsiteY18-12760" fmla="*/ 154993 h 488122"/>
                  <a:gd name="connsiteX19-12761" fmla="*/ 294912 w 310355"/>
                  <a:gd name="connsiteY19-12762" fmla="*/ 222529 h 488122"/>
                  <a:gd name="connsiteX20-12763" fmla="*/ 250774 w 310355"/>
                  <a:gd name="connsiteY20-12764" fmla="*/ 372903 h 488122"/>
                  <a:gd name="connsiteX21-12765" fmla="*/ 250774 w 310355"/>
                  <a:gd name="connsiteY21-12766" fmla="*/ 376700 h 488122"/>
                  <a:gd name="connsiteX22-12767" fmla="*/ 219658 w 310355"/>
                  <a:gd name="connsiteY22-12768" fmla="*/ 376700 h 488122"/>
                  <a:gd name="connsiteX23-12769" fmla="*/ 219658 w 310355"/>
                  <a:gd name="connsiteY23-12770" fmla="*/ 271657 h 488122"/>
                  <a:gd name="connsiteX24-12771" fmla="*/ 219542 w 310355"/>
                  <a:gd name="connsiteY24-12772" fmla="*/ 267515 h 488122"/>
                  <a:gd name="connsiteX25-12773" fmla="*/ 234870 w 310355"/>
                  <a:gd name="connsiteY25-12774" fmla="*/ 158905 h 488122"/>
                  <a:gd name="connsiteX26-12775" fmla="*/ 231758 w 310355"/>
                  <a:gd name="connsiteY26-12776" fmla="*/ 148895 h 488122"/>
                  <a:gd name="connsiteX27-12777" fmla="*/ 214356 w 310355"/>
                  <a:gd name="connsiteY27-12778" fmla="*/ 148090 h 488122"/>
                  <a:gd name="connsiteX28-12779" fmla="*/ 186698 w 310355"/>
                  <a:gd name="connsiteY28-12780" fmla="*/ 173632 h 488122"/>
                  <a:gd name="connsiteX29-12781" fmla="*/ 164225 w 310355"/>
                  <a:gd name="connsiteY29-12782" fmla="*/ 148895 h 488122"/>
                  <a:gd name="connsiteX30-12783" fmla="*/ 155121 w 310355"/>
                  <a:gd name="connsiteY30-12784" fmla="*/ 144869 h 488122"/>
                  <a:gd name="connsiteX31-12785" fmla="*/ 146016 w 310355"/>
                  <a:gd name="connsiteY31-12786" fmla="*/ 148895 h 488122"/>
                  <a:gd name="connsiteX32-12787" fmla="*/ 123659 w 310355"/>
                  <a:gd name="connsiteY32-12788" fmla="*/ 173632 h 488122"/>
                  <a:gd name="connsiteX33-12789" fmla="*/ 96000 w 310355"/>
                  <a:gd name="connsiteY33-12790" fmla="*/ 148205 h 488122"/>
                  <a:gd name="connsiteX34-12791" fmla="*/ 85859 w 310355"/>
                  <a:gd name="connsiteY34-12792" fmla="*/ 144984 h 488122"/>
                  <a:gd name="connsiteX35-12793" fmla="*/ 75372 w 310355"/>
                  <a:gd name="connsiteY35-12794" fmla="*/ 158905 h 488122"/>
                  <a:gd name="connsiteX36-12795" fmla="*/ 90814 w 310355"/>
                  <a:gd name="connsiteY36-12796" fmla="*/ 267515 h 488122"/>
                  <a:gd name="connsiteX37-12797" fmla="*/ 90699 w 310355"/>
                  <a:gd name="connsiteY37-12798" fmla="*/ 271657 h 488122"/>
                  <a:gd name="connsiteX38-12799" fmla="*/ 90699 w 310355"/>
                  <a:gd name="connsiteY38-12800" fmla="*/ 376700 h 488122"/>
                  <a:gd name="connsiteX39-12801" fmla="*/ 59583 w 310355"/>
                  <a:gd name="connsiteY39-12802" fmla="*/ 376700 h 488122"/>
                  <a:gd name="connsiteX40-12803" fmla="*/ 59583 w 310355"/>
                  <a:gd name="connsiteY40-12804" fmla="*/ 373594 h 488122"/>
                  <a:gd name="connsiteX41-12805" fmla="*/ 16597 w 310355"/>
                  <a:gd name="connsiteY41-12806" fmla="*/ 224830 h 488122"/>
                  <a:gd name="connsiteX42-12807" fmla="*/ 2 w 310355"/>
                  <a:gd name="connsiteY42-12808" fmla="*/ 155453 h 488122"/>
                  <a:gd name="connsiteX43-12809" fmla="*/ 152931 w 310355"/>
                  <a:gd name="connsiteY43-12810" fmla="*/ 17 h 488122"/>
                  <a:gd name="connsiteX0-12811" fmla="*/ 101411 w 310355"/>
                  <a:gd name="connsiteY0-12812" fmla="*/ 457144 h 488122"/>
                  <a:gd name="connsiteX1-12813" fmla="*/ 208812 w 310355"/>
                  <a:gd name="connsiteY1-12814" fmla="*/ 457144 h 488122"/>
                  <a:gd name="connsiteX2-12815" fmla="*/ 193716 w 310355"/>
                  <a:gd name="connsiteY2-12816" fmla="*/ 488122 h 488122"/>
                  <a:gd name="connsiteX3-12817" fmla="*/ 116622 w 310355"/>
                  <a:gd name="connsiteY3-12818" fmla="*/ 488122 h 488122"/>
                  <a:gd name="connsiteX4-12819" fmla="*/ 101411 w 310355"/>
                  <a:gd name="connsiteY4-12820" fmla="*/ 457144 h 488122"/>
                  <a:gd name="connsiteX5-12821" fmla="*/ 59636 w 310355"/>
                  <a:gd name="connsiteY5-12822" fmla="*/ 401326 h 488122"/>
                  <a:gd name="connsiteX6-12823" fmla="*/ 250798 w 310355"/>
                  <a:gd name="connsiteY6-12824" fmla="*/ 401326 h 488122"/>
                  <a:gd name="connsiteX7-12825" fmla="*/ 233744 w 310355"/>
                  <a:gd name="connsiteY7-12826" fmla="*/ 432657 h 488122"/>
                  <a:gd name="connsiteX8-12827" fmla="*/ 76574 w 310355"/>
                  <a:gd name="connsiteY8-12828" fmla="*/ 432657 h 488122"/>
                  <a:gd name="connsiteX9-12829" fmla="*/ 59636 w 310355"/>
                  <a:gd name="connsiteY9-12830" fmla="*/ 401326 h 488122"/>
                  <a:gd name="connsiteX10-12831" fmla="*/ 205707 w 310355"/>
                  <a:gd name="connsiteY10-12832" fmla="*/ 189487 h 488122"/>
                  <a:gd name="connsiteX11-12833" fmla="*/ 176786 w 310355"/>
                  <a:gd name="connsiteY11-12834" fmla="*/ 199270 h 488122"/>
                  <a:gd name="connsiteX12-12835" fmla="*/ 185313 w 310355"/>
                  <a:gd name="connsiteY12-12836" fmla="*/ 203298 h 488122"/>
                  <a:gd name="connsiteX13-12837" fmla="*/ 185889 w 310355"/>
                  <a:gd name="connsiteY13-12838" fmla="*/ 203298 h 488122"/>
                  <a:gd name="connsiteX14-12839" fmla="*/ 194185 w 310355"/>
                  <a:gd name="connsiteY14-12840" fmla="*/ 200076 h 488122"/>
                  <a:gd name="connsiteX15-12841" fmla="*/ 205707 w 310355"/>
                  <a:gd name="connsiteY15-12842" fmla="*/ 189487 h 488122"/>
                  <a:gd name="connsiteX16-12843" fmla="*/ 152931 w 310355"/>
                  <a:gd name="connsiteY16-12844" fmla="*/ 17 h 488122"/>
                  <a:gd name="connsiteX17-12845" fmla="*/ 310355 w 310355"/>
                  <a:gd name="connsiteY17-12846" fmla="*/ 154993 h 488122"/>
                  <a:gd name="connsiteX18-12847" fmla="*/ 294912 w 310355"/>
                  <a:gd name="connsiteY18-12848" fmla="*/ 222529 h 488122"/>
                  <a:gd name="connsiteX19-12849" fmla="*/ 250774 w 310355"/>
                  <a:gd name="connsiteY19-12850" fmla="*/ 372903 h 488122"/>
                  <a:gd name="connsiteX20-12851" fmla="*/ 250774 w 310355"/>
                  <a:gd name="connsiteY20-12852" fmla="*/ 376700 h 488122"/>
                  <a:gd name="connsiteX21-12853" fmla="*/ 219658 w 310355"/>
                  <a:gd name="connsiteY21-12854" fmla="*/ 376700 h 488122"/>
                  <a:gd name="connsiteX22-12855" fmla="*/ 219658 w 310355"/>
                  <a:gd name="connsiteY22-12856" fmla="*/ 271657 h 488122"/>
                  <a:gd name="connsiteX23-12857" fmla="*/ 219542 w 310355"/>
                  <a:gd name="connsiteY23-12858" fmla="*/ 267515 h 488122"/>
                  <a:gd name="connsiteX24-12859" fmla="*/ 234870 w 310355"/>
                  <a:gd name="connsiteY24-12860" fmla="*/ 158905 h 488122"/>
                  <a:gd name="connsiteX25-12861" fmla="*/ 231758 w 310355"/>
                  <a:gd name="connsiteY25-12862" fmla="*/ 148895 h 488122"/>
                  <a:gd name="connsiteX26-12863" fmla="*/ 214356 w 310355"/>
                  <a:gd name="connsiteY26-12864" fmla="*/ 148090 h 488122"/>
                  <a:gd name="connsiteX27-12865" fmla="*/ 186698 w 310355"/>
                  <a:gd name="connsiteY27-12866" fmla="*/ 173632 h 488122"/>
                  <a:gd name="connsiteX28-12867" fmla="*/ 164225 w 310355"/>
                  <a:gd name="connsiteY28-12868" fmla="*/ 148895 h 488122"/>
                  <a:gd name="connsiteX29-12869" fmla="*/ 155121 w 310355"/>
                  <a:gd name="connsiteY29-12870" fmla="*/ 144869 h 488122"/>
                  <a:gd name="connsiteX30-12871" fmla="*/ 146016 w 310355"/>
                  <a:gd name="connsiteY30-12872" fmla="*/ 148895 h 488122"/>
                  <a:gd name="connsiteX31-12873" fmla="*/ 123659 w 310355"/>
                  <a:gd name="connsiteY31-12874" fmla="*/ 173632 h 488122"/>
                  <a:gd name="connsiteX32-12875" fmla="*/ 96000 w 310355"/>
                  <a:gd name="connsiteY32-12876" fmla="*/ 148205 h 488122"/>
                  <a:gd name="connsiteX33-12877" fmla="*/ 85859 w 310355"/>
                  <a:gd name="connsiteY33-12878" fmla="*/ 144984 h 488122"/>
                  <a:gd name="connsiteX34-12879" fmla="*/ 75372 w 310355"/>
                  <a:gd name="connsiteY34-12880" fmla="*/ 158905 h 488122"/>
                  <a:gd name="connsiteX35-12881" fmla="*/ 90814 w 310355"/>
                  <a:gd name="connsiteY35-12882" fmla="*/ 267515 h 488122"/>
                  <a:gd name="connsiteX36-12883" fmla="*/ 90699 w 310355"/>
                  <a:gd name="connsiteY36-12884" fmla="*/ 271657 h 488122"/>
                  <a:gd name="connsiteX37-12885" fmla="*/ 90699 w 310355"/>
                  <a:gd name="connsiteY37-12886" fmla="*/ 376700 h 488122"/>
                  <a:gd name="connsiteX38-12887" fmla="*/ 59583 w 310355"/>
                  <a:gd name="connsiteY38-12888" fmla="*/ 376700 h 488122"/>
                  <a:gd name="connsiteX39-12889" fmla="*/ 59583 w 310355"/>
                  <a:gd name="connsiteY39-12890" fmla="*/ 373594 h 488122"/>
                  <a:gd name="connsiteX40-12891" fmla="*/ 16597 w 310355"/>
                  <a:gd name="connsiteY40-12892" fmla="*/ 224830 h 488122"/>
                  <a:gd name="connsiteX41-12893" fmla="*/ 2 w 310355"/>
                  <a:gd name="connsiteY41-12894" fmla="*/ 155453 h 488122"/>
                  <a:gd name="connsiteX42-12895" fmla="*/ 152931 w 310355"/>
                  <a:gd name="connsiteY42-12896" fmla="*/ 17 h 488122"/>
                  <a:gd name="connsiteX0-12897" fmla="*/ 101411 w 310355"/>
                  <a:gd name="connsiteY0-12898" fmla="*/ 457144 h 488122"/>
                  <a:gd name="connsiteX1-12899" fmla="*/ 208812 w 310355"/>
                  <a:gd name="connsiteY1-12900" fmla="*/ 457144 h 488122"/>
                  <a:gd name="connsiteX2-12901" fmla="*/ 193716 w 310355"/>
                  <a:gd name="connsiteY2-12902" fmla="*/ 488122 h 488122"/>
                  <a:gd name="connsiteX3-12903" fmla="*/ 116622 w 310355"/>
                  <a:gd name="connsiteY3-12904" fmla="*/ 488122 h 488122"/>
                  <a:gd name="connsiteX4-12905" fmla="*/ 101411 w 310355"/>
                  <a:gd name="connsiteY4-12906" fmla="*/ 457144 h 488122"/>
                  <a:gd name="connsiteX5-12907" fmla="*/ 59636 w 310355"/>
                  <a:gd name="connsiteY5-12908" fmla="*/ 401326 h 488122"/>
                  <a:gd name="connsiteX6-12909" fmla="*/ 250798 w 310355"/>
                  <a:gd name="connsiteY6-12910" fmla="*/ 401326 h 488122"/>
                  <a:gd name="connsiteX7-12911" fmla="*/ 233744 w 310355"/>
                  <a:gd name="connsiteY7-12912" fmla="*/ 432657 h 488122"/>
                  <a:gd name="connsiteX8-12913" fmla="*/ 76574 w 310355"/>
                  <a:gd name="connsiteY8-12914" fmla="*/ 432657 h 488122"/>
                  <a:gd name="connsiteX9-12915" fmla="*/ 59636 w 310355"/>
                  <a:gd name="connsiteY9-12916" fmla="*/ 401326 h 488122"/>
                  <a:gd name="connsiteX10-12917" fmla="*/ 205707 w 310355"/>
                  <a:gd name="connsiteY10-12918" fmla="*/ 189487 h 488122"/>
                  <a:gd name="connsiteX11-12919" fmla="*/ 176786 w 310355"/>
                  <a:gd name="connsiteY11-12920" fmla="*/ 199270 h 488122"/>
                  <a:gd name="connsiteX12-12921" fmla="*/ 162154 w 310355"/>
                  <a:gd name="connsiteY12-12922" fmla="*/ 223884 h 488122"/>
                  <a:gd name="connsiteX13-12923" fmla="*/ 185889 w 310355"/>
                  <a:gd name="connsiteY13-12924" fmla="*/ 203298 h 488122"/>
                  <a:gd name="connsiteX14-12925" fmla="*/ 194185 w 310355"/>
                  <a:gd name="connsiteY14-12926" fmla="*/ 200076 h 488122"/>
                  <a:gd name="connsiteX15-12927" fmla="*/ 205707 w 310355"/>
                  <a:gd name="connsiteY15-12928" fmla="*/ 189487 h 488122"/>
                  <a:gd name="connsiteX16-12929" fmla="*/ 152931 w 310355"/>
                  <a:gd name="connsiteY16-12930" fmla="*/ 17 h 488122"/>
                  <a:gd name="connsiteX17-12931" fmla="*/ 310355 w 310355"/>
                  <a:gd name="connsiteY17-12932" fmla="*/ 154993 h 488122"/>
                  <a:gd name="connsiteX18-12933" fmla="*/ 294912 w 310355"/>
                  <a:gd name="connsiteY18-12934" fmla="*/ 222529 h 488122"/>
                  <a:gd name="connsiteX19-12935" fmla="*/ 250774 w 310355"/>
                  <a:gd name="connsiteY19-12936" fmla="*/ 372903 h 488122"/>
                  <a:gd name="connsiteX20-12937" fmla="*/ 250774 w 310355"/>
                  <a:gd name="connsiteY20-12938" fmla="*/ 376700 h 488122"/>
                  <a:gd name="connsiteX21-12939" fmla="*/ 219658 w 310355"/>
                  <a:gd name="connsiteY21-12940" fmla="*/ 376700 h 488122"/>
                  <a:gd name="connsiteX22-12941" fmla="*/ 219658 w 310355"/>
                  <a:gd name="connsiteY22-12942" fmla="*/ 271657 h 488122"/>
                  <a:gd name="connsiteX23-12943" fmla="*/ 219542 w 310355"/>
                  <a:gd name="connsiteY23-12944" fmla="*/ 267515 h 488122"/>
                  <a:gd name="connsiteX24-12945" fmla="*/ 234870 w 310355"/>
                  <a:gd name="connsiteY24-12946" fmla="*/ 158905 h 488122"/>
                  <a:gd name="connsiteX25-12947" fmla="*/ 231758 w 310355"/>
                  <a:gd name="connsiteY25-12948" fmla="*/ 148895 h 488122"/>
                  <a:gd name="connsiteX26-12949" fmla="*/ 214356 w 310355"/>
                  <a:gd name="connsiteY26-12950" fmla="*/ 148090 h 488122"/>
                  <a:gd name="connsiteX27-12951" fmla="*/ 186698 w 310355"/>
                  <a:gd name="connsiteY27-12952" fmla="*/ 173632 h 488122"/>
                  <a:gd name="connsiteX28-12953" fmla="*/ 164225 w 310355"/>
                  <a:gd name="connsiteY28-12954" fmla="*/ 148895 h 488122"/>
                  <a:gd name="connsiteX29-12955" fmla="*/ 155121 w 310355"/>
                  <a:gd name="connsiteY29-12956" fmla="*/ 144869 h 488122"/>
                  <a:gd name="connsiteX30-12957" fmla="*/ 146016 w 310355"/>
                  <a:gd name="connsiteY30-12958" fmla="*/ 148895 h 488122"/>
                  <a:gd name="connsiteX31-12959" fmla="*/ 123659 w 310355"/>
                  <a:gd name="connsiteY31-12960" fmla="*/ 173632 h 488122"/>
                  <a:gd name="connsiteX32-12961" fmla="*/ 96000 w 310355"/>
                  <a:gd name="connsiteY32-12962" fmla="*/ 148205 h 488122"/>
                  <a:gd name="connsiteX33-12963" fmla="*/ 85859 w 310355"/>
                  <a:gd name="connsiteY33-12964" fmla="*/ 144984 h 488122"/>
                  <a:gd name="connsiteX34-12965" fmla="*/ 75372 w 310355"/>
                  <a:gd name="connsiteY34-12966" fmla="*/ 158905 h 488122"/>
                  <a:gd name="connsiteX35-12967" fmla="*/ 90814 w 310355"/>
                  <a:gd name="connsiteY35-12968" fmla="*/ 267515 h 488122"/>
                  <a:gd name="connsiteX36-12969" fmla="*/ 90699 w 310355"/>
                  <a:gd name="connsiteY36-12970" fmla="*/ 271657 h 488122"/>
                  <a:gd name="connsiteX37-12971" fmla="*/ 90699 w 310355"/>
                  <a:gd name="connsiteY37-12972" fmla="*/ 376700 h 488122"/>
                  <a:gd name="connsiteX38-12973" fmla="*/ 59583 w 310355"/>
                  <a:gd name="connsiteY38-12974" fmla="*/ 376700 h 488122"/>
                  <a:gd name="connsiteX39-12975" fmla="*/ 59583 w 310355"/>
                  <a:gd name="connsiteY39-12976" fmla="*/ 373594 h 488122"/>
                  <a:gd name="connsiteX40-12977" fmla="*/ 16597 w 310355"/>
                  <a:gd name="connsiteY40-12978" fmla="*/ 224830 h 488122"/>
                  <a:gd name="connsiteX41-12979" fmla="*/ 2 w 310355"/>
                  <a:gd name="connsiteY41-12980" fmla="*/ 155453 h 488122"/>
                  <a:gd name="connsiteX42-12981" fmla="*/ 152931 w 310355"/>
                  <a:gd name="connsiteY42-12982" fmla="*/ 17 h 488122"/>
                  <a:gd name="connsiteX0-12983" fmla="*/ 101411 w 310355"/>
                  <a:gd name="connsiteY0-12984" fmla="*/ 457144 h 488122"/>
                  <a:gd name="connsiteX1-12985" fmla="*/ 208812 w 310355"/>
                  <a:gd name="connsiteY1-12986" fmla="*/ 457144 h 488122"/>
                  <a:gd name="connsiteX2-12987" fmla="*/ 193716 w 310355"/>
                  <a:gd name="connsiteY2-12988" fmla="*/ 488122 h 488122"/>
                  <a:gd name="connsiteX3-12989" fmla="*/ 116622 w 310355"/>
                  <a:gd name="connsiteY3-12990" fmla="*/ 488122 h 488122"/>
                  <a:gd name="connsiteX4-12991" fmla="*/ 101411 w 310355"/>
                  <a:gd name="connsiteY4-12992" fmla="*/ 457144 h 488122"/>
                  <a:gd name="connsiteX5-12993" fmla="*/ 59636 w 310355"/>
                  <a:gd name="connsiteY5-12994" fmla="*/ 401326 h 488122"/>
                  <a:gd name="connsiteX6-12995" fmla="*/ 250798 w 310355"/>
                  <a:gd name="connsiteY6-12996" fmla="*/ 401326 h 488122"/>
                  <a:gd name="connsiteX7-12997" fmla="*/ 233744 w 310355"/>
                  <a:gd name="connsiteY7-12998" fmla="*/ 432657 h 488122"/>
                  <a:gd name="connsiteX8-12999" fmla="*/ 76574 w 310355"/>
                  <a:gd name="connsiteY8-13000" fmla="*/ 432657 h 488122"/>
                  <a:gd name="connsiteX9-13001" fmla="*/ 59636 w 310355"/>
                  <a:gd name="connsiteY9-13002" fmla="*/ 401326 h 488122"/>
                  <a:gd name="connsiteX10-13003" fmla="*/ 205707 w 310355"/>
                  <a:gd name="connsiteY10-13004" fmla="*/ 189487 h 488122"/>
                  <a:gd name="connsiteX11-13005" fmla="*/ 176786 w 310355"/>
                  <a:gd name="connsiteY11-13006" fmla="*/ 199270 h 488122"/>
                  <a:gd name="connsiteX12-13007" fmla="*/ 185889 w 310355"/>
                  <a:gd name="connsiteY12-13008" fmla="*/ 203298 h 488122"/>
                  <a:gd name="connsiteX13-13009" fmla="*/ 194185 w 310355"/>
                  <a:gd name="connsiteY13-13010" fmla="*/ 200076 h 488122"/>
                  <a:gd name="connsiteX14-13011" fmla="*/ 205707 w 310355"/>
                  <a:gd name="connsiteY14-13012" fmla="*/ 189487 h 488122"/>
                  <a:gd name="connsiteX15-13013" fmla="*/ 152931 w 310355"/>
                  <a:gd name="connsiteY15-13014" fmla="*/ 17 h 488122"/>
                  <a:gd name="connsiteX16-13015" fmla="*/ 310355 w 310355"/>
                  <a:gd name="connsiteY16-13016" fmla="*/ 154993 h 488122"/>
                  <a:gd name="connsiteX17-13017" fmla="*/ 294912 w 310355"/>
                  <a:gd name="connsiteY17-13018" fmla="*/ 222529 h 488122"/>
                  <a:gd name="connsiteX18-13019" fmla="*/ 250774 w 310355"/>
                  <a:gd name="connsiteY18-13020" fmla="*/ 372903 h 488122"/>
                  <a:gd name="connsiteX19-13021" fmla="*/ 250774 w 310355"/>
                  <a:gd name="connsiteY19-13022" fmla="*/ 376700 h 488122"/>
                  <a:gd name="connsiteX20-13023" fmla="*/ 219658 w 310355"/>
                  <a:gd name="connsiteY20-13024" fmla="*/ 376700 h 488122"/>
                  <a:gd name="connsiteX21-13025" fmla="*/ 219658 w 310355"/>
                  <a:gd name="connsiteY21-13026" fmla="*/ 271657 h 488122"/>
                  <a:gd name="connsiteX22-13027" fmla="*/ 219542 w 310355"/>
                  <a:gd name="connsiteY22-13028" fmla="*/ 267515 h 488122"/>
                  <a:gd name="connsiteX23-13029" fmla="*/ 234870 w 310355"/>
                  <a:gd name="connsiteY23-13030" fmla="*/ 158905 h 488122"/>
                  <a:gd name="connsiteX24-13031" fmla="*/ 231758 w 310355"/>
                  <a:gd name="connsiteY24-13032" fmla="*/ 148895 h 488122"/>
                  <a:gd name="connsiteX25-13033" fmla="*/ 214356 w 310355"/>
                  <a:gd name="connsiteY25-13034" fmla="*/ 148090 h 488122"/>
                  <a:gd name="connsiteX26-13035" fmla="*/ 186698 w 310355"/>
                  <a:gd name="connsiteY26-13036" fmla="*/ 173632 h 488122"/>
                  <a:gd name="connsiteX27-13037" fmla="*/ 164225 w 310355"/>
                  <a:gd name="connsiteY27-13038" fmla="*/ 148895 h 488122"/>
                  <a:gd name="connsiteX28-13039" fmla="*/ 155121 w 310355"/>
                  <a:gd name="connsiteY28-13040" fmla="*/ 144869 h 488122"/>
                  <a:gd name="connsiteX29-13041" fmla="*/ 146016 w 310355"/>
                  <a:gd name="connsiteY29-13042" fmla="*/ 148895 h 488122"/>
                  <a:gd name="connsiteX30-13043" fmla="*/ 123659 w 310355"/>
                  <a:gd name="connsiteY30-13044" fmla="*/ 173632 h 488122"/>
                  <a:gd name="connsiteX31-13045" fmla="*/ 96000 w 310355"/>
                  <a:gd name="connsiteY31-13046" fmla="*/ 148205 h 488122"/>
                  <a:gd name="connsiteX32-13047" fmla="*/ 85859 w 310355"/>
                  <a:gd name="connsiteY32-13048" fmla="*/ 144984 h 488122"/>
                  <a:gd name="connsiteX33-13049" fmla="*/ 75372 w 310355"/>
                  <a:gd name="connsiteY33-13050" fmla="*/ 158905 h 488122"/>
                  <a:gd name="connsiteX34-13051" fmla="*/ 90814 w 310355"/>
                  <a:gd name="connsiteY34-13052" fmla="*/ 267515 h 488122"/>
                  <a:gd name="connsiteX35-13053" fmla="*/ 90699 w 310355"/>
                  <a:gd name="connsiteY35-13054" fmla="*/ 271657 h 488122"/>
                  <a:gd name="connsiteX36-13055" fmla="*/ 90699 w 310355"/>
                  <a:gd name="connsiteY36-13056" fmla="*/ 376700 h 488122"/>
                  <a:gd name="connsiteX37-13057" fmla="*/ 59583 w 310355"/>
                  <a:gd name="connsiteY37-13058" fmla="*/ 376700 h 488122"/>
                  <a:gd name="connsiteX38-13059" fmla="*/ 59583 w 310355"/>
                  <a:gd name="connsiteY38-13060" fmla="*/ 373594 h 488122"/>
                  <a:gd name="connsiteX39-13061" fmla="*/ 16597 w 310355"/>
                  <a:gd name="connsiteY39-13062" fmla="*/ 224830 h 488122"/>
                  <a:gd name="connsiteX40-13063" fmla="*/ 2 w 310355"/>
                  <a:gd name="connsiteY40-13064" fmla="*/ 155453 h 488122"/>
                  <a:gd name="connsiteX41-13065" fmla="*/ 152931 w 310355"/>
                  <a:gd name="connsiteY41-13066" fmla="*/ 17 h 488122"/>
                  <a:gd name="connsiteX0-13067" fmla="*/ 101411 w 310355"/>
                  <a:gd name="connsiteY0-13068" fmla="*/ 457144 h 488122"/>
                  <a:gd name="connsiteX1-13069" fmla="*/ 208812 w 310355"/>
                  <a:gd name="connsiteY1-13070" fmla="*/ 457144 h 488122"/>
                  <a:gd name="connsiteX2-13071" fmla="*/ 193716 w 310355"/>
                  <a:gd name="connsiteY2-13072" fmla="*/ 488122 h 488122"/>
                  <a:gd name="connsiteX3-13073" fmla="*/ 116622 w 310355"/>
                  <a:gd name="connsiteY3-13074" fmla="*/ 488122 h 488122"/>
                  <a:gd name="connsiteX4-13075" fmla="*/ 101411 w 310355"/>
                  <a:gd name="connsiteY4-13076" fmla="*/ 457144 h 488122"/>
                  <a:gd name="connsiteX5-13077" fmla="*/ 59636 w 310355"/>
                  <a:gd name="connsiteY5-13078" fmla="*/ 401326 h 488122"/>
                  <a:gd name="connsiteX6-13079" fmla="*/ 250798 w 310355"/>
                  <a:gd name="connsiteY6-13080" fmla="*/ 401326 h 488122"/>
                  <a:gd name="connsiteX7-13081" fmla="*/ 233744 w 310355"/>
                  <a:gd name="connsiteY7-13082" fmla="*/ 432657 h 488122"/>
                  <a:gd name="connsiteX8-13083" fmla="*/ 76574 w 310355"/>
                  <a:gd name="connsiteY8-13084" fmla="*/ 432657 h 488122"/>
                  <a:gd name="connsiteX9-13085" fmla="*/ 59636 w 310355"/>
                  <a:gd name="connsiteY9-13086" fmla="*/ 401326 h 488122"/>
                  <a:gd name="connsiteX10-13087" fmla="*/ 205707 w 310355"/>
                  <a:gd name="connsiteY10-13088" fmla="*/ 189487 h 488122"/>
                  <a:gd name="connsiteX11-13089" fmla="*/ 176786 w 310355"/>
                  <a:gd name="connsiteY11-13090" fmla="*/ 199270 h 488122"/>
                  <a:gd name="connsiteX12-13091" fmla="*/ 185889 w 310355"/>
                  <a:gd name="connsiteY12-13092" fmla="*/ 203298 h 488122"/>
                  <a:gd name="connsiteX13-13093" fmla="*/ 174886 w 310355"/>
                  <a:gd name="connsiteY13-13094" fmla="*/ 250254 h 488122"/>
                  <a:gd name="connsiteX14-13095" fmla="*/ 205707 w 310355"/>
                  <a:gd name="connsiteY14-13096" fmla="*/ 189487 h 488122"/>
                  <a:gd name="connsiteX15-13097" fmla="*/ 152931 w 310355"/>
                  <a:gd name="connsiteY15-13098" fmla="*/ 17 h 488122"/>
                  <a:gd name="connsiteX16-13099" fmla="*/ 310355 w 310355"/>
                  <a:gd name="connsiteY16-13100" fmla="*/ 154993 h 488122"/>
                  <a:gd name="connsiteX17-13101" fmla="*/ 294912 w 310355"/>
                  <a:gd name="connsiteY17-13102" fmla="*/ 222529 h 488122"/>
                  <a:gd name="connsiteX18-13103" fmla="*/ 250774 w 310355"/>
                  <a:gd name="connsiteY18-13104" fmla="*/ 372903 h 488122"/>
                  <a:gd name="connsiteX19-13105" fmla="*/ 250774 w 310355"/>
                  <a:gd name="connsiteY19-13106" fmla="*/ 376700 h 488122"/>
                  <a:gd name="connsiteX20-13107" fmla="*/ 219658 w 310355"/>
                  <a:gd name="connsiteY20-13108" fmla="*/ 376700 h 488122"/>
                  <a:gd name="connsiteX21-13109" fmla="*/ 219658 w 310355"/>
                  <a:gd name="connsiteY21-13110" fmla="*/ 271657 h 488122"/>
                  <a:gd name="connsiteX22-13111" fmla="*/ 219542 w 310355"/>
                  <a:gd name="connsiteY22-13112" fmla="*/ 267515 h 488122"/>
                  <a:gd name="connsiteX23-13113" fmla="*/ 234870 w 310355"/>
                  <a:gd name="connsiteY23-13114" fmla="*/ 158905 h 488122"/>
                  <a:gd name="connsiteX24-13115" fmla="*/ 231758 w 310355"/>
                  <a:gd name="connsiteY24-13116" fmla="*/ 148895 h 488122"/>
                  <a:gd name="connsiteX25-13117" fmla="*/ 214356 w 310355"/>
                  <a:gd name="connsiteY25-13118" fmla="*/ 148090 h 488122"/>
                  <a:gd name="connsiteX26-13119" fmla="*/ 186698 w 310355"/>
                  <a:gd name="connsiteY26-13120" fmla="*/ 173632 h 488122"/>
                  <a:gd name="connsiteX27-13121" fmla="*/ 164225 w 310355"/>
                  <a:gd name="connsiteY27-13122" fmla="*/ 148895 h 488122"/>
                  <a:gd name="connsiteX28-13123" fmla="*/ 155121 w 310355"/>
                  <a:gd name="connsiteY28-13124" fmla="*/ 144869 h 488122"/>
                  <a:gd name="connsiteX29-13125" fmla="*/ 146016 w 310355"/>
                  <a:gd name="connsiteY29-13126" fmla="*/ 148895 h 488122"/>
                  <a:gd name="connsiteX30-13127" fmla="*/ 123659 w 310355"/>
                  <a:gd name="connsiteY30-13128" fmla="*/ 173632 h 488122"/>
                  <a:gd name="connsiteX31-13129" fmla="*/ 96000 w 310355"/>
                  <a:gd name="connsiteY31-13130" fmla="*/ 148205 h 488122"/>
                  <a:gd name="connsiteX32-13131" fmla="*/ 85859 w 310355"/>
                  <a:gd name="connsiteY32-13132" fmla="*/ 144984 h 488122"/>
                  <a:gd name="connsiteX33-13133" fmla="*/ 75372 w 310355"/>
                  <a:gd name="connsiteY33-13134" fmla="*/ 158905 h 488122"/>
                  <a:gd name="connsiteX34-13135" fmla="*/ 90814 w 310355"/>
                  <a:gd name="connsiteY34-13136" fmla="*/ 267515 h 488122"/>
                  <a:gd name="connsiteX35-13137" fmla="*/ 90699 w 310355"/>
                  <a:gd name="connsiteY35-13138" fmla="*/ 271657 h 488122"/>
                  <a:gd name="connsiteX36-13139" fmla="*/ 90699 w 310355"/>
                  <a:gd name="connsiteY36-13140" fmla="*/ 376700 h 488122"/>
                  <a:gd name="connsiteX37-13141" fmla="*/ 59583 w 310355"/>
                  <a:gd name="connsiteY37-13142" fmla="*/ 376700 h 488122"/>
                  <a:gd name="connsiteX38-13143" fmla="*/ 59583 w 310355"/>
                  <a:gd name="connsiteY38-13144" fmla="*/ 373594 h 488122"/>
                  <a:gd name="connsiteX39-13145" fmla="*/ 16597 w 310355"/>
                  <a:gd name="connsiteY39-13146" fmla="*/ 224830 h 488122"/>
                  <a:gd name="connsiteX40-13147" fmla="*/ 2 w 310355"/>
                  <a:gd name="connsiteY40-13148" fmla="*/ 155453 h 488122"/>
                  <a:gd name="connsiteX41-13149" fmla="*/ 152931 w 310355"/>
                  <a:gd name="connsiteY41-13150" fmla="*/ 17 h 488122"/>
                  <a:gd name="connsiteX0-13151" fmla="*/ 101411 w 310355"/>
                  <a:gd name="connsiteY0-13152" fmla="*/ 457144 h 488122"/>
                  <a:gd name="connsiteX1-13153" fmla="*/ 208812 w 310355"/>
                  <a:gd name="connsiteY1-13154" fmla="*/ 457144 h 488122"/>
                  <a:gd name="connsiteX2-13155" fmla="*/ 193716 w 310355"/>
                  <a:gd name="connsiteY2-13156" fmla="*/ 488122 h 488122"/>
                  <a:gd name="connsiteX3-13157" fmla="*/ 116622 w 310355"/>
                  <a:gd name="connsiteY3-13158" fmla="*/ 488122 h 488122"/>
                  <a:gd name="connsiteX4-13159" fmla="*/ 101411 w 310355"/>
                  <a:gd name="connsiteY4-13160" fmla="*/ 457144 h 488122"/>
                  <a:gd name="connsiteX5-13161" fmla="*/ 59636 w 310355"/>
                  <a:gd name="connsiteY5-13162" fmla="*/ 401326 h 488122"/>
                  <a:gd name="connsiteX6-13163" fmla="*/ 250798 w 310355"/>
                  <a:gd name="connsiteY6-13164" fmla="*/ 401326 h 488122"/>
                  <a:gd name="connsiteX7-13165" fmla="*/ 233744 w 310355"/>
                  <a:gd name="connsiteY7-13166" fmla="*/ 432657 h 488122"/>
                  <a:gd name="connsiteX8-13167" fmla="*/ 76574 w 310355"/>
                  <a:gd name="connsiteY8-13168" fmla="*/ 432657 h 488122"/>
                  <a:gd name="connsiteX9-13169" fmla="*/ 59636 w 310355"/>
                  <a:gd name="connsiteY9-13170" fmla="*/ 401326 h 488122"/>
                  <a:gd name="connsiteX10-13171" fmla="*/ 205707 w 310355"/>
                  <a:gd name="connsiteY10-13172" fmla="*/ 189487 h 488122"/>
                  <a:gd name="connsiteX11-13173" fmla="*/ 176786 w 310355"/>
                  <a:gd name="connsiteY11-13174" fmla="*/ 199270 h 488122"/>
                  <a:gd name="connsiteX12-13175" fmla="*/ 185889 w 310355"/>
                  <a:gd name="connsiteY12-13176" fmla="*/ 203298 h 488122"/>
                  <a:gd name="connsiteX13-13177" fmla="*/ 205707 w 310355"/>
                  <a:gd name="connsiteY13-13178" fmla="*/ 189487 h 488122"/>
                  <a:gd name="connsiteX14-13179" fmla="*/ 152931 w 310355"/>
                  <a:gd name="connsiteY14-13180" fmla="*/ 17 h 488122"/>
                  <a:gd name="connsiteX15-13181" fmla="*/ 310355 w 310355"/>
                  <a:gd name="connsiteY15-13182" fmla="*/ 154993 h 488122"/>
                  <a:gd name="connsiteX16-13183" fmla="*/ 294912 w 310355"/>
                  <a:gd name="connsiteY16-13184" fmla="*/ 222529 h 488122"/>
                  <a:gd name="connsiteX17-13185" fmla="*/ 250774 w 310355"/>
                  <a:gd name="connsiteY17-13186" fmla="*/ 372903 h 488122"/>
                  <a:gd name="connsiteX18-13187" fmla="*/ 250774 w 310355"/>
                  <a:gd name="connsiteY18-13188" fmla="*/ 376700 h 488122"/>
                  <a:gd name="connsiteX19-13189" fmla="*/ 219658 w 310355"/>
                  <a:gd name="connsiteY19-13190" fmla="*/ 376700 h 488122"/>
                  <a:gd name="connsiteX20-13191" fmla="*/ 219658 w 310355"/>
                  <a:gd name="connsiteY20-13192" fmla="*/ 271657 h 488122"/>
                  <a:gd name="connsiteX21-13193" fmla="*/ 219542 w 310355"/>
                  <a:gd name="connsiteY21-13194" fmla="*/ 267515 h 488122"/>
                  <a:gd name="connsiteX22-13195" fmla="*/ 234870 w 310355"/>
                  <a:gd name="connsiteY22-13196" fmla="*/ 158905 h 488122"/>
                  <a:gd name="connsiteX23-13197" fmla="*/ 231758 w 310355"/>
                  <a:gd name="connsiteY23-13198" fmla="*/ 148895 h 488122"/>
                  <a:gd name="connsiteX24-13199" fmla="*/ 214356 w 310355"/>
                  <a:gd name="connsiteY24-13200" fmla="*/ 148090 h 488122"/>
                  <a:gd name="connsiteX25-13201" fmla="*/ 186698 w 310355"/>
                  <a:gd name="connsiteY25-13202" fmla="*/ 173632 h 488122"/>
                  <a:gd name="connsiteX26-13203" fmla="*/ 164225 w 310355"/>
                  <a:gd name="connsiteY26-13204" fmla="*/ 148895 h 488122"/>
                  <a:gd name="connsiteX27-13205" fmla="*/ 155121 w 310355"/>
                  <a:gd name="connsiteY27-13206" fmla="*/ 144869 h 488122"/>
                  <a:gd name="connsiteX28-13207" fmla="*/ 146016 w 310355"/>
                  <a:gd name="connsiteY28-13208" fmla="*/ 148895 h 488122"/>
                  <a:gd name="connsiteX29-13209" fmla="*/ 123659 w 310355"/>
                  <a:gd name="connsiteY29-13210" fmla="*/ 173632 h 488122"/>
                  <a:gd name="connsiteX30-13211" fmla="*/ 96000 w 310355"/>
                  <a:gd name="connsiteY30-13212" fmla="*/ 148205 h 488122"/>
                  <a:gd name="connsiteX31-13213" fmla="*/ 85859 w 310355"/>
                  <a:gd name="connsiteY31-13214" fmla="*/ 144984 h 488122"/>
                  <a:gd name="connsiteX32-13215" fmla="*/ 75372 w 310355"/>
                  <a:gd name="connsiteY32-13216" fmla="*/ 158905 h 488122"/>
                  <a:gd name="connsiteX33-13217" fmla="*/ 90814 w 310355"/>
                  <a:gd name="connsiteY33-13218" fmla="*/ 267515 h 488122"/>
                  <a:gd name="connsiteX34-13219" fmla="*/ 90699 w 310355"/>
                  <a:gd name="connsiteY34-13220" fmla="*/ 271657 h 488122"/>
                  <a:gd name="connsiteX35-13221" fmla="*/ 90699 w 310355"/>
                  <a:gd name="connsiteY35-13222" fmla="*/ 376700 h 488122"/>
                  <a:gd name="connsiteX36-13223" fmla="*/ 59583 w 310355"/>
                  <a:gd name="connsiteY36-13224" fmla="*/ 376700 h 488122"/>
                  <a:gd name="connsiteX37-13225" fmla="*/ 59583 w 310355"/>
                  <a:gd name="connsiteY37-13226" fmla="*/ 373594 h 488122"/>
                  <a:gd name="connsiteX38-13227" fmla="*/ 16597 w 310355"/>
                  <a:gd name="connsiteY38-13228" fmla="*/ 224830 h 488122"/>
                  <a:gd name="connsiteX39-13229" fmla="*/ 2 w 310355"/>
                  <a:gd name="connsiteY39-13230" fmla="*/ 155453 h 488122"/>
                  <a:gd name="connsiteX40-13231" fmla="*/ 152931 w 310355"/>
                  <a:gd name="connsiteY40-13232" fmla="*/ 17 h 488122"/>
                  <a:gd name="connsiteX0-13233" fmla="*/ 101411 w 310355"/>
                  <a:gd name="connsiteY0-13234" fmla="*/ 457144 h 488122"/>
                  <a:gd name="connsiteX1-13235" fmla="*/ 208812 w 310355"/>
                  <a:gd name="connsiteY1-13236" fmla="*/ 457144 h 488122"/>
                  <a:gd name="connsiteX2-13237" fmla="*/ 193716 w 310355"/>
                  <a:gd name="connsiteY2-13238" fmla="*/ 488122 h 488122"/>
                  <a:gd name="connsiteX3-13239" fmla="*/ 116622 w 310355"/>
                  <a:gd name="connsiteY3-13240" fmla="*/ 488122 h 488122"/>
                  <a:gd name="connsiteX4-13241" fmla="*/ 101411 w 310355"/>
                  <a:gd name="connsiteY4-13242" fmla="*/ 457144 h 488122"/>
                  <a:gd name="connsiteX5-13243" fmla="*/ 59636 w 310355"/>
                  <a:gd name="connsiteY5-13244" fmla="*/ 401326 h 488122"/>
                  <a:gd name="connsiteX6-13245" fmla="*/ 250798 w 310355"/>
                  <a:gd name="connsiteY6-13246" fmla="*/ 401326 h 488122"/>
                  <a:gd name="connsiteX7-13247" fmla="*/ 233744 w 310355"/>
                  <a:gd name="connsiteY7-13248" fmla="*/ 432657 h 488122"/>
                  <a:gd name="connsiteX8-13249" fmla="*/ 76574 w 310355"/>
                  <a:gd name="connsiteY8-13250" fmla="*/ 432657 h 488122"/>
                  <a:gd name="connsiteX9-13251" fmla="*/ 59636 w 310355"/>
                  <a:gd name="connsiteY9-13252" fmla="*/ 401326 h 488122"/>
                  <a:gd name="connsiteX10-13253" fmla="*/ 205707 w 310355"/>
                  <a:gd name="connsiteY10-13254" fmla="*/ 189487 h 488122"/>
                  <a:gd name="connsiteX11-13255" fmla="*/ 176786 w 310355"/>
                  <a:gd name="connsiteY11-13256" fmla="*/ 199270 h 488122"/>
                  <a:gd name="connsiteX12-13257" fmla="*/ 185889 w 310355"/>
                  <a:gd name="connsiteY12-13258" fmla="*/ 203298 h 488122"/>
                  <a:gd name="connsiteX13-13259" fmla="*/ 205707 w 310355"/>
                  <a:gd name="connsiteY13-13260" fmla="*/ 189487 h 488122"/>
                  <a:gd name="connsiteX14-13261" fmla="*/ 152931 w 310355"/>
                  <a:gd name="connsiteY14-13262" fmla="*/ 17 h 488122"/>
                  <a:gd name="connsiteX15-13263" fmla="*/ 310355 w 310355"/>
                  <a:gd name="connsiteY15-13264" fmla="*/ 154993 h 488122"/>
                  <a:gd name="connsiteX16-13265" fmla="*/ 294912 w 310355"/>
                  <a:gd name="connsiteY16-13266" fmla="*/ 222529 h 488122"/>
                  <a:gd name="connsiteX17-13267" fmla="*/ 250774 w 310355"/>
                  <a:gd name="connsiteY17-13268" fmla="*/ 372903 h 488122"/>
                  <a:gd name="connsiteX18-13269" fmla="*/ 250774 w 310355"/>
                  <a:gd name="connsiteY18-13270" fmla="*/ 376700 h 488122"/>
                  <a:gd name="connsiteX19-13271" fmla="*/ 219658 w 310355"/>
                  <a:gd name="connsiteY19-13272" fmla="*/ 376700 h 488122"/>
                  <a:gd name="connsiteX20-13273" fmla="*/ 219658 w 310355"/>
                  <a:gd name="connsiteY20-13274" fmla="*/ 271657 h 488122"/>
                  <a:gd name="connsiteX21-13275" fmla="*/ 219542 w 310355"/>
                  <a:gd name="connsiteY21-13276" fmla="*/ 267515 h 488122"/>
                  <a:gd name="connsiteX22-13277" fmla="*/ 234870 w 310355"/>
                  <a:gd name="connsiteY22-13278" fmla="*/ 158905 h 488122"/>
                  <a:gd name="connsiteX23-13279" fmla="*/ 231758 w 310355"/>
                  <a:gd name="connsiteY23-13280" fmla="*/ 148895 h 488122"/>
                  <a:gd name="connsiteX24-13281" fmla="*/ 214356 w 310355"/>
                  <a:gd name="connsiteY24-13282" fmla="*/ 148090 h 488122"/>
                  <a:gd name="connsiteX25-13283" fmla="*/ 186698 w 310355"/>
                  <a:gd name="connsiteY25-13284" fmla="*/ 173632 h 488122"/>
                  <a:gd name="connsiteX26-13285" fmla="*/ 164225 w 310355"/>
                  <a:gd name="connsiteY26-13286" fmla="*/ 148895 h 488122"/>
                  <a:gd name="connsiteX27-13287" fmla="*/ 155121 w 310355"/>
                  <a:gd name="connsiteY27-13288" fmla="*/ 144869 h 488122"/>
                  <a:gd name="connsiteX28-13289" fmla="*/ 146016 w 310355"/>
                  <a:gd name="connsiteY28-13290" fmla="*/ 148895 h 488122"/>
                  <a:gd name="connsiteX29-13291" fmla="*/ 123659 w 310355"/>
                  <a:gd name="connsiteY29-13292" fmla="*/ 173632 h 488122"/>
                  <a:gd name="connsiteX30-13293" fmla="*/ 96000 w 310355"/>
                  <a:gd name="connsiteY30-13294" fmla="*/ 148205 h 488122"/>
                  <a:gd name="connsiteX31-13295" fmla="*/ 85859 w 310355"/>
                  <a:gd name="connsiteY31-13296" fmla="*/ 144984 h 488122"/>
                  <a:gd name="connsiteX32-13297" fmla="*/ 75372 w 310355"/>
                  <a:gd name="connsiteY32-13298" fmla="*/ 158905 h 488122"/>
                  <a:gd name="connsiteX33-13299" fmla="*/ 90814 w 310355"/>
                  <a:gd name="connsiteY33-13300" fmla="*/ 267515 h 488122"/>
                  <a:gd name="connsiteX34-13301" fmla="*/ 90699 w 310355"/>
                  <a:gd name="connsiteY34-13302" fmla="*/ 271657 h 488122"/>
                  <a:gd name="connsiteX35-13303" fmla="*/ 90699 w 310355"/>
                  <a:gd name="connsiteY35-13304" fmla="*/ 376700 h 488122"/>
                  <a:gd name="connsiteX36-13305" fmla="*/ 59583 w 310355"/>
                  <a:gd name="connsiteY36-13306" fmla="*/ 376700 h 488122"/>
                  <a:gd name="connsiteX37-13307" fmla="*/ 59583 w 310355"/>
                  <a:gd name="connsiteY37-13308" fmla="*/ 373594 h 488122"/>
                  <a:gd name="connsiteX38-13309" fmla="*/ 16597 w 310355"/>
                  <a:gd name="connsiteY38-13310" fmla="*/ 224830 h 488122"/>
                  <a:gd name="connsiteX39-13311" fmla="*/ 2 w 310355"/>
                  <a:gd name="connsiteY39-13312" fmla="*/ 155453 h 488122"/>
                  <a:gd name="connsiteX40-13313" fmla="*/ 152931 w 310355"/>
                  <a:gd name="connsiteY40-13314" fmla="*/ 17 h 488122"/>
                  <a:gd name="connsiteX0-13315" fmla="*/ 101411 w 310355"/>
                  <a:gd name="connsiteY0-13316" fmla="*/ 457144 h 488122"/>
                  <a:gd name="connsiteX1-13317" fmla="*/ 208812 w 310355"/>
                  <a:gd name="connsiteY1-13318" fmla="*/ 457144 h 488122"/>
                  <a:gd name="connsiteX2-13319" fmla="*/ 193716 w 310355"/>
                  <a:gd name="connsiteY2-13320" fmla="*/ 488122 h 488122"/>
                  <a:gd name="connsiteX3-13321" fmla="*/ 116622 w 310355"/>
                  <a:gd name="connsiteY3-13322" fmla="*/ 488122 h 488122"/>
                  <a:gd name="connsiteX4-13323" fmla="*/ 101411 w 310355"/>
                  <a:gd name="connsiteY4-13324" fmla="*/ 457144 h 488122"/>
                  <a:gd name="connsiteX5-13325" fmla="*/ 59636 w 310355"/>
                  <a:gd name="connsiteY5-13326" fmla="*/ 401326 h 488122"/>
                  <a:gd name="connsiteX6-13327" fmla="*/ 250798 w 310355"/>
                  <a:gd name="connsiteY6-13328" fmla="*/ 401326 h 488122"/>
                  <a:gd name="connsiteX7-13329" fmla="*/ 233744 w 310355"/>
                  <a:gd name="connsiteY7-13330" fmla="*/ 432657 h 488122"/>
                  <a:gd name="connsiteX8-13331" fmla="*/ 76574 w 310355"/>
                  <a:gd name="connsiteY8-13332" fmla="*/ 432657 h 488122"/>
                  <a:gd name="connsiteX9-13333" fmla="*/ 59636 w 310355"/>
                  <a:gd name="connsiteY9-13334" fmla="*/ 401326 h 488122"/>
                  <a:gd name="connsiteX10-13335" fmla="*/ 205707 w 310355"/>
                  <a:gd name="connsiteY10-13336" fmla="*/ 189487 h 488122"/>
                  <a:gd name="connsiteX11-13337" fmla="*/ 176786 w 310355"/>
                  <a:gd name="connsiteY11-13338" fmla="*/ 199270 h 488122"/>
                  <a:gd name="connsiteX12-13339" fmla="*/ 205707 w 310355"/>
                  <a:gd name="connsiteY12-13340" fmla="*/ 189487 h 488122"/>
                  <a:gd name="connsiteX13-13341" fmla="*/ 152931 w 310355"/>
                  <a:gd name="connsiteY13-13342" fmla="*/ 17 h 488122"/>
                  <a:gd name="connsiteX14-13343" fmla="*/ 310355 w 310355"/>
                  <a:gd name="connsiteY14-13344" fmla="*/ 154993 h 488122"/>
                  <a:gd name="connsiteX15-13345" fmla="*/ 294912 w 310355"/>
                  <a:gd name="connsiteY15-13346" fmla="*/ 222529 h 488122"/>
                  <a:gd name="connsiteX16-13347" fmla="*/ 250774 w 310355"/>
                  <a:gd name="connsiteY16-13348" fmla="*/ 372903 h 488122"/>
                  <a:gd name="connsiteX17-13349" fmla="*/ 250774 w 310355"/>
                  <a:gd name="connsiteY17-13350" fmla="*/ 376700 h 488122"/>
                  <a:gd name="connsiteX18-13351" fmla="*/ 219658 w 310355"/>
                  <a:gd name="connsiteY18-13352" fmla="*/ 376700 h 488122"/>
                  <a:gd name="connsiteX19-13353" fmla="*/ 219658 w 310355"/>
                  <a:gd name="connsiteY19-13354" fmla="*/ 271657 h 488122"/>
                  <a:gd name="connsiteX20-13355" fmla="*/ 219542 w 310355"/>
                  <a:gd name="connsiteY20-13356" fmla="*/ 267515 h 488122"/>
                  <a:gd name="connsiteX21-13357" fmla="*/ 234870 w 310355"/>
                  <a:gd name="connsiteY21-13358" fmla="*/ 158905 h 488122"/>
                  <a:gd name="connsiteX22-13359" fmla="*/ 231758 w 310355"/>
                  <a:gd name="connsiteY22-13360" fmla="*/ 148895 h 488122"/>
                  <a:gd name="connsiteX23-13361" fmla="*/ 214356 w 310355"/>
                  <a:gd name="connsiteY23-13362" fmla="*/ 148090 h 488122"/>
                  <a:gd name="connsiteX24-13363" fmla="*/ 186698 w 310355"/>
                  <a:gd name="connsiteY24-13364" fmla="*/ 173632 h 488122"/>
                  <a:gd name="connsiteX25-13365" fmla="*/ 164225 w 310355"/>
                  <a:gd name="connsiteY25-13366" fmla="*/ 148895 h 488122"/>
                  <a:gd name="connsiteX26-13367" fmla="*/ 155121 w 310355"/>
                  <a:gd name="connsiteY26-13368" fmla="*/ 144869 h 488122"/>
                  <a:gd name="connsiteX27-13369" fmla="*/ 146016 w 310355"/>
                  <a:gd name="connsiteY27-13370" fmla="*/ 148895 h 488122"/>
                  <a:gd name="connsiteX28-13371" fmla="*/ 123659 w 310355"/>
                  <a:gd name="connsiteY28-13372" fmla="*/ 173632 h 488122"/>
                  <a:gd name="connsiteX29-13373" fmla="*/ 96000 w 310355"/>
                  <a:gd name="connsiteY29-13374" fmla="*/ 148205 h 488122"/>
                  <a:gd name="connsiteX30-13375" fmla="*/ 85859 w 310355"/>
                  <a:gd name="connsiteY30-13376" fmla="*/ 144984 h 488122"/>
                  <a:gd name="connsiteX31-13377" fmla="*/ 75372 w 310355"/>
                  <a:gd name="connsiteY31-13378" fmla="*/ 158905 h 488122"/>
                  <a:gd name="connsiteX32-13379" fmla="*/ 90814 w 310355"/>
                  <a:gd name="connsiteY32-13380" fmla="*/ 267515 h 488122"/>
                  <a:gd name="connsiteX33-13381" fmla="*/ 90699 w 310355"/>
                  <a:gd name="connsiteY33-13382" fmla="*/ 271657 h 488122"/>
                  <a:gd name="connsiteX34-13383" fmla="*/ 90699 w 310355"/>
                  <a:gd name="connsiteY34-13384" fmla="*/ 376700 h 488122"/>
                  <a:gd name="connsiteX35-13385" fmla="*/ 59583 w 310355"/>
                  <a:gd name="connsiteY35-13386" fmla="*/ 376700 h 488122"/>
                  <a:gd name="connsiteX36-13387" fmla="*/ 59583 w 310355"/>
                  <a:gd name="connsiteY36-13388" fmla="*/ 373594 h 488122"/>
                  <a:gd name="connsiteX37-13389" fmla="*/ 16597 w 310355"/>
                  <a:gd name="connsiteY37-13390" fmla="*/ 224830 h 488122"/>
                  <a:gd name="connsiteX38-13391" fmla="*/ 2 w 310355"/>
                  <a:gd name="connsiteY38-13392" fmla="*/ 155453 h 488122"/>
                  <a:gd name="connsiteX39-13393" fmla="*/ 152931 w 310355"/>
                  <a:gd name="connsiteY39-13394" fmla="*/ 17 h 488122"/>
                  <a:gd name="connsiteX0-13395" fmla="*/ 101411 w 310355"/>
                  <a:gd name="connsiteY0-13396" fmla="*/ 457144 h 488122"/>
                  <a:gd name="connsiteX1-13397" fmla="*/ 208812 w 310355"/>
                  <a:gd name="connsiteY1-13398" fmla="*/ 457144 h 488122"/>
                  <a:gd name="connsiteX2-13399" fmla="*/ 193716 w 310355"/>
                  <a:gd name="connsiteY2-13400" fmla="*/ 488122 h 488122"/>
                  <a:gd name="connsiteX3-13401" fmla="*/ 116622 w 310355"/>
                  <a:gd name="connsiteY3-13402" fmla="*/ 488122 h 488122"/>
                  <a:gd name="connsiteX4-13403" fmla="*/ 101411 w 310355"/>
                  <a:gd name="connsiteY4-13404" fmla="*/ 457144 h 488122"/>
                  <a:gd name="connsiteX5-13405" fmla="*/ 59636 w 310355"/>
                  <a:gd name="connsiteY5-13406" fmla="*/ 401326 h 488122"/>
                  <a:gd name="connsiteX6-13407" fmla="*/ 250798 w 310355"/>
                  <a:gd name="connsiteY6-13408" fmla="*/ 401326 h 488122"/>
                  <a:gd name="connsiteX7-13409" fmla="*/ 233744 w 310355"/>
                  <a:gd name="connsiteY7-13410" fmla="*/ 432657 h 488122"/>
                  <a:gd name="connsiteX8-13411" fmla="*/ 76574 w 310355"/>
                  <a:gd name="connsiteY8-13412" fmla="*/ 432657 h 488122"/>
                  <a:gd name="connsiteX9-13413" fmla="*/ 59636 w 310355"/>
                  <a:gd name="connsiteY9-13414" fmla="*/ 401326 h 488122"/>
                  <a:gd name="connsiteX10-13415" fmla="*/ 205707 w 310355"/>
                  <a:gd name="connsiteY10-13416" fmla="*/ 189487 h 488122"/>
                  <a:gd name="connsiteX11-13417" fmla="*/ 176786 w 310355"/>
                  <a:gd name="connsiteY11-13418" fmla="*/ 199270 h 488122"/>
                  <a:gd name="connsiteX12-13419" fmla="*/ 205707 w 310355"/>
                  <a:gd name="connsiteY12-13420" fmla="*/ 189487 h 488122"/>
                  <a:gd name="connsiteX13-13421" fmla="*/ 152931 w 310355"/>
                  <a:gd name="connsiteY13-13422" fmla="*/ 17 h 488122"/>
                  <a:gd name="connsiteX14-13423" fmla="*/ 310355 w 310355"/>
                  <a:gd name="connsiteY14-13424" fmla="*/ 154993 h 488122"/>
                  <a:gd name="connsiteX15-13425" fmla="*/ 294912 w 310355"/>
                  <a:gd name="connsiteY15-13426" fmla="*/ 222529 h 488122"/>
                  <a:gd name="connsiteX16-13427" fmla="*/ 250774 w 310355"/>
                  <a:gd name="connsiteY16-13428" fmla="*/ 372903 h 488122"/>
                  <a:gd name="connsiteX17-13429" fmla="*/ 250774 w 310355"/>
                  <a:gd name="connsiteY17-13430" fmla="*/ 376700 h 488122"/>
                  <a:gd name="connsiteX18-13431" fmla="*/ 219658 w 310355"/>
                  <a:gd name="connsiteY18-13432" fmla="*/ 376700 h 488122"/>
                  <a:gd name="connsiteX19-13433" fmla="*/ 219658 w 310355"/>
                  <a:gd name="connsiteY19-13434" fmla="*/ 271657 h 488122"/>
                  <a:gd name="connsiteX20-13435" fmla="*/ 219542 w 310355"/>
                  <a:gd name="connsiteY20-13436" fmla="*/ 267515 h 488122"/>
                  <a:gd name="connsiteX21-13437" fmla="*/ 234870 w 310355"/>
                  <a:gd name="connsiteY21-13438" fmla="*/ 158905 h 488122"/>
                  <a:gd name="connsiteX22-13439" fmla="*/ 231758 w 310355"/>
                  <a:gd name="connsiteY22-13440" fmla="*/ 148895 h 488122"/>
                  <a:gd name="connsiteX23-13441" fmla="*/ 214356 w 310355"/>
                  <a:gd name="connsiteY23-13442" fmla="*/ 148090 h 488122"/>
                  <a:gd name="connsiteX24-13443" fmla="*/ 186698 w 310355"/>
                  <a:gd name="connsiteY24-13444" fmla="*/ 173632 h 488122"/>
                  <a:gd name="connsiteX25-13445" fmla="*/ 164225 w 310355"/>
                  <a:gd name="connsiteY25-13446" fmla="*/ 148895 h 488122"/>
                  <a:gd name="connsiteX26-13447" fmla="*/ 155121 w 310355"/>
                  <a:gd name="connsiteY26-13448" fmla="*/ 144869 h 488122"/>
                  <a:gd name="connsiteX27-13449" fmla="*/ 146016 w 310355"/>
                  <a:gd name="connsiteY27-13450" fmla="*/ 148895 h 488122"/>
                  <a:gd name="connsiteX28-13451" fmla="*/ 123659 w 310355"/>
                  <a:gd name="connsiteY28-13452" fmla="*/ 173632 h 488122"/>
                  <a:gd name="connsiteX29-13453" fmla="*/ 96000 w 310355"/>
                  <a:gd name="connsiteY29-13454" fmla="*/ 148205 h 488122"/>
                  <a:gd name="connsiteX30-13455" fmla="*/ 85859 w 310355"/>
                  <a:gd name="connsiteY30-13456" fmla="*/ 144984 h 488122"/>
                  <a:gd name="connsiteX31-13457" fmla="*/ 75372 w 310355"/>
                  <a:gd name="connsiteY31-13458" fmla="*/ 158905 h 488122"/>
                  <a:gd name="connsiteX32-13459" fmla="*/ 90814 w 310355"/>
                  <a:gd name="connsiteY32-13460" fmla="*/ 267515 h 488122"/>
                  <a:gd name="connsiteX33-13461" fmla="*/ 90699 w 310355"/>
                  <a:gd name="connsiteY33-13462" fmla="*/ 271657 h 488122"/>
                  <a:gd name="connsiteX34-13463" fmla="*/ 90699 w 310355"/>
                  <a:gd name="connsiteY34-13464" fmla="*/ 376700 h 488122"/>
                  <a:gd name="connsiteX35-13465" fmla="*/ 59583 w 310355"/>
                  <a:gd name="connsiteY35-13466" fmla="*/ 376700 h 488122"/>
                  <a:gd name="connsiteX36-13467" fmla="*/ 59583 w 310355"/>
                  <a:gd name="connsiteY36-13468" fmla="*/ 373594 h 488122"/>
                  <a:gd name="connsiteX37-13469" fmla="*/ 16597 w 310355"/>
                  <a:gd name="connsiteY37-13470" fmla="*/ 224830 h 488122"/>
                  <a:gd name="connsiteX38-13471" fmla="*/ 2 w 310355"/>
                  <a:gd name="connsiteY38-13472" fmla="*/ 155453 h 488122"/>
                  <a:gd name="connsiteX39-13473" fmla="*/ 152931 w 310355"/>
                  <a:gd name="connsiteY39-13474" fmla="*/ 17 h 488122"/>
                  <a:gd name="connsiteX0-13475" fmla="*/ 101411 w 310355"/>
                  <a:gd name="connsiteY0-13476" fmla="*/ 457144 h 488122"/>
                  <a:gd name="connsiteX1-13477" fmla="*/ 208812 w 310355"/>
                  <a:gd name="connsiteY1-13478" fmla="*/ 457144 h 488122"/>
                  <a:gd name="connsiteX2-13479" fmla="*/ 193716 w 310355"/>
                  <a:gd name="connsiteY2-13480" fmla="*/ 488122 h 488122"/>
                  <a:gd name="connsiteX3-13481" fmla="*/ 116622 w 310355"/>
                  <a:gd name="connsiteY3-13482" fmla="*/ 488122 h 488122"/>
                  <a:gd name="connsiteX4-13483" fmla="*/ 101411 w 310355"/>
                  <a:gd name="connsiteY4-13484" fmla="*/ 457144 h 488122"/>
                  <a:gd name="connsiteX5-13485" fmla="*/ 59636 w 310355"/>
                  <a:gd name="connsiteY5-13486" fmla="*/ 401326 h 488122"/>
                  <a:gd name="connsiteX6-13487" fmla="*/ 250798 w 310355"/>
                  <a:gd name="connsiteY6-13488" fmla="*/ 401326 h 488122"/>
                  <a:gd name="connsiteX7-13489" fmla="*/ 233744 w 310355"/>
                  <a:gd name="connsiteY7-13490" fmla="*/ 432657 h 488122"/>
                  <a:gd name="connsiteX8-13491" fmla="*/ 76574 w 310355"/>
                  <a:gd name="connsiteY8-13492" fmla="*/ 432657 h 488122"/>
                  <a:gd name="connsiteX9-13493" fmla="*/ 59636 w 310355"/>
                  <a:gd name="connsiteY9-13494" fmla="*/ 401326 h 488122"/>
                  <a:gd name="connsiteX10-13495" fmla="*/ 152931 w 310355"/>
                  <a:gd name="connsiteY10-13496" fmla="*/ 17 h 488122"/>
                  <a:gd name="connsiteX11-13497" fmla="*/ 310355 w 310355"/>
                  <a:gd name="connsiteY11-13498" fmla="*/ 154993 h 488122"/>
                  <a:gd name="connsiteX12-13499" fmla="*/ 294912 w 310355"/>
                  <a:gd name="connsiteY12-13500" fmla="*/ 222529 h 488122"/>
                  <a:gd name="connsiteX13-13501" fmla="*/ 250774 w 310355"/>
                  <a:gd name="connsiteY13-13502" fmla="*/ 372903 h 488122"/>
                  <a:gd name="connsiteX14-13503" fmla="*/ 250774 w 310355"/>
                  <a:gd name="connsiteY14-13504" fmla="*/ 376700 h 488122"/>
                  <a:gd name="connsiteX15-13505" fmla="*/ 219658 w 310355"/>
                  <a:gd name="connsiteY15-13506" fmla="*/ 376700 h 488122"/>
                  <a:gd name="connsiteX16-13507" fmla="*/ 219658 w 310355"/>
                  <a:gd name="connsiteY16-13508" fmla="*/ 271657 h 488122"/>
                  <a:gd name="connsiteX17-13509" fmla="*/ 219542 w 310355"/>
                  <a:gd name="connsiteY17-13510" fmla="*/ 267515 h 488122"/>
                  <a:gd name="connsiteX18-13511" fmla="*/ 234870 w 310355"/>
                  <a:gd name="connsiteY18-13512" fmla="*/ 158905 h 488122"/>
                  <a:gd name="connsiteX19-13513" fmla="*/ 231758 w 310355"/>
                  <a:gd name="connsiteY19-13514" fmla="*/ 148895 h 488122"/>
                  <a:gd name="connsiteX20-13515" fmla="*/ 214356 w 310355"/>
                  <a:gd name="connsiteY20-13516" fmla="*/ 148090 h 488122"/>
                  <a:gd name="connsiteX21-13517" fmla="*/ 186698 w 310355"/>
                  <a:gd name="connsiteY21-13518" fmla="*/ 173632 h 488122"/>
                  <a:gd name="connsiteX22-13519" fmla="*/ 164225 w 310355"/>
                  <a:gd name="connsiteY22-13520" fmla="*/ 148895 h 488122"/>
                  <a:gd name="connsiteX23-13521" fmla="*/ 155121 w 310355"/>
                  <a:gd name="connsiteY23-13522" fmla="*/ 144869 h 488122"/>
                  <a:gd name="connsiteX24-13523" fmla="*/ 146016 w 310355"/>
                  <a:gd name="connsiteY24-13524" fmla="*/ 148895 h 488122"/>
                  <a:gd name="connsiteX25-13525" fmla="*/ 123659 w 310355"/>
                  <a:gd name="connsiteY25-13526" fmla="*/ 173632 h 488122"/>
                  <a:gd name="connsiteX26-13527" fmla="*/ 96000 w 310355"/>
                  <a:gd name="connsiteY26-13528" fmla="*/ 148205 h 488122"/>
                  <a:gd name="connsiteX27-13529" fmla="*/ 85859 w 310355"/>
                  <a:gd name="connsiteY27-13530" fmla="*/ 144984 h 488122"/>
                  <a:gd name="connsiteX28-13531" fmla="*/ 75372 w 310355"/>
                  <a:gd name="connsiteY28-13532" fmla="*/ 158905 h 488122"/>
                  <a:gd name="connsiteX29-13533" fmla="*/ 90814 w 310355"/>
                  <a:gd name="connsiteY29-13534" fmla="*/ 267515 h 488122"/>
                  <a:gd name="connsiteX30-13535" fmla="*/ 90699 w 310355"/>
                  <a:gd name="connsiteY30-13536" fmla="*/ 271657 h 488122"/>
                  <a:gd name="connsiteX31-13537" fmla="*/ 90699 w 310355"/>
                  <a:gd name="connsiteY31-13538" fmla="*/ 376700 h 488122"/>
                  <a:gd name="connsiteX32-13539" fmla="*/ 59583 w 310355"/>
                  <a:gd name="connsiteY32-13540" fmla="*/ 376700 h 488122"/>
                  <a:gd name="connsiteX33-13541" fmla="*/ 59583 w 310355"/>
                  <a:gd name="connsiteY33-13542" fmla="*/ 373594 h 488122"/>
                  <a:gd name="connsiteX34-13543" fmla="*/ 16597 w 310355"/>
                  <a:gd name="connsiteY34-13544" fmla="*/ 224830 h 488122"/>
                  <a:gd name="connsiteX35-13545" fmla="*/ 2 w 310355"/>
                  <a:gd name="connsiteY35-13546" fmla="*/ 155453 h 488122"/>
                  <a:gd name="connsiteX36-13547" fmla="*/ 152931 w 310355"/>
                  <a:gd name="connsiteY36-13548" fmla="*/ 17 h 488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</a:cxnLst>
                <a:rect l="l" t="t" r="r" b="b"/>
                <a:pathLst>
                  <a:path w="310355" h="488122">
                    <a:moveTo>
                      <a:pt x="101411" y="457144"/>
                    </a:moveTo>
                    <a:lnTo>
                      <a:pt x="208812" y="457144"/>
                    </a:lnTo>
                    <a:lnTo>
                      <a:pt x="193716" y="488122"/>
                    </a:lnTo>
                    <a:lnTo>
                      <a:pt x="116622" y="488122"/>
                    </a:lnTo>
                    <a:lnTo>
                      <a:pt x="101411" y="457144"/>
                    </a:lnTo>
                    <a:close/>
                    <a:moveTo>
                      <a:pt x="59636" y="401326"/>
                    </a:moveTo>
                    <a:lnTo>
                      <a:pt x="250798" y="401326"/>
                    </a:lnTo>
                    <a:lnTo>
                      <a:pt x="233744" y="432657"/>
                    </a:lnTo>
                    <a:lnTo>
                      <a:pt x="76574" y="432657"/>
                    </a:lnTo>
                    <a:lnTo>
                      <a:pt x="59636" y="401326"/>
                    </a:lnTo>
                    <a:close/>
                    <a:moveTo>
                      <a:pt x="152931" y="17"/>
                    </a:moveTo>
                    <a:cubicBezTo>
                      <a:pt x="239710" y="-1249"/>
                      <a:pt x="310355" y="68588"/>
                      <a:pt x="310355" y="154993"/>
                    </a:cubicBezTo>
                    <a:cubicBezTo>
                      <a:pt x="310355" y="179154"/>
                      <a:pt x="304823" y="202165"/>
                      <a:pt x="294912" y="222529"/>
                    </a:cubicBezTo>
                    <a:cubicBezTo>
                      <a:pt x="271979" y="269471"/>
                      <a:pt x="250774" y="320669"/>
                      <a:pt x="250774" y="372903"/>
                    </a:cubicBezTo>
                    <a:lnTo>
                      <a:pt x="250774" y="376700"/>
                    </a:lnTo>
                    <a:lnTo>
                      <a:pt x="219658" y="376700"/>
                    </a:lnTo>
                    <a:lnTo>
                      <a:pt x="219658" y="271657"/>
                    </a:lnTo>
                    <a:cubicBezTo>
                      <a:pt x="219658" y="270621"/>
                      <a:pt x="219427" y="267860"/>
                      <a:pt x="219542" y="267515"/>
                    </a:cubicBezTo>
                    <a:lnTo>
                      <a:pt x="234870" y="158905"/>
                    </a:lnTo>
                    <a:cubicBezTo>
                      <a:pt x="235446" y="155338"/>
                      <a:pt x="234409" y="151657"/>
                      <a:pt x="231758" y="148895"/>
                    </a:cubicBezTo>
                    <a:cubicBezTo>
                      <a:pt x="227149" y="143833"/>
                      <a:pt x="219427" y="143603"/>
                      <a:pt x="214356" y="148090"/>
                    </a:cubicBezTo>
                    <a:lnTo>
                      <a:pt x="186698" y="173632"/>
                    </a:lnTo>
                    <a:lnTo>
                      <a:pt x="164225" y="148895"/>
                    </a:lnTo>
                    <a:cubicBezTo>
                      <a:pt x="161920" y="146364"/>
                      <a:pt x="158578" y="144869"/>
                      <a:pt x="155121" y="144869"/>
                    </a:cubicBezTo>
                    <a:cubicBezTo>
                      <a:pt x="151663" y="144869"/>
                      <a:pt x="148321" y="146364"/>
                      <a:pt x="146016" y="148895"/>
                    </a:cubicBezTo>
                    <a:lnTo>
                      <a:pt x="123659" y="173632"/>
                    </a:lnTo>
                    <a:lnTo>
                      <a:pt x="96000" y="148205"/>
                    </a:lnTo>
                    <a:cubicBezTo>
                      <a:pt x="93350" y="145789"/>
                      <a:pt x="89662" y="144523"/>
                      <a:pt x="85859" y="144984"/>
                    </a:cubicBezTo>
                    <a:cubicBezTo>
                      <a:pt x="79175" y="146019"/>
                      <a:pt x="74450" y="152232"/>
                      <a:pt x="75372" y="158905"/>
                    </a:cubicBezTo>
                    <a:lnTo>
                      <a:pt x="90814" y="267515"/>
                    </a:lnTo>
                    <a:cubicBezTo>
                      <a:pt x="90930" y="267860"/>
                      <a:pt x="90699" y="270621"/>
                      <a:pt x="90699" y="271657"/>
                    </a:cubicBezTo>
                    <a:lnTo>
                      <a:pt x="90699" y="376700"/>
                    </a:lnTo>
                    <a:lnTo>
                      <a:pt x="59583" y="376700"/>
                    </a:lnTo>
                    <a:lnTo>
                      <a:pt x="59583" y="373594"/>
                    </a:lnTo>
                    <a:cubicBezTo>
                      <a:pt x="59583" y="322050"/>
                      <a:pt x="39876" y="270852"/>
                      <a:pt x="16597" y="224830"/>
                    </a:cubicBezTo>
                    <a:cubicBezTo>
                      <a:pt x="5994" y="204006"/>
                      <a:pt x="2" y="180420"/>
                      <a:pt x="2" y="155453"/>
                    </a:cubicBezTo>
                    <a:cubicBezTo>
                      <a:pt x="-344" y="70889"/>
                      <a:pt x="68342" y="1167"/>
                      <a:pt x="152931" y="17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1920033" y="1126844"/>
              <a:ext cx="765329" cy="856196"/>
              <a:chOff x="4645301" y="1108914"/>
              <a:chExt cx="765329" cy="856196"/>
            </a:xfrm>
          </p:grpSpPr>
          <p:sp>
            <p:nvSpPr>
              <p:cNvPr id="152" name="ecological-lightbulb-symbol_45588"/>
              <p:cNvSpPr/>
              <p:nvPr/>
            </p:nvSpPr>
            <p:spPr>
              <a:xfrm>
                <a:off x="4645301" y="1108914"/>
                <a:ext cx="765329" cy="581905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31282 w 539684"/>
                  <a:gd name="connsiteY0-2" fmla="*/ 603758 h 603758"/>
                  <a:gd name="connsiteX1-3" fmla="*/ 323472 w 539684"/>
                  <a:gd name="connsiteY1-4" fmla="*/ 572780 h 603758"/>
                  <a:gd name="connsiteX2-5" fmla="*/ 308376 w 539684"/>
                  <a:gd name="connsiteY2-6" fmla="*/ 603758 h 603758"/>
                  <a:gd name="connsiteX3-7" fmla="*/ 231282 w 539684"/>
                  <a:gd name="connsiteY3-8" fmla="*/ 603758 h 603758"/>
                  <a:gd name="connsiteX4-9" fmla="*/ 174296 w 539684"/>
                  <a:gd name="connsiteY4-10" fmla="*/ 516962 h 603758"/>
                  <a:gd name="connsiteX5-11" fmla="*/ 365458 w 539684"/>
                  <a:gd name="connsiteY5-12" fmla="*/ 516962 h 603758"/>
                  <a:gd name="connsiteX6-13" fmla="*/ 348404 w 539684"/>
                  <a:gd name="connsiteY6-14" fmla="*/ 548293 h 603758"/>
                  <a:gd name="connsiteX7-15" fmla="*/ 191234 w 539684"/>
                  <a:gd name="connsiteY7-16" fmla="*/ 548293 h 603758"/>
                  <a:gd name="connsiteX8-17" fmla="*/ 174296 w 539684"/>
                  <a:gd name="connsiteY8-18" fmla="*/ 516962 h 603758"/>
                  <a:gd name="connsiteX9-19" fmla="*/ 229902 w 539684"/>
                  <a:gd name="connsiteY9-20" fmla="*/ 399471 h 603758"/>
                  <a:gd name="connsiteX10-21" fmla="*/ 309641 w 539684"/>
                  <a:gd name="connsiteY10-22" fmla="*/ 399471 h 603758"/>
                  <a:gd name="connsiteX11-23" fmla="*/ 309641 w 539684"/>
                  <a:gd name="connsiteY11-24" fmla="*/ 480127 h 603758"/>
                  <a:gd name="connsiteX12-25" fmla="*/ 229902 w 539684"/>
                  <a:gd name="connsiteY12-26" fmla="*/ 480127 h 603758"/>
                  <a:gd name="connsiteX13-27" fmla="*/ 229902 w 539684"/>
                  <a:gd name="connsiteY13-28" fmla="*/ 399471 h 603758"/>
                  <a:gd name="connsiteX14-29" fmla="*/ 452459 w 539684"/>
                  <a:gd name="connsiteY14-30" fmla="*/ 364695 h 603758"/>
                  <a:gd name="connsiteX15-31" fmla="*/ 461766 w 539684"/>
                  <a:gd name="connsiteY15-32" fmla="*/ 365904 h 603758"/>
                  <a:gd name="connsiteX16-33" fmla="*/ 498990 w 539684"/>
                  <a:gd name="connsiteY16-34" fmla="*/ 387430 h 603758"/>
                  <a:gd name="connsiteX17-35" fmla="*/ 503485 w 539684"/>
                  <a:gd name="connsiteY17-36" fmla="*/ 404122 h 603758"/>
                  <a:gd name="connsiteX18-37" fmla="*/ 492882 w 539684"/>
                  <a:gd name="connsiteY18-38" fmla="*/ 410338 h 603758"/>
                  <a:gd name="connsiteX19-39" fmla="*/ 486659 w 539684"/>
                  <a:gd name="connsiteY19-40" fmla="*/ 408612 h 603758"/>
                  <a:gd name="connsiteX20-41" fmla="*/ 449550 w 539684"/>
                  <a:gd name="connsiteY20-42" fmla="*/ 387200 h 603758"/>
                  <a:gd name="connsiteX21-43" fmla="*/ 445055 w 539684"/>
                  <a:gd name="connsiteY21-44" fmla="*/ 370393 h 603758"/>
                  <a:gd name="connsiteX22-45" fmla="*/ 452459 w 539684"/>
                  <a:gd name="connsiteY22-46" fmla="*/ 364695 h 603758"/>
                  <a:gd name="connsiteX23-47" fmla="*/ 87225 w 539684"/>
                  <a:gd name="connsiteY23-48" fmla="*/ 364695 h 603758"/>
                  <a:gd name="connsiteX24-49" fmla="*/ 94629 w 539684"/>
                  <a:gd name="connsiteY24-50" fmla="*/ 370393 h 603758"/>
                  <a:gd name="connsiteX25-51" fmla="*/ 90134 w 539684"/>
                  <a:gd name="connsiteY25-52" fmla="*/ 387200 h 603758"/>
                  <a:gd name="connsiteX26-53" fmla="*/ 52910 w 539684"/>
                  <a:gd name="connsiteY26-54" fmla="*/ 408612 h 603758"/>
                  <a:gd name="connsiteX27-55" fmla="*/ 46802 w 539684"/>
                  <a:gd name="connsiteY27-56" fmla="*/ 410338 h 603758"/>
                  <a:gd name="connsiteX28-57" fmla="*/ 36199 w 539684"/>
                  <a:gd name="connsiteY28-58" fmla="*/ 404122 h 603758"/>
                  <a:gd name="connsiteX29-59" fmla="*/ 40694 w 539684"/>
                  <a:gd name="connsiteY29-60" fmla="*/ 387430 h 603758"/>
                  <a:gd name="connsiteX30-61" fmla="*/ 77918 w 539684"/>
                  <a:gd name="connsiteY30-62" fmla="*/ 365904 h 603758"/>
                  <a:gd name="connsiteX31-63" fmla="*/ 87225 w 539684"/>
                  <a:gd name="connsiteY31-64" fmla="*/ 364695 h 603758"/>
                  <a:gd name="connsiteX32-65" fmla="*/ 269784 w 539684"/>
                  <a:gd name="connsiteY32-66" fmla="*/ 291082 h 603758"/>
                  <a:gd name="connsiteX33-67" fmla="*/ 291446 w 539684"/>
                  <a:gd name="connsiteY33-68" fmla="*/ 314906 h 603758"/>
                  <a:gd name="connsiteX34-69" fmla="*/ 299973 w 539684"/>
                  <a:gd name="connsiteY34-70" fmla="*/ 318934 h 603758"/>
                  <a:gd name="connsiteX35-71" fmla="*/ 300549 w 539684"/>
                  <a:gd name="connsiteY35-72" fmla="*/ 318934 h 603758"/>
                  <a:gd name="connsiteX36-73" fmla="*/ 308845 w 539684"/>
                  <a:gd name="connsiteY36-74" fmla="*/ 315712 h 603758"/>
                  <a:gd name="connsiteX37-75" fmla="*/ 320367 w 539684"/>
                  <a:gd name="connsiteY37-76" fmla="*/ 305123 h 603758"/>
                  <a:gd name="connsiteX38-77" fmla="*/ 310458 w 539684"/>
                  <a:gd name="connsiteY38-78" fmla="*/ 374984 h 603758"/>
                  <a:gd name="connsiteX39-79" fmla="*/ 229111 w 539684"/>
                  <a:gd name="connsiteY39-80" fmla="*/ 374984 h 603758"/>
                  <a:gd name="connsiteX40-81" fmla="*/ 219317 w 539684"/>
                  <a:gd name="connsiteY40-82" fmla="*/ 305123 h 603758"/>
                  <a:gd name="connsiteX41-83" fmla="*/ 230839 w 539684"/>
                  <a:gd name="connsiteY41-84" fmla="*/ 315712 h 603758"/>
                  <a:gd name="connsiteX42-85" fmla="*/ 239711 w 539684"/>
                  <a:gd name="connsiteY42-86" fmla="*/ 318934 h 603758"/>
                  <a:gd name="connsiteX43-87" fmla="*/ 248238 w 539684"/>
                  <a:gd name="connsiteY43-88" fmla="*/ 314906 h 603758"/>
                  <a:gd name="connsiteX44-89" fmla="*/ 269784 w 539684"/>
                  <a:gd name="connsiteY44-90" fmla="*/ 291082 h 603758"/>
                  <a:gd name="connsiteX45-91" fmla="*/ 484369 w 539684"/>
                  <a:gd name="connsiteY45-92" fmla="*/ 257141 h 603758"/>
                  <a:gd name="connsiteX46-93" fmla="*/ 527353 w 539684"/>
                  <a:gd name="connsiteY46-94" fmla="*/ 257141 h 603758"/>
                  <a:gd name="connsiteX47-95" fmla="*/ 539684 w 539684"/>
                  <a:gd name="connsiteY47-96" fmla="*/ 269477 h 603758"/>
                  <a:gd name="connsiteX48-97" fmla="*/ 527353 w 539684"/>
                  <a:gd name="connsiteY48-98" fmla="*/ 281698 h 603758"/>
                  <a:gd name="connsiteX49-99" fmla="*/ 484369 w 539684"/>
                  <a:gd name="connsiteY49-100" fmla="*/ 281698 h 603758"/>
                  <a:gd name="connsiteX50-101" fmla="*/ 472153 w 539684"/>
                  <a:gd name="connsiteY50-102" fmla="*/ 269477 h 603758"/>
                  <a:gd name="connsiteX51-103" fmla="*/ 484369 w 539684"/>
                  <a:gd name="connsiteY51-104" fmla="*/ 257141 h 603758"/>
                  <a:gd name="connsiteX52-105" fmla="*/ 12331 w 539684"/>
                  <a:gd name="connsiteY52-106" fmla="*/ 257141 h 603758"/>
                  <a:gd name="connsiteX53-107" fmla="*/ 55200 w 539684"/>
                  <a:gd name="connsiteY53-108" fmla="*/ 257141 h 603758"/>
                  <a:gd name="connsiteX54-109" fmla="*/ 67531 w 539684"/>
                  <a:gd name="connsiteY54-110" fmla="*/ 269477 h 603758"/>
                  <a:gd name="connsiteX55-111" fmla="*/ 55200 w 539684"/>
                  <a:gd name="connsiteY55-112" fmla="*/ 281698 h 603758"/>
                  <a:gd name="connsiteX56-113" fmla="*/ 12331 w 539684"/>
                  <a:gd name="connsiteY56-114" fmla="*/ 281698 h 603758"/>
                  <a:gd name="connsiteX57-115" fmla="*/ 0 w 539684"/>
                  <a:gd name="connsiteY57-116" fmla="*/ 269477 h 603758"/>
                  <a:gd name="connsiteX58-117" fmla="*/ 12331 w 539684"/>
                  <a:gd name="connsiteY58-118" fmla="*/ 257141 h 603758"/>
                  <a:gd name="connsiteX59-119" fmla="*/ 496023 w 539684"/>
                  <a:gd name="connsiteY59-120" fmla="*/ 129008 h 603758"/>
                  <a:gd name="connsiteX60-121" fmla="*/ 503485 w 539684"/>
                  <a:gd name="connsiteY60-122" fmla="*/ 134749 h 603758"/>
                  <a:gd name="connsiteX61-123" fmla="*/ 498990 w 539684"/>
                  <a:gd name="connsiteY61-124" fmla="*/ 151441 h 603758"/>
                  <a:gd name="connsiteX62-125" fmla="*/ 461766 w 539684"/>
                  <a:gd name="connsiteY62-126" fmla="*/ 172968 h 603758"/>
                  <a:gd name="connsiteX63-127" fmla="*/ 455658 w 539684"/>
                  <a:gd name="connsiteY63-128" fmla="*/ 174579 h 603758"/>
                  <a:gd name="connsiteX64-129" fmla="*/ 445055 w 539684"/>
                  <a:gd name="connsiteY64-130" fmla="*/ 168478 h 603758"/>
                  <a:gd name="connsiteX65-131" fmla="*/ 449550 w 539684"/>
                  <a:gd name="connsiteY65-132" fmla="*/ 151671 h 603758"/>
                  <a:gd name="connsiteX66-133" fmla="*/ 486659 w 539684"/>
                  <a:gd name="connsiteY66-134" fmla="*/ 130260 h 603758"/>
                  <a:gd name="connsiteX67-135" fmla="*/ 496023 w 539684"/>
                  <a:gd name="connsiteY67-136" fmla="*/ 129008 h 603758"/>
                  <a:gd name="connsiteX68-137" fmla="*/ 43604 w 539684"/>
                  <a:gd name="connsiteY68-138" fmla="*/ 129008 h 603758"/>
                  <a:gd name="connsiteX69-139" fmla="*/ 52910 w 539684"/>
                  <a:gd name="connsiteY69-140" fmla="*/ 130260 h 603758"/>
                  <a:gd name="connsiteX70-141" fmla="*/ 90134 w 539684"/>
                  <a:gd name="connsiteY70-142" fmla="*/ 151671 h 603758"/>
                  <a:gd name="connsiteX71-143" fmla="*/ 94629 w 539684"/>
                  <a:gd name="connsiteY71-144" fmla="*/ 168478 h 603758"/>
                  <a:gd name="connsiteX72-145" fmla="*/ 84026 w 539684"/>
                  <a:gd name="connsiteY72-146" fmla="*/ 174579 h 603758"/>
                  <a:gd name="connsiteX73-147" fmla="*/ 77918 w 539684"/>
                  <a:gd name="connsiteY73-148" fmla="*/ 172968 h 603758"/>
                  <a:gd name="connsiteX74-149" fmla="*/ 40694 w 539684"/>
                  <a:gd name="connsiteY74-150" fmla="*/ 151441 h 603758"/>
                  <a:gd name="connsiteX75-151" fmla="*/ 36199 w 539684"/>
                  <a:gd name="connsiteY75-152" fmla="*/ 134749 h 603758"/>
                  <a:gd name="connsiteX76-153" fmla="*/ 43604 w 539684"/>
                  <a:gd name="connsiteY76-154" fmla="*/ 129008 h 603758"/>
                  <a:gd name="connsiteX77-155" fmla="*/ 267591 w 539684"/>
                  <a:gd name="connsiteY77-156" fmla="*/ 115653 h 603758"/>
                  <a:gd name="connsiteX78-157" fmla="*/ 425015 w 539684"/>
                  <a:gd name="connsiteY78-158" fmla="*/ 270629 h 603758"/>
                  <a:gd name="connsiteX79-159" fmla="*/ 409572 w 539684"/>
                  <a:gd name="connsiteY79-160" fmla="*/ 338165 h 603758"/>
                  <a:gd name="connsiteX80-161" fmla="*/ 365434 w 539684"/>
                  <a:gd name="connsiteY80-162" fmla="*/ 488539 h 603758"/>
                  <a:gd name="connsiteX81-163" fmla="*/ 365434 w 539684"/>
                  <a:gd name="connsiteY81-164" fmla="*/ 492336 h 603758"/>
                  <a:gd name="connsiteX82-165" fmla="*/ 334318 w 539684"/>
                  <a:gd name="connsiteY82-166" fmla="*/ 492336 h 603758"/>
                  <a:gd name="connsiteX83-167" fmla="*/ 334318 w 539684"/>
                  <a:gd name="connsiteY83-168" fmla="*/ 387293 h 603758"/>
                  <a:gd name="connsiteX84-169" fmla="*/ 334202 w 539684"/>
                  <a:gd name="connsiteY84-170" fmla="*/ 383151 h 603758"/>
                  <a:gd name="connsiteX85-171" fmla="*/ 349530 w 539684"/>
                  <a:gd name="connsiteY85-172" fmla="*/ 274541 h 603758"/>
                  <a:gd name="connsiteX86-173" fmla="*/ 346418 w 539684"/>
                  <a:gd name="connsiteY86-174" fmla="*/ 264531 h 603758"/>
                  <a:gd name="connsiteX87-175" fmla="*/ 329016 w 539684"/>
                  <a:gd name="connsiteY87-176" fmla="*/ 263726 h 603758"/>
                  <a:gd name="connsiteX88-177" fmla="*/ 301358 w 539684"/>
                  <a:gd name="connsiteY88-178" fmla="*/ 289268 h 603758"/>
                  <a:gd name="connsiteX89-179" fmla="*/ 278885 w 539684"/>
                  <a:gd name="connsiteY89-180" fmla="*/ 264531 h 603758"/>
                  <a:gd name="connsiteX90-181" fmla="*/ 269781 w 539684"/>
                  <a:gd name="connsiteY90-182" fmla="*/ 260505 h 603758"/>
                  <a:gd name="connsiteX91-183" fmla="*/ 260676 w 539684"/>
                  <a:gd name="connsiteY91-184" fmla="*/ 264531 h 603758"/>
                  <a:gd name="connsiteX92-185" fmla="*/ 238319 w 539684"/>
                  <a:gd name="connsiteY92-186" fmla="*/ 289268 h 603758"/>
                  <a:gd name="connsiteX93-187" fmla="*/ 210660 w 539684"/>
                  <a:gd name="connsiteY93-188" fmla="*/ 263841 h 603758"/>
                  <a:gd name="connsiteX94-189" fmla="*/ 200519 w 539684"/>
                  <a:gd name="connsiteY94-190" fmla="*/ 260620 h 603758"/>
                  <a:gd name="connsiteX95-191" fmla="*/ 190032 w 539684"/>
                  <a:gd name="connsiteY95-192" fmla="*/ 274541 h 603758"/>
                  <a:gd name="connsiteX96-193" fmla="*/ 205474 w 539684"/>
                  <a:gd name="connsiteY96-194" fmla="*/ 383151 h 603758"/>
                  <a:gd name="connsiteX97-195" fmla="*/ 205359 w 539684"/>
                  <a:gd name="connsiteY97-196" fmla="*/ 387293 h 603758"/>
                  <a:gd name="connsiteX98-197" fmla="*/ 205359 w 539684"/>
                  <a:gd name="connsiteY98-198" fmla="*/ 492336 h 603758"/>
                  <a:gd name="connsiteX99-199" fmla="*/ 174243 w 539684"/>
                  <a:gd name="connsiteY99-200" fmla="*/ 492336 h 603758"/>
                  <a:gd name="connsiteX100-201" fmla="*/ 174243 w 539684"/>
                  <a:gd name="connsiteY100-202" fmla="*/ 489230 h 603758"/>
                  <a:gd name="connsiteX101-203" fmla="*/ 131257 w 539684"/>
                  <a:gd name="connsiteY101-204" fmla="*/ 340466 h 603758"/>
                  <a:gd name="connsiteX102-205" fmla="*/ 114662 w 539684"/>
                  <a:gd name="connsiteY102-206" fmla="*/ 271089 h 603758"/>
                  <a:gd name="connsiteX103-207" fmla="*/ 267591 w 539684"/>
                  <a:gd name="connsiteY103-208" fmla="*/ 115653 h 603758"/>
                  <a:gd name="connsiteX104-209" fmla="*/ 395400 w 539684"/>
                  <a:gd name="connsiteY104-210" fmla="*/ 34872 h 603758"/>
                  <a:gd name="connsiteX105-211" fmla="*/ 404717 w 539684"/>
                  <a:gd name="connsiteY105-212" fmla="*/ 36123 h 603758"/>
                  <a:gd name="connsiteX106-213" fmla="*/ 409210 w 539684"/>
                  <a:gd name="connsiteY106-214" fmla="*/ 52806 h 603758"/>
                  <a:gd name="connsiteX107-215" fmla="*/ 387782 w 539684"/>
                  <a:gd name="connsiteY107-216" fmla="*/ 89968 h 603758"/>
                  <a:gd name="connsiteX108-217" fmla="*/ 377068 w 539684"/>
                  <a:gd name="connsiteY108-218" fmla="*/ 96181 h 603758"/>
                  <a:gd name="connsiteX109-219" fmla="*/ 370963 w 539684"/>
                  <a:gd name="connsiteY109-220" fmla="*/ 94455 h 603758"/>
                  <a:gd name="connsiteX110-221" fmla="*/ 366470 w 539684"/>
                  <a:gd name="connsiteY110-222" fmla="*/ 77772 h 603758"/>
                  <a:gd name="connsiteX111-223" fmla="*/ 387898 w 539684"/>
                  <a:gd name="connsiteY111-224" fmla="*/ 40610 h 603758"/>
                  <a:gd name="connsiteX112-225" fmla="*/ 395400 w 539684"/>
                  <a:gd name="connsiteY112-226" fmla="*/ 34872 h 603758"/>
                  <a:gd name="connsiteX113-227" fmla="*/ 144269 w 539684"/>
                  <a:gd name="connsiteY113-228" fmla="*/ 34872 h 603758"/>
                  <a:gd name="connsiteX114-229" fmla="*/ 151671 w 539684"/>
                  <a:gd name="connsiteY114-230" fmla="*/ 40610 h 603758"/>
                  <a:gd name="connsiteX115-231" fmla="*/ 173214 w 539684"/>
                  <a:gd name="connsiteY115-232" fmla="*/ 77772 h 603758"/>
                  <a:gd name="connsiteX116-233" fmla="*/ 168721 w 539684"/>
                  <a:gd name="connsiteY116-234" fmla="*/ 94455 h 603758"/>
                  <a:gd name="connsiteX117-235" fmla="*/ 162500 w 539684"/>
                  <a:gd name="connsiteY117-236" fmla="*/ 96181 h 603758"/>
                  <a:gd name="connsiteX118-237" fmla="*/ 151902 w 539684"/>
                  <a:gd name="connsiteY118-238" fmla="*/ 89968 h 603758"/>
                  <a:gd name="connsiteX119-239" fmla="*/ 130474 w 539684"/>
                  <a:gd name="connsiteY119-240" fmla="*/ 52806 h 603758"/>
                  <a:gd name="connsiteX120-241" fmla="*/ 134967 w 539684"/>
                  <a:gd name="connsiteY120-242" fmla="*/ 36123 h 603758"/>
                  <a:gd name="connsiteX121-243" fmla="*/ 144269 w 539684"/>
                  <a:gd name="connsiteY121-244" fmla="*/ 34872 h 603758"/>
                  <a:gd name="connsiteX122-245" fmla="*/ 269785 w 539684"/>
                  <a:gd name="connsiteY122-246" fmla="*/ 0 h 603758"/>
                  <a:gd name="connsiteX123-247" fmla="*/ 282121 w 539684"/>
                  <a:gd name="connsiteY123-248" fmla="*/ 12318 h 603758"/>
                  <a:gd name="connsiteX124-249" fmla="*/ 282121 w 539684"/>
                  <a:gd name="connsiteY124-250" fmla="*/ 55258 h 603758"/>
                  <a:gd name="connsiteX125-251" fmla="*/ 269785 w 539684"/>
                  <a:gd name="connsiteY125-252" fmla="*/ 67461 h 603758"/>
                  <a:gd name="connsiteX126" fmla="*/ 257564 w 539684"/>
                  <a:gd name="connsiteY126" fmla="*/ 55258 h 603758"/>
                  <a:gd name="connsiteX127" fmla="*/ 257564 w 539684"/>
                  <a:gd name="connsiteY127" fmla="*/ 12318 h 603758"/>
                  <a:gd name="connsiteX128" fmla="*/ 269785 w 539684"/>
                  <a:gd name="connsiteY128" fmla="*/ 0 h 603758"/>
                  <a:gd name="connsiteX0-253" fmla="*/ 308376 w 539684"/>
                  <a:gd name="connsiteY0-254" fmla="*/ 603758 h 603758"/>
                  <a:gd name="connsiteX1-255" fmla="*/ 323472 w 539684"/>
                  <a:gd name="connsiteY1-256" fmla="*/ 572780 h 603758"/>
                  <a:gd name="connsiteX2-257" fmla="*/ 308376 w 539684"/>
                  <a:gd name="connsiteY2-258" fmla="*/ 603758 h 603758"/>
                  <a:gd name="connsiteX3-259" fmla="*/ 174296 w 539684"/>
                  <a:gd name="connsiteY3-260" fmla="*/ 516962 h 603758"/>
                  <a:gd name="connsiteX4-261" fmla="*/ 365458 w 539684"/>
                  <a:gd name="connsiteY4-262" fmla="*/ 516962 h 603758"/>
                  <a:gd name="connsiteX5-263" fmla="*/ 348404 w 539684"/>
                  <a:gd name="connsiteY5-264" fmla="*/ 548293 h 603758"/>
                  <a:gd name="connsiteX6-265" fmla="*/ 191234 w 539684"/>
                  <a:gd name="connsiteY6-266" fmla="*/ 548293 h 603758"/>
                  <a:gd name="connsiteX7-267" fmla="*/ 174296 w 539684"/>
                  <a:gd name="connsiteY7-268" fmla="*/ 516962 h 603758"/>
                  <a:gd name="connsiteX8-269" fmla="*/ 229902 w 539684"/>
                  <a:gd name="connsiteY8-270" fmla="*/ 399471 h 603758"/>
                  <a:gd name="connsiteX9-271" fmla="*/ 309641 w 539684"/>
                  <a:gd name="connsiteY9-272" fmla="*/ 399471 h 603758"/>
                  <a:gd name="connsiteX10-273" fmla="*/ 309641 w 539684"/>
                  <a:gd name="connsiteY10-274" fmla="*/ 480127 h 603758"/>
                  <a:gd name="connsiteX11-275" fmla="*/ 229902 w 539684"/>
                  <a:gd name="connsiteY11-276" fmla="*/ 480127 h 603758"/>
                  <a:gd name="connsiteX12-277" fmla="*/ 229902 w 539684"/>
                  <a:gd name="connsiteY12-278" fmla="*/ 399471 h 603758"/>
                  <a:gd name="connsiteX13-279" fmla="*/ 452459 w 539684"/>
                  <a:gd name="connsiteY13-280" fmla="*/ 364695 h 603758"/>
                  <a:gd name="connsiteX14-281" fmla="*/ 461766 w 539684"/>
                  <a:gd name="connsiteY14-282" fmla="*/ 365904 h 603758"/>
                  <a:gd name="connsiteX15-283" fmla="*/ 498990 w 539684"/>
                  <a:gd name="connsiteY15-284" fmla="*/ 387430 h 603758"/>
                  <a:gd name="connsiteX16-285" fmla="*/ 503485 w 539684"/>
                  <a:gd name="connsiteY16-286" fmla="*/ 404122 h 603758"/>
                  <a:gd name="connsiteX17-287" fmla="*/ 492882 w 539684"/>
                  <a:gd name="connsiteY17-288" fmla="*/ 410338 h 603758"/>
                  <a:gd name="connsiteX18-289" fmla="*/ 486659 w 539684"/>
                  <a:gd name="connsiteY18-290" fmla="*/ 408612 h 603758"/>
                  <a:gd name="connsiteX19-291" fmla="*/ 449550 w 539684"/>
                  <a:gd name="connsiteY19-292" fmla="*/ 387200 h 603758"/>
                  <a:gd name="connsiteX20-293" fmla="*/ 445055 w 539684"/>
                  <a:gd name="connsiteY20-294" fmla="*/ 370393 h 603758"/>
                  <a:gd name="connsiteX21-295" fmla="*/ 452459 w 539684"/>
                  <a:gd name="connsiteY21-296" fmla="*/ 364695 h 603758"/>
                  <a:gd name="connsiteX22-297" fmla="*/ 87225 w 539684"/>
                  <a:gd name="connsiteY22-298" fmla="*/ 364695 h 603758"/>
                  <a:gd name="connsiteX23-299" fmla="*/ 94629 w 539684"/>
                  <a:gd name="connsiteY23-300" fmla="*/ 370393 h 603758"/>
                  <a:gd name="connsiteX24-301" fmla="*/ 90134 w 539684"/>
                  <a:gd name="connsiteY24-302" fmla="*/ 387200 h 603758"/>
                  <a:gd name="connsiteX25-303" fmla="*/ 52910 w 539684"/>
                  <a:gd name="connsiteY25-304" fmla="*/ 408612 h 603758"/>
                  <a:gd name="connsiteX26-305" fmla="*/ 46802 w 539684"/>
                  <a:gd name="connsiteY26-306" fmla="*/ 410338 h 603758"/>
                  <a:gd name="connsiteX27-307" fmla="*/ 36199 w 539684"/>
                  <a:gd name="connsiteY27-308" fmla="*/ 404122 h 603758"/>
                  <a:gd name="connsiteX28-309" fmla="*/ 40694 w 539684"/>
                  <a:gd name="connsiteY28-310" fmla="*/ 387430 h 603758"/>
                  <a:gd name="connsiteX29-311" fmla="*/ 77918 w 539684"/>
                  <a:gd name="connsiteY29-312" fmla="*/ 365904 h 603758"/>
                  <a:gd name="connsiteX30-313" fmla="*/ 87225 w 539684"/>
                  <a:gd name="connsiteY30-314" fmla="*/ 364695 h 603758"/>
                  <a:gd name="connsiteX31-315" fmla="*/ 269784 w 539684"/>
                  <a:gd name="connsiteY31-316" fmla="*/ 291082 h 603758"/>
                  <a:gd name="connsiteX32-317" fmla="*/ 291446 w 539684"/>
                  <a:gd name="connsiteY32-318" fmla="*/ 314906 h 603758"/>
                  <a:gd name="connsiteX33-319" fmla="*/ 299973 w 539684"/>
                  <a:gd name="connsiteY33-320" fmla="*/ 318934 h 603758"/>
                  <a:gd name="connsiteX34-321" fmla="*/ 300549 w 539684"/>
                  <a:gd name="connsiteY34-322" fmla="*/ 318934 h 603758"/>
                  <a:gd name="connsiteX35-323" fmla="*/ 308845 w 539684"/>
                  <a:gd name="connsiteY35-324" fmla="*/ 315712 h 603758"/>
                  <a:gd name="connsiteX36-325" fmla="*/ 320367 w 539684"/>
                  <a:gd name="connsiteY36-326" fmla="*/ 305123 h 603758"/>
                  <a:gd name="connsiteX37-327" fmla="*/ 310458 w 539684"/>
                  <a:gd name="connsiteY37-328" fmla="*/ 374984 h 603758"/>
                  <a:gd name="connsiteX38-329" fmla="*/ 229111 w 539684"/>
                  <a:gd name="connsiteY38-330" fmla="*/ 374984 h 603758"/>
                  <a:gd name="connsiteX39-331" fmla="*/ 219317 w 539684"/>
                  <a:gd name="connsiteY39-332" fmla="*/ 305123 h 603758"/>
                  <a:gd name="connsiteX40-333" fmla="*/ 230839 w 539684"/>
                  <a:gd name="connsiteY40-334" fmla="*/ 315712 h 603758"/>
                  <a:gd name="connsiteX41-335" fmla="*/ 239711 w 539684"/>
                  <a:gd name="connsiteY41-336" fmla="*/ 318934 h 603758"/>
                  <a:gd name="connsiteX42-337" fmla="*/ 248238 w 539684"/>
                  <a:gd name="connsiteY42-338" fmla="*/ 314906 h 603758"/>
                  <a:gd name="connsiteX43-339" fmla="*/ 269784 w 539684"/>
                  <a:gd name="connsiteY43-340" fmla="*/ 291082 h 603758"/>
                  <a:gd name="connsiteX44-341" fmla="*/ 484369 w 539684"/>
                  <a:gd name="connsiteY44-342" fmla="*/ 257141 h 603758"/>
                  <a:gd name="connsiteX45-343" fmla="*/ 527353 w 539684"/>
                  <a:gd name="connsiteY45-344" fmla="*/ 257141 h 603758"/>
                  <a:gd name="connsiteX46-345" fmla="*/ 539684 w 539684"/>
                  <a:gd name="connsiteY46-346" fmla="*/ 269477 h 603758"/>
                  <a:gd name="connsiteX47-347" fmla="*/ 527353 w 539684"/>
                  <a:gd name="connsiteY47-348" fmla="*/ 281698 h 603758"/>
                  <a:gd name="connsiteX48-349" fmla="*/ 484369 w 539684"/>
                  <a:gd name="connsiteY48-350" fmla="*/ 281698 h 603758"/>
                  <a:gd name="connsiteX49-351" fmla="*/ 472153 w 539684"/>
                  <a:gd name="connsiteY49-352" fmla="*/ 269477 h 603758"/>
                  <a:gd name="connsiteX50-353" fmla="*/ 484369 w 539684"/>
                  <a:gd name="connsiteY50-354" fmla="*/ 257141 h 603758"/>
                  <a:gd name="connsiteX51-355" fmla="*/ 12331 w 539684"/>
                  <a:gd name="connsiteY51-356" fmla="*/ 257141 h 603758"/>
                  <a:gd name="connsiteX52-357" fmla="*/ 55200 w 539684"/>
                  <a:gd name="connsiteY52-358" fmla="*/ 257141 h 603758"/>
                  <a:gd name="connsiteX53-359" fmla="*/ 67531 w 539684"/>
                  <a:gd name="connsiteY53-360" fmla="*/ 269477 h 603758"/>
                  <a:gd name="connsiteX54-361" fmla="*/ 55200 w 539684"/>
                  <a:gd name="connsiteY54-362" fmla="*/ 281698 h 603758"/>
                  <a:gd name="connsiteX55-363" fmla="*/ 12331 w 539684"/>
                  <a:gd name="connsiteY55-364" fmla="*/ 281698 h 603758"/>
                  <a:gd name="connsiteX56-365" fmla="*/ 0 w 539684"/>
                  <a:gd name="connsiteY56-366" fmla="*/ 269477 h 603758"/>
                  <a:gd name="connsiteX57-367" fmla="*/ 12331 w 539684"/>
                  <a:gd name="connsiteY57-368" fmla="*/ 257141 h 603758"/>
                  <a:gd name="connsiteX58-369" fmla="*/ 496023 w 539684"/>
                  <a:gd name="connsiteY58-370" fmla="*/ 129008 h 603758"/>
                  <a:gd name="connsiteX59-371" fmla="*/ 503485 w 539684"/>
                  <a:gd name="connsiteY59-372" fmla="*/ 134749 h 603758"/>
                  <a:gd name="connsiteX60-373" fmla="*/ 498990 w 539684"/>
                  <a:gd name="connsiteY60-374" fmla="*/ 151441 h 603758"/>
                  <a:gd name="connsiteX61-375" fmla="*/ 461766 w 539684"/>
                  <a:gd name="connsiteY61-376" fmla="*/ 172968 h 603758"/>
                  <a:gd name="connsiteX62-377" fmla="*/ 455658 w 539684"/>
                  <a:gd name="connsiteY62-378" fmla="*/ 174579 h 603758"/>
                  <a:gd name="connsiteX63-379" fmla="*/ 445055 w 539684"/>
                  <a:gd name="connsiteY63-380" fmla="*/ 168478 h 603758"/>
                  <a:gd name="connsiteX64-381" fmla="*/ 449550 w 539684"/>
                  <a:gd name="connsiteY64-382" fmla="*/ 151671 h 603758"/>
                  <a:gd name="connsiteX65-383" fmla="*/ 486659 w 539684"/>
                  <a:gd name="connsiteY65-384" fmla="*/ 130260 h 603758"/>
                  <a:gd name="connsiteX66-385" fmla="*/ 496023 w 539684"/>
                  <a:gd name="connsiteY66-386" fmla="*/ 129008 h 603758"/>
                  <a:gd name="connsiteX67-387" fmla="*/ 43604 w 539684"/>
                  <a:gd name="connsiteY67-388" fmla="*/ 129008 h 603758"/>
                  <a:gd name="connsiteX68-389" fmla="*/ 52910 w 539684"/>
                  <a:gd name="connsiteY68-390" fmla="*/ 130260 h 603758"/>
                  <a:gd name="connsiteX69-391" fmla="*/ 90134 w 539684"/>
                  <a:gd name="connsiteY69-392" fmla="*/ 151671 h 603758"/>
                  <a:gd name="connsiteX70-393" fmla="*/ 94629 w 539684"/>
                  <a:gd name="connsiteY70-394" fmla="*/ 168478 h 603758"/>
                  <a:gd name="connsiteX71-395" fmla="*/ 84026 w 539684"/>
                  <a:gd name="connsiteY71-396" fmla="*/ 174579 h 603758"/>
                  <a:gd name="connsiteX72-397" fmla="*/ 77918 w 539684"/>
                  <a:gd name="connsiteY72-398" fmla="*/ 172968 h 603758"/>
                  <a:gd name="connsiteX73-399" fmla="*/ 40694 w 539684"/>
                  <a:gd name="connsiteY73-400" fmla="*/ 151441 h 603758"/>
                  <a:gd name="connsiteX74-401" fmla="*/ 36199 w 539684"/>
                  <a:gd name="connsiteY74-402" fmla="*/ 134749 h 603758"/>
                  <a:gd name="connsiteX75-403" fmla="*/ 43604 w 539684"/>
                  <a:gd name="connsiteY75-404" fmla="*/ 129008 h 603758"/>
                  <a:gd name="connsiteX76-405" fmla="*/ 267591 w 539684"/>
                  <a:gd name="connsiteY76-406" fmla="*/ 115653 h 603758"/>
                  <a:gd name="connsiteX77-407" fmla="*/ 425015 w 539684"/>
                  <a:gd name="connsiteY77-408" fmla="*/ 270629 h 603758"/>
                  <a:gd name="connsiteX78-409" fmla="*/ 409572 w 539684"/>
                  <a:gd name="connsiteY78-410" fmla="*/ 338165 h 603758"/>
                  <a:gd name="connsiteX79-411" fmla="*/ 365434 w 539684"/>
                  <a:gd name="connsiteY79-412" fmla="*/ 488539 h 603758"/>
                  <a:gd name="connsiteX80-413" fmla="*/ 365434 w 539684"/>
                  <a:gd name="connsiteY80-414" fmla="*/ 492336 h 603758"/>
                  <a:gd name="connsiteX81-415" fmla="*/ 334318 w 539684"/>
                  <a:gd name="connsiteY81-416" fmla="*/ 492336 h 603758"/>
                  <a:gd name="connsiteX82-417" fmla="*/ 334318 w 539684"/>
                  <a:gd name="connsiteY82-418" fmla="*/ 387293 h 603758"/>
                  <a:gd name="connsiteX83-419" fmla="*/ 334202 w 539684"/>
                  <a:gd name="connsiteY83-420" fmla="*/ 383151 h 603758"/>
                  <a:gd name="connsiteX84-421" fmla="*/ 349530 w 539684"/>
                  <a:gd name="connsiteY84-422" fmla="*/ 274541 h 603758"/>
                  <a:gd name="connsiteX85-423" fmla="*/ 346418 w 539684"/>
                  <a:gd name="connsiteY85-424" fmla="*/ 264531 h 603758"/>
                  <a:gd name="connsiteX86-425" fmla="*/ 329016 w 539684"/>
                  <a:gd name="connsiteY86-426" fmla="*/ 263726 h 603758"/>
                  <a:gd name="connsiteX87-427" fmla="*/ 301358 w 539684"/>
                  <a:gd name="connsiteY87-428" fmla="*/ 289268 h 603758"/>
                  <a:gd name="connsiteX88-429" fmla="*/ 278885 w 539684"/>
                  <a:gd name="connsiteY88-430" fmla="*/ 264531 h 603758"/>
                  <a:gd name="connsiteX89-431" fmla="*/ 269781 w 539684"/>
                  <a:gd name="connsiteY89-432" fmla="*/ 260505 h 603758"/>
                  <a:gd name="connsiteX90-433" fmla="*/ 260676 w 539684"/>
                  <a:gd name="connsiteY90-434" fmla="*/ 264531 h 603758"/>
                  <a:gd name="connsiteX91-435" fmla="*/ 238319 w 539684"/>
                  <a:gd name="connsiteY91-436" fmla="*/ 289268 h 603758"/>
                  <a:gd name="connsiteX92-437" fmla="*/ 210660 w 539684"/>
                  <a:gd name="connsiteY92-438" fmla="*/ 263841 h 603758"/>
                  <a:gd name="connsiteX93-439" fmla="*/ 200519 w 539684"/>
                  <a:gd name="connsiteY93-440" fmla="*/ 260620 h 603758"/>
                  <a:gd name="connsiteX94-441" fmla="*/ 190032 w 539684"/>
                  <a:gd name="connsiteY94-442" fmla="*/ 274541 h 603758"/>
                  <a:gd name="connsiteX95-443" fmla="*/ 205474 w 539684"/>
                  <a:gd name="connsiteY95-444" fmla="*/ 383151 h 603758"/>
                  <a:gd name="connsiteX96-445" fmla="*/ 205359 w 539684"/>
                  <a:gd name="connsiteY96-446" fmla="*/ 387293 h 603758"/>
                  <a:gd name="connsiteX97-447" fmla="*/ 205359 w 539684"/>
                  <a:gd name="connsiteY97-448" fmla="*/ 492336 h 603758"/>
                  <a:gd name="connsiteX98-449" fmla="*/ 174243 w 539684"/>
                  <a:gd name="connsiteY98-450" fmla="*/ 492336 h 603758"/>
                  <a:gd name="connsiteX99-451" fmla="*/ 174243 w 539684"/>
                  <a:gd name="connsiteY99-452" fmla="*/ 489230 h 603758"/>
                  <a:gd name="connsiteX100-453" fmla="*/ 131257 w 539684"/>
                  <a:gd name="connsiteY100-454" fmla="*/ 340466 h 603758"/>
                  <a:gd name="connsiteX101-455" fmla="*/ 114662 w 539684"/>
                  <a:gd name="connsiteY101-456" fmla="*/ 271089 h 603758"/>
                  <a:gd name="connsiteX102-457" fmla="*/ 267591 w 539684"/>
                  <a:gd name="connsiteY102-458" fmla="*/ 115653 h 603758"/>
                  <a:gd name="connsiteX103-459" fmla="*/ 395400 w 539684"/>
                  <a:gd name="connsiteY103-460" fmla="*/ 34872 h 603758"/>
                  <a:gd name="connsiteX104-461" fmla="*/ 404717 w 539684"/>
                  <a:gd name="connsiteY104-462" fmla="*/ 36123 h 603758"/>
                  <a:gd name="connsiteX105-463" fmla="*/ 409210 w 539684"/>
                  <a:gd name="connsiteY105-464" fmla="*/ 52806 h 603758"/>
                  <a:gd name="connsiteX106-465" fmla="*/ 387782 w 539684"/>
                  <a:gd name="connsiteY106-466" fmla="*/ 89968 h 603758"/>
                  <a:gd name="connsiteX107-467" fmla="*/ 377068 w 539684"/>
                  <a:gd name="connsiteY107-468" fmla="*/ 96181 h 603758"/>
                  <a:gd name="connsiteX108-469" fmla="*/ 370963 w 539684"/>
                  <a:gd name="connsiteY108-470" fmla="*/ 94455 h 603758"/>
                  <a:gd name="connsiteX109-471" fmla="*/ 366470 w 539684"/>
                  <a:gd name="connsiteY109-472" fmla="*/ 77772 h 603758"/>
                  <a:gd name="connsiteX110-473" fmla="*/ 387898 w 539684"/>
                  <a:gd name="connsiteY110-474" fmla="*/ 40610 h 603758"/>
                  <a:gd name="connsiteX111-475" fmla="*/ 395400 w 539684"/>
                  <a:gd name="connsiteY111-476" fmla="*/ 34872 h 603758"/>
                  <a:gd name="connsiteX112-477" fmla="*/ 144269 w 539684"/>
                  <a:gd name="connsiteY112-478" fmla="*/ 34872 h 603758"/>
                  <a:gd name="connsiteX113-479" fmla="*/ 151671 w 539684"/>
                  <a:gd name="connsiteY113-480" fmla="*/ 40610 h 603758"/>
                  <a:gd name="connsiteX114-481" fmla="*/ 173214 w 539684"/>
                  <a:gd name="connsiteY114-482" fmla="*/ 77772 h 603758"/>
                  <a:gd name="connsiteX115-483" fmla="*/ 168721 w 539684"/>
                  <a:gd name="connsiteY115-484" fmla="*/ 94455 h 603758"/>
                  <a:gd name="connsiteX116-485" fmla="*/ 162500 w 539684"/>
                  <a:gd name="connsiteY116-486" fmla="*/ 96181 h 603758"/>
                  <a:gd name="connsiteX117-487" fmla="*/ 151902 w 539684"/>
                  <a:gd name="connsiteY117-488" fmla="*/ 89968 h 603758"/>
                  <a:gd name="connsiteX118-489" fmla="*/ 130474 w 539684"/>
                  <a:gd name="connsiteY118-490" fmla="*/ 52806 h 603758"/>
                  <a:gd name="connsiteX119-491" fmla="*/ 134967 w 539684"/>
                  <a:gd name="connsiteY119-492" fmla="*/ 36123 h 603758"/>
                  <a:gd name="connsiteX120-493" fmla="*/ 144269 w 539684"/>
                  <a:gd name="connsiteY120-494" fmla="*/ 34872 h 603758"/>
                  <a:gd name="connsiteX121-495" fmla="*/ 269785 w 539684"/>
                  <a:gd name="connsiteY121-496" fmla="*/ 0 h 603758"/>
                  <a:gd name="connsiteX122-497" fmla="*/ 282121 w 539684"/>
                  <a:gd name="connsiteY122-498" fmla="*/ 12318 h 603758"/>
                  <a:gd name="connsiteX123-499" fmla="*/ 282121 w 539684"/>
                  <a:gd name="connsiteY123-500" fmla="*/ 55258 h 603758"/>
                  <a:gd name="connsiteX124-501" fmla="*/ 269785 w 539684"/>
                  <a:gd name="connsiteY124-502" fmla="*/ 67461 h 603758"/>
                  <a:gd name="connsiteX125-503" fmla="*/ 257564 w 539684"/>
                  <a:gd name="connsiteY125-504" fmla="*/ 55258 h 603758"/>
                  <a:gd name="connsiteX126-505" fmla="*/ 257564 w 539684"/>
                  <a:gd name="connsiteY126-506" fmla="*/ 12318 h 603758"/>
                  <a:gd name="connsiteX127-507" fmla="*/ 269785 w 539684"/>
                  <a:gd name="connsiteY127-508" fmla="*/ 0 h 603758"/>
                  <a:gd name="connsiteX0-509" fmla="*/ 174296 w 539684"/>
                  <a:gd name="connsiteY0-510" fmla="*/ 516962 h 548293"/>
                  <a:gd name="connsiteX1-511" fmla="*/ 365458 w 539684"/>
                  <a:gd name="connsiteY1-512" fmla="*/ 516962 h 548293"/>
                  <a:gd name="connsiteX2-513" fmla="*/ 348404 w 539684"/>
                  <a:gd name="connsiteY2-514" fmla="*/ 548293 h 548293"/>
                  <a:gd name="connsiteX3-515" fmla="*/ 191234 w 539684"/>
                  <a:gd name="connsiteY3-516" fmla="*/ 548293 h 548293"/>
                  <a:gd name="connsiteX4-517" fmla="*/ 174296 w 539684"/>
                  <a:gd name="connsiteY4-518" fmla="*/ 516962 h 548293"/>
                  <a:gd name="connsiteX5-519" fmla="*/ 229902 w 539684"/>
                  <a:gd name="connsiteY5-520" fmla="*/ 399471 h 548293"/>
                  <a:gd name="connsiteX6-521" fmla="*/ 309641 w 539684"/>
                  <a:gd name="connsiteY6-522" fmla="*/ 399471 h 548293"/>
                  <a:gd name="connsiteX7-523" fmla="*/ 309641 w 539684"/>
                  <a:gd name="connsiteY7-524" fmla="*/ 480127 h 548293"/>
                  <a:gd name="connsiteX8-525" fmla="*/ 229902 w 539684"/>
                  <a:gd name="connsiteY8-526" fmla="*/ 480127 h 548293"/>
                  <a:gd name="connsiteX9-527" fmla="*/ 229902 w 539684"/>
                  <a:gd name="connsiteY9-528" fmla="*/ 399471 h 548293"/>
                  <a:gd name="connsiteX10-529" fmla="*/ 452459 w 539684"/>
                  <a:gd name="connsiteY10-530" fmla="*/ 364695 h 548293"/>
                  <a:gd name="connsiteX11-531" fmla="*/ 461766 w 539684"/>
                  <a:gd name="connsiteY11-532" fmla="*/ 365904 h 548293"/>
                  <a:gd name="connsiteX12-533" fmla="*/ 498990 w 539684"/>
                  <a:gd name="connsiteY12-534" fmla="*/ 387430 h 548293"/>
                  <a:gd name="connsiteX13-535" fmla="*/ 503485 w 539684"/>
                  <a:gd name="connsiteY13-536" fmla="*/ 404122 h 548293"/>
                  <a:gd name="connsiteX14-537" fmla="*/ 492882 w 539684"/>
                  <a:gd name="connsiteY14-538" fmla="*/ 410338 h 548293"/>
                  <a:gd name="connsiteX15-539" fmla="*/ 486659 w 539684"/>
                  <a:gd name="connsiteY15-540" fmla="*/ 408612 h 548293"/>
                  <a:gd name="connsiteX16-541" fmla="*/ 449550 w 539684"/>
                  <a:gd name="connsiteY16-542" fmla="*/ 387200 h 548293"/>
                  <a:gd name="connsiteX17-543" fmla="*/ 445055 w 539684"/>
                  <a:gd name="connsiteY17-544" fmla="*/ 370393 h 548293"/>
                  <a:gd name="connsiteX18-545" fmla="*/ 452459 w 539684"/>
                  <a:gd name="connsiteY18-546" fmla="*/ 364695 h 548293"/>
                  <a:gd name="connsiteX19-547" fmla="*/ 87225 w 539684"/>
                  <a:gd name="connsiteY19-548" fmla="*/ 364695 h 548293"/>
                  <a:gd name="connsiteX20-549" fmla="*/ 94629 w 539684"/>
                  <a:gd name="connsiteY20-550" fmla="*/ 370393 h 548293"/>
                  <a:gd name="connsiteX21-551" fmla="*/ 90134 w 539684"/>
                  <a:gd name="connsiteY21-552" fmla="*/ 387200 h 548293"/>
                  <a:gd name="connsiteX22-553" fmla="*/ 52910 w 539684"/>
                  <a:gd name="connsiteY22-554" fmla="*/ 408612 h 548293"/>
                  <a:gd name="connsiteX23-555" fmla="*/ 46802 w 539684"/>
                  <a:gd name="connsiteY23-556" fmla="*/ 410338 h 548293"/>
                  <a:gd name="connsiteX24-557" fmla="*/ 36199 w 539684"/>
                  <a:gd name="connsiteY24-558" fmla="*/ 404122 h 548293"/>
                  <a:gd name="connsiteX25-559" fmla="*/ 40694 w 539684"/>
                  <a:gd name="connsiteY25-560" fmla="*/ 387430 h 548293"/>
                  <a:gd name="connsiteX26-561" fmla="*/ 77918 w 539684"/>
                  <a:gd name="connsiteY26-562" fmla="*/ 365904 h 548293"/>
                  <a:gd name="connsiteX27-563" fmla="*/ 87225 w 539684"/>
                  <a:gd name="connsiteY27-564" fmla="*/ 364695 h 548293"/>
                  <a:gd name="connsiteX28-565" fmla="*/ 269784 w 539684"/>
                  <a:gd name="connsiteY28-566" fmla="*/ 291082 h 548293"/>
                  <a:gd name="connsiteX29-567" fmla="*/ 291446 w 539684"/>
                  <a:gd name="connsiteY29-568" fmla="*/ 314906 h 548293"/>
                  <a:gd name="connsiteX30-569" fmla="*/ 299973 w 539684"/>
                  <a:gd name="connsiteY30-570" fmla="*/ 318934 h 548293"/>
                  <a:gd name="connsiteX31-571" fmla="*/ 300549 w 539684"/>
                  <a:gd name="connsiteY31-572" fmla="*/ 318934 h 548293"/>
                  <a:gd name="connsiteX32-573" fmla="*/ 308845 w 539684"/>
                  <a:gd name="connsiteY32-574" fmla="*/ 315712 h 548293"/>
                  <a:gd name="connsiteX33-575" fmla="*/ 320367 w 539684"/>
                  <a:gd name="connsiteY33-576" fmla="*/ 305123 h 548293"/>
                  <a:gd name="connsiteX34-577" fmla="*/ 310458 w 539684"/>
                  <a:gd name="connsiteY34-578" fmla="*/ 374984 h 548293"/>
                  <a:gd name="connsiteX35-579" fmla="*/ 229111 w 539684"/>
                  <a:gd name="connsiteY35-580" fmla="*/ 374984 h 548293"/>
                  <a:gd name="connsiteX36-581" fmla="*/ 219317 w 539684"/>
                  <a:gd name="connsiteY36-582" fmla="*/ 305123 h 548293"/>
                  <a:gd name="connsiteX37-583" fmla="*/ 230839 w 539684"/>
                  <a:gd name="connsiteY37-584" fmla="*/ 315712 h 548293"/>
                  <a:gd name="connsiteX38-585" fmla="*/ 239711 w 539684"/>
                  <a:gd name="connsiteY38-586" fmla="*/ 318934 h 548293"/>
                  <a:gd name="connsiteX39-587" fmla="*/ 248238 w 539684"/>
                  <a:gd name="connsiteY39-588" fmla="*/ 314906 h 548293"/>
                  <a:gd name="connsiteX40-589" fmla="*/ 269784 w 539684"/>
                  <a:gd name="connsiteY40-590" fmla="*/ 291082 h 548293"/>
                  <a:gd name="connsiteX41-591" fmla="*/ 484369 w 539684"/>
                  <a:gd name="connsiteY41-592" fmla="*/ 257141 h 548293"/>
                  <a:gd name="connsiteX42-593" fmla="*/ 527353 w 539684"/>
                  <a:gd name="connsiteY42-594" fmla="*/ 257141 h 548293"/>
                  <a:gd name="connsiteX43-595" fmla="*/ 539684 w 539684"/>
                  <a:gd name="connsiteY43-596" fmla="*/ 269477 h 548293"/>
                  <a:gd name="connsiteX44-597" fmla="*/ 527353 w 539684"/>
                  <a:gd name="connsiteY44-598" fmla="*/ 281698 h 548293"/>
                  <a:gd name="connsiteX45-599" fmla="*/ 484369 w 539684"/>
                  <a:gd name="connsiteY45-600" fmla="*/ 281698 h 548293"/>
                  <a:gd name="connsiteX46-601" fmla="*/ 472153 w 539684"/>
                  <a:gd name="connsiteY46-602" fmla="*/ 269477 h 548293"/>
                  <a:gd name="connsiteX47-603" fmla="*/ 484369 w 539684"/>
                  <a:gd name="connsiteY47-604" fmla="*/ 257141 h 548293"/>
                  <a:gd name="connsiteX48-605" fmla="*/ 12331 w 539684"/>
                  <a:gd name="connsiteY48-606" fmla="*/ 257141 h 548293"/>
                  <a:gd name="connsiteX49-607" fmla="*/ 55200 w 539684"/>
                  <a:gd name="connsiteY49-608" fmla="*/ 257141 h 548293"/>
                  <a:gd name="connsiteX50-609" fmla="*/ 67531 w 539684"/>
                  <a:gd name="connsiteY50-610" fmla="*/ 269477 h 548293"/>
                  <a:gd name="connsiteX51-611" fmla="*/ 55200 w 539684"/>
                  <a:gd name="connsiteY51-612" fmla="*/ 281698 h 548293"/>
                  <a:gd name="connsiteX52-613" fmla="*/ 12331 w 539684"/>
                  <a:gd name="connsiteY52-614" fmla="*/ 281698 h 548293"/>
                  <a:gd name="connsiteX53-615" fmla="*/ 0 w 539684"/>
                  <a:gd name="connsiteY53-616" fmla="*/ 269477 h 548293"/>
                  <a:gd name="connsiteX54-617" fmla="*/ 12331 w 539684"/>
                  <a:gd name="connsiteY54-618" fmla="*/ 257141 h 548293"/>
                  <a:gd name="connsiteX55-619" fmla="*/ 496023 w 539684"/>
                  <a:gd name="connsiteY55-620" fmla="*/ 129008 h 548293"/>
                  <a:gd name="connsiteX56-621" fmla="*/ 503485 w 539684"/>
                  <a:gd name="connsiteY56-622" fmla="*/ 134749 h 548293"/>
                  <a:gd name="connsiteX57-623" fmla="*/ 498990 w 539684"/>
                  <a:gd name="connsiteY57-624" fmla="*/ 151441 h 548293"/>
                  <a:gd name="connsiteX58-625" fmla="*/ 461766 w 539684"/>
                  <a:gd name="connsiteY58-626" fmla="*/ 172968 h 548293"/>
                  <a:gd name="connsiteX59-627" fmla="*/ 455658 w 539684"/>
                  <a:gd name="connsiteY59-628" fmla="*/ 174579 h 548293"/>
                  <a:gd name="connsiteX60-629" fmla="*/ 445055 w 539684"/>
                  <a:gd name="connsiteY60-630" fmla="*/ 168478 h 548293"/>
                  <a:gd name="connsiteX61-631" fmla="*/ 449550 w 539684"/>
                  <a:gd name="connsiteY61-632" fmla="*/ 151671 h 548293"/>
                  <a:gd name="connsiteX62-633" fmla="*/ 486659 w 539684"/>
                  <a:gd name="connsiteY62-634" fmla="*/ 130260 h 548293"/>
                  <a:gd name="connsiteX63-635" fmla="*/ 496023 w 539684"/>
                  <a:gd name="connsiteY63-636" fmla="*/ 129008 h 548293"/>
                  <a:gd name="connsiteX64-637" fmla="*/ 43604 w 539684"/>
                  <a:gd name="connsiteY64-638" fmla="*/ 129008 h 548293"/>
                  <a:gd name="connsiteX65-639" fmla="*/ 52910 w 539684"/>
                  <a:gd name="connsiteY65-640" fmla="*/ 130260 h 548293"/>
                  <a:gd name="connsiteX66-641" fmla="*/ 90134 w 539684"/>
                  <a:gd name="connsiteY66-642" fmla="*/ 151671 h 548293"/>
                  <a:gd name="connsiteX67-643" fmla="*/ 94629 w 539684"/>
                  <a:gd name="connsiteY67-644" fmla="*/ 168478 h 548293"/>
                  <a:gd name="connsiteX68-645" fmla="*/ 84026 w 539684"/>
                  <a:gd name="connsiteY68-646" fmla="*/ 174579 h 548293"/>
                  <a:gd name="connsiteX69-647" fmla="*/ 77918 w 539684"/>
                  <a:gd name="connsiteY69-648" fmla="*/ 172968 h 548293"/>
                  <a:gd name="connsiteX70-649" fmla="*/ 40694 w 539684"/>
                  <a:gd name="connsiteY70-650" fmla="*/ 151441 h 548293"/>
                  <a:gd name="connsiteX71-651" fmla="*/ 36199 w 539684"/>
                  <a:gd name="connsiteY71-652" fmla="*/ 134749 h 548293"/>
                  <a:gd name="connsiteX72-653" fmla="*/ 43604 w 539684"/>
                  <a:gd name="connsiteY72-654" fmla="*/ 129008 h 548293"/>
                  <a:gd name="connsiteX73-655" fmla="*/ 267591 w 539684"/>
                  <a:gd name="connsiteY73-656" fmla="*/ 115653 h 548293"/>
                  <a:gd name="connsiteX74-657" fmla="*/ 425015 w 539684"/>
                  <a:gd name="connsiteY74-658" fmla="*/ 270629 h 548293"/>
                  <a:gd name="connsiteX75-659" fmla="*/ 409572 w 539684"/>
                  <a:gd name="connsiteY75-660" fmla="*/ 338165 h 548293"/>
                  <a:gd name="connsiteX76-661" fmla="*/ 365434 w 539684"/>
                  <a:gd name="connsiteY76-662" fmla="*/ 488539 h 548293"/>
                  <a:gd name="connsiteX77-663" fmla="*/ 365434 w 539684"/>
                  <a:gd name="connsiteY77-664" fmla="*/ 492336 h 548293"/>
                  <a:gd name="connsiteX78-665" fmla="*/ 334318 w 539684"/>
                  <a:gd name="connsiteY78-666" fmla="*/ 492336 h 548293"/>
                  <a:gd name="connsiteX79-667" fmla="*/ 334318 w 539684"/>
                  <a:gd name="connsiteY79-668" fmla="*/ 387293 h 548293"/>
                  <a:gd name="connsiteX80-669" fmla="*/ 334202 w 539684"/>
                  <a:gd name="connsiteY80-670" fmla="*/ 383151 h 548293"/>
                  <a:gd name="connsiteX81-671" fmla="*/ 349530 w 539684"/>
                  <a:gd name="connsiteY81-672" fmla="*/ 274541 h 548293"/>
                  <a:gd name="connsiteX82-673" fmla="*/ 346418 w 539684"/>
                  <a:gd name="connsiteY82-674" fmla="*/ 264531 h 548293"/>
                  <a:gd name="connsiteX83-675" fmla="*/ 329016 w 539684"/>
                  <a:gd name="connsiteY83-676" fmla="*/ 263726 h 548293"/>
                  <a:gd name="connsiteX84-677" fmla="*/ 301358 w 539684"/>
                  <a:gd name="connsiteY84-678" fmla="*/ 289268 h 548293"/>
                  <a:gd name="connsiteX85-679" fmla="*/ 278885 w 539684"/>
                  <a:gd name="connsiteY85-680" fmla="*/ 264531 h 548293"/>
                  <a:gd name="connsiteX86-681" fmla="*/ 269781 w 539684"/>
                  <a:gd name="connsiteY86-682" fmla="*/ 260505 h 548293"/>
                  <a:gd name="connsiteX87-683" fmla="*/ 260676 w 539684"/>
                  <a:gd name="connsiteY87-684" fmla="*/ 264531 h 548293"/>
                  <a:gd name="connsiteX88-685" fmla="*/ 238319 w 539684"/>
                  <a:gd name="connsiteY88-686" fmla="*/ 289268 h 548293"/>
                  <a:gd name="connsiteX89-687" fmla="*/ 210660 w 539684"/>
                  <a:gd name="connsiteY89-688" fmla="*/ 263841 h 548293"/>
                  <a:gd name="connsiteX90-689" fmla="*/ 200519 w 539684"/>
                  <a:gd name="connsiteY90-690" fmla="*/ 260620 h 548293"/>
                  <a:gd name="connsiteX91-691" fmla="*/ 190032 w 539684"/>
                  <a:gd name="connsiteY91-692" fmla="*/ 274541 h 548293"/>
                  <a:gd name="connsiteX92-693" fmla="*/ 205474 w 539684"/>
                  <a:gd name="connsiteY92-694" fmla="*/ 383151 h 548293"/>
                  <a:gd name="connsiteX93-695" fmla="*/ 205359 w 539684"/>
                  <a:gd name="connsiteY93-696" fmla="*/ 387293 h 548293"/>
                  <a:gd name="connsiteX94-697" fmla="*/ 205359 w 539684"/>
                  <a:gd name="connsiteY94-698" fmla="*/ 492336 h 548293"/>
                  <a:gd name="connsiteX95-699" fmla="*/ 174243 w 539684"/>
                  <a:gd name="connsiteY95-700" fmla="*/ 492336 h 548293"/>
                  <a:gd name="connsiteX96-701" fmla="*/ 174243 w 539684"/>
                  <a:gd name="connsiteY96-702" fmla="*/ 489230 h 548293"/>
                  <a:gd name="connsiteX97-703" fmla="*/ 131257 w 539684"/>
                  <a:gd name="connsiteY97-704" fmla="*/ 340466 h 548293"/>
                  <a:gd name="connsiteX98-705" fmla="*/ 114662 w 539684"/>
                  <a:gd name="connsiteY98-706" fmla="*/ 271089 h 548293"/>
                  <a:gd name="connsiteX99-707" fmla="*/ 267591 w 539684"/>
                  <a:gd name="connsiteY99-708" fmla="*/ 115653 h 548293"/>
                  <a:gd name="connsiteX100-709" fmla="*/ 395400 w 539684"/>
                  <a:gd name="connsiteY100-710" fmla="*/ 34872 h 548293"/>
                  <a:gd name="connsiteX101-711" fmla="*/ 404717 w 539684"/>
                  <a:gd name="connsiteY101-712" fmla="*/ 36123 h 548293"/>
                  <a:gd name="connsiteX102-713" fmla="*/ 409210 w 539684"/>
                  <a:gd name="connsiteY102-714" fmla="*/ 52806 h 548293"/>
                  <a:gd name="connsiteX103-715" fmla="*/ 387782 w 539684"/>
                  <a:gd name="connsiteY103-716" fmla="*/ 89968 h 548293"/>
                  <a:gd name="connsiteX104-717" fmla="*/ 377068 w 539684"/>
                  <a:gd name="connsiteY104-718" fmla="*/ 96181 h 548293"/>
                  <a:gd name="connsiteX105-719" fmla="*/ 370963 w 539684"/>
                  <a:gd name="connsiteY105-720" fmla="*/ 94455 h 548293"/>
                  <a:gd name="connsiteX106-721" fmla="*/ 366470 w 539684"/>
                  <a:gd name="connsiteY106-722" fmla="*/ 77772 h 548293"/>
                  <a:gd name="connsiteX107-723" fmla="*/ 387898 w 539684"/>
                  <a:gd name="connsiteY107-724" fmla="*/ 40610 h 548293"/>
                  <a:gd name="connsiteX108-725" fmla="*/ 395400 w 539684"/>
                  <a:gd name="connsiteY108-726" fmla="*/ 34872 h 548293"/>
                  <a:gd name="connsiteX109-727" fmla="*/ 144269 w 539684"/>
                  <a:gd name="connsiteY109-728" fmla="*/ 34872 h 548293"/>
                  <a:gd name="connsiteX110-729" fmla="*/ 151671 w 539684"/>
                  <a:gd name="connsiteY110-730" fmla="*/ 40610 h 548293"/>
                  <a:gd name="connsiteX111-731" fmla="*/ 173214 w 539684"/>
                  <a:gd name="connsiteY111-732" fmla="*/ 77772 h 548293"/>
                  <a:gd name="connsiteX112-733" fmla="*/ 168721 w 539684"/>
                  <a:gd name="connsiteY112-734" fmla="*/ 94455 h 548293"/>
                  <a:gd name="connsiteX113-735" fmla="*/ 162500 w 539684"/>
                  <a:gd name="connsiteY113-736" fmla="*/ 96181 h 548293"/>
                  <a:gd name="connsiteX114-737" fmla="*/ 151902 w 539684"/>
                  <a:gd name="connsiteY114-738" fmla="*/ 89968 h 548293"/>
                  <a:gd name="connsiteX115-739" fmla="*/ 130474 w 539684"/>
                  <a:gd name="connsiteY115-740" fmla="*/ 52806 h 548293"/>
                  <a:gd name="connsiteX116-741" fmla="*/ 134967 w 539684"/>
                  <a:gd name="connsiteY116-742" fmla="*/ 36123 h 548293"/>
                  <a:gd name="connsiteX117-743" fmla="*/ 144269 w 539684"/>
                  <a:gd name="connsiteY117-744" fmla="*/ 34872 h 548293"/>
                  <a:gd name="connsiteX118-745" fmla="*/ 269785 w 539684"/>
                  <a:gd name="connsiteY118-746" fmla="*/ 0 h 548293"/>
                  <a:gd name="connsiteX119-747" fmla="*/ 282121 w 539684"/>
                  <a:gd name="connsiteY119-748" fmla="*/ 12318 h 548293"/>
                  <a:gd name="connsiteX120-749" fmla="*/ 282121 w 539684"/>
                  <a:gd name="connsiteY120-750" fmla="*/ 55258 h 548293"/>
                  <a:gd name="connsiteX121-751" fmla="*/ 269785 w 539684"/>
                  <a:gd name="connsiteY121-752" fmla="*/ 67461 h 548293"/>
                  <a:gd name="connsiteX122-753" fmla="*/ 257564 w 539684"/>
                  <a:gd name="connsiteY122-754" fmla="*/ 55258 h 548293"/>
                  <a:gd name="connsiteX123-755" fmla="*/ 257564 w 539684"/>
                  <a:gd name="connsiteY123-756" fmla="*/ 12318 h 548293"/>
                  <a:gd name="connsiteX124-757" fmla="*/ 269785 w 539684"/>
                  <a:gd name="connsiteY124-758" fmla="*/ 0 h 548293"/>
                  <a:gd name="connsiteX0-759" fmla="*/ 174296 w 539684"/>
                  <a:gd name="connsiteY0-760" fmla="*/ 516962 h 548293"/>
                  <a:gd name="connsiteX1-761" fmla="*/ 365458 w 539684"/>
                  <a:gd name="connsiteY1-762" fmla="*/ 516962 h 548293"/>
                  <a:gd name="connsiteX2-763" fmla="*/ 348404 w 539684"/>
                  <a:gd name="connsiteY2-764" fmla="*/ 548293 h 548293"/>
                  <a:gd name="connsiteX3-765" fmla="*/ 174296 w 539684"/>
                  <a:gd name="connsiteY3-766" fmla="*/ 516962 h 548293"/>
                  <a:gd name="connsiteX4-767" fmla="*/ 229902 w 539684"/>
                  <a:gd name="connsiteY4-768" fmla="*/ 399471 h 548293"/>
                  <a:gd name="connsiteX5-769" fmla="*/ 309641 w 539684"/>
                  <a:gd name="connsiteY5-770" fmla="*/ 399471 h 548293"/>
                  <a:gd name="connsiteX6-771" fmla="*/ 309641 w 539684"/>
                  <a:gd name="connsiteY6-772" fmla="*/ 480127 h 548293"/>
                  <a:gd name="connsiteX7-773" fmla="*/ 229902 w 539684"/>
                  <a:gd name="connsiteY7-774" fmla="*/ 480127 h 548293"/>
                  <a:gd name="connsiteX8-775" fmla="*/ 229902 w 539684"/>
                  <a:gd name="connsiteY8-776" fmla="*/ 399471 h 548293"/>
                  <a:gd name="connsiteX9-777" fmla="*/ 452459 w 539684"/>
                  <a:gd name="connsiteY9-778" fmla="*/ 364695 h 548293"/>
                  <a:gd name="connsiteX10-779" fmla="*/ 461766 w 539684"/>
                  <a:gd name="connsiteY10-780" fmla="*/ 365904 h 548293"/>
                  <a:gd name="connsiteX11-781" fmla="*/ 498990 w 539684"/>
                  <a:gd name="connsiteY11-782" fmla="*/ 387430 h 548293"/>
                  <a:gd name="connsiteX12-783" fmla="*/ 503485 w 539684"/>
                  <a:gd name="connsiteY12-784" fmla="*/ 404122 h 548293"/>
                  <a:gd name="connsiteX13-785" fmla="*/ 492882 w 539684"/>
                  <a:gd name="connsiteY13-786" fmla="*/ 410338 h 548293"/>
                  <a:gd name="connsiteX14-787" fmla="*/ 486659 w 539684"/>
                  <a:gd name="connsiteY14-788" fmla="*/ 408612 h 548293"/>
                  <a:gd name="connsiteX15-789" fmla="*/ 449550 w 539684"/>
                  <a:gd name="connsiteY15-790" fmla="*/ 387200 h 548293"/>
                  <a:gd name="connsiteX16-791" fmla="*/ 445055 w 539684"/>
                  <a:gd name="connsiteY16-792" fmla="*/ 370393 h 548293"/>
                  <a:gd name="connsiteX17-793" fmla="*/ 452459 w 539684"/>
                  <a:gd name="connsiteY17-794" fmla="*/ 364695 h 548293"/>
                  <a:gd name="connsiteX18-795" fmla="*/ 87225 w 539684"/>
                  <a:gd name="connsiteY18-796" fmla="*/ 364695 h 548293"/>
                  <a:gd name="connsiteX19-797" fmla="*/ 94629 w 539684"/>
                  <a:gd name="connsiteY19-798" fmla="*/ 370393 h 548293"/>
                  <a:gd name="connsiteX20-799" fmla="*/ 90134 w 539684"/>
                  <a:gd name="connsiteY20-800" fmla="*/ 387200 h 548293"/>
                  <a:gd name="connsiteX21-801" fmla="*/ 52910 w 539684"/>
                  <a:gd name="connsiteY21-802" fmla="*/ 408612 h 548293"/>
                  <a:gd name="connsiteX22-803" fmla="*/ 46802 w 539684"/>
                  <a:gd name="connsiteY22-804" fmla="*/ 410338 h 548293"/>
                  <a:gd name="connsiteX23-805" fmla="*/ 36199 w 539684"/>
                  <a:gd name="connsiteY23-806" fmla="*/ 404122 h 548293"/>
                  <a:gd name="connsiteX24-807" fmla="*/ 40694 w 539684"/>
                  <a:gd name="connsiteY24-808" fmla="*/ 387430 h 548293"/>
                  <a:gd name="connsiteX25-809" fmla="*/ 77918 w 539684"/>
                  <a:gd name="connsiteY25-810" fmla="*/ 365904 h 548293"/>
                  <a:gd name="connsiteX26-811" fmla="*/ 87225 w 539684"/>
                  <a:gd name="connsiteY26-812" fmla="*/ 364695 h 548293"/>
                  <a:gd name="connsiteX27-813" fmla="*/ 269784 w 539684"/>
                  <a:gd name="connsiteY27-814" fmla="*/ 291082 h 548293"/>
                  <a:gd name="connsiteX28-815" fmla="*/ 291446 w 539684"/>
                  <a:gd name="connsiteY28-816" fmla="*/ 314906 h 548293"/>
                  <a:gd name="connsiteX29-817" fmla="*/ 299973 w 539684"/>
                  <a:gd name="connsiteY29-818" fmla="*/ 318934 h 548293"/>
                  <a:gd name="connsiteX30-819" fmla="*/ 300549 w 539684"/>
                  <a:gd name="connsiteY30-820" fmla="*/ 318934 h 548293"/>
                  <a:gd name="connsiteX31-821" fmla="*/ 308845 w 539684"/>
                  <a:gd name="connsiteY31-822" fmla="*/ 315712 h 548293"/>
                  <a:gd name="connsiteX32-823" fmla="*/ 320367 w 539684"/>
                  <a:gd name="connsiteY32-824" fmla="*/ 305123 h 548293"/>
                  <a:gd name="connsiteX33-825" fmla="*/ 310458 w 539684"/>
                  <a:gd name="connsiteY33-826" fmla="*/ 374984 h 548293"/>
                  <a:gd name="connsiteX34-827" fmla="*/ 229111 w 539684"/>
                  <a:gd name="connsiteY34-828" fmla="*/ 374984 h 548293"/>
                  <a:gd name="connsiteX35-829" fmla="*/ 219317 w 539684"/>
                  <a:gd name="connsiteY35-830" fmla="*/ 305123 h 548293"/>
                  <a:gd name="connsiteX36-831" fmla="*/ 230839 w 539684"/>
                  <a:gd name="connsiteY36-832" fmla="*/ 315712 h 548293"/>
                  <a:gd name="connsiteX37-833" fmla="*/ 239711 w 539684"/>
                  <a:gd name="connsiteY37-834" fmla="*/ 318934 h 548293"/>
                  <a:gd name="connsiteX38-835" fmla="*/ 248238 w 539684"/>
                  <a:gd name="connsiteY38-836" fmla="*/ 314906 h 548293"/>
                  <a:gd name="connsiteX39-837" fmla="*/ 269784 w 539684"/>
                  <a:gd name="connsiteY39-838" fmla="*/ 291082 h 548293"/>
                  <a:gd name="connsiteX40-839" fmla="*/ 484369 w 539684"/>
                  <a:gd name="connsiteY40-840" fmla="*/ 257141 h 548293"/>
                  <a:gd name="connsiteX41-841" fmla="*/ 527353 w 539684"/>
                  <a:gd name="connsiteY41-842" fmla="*/ 257141 h 548293"/>
                  <a:gd name="connsiteX42-843" fmla="*/ 539684 w 539684"/>
                  <a:gd name="connsiteY42-844" fmla="*/ 269477 h 548293"/>
                  <a:gd name="connsiteX43-845" fmla="*/ 527353 w 539684"/>
                  <a:gd name="connsiteY43-846" fmla="*/ 281698 h 548293"/>
                  <a:gd name="connsiteX44-847" fmla="*/ 484369 w 539684"/>
                  <a:gd name="connsiteY44-848" fmla="*/ 281698 h 548293"/>
                  <a:gd name="connsiteX45-849" fmla="*/ 472153 w 539684"/>
                  <a:gd name="connsiteY45-850" fmla="*/ 269477 h 548293"/>
                  <a:gd name="connsiteX46-851" fmla="*/ 484369 w 539684"/>
                  <a:gd name="connsiteY46-852" fmla="*/ 257141 h 548293"/>
                  <a:gd name="connsiteX47-853" fmla="*/ 12331 w 539684"/>
                  <a:gd name="connsiteY47-854" fmla="*/ 257141 h 548293"/>
                  <a:gd name="connsiteX48-855" fmla="*/ 55200 w 539684"/>
                  <a:gd name="connsiteY48-856" fmla="*/ 257141 h 548293"/>
                  <a:gd name="connsiteX49-857" fmla="*/ 67531 w 539684"/>
                  <a:gd name="connsiteY49-858" fmla="*/ 269477 h 548293"/>
                  <a:gd name="connsiteX50-859" fmla="*/ 55200 w 539684"/>
                  <a:gd name="connsiteY50-860" fmla="*/ 281698 h 548293"/>
                  <a:gd name="connsiteX51-861" fmla="*/ 12331 w 539684"/>
                  <a:gd name="connsiteY51-862" fmla="*/ 281698 h 548293"/>
                  <a:gd name="connsiteX52-863" fmla="*/ 0 w 539684"/>
                  <a:gd name="connsiteY52-864" fmla="*/ 269477 h 548293"/>
                  <a:gd name="connsiteX53-865" fmla="*/ 12331 w 539684"/>
                  <a:gd name="connsiteY53-866" fmla="*/ 257141 h 548293"/>
                  <a:gd name="connsiteX54-867" fmla="*/ 496023 w 539684"/>
                  <a:gd name="connsiteY54-868" fmla="*/ 129008 h 548293"/>
                  <a:gd name="connsiteX55-869" fmla="*/ 503485 w 539684"/>
                  <a:gd name="connsiteY55-870" fmla="*/ 134749 h 548293"/>
                  <a:gd name="connsiteX56-871" fmla="*/ 498990 w 539684"/>
                  <a:gd name="connsiteY56-872" fmla="*/ 151441 h 548293"/>
                  <a:gd name="connsiteX57-873" fmla="*/ 461766 w 539684"/>
                  <a:gd name="connsiteY57-874" fmla="*/ 172968 h 548293"/>
                  <a:gd name="connsiteX58-875" fmla="*/ 455658 w 539684"/>
                  <a:gd name="connsiteY58-876" fmla="*/ 174579 h 548293"/>
                  <a:gd name="connsiteX59-877" fmla="*/ 445055 w 539684"/>
                  <a:gd name="connsiteY59-878" fmla="*/ 168478 h 548293"/>
                  <a:gd name="connsiteX60-879" fmla="*/ 449550 w 539684"/>
                  <a:gd name="connsiteY60-880" fmla="*/ 151671 h 548293"/>
                  <a:gd name="connsiteX61-881" fmla="*/ 486659 w 539684"/>
                  <a:gd name="connsiteY61-882" fmla="*/ 130260 h 548293"/>
                  <a:gd name="connsiteX62-883" fmla="*/ 496023 w 539684"/>
                  <a:gd name="connsiteY62-884" fmla="*/ 129008 h 548293"/>
                  <a:gd name="connsiteX63-885" fmla="*/ 43604 w 539684"/>
                  <a:gd name="connsiteY63-886" fmla="*/ 129008 h 548293"/>
                  <a:gd name="connsiteX64-887" fmla="*/ 52910 w 539684"/>
                  <a:gd name="connsiteY64-888" fmla="*/ 130260 h 548293"/>
                  <a:gd name="connsiteX65-889" fmla="*/ 90134 w 539684"/>
                  <a:gd name="connsiteY65-890" fmla="*/ 151671 h 548293"/>
                  <a:gd name="connsiteX66-891" fmla="*/ 94629 w 539684"/>
                  <a:gd name="connsiteY66-892" fmla="*/ 168478 h 548293"/>
                  <a:gd name="connsiteX67-893" fmla="*/ 84026 w 539684"/>
                  <a:gd name="connsiteY67-894" fmla="*/ 174579 h 548293"/>
                  <a:gd name="connsiteX68-895" fmla="*/ 77918 w 539684"/>
                  <a:gd name="connsiteY68-896" fmla="*/ 172968 h 548293"/>
                  <a:gd name="connsiteX69-897" fmla="*/ 40694 w 539684"/>
                  <a:gd name="connsiteY69-898" fmla="*/ 151441 h 548293"/>
                  <a:gd name="connsiteX70-899" fmla="*/ 36199 w 539684"/>
                  <a:gd name="connsiteY70-900" fmla="*/ 134749 h 548293"/>
                  <a:gd name="connsiteX71-901" fmla="*/ 43604 w 539684"/>
                  <a:gd name="connsiteY71-902" fmla="*/ 129008 h 548293"/>
                  <a:gd name="connsiteX72-903" fmla="*/ 267591 w 539684"/>
                  <a:gd name="connsiteY72-904" fmla="*/ 115653 h 548293"/>
                  <a:gd name="connsiteX73-905" fmla="*/ 425015 w 539684"/>
                  <a:gd name="connsiteY73-906" fmla="*/ 270629 h 548293"/>
                  <a:gd name="connsiteX74-907" fmla="*/ 409572 w 539684"/>
                  <a:gd name="connsiteY74-908" fmla="*/ 338165 h 548293"/>
                  <a:gd name="connsiteX75-909" fmla="*/ 365434 w 539684"/>
                  <a:gd name="connsiteY75-910" fmla="*/ 488539 h 548293"/>
                  <a:gd name="connsiteX76-911" fmla="*/ 365434 w 539684"/>
                  <a:gd name="connsiteY76-912" fmla="*/ 492336 h 548293"/>
                  <a:gd name="connsiteX77-913" fmla="*/ 334318 w 539684"/>
                  <a:gd name="connsiteY77-914" fmla="*/ 492336 h 548293"/>
                  <a:gd name="connsiteX78-915" fmla="*/ 334318 w 539684"/>
                  <a:gd name="connsiteY78-916" fmla="*/ 387293 h 548293"/>
                  <a:gd name="connsiteX79-917" fmla="*/ 334202 w 539684"/>
                  <a:gd name="connsiteY79-918" fmla="*/ 383151 h 548293"/>
                  <a:gd name="connsiteX80-919" fmla="*/ 349530 w 539684"/>
                  <a:gd name="connsiteY80-920" fmla="*/ 274541 h 548293"/>
                  <a:gd name="connsiteX81-921" fmla="*/ 346418 w 539684"/>
                  <a:gd name="connsiteY81-922" fmla="*/ 264531 h 548293"/>
                  <a:gd name="connsiteX82-923" fmla="*/ 329016 w 539684"/>
                  <a:gd name="connsiteY82-924" fmla="*/ 263726 h 548293"/>
                  <a:gd name="connsiteX83-925" fmla="*/ 301358 w 539684"/>
                  <a:gd name="connsiteY83-926" fmla="*/ 289268 h 548293"/>
                  <a:gd name="connsiteX84-927" fmla="*/ 278885 w 539684"/>
                  <a:gd name="connsiteY84-928" fmla="*/ 264531 h 548293"/>
                  <a:gd name="connsiteX85-929" fmla="*/ 269781 w 539684"/>
                  <a:gd name="connsiteY85-930" fmla="*/ 260505 h 548293"/>
                  <a:gd name="connsiteX86-931" fmla="*/ 260676 w 539684"/>
                  <a:gd name="connsiteY86-932" fmla="*/ 264531 h 548293"/>
                  <a:gd name="connsiteX87-933" fmla="*/ 238319 w 539684"/>
                  <a:gd name="connsiteY87-934" fmla="*/ 289268 h 548293"/>
                  <a:gd name="connsiteX88-935" fmla="*/ 210660 w 539684"/>
                  <a:gd name="connsiteY88-936" fmla="*/ 263841 h 548293"/>
                  <a:gd name="connsiteX89-937" fmla="*/ 200519 w 539684"/>
                  <a:gd name="connsiteY89-938" fmla="*/ 260620 h 548293"/>
                  <a:gd name="connsiteX90-939" fmla="*/ 190032 w 539684"/>
                  <a:gd name="connsiteY90-940" fmla="*/ 274541 h 548293"/>
                  <a:gd name="connsiteX91-941" fmla="*/ 205474 w 539684"/>
                  <a:gd name="connsiteY91-942" fmla="*/ 383151 h 548293"/>
                  <a:gd name="connsiteX92-943" fmla="*/ 205359 w 539684"/>
                  <a:gd name="connsiteY92-944" fmla="*/ 387293 h 548293"/>
                  <a:gd name="connsiteX93-945" fmla="*/ 205359 w 539684"/>
                  <a:gd name="connsiteY93-946" fmla="*/ 492336 h 548293"/>
                  <a:gd name="connsiteX94-947" fmla="*/ 174243 w 539684"/>
                  <a:gd name="connsiteY94-948" fmla="*/ 492336 h 548293"/>
                  <a:gd name="connsiteX95-949" fmla="*/ 174243 w 539684"/>
                  <a:gd name="connsiteY95-950" fmla="*/ 489230 h 548293"/>
                  <a:gd name="connsiteX96-951" fmla="*/ 131257 w 539684"/>
                  <a:gd name="connsiteY96-952" fmla="*/ 340466 h 548293"/>
                  <a:gd name="connsiteX97-953" fmla="*/ 114662 w 539684"/>
                  <a:gd name="connsiteY97-954" fmla="*/ 271089 h 548293"/>
                  <a:gd name="connsiteX98-955" fmla="*/ 267591 w 539684"/>
                  <a:gd name="connsiteY98-956" fmla="*/ 115653 h 548293"/>
                  <a:gd name="connsiteX99-957" fmla="*/ 395400 w 539684"/>
                  <a:gd name="connsiteY99-958" fmla="*/ 34872 h 548293"/>
                  <a:gd name="connsiteX100-959" fmla="*/ 404717 w 539684"/>
                  <a:gd name="connsiteY100-960" fmla="*/ 36123 h 548293"/>
                  <a:gd name="connsiteX101-961" fmla="*/ 409210 w 539684"/>
                  <a:gd name="connsiteY101-962" fmla="*/ 52806 h 548293"/>
                  <a:gd name="connsiteX102-963" fmla="*/ 387782 w 539684"/>
                  <a:gd name="connsiteY102-964" fmla="*/ 89968 h 548293"/>
                  <a:gd name="connsiteX103-965" fmla="*/ 377068 w 539684"/>
                  <a:gd name="connsiteY103-966" fmla="*/ 96181 h 548293"/>
                  <a:gd name="connsiteX104-967" fmla="*/ 370963 w 539684"/>
                  <a:gd name="connsiteY104-968" fmla="*/ 94455 h 548293"/>
                  <a:gd name="connsiteX105-969" fmla="*/ 366470 w 539684"/>
                  <a:gd name="connsiteY105-970" fmla="*/ 77772 h 548293"/>
                  <a:gd name="connsiteX106-971" fmla="*/ 387898 w 539684"/>
                  <a:gd name="connsiteY106-972" fmla="*/ 40610 h 548293"/>
                  <a:gd name="connsiteX107-973" fmla="*/ 395400 w 539684"/>
                  <a:gd name="connsiteY107-974" fmla="*/ 34872 h 548293"/>
                  <a:gd name="connsiteX108-975" fmla="*/ 144269 w 539684"/>
                  <a:gd name="connsiteY108-976" fmla="*/ 34872 h 548293"/>
                  <a:gd name="connsiteX109-977" fmla="*/ 151671 w 539684"/>
                  <a:gd name="connsiteY109-978" fmla="*/ 40610 h 548293"/>
                  <a:gd name="connsiteX110-979" fmla="*/ 173214 w 539684"/>
                  <a:gd name="connsiteY110-980" fmla="*/ 77772 h 548293"/>
                  <a:gd name="connsiteX111-981" fmla="*/ 168721 w 539684"/>
                  <a:gd name="connsiteY111-982" fmla="*/ 94455 h 548293"/>
                  <a:gd name="connsiteX112-983" fmla="*/ 162500 w 539684"/>
                  <a:gd name="connsiteY112-984" fmla="*/ 96181 h 548293"/>
                  <a:gd name="connsiteX113-985" fmla="*/ 151902 w 539684"/>
                  <a:gd name="connsiteY113-986" fmla="*/ 89968 h 548293"/>
                  <a:gd name="connsiteX114-987" fmla="*/ 130474 w 539684"/>
                  <a:gd name="connsiteY114-988" fmla="*/ 52806 h 548293"/>
                  <a:gd name="connsiteX115-989" fmla="*/ 134967 w 539684"/>
                  <a:gd name="connsiteY115-990" fmla="*/ 36123 h 548293"/>
                  <a:gd name="connsiteX116-991" fmla="*/ 144269 w 539684"/>
                  <a:gd name="connsiteY116-992" fmla="*/ 34872 h 548293"/>
                  <a:gd name="connsiteX117-993" fmla="*/ 269785 w 539684"/>
                  <a:gd name="connsiteY117-994" fmla="*/ 0 h 548293"/>
                  <a:gd name="connsiteX118-995" fmla="*/ 282121 w 539684"/>
                  <a:gd name="connsiteY118-996" fmla="*/ 12318 h 548293"/>
                  <a:gd name="connsiteX119-997" fmla="*/ 282121 w 539684"/>
                  <a:gd name="connsiteY119-998" fmla="*/ 55258 h 548293"/>
                  <a:gd name="connsiteX120-999" fmla="*/ 269785 w 539684"/>
                  <a:gd name="connsiteY120-1000" fmla="*/ 67461 h 548293"/>
                  <a:gd name="connsiteX121-1001" fmla="*/ 257564 w 539684"/>
                  <a:gd name="connsiteY121-1002" fmla="*/ 55258 h 548293"/>
                  <a:gd name="connsiteX122-1003" fmla="*/ 257564 w 539684"/>
                  <a:gd name="connsiteY122-1004" fmla="*/ 12318 h 548293"/>
                  <a:gd name="connsiteX123-1005" fmla="*/ 269785 w 539684"/>
                  <a:gd name="connsiteY123-1006" fmla="*/ 0 h 548293"/>
                  <a:gd name="connsiteX0-1007" fmla="*/ 348404 w 539684"/>
                  <a:gd name="connsiteY0-1008" fmla="*/ 548293 h 548293"/>
                  <a:gd name="connsiteX1-1009" fmla="*/ 365458 w 539684"/>
                  <a:gd name="connsiteY1-1010" fmla="*/ 516962 h 548293"/>
                  <a:gd name="connsiteX2-1011" fmla="*/ 348404 w 539684"/>
                  <a:gd name="connsiteY2-1012" fmla="*/ 548293 h 548293"/>
                  <a:gd name="connsiteX3-1013" fmla="*/ 229902 w 539684"/>
                  <a:gd name="connsiteY3-1014" fmla="*/ 399471 h 548293"/>
                  <a:gd name="connsiteX4-1015" fmla="*/ 309641 w 539684"/>
                  <a:gd name="connsiteY4-1016" fmla="*/ 399471 h 548293"/>
                  <a:gd name="connsiteX5-1017" fmla="*/ 309641 w 539684"/>
                  <a:gd name="connsiteY5-1018" fmla="*/ 480127 h 548293"/>
                  <a:gd name="connsiteX6-1019" fmla="*/ 229902 w 539684"/>
                  <a:gd name="connsiteY6-1020" fmla="*/ 480127 h 548293"/>
                  <a:gd name="connsiteX7-1021" fmla="*/ 229902 w 539684"/>
                  <a:gd name="connsiteY7-1022" fmla="*/ 399471 h 548293"/>
                  <a:gd name="connsiteX8-1023" fmla="*/ 452459 w 539684"/>
                  <a:gd name="connsiteY8-1024" fmla="*/ 364695 h 548293"/>
                  <a:gd name="connsiteX9-1025" fmla="*/ 461766 w 539684"/>
                  <a:gd name="connsiteY9-1026" fmla="*/ 365904 h 548293"/>
                  <a:gd name="connsiteX10-1027" fmla="*/ 498990 w 539684"/>
                  <a:gd name="connsiteY10-1028" fmla="*/ 387430 h 548293"/>
                  <a:gd name="connsiteX11-1029" fmla="*/ 503485 w 539684"/>
                  <a:gd name="connsiteY11-1030" fmla="*/ 404122 h 548293"/>
                  <a:gd name="connsiteX12-1031" fmla="*/ 492882 w 539684"/>
                  <a:gd name="connsiteY12-1032" fmla="*/ 410338 h 548293"/>
                  <a:gd name="connsiteX13-1033" fmla="*/ 486659 w 539684"/>
                  <a:gd name="connsiteY13-1034" fmla="*/ 408612 h 548293"/>
                  <a:gd name="connsiteX14-1035" fmla="*/ 449550 w 539684"/>
                  <a:gd name="connsiteY14-1036" fmla="*/ 387200 h 548293"/>
                  <a:gd name="connsiteX15-1037" fmla="*/ 445055 w 539684"/>
                  <a:gd name="connsiteY15-1038" fmla="*/ 370393 h 548293"/>
                  <a:gd name="connsiteX16-1039" fmla="*/ 452459 w 539684"/>
                  <a:gd name="connsiteY16-1040" fmla="*/ 364695 h 548293"/>
                  <a:gd name="connsiteX17-1041" fmla="*/ 87225 w 539684"/>
                  <a:gd name="connsiteY17-1042" fmla="*/ 364695 h 548293"/>
                  <a:gd name="connsiteX18-1043" fmla="*/ 94629 w 539684"/>
                  <a:gd name="connsiteY18-1044" fmla="*/ 370393 h 548293"/>
                  <a:gd name="connsiteX19-1045" fmla="*/ 90134 w 539684"/>
                  <a:gd name="connsiteY19-1046" fmla="*/ 387200 h 548293"/>
                  <a:gd name="connsiteX20-1047" fmla="*/ 52910 w 539684"/>
                  <a:gd name="connsiteY20-1048" fmla="*/ 408612 h 548293"/>
                  <a:gd name="connsiteX21-1049" fmla="*/ 46802 w 539684"/>
                  <a:gd name="connsiteY21-1050" fmla="*/ 410338 h 548293"/>
                  <a:gd name="connsiteX22-1051" fmla="*/ 36199 w 539684"/>
                  <a:gd name="connsiteY22-1052" fmla="*/ 404122 h 548293"/>
                  <a:gd name="connsiteX23-1053" fmla="*/ 40694 w 539684"/>
                  <a:gd name="connsiteY23-1054" fmla="*/ 387430 h 548293"/>
                  <a:gd name="connsiteX24-1055" fmla="*/ 77918 w 539684"/>
                  <a:gd name="connsiteY24-1056" fmla="*/ 365904 h 548293"/>
                  <a:gd name="connsiteX25-1057" fmla="*/ 87225 w 539684"/>
                  <a:gd name="connsiteY25-1058" fmla="*/ 364695 h 548293"/>
                  <a:gd name="connsiteX26-1059" fmla="*/ 269784 w 539684"/>
                  <a:gd name="connsiteY26-1060" fmla="*/ 291082 h 548293"/>
                  <a:gd name="connsiteX27-1061" fmla="*/ 291446 w 539684"/>
                  <a:gd name="connsiteY27-1062" fmla="*/ 314906 h 548293"/>
                  <a:gd name="connsiteX28-1063" fmla="*/ 299973 w 539684"/>
                  <a:gd name="connsiteY28-1064" fmla="*/ 318934 h 548293"/>
                  <a:gd name="connsiteX29-1065" fmla="*/ 300549 w 539684"/>
                  <a:gd name="connsiteY29-1066" fmla="*/ 318934 h 548293"/>
                  <a:gd name="connsiteX30-1067" fmla="*/ 308845 w 539684"/>
                  <a:gd name="connsiteY30-1068" fmla="*/ 315712 h 548293"/>
                  <a:gd name="connsiteX31-1069" fmla="*/ 320367 w 539684"/>
                  <a:gd name="connsiteY31-1070" fmla="*/ 305123 h 548293"/>
                  <a:gd name="connsiteX32-1071" fmla="*/ 310458 w 539684"/>
                  <a:gd name="connsiteY32-1072" fmla="*/ 374984 h 548293"/>
                  <a:gd name="connsiteX33-1073" fmla="*/ 229111 w 539684"/>
                  <a:gd name="connsiteY33-1074" fmla="*/ 374984 h 548293"/>
                  <a:gd name="connsiteX34-1075" fmla="*/ 219317 w 539684"/>
                  <a:gd name="connsiteY34-1076" fmla="*/ 305123 h 548293"/>
                  <a:gd name="connsiteX35-1077" fmla="*/ 230839 w 539684"/>
                  <a:gd name="connsiteY35-1078" fmla="*/ 315712 h 548293"/>
                  <a:gd name="connsiteX36-1079" fmla="*/ 239711 w 539684"/>
                  <a:gd name="connsiteY36-1080" fmla="*/ 318934 h 548293"/>
                  <a:gd name="connsiteX37-1081" fmla="*/ 248238 w 539684"/>
                  <a:gd name="connsiteY37-1082" fmla="*/ 314906 h 548293"/>
                  <a:gd name="connsiteX38-1083" fmla="*/ 269784 w 539684"/>
                  <a:gd name="connsiteY38-1084" fmla="*/ 291082 h 548293"/>
                  <a:gd name="connsiteX39-1085" fmla="*/ 484369 w 539684"/>
                  <a:gd name="connsiteY39-1086" fmla="*/ 257141 h 548293"/>
                  <a:gd name="connsiteX40-1087" fmla="*/ 527353 w 539684"/>
                  <a:gd name="connsiteY40-1088" fmla="*/ 257141 h 548293"/>
                  <a:gd name="connsiteX41-1089" fmla="*/ 539684 w 539684"/>
                  <a:gd name="connsiteY41-1090" fmla="*/ 269477 h 548293"/>
                  <a:gd name="connsiteX42-1091" fmla="*/ 527353 w 539684"/>
                  <a:gd name="connsiteY42-1092" fmla="*/ 281698 h 548293"/>
                  <a:gd name="connsiteX43-1093" fmla="*/ 484369 w 539684"/>
                  <a:gd name="connsiteY43-1094" fmla="*/ 281698 h 548293"/>
                  <a:gd name="connsiteX44-1095" fmla="*/ 472153 w 539684"/>
                  <a:gd name="connsiteY44-1096" fmla="*/ 269477 h 548293"/>
                  <a:gd name="connsiteX45-1097" fmla="*/ 484369 w 539684"/>
                  <a:gd name="connsiteY45-1098" fmla="*/ 257141 h 548293"/>
                  <a:gd name="connsiteX46-1099" fmla="*/ 12331 w 539684"/>
                  <a:gd name="connsiteY46-1100" fmla="*/ 257141 h 548293"/>
                  <a:gd name="connsiteX47-1101" fmla="*/ 55200 w 539684"/>
                  <a:gd name="connsiteY47-1102" fmla="*/ 257141 h 548293"/>
                  <a:gd name="connsiteX48-1103" fmla="*/ 67531 w 539684"/>
                  <a:gd name="connsiteY48-1104" fmla="*/ 269477 h 548293"/>
                  <a:gd name="connsiteX49-1105" fmla="*/ 55200 w 539684"/>
                  <a:gd name="connsiteY49-1106" fmla="*/ 281698 h 548293"/>
                  <a:gd name="connsiteX50-1107" fmla="*/ 12331 w 539684"/>
                  <a:gd name="connsiteY50-1108" fmla="*/ 281698 h 548293"/>
                  <a:gd name="connsiteX51-1109" fmla="*/ 0 w 539684"/>
                  <a:gd name="connsiteY51-1110" fmla="*/ 269477 h 548293"/>
                  <a:gd name="connsiteX52-1111" fmla="*/ 12331 w 539684"/>
                  <a:gd name="connsiteY52-1112" fmla="*/ 257141 h 548293"/>
                  <a:gd name="connsiteX53-1113" fmla="*/ 496023 w 539684"/>
                  <a:gd name="connsiteY53-1114" fmla="*/ 129008 h 548293"/>
                  <a:gd name="connsiteX54-1115" fmla="*/ 503485 w 539684"/>
                  <a:gd name="connsiteY54-1116" fmla="*/ 134749 h 548293"/>
                  <a:gd name="connsiteX55-1117" fmla="*/ 498990 w 539684"/>
                  <a:gd name="connsiteY55-1118" fmla="*/ 151441 h 548293"/>
                  <a:gd name="connsiteX56-1119" fmla="*/ 461766 w 539684"/>
                  <a:gd name="connsiteY56-1120" fmla="*/ 172968 h 548293"/>
                  <a:gd name="connsiteX57-1121" fmla="*/ 455658 w 539684"/>
                  <a:gd name="connsiteY57-1122" fmla="*/ 174579 h 548293"/>
                  <a:gd name="connsiteX58-1123" fmla="*/ 445055 w 539684"/>
                  <a:gd name="connsiteY58-1124" fmla="*/ 168478 h 548293"/>
                  <a:gd name="connsiteX59-1125" fmla="*/ 449550 w 539684"/>
                  <a:gd name="connsiteY59-1126" fmla="*/ 151671 h 548293"/>
                  <a:gd name="connsiteX60-1127" fmla="*/ 486659 w 539684"/>
                  <a:gd name="connsiteY60-1128" fmla="*/ 130260 h 548293"/>
                  <a:gd name="connsiteX61-1129" fmla="*/ 496023 w 539684"/>
                  <a:gd name="connsiteY61-1130" fmla="*/ 129008 h 548293"/>
                  <a:gd name="connsiteX62-1131" fmla="*/ 43604 w 539684"/>
                  <a:gd name="connsiteY62-1132" fmla="*/ 129008 h 548293"/>
                  <a:gd name="connsiteX63-1133" fmla="*/ 52910 w 539684"/>
                  <a:gd name="connsiteY63-1134" fmla="*/ 130260 h 548293"/>
                  <a:gd name="connsiteX64-1135" fmla="*/ 90134 w 539684"/>
                  <a:gd name="connsiteY64-1136" fmla="*/ 151671 h 548293"/>
                  <a:gd name="connsiteX65-1137" fmla="*/ 94629 w 539684"/>
                  <a:gd name="connsiteY65-1138" fmla="*/ 168478 h 548293"/>
                  <a:gd name="connsiteX66-1139" fmla="*/ 84026 w 539684"/>
                  <a:gd name="connsiteY66-1140" fmla="*/ 174579 h 548293"/>
                  <a:gd name="connsiteX67-1141" fmla="*/ 77918 w 539684"/>
                  <a:gd name="connsiteY67-1142" fmla="*/ 172968 h 548293"/>
                  <a:gd name="connsiteX68-1143" fmla="*/ 40694 w 539684"/>
                  <a:gd name="connsiteY68-1144" fmla="*/ 151441 h 548293"/>
                  <a:gd name="connsiteX69-1145" fmla="*/ 36199 w 539684"/>
                  <a:gd name="connsiteY69-1146" fmla="*/ 134749 h 548293"/>
                  <a:gd name="connsiteX70-1147" fmla="*/ 43604 w 539684"/>
                  <a:gd name="connsiteY70-1148" fmla="*/ 129008 h 548293"/>
                  <a:gd name="connsiteX71-1149" fmla="*/ 267591 w 539684"/>
                  <a:gd name="connsiteY71-1150" fmla="*/ 115653 h 548293"/>
                  <a:gd name="connsiteX72-1151" fmla="*/ 425015 w 539684"/>
                  <a:gd name="connsiteY72-1152" fmla="*/ 270629 h 548293"/>
                  <a:gd name="connsiteX73-1153" fmla="*/ 409572 w 539684"/>
                  <a:gd name="connsiteY73-1154" fmla="*/ 338165 h 548293"/>
                  <a:gd name="connsiteX74-1155" fmla="*/ 365434 w 539684"/>
                  <a:gd name="connsiteY74-1156" fmla="*/ 488539 h 548293"/>
                  <a:gd name="connsiteX75-1157" fmla="*/ 365434 w 539684"/>
                  <a:gd name="connsiteY75-1158" fmla="*/ 492336 h 548293"/>
                  <a:gd name="connsiteX76-1159" fmla="*/ 334318 w 539684"/>
                  <a:gd name="connsiteY76-1160" fmla="*/ 492336 h 548293"/>
                  <a:gd name="connsiteX77-1161" fmla="*/ 334318 w 539684"/>
                  <a:gd name="connsiteY77-1162" fmla="*/ 387293 h 548293"/>
                  <a:gd name="connsiteX78-1163" fmla="*/ 334202 w 539684"/>
                  <a:gd name="connsiteY78-1164" fmla="*/ 383151 h 548293"/>
                  <a:gd name="connsiteX79-1165" fmla="*/ 349530 w 539684"/>
                  <a:gd name="connsiteY79-1166" fmla="*/ 274541 h 548293"/>
                  <a:gd name="connsiteX80-1167" fmla="*/ 346418 w 539684"/>
                  <a:gd name="connsiteY80-1168" fmla="*/ 264531 h 548293"/>
                  <a:gd name="connsiteX81-1169" fmla="*/ 329016 w 539684"/>
                  <a:gd name="connsiteY81-1170" fmla="*/ 263726 h 548293"/>
                  <a:gd name="connsiteX82-1171" fmla="*/ 301358 w 539684"/>
                  <a:gd name="connsiteY82-1172" fmla="*/ 289268 h 548293"/>
                  <a:gd name="connsiteX83-1173" fmla="*/ 278885 w 539684"/>
                  <a:gd name="connsiteY83-1174" fmla="*/ 264531 h 548293"/>
                  <a:gd name="connsiteX84-1175" fmla="*/ 269781 w 539684"/>
                  <a:gd name="connsiteY84-1176" fmla="*/ 260505 h 548293"/>
                  <a:gd name="connsiteX85-1177" fmla="*/ 260676 w 539684"/>
                  <a:gd name="connsiteY85-1178" fmla="*/ 264531 h 548293"/>
                  <a:gd name="connsiteX86-1179" fmla="*/ 238319 w 539684"/>
                  <a:gd name="connsiteY86-1180" fmla="*/ 289268 h 548293"/>
                  <a:gd name="connsiteX87-1181" fmla="*/ 210660 w 539684"/>
                  <a:gd name="connsiteY87-1182" fmla="*/ 263841 h 548293"/>
                  <a:gd name="connsiteX88-1183" fmla="*/ 200519 w 539684"/>
                  <a:gd name="connsiteY88-1184" fmla="*/ 260620 h 548293"/>
                  <a:gd name="connsiteX89-1185" fmla="*/ 190032 w 539684"/>
                  <a:gd name="connsiteY89-1186" fmla="*/ 274541 h 548293"/>
                  <a:gd name="connsiteX90-1187" fmla="*/ 205474 w 539684"/>
                  <a:gd name="connsiteY90-1188" fmla="*/ 383151 h 548293"/>
                  <a:gd name="connsiteX91-1189" fmla="*/ 205359 w 539684"/>
                  <a:gd name="connsiteY91-1190" fmla="*/ 387293 h 548293"/>
                  <a:gd name="connsiteX92-1191" fmla="*/ 205359 w 539684"/>
                  <a:gd name="connsiteY92-1192" fmla="*/ 492336 h 548293"/>
                  <a:gd name="connsiteX93-1193" fmla="*/ 174243 w 539684"/>
                  <a:gd name="connsiteY93-1194" fmla="*/ 492336 h 548293"/>
                  <a:gd name="connsiteX94-1195" fmla="*/ 174243 w 539684"/>
                  <a:gd name="connsiteY94-1196" fmla="*/ 489230 h 548293"/>
                  <a:gd name="connsiteX95-1197" fmla="*/ 131257 w 539684"/>
                  <a:gd name="connsiteY95-1198" fmla="*/ 340466 h 548293"/>
                  <a:gd name="connsiteX96-1199" fmla="*/ 114662 w 539684"/>
                  <a:gd name="connsiteY96-1200" fmla="*/ 271089 h 548293"/>
                  <a:gd name="connsiteX97-1201" fmla="*/ 267591 w 539684"/>
                  <a:gd name="connsiteY97-1202" fmla="*/ 115653 h 548293"/>
                  <a:gd name="connsiteX98-1203" fmla="*/ 395400 w 539684"/>
                  <a:gd name="connsiteY98-1204" fmla="*/ 34872 h 548293"/>
                  <a:gd name="connsiteX99-1205" fmla="*/ 404717 w 539684"/>
                  <a:gd name="connsiteY99-1206" fmla="*/ 36123 h 548293"/>
                  <a:gd name="connsiteX100-1207" fmla="*/ 409210 w 539684"/>
                  <a:gd name="connsiteY100-1208" fmla="*/ 52806 h 548293"/>
                  <a:gd name="connsiteX101-1209" fmla="*/ 387782 w 539684"/>
                  <a:gd name="connsiteY101-1210" fmla="*/ 89968 h 548293"/>
                  <a:gd name="connsiteX102-1211" fmla="*/ 377068 w 539684"/>
                  <a:gd name="connsiteY102-1212" fmla="*/ 96181 h 548293"/>
                  <a:gd name="connsiteX103-1213" fmla="*/ 370963 w 539684"/>
                  <a:gd name="connsiteY103-1214" fmla="*/ 94455 h 548293"/>
                  <a:gd name="connsiteX104-1215" fmla="*/ 366470 w 539684"/>
                  <a:gd name="connsiteY104-1216" fmla="*/ 77772 h 548293"/>
                  <a:gd name="connsiteX105-1217" fmla="*/ 387898 w 539684"/>
                  <a:gd name="connsiteY105-1218" fmla="*/ 40610 h 548293"/>
                  <a:gd name="connsiteX106-1219" fmla="*/ 395400 w 539684"/>
                  <a:gd name="connsiteY106-1220" fmla="*/ 34872 h 548293"/>
                  <a:gd name="connsiteX107-1221" fmla="*/ 144269 w 539684"/>
                  <a:gd name="connsiteY107-1222" fmla="*/ 34872 h 548293"/>
                  <a:gd name="connsiteX108-1223" fmla="*/ 151671 w 539684"/>
                  <a:gd name="connsiteY108-1224" fmla="*/ 40610 h 548293"/>
                  <a:gd name="connsiteX109-1225" fmla="*/ 173214 w 539684"/>
                  <a:gd name="connsiteY109-1226" fmla="*/ 77772 h 548293"/>
                  <a:gd name="connsiteX110-1227" fmla="*/ 168721 w 539684"/>
                  <a:gd name="connsiteY110-1228" fmla="*/ 94455 h 548293"/>
                  <a:gd name="connsiteX111-1229" fmla="*/ 162500 w 539684"/>
                  <a:gd name="connsiteY111-1230" fmla="*/ 96181 h 548293"/>
                  <a:gd name="connsiteX112-1231" fmla="*/ 151902 w 539684"/>
                  <a:gd name="connsiteY112-1232" fmla="*/ 89968 h 548293"/>
                  <a:gd name="connsiteX113-1233" fmla="*/ 130474 w 539684"/>
                  <a:gd name="connsiteY113-1234" fmla="*/ 52806 h 548293"/>
                  <a:gd name="connsiteX114-1235" fmla="*/ 134967 w 539684"/>
                  <a:gd name="connsiteY114-1236" fmla="*/ 36123 h 548293"/>
                  <a:gd name="connsiteX115-1237" fmla="*/ 144269 w 539684"/>
                  <a:gd name="connsiteY115-1238" fmla="*/ 34872 h 548293"/>
                  <a:gd name="connsiteX116-1239" fmla="*/ 269785 w 539684"/>
                  <a:gd name="connsiteY116-1240" fmla="*/ 0 h 548293"/>
                  <a:gd name="connsiteX117-1241" fmla="*/ 282121 w 539684"/>
                  <a:gd name="connsiteY117-1242" fmla="*/ 12318 h 548293"/>
                  <a:gd name="connsiteX118-1243" fmla="*/ 282121 w 539684"/>
                  <a:gd name="connsiteY118-1244" fmla="*/ 55258 h 548293"/>
                  <a:gd name="connsiteX119-1245" fmla="*/ 269785 w 539684"/>
                  <a:gd name="connsiteY119-1246" fmla="*/ 67461 h 548293"/>
                  <a:gd name="connsiteX120-1247" fmla="*/ 257564 w 539684"/>
                  <a:gd name="connsiteY120-1248" fmla="*/ 55258 h 548293"/>
                  <a:gd name="connsiteX121-1249" fmla="*/ 257564 w 539684"/>
                  <a:gd name="connsiteY121-1250" fmla="*/ 12318 h 548293"/>
                  <a:gd name="connsiteX122-1251" fmla="*/ 269785 w 539684"/>
                  <a:gd name="connsiteY122-1252" fmla="*/ 0 h 548293"/>
                  <a:gd name="connsiteX0-1253" fmla="*/ 229902 w 539684"/>
                  <a:gd name="connsiteY0-1254" fmla="*/ 399471 h 492336"/>
                  <a:gd name="connsiteX1-1255" fmla="*/ 309641 w 539684"/>
                  <a:gd name="connsiteY1-1256" fmla="*/ 399471 h 492336"/>
                  <a:gd name="connsiteX2-1257" fmla="*/ 309641 w 539684"/>
                  <a:gd name="connsiteY2-1258" fmla="*/ 480127 h 492336"/>
                  <a:gd name="connsiteX3-1259" fmla="*/ 229902 w 539684"/>
                  <a:gd name="connsiteY3-1260" fmla="*/ 480127 h 492336"/>
                  <a:gd name="connsiteX4-1261" fmla="*/ 229902 w 539684"/>
                  <a:gd name="connsiteY4-1262" fmla="*/ 399471 h 492336"/>
                  <a:gd name="connsiteX5-1263" fmla="*/ 452459 w 539684"/>
                  <a:gd name="connsiteY5-1264" fmla="*/ 364695 h 492336"/>
                  <a:gd name="connsiteX6-1265" fmla="*/ 461766 w 539684"/>
                  <a:gd name="connsiteY6-1266" fmla="*/ 365904 h 492336"/>
                  <a:gd name="connsiteX7-1267" fmla="*/ 498990 w 539684"/>
                  <a:gd name="connsiteY7-1268" fmla="*/ 387430 h 492336"/>
                  <a:gd name="connsiteX8-1269" fmla="*/ 503485 w 539684"/>
                  <a:gd name="connsiteY8-1270" fmla="*/ 404122 h 492336"/>
                  <a:gd name="connsiteX9-1271" fmla="*/ 492882 w 539684"/>
                  <a:gd name="connsiteY9-1272" fmla="*/ 410338 h 492336"/>
                  <a:gd name="connsiteX10-1273" fmla="*/ 486659 w 539684"/>
                  <a:gd name="connsiteY10-1274" fmla="*/ 408612 h 492336"/>
                  <a:gd name="connsiteX11-1275" fmla="*/ 449550 w 539684"/>
                  <a:gd name="connsiteY11-1276" fmla="*/ 387200 h 492336"/>
                  <a:gd name="connsiteX12-1277" fmla="*/ 445055 w 539684"/>
                  <a:gd name="connsiteY12-1278" fmla="*/ 370393 h 492336"/>
                  <a:gd name="connsiteX13-1279" fmla="*/ 452459 w 539684"/>
                  <a:gd name="connsiteY13-1280" fmla="*/ 364695 h 492336"/>
                  <a:gd name="connsiteX14-1281" fmla="*/ 87225 w 539684"/>
                  <a:gd name="connsiteY14-1282" fmla="*/ 364695 h 492336"/>
                  <a:gd name="connsiteX15-1283" fmla="*/ 94629 w 539684"/>
                  <a:gd name="connsiteY15-1284" fmla="*/ 370393 h 492336"/>
                  <a:gd name="connsiteX16-1285" fmla="*/ 90134 w 539684"/>
                  <a:gd name="connsiteY16-1286" fmla="*/ 387200 h 492336"/>
                  <a:gd name="connsiteX17-1287" fmla="*/ 52910 w 539684"/>
                  <a:gd name="connsiteY17-1288" fmla="*/ 408612 h 492336"/>
                  <a:gd name="connsiteX18-1289" fmla="*/ 46802 w 539684"/>
                  <a:gd name="connsiteY18-1290" fmla="*/ 410338 h 492336"/>
                  <a:gd name="connsiteX19-1291" fmla="*/ 36199 w 539684"/>
                  <a:gd name="connsiteY19-1292" fmla="*/ 404122 h 492336"/>
                  <a:gd name="connsiteX20-1293" fmla="*/ 40694 w 539684"/>
                  <a:gd name="connsiteY20-1294" fmla="*/ 387430 h 492336"/>
                  <a:gd name="connsiteX21-1295" fmla="*/ 77918 w 539684"/>
                  <a:gd name="connsiteY21-1296" fmla="*/ 365904 h 492336"/>
                  <a:gd name="connsiteX22-1297" fmla="*/ 87225 w 539684"/>
                  <a:gd name="connsiteY22-1298" fmla="*/ 364695 h 492336"/>
                  <a:gd name="connsiteX23-1299" fmla="*/ 269784 w 539684"/>
                  <a:gd name="connsiteY23-1300" fmla="*/ 291082 h 492336"/>
                  <a:gd name="connsiteX24-1301" fmla="*/ 291446 w 539684"/>
                  <a:gd name="connsiteY24-1302" fmla="*/ 314906 h 492336"/>
                  <a:gd name="connsiteX25-1303" fmla="*/ 299973 w 539684"/>
                  <a:gd name="connsiteY25-1304" fmla="*/ 318934 h 492336"/>
                  <a:gd name="connsiteX26-1305" fmla="*/ 300549 w 539684"/>
                  <a:gd name="connsiteY26-1306" fmla="*/ 318934 h 492336"/>
                  <a:gd name="connsiteX27-1307" fmla="*/ 308845 w 539684"/>
                  <a:gd name="connsiteY27-1308" fmla="*/ 315712 h 492336"/>
                  <a:gd name="connsiteX28-1309" fmla="*/ 320367 w 539684"/>
                  <a:gd name="connsiteY28-1310" fmla="*/ 305123 h 492336"/>
                  <a:gd name="connsiteX29-1311" fmla="*/ 310458 w 539684"/>
                  <a:gd name="connsiteY29-1312" fmla="*/ 374984 h 492336"/>
                  <a:gd name="connsiteX30-1313" fmla="*/ 229111 w 539684"/>
                  <a:gd name="connsiteY30-1314" fmla="*/ 374984 h 492336"/>
                  <a:gd name="connsiteX31-1315" fmla="*/ 219317 w 539684"/>
                  <a:gd name="connsiteY31-1316" fmla="*/ 305123 h 492336"/>
                  <a:gd name="connsiteX32-1317" fmla="*/ 230839 w 539684"/>
                  <a:gd name="connsiteY32-1318" fmla="*/ 315712 h 492336"/>
                  <a:gd name="connsiteX33-1319" fmla="*/ 239711 w 539684"/>
                  <a:gd name="connsiteY33-1320" fmla="*/ 318934 h 492336"/>
                  <a:gd name="connsiteX34-1321" fmla="*/ 248238 w 539684"/>
                  <a:gd name="connsiteY34-1322" fmla="*/ 314906 h 492336"/>
                  <a:gd name="connsiteX35-1323" fmla="*/ 269784 w 539684"/>
                  <a:gd name="connsiteY35-1324" fmla="*/ 291082 h 492336"/>
                  <a:gd name="connsiteX36-1325" fmla="*/ 484369 w 539684"/>
                  <a:gd name="connsiteY36-1326" fmla="*/ 257141 h 492336"/>
                  <a:gd name="connsiteX37-1327" fmla="*/ 527353 w 539684"/>
                  <a:gd name="connsiteY37-1328" fmla="*/ 257141 h 492336"/>
                  <a:gd name="connsiteX38-1329" fmla="*/ 539684 w 539684"/>
                  <a:gd name="connsiteY38-1330" fmla="*/ 269477 h 492336"/>
                  <a:gd name="connsiteX39-1331" fmla="*/ 527353 w 539684"/>
                  <a:gd name="connsiteY39-1332" fmla="*/ 281698 h 492336"/>
                  <a:gd name="connsiteX40-1333" fmla="*/ 484369 w 539684"/>
                  <a:gd name="connsiteY40-1334" fmla="*/ 281698 h 492336"/>
                  <a:gd name="connsiteX41-1335" fmla="*/ 472153 w 539684"/>
                  <a:gd name="connsiteY41-1336" fmla="*/ 269477 h 492336"/>
                  <a:gd name="connsiteX42-1337" fmla="*/ 484369 w 539684"/>
                  <a:gd name="connsiteY42-1338" fmla="*/ 257141 h 492336"/>
                  <a:gd name="connsiteX43-1339" fmla="*/ 12331 w 539684"/>
                  <a:gd name="connsiteY43-1340" fmla="*/ 257141 h 492336"/>
                  <a:gd name="connsiteX44-1341" fmla="*/ 55200 w 539684"/>
                  <a:gd name="connsiteY44-1342" fmla="*/ 257141 h 492336"/>
                  <a:gd name="connsiteX45-1343" fmla="*/ 67531 w 539684"/>
                  <a:gd name="connsiteY45-1344" fmla="*/ 269477 h 492336"/>
                  <a:gd name="connsiteX46-1345" fmla="*/ 55200 w 539684"/>
                  <a:gd name="connsiteY46-1346" fmla="*/ 281698 h 492336"/>
                  <a:gd name="connsiteX47-1347" fmla="*/ 12331 w 539684"/>
                  <a:gd name="connsiteY47-1348" fmla="*/ 281698 h 492336"/>
                  <a:gd name="connsiteX48-1349" fmla="*/ 0 w 539684"/>
                  <a:gd name="connsiteY48-1350" fmla="*/ 269477 h 492336"/>
                  <a:gd name="connsiteX49-1351" fmla="*/ 12331 w 539684"/>
                  <a:gd name="connsiteY49-1352" fmla="*/ 257141 h 492336"/>
                  <a:gd name="connsiteX50-1353" fmla="*/ 496023 w 539684"/>
                  <a:gd name="connsiteY50-1354" fmla="*/ 129008 h 492336"/>
                  <a:gd name="connsiteX51-1355" fmla="*/ 503485 w 539684"/>
                  <a:gd name="connsiteY51-1356" fmla="*/ 134749 h 492336"/>
                  <a:gd name="connsiteX52-1357" fmla="*/ 498990 w 539684"/>
                  <a:gd name="connsiteY52-1358" fmla="*/ 151441 h 492336"/>
                  <a:gd name="connsiteX53-1359" fmla="*/ 461766 w 539684"/>
                  <a:gd name="connsiteY53-1360" fmla="*/ 172968 h 492336"/>
                  <a:gd name="connsiteX54-1361" fmla="*/ 455658 w 539684"/>
                  <a:gd name="connsiteY54-1362" fmla="*/ 174579 h 492336"/>
                  <a:gd name="connsiteX55-1363" fmla="*/ 445055 w 539684"/>
                  <a:gd name="connsiteY55-1364" fmla="*/ 168478 h 492336"/>
                  <a:gd name="connsiteX56-1365" fmla="*/ 449550 w 539684"/>
                  <a:gd name="connsiteY56-1366" fmla="*/ 151671 h 492336"/>
                  <a:gd name="connsiteX57-1367" fmla="*/ 486659 w 539684"/>
                  <a:gd name="connsiteY57-1368" fmla="*/ 130260 h 492336"/>
                  <a:gd name="connsiteX58-1369" fmla="*/ 496023 w 539684"/>
                  <a:gd name="connsiteY58-1370" fmla="*/ 129008 h 492336"/>
                  <a:gd name="connsiteX59-1371" fmla="*/ 43604 w 539684"/>
                  <a:gd name="connsiteY59-1372" fmla="*/ 129008 h 492336"/>
                  <a:gd name="connsiteX60-1373" fmla="*/ 52910 w 539684"/>
                  <a:gd name="connsiteY60-1374" fmla="*/ 130260 h 492336"/>
                  <a:gd name="connsiteX61-1375" fmla="*/ 90134 w 539684"/>
                  <a:gd name="connsiteY61-1376" fmla="*/ 151671 h 492336"/>
                  <a:gd name="connsiteX62-1377" fmla="*/ 94629 w 539684"/>
                  <a:gd name="connsiteY62-1378" fmla="*/ 168478 h 492336"/>
                  <a:gd name="connsiteX63-1379" fmla="*/ 84026 w 539684"/>
                  <a:gd name="connsiteY63-1380" fmla="*/ 174579 h 492336"/>
                  <a:gd name="connsiteX64-1381" fmla="*/ 77918 w 539684"/>
                  <a:gd name="connsiteY64-1382" fmla="*/ 172968 h 492336"/>
                  <a:gd name="connsiteX65-1383" fmla="*/ 40694 w 539684"/>
                  <a:gd name="connsiteY65-1384" fmla="*/ 151441 h 492336"/>
                  <a:gd name="connsiteX66-1385" fmla="*/ 36199 w 539684"/>
                  <a:gd name="connsiteY66-1386" fmla="*/ 134749 h 492336"/>
                  <a:gd name="connsiteX67-1387" fmla="*/ 43604 w 539684"/>
                  <a:gd name="connsiteY67-1388" fmla="*/ 129008 h 492336"/>
                  <a:gd name="connsiteX68-1389" fmla="*/ 267591 w 539684"/>
                  <a:gd name="connsiteY68-1390" fmla="*/ 115653 h 492336"/>
                  <a:gd name="connsiteX69-1391" fmla="*/ 425015 w 539684"/>
                  <a:gd name="connsiteY69-1392" fmla="*/ 270629 h 492336"/>
                  <a:gd name="connsiteX70-1393" fmla="*/ 409572 w 539684"/>
                  <a:gd name="connsiteY70-1394" fmla="*/ 338165 h 492336"/>
                  <a:gd name="connsiteX71-1395" fmla="*/ 365434 w 539684"/>
                  <a:gd name="connsiteY71-1396" fmla="*/ 488539 h 492336"/>
                  <a:gd name="connsiteX72-1397" fmla="*/ 365434 w 539684"/>
                  <a:gd name="connsiteY72-1398" fmla="*/ 492336 h 492336"/>
                  <a:gd name="connsiteX73-1399" fmla="*/ 334318 w 539684"/>
                  <a:gd name="connsiteY73-1400" fmla="*/ 492336 h 492336"/>
                  <a:gd name="connsiteX74-1401" fmla="*/ 334318 w 539684"/>
                  <a:gd name="connsiteY74-1402" fmla="*/ 387293 h 492336"/>
                  <a:gd name="connsiteX75-1403" fmla="*/ 334202 w 539684"/>
                  <a:gd name="connsiteY75-1404" fmla="*/ 383151 h 492336"/>
                  <a:gd name="connsiteX76-1405" fmla="*/ 349530 w 539684"/>
                  <a:gd name="connsiteY76-1406" fmla="*/ 274541 h 492336"/>
                  <a:gd name="connsiteX77-1407" fmla="*/ 346418 w 539684"/>
                  <a:gd name="connsiteY77-1408" fmla="*/ 264531 h 492336"/>
                  <a:gd name="connsiteX78-1409" fmla="*/ 329016 w 539684"/>
                  <a:gd name="connsiteY78-1410" fmla="*/ 263726 h 492336"/>
                  <a:gd name="connsiteX79-1411" fmla="*/ 301358 w 539684"/>
                  <a:gd name="connsiteY79-1412" fmla="*/ 289268 h 492336"/>
                  <a:gd name="connsiteX80-1413" fmla="*/ 278885 w 539684"/>
                  <a:gd name="connsiteY80-1414" fmla="*/ 264531 h 492336"/>
                  <a:gd name="connsiteX81-1415" fmla="*/ 269781 w 539684"/>
                  <a:gd name="connsiteY81-1416" fmla="*/ 260505 h 492336"/>
                  <a:gd name="connsiteX82-1417" fmla="*/ 260676 w 539684"/>
                  <a:gd name="connsiteY82-1418" fmla="*/ 264531 h 492336"/>
                  <a:gd name="connsiteX83-1419" fmla="*/ 238319 w 539684"/>
                  <a:gd name="connsiteY83-1420" fmla="*/ 289268 h 492336"/>
                  <a:gd name="connsiteX84-1421" fmla="*/ 210660 w 539684"/>
                  <a:gd name="connsiteY84-1422" fmla="*/ 263841 h 492336"/>
                  <a:gd name="connsiteX85-1423" fmla="*/ 200519 w 539684"/>
                  <a:gd name="connsiteY85-1424" fmla="*/ 260620 h 492336"/>
                  <a:gd name="connsiteX86-1425" fmla="*/ 190032 w 539684"/>
                  <a:gd name="connsiteY86-1426" fmla="*/ 274541 h 492336"/>
                  <a:gd name="connsiteX87-1427" fmla="*/ 205474 w 539684"/>
                  <a:gd name="connsiteY87-1428" fmla="*/ 383151 h 492336"/>
                  <a:gd name="connsiteX88-1429" fmla="*/ 205359 w 539684"/>
                  <a:gd name="connsiteY88-1430" fmla="*/ 387293 h 492336"/>
                  <a:gd name="connsiteX89-1431" fmla="*/ 205359 w 539684"/>
                  <a:gd name="connsiteY89-1432" fmla="*/ 492336 h 492336"/>
                  <a:gd name="connsiteX90-1433" fmla="*/ 174243 w 539684"/>
                  <a:gd name="connsiteY90-1434" fmla="*/ 492336 h 492336"/>
                  <a:gd name="connsiteX91-1435" fmla="*/ 174243 w 539684"/>
                  <a:gd name="connsiteY91-1436" fmla="*/ 489230 h 492336"/>
                  <a:gd name="connsiteX92-1437" fmla="*/ 131257 w 539684"/>
                  <a:gd name="connsiteY92-1438" fmla="*/ 340466 h 492336"/>
                  <a:gd name="connsiteX93-1439" fmla="*/ 114662 w 539684"/>
                  <a:gd name="connsiteY93-1440" fmla="*/ 271089 h 492336"/>
                  <a:gd name="connsiteX94-1441" fmla="*/ 267591 w 539684"/>
                  <a:gd name="connsiteY94-1442" fmla="*/ 115653 h 492336"/>
                  <a:gd name="connsiteX95-1443" fmla="*/ 395400 w 539684"/>
                  <a:gd name="connsiteY95-1444" fmla="*/ 34872 h 492336"/>
                  <a:gd name="connsiteX96-1445" fmla="*/ 404717 w 539684"/>
                  <a:gd name="connsiteY96-1446" fmla="*/ 36123 h 492336"/>
                  <a:gd name="connsiteX97-1447" fmla="*/ 409210 w 539684"/>
                  <a:gd name="connsiteY97-1448" fmla="*/ 52806 h 492336"/>
                  <a:gd name="connsiteX98-1449" fmla="*/ 387782 w 539684"/>
                  <a:gd name="connsiteY98-1450" fmla="*/ 89968 h 492336"/>
                  <a:gd name="connsiteX99-1451" fmla="*/ 377068 w 539684"/>
                  <a:gd name="connsiteY99-1452" fmla="*/ 96181 h 492336"/>
                  <a:gd name="connsiteX100-1453" fmla="*/ 370963 w 539684"/>
                  <a:gd name="connsiteY100-1454" fmla="*/ 94455 h 492336"/>
                  <a:gd name="connsiteX101-1455" fmla="*/ 366470 w 539684"/>
                  <a:gd name="connsiteY101-1456" fmla="*/ 77772 h 492336"/>
                  <a:gd name="connsiteX102-1457" fmla="*/ 387898 w 539684"/>
                  <a:gd name="connsiteY102-1458" fmla="*/ 40610 h 492336"/>
                  <a:gd name="connsiteX103-1459" fmla="*/ 395400 w 539684"/>
                  <a:gd name="connsiteY103-1460" fmla="*/ 34872 h 492336"/>
                  <a:gd name="connsiteX104-1461" fmla="*/ 144269 w 539684"/>
                  <a:gd name="connsiteY104-1462" fmla="*/ 34872 h 492336"/>
                  <a:gd name="connsiteX105-1463" fmla="*/ 151671 w 539684"/>
                  <a:gd name="connsiteY105-1464" fmla="*/ 40610 h 492336"/>
                  <a:gd name="connsiteX106-1465" fmla="*/ 173214 w 539684"/>
                  <a:gd name="connsiteY106-1466" fmla="*/ 77772 h 492336"/>
                  <a:gd name="connsiteX107-1467" fmla="*/ 168721 w 539684"/>
                  <a:gd name="connsiteY107-1468" fmla="*/ 94455 h 492336"/>
                  <a:gd name="connsiteX108-1469" fmla="*/ 162500 w 539684"/>
                  <a:gd name="connsiteY108-1470" fmla="*/ 96181 h 492336"/>
                  <a:gd name="connsiteX109-1471" fmla="*/ 151902 w 539684"/>
                  <a:gd name="connsiteY109-1472" fmla="*/ 89968 h 492336"/>
                  <a:gd name="connsiteX110-1473" fmla="*/ 130474 w 539684"/>
                  <a:gd name="connsiteY110-1474" fmla="*/ 52806 h 492336"/>
                  <a:gd name="connsiteX111-1475" fmla="*/ 134967 w 539684"/>
                  <a:gd name="connsiteY111-1476" fmla="*/ 36123 h 492336"/>
                  <a:gd name="connsiteX112-1477" fmla="*/ 144269 w 539684"/>
                  <a:gd name="connsiteY112-1478" fmla="*/ 34872 h 492336"/>
                  <a:gd name="connsiteX113-1479" fmla="*/ 269785 w 539684"/>
                  <a:gd name="connsiteY113-1480" fmla="*/ 0 h 492336"/>
                  <a:gd name="connsiteX114-1481" fmla="*/ 282121 w 539684"/>
                  <a:gd name="connsiteY114-1482" fmla="*/ 12318 h 492336"/>
                  <a:gd name="connsiteX115-1483" fmla="*/ 282121 w 539684"/>
                  <a:gd name="connsiteY115-1484" fmla="*/ 55258 h 492336"/>
                  <a:gd name="connsiteX116-1485" fmla="*/ 269785 w 539684"/>
                  <a:gd name="connsiteY116-1486" fmla="*/ 67461 h 492336"/>
                  <a:gd name="connsiteX117-1487" fmla="*/ 257564 w 539684"/>
                  <a:gd name="connsiteY117-1488" fmla="*/ 55258 h 492336"/>
                  <a:gd name="connsiteX118-1489" fmla="*/ 257564 w 539684"/>
                  <a:gd name="connsiteY118-1490" fmla="*/ 12318 h 492336"/>
                  <a:gd name="connsiteX119-1491" fmla="*/ 269785 w 539684"/>
                  <a:gd name="connsiteY119-1492" fmla="*/ 0 h 492336"/>
                  <a:gd name="connsiteX0-1493" fmla="*/ 229902 w 539684"/>
                  <a:gd name="connsiteY0-1494" fmla="*/ 480127 h 492336"/>
                  <a:gd name="connsiteX1-1495" fmla="*/ 309641 w 539684"/>
                  <a:gd name="connsiteY1-1496" fmla="*/ 399471 h 492336"/>
                  <a:gd name="connsiteX2-1497" fmla="*/ 309641 w 539684"/>
                  <a:gd name="connsiteY2-1498" fmla="*/ 480127 h 492336"/>
                  <a:gd name="connsiteX3-1499" fmla="*/ 229902 w 539684"/>
                  <a:gd name="connsiteY3-1500" fmla="*/ 480127 h 492336"/>
                  <a:gd name="connsiteX4-1501" fmla="*/ 452459 w 539684"/>
                  <a:gd name="connsiteY4-1502" fmla="*/ 364695 h 492336"/>
                  <a:gd name="connsiteX5-1503" fmla="*/ 461766 w 539684"/>
                  <a:gd name="connsiteY5-1504" fmla="*/ 365904 h 492336"/>
                  <a:gd name="connsiteX6-1505" fmla="*/ 498990 w 539684"/>
                  <a:gd name="connsiteY6-1506" fmla="*/ 387430 h 492336"/>
                  <a:gd name="connsiteX7-1507" fmla="*/ 503485 w 539684"/>
                  <a:gd name="connsiteY7-1508" fmla="*/ 404122 h 492336"/>
                  <a:gd name="connsiteX8-1509" fmla="*/ 492882 w 539684"/>
                  <a:gd name="connsiteY8-1510" fmla="*/ 410338 h 492336"/>
                  <a:gd name="connsiteX9-1511" fmla="*/ 486659 w 539684"/>
                  <a:gd name="connsiteY9-1512" fmla="*/ 408612 h 492336"/>
                  <a:gd name="connsiteX10-1513" fmla="*/ 449550 w 539684"/>
                  <a:gd name="connsiteY10-1514" fmla="*/ 387200 h 492336"/>
                  <a:gd name="connsiteX11-1515" fmla="*/ 445055 w 539684"/>
                  <a:gd name="connsiteY11-1516" fmla="*/ 370393 h 492336"/>
                  <a:gd name="connsiteX12-1517" fmla="*/ 452459 w 539684"/>
                  <a:gd name="connsiteY12-1518" fmla="*/ 364695 h 492336"/>
                  <a:gd name="connsiteX13-1519" fmla="*/ 87225 w 539684"/>
                  <a:gd name="connsiteY13-1520" fmla="*/ 364695 h 492336"/>
                  <a:gd name="connsiteX14-1521" fmla="*/ 94629 w 539684"/>
                  <a:gd name="connsiteY14-1522" fmla="*/ 370393 h 492336"/>
                  <a:gd name="connsiteX15-1523" fmla="*/ 90134 w 539684"/>
                  <a:gd name="connsiteY15-1524" fmla="*/ 387200 h 492336"/>
                  <a:gd name="connsiteX16-1525" fmla="*/ 52910 w 539684"/>
                  <a:gd name="connsiteY16-1526" fmla="*/ 408612 h 492336"/>
                  <a:gd name="connsiteX17-1527" fmla="*/ 46802 w 539684"/>
                  <a:gd name="connsiteY17-1528" fmla="*/ 410338 h 492336"/>
                  <a:gd name="connsiteX18-1529" fmla="*/ 36199 w 539684"/>
                  <a:gd name="connsiteY18-1530" fmla="*/ 404122 h 492336"/>
                  <a:gd name="connsiteX19-1531" fmla="*/ 40694 w 539684"/>
                  <a:gd name="connsiteY19-1532" fmla="*/ 387430 h 492336"/>
                  <a:gd name="connsiteX20-1533" fmla="*/ 77918 w 539684"/>
                  <a:gd name="connsiteY20-1534" fmla="*/ 365904 h 492336"/>
                  <a:gd name="connsiteX21-1535" fmla="*/ 87225 w 539684"/>
                  <a:gd name="connsiteY21-1536" fmla="*/ 364695 h 492336"/>
                  <a:gd name="connsiteX22-1537" fmla="*/ 269784 w 539684"/>
                  <a:gd name="connsiteY22-1538" fmla="*/ 291082 h 492336"/>
                  <a:gd name="connsiteX23-1539" fmla="*/ 291446 w 539684"/>
                  <a:gd name="connsiteY23-1540" fmla="*/ 314906 h 492336"/>
                  <a:gd name="connsiteX24-1541" fmla="*/ 299973 w 539684"/>
                  <a:gd name="connsiteY24-1542" fmla="*/ 318934 h 492336"/>
                  <a:gd name="connsiteX25-1543" fmla="*/ 300549 w 539684"/>
                  <a:gd name="connsiteY25-1544" fmla="*/ 318934 h 492336"/>
                  <a:gd name="connsiteX26-1545" fmla="*/ 308845 w 539684"/>
                  <a:gd name="connsiteY26-1546" fmla="*/ 315712 h 492336"/>
                  <a:gd name="connsiteX27-1547" fmla="*/ 320367 w 539684"/>
                  <a:gd name="connsiteY27-1548" fmla="*/ 305123 h 492336"/>
                  <a:gd name="connsiteX28-1549" fmla="*/ 310458 w 539684"/>
                  <a:gd name="connsiteY28-1550" fmla="*/ 374984 h 492336"/>
                  <a:gd name="connsiteX29-1551" fmla="*/ 229111 w 539684"/>
                  <a:gd name="connsiteY29-1552" fmla="*/ 374984 h 492336"/>
                  <a:gd name="connsiteX30-1553" fmla="*/ 219317 w 539684"/>
                  <a:gd name="connsiteY30-1554" fmla="*/ 305123 h 492336"/>
                  <a:gd name="connsiteX31-1555" fmla="*/ 230839 w 539684"/>
                  <a:gd name="connsiteY31-1556" fmla="*/ 315712 h 492336"/>
                  <a:gd name="connsiteX32-1557" fmla="*/ 239711 w 539684"/>
                  <a:gd name="connsiteY32-1558" fmla="*/ 318934 h 492336"/>
                  <a:gd name="connsiteX33-1559" fmla="*/ 248238 w 539684"/>
                  <a:gd name="connsiteY33-1560" fmla="*/ 314906 h 492336"/>
                  <a:gd name="connsiteX34-1561" fmla="*/ 269784 w 539684"/>
                  <a:gd name="connsiteY34-1562" fmla="*/ 291082 h 492336"/>
                  <a:gd name="connsiteX35-1563" fmla="*/ 484369 w 539684"/>
                  <a:gd name="connsiteY35-1564" fmla="*/ 257141 h 492336"/>
                  <a:gd name="connsiteX36-1565" fmla="*/ 527353 w 539684"/>
                  <a:gd name="connsiteY36-1566" fmla="*/ 257141 h 492336"/>
                  <a:gd name="connsiteX37-1567" fmla="*/ 539684 w 539684"/>
                  <a:gd name="connsiteY37-1568" fmla="*/ 269477 h 492336"/>
                  <a:gd name="connsiteX38-1569" fmla="*/ 527353 w 539684"/>
                  <a:gd name="connsiteY38-1570" fmla="*/ 281698 h 492336"/>
                  <a:gd name="connsiteX39-1571" fmla="*/ 484369 w 539684"/>
                  <a:gd name="connsiteY39-1572" fmla="*/ 281698 h 492336"/>
                  <a:gd name="connsiteX40-1573" fmla="*/ 472153 w 539684"/>
                  <a:gd name="connsiteY40-1574" fmla="*/ 269477 h 492336"/>
                  <a:gd name="connsiteX41-1575" fmla="*/ 484369 w 539684"/>
                  <a:gd name="connsiteY41-1576" fmla="*/ 257141 h 492336"/>
                  <a:gd name="connsiteX42-1577" fmla="*/ 12331 w 539684"/>
                  <a:gd name="connsiteY42-1578" fmla="*/ 257141 h 492336"/>
                  <a:gd name="connsiteX43-1579" fmla="*/ 55200 w 539684"/>
                  <a:gd name="connsiteY43-1580" fmla="*/ 257141 h 492336"/>
                  <a:gd name="connsiteX44-1581" fmla="*/ 67531 w 539684"/>
                  <a:gd name="connsiteY44-1582" fmla="*/ 269477 h 492336"/>
                  <a:gd name="connsiteX45-1583" fmla="*/ 55200 w 539684"/>
                  <a:gd name="connsiteY45-1584" fmla="*/ 281698 h 492336"/>
                  <a:gd name="connsiteX46-1585" fmla="*/ 12331 w 539684"/>
                  <a:gd name="connsiteY46-1586" fmla="*/ 281698 h 492336"/>
                  <a:gd name="connsiteX47-1587" fmla="*/ 0 w 539684"/>
                  <a:gd name="connsiteY47-1588" fmla="*/ 269477 h 492336"/>
                  <a:gd name="connsiteX48-1589" fmla="*/ 12331 w 539684"/>
                  <a:gd name="connsiteY48-1590" fmla="*/ 257141 h 492336"/>
                  <a:gd name="connsiteX49-1591" fmla="*/ 496023 w 539684"/>
                  <a:gd name="connsiteY49-1592" fmla="*/ 129008 h 492336"/>
                  <a:gd name="connsiteX50-1593" fmla="*/ 503485 w 539684"/>
                  <a:gd name="connsiteY50-1594" fmla="*/ 134749 h 492336"/>
                  <a:gd name="connsiteX51-1595" fmla="*/ 498990 w 539684"/>
                  <a:gd name="connsiteY51-1596" fmla="*/ 151441 h 492336"/>
                  <a:gd name="connsiteX52-1597" fmla="*/ 461766 w 539684"/>
                  <a:gd name="connsiteY52-1598" fmla="*/ 172968 h 492336"/>
                  <a:gd name="connsiteX53-1599" fmla="*/ 455658 w 539684"/>
                  <a:gd name="connsiteY53-1600" fmla="*/ 174579 h 492336"/>
                  <a:gd name="connsiteX54-1601" fmla="*/ 445055 w 539684"/>
                  <a:gd name="connsiteY54-1602" fmla="*/ 168478 h 492336"/>
                  <a:gd name="connsiteX55-1603" fmla="*/ 449550 w 539684"/>
                  <a:gd name="connsiteY55-1604" fmla="*/ 151671 h 492336"/>
                  <a:gd name="connsiteX56-1605" fmla="*/ 486659 w 539684"/>
                  <a:gd name="connsiteY56-1606" fmla="*/ 130260 h 492336"/>
                  <a:gd name="connsiteX57-1607" fmla="*/ 496023 w 539684"/>
                  <a:gd name="connsiteY57-1608" fmla="*/ 129008 h 492336"/>
                  <a:gd name="connsiteX58-1609" fmla="*/ 43604 w 539684"/>
                  <a:gd name="connsiteY58-1610" fmla="*/ 129008 h 492336"/>
                  <a:gd name="connsiteX59-1611" fmla="*/ 52910 w 539684"/>
                  <a:gd name="connsiteY59-1612" fmla="*/ 130260 h 492336"/>
                  <a:gd name="connsiteX60-1613" fmla="*/ 90134 w 539684"/>
                  <a:gd name="connsiteY60-1614" fmla="*/ 151671 h 492336"/>
                  <a:gd name="connsiteX61-1615" fmla="*/ 94629 w 539684"/>
                  <a:gd name="connsiteY61-1616" fmla="*/ 168478 h 492336"/>
                  <a:gd name="connsiteX62-1617" fmla="*/ 84026 w 539684"/>
                  <a:gd name="connsiteY62-1618" fmla="*/ 174579 h 492336"/>
                  <a:gd name="connsiteX63-1619" fmla="*/ 77918 w 539684"/>
                  <a:gd name="connsiteY63-1620" fmla="*/ 172968 h 492336"/>
                  <a:gd name="connsiteX64-1621" fmla="*/ 40694 w 539684"/>
                  <a:gd name="connsiteY64-1622" fmla="*/ 151441 h 492336"/>
                  <a:gd name="connsiteX65-1623" fmla="*/ 36199 w 539684"/>
                  <a:gd name="connsiteY65-1624" fmla="*/ 134749 h 492336"/>
                  <a:gd name="connsiteX66-1625" fmla="*/ 43604 w 539684"/>
                  <a:gd name="connsiteY66-1626" fmla="*/ 129008 h 492336"/>
                  <a:gd name="connsiteX67-1627" fmla="*/ 267591 w 539684"/>
                  <a:gd name="connsiteY67-1628" fmla="*/ 115653 h 492336"/>
                  <a:gd name="connsiteX68-1629" fmla="*/ 425015 w 539684"/>
                  <a:gd name="connsiteY68-1630" fmla="*/ 270629 h 492336"/>
                  <a:gd name="connsiteX69-1631" fmla="*/ 409572 w 539684"/>
                  <a:gd name="connsiteY69-1632" fmla="*/ 338165 h 492336"/>
                  <a:gd name="connsiteX70-1633" fmla="*/ 365434 w 539684"/>
                  <a:gd name="connsiteY70-1634" fmla="*/ 488539 h 492336"/>
                  <a:gd name="connsiteX71-1635" fmla="*/ 365434 w 539684"/>
                  <a:gd name="connsiteY71-1636" fmla="*/ 492336 h 492336"/>
                  <a:gd name="connsiteX72-1637" fmla="*/ 334318 w 539684"/>
                  <a:gd name="connsiteY72-1638" fmla="*/ 492336 h 492336"/>
                  <a:gd name="connsiteX73-1639" fmla="*/ 334318 w 539684"/>
                  <a:gd name="connsiteY73-1640" fmla="*/ 387293 h 492336"/>
                  <a:gd name="connsiteX74-1641" fmla="*/ 334202 w 539684"/>
                  <a:gd name="connsiteY74-1642" fmla="*/ 383151 h 492336"/>
                  <a:gd name="connsiteX75-1643" fmla="*/ 349530 w 539684"/>
                  <a:gd name="connsiteY75-1644" fmla="*/ 274541 h 492336"/>
                  <a:gd name="connsiteX76-1645" fmla="*/ 346418 w 539684"/>
                  <a:gd name="connsiteY76-1646" fmla="*/ 264531 h 492336"/>
                  <a:gd name="connsiteX77-1647" fmla="*/ 329016 w 539684"/>
                  <a:gd name="connsiteY77-1648" fmla="*/ 263726 h 492336"/>
                  <a:gd name="connsiteX78-1649" fmla="*/ 301358 w 539684"/>
                  <a:gd name="connsiteY78-1650" fmla="*/ 289268 h 492336"/>
                  <a:gd name="connsiteX79-1651" fmla="*/ 278885 w 539684"/>
                  <a:gd name="connsiteY79-1652" fmla="*/ 264531 h 492336"/>
                  <a:gd name="connsiteX80-1653" fmla="*/ 269781 w 539684"/>
                  <a:gd name="connsiteY80-1654" fmla="*/ 260505 h 492336"/>
                  <a:gd name="connsiteX81-1655" fmla="*/ 260676 w 539684"/>
                  <a:gd name="connsiteY81-1656" fmla="*/ 264531 h 492336"/>
                  <a:gd name="connsiteX82-1657" fmla="*/ 238319 w 539684"/>
                  <a:gd name="connsiteY82-1658" fmla="*/ 289268 h 492336"/>
                  <a:gd name="connsiteX83-1659" fmla="*/ 210660 w 539684"/>
                  <a:gd name="connsiteY83-1660" fmla="*/ 263841 h 492336"/>
                  <a:gd name="connsiteX84-1661" fmla="*/ 200519 w 539684"/>
                  <a:gd name="connsiteY84-1662" fmla="*/ 260620 h 492336"/>
                  <a:gd name="connsiteX85-1663" fmla="*/ 190032 w 539684"/>
                  <a:gd name="connsiteY85-1664" fmla="*/ 274541 h 492336"/>
                  <a:gd name="connsiteX86-1665" fmla="*/ 205474 w 539684"/>
                  <a:gd name="connsiteY86-1666" fmla="*/ 383151 h 492336"/>
                  <a:gd name="connsiteX87-1667" fmla="*/ 205359 w 539684"/>
                  <a:gd name="connsiteY87-1668" fmla="*/ 387293 h 492336"/>
                  <a:gd name="connsiteX88-1669" fmla="*/ 205359 w 539684"/>
                  <a:gd name="connsiteY88-1670" fmla="*/ 492336 h 492336"/>
                  <a:gd name="connsiteX89-1671" fmla="*/ 174243 w 539684"/>
                  <a:gd name="connsiteY89-1672" fmla="*/ 492336 h 492336"/>
                  <a:gd name="connsiteX90-1673" fmla="*/ 174243 w 539684"/>
                  <a:gd name="connsiteY90-1674" fmla="*/ 489230 h 492336"/>
                  <a:gd name="connsiteX91-1675" fmla="*/ 131257 w 539684"/>
                  <a:gd name="connsiteY91-1676" fmla="*/ 340466 h 492336"/>
                  <a:gd name="connsiteX92-1677" fmla="*/ 114662 w 539684"/>
                  <a:gd name="connsiteY92-1678" fmla="*/ 271089 h 492336"/>
                  <a:gd name="connsiteX93-1679" fmla="*/ 267591 w 539684"/>
                  <a:gd name="connsiteY93-1680" fmla="*/ 115653 h 492336"/>
                  <a:gd name="connsiteX94-1681" fmla="*/ 395400 w 539684"/>
                  <a:gd name="connsiteY94-1682" fmla="*/ 34872 h 492336"/>
                  <a:gd name="connsiteX95-1683" fmla="*/ 404717 w 539684"/>
                  <a:gd name="connsiteY95-1684" fmla="*/ 36123 h 492336"/>
                  <a:gd name="connsiteX96-1685" fmla="*/ 409210 w 539684"/>
                  <a:gd name="connsiteY96-1686" fmla="*/ 52806 h 492336"/>
                  <a:gd name="connsiteX97-1687" fmla="*/ 387782 w 539684"/>
                  <a:gd name="connsiteY97-1688" fmla="*/ 89968 h 492336"/>
                  <a:gd name="connsiteX98-1689" fmla="*/ 377068 w 539684"/>
                  <a:gd name="connsiteY98-1690" fmla="*/ 96181 h 492336"/>
                  <a:gd name="connsiteX99-1691" fmla="*/ 370963 w 539684"/>
                  <a:gd name="connsiteY99-1692" fmla="*/ 94455 h 492336"/>
                  <a:gd name="connsiteX100-1693" fmla="*/ 366470 w 539684"/>
                  <a:gd name="connsiteY100-1694" fmla="*/ 77772 h 492336"/>
                  <a:gd name="connsiteX101-1695" fmla="*/ 387898 w 539684"/>
                  <a:gd name="connsiteY101-1696" fmla="*/ 40610 h 492336"/>
                  <a:gd name="connsiteX102-1697" fmla="*/ 395400 w 539684"/>
                  <a:gd name="connsiteY102-1698" fmla="*/ 34872 h 492336"/>
                  <a:gd name="connsiteX103-1699" fmla="*/ 144269 w 539684"/>
                  <a:gd name="connsiteY103-1700" fmla="*/ 34872 h 492336"/>
                  <a:gd name="connsiteX104-1701" fmla="*/ 151671 w 539684"/>
                  <a:gd name="connsiteY104-1702" fmla="*/ 40610 h 492336"/>
                  <a:gd name="connsiteX105-1703" fmla="*/ 173214 w 539684"/>
                  <a:gd name="connsiteY105-1704" fmla="*/ 77772 h 492336"/>
                  <a:gd name="connsiteX106-1705" fmla="*/ 168721 w 539684"/>
                  <a:gd name="connsiteY106-1706" fmla="*/ 94455 h 492336"/>
                  <a:gd name="connsiteX107-1707" fmla="*/ 162500 w 539684"/>
                  <a:gd name="connsiteY107-1708" fmla="*/ 96181 h 492336"/>
                  <a:gd name="connsiteX108-1709" fmla="*/ 151902 w 539684"/>
                  <a:gd name="connsiteY108-1710" fmla="*/ 89968 h 492336"/>
                  <a:gd name="connsiteX109-1711" fmla="*/ 130474 w 539684"/>
                  <a:gd name="connsiteY109-1712" fmla="*/ 52806 h 492336"/>
                  <a:gd name="connsiteX110-1713" fmla="*/ 134967 w 539684"/>
                  <a:gd name="connsiteY110-1714" fmla="*/ 36123 h 492336"/>
                  <a:gd name="connsiteX111-1715" fmla="*/ 144269 w 539684"/>
                  <a:gd name="connsiteY111-1716" fmla="*/ 34872 h 492336"/>
                  <a:gd name="connsiteX112-1717" fmla="*/ 269785 w 539684"/>
                  <a:gd name="connsiteY112-1718" fmla="*/ 0 h 492336"/>
                  <a:gd name="connsiteX113-1719" fmla="*/ 282121 w 539684"/>
                  <a:gd name="connsiteY113-1720" fmla="*/ 12318 h 492336"/>
                  <a:gd name="connsiteX114-1721" fmla="*/ 282121 w 539684"/>
                  <a:gd name="connsiteY114-1722" fmla="*/ 55258 h 492336"/>
                  <a:gd name="connsiteX115-1723" fmla="*/ 269785 w 539684"/>
                  <a:gd name="connsiteY115-1724" fmla="*/ 67461 h 492336"/>
                  <a:gd name="connsiteX116-1725" fmla="*/ 257564 w 539684"/>
                  <a:gd name="connsiteY116-1726" fmla="*/ 55258 h 492336"/>
                  <a:gd name="connsiteX117-1727" fmla="*/ 257564 w 539684"/>
                  <a:gd name="connsiteY117-1728" fmla="*/ 12318 h 492336"/>
                  <a:gd name="connsiteX118-1729" fmla="*/ 269785 w 539684"/>
                  <a:gd name="connsiteY118-1730" fmla="*/ 0 h 492336"/>
                  <a:gd name="connsiteX0-1731" fmla="*/ 309641 w 539684"/>
                  <a:gd name="connsiteY0-1732" fmla="*/ 480127 h 492336"/>
                  <a:gd name="connsiteX1-1733" fmla="*/ 309641 w 539684"/>
                  <a:gd name="connsiteY1-1734" fmla="*/ 399471 h 492336"/>
                  <a:gd name="connsiteX2-1735" fmla="*/ 309641 w 539684"/>
                  <a:gd name="connsiteY2-1736" fmla="*/ 480127 h 492336"/>
                  <a:gd name="connsiteX3-1737" fmla="*/ 452459 w 539684"/>
                  <a:gd name="connsiteY3-1738" fmla="*/ 364695 h 492336"/>
                  <a:gd name="connsiteX4-1739" fmla="*/ 461766 w 539684"/>
                  <a:gd name="connsiteY4-1740" fmla="*/ 365904 h 492336"/>
                  <a:gd name="connsiteX5-1741" fmla="*/ 498990 w 539684"/>
                  <a:gd name="connsiteY5-1742" fmla="*/ 387430 h 492336"/>
                  <a:gd name="connsiteX6-1743" fmla="*/ 503485 w 539684"/>
                  <a:gd name="connsiteY6-1744" fmla="*/ 404122 h 492336"/>
                  <a:gd name="connsiteX7-1745" fmla="*/ 492882 w 539684"/>
                  <a:gd name="connsiteY7-1746" fmla="*/ 410338 h 492336"/>
                  <a:gd name="connsiteX8-1747" fmla="*/ 486659 w 539684"/>
                  <a:gd name="connsiteY8-1748" fmla="*/ 408612 h 492336"/>
                  <a:gd name="connsiteX9-1749" fmla="*/ 449550 w 539684"/>
                  <a:gd name="connsiteY9-1750" fmla="*/ 387200 h 492336"/>
                  <a:gd name="connsiteX10-1751" fmla="*/ 445055 w 539684"/>
                  <a:gd name="connsiteY10-1752" fmla="*/ 370393 h 492336"/>
                  <a:gd name="connsiteX11-1753" fmla="*/ 452459 w 539684"/>
                  <a:gd name="connsiteY11-1754" fmla="*/ 364695 h 492336"/>
                  <a:gd name="connsiteX12-1755" fmla="*/ 87225 w 539684"/>
                  <a:gd name="connsiteY12-1756" fmla="*/ 364695 h 492336"/>
                  <a:gd name="connsiteX13-1757" fmla="*/ 94629 w 539684"/>
                  <a:gd name="connsiteY13-1758" fmla="*/ 370393 h 492336"/>
                  <a:gd name="connsiteX14-1759" fmla="*/ 90134 w 539684"/>
                  <a:gd name="connsiteY14-1760" fmla="*/ 387200 h 492336"/>
                  <a:gd name="connsiteX15-1761" fmla="*/ 52910 w 539684"/>
                  <a:gd name="connsiteY15-1762" fmla="*/ 408612 h 492336"/>
                  <a:gd name="connsiteX16-1763" fmla="*/ 46802 w 539684"/>
                  <a:gd name="connsiteY16-1764" fmla="*/ 410338 h 492336"/>
                  <a:gd name="connsiteX17-1765" fmla="*/ 36199 w 539684"/>
                  <a:gd name="connsiteY17-1766" fmla="*/ 404122 h 492336"/>
                  <a:gd name="connsiteX18-1767" fmla="*/ 40694 w 539684"/>
                  <a:gd name="connsiteY18-1768" fmla="*/ 387430 h 492336"/>
                  <a:gd name="connsiteX19-1769" fmla="*/ 77918 w 539684"/>
                  <a:gd name="connsiteY19-1770" fmla="*/ 365904 h 492336"/>
                  <a:gd name="connsiteX20-1771" fmla="*/ 87225 w 539684"/>
                  <a:gd name="connsiteY20-1772" fmla="*/ 364695 h 492336"/>
                  <a:gd name="connsiteX21-1773" fmla="*/ 269784 w 539684"/>
                  <a:gd name="connsiteY21-1774" fmla="*/ 291082 h 492336"/>
                  <a:gd name="connsiteX22-1775" fmla="*/ 291446 w 539684"/>
                  <a:gd name="connsiteY22-1776" fmla="*/ 314906 h 492336"/>
                  <a:gd name="connsiteX23-1777" fmla="*/ 299973 w 539684"/>
                  <a:gd name="connsiteY23-1778" fmla="*/ 318934 h 492336"/>
                  <a:gd name="connsiteX24-1779" fmla="*/ 300549 w 539684"/>
                  <a:gd name="connsiteY24-1780" fmla="*/ 318934 h 492336"/>
                  <a:gd name="connsiteX25-1781" fmla="*/ 308845 w 539684"/>
                  <a:gd name="connsiteY25-1782" fmla="*/ 315712 h 492336"/>
                  <a:gd name="connsiteX26-1783" fmla="*/ 320367 w 539684"/>
                  <a:gd name="connsiteY26-1784" fmla="*/ 305123 h 492336"/>
                  <a:gd name="connsiteX27-1785" fmla="*/ 310458 w 539684"/>
                  <a:gd name="connsiteY27-1786" fmla="*/ 374984 h 492336"/>
                  <a:gd name="connsiteX28-1787" fmla="*/ 229111 w 539684"/>
                  <a:gd name="connsiteY28-1788" fmla="*/ 374984 h 492336"/>
                  <a:gd name="connsiteX29-1789" fmla="*/ 219317 w 539684"/>
                  <a:gd name="connsiteY29-1790" fmla="*/ 305123 h 492336"/>
                  <a:gd name="connsiteX30-1791" fmla="*/ 230839 w 539684"/>
                  <a:gd name="connsiteY30-1792" fmla="*/ 315712 h 492336"/>
                  <a:gd name="connsiteX31-1793" fmla="*/ 239711 w 539684"/>
                  <a:gd name="connsiteY31-1794" fmla="*/ 318934 h 492336"/>
                  <a:gd name="connsiteX32-1795" fmla="*/ 248238 w 539684"/>
                  <a:gd name="connsiteY32-1796" fmla="*/ 314906 h 492336"/>
                  <a:gd name="connsiteX33-1797" fmla="*/ 269784 w 539684"/>
                  <a:gd name="connsiteY33-1798" fmla="*/ 291082 h 492336"/>
                  <a:gd name="connsiteX34-1799" fmla="*/ 484369 w 539684"/>
                  <a:gd name="connsiteY34-1800" fmla="*/ 257141 h 492336"/>
                  <a:gd name="connsiteX35-1801" fmla="*/ 527353 w 539684"/>
                  <a:gd name="connsiteY35-1802" fmla="*/ 257141 h 492336"/>
                  <a:gd name="connsiteX36-1803" fmla="*/ 539684 w 539684"/>
                  <a:gd name="connsiteY36-1804" fmla="*/ 269477 h 492336"/>
                  <a:gd name="connsiteX37-1805" fmla="*/ 527353 w 539684"/>
                  <a:gd name="connsiteY37-1806" fmla="*/ 281698 h 492336"/>
                  <a:gd name="connsiteX38-1807" fmla="*/ 484369 w 539684"/>
                  <a:gd name="connsiteY38-1808" fmla="*/ 281698 h 492336"/>
                  <a:gd name="connsiteX39-1809" fmla="*/ 472153 w 539684"/>
                  <a:gd name="connsiteY39-1810" fmla="*/ 269477 h 492336"/>
                  <a:gd name="connsiteX40-1811" fmla="*/ 484369 w 539684"/>
                  <a:gd name="connsiteY40-1812" fmla="*/ 257141 h 492336"/>
                  <a:gd name="connsiteX41-1813" fmla="*/ 12331 w 539684"/>
                  <a:gd name="connsiteY41-1814" fmla="*/ 257141 h 492336"/>
                  <a:gd name="connsiteX42-1815" fmla="*/ 55200 w 539684"/>
                  <a:gd name="connsiteY42-1816" fmla="*/ 257141 h 492336"/>
                  <a:gd name="connsiteX43-1817" fmla="*/ 67531 w 539684"/>
                  <a:gd name="connsiteY43-1818" fmla="*/ 269477 h 492336"/>
                  <a:gd name="connsiteX44-1819" fmla="*/ 55200 w 539684"/>
                  <a:gd name="connsiteY44-1820" fmla="*/ 281698 h 492336"/>
                  <a:gd name="connsiteX45-1821" fmla="*/ 12331 w 539684"/>
                  <a:gd name="connsiteY45-1822" fmla="*/ 281698 h 492336"/>
                  <a:gd name="connsiteX46-1823" fmla="*/ 0 w 539684"/>
                  <a:gd name="connsiteY46-1824" fmla="*/ 269477 h 492336"/>
                  <a:gd name="connsiteX47-1825" fmla="*/ 12331 w 539684"/>
                  <a:gd name="connsiteY47-1826" fmla="*/ 257141 h 492336"/>
                  <a:gd name="connsiteX48-1827" fmla="*/ 496023 w 539684"/>
                  <a:gd name="connsiteY48-1828" fmla="*/ 129008 h 492336"/>
                  <a:gd name="connsiteX49-1829" fmla="*/ 503485 w 539684"/>
                  <a:gd name="connsiteY49-1830" fmla="*/ 134749 h 492336"/>
                  <a:gd name="connsiteX50-1831" fmla="*/ 498990 w 539684"/>
                  <a:gd name="connsiteY50-1832" fmla="*/ 151441 h 492336"/>
                  <a:gd name="connsiteX51-1833" fmla="*/ 461766 w 539684"/>
                  <a:gd name="connsiteY51-1834" fmla="*/ 172968 h 492336"/>
                  <a:gd name="connsiteX52-1835" fmla="*/ 455658 w 539684"/>
                  <a:gd name="connsiteY52-1836" fmla="*/ 174579 h 492336"/>
                  <a:gd name="connsiteX53-1837" fmla="*/ 445055 w 539684"/>
                  <a:gd name="connsiteY53-1838" fmla="*/ 168478 h 492336"/>
                  <a:gd name="connsiteX54-1839" fmla="*/ 449550 w 539684"/>
                  <a:gd name="connsiteY54-1840" fmla="*/ 151671 h 492336"/>
                  <a:gd name="connsiteX55-1841" fmla="*/ 486659 w 539684"/>
                  <a:gd name="connsiteY55-1842" fmla="*/ 130260 h 492336"/>
                  <a:gd name="connsiteX56-1843" fmla="*/ 496023 w 539684"/>
                  <a:gd name="connsiteY56-1844" fmla="*/ 129008 h 492336"/>
                  <a:gd name="connsiteX57-1845" fmla="*/ 43604 w 539684"/>
                  <a:gd name="connsiteY57-1846" fmla="*/ 129008 h 492336"/>
                  <a:gd name="connsiteX58-1847" fmla="*/ 52910 w 539684"/>
                  <a:gd name="connsiteY58-1848" fmla="*/ 130260 h 492336"/>
                  <a:gd name="connsiteX59-1849" fmla="*/ 90134 w 539684"/>
                  <a:gd name="connsiteY59-1850" fmla="*/ 151671 h 492336"/>
                  <a:gd name="connsiteX60-1851" fmla="*/ 94629 w 539684"/>
                  <a:gd name="connsiteY60-1852" fmla="*/ 168478 h 492336"/>
                  <a:gd name="connsiteX61-1853" fmla="*/ 84026 w 539684"/>
                  <a:gd name="connsiteY61-1854" fmla="*/ 174579 h 492336"/>
                  <a:gd name="connsiteX62-1855" fmla="*/ 77918 w 539684"/>
                  <a:gd name="connsiteY62-1856" fmla="*/ 172968 h 492336"/>
                  <a:gd name="connsiteX63-1857" fmla="*/ 40694 w 539684"/>
                  <a:gd name="connsiteY63-1858" fmla="*/ 151441 h 492336"/>
                  <a:gd name="connsiteX64-1859" fmla="*/ 36199 w 539684"/>
                  <a:gd name="connsiteY64-1860" fmla="*/ 134749 h 492336"/>
                  <a:gd name="connsiteX65-1861" fmla="*/ 43604 w 539684"/>
                  <a:gd name="connsiteY65-1862" fmla="*/ 129008 h 492336"/>
                  <a:gd name="connsiteX66-1863" fmla="*/ 267591 w 539684"/>
                  <a:gd name="connsiteY66-1864" fmla="*/ 115653 h 492336"/>
                  <a:gd name="connsiteX67-1865" fmla="*/ 425015 w 539684"/>
                  <a:gd name="connsiteY67-1866" fmla="*/ 270629 h 492336"/>
                  <a:gd name="connsiteX68-1867" fmla="*/ 409572 w 539684"/>
                  <a:gd name="connsiteY68-1868" fmla="*/ 338165 h 492336"/>
                  <a:gd name="connsiteX69-1869" fmla="*/ 365434 w 539684"/>
                  <a:gd name="connsiteY69-1870" fmla="*/ 488539 h 492336"/>
                  <a:gd name="connsiteX70-1871" fmla="*/ 365434 w 539684"/>
                  <a:gd name="connsiteY70-1872" fmla="*/ 492336 h 492336"/>
                  <a:gd name="connsiteX71-1873" fmla="*/ 334318 w 539684"/>
                  <a:gd name="connsiteY71-1874" fmla="*/ 492336 h 492336"/>
                  <a:gd name="connsiteX72-1875" fmla="*/ 334318 w 539684"/>
                  <a:gd name="connsiteY72-1876" fmla="*/ 387293 h 492336"/>
                  <a:gd name="connsiteX73-1877" fmla="*/ 334202 w 539684"/>
                  <a:gd name="connsiteY73-1878" fmla="*/ 383151 h 492336"/>
                  <a:gd name="connsiteX74-1879" fmla="*/ 349530 w 539684"/>
                  <a:gd name="connsiteY74-1880" fmla="*/ 274541 h 492336"/>
                  <a:gd name="connsiteX75-1881" fmla="*/ 346418 w 539684"/>
                  <a:gd name="connsiteY75-1882" fmla="*/ 264531 h 492336"/>
                  <a:gd name="connsiteX76-1883" fmla="*/ 329016 w 539684"/>
                  <a:gd name="connsiteY76-1884" fmla="*/ 263726 h 492336"/>
                  <a:gd name="connsiteX77-1885" fmla="*/ 301358 w 539684"/>
                  <a:gd name="connsiteY77-1886" fmla="*/ 289268 h 492336"/>
                  <a:gd name="connsiteX78-1887" fmla="*/ 278885 w 539684"/>
                  <a:gd name="connsiteY78-1888" fmla="*/ 264531 h 492336"/>
                  <a:gd name="connsiteX79-1889" fmla="*/ 269781 w 539684"/>
                  <a:gd name="connsiteY79-1890" fmla="*/ 260505 h 492336"/>
                  <a:gd name="connsiteX80-1891" fmla="*/ 260676 w 539684"/>
                  <a:gd name="connsiteY80-1892" fmla="*/ 264531 h 492336"/>
                  <a:gd name="connsiteX81-1893" fmla="*/ 238319 w 539684"/>
                  <a:gd name="connsiteY81-1894" fmla="*/ 289268 h 492336"/>
                  <a:gd name="connsiteX82-1895" fmla="*/ 210660 w 539684"/>
                  <a:gd name="connsiteY82-1896" fmla="*/ 263841 h 492336"/>
                  <a:gd name="connsiteX83-1897" fmla="*/ 200519 w 539684"/>
                  <a:gd name="connsiteY83-1898" fmla="*/ 260620 h 492336"/>
                  <a:gd name="connsiteX84-1899" fmla="*/ 190032 w 539684"/>
                  <a:gd name="connsiteY84-1900" fmla="*/ 274541 h 492336"/>
                  <a:gd name="connsiteX85-1901" fmla="*/ 205474 w 539684"/>
                  <a:gd name="connsiteY85-1902" fmla="*/ 383151 h 492336"/>
                  <a:gd name="connsiteX86-1903" fmla="*/ 205359 w 539684"/>
                  <a:gd name="connsiteY86-1904" fmla="*/ 387293 h 492336"/>
                  <a:gd name="connsiteX87-1905" fmla="*/ 205359 w 539684"/>
                  <a:gd name="connsiteY87-1906" fmla="*/ 492336 h 492336"/>
                  <a:gd name="connsiteX88-1907" fmla="*/ 174243 w 539684"/>
                  <a:gd name="connsiteY88-1908" fmla="*/ 492336 h 492336"/>
                  <a:gd name="connsiteX89-1909" fmla="*/ 174243 w 539684"/>
                  <a:gd name="connsiteY89-1910" fmla="*/ 489230 h 492336"/>
                  <a:gd name="connsiteX90-1911" fmla="*/ 131257 w 539684"/>
                  <a:gd name="connsiteY90-1912" fmla="*/ 340466 h 492336"/>
                  <a:gd name="connsiteX91-1913" fmla="*/ 114662 w 539684"/>
                  <a:gd name="connsiteY91-1914" fmla="*/ 271089 h 492336"/>
                  <a:gd name="connsiteX92-1915" fmla="*/ 267591 w 539684"/>
                  <a:gd name="connsiteY92-1916" fmla="*/ 115653 h 492336"/>
                  <a:gd name="connsiteX93-1917" fmla="*/ 395400 w 539684"/>
                  <a:gd name="connsiteY93-1918" fmla="*/ 34872 h 492336"/>
                  <a:gd name="connsiteX94-1919" fmla="*/ 404717 w 539684"/>
                  <a:gd name="connsiteY94-1920" fmla="*/ 36123 h 492336"/>
                  <a:gd name="connsiteX95-1921" fmla="*/ 409210 w 539684"/>
                  <a:gd name="connsiteY95-1922" fmla="*/ 52806 h 492336"/>
                  <a:gd name="connsiteX96-1923" fmla="*/ 387782 w 539684"/>
                  <a:gd name="connsiteY96-1924" fmla="*/ 89968 h 492336"/>
                  <a:gd name="connsiteX97-1925" fmla="*/ 377068 w 539684"/>
                  <a:gd name="connsiteY97-1926" fmla="*/ 96181 h 492336"/>
                  <a:gd name="connsiteX98-1927" fmla="*/ 370963 w 539684"/>
                  <a:gd name="connsiteY98-1928" fmla="*/ 94455 h 492336"/>
                  <a:gd name="connsiteX99-1929" fmla="*/ 366470 w 539684"/>
                  <a:gd name="connsiteY99-1930" fmla="*/ 77772 h 492336"/>
                  <a:gd name="connsiteX100-1931" fmla="*/ 387898 w 539684"/>
                  <a:gd name="connsiteY100-1932" fmla="*/ 40610 h 492336"/>
                  <a:gd name="connsiteX101-1933" fmla="*/ 395400 w 539684"/>
                  <a:gd name="connsiteY101-1934" fmla="*/ 34872 h 492336"/>
                  <a:gd name="connsiteX102-1935" fmla="*/ 144269 w 539684"/>
                  <a:gd name="connsiteY102-1936" fmla="*/ 34872 h 492336"/>
                  <a:gd name="connsiteX103-1937" fmla="*/ 151671 w 539684"/>
                  <a:gd name="connsiteY103-1938" fmla="*/ 40610 h 492336"/>
                  <a:gd name="connsiteX104-1939" fmla="*/ 173214 w 539684"/>
                  <a:gd name="connsiteY104-1940" fmla="*/ 77772 h 492336"/>
                  <a:gd name="connsiteX105-1941" fmla="*/ 168721 w 539684"/>
                  <a:gd name="connsiteY105-1942" fmla="*/ 94455 h 492336"/>
                  <a:gd name="connsiteX106-1943" fmla="*/ 162500 w 539684"/>
                  <a:gd name="connsiteY106-1944" fmla="*/ 96181 h 492336"/>
                  <a:gd name="connsiteX107-1945" fmla="*/ 151902 w 539684"/>
                  <a:gd name="connsiteY107-1946" fmla="*/ 89968 h 492336"/>
                  <a:gd name="connsiteX108-1947" fmla="*/ 130474 w 539684"/>
                  <a:gd name="connsiteY108-1948" fmla="*/ 52806 h 492336"/>
                  <a:gd name="connsiteX109-1949" fmla="*/ 134967 w 539684"/>
                  <a:gd name="connsiteY109-1950" fmla="*/ 36123 h 492336"/>
                  <a:gd name="connsiteX110-1951" fmla="*/ 144269 w 539684"/>
                  <a:gd name="connsiteY110-1952" fmla="*/ 34872 h 492336"/>
                  <a:gd name="connsiteX111-1953" fmla="*/ 269785 w 539684"/>
                  <a:gd name="connsiteY111-1954" fmla="*/ 0 h 492336"/>
                  <a:gd name="connsiteX112-1955" fmla="*/ 282121 w 539684"/>
                  <a:gd name="connsiteY112-1956" fmla="*/ 12318 h 492336"/>
                  <a:gd name="connsiteX113-1957" fmla="*/ 282121 w 539684"/>
                  <a:gd name="connsiteY113-1958" fmla="*/ 55258 h 492336"/>
                  <a:gd name="connsiteX114-1959" fmla="*/ 269785 w 539684"/>
                  <a:gd name="connsiteY114-1960" fmla="*/ 67461 h 492336"/>
                  <a:gd name="connsiteX115-1961" fmla="*/ 257564 w 539684"/>
                  <a:gd name="connsiteY115-1962" fmla="*/ 55258 h 492336"/>
                  <a:gd name="connsiteX116-1963" fmla="*/ 257564 w 539684"/>
                  <a:gd name="connsiteY116-1964" fmla="*/ 12318 h 492336"/>
                  <a:gd name="connsiteX117-1965" fmla="*/ 269785 w 539684"/>
                  <a:gd name="connsiteY117-1966" fmla="*/ 0 h 492336"/>
                  <a:gd name="connsiteX0-1967" fmla="*/ 452459 w 539684"/>
                  <a:gd name="connsiteY0-1968" fmla="*/ 364695 h 492336"/>
                  <a:gd name="connsiteX1-1969" fmla="*/ 461766 w 539684"/>
                  <a:gd name="connsiteY1-1970" fmla="*/ 365904 h 492336"/>
                  <a:gd name="connsiteX2-1971" fmla="*/ 498990 w 539684"/>
                  <a:gd name="connsiteY2-1972" fmla="*/ 387430 h 492336"/>
                  <a:gd name="connsiteX3-1973" fmla="*/ 503485 w 539684"/>
                  <a:gd name="connsiteY3-1974" fmla="*/ 404122 h 492336"/>
                  <a:gd name="connsiteX4-1975" fmla="*/ 492882 w 539684"/>
                  <a:gd name="connsiteY4-1976" fmla="*/ 410338 h 492336"/>
                  <a:gd name="connsiteX5-1977" fmla="*/ 486659 w 539684"/>
                  <a:gd name="connsiteY5-1978" fmla="*/ 408612 h 492336"/>
                  <a:gd name="connsiteX6-1979" fmla="*/ 449550 w 539684"/>
                  <a:gd name="connsiteY6-1980" fmla="*/ 387200 h 492336"/>
                  <a:gd name="connsiteX7-1981" fmla="*/ 445055 w 539684"/>
                  <a:gd name="connsiteY7-1982" fmla="*/ 370393 h 492336"/>
                  <a:gd name="connsiteX8-1983" fmla="*/ 452459 w 539684"/>
                  <a:gd name="connsiteY8-1984" fmla="*/ 364695 h 492336"/>
                  <a:gd name="connsiteX9-1985" fmla="*/ 87225 w 539684"/>
                  <a:gd name="connsiteY9-1986" fmla="*/ 364695 h 492336"/>
                  <a:gd name="connsiteX10-1987" fmla="*/ 94629 w 539684"/>
                  <a:gd name="connsiteY10-1988" fmla="*/ 370393 h 492336"/>
                  <a:gd name="connsiteX11-1989" fmla="*/ 90134 w 539684"/>
                  <a:gd name="connsiteY11-1990" fmla="*/ 387200 h 492336"/>
                  <a:gd name="connsiteX12-1991" fmla="*/ 52910 w 539684"/>
                  <a:gd name="connsiteY12-1992" fmla="*/ 408612 h 492336"/>
                  <a:gd name="connsiteX13-1993" fmla="*/ 46802 w 539684"/>
                  <a:gd name="connsiteY13-1994" fmla="*/ 410338 h 492336"/>
                  <a:gd name="connsiteX14-1995" fmla="*/ 36199 w 539684"/>
                  <a:gd name="connsiteY14-1996" fmla="*/ 404122 h 492336"/>
                  <a:gd name="connsiteX15-1997" fmla="*/ 40694 w 539684"/>
                  <a:gd name="connsiteY15-1998" fmla="*/ 387430 h 492336"/>
                  <a:gd name="connsiteX16-1999" fmla="*/ 77918 w 539684"/>
                  <a:gd name="connsiteY16-2000" fmla="*/ 365904 h 492336"/>
                  <a:gd name="connsiteX17-2001" fmla="*/ 87225 w 539684"/>
                  <a:gd name="connsiteY17-2002" fmla="*/ 364695 h 492336"/>
                  <a:gd name="connsiteX18-2003" fmla="*/ 269784 w 539684"/>
                  <a:gd name="connsiteY18-2004" fmla="*/ 291082 h 492336"/>
                  <a:gd name="connsiteX19-2005" fmla="*/ 291446 w 539684"/>
                  <a:gd name="connsiteY19-2006" fmla="*/ 314906 h 492336"/>
                  <a:gd name="connsiteX20-2007" fmla="*/ 299973 w 539684"/>
                  <a:gd name="connsiteY20-2008" fmla="*/ 318934 h 492336"/>
                  <a:gd name="connsiteX21-2009" fmla="*/ 300549 w 539684"/>
                  <a:gd name="connsiteY21-2010" fmla="*/ 318934 h 492336"/>
                  <a:gd name="connsiteX22-2011" fmla="*/ 308845 w 539684"/>
                  <a:gd name="connsiteY22-2012" fmla="*/ 315712 h 492336"/>
                  <a:gd name="connsiteX23-2013" fmla="*/ 320367 w 539684"/>
                  <a:gd name="connsiteY23-2014" fmla="*/ 305123 h 492336"/>
                  <a:gd name="connsiteX24-2015" fmla="*/ 310458 w 539684"/>
                  <a:gd name="connsiteY24-2016" fmla="*/ 374984 h 492336"/>
                  <a:gd name="connsiteX25-2017" fmla="*/ 229111 w 539684"/>
                  <a:gd name="connsiteY25-2018" fmla="*/ 374984 h 492336"/>
                  <a:gd name="connsiteX26-2019" fmla="*/ 219317 w 539684"/>
                  <a:gd name="connsiteY26-2020" fmla="*/ 305123 h 492336"/>
                  <a:gd name="connsiteX27-2021" fmla="*/ 230839 w 539684"/>
                  <a:gd name="connsiteY27-2022" fmla="*/ 315712 h 492336"/>
                  <a:gd name="connsiteX28-2023" fmla="*/ 239711 w 539684"/>
                  <a:gd name="connsiteY28-2024" fmla="*/ 318934 h 492336"/>
                  <a:gd name="connsiteX29-2025" fmla="*/ 248238 w 539684"/>
                  <a:gd name="connsiteY29-2026" fmla="*/ 314906 h 492336"/>
                  <a:gd name="connsiteX30-2027" fmla="*/ 269784 w 539684"/>
                  <a:gd name="connsiteY30-2028" fmla="*/ 291082 h 492336"/>
                  <a:gd name="connsiteX31-2029" fmla="*/ 484369 w 539684"/>
                  <a:gd name="connsiteY31-2030" fmla="*/ 257141 h 492336"/>
                  <a:gd name="connsiteX32-2031" fmla="*/ 527353 w 539684"/>
                  <a:gd name="connsiteY32-2032" fmla="*/ 257141 h 492336"/>
                  <a:gd name="connsiteX33-2033" fmla="*/ 539684 w 539684"/>
                  <a:gd name="connsiteY33-2034" fmla="*/ 269477 h 492336"/>
                  <a:gd name="connsiteX34-2035" fmla="*/ 527353 w 539684"/>
                  <a:gd name="connsiteY34-2036" fmla="*/ 281698 h 492336"/>
                  <a:gd name="connsiteX35-2037" fmla="*/ 484369 w 539684"/>
                  <a:gd name="connsiteY35-2038" fmla="*/ 281698 h 492336"/>
                  <a:gd name="connsiteX36-2039" fmla="*/ 472153 w 539684"/>
                  <a:gd name="connsiteY36-2040" fmla="*/ 269477 h 492336"/>
                  <a:gd name="connsiteX37-2041" fmla="*/ 484369 w 539684"/>
                  <a:gd name="connsiteY37-2042" fmla="*/ 257141 h 492336"/>
                  <a:gd name="connsiteX38-2043" fmla="*/ 12331 w 539684"/>
                  <a:gd name="connsiteY38-2044" fmla="*/ 257141 h 492336"/>
                  <a:gd name="connsiteX39-2045" fmla="*/ 55200 w 539684"/>
                  <a:gd name="connsiteY39-2046" fmla="*/ 257141 h 492336"/>
                  <a:gd name="connsiteX40-2047" fmla="*/ 67531 w 539684"/>
                  <a:gd name="connsiteY40-2048" fmla="*/ 269477 h 492336"/>
                  <a:gd name="connsiteX41-2049" fmla="*/ 55200 w 539684"/>
                  <a:gd name="connsiteY41-2050" fmla="*/ 281698 h 492336"/>
                  <a:gd name="connsiteX42-2051" fmla="*/ 12331 w 539684"/>
                  <a:gd name="connsiteY42-2052" fmla="*/ 281698 h 492336"/>
                  <a:gd name="connsiteX43-2053" fmla="*/ 0 w 539684"/>
                  <a:gd name="connsiteY43-2054" fmla="*/ 269477 h 492336"/>
                  <a:gd name="connsiteX44-2055" fmla="*/ 12331 w 539684"/>
                  <a:gd name="connsiteY44-2056" fmla="*/ 257141 h 492336"/>
                  <a:gd name="connsiteX45-2057" fmla="*/ 496023 w 539684"/>
                  <a:gd name="connsiteY45-2058" fmla="*/ 129008 h 492336"/>
                  <a:gd name="connsiteX46-2059" fmla="*/ 503485 w 539684"/>
                  <a:gd name="connsiteY46-2060" fmla="*/ 134749 h 492336"/>
                  <a:gd name="connsiteX47-2061" fmla="*/ 498990 w 539684"/>
                  <a:gd name="connsiteY47-2062" fmla="*/ 151441 h 492336"/>
                  <a:gd name="connsiteX48-2063" fmla="*/ 461766 w 539684"/>
                  <a:gd name="connsiteY48-2064" fmla="*/ 172968 h 492336"/>
                  <a:gd name="connsiteX49-2065" fmla="*/ 455658 w 539684"/>
                  <a:gd name="connsiteY49-2066" fmla="*/ 174579 h 492336"/>
                  <a:gd name="connsiteX50-2067" fmla="*/ 445055 w 539684"/>
                  <a:gd name="connsiteY50-2068" fmla="*/ 168478 h 492336"/>
                  <a:gd name="connsiteX51-2069" fmla="*/ 449550 w 539684"/>
                  <a:gd name="connsiteY51-2070" fmla="*/ 151671 h 492336"/>
                  <a:gd name="connsiteX52-2071" fmla="*/ 486659 w 539684"/>
                  <a:gd name="connsiteY52-2072" fmla="*/ 130260 h 492336"/>
                  <a:gd name="connsiteX53-2073" fmla="*/ 496023 w 539684"/>
                  <a:gd name="connsiteY53-2074" fmla="*/ 129008 h 492336"/>
                  <a:gd name="connsiteX54-2075" fmla="*/ 43604 w 539684"/>
                  <a:gd name="connsiteY54-2076" fmla="*/ 129008 h 492336"/>
                  <a:gd name="connsiteX55-2077" fmla="*/ 52910 w 539684"/>
                  <a:gd name="connsiteY55-2078" fmla="*/ 130260 h 492336"/>
                  <a:gd name="connsiteX56-2079" fmla="*/ 90134 w 539684"/>
                  <a:gd name="connsiteY56-2080" fmla="*/ 151671 h 492336"/>
                  <a:gd name="connsiteX57-2081" fmla="*/ 94629 w 539684"/>
                  <a:gd name="connsiteY57-2082" fmla="*/ 168478 h 492336"/>
                  <a:gd name="connsiteX58-2083" fmla="*/ 84026 w 539684"/>
                  <a:gd name="connsiteY58-2084" fmla="*/ 174579 h 492336"/>
                  <a:gd name="connsiteX59-2085" fmla="*/ 77918 w 539684"/>
                  <a:gd name="connsiteY59-2086" fmla="*/ 172968 h 492336"/>
                  <a:gd name="connsiteX60-2087" fmla="*/ 40694 w 539684"/>
                  <a:gd name="connsiteY60-2088" fmla="*/ 151441 h 492336"/>
                  <a:gd name="connsiteX61-2089" fmla="*/ 36199 w 539684"/>
                  <a:gd name="connsiteY61-2090" fmla="*/ 134749 h 492336"/>
                  <a:gd name="connsiteX62-2091" fmla="*/ 43604 w 539684"/>
                  <a:gd name="connsiteY62-2092" fmla="*/ 129008 h 492336"/>
                  <a:gd name="connsiteX63-2093" fmla="*/ 267591 w 539684"/>
                  <a:gd name="connsiteY63-2094" fmla="*/ 115653 h 492336"/>
                  <a:gd name="connsiteX64-2095" fmla="*/ 425015 w 539684"/>
                  <a:gd name="connsiteY64-2096" fmla="*/ 270629 h 492336"/>
                  <a:gd name="connsiteX65-2097" fmla="*/ 409572 w 539684"/>
                  <a:gd name="connsiteY65-2098" fmla="*/ 338165 h 492336"/>
                  <a:gd name="connsiteX66-2099" fmla="*/ 365434 w 539684"/>
                  <a:gd name="connsiteY66-2100" fmla="*/ 488539 h 492336"/>
                  <a:gd name="connsiteX67-2101" fmla="*/ 365434 w 539684"/>
                  <a:gd name="connsiteY67-2102" fmla="*/ 492336 h 492336"/>
                  <a:gd name="connsiteX68-2103" fmla="*/ 334318 w 539684"/>
                  <a:gd name="connsiteY68-2104" fmla="*/ 492336 h 492336"/>
                  <a:gd name="connsiteX69-2105" fmla="*/ 334318 w 539684"/>
                  <a:gd name="connsiteY69-2106" fmla="*/ 387293 h 492336"/>
                  <a:gd name="connsiteX70-2107" fmla="*/ 334202 w 539684"/>
                  <a:gd name="connsiteY70-2108" fmla="*/ 383151 h 492336"/>
                  <a:gd name="connsiteX71-2109" fmla="*/ 349530 w 539684"/>
                  <a:gd name="connsiteY71-2110" fmla="*/ 274541 h 492336"/>
                  <a:gd name="connsiteX72-2111" fmla="*/ 346418 w 539684"/>
                  <a:gd name="connsiteY72-2112" fmla="*/ 264531 h 492336"/>
                  <a:gd name="connsiteX73-2113" fmla="*/ 329016 w 539684"/>
                  <a:gd name="connsiteY73-2114" fmla="*/ 263726 h 492336"/>
                  <a:gd name="connsiteX74-2115" fmla="*/ 301358 w 539684"/>
                  <a:gd name="connsiteY74-2116" fmla="*/ 289268 h 492336"/>
                  <a:gd name="connsiteX75-2117" fmla="*/ 278885 w 539684"/>
                  <a:gd name="connsiteY75-2118" fmla="*/ 264531 h 492336"/>
                  <a:gd name="connsiteX76-2119" fmla="*/ 269781 w 539684"/>
                  <a:gd name="connsiteY76-2120" fmla="*/ 260505 h 492336"/>
                  <a:gd name="connsiteX77-2121" fmla="*/ 260676 w 539684"/>
                  <a:gd name="connsiteY77-2122" fmla="*/ 264531 h 492336"/>
                  <a:gd name="connsiteX78-2123" fmla="*/ 238319 w 539684"/>
                  <a:gd name="connsiteY78-2124" fmla="*/ 289268 h 492336"/>
                  <a:gd name="connsiteX79-2125" fmla="*/ 210660 w 539684"/>
                  <a:gd name="connsiteY79-2126" fmla="*/ 263841 h 492336"/>
                  <a:gd name="connsiteX80-2127" fmla="*/ 200519 w 539684"/>
                  <a:gd name="connsiteY80-2128" fmla="*/ 260620 h 492336"/>
                  <a:gd name="connsiteX81-2129" fmla="*/ 190032 w 539684"/>
                  <a:gd name="connsiteY81-2130" fmla="*/ 274541 h 492336"/>
                  <a:gd name="connsiteX82-2131" fmla="*/ 205474 w 539684"/>
                  <a:gd name="connsiteY82-2132" fmla="*/ 383151 h 492336"/>
                  <a:gd name="connsiteX83-2133" fmla="*/ 205359 w 539684"/>
                  <a:gd name="connsiteY83-2134" fmla="*/ 387293 h 492336"/>
                  <a:gd name="connsiteX84-2135" fmla="*/ 205359 w 539684"/>
                  <a:gd name="connsiteY84-2136" fmla="*/ 492336 h 492336"/>
                  <a:gd name="connsiteX85-2137" fmla="*/ 174243 w 539684"/>
                  <a:gd name="connsiteY85-2138" fmla="*/ 492336 h 492336"/>
                  <a:gd name="connsiteX86-2139" fmla="*/ 174243 w 539684"/>
                  <a:gd name="connsiteY86-2140" fmla="*/ 489230 h 492336"/>
                  <a:gd name="connsiteX87-2141" fmla="*/ 131257 w 539684"/>
                  <a:gd name="connsiteY87-2142" fmla="*/ 340466 h 492336"/>
                  <a:gd name="connsiteX88-2143" fmla="*/ 114662 w 539684"/>
                  <a:gd name="connsiteY88-2144" fmla="*/ 271089 h 492336"/>
                  <a:gd name="connsiteX89-2145" fmla="*/ 267591 w 539684"/>
                  <a:gd name="connsiteY89-2146" fmla="*/ 115653 h 492336"/>
                  <a:gd name="connsiteX90-2147" fmla="*/ 395400 w 539684"/>
                  <a:gd name="connsiteY90-2148" fmla="*/ 34872 h 492336"/>
                  <a:gd name="connsiteX91-2149" fmla="*/ 404717 w 539684"/>
                  <a:gd name="connsiteY91-2150" fmla="*/ 36123 h 492336"/>
                  <a:gd name="connsiteX92-2151" fmla="*/ 409210 w 539684"/>
                  <a:gd name="connsiteY92-2152" fmla="*/ 52806 h 492336"/>
                  <a:gd name="connsiteX93-2153" fmla="*/ 387782 w 539684"/>
                  <a:gd name="connsiteY93-2154" fmla="*/ 89968 h 492336"/>
                  <a:gd name="connsiteX94-2155" fmla="*/ 377068 w 539684"/>
                  <a:gd name="connsiteY94-2156" fmla="*/ 96181 h 492336"/>
                  <a:gd name="connsiteX95-2157" fmla="*/ 370963 w 539684"/>
                  <a:gd name="connsiteY95-2158" fmla="*/ 94455 h 492336"/>
                  <a:gd name="connsiteX96-2159" fmla="*/ 366470 w 539684"/>
                  <a:gd name="connsiteY96-2160" fmla="*/ 77772 h 492336"/>
                  <a:gd name="connsiteX97-2161" fmla="*/ 387898 w 539684"/>
                  <a:gd name="connsiteY97-2162" fmla="*/ 40610 h 492336"/>
                  <a:gd name="connsiteX98-2163" fmla="*/ 395400 w 539684"/>
                  <a:gd name="connsiteY98-2164" fmla="*/ 34872 h 492336"/>
                  <a:gd name="connsiteX99-2165" fmla="*/ 144269 w 539684"/>
                  <a:gd name="connsiteY99-2166" fmla="*/ 34872 h 492336"/>
                  <a:gd name="connsiteX100-2167" fmla="*/ 151671 w 539684"/>
                  <a:gd name="connsiteY100-2168" fmla="*/ 40610 h 492336"/>
                  <a:gd name="connsiteX101-2169" fmla="*/ 173214 w 539684"/>
                  <a:gd name="connsiteY101-2170" fmla="*/ 77772 h 492336"/>
                  <a:gd name="connsiteX102-2171" fmla="*/ 168721 w 539684"/>
                  <a:gd name="connsiteY102-2172" fmla="*/ 94455 h 492336"/>
                  <a:gd name="connsiteX103-2173" fmla="*/ 162500 w 539684"/>
                  <a:gd name="connsiteY103-2174" fmla="*/ 96181 h 492336"/>
                  <a:gd name="connsiteX104-2175" fmla="*/ 151902 w 539684"/>
                  <a:gd name="connsiteY104-2176" fmla="*/ 89968 h 492336"/>
                  <a:gd name="connsiteX105-2177" fmla="*/ 130474 w 539684"/>
                  <a:gd name="connsiteY105-2178" fmla="*/ 52806 h 492336"/>
                  <a:gd name="connsiteX106-2179" fmla="*/ 134967 w 539684"/>
                  <a:gd name="connsiteY106-2180" fmla="*/ 36123 h 492336"/>
                  <a:gd name="connsiteX107-2181" fmla="*/ 144269 w 539684"/>
                  <a:gd name="connsiteY107-2182" fmla="*/ 34872 h 492336"/>
                  <a:gd name="connsiteX108-2183" fmla="*/ 269785 w 539684"/>
                  <a:gd name="connsiteY108-2184" fmla="*/ 0 h 492336"/>
                  <a:gd name="connsiteX109-2185" fmla="*/ 282121 w 539684"/>
                  <a:gd name="connsiteY109-2186" fmla="*/ 12318 h 492336"/>
                  <a:gd name="connsiteX110-2187" fmla="*/ 282121 w 539684"/>
                  <a:gd name="connsiteY110-2188" fmla="*/ 55258 h 492336"/>
                  <a:gd name="connsiteX111-2189" fmla="*/ 269785 w 539684"/>
                  <a:gd name="connsiteY111-2190" fmla="*/ 67461 h 492336"/>
                  <a:gd name="connsiteX112-2191" fmla="*/ 257564 w 539684"/>
                  <a:gd name="connsiteY112-2192" fmla="*/ 55258 h 492336"/>
                  <a:gd name="connsiteX113-2193" fmla="*/ 257564 w 539684"/>
                  <a:gd name="connsiteY113-2194" fmla="*/ 12318 h 492336"/>
                  <a:gd name="connsiteX114-2195" fmla="*/ 269785 w 539684"/>
                  <a:gd name="connsiteY114-2196" fmla="*/ 0 h 492336"/>
                  <a:gd name="connsiteX0-2197" fmla="*/ 452459 w 539684"/>
                  <a:gd name="connsiteY0-2198" fmla="*/ 364695 h 492336"/>
                  <a:gd name="connsiteX1-2199" fmla="*/ 461766 w 539684"/>
                  <a:gd name="connsiteY1-2200" fmla="*/ 365904 h 492336"/>
                  <a:gd name="connsiteX2-2201" fmla="*/ 498990 w 539684"/>
                  <a:gd name="connsiteY2-2202" fmla="*/ 387430 h 492336"/>
                  <a:gd name="connsiteX3-2203" fmla="*/ 503485 w 539684"/>
                  <a:gd name="connsiteY3-2204" fmla="*/ 404122 h 492336"/>
                  <a:gd name="connsiteX4-2205" fmla="*/ 492882 w 539684"/>
                  <a:gd name="connsiteY4-2206" fmla="*/ 410338 h 492336"/>
                  <a:gd name="connsiteX5-2207" fmla="*/ 486659 w 539684"/>
                  <a:gd name="connsiteY5-2208" fmla="*/ 408612 h 492336"/>
                  <a:gd name="connsiteX6-2209" fmla="*/ 449550 w 539684"/>
                  <a:gd name="connsiteY6-2210" fmla="*/ 387200 h 492336"/>
                  <a:gd name="connsiteX7-2211" fmla="*/ 445055 w 539684"/>
                  <a:gd name="connsiteY7-2212" fmla="*/ 370393 h 492336"/>
                  <a:gd name="connsiteX8-2213" fmla="*/ 452459 w 539684"/>
                  <a:gd name="connsiteY8-2214" fmla="*/ 364695 h 492336"/>
                  <a:gd name="connsiteX9-2215" fmla="*/ 87225 w 539684"/>
                  <a:gd name="connsiteY9-2216" fmla="*/ 364695 h 492336"/>
                  <a:gd name="connsiteX10-2217" fmla="*/ 94629 w 539684"/>
                  <a:gd name="connsiteY10-2218" fmla="*/ 370393 h 492336"/>
                  <a:gd name="connsiteX11-2219" fmla="*/ 90134 w 539684"/>
                  <a:gd name="connsiteY11-2220" fmla="*/ 387200 h 492336"/>
                  <a:gd name="connsiteX12-2221" fmla="*/ 52910 w 539684"/>
                  <a:gd name="connsiteY12-2222" fmla="*/ 408612 h 492336"/>
                  <a:gd name="connsiteX13-2223" fmla="*/ 46802 w 539684"/>
                  <a:gd name="connsiteY13-2224" fmla="*/ 410338 h 492336"/>
                  <a:gd name="connsiteX14-2225" fmla="*/ 36199 w 539684"/>
                  <a:gd name="connsiteY14-2226" fmla="*/ 404122 h 492336"/>
                  <a:gd name="connsiteX15-2227" fmla="*/ 40694 w 539684"/>
                  <a:gd name="connsiteY15-2228" fmla="*/ 387430 h 492336"/>
                  <a:gd name="connsiteX16-2229" fmla="*/ 77918 w 539684"/>
                  <a:gd name="connsiteY16-2230" fmla="*/ 365904 h 492336"/>
                  <a:gd name="connsiteX17-2231" fmla="*/ 87225 w 539684"/>
                  <a:gd name="connsiteY17-2232" fmla="*/ 364695 h 492336"/>
                  <a:gd name="connsiteX18-2233" fmla="*/ 269784 w 539684"/>
                  <a:gd name="connsiteY18-2234" fmla="*/ 291082 h 492336"/>
                  <a:gd name="connsiteX19-2235" fmla="*/ 291446 w 539684"/>
                  <a:gd name="connsiteY19-2236" fmla="*/ 314906 h 492336"/>
                  <a:gd name="connsiteX20-2237" fmla="*/ 299973 w 539684"/>
                  <a:gd name="connsiteY20-2238" fmla="*/ 318934 h 492336"/>
                  <a:gd name="connsiteX21-2239" fmla="*/ 300549 w 539684"/>
                  <a:gd name="connsiteY21-2240" fmla="*/ 318934 h 492336"/>
                  <a:gd name="connsiteX22-2241" fmla="*/ 308845 w 539684"/>
                  <a:gd name="connsiteY22-2242" fmla="*/ 315712 h 492336"/>
                  <a:gd name="connsiteX23-2243" fmla="*/ 320367 w 539684"/>
                  <a:gd name="connsiteY23-2244" fmla="*/ 305123 h 492336"/>
                  <a:gd name="connsiteX24-2245" fmla="*/ 229111 w 539684"/>
                  <a:gd name="connsiteY24-2246" fmla="*/ 374984 h 492336"/>
                  <a:gd name="connsiteX25-2247" fmla="*/ 219317 w 539684"/>
                  <a:gd name="connsiteY25-2248" fmla="*/ 305123 h 492336"/>
                  <a:gd name="connsiteX26-2249" fmla="*/ 230839 w 539684"/>
                  <a:gd name="connsiteY26-2250" fmla="*/ 315712 h 492336"/>
                  <a:gd name="connsiteX27-2251" fmla="*/ 239711 w 539684"/>
                  <a:gd name="connsiteY27-2252" fmla="*/ 318934 h 492336"/>
                  <a:gd name="connsiteX28-2253" fmla="*/ 248238 w 539684"/>
                  <a:gd name="connsiteY28-2254" fmla="*/ 314906 h 492336"/>
                  <a:gd name="connsiteX29-2255" fmla="*/ 269784 w 539684"/>
                  <a:gd name="connsiteY29-2256" fmla="*/ 291082 h 492336"/>
                  <a:gd name="connsiteX30-2257" fmla="*/ 484369 w 539684"/>
                  <a:gd name="connsiteY30-2258" fmla="*/ 257141 h 492336"/>
                  <a:gd name="connsiteX31-2259" fmla="*/ 527353 w 539684"/>
                  <a:gd name="connsiteY31-2260" fmla="*/ 257141 h 492336"/>
                  <a:gd name="connsiteX32-2261" fmla="*/ 539684 w 539684"/>
                  <a:gd name="connsiteY32-2262" fmla="*/ 269477 h 492336"/>
                  <a:gd name="connsiteX33-2263" fmla="*/ 527353 w 539684"/>
                  <a:gd name="connsiteY33-2264" fmla="*/ 281698 h 492336"/>
                  <a:gd name="connsiteX34-2265" fmla="*/ 484369 w 539684"/>
                  <a:gd name="connsiteY34-2266" fmla="*/ 281698 h 492336"/>
                  <a:gd name="connsiteX35-2267" fmla="*/ 472153 w 539684"/>
                  <a:gd name="connsiteY35-2268" fmla="*/ 269477 h 492336"/>
                  <a:gd name="connsiteX36-2269" fmla="*/ 484369 w 539684"/>
                  <a:gd name="connsiteY36-2270" fmla="*/ 257141 h 492336"/>
                  <a:gd name="connsiteX37-2271" fmla="*/ 12331 w 539684"/>
                  <a:gd name="connsiteY37-2272" fmla="*/ 257141 h 492336"/>
                  <a:gd name="connsiteX38-2273" fmla="*/ 55200 w 539684"/>
                  <a:gd name="connsiteY38-2274" fmla="*/ 257141 h 492336"/>
                  <a:gd name="connsiteX39-2275" fmla="*/ 67531 w 539684"/>
                  <a:gd name="connsiteY39-2276" fmla="*/ 269477 h 492336"/>
                  <a:gd name="connsiteX40-2277" fmla="*/ 55200 w 539684"/>
                  <a:gd name="connsiteY40-2278" fmla="*/ 281698 h 492336"/>
                  <a:gd name="connsiteX41-2279" fmla="*/ 12331 w 539684"/>
                  <a:gd name="connsiteY41-2280" fmla="*/ 281698 h 492336"/>
                  <a:gd name="connsiteX42-2281" fmla="*/ 0 w 539684"/>
                  <a:gd name="connsiteY42-2282" fmla="*/ 269477 h 492336"/>
                  <a:gd name="connsiteX43-2283" fmla="*/ 12331 w 539684"/>
                  <a:gd name="connsiteY43-2284" fmla="*/ 257141 h 492336"/>
                  <a:gd name="connsiteX44-2285" fmla="*/ 496023 w 539684"/>
                  <a:gd name="connsiteY44-2286" fmla="*/ 129008 h 492336"/>
                  <a:gd name="connsiteX45-2287" fmla="*/ 503485 w 539684"/>
                  <a:gd name="connsiteY45-2288" fmla="*/ 134749 h 492336"/>
                  <a:gd name="connsiteX46-2289" fmla="*/ 498990 w 539684"/>
                  <a:gd name="connsiteY46-2290" fmla="*/ 151441 h 492336"/>
                  <a:gd name="connsiteX47-2291" fmla="*/ 461766 w 539684"/>
                  <a:gd name="connsiteY47-2292" fmla="*/ 172968 h 492336"/>
                  <a:gd name="connsiteX48-2293" fmla="*/ 455658 w 539684"/>
                  <a:gd name="connsiteY48-2294" fmla="*/ 174579 h 492336"/>
                  <a:gd name="connsiteX49-2295" fmla="*/ 445055 w 539684"/>
                  <a:gd name="connsiteY49-2296" fmla="*/ 168478 h 492336"/>
                  <a:gd name="connsiteX50-2297" fmla="*/ 449550 w 539684"/>
                  <a:gd name="connsiteY50-2298" fmla="*/ 151671 h 492336"/>
                  <a:gd name="connsiteX51-2299" fmla="*/ 486659 w 539684"/>
                  <a:gd name="connsiteY51-2300" fmla="*/ 130260 h 492336"/>
                  <a:gd name="connsiteX52-2301" fmla="*/ 496023 w 539684"/>
                  <a:gd name="connsiteY52-2302" fmla="*/ 129008 h 492336"/>
                  <a:gd name="connsiteX53-2303" fmla="*/ 43604 w 539684"/>
                  <a:gd name="connsiteY53-2304" fmla="*/ 129008 h 492336"/>
                  <a:gd name="connsiteX54-2305" fmla="*/ 52910 w 539684"/>
                  <a:gd name="connsiteY54-2306" fmla="*/ 130260 h 492336"/>
                  <a:gd name="connsiteX55-2307" fmla="*/ 90134 w 539684"/>
                  <a:gd name="connsiteY55-2308" fmla="*/ 151671 h 492336"/>
                  <a:gd name="connsiteX56-2309" fmla="*/ 94629 w 539684"/>
                  <a:gd name="connsiteY56-2310" fmla="*/ 168478 h 492336"/>
                  <a:gd name="connsiteX57-2311" fmla="*/ 84026 w 539684"/>
                  <a:gd name="connsiteY57-2312" fmla="*/ 174579 h 492336"/>
                  <a:gd name="connsiteX58-2313" fmla="*/ 77918 w 539684"/>
                  <a:gd name="connsiteY58-2314" fmla="*/ 172968 h 492336"/>
                  <a:gd name="connsiteX59-2315" fmla="*/ 40694 w 539684"/>
                  <a:gd name="connsiteY59-2316" fmla="*/ 151441 h 492336"/>
                  <a:gd name="connsiteX60-2317" fmla="*/ 36199 w 539684"/>
                  <a:gd name="connsiteY60-2318" fmla="*/ 134749 h 492336"/>
                  <a:gd name="connsiteX61-2319" fmla="*/ 43604 w 539684"/>
                  <a:gd name="connsiteY61-2320" fmla="*/ 129008 h 492336"/>
                  <a:gd name="connsiteX62-2321" fmla="*/ 267591 w 539684"/>
                  <a:gd name="connsiteY62-2322" fmla="*/ 115653 h 492336"/>
                  <a:gd name="connsiteX63-2323" fmla="*/ 425015 w 539684"/>
                  <a:gd name="connsiteY63-2324" fmla="*/ 270629 h 492336"/>
                  <a:gd name="connsiteX64-2325" fmla="*/ 409572 w 539684"/>
                  <a:gd name="connsiteY64-2326" fmla="*/ 338165 h 492336"/>
                  <a:gd name="connsiteX65-2327" fmla="*/ 365434 w 539684"/>
                  <a:gd name="connsiteY65-2328" fmla="*/ 488539 h 492336"/>
                  <a:gd name="connsiteX66-2329" fmla="*/ 365434 w 539684"/>
                  <a:gd name="connsiteY66-2330" fmla="*/ 492336 h 492336"/>
                  <a:gd name="connsiteX67-2331" fmla="*/ 334318 w 539684"/>
                  <a:gd name="connsiteY67-2332" fmla="*/ 492336 h 492336"/>
                  <a:gd name="connsiteX68-2333" fmla="*/ 334318 w 539684"/>
                  <a:gd name="connsiteY68-2334" fmla="*/ 387293 h 492336"/>
                  <a:gd name="connsiteX69-2335" fmla="*/ 334202 w 539684"/>
                  <a:gd name="connsiteY69-2336" fmla="*/ 383151 h 492336"/>
                  <a:gd name="connsiteX70-2337" fmla="*/ 349530 w 539684"/>
                  <a:gd name="connsiteY70-2338" fmla="*/ 274541 h 492336"/>
                  <a:gd name="connsiteX71-2339" fmla="*/ 346418 w 539684"/>
                  <a:gd name="connsiteY71-2340" fmla="*/ 264531 h 492336"/>
                  <a:gd name="connsiteX72-2341" fmla="*/ 329016 w 539684"/>
                  <a:gd name="connsiteY72-2342" fmla="*/ 263726 h 492336"/>
                  <a:gd name="connsiteX73-2343" fmla="*/ 301358 w 539684"/>
                  <a:gd name="connsiteY73-2344" fmla="*/ 289268 h 492336"/>
                  <a:gd name="connsiteX74-2345" fmla="*/ 278885 w 539684"/>
                  <a:gd name="connsiteY74-2346" fmla="*/ 264531 h 492336"/>
                  <a:gd name="connsiteX75-2347" fmla="*/ 269781 w 539684"/>
                  <a:gd name="connsiteY75-2348" fmla="*/ 260505 h 492336"/>
                  <a:gd name="connsiteX76-2349" fmla="*/ 260676 w 539684"/>
                  <a:gd name="connsiteY76-2350" fmla="*/ 264531 h 492336"/>
                  <a:gd name="connsiteX77-2351" fmla="*/ 238319 w 539684"/>
                  <a:gd name="connsiteY77-2352" fmla="*/ 289268 h 492336"/>
                  <a:gd name="connsiteX78-2353" fmla="*/ 210660 w 539684"/>
                  <a:gd name="connsiteY78-2354" fmla="*/ 263841 h 492336"/>
                  <a:gd name="connsiteX79-2355" fmla="*/ 200519 w 539684"/>
                  <a:gd name="connsiteY79-2356" fmla="*/ 260620 h 492336"/>
                  <a:gd name="connsiteX80-2357" fmla="*/ 190032 w 539684"/>
                  <a:gd name="connsiteY80-2358" fmla="*/ 274541 h 492336"/>
                  <a:gd name="connsiteX81-2359" fmla="*/ 205474 w 539684"/>
                  <a:gd name="connsiteY81-2360" fmla="*/ 383151 h 492336"/>
                  <a:gd name="connsiteX82-2361" fmla="*/ 205359 w 539684"/>
                  <a:gd name="connsiteY82-2362" fmla="*/ 387293 h 492336"/>
                  <a:gd name="connsiteX83-2363" fmla="*/ 205359 w 539684"/>
                  <a:gd name="connsiteY83-2364" fmla="*/ 492336 h 492336"/>
                  <a:gd name="connsiteX84-2365" fmla="*/ 174243 w 539684"/>
                  <a:gd name="connsiteY84-2366" fmla="*/ 492336 h 492336"/>
                  <a:gd name="connsiteX85-2367" fmla="*/ 174243 w 539684"/>
                  <a:gd name="connsiteY85-2368" fmla="*/ 489230 h 492336"/>
                  <a:gd name="connsiteX86-2369" fmla="*/ 131257 w 539684"/>
                  <a:gd name="connsiteY86-2370" fmla="*/ 340466 h 492336"/>
                  <a:gd name="connsiteX87-2371" fmla="*/ 114662 w 539684"/>
                  <a:gd name="connsiteY87-2372" fmla="*/ 271089 h 492336"/>
                  <a:gd name="connsiteX88-2373" fmla="*/ 267591 w 539684"/>
                  <a:gd name="connsiteY88-2374" fmla="*/ 115653 h 492336"/>
                  <a:gd name="connsiteX89-2375" fmla="*/ 395400 w 539684"/>
                  <a:gd name="connsiteY89-2376" fmla="*/ 34872 h 492336"/>
                  <a:gd name="connsiteX90-2377" fmla="*/ 404717 w 539684"/>
                  <a:gd name="connsiteY90-2378" fmla="*/ 36123 h 492336"/>
                  <a:gd name="connsiteX91-2379" fmla="*/ 409210 w 539684"/>
                  <a:gd name="connsiteY91-2380" fmla="*/ 52806 h 492336"/>
                  <a:gd name="connsiteX92-2381" fmla="*/ 387782 w 539684"/>
                  <a:gd name="connsiteY92-2382" fmla="*/ 89968 h 492336"/>
                  <a:gd name="connsiteX93-2383" fmla="*/ 377068 w 539684"/>
                  <a:gd name="connsiteY93-2384" fmla="*/ 96181 h 492336"/>
                  <a:gd name="connsiteX94-2385" fmla="*/ 370963 w 539684"/>
                  <a:gd name="connsiteY94-2386" fmla="*/ 94455 h 492336"/>
                  <a:gd name="connsiteX95-2387" fmla="*/ 366470 w 539684"/>
                  <a:gd name="connsiteY95-2388" fmla="*/ 77772 h 492336"/>
                  <a:gd name="connsiteX96-2389" fmla="*/ 387898 w 539684"/>
                  <a:gd name="connsiteY96-2390" fmla="*/ 40610 h 492336"/>
                  <a:gd name="connsiteX97-2391" fmla="*/ 395400 w 539684"/>
                  <a:gd name="connsiteY97-2392" fmla="*/ 34872 h 492336"/>
                  <a:gd name="connsiteX98-2393" fmla="*/ 144269 w 539684"/>
                  <a:gd name="connsiteY98-2394" fmla="*/ 34872 h 492336"/>
                  <a:gd name="connsiteX99-2395" fmla="*/ 151671 w 539684"/>
                  <a:gd name="connsiteY99-2396" fmla="*/ 40610 h 492336"/>
                  <a:gd name="connsiteX100-2397" fmla="*/ 173214 w 539684"/>
                  <a:gd name="connsiteY100-2398" fmla="*/ 77772 h 492336"/>
                  <a:gd name="connsiteX101-2399" fmla="*/ 168721 w 539684"/>
                  <a:gd name="connsiteY101-2400" fmla="*/ 94455 h 492336"/>
                  <a:gd name="connsiteX102-2401" fmla="*/ 162500 w 539684"/>
                  <a:gd name="connsiteY102-2402" fmla="*/ 96181 h 492336"/>
                  <a:gd name="connsiteX103-2403" fmla="*/ 151902 w 539684"/>
                  <a:gd name="connsiteY103-2404" fmla="*/ 89968 h 492336"/>
                  <a:gd name="connsiteX104-2405" fmla="*/ 130474 w 539684"/>
                  <a:gd name="connsiteY104-2406" fmla="*/ 52806 h 492336"/>
                  <a:gd name="connsiteX105-2407" fmla="*/ 134967 w 539684"/>
                  <a:gd name="connsiteY105-2408" fmla="*/ 36123 h 492336"/>
                  <a:gd name="connsiteX106-2409" fmla="*/ 144269 w 539684"/>
                  <a:gd name="connsiteY106-2410" fmla="*/ 34872 h 492336"/>
                  <a:gd name="connsiteX107-2411" fmla="*/ 269785 w 539684"/>
                  <a:gd name="connsiteY107-2412" fmla="*/ 0 h 492336"/>
                  <a:gd name="connsiteX108-2413" fmla="*/ 282121 w 539684"/>
                  <a:gd name="connsiteY108-2414" fmla="*/ 12318 h 492336"/>
                  <a:gd name="connsiteX109-2415" fmla="*/ 282121 w 539684"/>
                  <a:gd name="connsiteY109-2416" fmla="*/ 55258 h 492336"/>
                  <a:gd name="connsiteX110-2417" fmla="*/ 269785 w 539684"/>
                  <a:gd name="connsiteY110-2418" fmla="*/ 67461 h 492336"/>
                  <a:gd name="connsiteX111-2419" fmla="*/ 257564 w 539684"/>
                  <a:gd name="connsiteY111-2420" fmla="*/ 55258 h 492336"/>
                  <a:gd name="connsiteX112-2421" fmla="*/ 257564 w 539684"/>
                  <a:gd name="connsiteY112-2422" fmla="*/ 12318 h 492336"/>
                  <a:gd name="connsiteX113-2423" fmla="*/ 269785 w 539684"/>
                  <a:gd name="connsiteY113-2424" fmla="*/ 0 h 492336"/>
                  <a:gd name="connsiteX0-2425" fmla="*/ 452459 w 539684"/>
                  <a:gd name="connsiteY0-2426" fmla="*/ 364695 h 492336"/>
                  <a:gd name="connsiteX1-2427" fmla="*/ 461766 w 539684"/>
                  <a:gd name="connsiteY1-2428" fmla="*/ 365904 h 492336"/>
                  <a:gd name="connsiteX2-2429" fmla="*/ 498990 w 539684"/>
                  <a:gd name="connsiteY2-2430" fmla="*/ 387430 h 492336"/>
                  <a:gd name="connsiteX3-2431" fmla="*/ 503485 w 539684"/>
                  <a:gd name="connsiteY3-2432" fmla="*/ 404122 h 492336"/>
                  <a:gd name="connsiteX4-2433" fmla="*/ 492882 w 539684"/>
                  <a:gd name="connsiteY4-2434" fmla="*/ 410338 h 492336"/>
                  <a:gd name="connsiteX5-2435" fmla="*/ 486659 w 539684"/>
                  <a:gd name="connsiteY5-2436" fmla="*/ 408612 h 492336"/>
                  <a:gd name="connsiteX6-2437" fmla="*/ 449550 w 539684"/>
                  <a:gd name="connsiteY6-2438" fmla="*/ 387200 h 492336"/>
                  <a:gd name="connsiteX7-2439" fmla="*/ 445055 w 539684"/>
                  <a:gd name="connsiteY7-2440" fmla="*/ 370393 h 492336"/>
                  <a:gd name="connsiteX8-2441" fmla="*/ 452459 w 539684"/>
                  <a:gd name="connsiteY8-2442" fmla="*/ 364695 h 492336"/>
                  <a:gd name="connsiteX9-2443" fmla="*/ 87225 w 539684"/>
                  <a:gd name="connsiteY9-2444" fmla="*/ 364695 h 492336"/>
                  <a:gd name="connsiteX10-2445" fmla="*/ 94629 w 539684"/>
                  <a:gd name="connsiteY10-2446" fmla="*/ 370393 h 492336"/>
                  <a:gd name="connsiteX11-2447" fmla="*/ 90134 w 539684"/>
                  <a:gd name="connsiteY11-2448" fmla="*/ 387200 h 492336"/>
                  <a:gd name="connsiteX12-2449" fmla="*/ 52910 w 539684"/>
                  <a:gd name="connsiteY12-2450" fmla="*/ 408612 h 492336"/>
                  <a:gd name="connsiteX13-2451" fmla="*/ 46802 w 539684"/>
                  <a:gd name="connsiteY13-2452" fmla="*/ 410338 h 492336"/>
                  <a:gd name="connsiteX14-2453" fmla="*/ 36199 w 539684"/>
                  <a:gd name="connsiteY14-2454" fmla="*/ 404122 h 492336"/>
                  <a:gd name="connsiteX15-2455" fmla="*/ 40694 w 539684"/>
                  <a:gd name="connsiteY15-2456" fmla="*/ 387430 h 492336"/>
                  <a:gd name="connsiteX16-2457" fmla="*/ 77918 w 539684"/>
                  <a:gd name="connsiteY16-2458" fmla="*/ 365904 h 492336"/>
                  <a:gd name="connsiteX17-2459" fmla="*/ 87225 w 539684"/>
                  <a:gd name="connsiteY17-2460" fmla="*/ 364695 h 492336"/>
                  <a:gd name="connsiteX18-2461" fmla="*/ 269784 w 539684"/>
                  <a:gd name="connsiteY18-2462" fmla="*/ 291082 h 492336"/>
                  <a:gd name="connsiteX19-2463" fmla="*/ 291446 w 539684"/>
                  <a:gd name="connsiteY19-2464" fmla="*/ 314906 h 492336"/>
                  <a:gd name="connsiteX20-2465" fmla="*/ 299973 w 539684"/>
                  <a:gd name="connsiteY20-2466" fmla="*/ 318934 h 492336"/>
                  <a:gd name="connsiteX21-2467" fmla="*/ 300549 w 539684"/>
                  <a:gd name="connsiteY21-2468" fmla="*/ 318934 h 492336"/>
                  <a:gd name="connsiteX22-2469" fmla="*/ 308845 w 539684"/>
                  <a:gd name="connsiteY22-2470" fmla="*/ 315712 h 492336"/>
                  <a:gd name="connsiteX23-2471" fmla="*/ 320367 w 539684"/>
                  <a:gd name="connsiteY23-2472" fmla="*/ 305123 h 492336"/>
                  <a:gd name="connsiteX24-2473" fmla="*/ 219317 w 539684"/>
                  <a:gd name="connsiteY24-2474" fmla="*/ 305123 h 492336"/>
                  <a:gd name="connsiteX25-2475" fmla="*/ 230839 w 539684"/>
                  <a:gd name="connsiteY25-2476" fmla="*/ 315712 h 492336"/>
                  <a:gd name="connsiteX26-2477" fmla="*/ 239711 w 539684"/>
                  <a:gd name="connsiteY26-2478" fmla="*/ 318934 h 492336"/>
                  <a:gd name="connsiteX27-2479" fmla="*/ 248238 w 539684"/>
                  <a:gd name="connsiteY27-2480" fmla="*/ 314906 h 492336"/>
                  <a:gd name="connsiteX28-2481" fmla="*/ 269784 w 539684"/>
                  <a:gd name="connsiteY28-2482" fmla="*/ 291082 h 492336"/>
                  <a:gd name="connsiteX29-2483" fmla="*/ 484369 w 539684"/>
                  <a:gd name="connsiteY29-2484" fmla="*/ 257141 h 492336"/>
                  <a:gd name="connsiteX30-2485" fmla="*/ 527353 w 539684"/>
                  <a:gd name="connsiteY30-2486" fmla="*/ 257141 h 492336"/>
                  <a:gd name="connsiteX31-2487" fmla="*/ 539684 w 539684"/>
                  <a:gd name="connsiteY31-2488" fmla="*/ 269477 h 492336"/>
                  <a:gd name="connsiteX32-2489" fmla="*/ 527353 w 539684"/>
                  <a:gd name="connsiteY32-2490" fmla="*/ 281698 h 492336"/>
                  <a:gd name="connsiteX33-2491" fmla="*/ 484369 w 539684"/>
                  <a:gd name="connsiteY33-2492" fmla="*/ 281698 h 492336"/>
                  <a:gd name="connsiteX34-2493" fmla="*/ 472153 w 539684"/>
                  <a:gd name="connsiteY34-2494" fmla="*/ 269477 h 492336"/>
                  <a:gd name="connsiteX35-2495" fmla="*/ 484369 w 539684"/>
                  <a:gd name="connsiteY35-2496" fmla="*/ 257141 h 492336"/>
                  <a:gd name="connsiteX36-2497" fmla="*/ 12331 w 539684"/>
                  <a:gd name="connsiteY36-2498" fmla="*/ 257141 h 492336"/>
                  <a:gd name="connsiteX37-2499" fmla="*/ 55200 w 539684"/>
                  <a:gd name="connsiteY37-2500" fmla="*/ 257141 h 492336"/>
                  <a:gd name="connsiteX38-2501" fmla="*/ 67531 w 539684"/>
                  <a:gd name="connsiteY38-2502" fmla="*/ 269477 h 492336"/>
                  <a:gd name="connsiteX39-2503" fmla="*/ 55200 w 539684"/>
                  <a:gd name="connsiteY39-2504" fmla="*/ 281698 h 492336"/>
                  <a:gd name="connsiteX40-2505" fmla="*/ 12331 w 539684"/>
                  <a:gd name="connsiteY40-2506" fmla="*/ 281698 h 492336"/>
                  <a:gd name="connsiteX41-2507" fmla="*/ 0 w 539684"/>
                  <a:gd name="connsiteY41-2508" fmla="*/ 269477 h 492336"/>
                  <a:gd name="connsiteX42-2509" fmla="*/ 12331 w 539684"/>
                  <a:gd name="connsiteY42-2510" fmla="*/ 257141 h 492336"/>
                  <a:gd name="connsiteX43-2511" fmla="*/ 496023 w 539684"/>
                  <a:gd name="connsiteY43-2512" fmla="*/ 129008 h 492336"/>
                  <a:gd name="connsiteX44-2513" fmla="*/ 503485 w 539684"/>
                  <a:gd name="connsiteY44-2514" fmla="*/ 134749 h 492336"/>
                  <a:gd name="connsiteX45-2515" fmla="*/ 498990 w 539684"/>
                  <a:gd name="connsiteY45-2516" fmla="*/ 151441 h 492336"/>
                  <a:gd name="connsiteX46-2517" fmla="*/ 461766 w 539684"/>
                  <a:gd name="connsiteY46-2518" fmla="*/ 172968 h 492336"/>
                  <a:gd name="connsiteX47-2519" fmla="*/ 455658 w 539684"/>
                  <a:gd name="connsiteY47-2520" fmla="*/ 174579 h 492336"/>
                  <a:gd name="connsiteX48-2521" fmla="*/ 445055 w 539684"/>
                  <a:gd name="connsiteY48-2522" fmla="*/ 168478 h 492336"/>
                  <a:gd name="connsiteX49-2523" fmla="*/ 449550 w 539684"/>
                  <a:gd name="connsiteY49-2524" fmla="*/ 151671 h 492336"/>
                  <a:gd name="connsiteX50-2525" fmla="*/ 486659 w 539684"/>
                  <a:gd name="connsiteY50-2526" fmla="*/ 130260 h 492336"/>
                  <a:gd name="connsiteX51-2527" fmla="*/ 496023 w 539684"/>
                  <a:gd name="connsiteY51-2528" fmla="*/ 129008 h 492336"/>
                  <a:gd name="connsiteX52-2529" fmla="*/ 43604 w 539684"/>
                  <a:gd name="connsiteY52-2530" fmla="*/ 129008 h 492336"/>
                  <a:gd name="connsiteX53-2531" fmla="*/ 52910 w 539684"/>
                  <a:gd name="connsiteY53-2532" fmla="*/ 130260 h 492336"/>
                  <a:gd name="connsiteX54-2533" fmla="*/ 90134 w 539684"/>
                  <a:gd name="connsiteY54-2534" fmla="*/ 151671 h 492336"/>
                  <a:gd name="connsiteX55-2535" fmla="*/ 94629 w 539684"/>
                  <a:gd name="connsiteY55-2536" fmla="*/ 168478 h 492336"/>
                  <a:gd name="connsiteX56-2537" fmla="*/ 84026 w 539684"/>
                  <a:gd name="connsiteY56-2538" fmla="*/ 174579 h 492336"/>
                  <a:gd name="connsiteX57-2539" fmla="*/ 77918 w 539684"/>
                  <a:gd name="connsiteY57-2540" fmla="*/ 172968 h 492336"/>
                  <a:gd name="connsiteX58-2541" fmla="*/ 40694 w 539684"/>
                  <a:gd name="connsiteY58-2542" fmla="*/ 151441 h 492336"/>
                  <a:gd name="connsiteX59-2543" fmla="*/ 36199 w 539684"/>
                  <a:gd name="connsiteY59-2544" fmla="*/ 134749 h 492336"/>
                  <a:gd name="connsiteX60-2545" fmla="*/ 43604 w 539684"/>
                  <a:gd name="connsiteY60-2546" fmla="*/ 129008 h 492336"/>
                  <a:gd name="connsiteX61-2547" fmla="*/ 267591 w 539684"/>
                  <a:gd name="connsiteY61-2548" fmla="*/ 115653 h 492336"/>
                  <a:gd name="connsiteX62-2549" fmla="*/ 425015 w 539684"/>
                  <a:gd name="connsiteY62-2550" fmla="*/ 270629 h 492336"/>
                  <a:gd name="connsiteX63-2551" fmla="*/ 409572 w 539684"/>
                  <a:gd name="connsiteY63-2552" fmla="*/ 338165 h 492336"/>
                  <a:gd name="connsiteX64-2553" fmla="*/ 365434 w 539684"/>
                  <a:gd name="connsiteY64-2554" fmla="*/ 488539 h 492336"/>
                  <a:gd name="connsiteX65-2555" fmla="*/ 365434 w 539684"/>
                  <a:gd name="connsiteY65-2556" fmla="*/ 492336 h 492336"/>
                  <a:gd name="connsiteX66-2557" fmla="*/ 334318 w 539684"/>
                  <a:gd name="connsiteY66-2558" fmla="*/ 492336 h 492336"/>
                  <a:gd name="connsiteX67-2559" fmla="*/ 334318 w 539684"/>
                  <a:gd name="connsiteY67-2560" fmla="*/ 387293 h 492336"/>
                  <a:gd name="connsiteX68-2561" fmla="*/ 334202 w 539684"/>
                  <a:gd name="connsiteY68-2562" fmla="*/ 383151 h 492336"/>
                  <a:gd name="connsiteX69-2563" fmla="*/ 349530 w 539684"/>
                  <a:gd name="connsiteY69-2564" fmla="*/ 274541 h 492336"/>
                  <a:gd name="connsiteX70-2565" fmla="*/ 346418 w 539684"/>
                  <a:gd name="connsiteY70-2566" fmla="*/ 264531 h 492336"/>
                  <a:gd name="connsiteX71-2567" fmla="*/ 329016 w 539684"/>
                  <a:gd name="connsiteY71-2568" fmla="*/ 263726 h 492336"/>
                  <a:gd name="connsiteX72-2569" fmla="*/ 301358 w 539684"/>
                  <a:gd name="connsiteY72-2570" fmla="*/ 289268 h 492336"/>
                  <a:gd name="connsiteX73-2571" fmla="*/ 278885 w 539684"/>
                  <a:gd name="connsiteY73-2572" fmla="*/ 264531 h 492336"/>
                  <a:gd name="connsiteX74-2573" fmla="*/ 269781 w 539684"/>
                  <a:gd name="connsiteY74-2574" fmla="*/ 260505 h 492336"/>
                  <a:gd name="connsiteX75-2575" fmla="*/ 260676 w 539684"/>
                  <a:gd name="connsiteY75-2576" fmla="*/ 264531 h 492336"/>
                  <a:gd name="connsiteX76-2577" fmla="*/ 238319 w 539684"/>
                  <a:gd name="connsiteY76-2578" fmla="*/ 289268 h 492336"/>
                  <a:gd name="connsiteX77-2579" fmla="*/ 210660 w 539684"/>
                  <a:gd name="connsiteY77-2580" fmla="*/ 263841 h 492336"/>
                  <a:gd name="connsiteX78-2581" fmla="*/ 200519 w 539684"/>
                  <a:gd name="connsiteY78-2582" fmla="*/ 260620 h 492336"/>
                  <a:gd name="connsiteX79-2583" fmla="*/ 190032 w 539684"/>
                  <a:gd name="connsiteY79-2584" fmla="*/ 274541 h 492336"/>
                  <a:gd name="connsiteX80-2585" fmla="*/ 205474 w 539684"/>
                  <a:gd name="connsiteY80-2586" fmla="*/ 383151 h 492336"/>
                  <a:gd name="connsiteX81-2587" fmla="*/ 205359 w 539684"/>
                  <a:gd name="connsiteY81-2588" fmla="*/ 387293 h 492336"/>
                  <a:gd name="connsiteX82-2589" fmla="*/ 205359 w 539684"/>
                  <a:gd name="connsiteY82-2590" fmla="*/ 492336 h 492336"/>
                  <a:gd name="connsiteX83-2591" fmla="*/ 174243 w 539684"/>
                  <a:gd name="connsiteY83-2592" fmla="*/ 492336 h 492336"/>
                  <a:gd name="connsiteX84-2593" fmla="*/ 174243 w 539684"/>
                  <a:gd name="connsiteY84-2594" fmla="*/ 489230 h 492336"/>
                  <a:gd name="connsiteX85-2595" fmla="*/ 131257 w 539684"/>
                  <a:gd name="connsiteY85-2596" fmla="*/ 340466 h 492336"/>
                  <a:gd name="connsiteX86-2597" fmla="*/ 114662 w 539684"/>
                  <a:gd name="connsiteY86-2598" fmla="*/ 271089 h 492336"/>
                  <a:gd name="connsiteX87-2599" fmla="*/ 267591 w 539684"/>
                  <a:gd name="connsiteY87-2600" fmla="*/ 115653 h 492336"/>
                  <a:gd name="connsiteX88-2601" fmla="*/ 395400 w 539684"/>
                  <a:gd name="connsiteY88-2602" fmla="*/ 34872 h 492336"/>
                  <a:gd name="connsiteX89-2603" fmla="*/ 404717 w 539684"/>
                  <a:gd name="connsiteY89-2604" fmla="*/ 36123 h 492336"/>
                  <a:gd name="connsiteX90-2605" fmla="*/ 409210 w 539684"/>
                  <a:gd name="connsiteY90-2606" fmla="*/ 52806 h 492336"/>
                  <a:gd name="connsiteX91-2607" fmla="*/ 387782 w 539684"/>
                  <a:gd name="connsiteY91-2608" fmla="*/ 89968 h 492336"/>
                  <a:gd name="connsiteX92-2609" fmla="*/ 377068 w 539684"/>
                  <a:gd name="connsiteY92-2610" fmla="*/ 96181 h 492336"/>
                  <a:gd name="connsiteX93-2611" fmla="*/ 370963 w 539684"/>
                  <a:gd name="connsiteY93-2612" fmla="*/ 94455 h 492336"/>
                  <a:gd name="connsiteX94-2613" fmla="*/ 366470 w 539684"/>
                  <a:gd name="connsiteY94-2614" fmla="*/ 77772 h 492336"/>
                  <a:gd name="connsiteX95-2615" fmla="*/ 387898 w 539684"/>
                  <a:gd name="connsiteY95-2616" fmla="*/ 40610 h 492336"/>
                  <a:gd name="connsiteX96-2617" fmla="*/ 395400 w 539684"/>
                  <a:gd name="connsiteY96-2618" fmla="*/ 34872 h 492336"/>
                  <a:gd name="connsiteX97-2619" fmla="*/ 144269 w 539684"/>
                  <a:gd name="connsiteY97-2620" fmla="*/ 34872 h 492336"/>
                  <a:gd name="connsiteX98-2621" fmla="*/ 151671 w 539684"/>
                  <a:gd name="connsiteY98-2622" fmla="*/ 40610 h 492336"/>
                  <a:gd name="connsiteX99-2623" fmla="*/ 173214 w 539684"/>
                  <a:gd name="connsiteY99-2624" fmla="*/ 77772 h 492336"/>
                  <a:gd name="connsiteX100-2625" fmla="*/ 168721 w 539684"/>
                  <a:gd name="connsiteY100-2626" fmla="*/ 94455 h 492336"/>
                  <a:gd name="connsiteX101-2627" fmla="*/ 162500 w 539684"/>
                  <a:gd name="connsiteY101-2628" fmla="*/ 96181 h 492336"/>
                  <a:gd name="connsiteX102-2629" fmla="*/ 151902 w 539684"/>
                  <a:gd name="connsiteY102-2630" fmla="*/ 89968 h 492336"/>
                  <a:gd name="connsiteX103-2631" fmla="*/ 130474 w 539684"/>
                  <a:gd name="connsiteY103-2632" fmla="*/ 52806 h 492336"/>
                  <a:gd name="connsiteX104-2633" fmla="*/ 134967 w 539684"/>
                  <a:gd name="connsiteY104-2634" fmla="*/ 36123 h 492336"/>
                  <a:gd name="connsiteX105-2635" fmla="*/ 144269 w 539684"/>
                  <a:gd name="connsiteY105-2636" fmla="*/ 34872 h 492336"/>
                  <a:gd name="connsiteX106-2637" fmla="*/ 269785 w 539684"/>
                  <a:gd name="connsiteY106-2638" fmla="*/ 0 h 492336"/>
                  <a:gd name="connsiteX107-2639" fmla="*/ 282121 w 539684"/>
                  <a:gd name="connsiteY107-2640" fmla="*/ 12318 h 492336"/>
                  <a:gd name="connsiteX108-2641" fmla="*/ 282121 w 539684"/>
                  <a:gd name="connsiteY108-2642" fmla="*/ 55258 h 492336"/>
                  <a:gd name="connsiteX109-2643" fmla="*/ 269785 w 539684"/>
                  <a:gd name="connsiteY109-2644" fmla="*/ 67461 h 492336"/>
                  <a:gd name="connsiteX110-2645" fmla="*/ 257564 w 539684"/>
                  <a:gd name="connsiteY110-2646" fmla="*/ 55258 h 492336"/>
                  <a:gd name="connsiteX111-2647" fmla="*/ 257564 w 539684"/>
                  <a:gd name="connsiteY111-2648" fmla="*/ 12318 h 492336"/>
                  <a:gd name="connsiteX112-2649" fmla="*/ 269785 w 539684"/>
                  <a:gd name="connsiteY112-2650" fmla="*/ 0 h 492336"/>
                  <a:gd name="connsiteX0-2651" fmla="*/ 452459 w 539684"/>
                  <a:gd name="connsiteY0-2652" fmla="*/ 364695 h 492336"/>
                  <a:gd name="connsiteX1-2653" fmla="*/ 461766 w 539684"/>
                  <a:gd name="connsiteY1-2654" fmla="*/ 365904 h 492336"/>
                  <a:gd name="connsiteX2-2655" fmla="*/ 498990 w 539684"/>
                  <a:gd name="connsiteY2-2656" fmla="*/ 387430 h 492336"/>
                  <a:gd name="connsiteX3-2657" fmla="*/ 503485 w 539684"/>
                  <a:gd name="connsiteY3-2658" fmla="*/ 404122 h 492336"/>
                  <a:gd name="connsiteX4-2659" fmla="*/ 492882 w 539684"/>
                  <a:gd name="connsiteY4-2660" fmla="*/ 410338 h 492336"/>
                  <a:gd name="connsiteX5-2661" fmla="*/ 486659 w 539684"/>
                  <a:gd name="connsiteY5-2662" fmla="*/ 408612 h 492336"/>
                  <a:gd name="connsiteX6-2663" fmla="*/ 449550 w 539684"/>
                  <a:gd name="connsiteY6-2664" fmla="*/ 387200 h 492336"/>
                  <a:gd name="connsiteX7-2665" fmla="*/ 445055 w 539684"/>
                  <a:gd name="connsiteY7-2666" fmla="*/ 370393 h 492336"/>
                  <a:gd name="connsiteX8-2667" fmla="*/ 452459 w 539684"/>
                  <a:gd name="connsiteY8-2668" fmla="*/ 364695 h 492336"/>
                  <a:gd name="connsiteX9-2669" fmla="*/ 87225 w 539684"/>
                  <a:gd name="connsiteY9-2670" fmla="*/ 364695 h 492336"/>
                  <a:gd name="connsiteX10-2671" fmla="*/ 94629 w 539684"/>
                  <a:gd name="connsiteY10-2672" fmla="*/ 370393 h 492336"/>
                  <a:gd name="connsiteX11-2673" fmla="*/ 90134 w 539684"/>
                  <a:gd name="connsiteY11-2674" fmla="*/ 387200 h 492336"/>
                  <a:gd name="connsiteX12-2675" fmla="*/ 52910 w 539684"/>
                  <a:gd name="connsiteY12-2676" fmla="*/ 408612 h 492336"/>
                  <a:gd name="connsiteX13-2677" fmla="*/ 46802 w 539684"/>
                  <a:gd name="connsiteY13-2678" fmla="*/ 410338 h 492336"/>
                  <a:gd name="connsiteX14-2679" fmla="*/ 36199 w 539684"/>
                  <a:gd name="connsiteY14-2680" fmla="*/ 404122 h 492336"/>
                  <a:gd name="connsiteX15-2681" fmla="*/ 40694 w 539684"/>
                  <a:gd name="connsiteY15-2682" fmla="*/ 387430 h 492336"/>
                  <a:gd name="connsiteX16-2683" fmla="*/ 77918 w 539684"/>
                  <a:gd name="connsiteY16-2684" fmla="*/ 365904 h 492336"/>
                  <a:gd name="connsiteX17-2685" fmla="*/ 87225 w 539684"/>
                  <a:gd name="connsiteY17-2686" fmla="*/ 364695 h 492336"/>
                  <a:gd name="connsiteX18-2687" fmla="*/ 269784 w 539684"/>
                  <a:gd name="connsiteY18-2688" fmla="*/ 291082 h 492336"/>
                  <a:gd name="connsiteX19-2689" fmla="*/ 291446 w 539684"/>
                  <a:gd name="connsiteY19-2690" fmla="*/ 314906 h 492336"/>
                  <a:gd name="connsiteX20-2691" fmla="*/ 299973 w 539684"/>
                  <a:gd name="connsiteY20-2692" fmla="*/ 318934 h 492336"/>
                  <a:gd name="connsiteX21-2693" fmla="*/ 300549 w 539684"/>
                  <a:gd name="connsiteY21-2694" fmla="*/ 318934 h 492336"/>
                  <a:gd name="connsiteX22-2695" fmla="*/ 308845 w 539684"/>
                  <a:gd name="connsiteY22-2696" fmla="*/ 315712 h 492336"/>
                  <a:gd name="connsiteX23-2697" fmla="*/ 320367 w 539684"/>
                  <a:gd name="connsiteY23-2698" fmla="*/ 305123 h 492336"/>
                  <a:gd name="connsiteX24-2699" fmla="*/ 219317 w 539684"/>
                  <a:gd name="connsiteY24-2700" fmla="*/ 305123 h 492336"/>
                  <a:gd name="connsiteX25-2701" fmla="*/ 230839 w 539684"/>
                  <a:gd name="connsiteY25-2702" fmla="*/ 315712 h 492336"/>
                  <a:gd name="connsiteX26-2703" fmla="*/ 248238 w 539684"/>
                  <a:gd name="connsiteY26-2704" fmla="*/ 314906 h 492336"/>
                  <a:gd name="connsiteX27-2705" fmla="*/ 269784 w 539684"/>
                  <a:gd name="connsiteY27-2706" fmla="*/ 291082 h 492336"/>
                  <a:gd name="connsiteX28-2707" fmla="*/ 484369 w 539684"/>
                  <a:gd name="connsiteY28-2708" fmla="*/ 257141 h 492336"/>
                  <a:gd name="connsiteX29-2709" fmla="*/ 527353 w 539684"/>
                  <a:gd name="connsiteY29-2710" fmla="*/ 257141 h 492336"/>
                  <a:gd name="connsiteX30-2711" fmla="*/ 539684 w 539684"/>
                  <a:gd name="connsiteY30-2712" fmla="*/ 269477 h 492336"/>
                  <a:gd name="connsiteX31-2713" fmla="*/ 527353 w 539684"/>
                  <a:gd name="connsiteY31-2714" fmla="*/ 281698 h 492336"/>
                  <a:gd name="connsiteX32-2715" fmla="*/ 484369 w 539684"/>
                  <a:gd name="connsiteY32-2716" fmla="*/ 281698 h 492336"/>
                  <a:gd name="connsiteX33-2717" fmla="*/ 472153 w 539684"/>
                  <a:gd name="connsiteY33-2718" fmla="*/ 269477 h 492336"/>
                  <a:gd name="connsiteX34-2719" fmla="*/ 484369 w 539684"/>
                  <a:gd name="connsiteY34-2720" fmla="*/ 257141 h 492336"/>
                  <a:gd name="connsiteX35-2721" fmla="*/ 12331 w 539684"/>
                  <a:gd name="connsiteY35-2722" fmla="*/ 257141 h 492336"/>
                  <a:gd name="connsiteX36-2723" fmla="*/ 55200 w 539684"/>
                  <a:gd name="connsiteY36-2724" fmla="*/ 257141 h 492336"/>
                  <a:gd name="connsiteX37-2725" fmla="*/ 67531 w 539684"/>
                  <a:gd name="connsiteY37-2726" fmla="*/ 269477 h 492336"/>
                  <a:gd name="connsiteX38-2727" fmla="*/ 55200 w 539684"/>
                  <a:gd name="connsiteY38-2728" fmla="*/ 281698 h 492336"/>
                  <a:gd name="connsiteX39-2729" fmla="*/ 12331 w 539684"/>
                  <a:gd name="connsiteY39-2730" fmla="*/ 281698 h 492336"/>
                  <a:gd name="connsiteX40-2731" fmla="*/ 0 w 539684"/>
                  <a:gd name="connsiteY40-2732" fmla="*/ 269477 h 492336"/>
                  <a:gd name="connsiteX41-2733" fmla="*/ 12331 w 539684"/>
                  <a:gd name="connsiteY41-2734" fmla="*/ 257141 h 492336"/>
                  <a:gd name="connsiteX42-2735" fmla="*/ 496023 w 539684"/>
                  <a:gd name="connsiteY42-2736" fmla="*/ 129008 h 492336"/>
                  <a:gd name="connsiteX43-2737" fmla="*/ 503485 w 539684"/>
                  <a:gd name="connsiteY43-2738" fmla="*/ 134749 h 492336"/>
                  <a:gd name="connsiteX44-2739" fmla="*/ 498990 w 539684"/>
                  <a:gd name="connsiteY44-2740" fmla="*/ 151441 h 492336"/>
                  <a:gd name="connsiteX45-2741" fmla="*/ 461766 w 539684"/>
                  <a:gd name="connsiteY45-2742" fmla="*/ 172968 h 492336"/>
                  <a:gd name="connsiteX46-2743" fmla="*/ 455658 w 539684"/>
                  <a:gd name="connsiteY46-2744" fmla="*/ 174579 h 492336"/>
                  <a:gd name="connsiteX47-2745" fmla="*/ 445055 w 539684"/>
                  <a:gd name="connsiteY47-2746" fmla="*/ 168478 h 492336"/>
                  <a:gd name="connsiteX48-2747" fmla="*/ 449550 w 539684"/>
                  <a:gd name="connsiteY48-2748" fmla="*/ 151671 h 492336"/>
                  <a:gd name="connsiteX49-2749" fmla="*/ 486659 w 539684"/>
                  <a:gd name="connsiteY49-2750" fmla="*/ 130260 h 492336"/>
                  <a:gd name="connsiteX50-2751" fmla="*/ 496023 w 539684"/>
                  <a:gd name="connsiteY50-2752" fmla="*/ 129008 h 492336"/>
                  <a:gd name="connsiteX51-2753" fmla="*/ 43604 w 539684"/>
                  <a:gd name="connsiteY51-2754" fmla="*/ 129008 h 492336"/>
                  <a:gd name="connsiteX52-2755" fmla="*/ 52910 w 539684"/>
                  <a:gd name="connsiteY52-2756" fmla="*/ 130260 h 492336"/>
                  <a:gd name="connsiteX53-2757" fmla="*/ 90134 w 539684"/>
                  <a:gd name="connsiteY53-2758" fmla="*/ 151671 h 492336"/>
                  <a:gd name="connsiteX54-2759" fmla="*/ 94629 w 539684"/>
                  <a:gd name="connsiteY54-2760" fmla="*/ 168478 h 492336"/>
                  <a:gd name="connsiteX55-2761" fmla="*/ 84026 w 539684"/>
                  <a:gd name="connsiteY55-2762" fmla="*/ 174579 h 492336"/>
                  <a:gd name="connsiteX56-2763" fmla="*/ 77918 w 539684"/>
                  <a:gd name="connsiteY56-2764" fmla="*/ 172968 h 492336"/>
                  <a:gd name="connsiteX57-2765" fmla="*/ 40694 w 539684"/>
                  <a:gd name="connsiteY57-2766" fmla="*/ 151441 h 492336"/>
                  <a:gd name="connsiteX58-2767" fmla="*/ 36199 w 539684"/>
                  <a:gd name="connsiteY58-2768" fmla="*/ 134749 h 492336"/>
                  <a:gd name="connsiteX59-2769" fmla="*/ 43604 w 539684"/>
                  <a:gd name="connsiteY59-2770" fmla="*/ 129008 h 492336"/>
                  <a:gd name="connsiteX60-2771" fmla="*/ 267591 w 539684"/>
                  <a:gd name="connsiteY60-2772" fmla="*/ 115653 h 492336"/>
                  <a:gd name="connsiteX61-2773" fmla="*/ 425015 w 539684"/>
                  <a:gd name="connsiteY61-2774" fmla="*/ 270629 h 492336"/>
                  <a:gd name="connsiteX62-2775" fmla="*/ 409572 w 539684"/>
                  <a:gd name="connsiteY62-2776" fmla="*/ 338165 h 492336"/>
                  <a:gd name="connsiteX63-2777" fmla="*/ 365434 w 539684"/>
                  <a:gd name="connsiteY63-2778" fmla="*/ 488539 h 492336"/>
                  <a:gd name="connsiteX64-2779" fmla="*/ 365434 w 539684"/>
                  <a:gd name="connsiteY64-2780" fmla="*/ 492336 h 492336"/>
                  <a:gd name="connsiteX65-2781" fmla="*/ 334318 w 539684"/>
                  <a:gd name="connsiteY65-2782" fmla="*/ 492336 h 492336"/>
                  <a:gd name="connsiteX66-2783" fmla="*/ 334318 w 539684"/>
                  <a:gd name="connsiteY66-2784" fmla="*/ 387293 h 492336"/>
                  <a:gd name="connsiteX67-2785" fmla="*/ 334202 w 539684"/>
                  <a:gd name="connsiteY67-2786" fmla="*/ 383151 h 492336"/>
                  <a:gd name="connsiteX68-2787" fmla="*/ 349530 w 539684"/>
                  <a:gd name="connsiteY68-2788" fmla="*/ 274541 h 492336"/>
                  <a:gd name="connsiteX69-2789" fmla="*/ 346418 w 539684"/>
                  <a:gd name="connsiteY69-2790" fmla="*/ 264531 h 492336"/>
                  <a:gd name="connsiteX70-2791" fmla="*/ 329016 w 539684"/>
                  <a:gd name="connsiteY70-2792" fmla="*/ 263726 h 492336"/>
                  <a:gd name="connsiteX71-2793" fmla="*/ 301358 w 539684"/>
                  <a:gd name="connsiteY71-2794" fmla="*/ 289268 h 492336"/>
                  <a:gd name="connsiteX72-2795" fmla="*/ 278885 w 539684"/>
                  <a:gd name="connsiteY72-2796" fmla="*/ 264531 h 492336"/>
                  <a:gd name="connsiteX73-2797" fmla="*/ 269781 w 539684"/>
                  <a:gd name="connsiteY73-2798" fmla="*/ 260505 h 492336"/>
                  <a:gd name="connsiteX74-2799" fmla="*/ 260676 w 539684"/>
                  <a:gd name="connsiteY74-2800" fmla="*/ 264531 h 492336"/>
                  <a:gd name="connsiteX75-2801" fmla="*/ 238319 w 539684"/>
                  <a:gd name="connsiteY75-2802" fmla="*/ 289268 h 492336"/>
                  <a:gd name="connsiteX76-2803" fmla="*/ 210660 w 539684"/>
                  <a:gd name="connsiteY76-2804" fmla="*/ 263841 h 492336"/>
                  <a:gd name="connsiteX77-2805" fmla="*/ 200519 w 539684"/>
                  <a:gd name="connsiteY77-2806" fmla="*/ 260620 h 492336"/>
                  <a:gd name="connsiteX78-2807" fmla="*/ 190032 w 539684"/>
                  <a:gd name="connsiteY78-2808" fmla="*/ 274541 h 492336"/>
                  <a:gd name="connsiteX79-2809" fmla="*/ 205474 w 539684"/>
                  <a:gd name="connsiteY79-2810" fmla="*/ 383151 h 492336"/>
                  <a:gd name="connsiteX80-2811" fmla="*/ 205359 w 539684"/>
                  <a:gd name="connsiteY80-2812" fmla="*/ 387293 h 492336"/>
                  <a:gd name="connsiteX81-2813" fmla="*/ 205359 w 539684"/>
                  <a:gd name="connsiteY81-2814" fmla="*/ 492336 h 492336"/>
                  <a:gd name="connsiteX82-2815" fmla="*/ 174243 w 539684"/>
                  <a:gd name="connsiteY82-2816" fmla="*/ 492336 h 492336"/>
                  <a:gd name="connsiteX83-2817" fmla="*/ 174243 w 539684"/>
                  <a:gd name="connsiteY83-2818" fmla="*/ 489230 h 492336"/>
                  <a:gd name="connsiteX84-2819" fmla="*/ 131257 w 539684"/>
                  <a:gd name="connsiteY84-2820" fmla="*/ 340466 h 492336"/>
                  <a:gd name="connsiteX85-2821" fmla="*/ 114662 w 539684"/>
                  <a:gd name="connsiteY85-2822" fmla="*/ 271089 h 492336"/>
                  <a:gd name="connsiteX86-2823" fmla="*/ 267591 w 539684"/>
                  <a:gd name="connsiteY86-2824" fmla="*/ 115653 h 492336"/>
                  <a:gd name="connsiteX87-2825" fmla="*/ 395400 w 539684"/>
                  <a:gd name="connsiteY87-2826" fmla="*/ 34872 h 492336"/>
                  <a:gd name="connsiteX88-2827" fmla="*/ 404717 w 539684"/>
                  <a:gd name="connsiteY88-2828" fmla="*/ 36123 h 492336"/>
                  <a:gd name="connsiteX89-2829" fmla="*/ 409210 w 539684"/>
                  <a:gd name="connsiteY89-2830" fmla="*/ 52806 h 492336"/>
                  <a:gd name="connsiteX90-2831" fmla="*/ 387782 w 539684"/>
                  <a:gd name="connsiteY90-2832" fmla="*/ 89968 h 492336"/>
                  <a:gd name="connsiteX91-2833" fmla="*/ 377068 w 539684"/>
                  <a:gd name="connsiteY91-2834" fmla="*/ 96181 h 492336"/>
                  <a:gd name="connsiteX92-2835" fmla="*/ 370963 w 539684"/>
                  <a:gd name="connsiteY92-2836" fmla="*/ 94455 h 492336"/>
                  <a:gd name="connsiteX93-2837" fmla="*/ 366470 w 539684"/>
                  <a:gd name="connsiteY93-2838" fmla="*/ 77772 h 492336"/>
                  <a:gd name="connsiteX94-2839" fmla="*/ 387898 w 539684"/>
                  <a:gd name="connsiteY94-2840" fmla="*/ 40610 h 492336"/>
                  <a:gd name="connsiteX95-2841" fmla="*/ 395400 w 539684"/>
                  <a:gd name="connsiteY95-2842" fmla="*/ 34872 h 492336"/>
                  <a:gd name="connsiteX96-2843" fmla="*/ 144269 w 539684"/>
                  <a:gd name="connsiteY96-2844" fmla="*/ 34872 h 492336"/>
                  <a:gd name="connsiteX97-2845" fmla="*/ 151671 w 539684"/>
                  <a:gd name="connsiteY97-2846" fmla="*/ 40610 h 492336"/>
                  <a:gd name="connsiteX98-2847" fmla="*/ 173214 w 539684"/>
                  <a:gd name="connsiteY98-2848" fmla="*/ 77772 h 492336"/>
                  <a:gd name="connsiteX99-2849" fmla="*/ 168721 w 539684"/>
                  <a:gd name="connsiteY99-2850" fmla="*/ 94455 h 492336"/>
                  <a:gd name="connsiteX100-2851" fmla="*/ 162500 w 539684"/>
                  <a:gd name="connsiteY100-2852" fmla="*/ 96181 h 492336"/>
                  <a:gd name="connsiteX101-2853" fmla="*/ 151902 w 539684"/>
                  <a:gd name="connsiteY101-2854" fmla="*/ 89968 h 492336"/>
                  <a:gd name="connsiteX102-2855" fmla="*/ 130474 w 539684"/>
                  <a:gd name="connsiteY102-2856" fmla="*/ 52806 h 492336"/>
                  <a:gd name="connsiteX103-2857" fmla="*/ 134967 w 539684"/>
                  <a:gd name="connsiteY103-2858" fmla="*/ 36123 h 492336"/>
                  <a:gd name="connsiteX104-2859" fmla="*/ 144269 w 539684"/>
                  <a:gd name="connsiteY104-2860" fmla="*/ 34872 h 492336"/>
                  <a:gd name="connsiteX105-2861" fmla="*/ 269785 w 539684"/>
                  <a:gd name="connsiteY105-2862" fmla="*/ 0 h 492336"/>
                  <a:gd name="connsiteX106-2863" fmla="*/ 282121 w 539684"/>
                  <a:gd name="connsiteY106-2864" fmla="*/ 12318 h 492336"/>
                  <a:gd name="connsiteX107-2865" fmla="*/ 282121 w 539684"/>
                  <a:gd name="connsiteY107-2866" fmla="*/ 55258 h 492336"/>
                  <a:gd name="connsiteX108-2867" fmla="*/ 269785 w 539684"/>
                  <a:gd name="connsiteY108-2868" fmla="*/ 67461 h 492336"/>
                  <a:gd name="connsiteX109-2869" fmla="*/ 257564 w 539684"/>
                  <a:gd name="connsiteY109-2870" fmla="*/ 55258 h 492336"/>
                  <a:gd name="connsiteX110-2871" fmla="*/ 257564 w 539684"/>
                  <a:gd name="connsiteY110-2872" fmla="*/ 12318 h 492336"/>
                  <a:gd name="connsiteX111-2873" fmla="*/ 269785 w 539684"/>
                  <a:gd name="connsiteY111-2874" fmla="*/ 0 h 492336"/>
                  <a:gd name="connsiteX0-2875" fmla="*/ 452459 w 539684"/>
                  <a:gd name="connsiteY0-2876" fmla="*/ 364695 h 492336"/>
                  <a:gd name="connsiteX1-2877" fmla="*/ 461766 w 539684"/>
                  <a:gd name="connsiteY1-2878" fmla="*/ 365904 h 492336"/>
                  <a:gd name="connsiteX2-2879" fmla="*/ 498990 w 539684"/>
                  <a:gd name="connsiteY2-2880" fmla="*/ 387430 h 492336"/>
                  <a:gd name="connsiteX3-2881" fmla="*/ 503485 w 539684"/>
                  <a:gd name="connsiteY3-2882" fmla="*/ 404122 h 492336"/>
                  <a:gd name="connsiteX4-2883" fmla="*/ 492882 w 539684"/>
                  <a:gd name="connsiteY4-2884" fmla="*/ 410338 h 492336"/>
                  <a:gd name="connsiteX5-2885" fmla="*/ 486659 w 539684"/>
                  <a:gd name="connsiteY5-2886" fmla="*/ 408612 h 492336"/>
                  <a:gd name="connsiteX6-2887" fmla="*/ 449550 w 539684"/>
                  <a:gd name="connsiteY6-2888" fmla="*/ 387200 h 492336"/>
                  <a:gd name="connsiteX7-2889" fmla="*/ 445055 w 539684"/>
                  <a:gd name="connsiteY7-2890" fmla="*/ 370393 h 492336"/>
                  <a:gd name="connsiteX8-2891" fmla="*/ 452459 w 539684"/>
                  <a:gd name="connsiteY8-2892" fmla="*/ 364695 h 492336"/>
                  <a:gd name="connsiteX9-2893" fmla="*/ 87225 w 539684"/>
                  <a:gd name="connsiteY9-2894" fmla="*/ 364695 h 492336"/>
                  <a:gd name="connsiteX10-2895" fmla="*/ 94629 w 539684"/>
                  <a:gd name="connsiteY10-2896" fmla="*/ 370393 h 492336"/>
                  <a:gd name="connsiteX11-2897" fmla="*/ 90134 w 539684"/>
                  <a:gd name="connsiteY11-2898" fmla="*/ 387200 h 492336"/>
                  <a:gd name="connsiteX12-2899" fmla="*/ 52910 w 539684"/>
                  <a:gd name="connsiteY12-2900" fmla="*/ 408612 h 492336"/>
                  <a:gd name="connsiteX13-2901" fmla="*/ 46802 w 539684"/>
                  <a:gd name="connsiteY13-2902" fmla="*/ 410338 h 492336"/>
                  <a:gd name="connsiteX14-2903" fmla="*/ 36199 w 539684"/>
                  <a:gd name="connsiteY14-2904" fmla="*/ 404122 h 492336"/>
                  <a:gd name="connsiteX15-2905" fmla="*/ 40694 w 539684"/>
                  <a:gd name="connsiteY15-2906" fmla="*/ 387430 h 492336"/>
                  <a:gd name="connsiteX16-2907" fmla="*/ 77918 w 539684"/>
                  <a:gd name="connsiteY16-2908" fmla="*/ 365904 h 492336"/>
                  <a:gd name="connsiteX17-2909" fmla="*/ 87225 w 539684"/>
                  <a:gd name="connsiteY17-2910" fmla="*/ 364695 h 492336"/>
                  <a:gd name="connsiteX18-2911" fmla="*/ 269784 w 539684"/>
                  <a:gd name="connsiteY18-2912" fmla="*/ 291082 h 492336"/>
                  <a:gd name="connsiteX19-2913" fmla="*/ 291446 w 539684"/>
                  <a:gd name="connsiteY19-2914" fmla="*/ 314906 h 492336"/>
                  <a:gd name="connsiteX20-2915" fmla="*/ 299973 w 539684"/>
                  <a:gd name="connsiteY20-2916" fmla="*/ 318934 h 492336"/>
                  <a:gd name="connsiteX21-2917" fmla="*/ 300549 w 539684"/>
                  <a:gd name="connsiteY21-2918" fmla="*/ 318934 h 492336"/>
                  <a:gd name="connsiteX22-2919" fmla="*/ 308845 w 539684"/>
                  <a:gd name="connsiteY22-2920" fmla="*/ 315712 h 492336"/>
                  <a:gd name="connsiteX23-2921" fmla="*/ 320367 w 539684"/>
                  <a:gd name="connsiteY23-2922" fmla="*/ 305123 h 492336"/>
                  <a:gd name="connsiteX24-2923" fmla="*/ 219317 w 539684"/>
                  <a:gd name="connsiteY24-2924" fmla="*/ 305123 h 492336"/>
                  <a:gd name="connsiteX25-2925" fmla="*/ 230839 w 539684"/>
                  <a:gd name="connsiteY25-2926" fmla="*/ 315712 h 492336"/>
                  <a:gd name="connsiteX26-2927" fmla="*/ 269784 w 539684"/>
                  <a:gd name="connsiteY26-2928" fmla="*/ 291082 h 492336"/>
                  <a:gd name="connsiteX27-2929" fmla="*/ 484369 w 539684"/>
                  <a:gd name="connsiteY27-2930" fmla="*/ 257141 h 492336"/>
                  <a:gd name="connsiteX28-2931" fmla="*/ 527353 w 539684"/>
                  <a:gd name="connsiteY28-2932" fmla="*/ 257141 h 492336"/>
                  <a:gd name="connsiteX29-2933" fmla="*/ 539684 w 539684"/>
                  <a:gd name="connsiteY29-2934" fmla="*/ 269477 h 492336"/>
                  <a:gd name="connsiteX30-2935" fmla="*/ 527353 w 539684"/>
                  <a:gd name="connsiteY30-2936" fmla="*/ 281698 h 492336"/>
                  <a:gd name="connsiteX31-2937" fmla="*/ 484369 w 539684"/>
                  <a:gd name="connsiteY31-2938" fmla="*/ 281698 h 492336"/>
                  <a:gd name="connsiteX32-2939" fmla="*/ 472153 w 539684"/>
                  <a:gd name="connsiteY32-2940" fmla="*/ 269477 h 492336"/>
                  <a:gd name="connsiteX33-2941" fmla="*/ 484369 w 539684"/>
                  <a:gd name="connsiteY33-2942" fmla="*/ 257141 h 492336"/>
                  <a:gd name="connsiteX34-2943" fmla="*/ 12331 w 539684"/>
                  <a:gd name="connsiteY34-2944" fmla="*/ 257141 h 492336"/>
                  <a:gd name="connsiteX35-2945" fmla="*/ 55200 w 539684"/>
                  <a:gd name="connsiteY35-2946" fmla="*/ 257141 h 492336"/>
                  <a:gd name="connsiteX36-2947" fmla="*/ 67531 w 539684"/>
                  <a:gd name="connsiteY36-2948" fmla="*/ 269477 h 492336"/>
                  <a:gd name="connsiteX37-2949" fmla="*/ 55200 w 539684"/>
                  <a:gd name="connsiteY37-2950" fmla="*/ 281698 h 492336"/>
                  <a:gd name="connsiteX38-2951" fmla="*/ 12331 w 539684"/>
                  <a:gd name="connsiteY38-2952" fmla="*/ 281698 h 492336"/>
                  <a:gd name="connsiteX39-2953" fmla="*/ 0 w 539684"/>
                  <a:gd name="connsiteY39-2954" fmla="*/ 269477 h 492336"/>
                  <a:gd name="connsiteX40-2955" fmla="*/ 12331 w 539684"/>
                  <a:gd name="connsiteY40-2956" fmla="*/ 257141 h 492336"/>
                  <a:gd name="connsiteX41-2957" fmla="*/ 496023 w 539684"/>
                  <a:gd name="connsiteY41-2958" fmla="*/ 129008 h 492336"/>
                  <a:gd name="connsiteX42-2959" fmla="*/ 503485 w 539684"/>
                  <a:gd name="connsiteY42-2960" fmla="*/ 134749 h 492336"/>
                  <a:gd name="connsiteX43-2961" fmla="*/ 498990 w 539684"/>
                  <a:gd name="connsiteY43-2962" fmla="*/ 151441 h 492336"/>
                  <a:gd name="connsiteX44-2963" fmla="*/ 461766 w 539684"/>
                  <a:gd name="connsiteY44-2964" fmla="*/ 172968 h 492336"/>
                  <a:gd name="connsiteX45-2965" fmla="*/ 455658 w 539684"/>
                  <a:gd name="connsiteY45-2966" fmla="*/ 174579 h 492336"/>
                  <a:gd name="connsiteX46-2967" fmla="*/ 445055 w 539684"/>
                  <a:gd name="connsiteY46-2968" fmla="*/ 168478 h 492336"/>
                  <a:gd name="connsiteX47-2969" fmla="*/ 449550 w 539684"/>
                  <a:gd name="connsiteY47-2970" fmla="*/ 151671 h 492336"/>
                  <a:gd name="connsiteX48-2971" fmla="*/ 486659 w 539684"/>
                  <a:gd name="connsiteY48-2972" fmla="*/ 130260 h 492336"/>
                  <a:gd name="connsiteX49-2973" fmla="*/ 496023 w 539684"/>
                  <a:gd name="connsiteY49-2974" fmla="*/ 129008 h 492336"/>
                  <a:gd name="connsiteX50-2975" fmla="*/ 43604 w 539684"/>
                  <a:gd name="connsiteY50-2976" fmla="*/ 129008 h 492336"/>
                  <a:gd name="connsiteX51-2977" fmla="*/ 52910 w 539684"/>
                  <a:gd name="connsiteY51-2978" fmla="*/ 130260 h 492336"/>
                  <a:gd name="connsiteX52-2979" fmla="*/ 90134 w 539684"/>
                  <a:gd name="connsiteY52-2980" fmla="*/ 151671 h 492336"/>
                  <a:gd name="connsiteX53-2981" fmla="*/ 94629 w 539684"/>
                  <a:gd name="connsiteY53-2982" fmla="*/ 168478 h 492336"/>
                  <a:gd name="connsiteX54-2983" fmla="*/ 84026 w 539684"/>
                  <a:gd name="connsiteY54-2984" fmla="*/ 174579 h 492336"/>
                  <a:gd name="connsiteX55-2985" fmla="*/ 77918 w 539684"/>
                  <a:gd name="connsiteY55-2986" fmla="*/ 172968 h 492336"/>
                  <a:gd name="connsiteX56-2987" fmla="*/ 40694 w 539684"/>
                  <a:gd name="connsiteY56-2988" fmla="*/ 151441 h 492336"/>
                  <a:gd name="connsiteX57-2989" fmla="*/ 36199 w 539684"/>
                  <a:gd name="connsiteY57-2990" fmla="*/ 134749 h 492336"/>
                  <a:gd name="connsiteX58-2991" fmla="*/ 43604 w 539684"/>
                  <a:gd name="connsiteY58-2992" fmla="*/ 129008 h 492336"/>
                  <a:gd name="connsiteX59-2993" fmla="*/ 267591 w 539684"/>
                  <a:gd name="connsiteY59-2994" fmla="*/ 115653 h 492336"/>
                  <a:gd name="connsiteX60-2995" fmla="*/ 425015 w 539684"/>
                  <a:gd name="connsiteY60-2996" fmla="*/ 270629 h 492336"/>
                  <a:gd name="connsiteX61-2997" fmla="*/ 409572 w 539684"/>
                  <a:gd name="connsiteY61-2998" fmla="*/ 338165 h 492336"/>
                  <a:gd name="connsiteX62-2999" fmla="*/ 365434 w 539684"/>
                  <a:gd name="connsiteY62-3000" fmla="*/ 488539 h 492336"/>
                  <a:gd name="connsiteX63-3001" fmla="*/ 365434 w 539684"/>
                  <a:gd name="connsiteY63-3002" fmla="*/ 492336 h 492336"/>
                  <a:gd name="connsiteX64-3003" fmla="*/ 334318 w 539684"/>
                  <a:gd name="connsiteY64-3004" fmla="*/ 492336 h 492336"/>
                  <a:gd name="connsiteX65-3005" fmla="*/ 334318 w 539684"/>
                  <a:gd name="connsiteY65-3006" fmla="*/ 387293 h 492336"/>
                  <a:gd name="connsiteX66-3007" fmla="*/ 334202 w 539684"/>
                  <a:gd name="connsiteY66-3008" fmla="*/ 383151 h 492336"/>
                  <a:gd name="connsiteX67-3009" fmla="*/ 349530 w 539684"/>
                  <a:gd name="connsiteY67-3010" fmla="*/ 274541 h 492336"/>
                  <a:gd name="connsiteX68-3011" fmla="*/ 346418 w 539684"/>
                  <a:gd name="connsiteY68-3012" fmla="*/ 264531 h 492336"/>
                  <a:gd name="connsiteX69-3013" fmla="*/ 329016 w 539684"/>
                  <a:gd name="connsiteY69-3014" fmla="*/ 263726 h 492336"/>
                  <a:gd name="connsiteX70-3015" fmla="*/ 301358 w 539684"/>
                  <a:gd name="connsiteY70-3016" fmla="*/ 289268 h 492336"/>
                  <a:gd name="connsiteX71-3017" fmla="*/ 278885 w 539684"/>
                  <a:gd name="connsiteY71-3018" fmla="*/ 264531 h 492336"/>
                  <a:gd name="connsiteX72-3019" fmla="*/ 269781 w 539684"/>
                  <a:gd name="connsiteY72-3020" fmla="*/ 260505 h 492336"/>
                  <a:gd name="connsiteX73-3021" fmla="*/ 260676 w 539684"/>
                  <a:gd name="connsiteY73-3022" fmla="*/ 264531 h 492336"/>
                  <a:gd name="connsiteX74-3023" fmla="*/ 238319 w 539684"/>
                  <a:gd name="connsiteY74-3024" fmla="*/ 289268 h 492336"/>
                  <a:gd name="connsiteX75-3025" fmla="*/ 210660 w 539684"/>
                  <a:gd name="connsiteY75-3026" fmla="*/ 263841 h 492336"/>
                  <a:gd name="connsiteX76-3027" fmla="*/ 200519 w 539684"/>
                  <a:gd name="connsiteY76-3028" fmla="*/ 260620 h 492336"/>
                  <a:gd name="connsiteX77-3029" fmla="*/ 190032 w 539684"/>
                  <a:gd name="connsiteY77-3030" fmla="*/ 274541 h 492336"/>
                  <a:gd name="connsiteX78-3031" fmla="*/ 205474 w 539684"/>
                  <a:gd name="connsiteY78-3032" fmla="*/ 383151 h 492336"/>
                  <a:gd name="connsiteX79-3033" fmla="*/ 205359 w 539684"/>
                  <a:gd name="connsiteY79-3034" fmla="*/ 387293 h 492336"/>
                  <a:gd name="connsiteX80-3035" fmla="*/ 205359 w 539684"/>
                  <a:gd name="connsiteY80-3036" fmla="*/ 492336 h 492336"/>
                  <a:gd name="connsiteX81-3037" fmla="*/ 174243 w 539684"/>
                  <a:gd name="connsiteY81-3038" fmla="*/ 492336 h 492336"/>
                  <a:gd name="connsiteX82-3039" fmla="*/ 174243 w 539684"/>
                  <a:gd name="connsiteY82-3040" fmla="*/ 489230 h 492336"/>
                  <a:gd name="connsiteX83-3041" fmla="*/ 131257 w 539684"/>
                  <a:gd name="connsiteY83-3042" fmla="*/ 340466 h 492336"/>
                  <a:gd name="connsiteX84-3043" fmla="*/ 114662 w 539684"/>
                  <a:gd name="connsiteY84-3044" fmla="*/ 271089 h 492336"/>
                  <a:gd name="connsiteX85-3045" fmla="*/ 267591 w 539684"/>
                  <a:gd name="connsiteY85-3046" fmla="*/ 115653 h 492336"/>
                  <a:gd name="connsiteX86-3047" fmla="*/ 395400 w 539684"/>
                  <a:gd name="connsiteY86-3048" fmla="*/ 34872 h 492336"/>
                  <a:gd name="connsiteX87-3049" fmla="*/ 404717 w 539684"/>
                  <a:gd name="connsiteY87-3050" fmla="*/ 36123 h 492336"/>
                  <a:gd name="connsiteX88-3051" fmla="*/ 409210 w 539684"/>
                  <a:gd name="connsiteY88-3052" fmla="*/ 52806 h 492336"/>
                  <a:gd name="connsiteX89-3053" fmla="*/ 387782 w 539684"/>
                  <a:gd name="connsiteY89-3054" fmla="*/ 89968 h 492336"/>
                  <a:gd name="connsiteX90-3055" fmla="*/ 377068 w 539684"/>
                  <a:gd name="connsiteY90-3056" fmla="*/ 96181 h 492336"/>
                  <a:gd name="connsiteX91-3057" fmla="*/ 370963 w 539684"/>
                  <a:gd name="connsiteY91-3058" fmla="*/ 94455 h 492336"/>
                  <a:gd name="connsiteX92-3059" fmla="*/ 366470 w 539684"/>
                  <a:gd name="connsiteY92-3060" fmla="*/ 77772 h 492336"/>
                  <a:gd name="connsiteX93-3061" fmla="*/ 387898 w 539684"/>
                  <a:gd name="connsiteY93-3062" fmla="*/ 40610 h 492336"/>
                  <a:gd name="connsiteX94-3063" fmla="*/ 395400 w 539684"/>
                  <a:gd name="connsiteY94-3064" fmla="*/ 34872 h 492336"/>
                  <a:gd name="connsiteX95-3065" fmla="*/ 144269 w 539684"/>
                  <a:gd name="connsiteY95-3066" fmla="*/ 34872 h 492336"/>
                  <a:gd name="connsiteX96-3067" fmla="*/ 151671 w 539684"/>
                  <a:gd name="connsiteY96-3068" fmla="*/ 40610 h 492336"/>
                  <a:gd name="connsiteX97-3069" fmla="*/ 173214 w 539684"/>
                  <a:gd name="connsiteY97-3070" fmla="*/ 77772 h 492336"/>
                  <a:gd name="connsiteX98-3071" fmla="*/ 168721 w 539684"/>
                  <a:gd name="connsiteY98-3072" fmla="*/ 94455 h 492336"/>
                  <a:gd name="connsiteX99-3073" fmla="*/ 162500 w 539684"/>
                  <a:gd name="connsiteY99-3074" fmla="*/ 96181 h 492336"/>
                  <a:gd name="connsiteX100-3075" fmla="*/ 151902 w 539684"/>
                  <a:gd name="connsiteY100-3076" fmla="*/ 89968 h 492336"/>
                  <a:gd name="connsiteX101-3077" fmla="*/ 130474 w 539684"/>
                  <a:gd name="connsiteY101-3078" fmla="*/ 52806 h 492336"/>
                  <a:gd name="connsiteX102-3079" fmla="*/ 134967 w 539684"/>
                  <a:gd name="connsiteY102-3080" fmla="*/ 36123 h 492336"/>
                  <a:gd name="connsiteX103-3081" fmla="*/ 144269 w 539684"/>
                  <a:gd name="connsiteY103-3082" fmla="*/ 34872 h 492336"/>
                  <a:gd name="connsiteX104-3083" fmla="*/ 269785 w 539684"/>
                  <a:gd name="connsiteY104-3084" fmla="*/ 0 h 492336"/>
                  <a:gd name="connsiteX105-3085" fmla="*/ 282121 w 539684"/>
                  <a:gd name="connsiteY105-3086" fmla="*/ 12318 h 492336"/>
                  <a:gd name="connsiteX106-3087" fmla="*/ 282121 w 539684"/>
                  <a:gd name="connsiteY106-3088" fmla="*/ 55258 h 492336"/>
                  <a:gd name="connsiteX107-3089" fmla="*/ 269785 w 539684"/>
                  <a:gd name="connsiteY107-3090" fmla="*/ 67461 h 492336"/>
                  <a:gd name="connsiteX108-3091" fmla="*/ 257564 w 539684"/>
                  <a:gd name="connsiteY108-3092" fmla="*/ 55258 h 492336"/>
                  <a:gd name="connsiteX109-3093" fmla="*/ 257564 w 539684"/>
                  <a:gd name="connsiteY109-3094" fmla="*/ 12318 h 492336"/>
                  <a:gd name="connsiteX110-3095" fmla="*/ 269785 w 539684"/>
                  <a:gd name="connsiteY110-3096" fmla="*/ 0 h 492336"/>
                  <a:gd name="connsiteX0-3097" fmla="*/ 452459 w 539684"/>
                  <a:gd name="connsiteY0-3098" fmla="*/ 364695 h 492336"/>
                  <a:gd name="connsiteX1-3099" fmla="*/ 461766 w 539684"/>
                  <a:gd name="connsiteY1-3100" fmla="*/ 365904 h 492336"/>
                  <a:gd name="connsiteX2-3101" fmla="*/ 498990 w 539684"/>
                  <a:gd name="connsiteY2-3102" fmla="*/ 387430 h 492336"/>
                  <a:gd name="connsiteX3-3103" fmla="*/ 503485 w 539684"/>
                  <a:gd name="connsiteY3-3104" fmla="*/ 404122 h 492336"/>
                  <a:gd name="connsiteX4-3105" fmla="*/ 492882 w 539684"/>
                  <a:gd name="connsiteY4-3106" fmla="*/ 410338 h 492336"/>
                  <a:gd name="connsiteX5-3107" fmla="*/ 486659 w 539684"/>
                  <a:gd name="connsiteY5-3108" fmla="*/ 408612 h 492336"/>
                  <a:gd name="connsiteX6-3109" fmla="*/ 449550 w 539684"/>
                  <a:gd name="connsiteY6-3110" fmla="*/ 387200 h 492336"/>
                  <a:gd name="connsiteX7-3111" fmla="*/ 445055 w 539684"/>
                  <a:gd name="connsiteY7-3112" fmla="*/ 370393 h 492336"/>
                  <a:gd name="connsiteX8-3113" fmla="*/ 452459 w 539684"/>
                  <a:gd name="connsiteY8-3114" fmla="*/ 364695 h 492336"/>
                  <a:gd name="connsiteX9-3115" fmla="*/ 87225 w 539684"/>
                  <a:gd name="connsiteY9-3116" fmla="*/ 364695 h 492336"/>
                  <a:gd name="connsiteX10-3117" fmla="*/ 94629 w 539684"/>
                  <a:gd name="connsiteY10-3118" fmla="*/ 370393 h 492336"/>
                  <a:gd name="connsiteX11-3119" fmla="*/ 90134 w 539684"/>
                  <a:gd name="connsiteY11-3120" fmla="*/ 387200 h 492336"/>
                  <a:gd name="connsiteX12-3121" fmla="*/ 52910 w 539684"/>
                  <a:gd name="connsiteY12-3122" fmla="*/ 408612 h 492336"/>
                  <a:gd name="connsiteX13-3123" fmla="*/ 46802 w 539684"/>
                  <a:gd name="connsiteY13-3124" fmla="*/ 410338 h 492336"/>
                  <a:gd name="connsiteX14-3125" fmla="*/ 36199 w 539684"/>
                  <a:gd name="connsiteY14-3126" fmla="*/ 404122 h 492336"/>
                  <a:gd name="connsiteX15-3127" fmla="*/ 40694 w 539684"/>
                  <a:gd name="connsiteY15-3128" fmla="*/ 387430 h 492336"/>
                  <a:gd name="connsiteX16-3129" fmla="*/ 77918 w 539684"/>
                  <a:gd name="connsiteY16-3130" fmla="*/ 365904 h 492336"/>
                  <a:gd name="connsiteX17-3131" fmla="*/ 87225 w 539684"/>
                  <a:gd name="connsiteY17-3132" fmla="*/ 364695 h 492336"/>
                  <a:gd name="connsiteX18-3133" fmla="*/ 230839 w 539684"/>
                  <a:gd name="connsiteY18-3134" fmla="*/ 315712 h 492336"/>
                  <a:gd name="connsiteX19-3135" fmla="*/ 291446 w 539684"/>
                  <a:gd name="connsiteY19-3136" fmla="*/ 314906 h 492336"/>
                  <a:gd name="connsiteX20-3137" fmla="*/ 299973 w 539684"/>
                  <a:gd name="connsiteY20-3138" fmla="*/ 318934 h 492336"/>
                  <a:gd name="connsiteX21-3139" fmla="*/ 300549 w 539684"/>
                  <a:gd name="connsiteY21-3140" fmla="*/ 318934 h 492336"/>
                  <a:gd name="connsiteX22-3141" fmla="*/ 308845 w 539684"/>
                  <a:gd name="connsiteY22-3142" fmla="*/ 315712 h 492336"/>
                  <a:gd name="connsiteX23-3143" fmla="*/ 320367 w 539684"/>
                  <a:gd name="connsiteY23-3144" fmla="*/ 305123 h 492336"/>
                  <a:gd name="connsiteX24-3145" fmla="*/ 219317 w 539684"/>
                  <a:gd name="connsiteY24-3146" fmla="*/ 305123 h 492336"/>
                  <a:gd name="connsiteX25-3147" fmla="*/ 230839 w 539684"/>
                  <a:gd name="connsiteY25-3148" fmla="*/ 315712 h 492336"/>
                  <a:gd name="connsiteX26-3149" fmla="*/ 484369 w 539684"/>
                  <a:gd name="connsiteY26-3150" fmla="*/ 257141 h 492336"/>
                  <a:gd name="connsiteX27-3151" fmla="*/ 527353 w 539684"/>
                  <a:gd name="connsiteY27-3152" fmla="*/ 257141 h 492336"/>
                  <a:gd name="connsiteX28-3153" fmla="*/ 539684 w 539684"/>
                  <a:gd name="connsiteY28-3154" fmla="*/ 269477 h 492336"/>
                  <a:gd name="connsiteX29-3155" fmla="*/ 527353 w 539684"/>
                  <a:gd name="connsiteY29-3156" fmla="*/ 281698 h 492336"/>
                  <a:gd name="connsiteX30-3157" fmla="*/ 484369 w 539684"/>
                  <a:gd name="connsiteY30-3158" fmla="*/ 281698 h 492336"/>
                  <a:gd name="connsiteX31-3159" fmla="*/ 472153 w 539684"/>
                  <a:gd name="connsiteY31-3160" fmla="*/ 269477 h 492336"/>
                  <a:gd name="connsiteX32-3161" fmla="*/ 484369 w 539684"/>
                  <a:gd name="connsiteY32-3162" fmla="*/ 257141 h 492336"/>
                  <a:gd name="connsiteX33-3163" fmla="*/ 12331 w 539684"/>
                  <a:gd name="connsiteY33-3164" fmla="*/ 257141 h 492336"/>
                  <a:gd name="connsiteX34-3165" fmla="*/ 55200 w 539684"/>
                  <a:gd name="connsiteY34-3166" fmla="*/ 257141 h 492336"/>
                  <a:gd name="connsiteX35-3167" fmla="*/ 67531 w 539684"/>
                  <a:gd name="connsiteY35-3168" fmla="*/ 269477 h 492336"/>
                  <a:gd name="connsiteX36-3169" fmla="*/ 55200 w 539684"/>
                  <a:gd name="connsiteY36-3170" fmla="*/ 281698 h 492336"/>
                  <a:gd name="connsiteX37-3171" fmla="*/ 12331 w 539684"/>
                  <a:gd name="connsiteY37-3172" fmla="*/ 281698 h 492336"/>
                  <a:gd name="connsiteX38-3173" fmla="*/ 0 w 539684"/>
                  <a:gd name="connsiteY38-3174" fmla="*/ 269477 h 492336"/>
                  <a:gd name="connsiteX39-3175" fmla="*/ 12331 w 539684"/>
                  <a:gd name="connsiteY39-3176" fmla="*/ 257141 h 492336"/>
                  <a:gd name="connsiteX40-3177" fmla="*/ 496023 w 539684"/>
                  <a:gd name="connsiteY40-3178" fmla="*/ 129008 h 492336"/>
                  <a:gd name="connsiteX41-3179" fmla="*/ 503485 w 539684"/>
                  <a:gd name="connsiteY41-3180" fmla="*/ 134749 h 492336"/>
                  <a:gd name="connsiteX42-3181" fmla="*/ 498990 w 539684"/>
                  <a:gd name="connsiteY42-3182" fmla="*/ 151441 h 492336"/>
                  <a:gd name="connsiteX43-3183" fmla="*/ 461766 w 539684"/>
                  <a:gd name="connsiteY43-3184" fmla="*/ 172968 h 492336"/>
                  <a:gd name="connsiteX44-3185" fmla="*/ 455658 w 539684"/>
                  <a:gd name="connsiteY44-3186" fmla="*/ 174579 h 492336"/>
                  <a:gd name="connsiteX45-3187" fmla="*/ 445055 w 539684"/>
                  <a:gd name="connsiteY45-3188" fmla="*/ 168478 h 492336"/>
                  <a:gd name="connsiteX46-3189" fmla="*/ 449550 w 539684"/>
                  <a:gd name="connsiteY46-3190" fmla="*/ 151671 h 492336"/>
                  <a:gd name="connsiteX47-3191" fmla="*/ 486659 w 539684"/>
                  <a:gd name="connsiteY47-3192" fmla="*/ 130260 h 492336"/>
                  <a:gd name="connsiteX48-3193" fmla="*/ 496023 w 539684"/>
                  <a:gd name="connsiteY48-3194" fmla="*/ 129008 h 492336"/>
                  <a:gd name="connsiteX49-3195" fmla="*/ 43604 w 539684"/>
                  <a:gd name="connsiteY49-3196" fmla="*/ 129008 h 492336"/>
                  <a:gd name="connsiteX50-3197" fmla="*/ 52910 w 539684"/>
                  <a:gd name="connsiteY50-3198" fmla="*/ 130260 h 492336"/>
                  <a:gd name="connsiteX51-3199" fmla="*/ 90134 w 539684"/>
                  <a:gd name="connsiteY51-3200" fmla="*/ 151671 h 492336"/>
                  <a:gd name="connsiteX52-3201" fmla="*/ 94629 w 539684"/>
                  <a:gd name="connsiteY52-3202" fmla="*/ 168478 h 492336"/>
                  <a:gd name="connsiteX53-3203" fmla="*/ 84026 w 539684"/>
                  <a:gd name="connsiteY53-3204" fmla="*/ 174579 h 492336"/>
                  <a:gd name="connsiteX54-3205" fmla="*/ 77918 w 539684"/>
                  <a:gd name="connsiteY54-3206" fmla="*/ 172968 h 492336"/>
                  <a:gd name="connsiteX55-3207" fmla="*/ 40694 w 539684"/>
                  <a:gd name="connsiteY55-3208" fmla="*/ 151441 h 492336"/>
                  <a:gd name="connsiteX56-3209" fmla="*/ 36199 w 539684"/>
                  <a:gd name="connsiteY56-3210" fmla="*/ 134749 h 492336"/>
                  <a:gd name="connsiteX57-3211" fmla="*/ 43604 w 539684"/>
                  <a:gd name="connsiteY57-3212" fmla="*/ 129008 h 492336"/>
                  <a:gd name="connsiteX58-3213" fmla="*/ 267591 w 539684"/>
                  <a:gd name="connsiteY58-3214" fmla="*/ 115653 h 492336"/>
                  <a:gd name="connsiteX59-3215" fmla="*/ 425015 w 539684"/>
                  <a:gd name="connsiteY59-3216" fmla="*/ 270629 h 492336"/>
                  <a:gd name="connsiteX60-3217" fmla="*/ 409572 w 539684"/>
                  <a:gd name="connsiteY60-3218" fmla="*/ 338165 h 492336"/>
                  <a:gd name="connsiteX61-3219" fmla="*/ 365434 w 539684"/>
                  <a:gd name="connsiteY61-3220" fmla="*/ 488539 h 492336"/>
                  <a:gd name="connsiteX62-3221" fmla="*/ 365434 w 539684"/>
                  <a:gd name="connsiteY62-3222" fmla="*/ 492336 h 492336"/>
                  <a:gd name="connsiteX63-3223" fmla="*/ 334318 w 539684"/>
                  <a:gd name="connsiteY63-3224" fmla="*/ 492336 h 492336"/>
                  <a:gd name="connsiteX64-3225" fmla="*/ 334318 w 539684"/>
                  <a:gd name="connsiteY64-3226" fmla="*/ 387293 h 492336"/>
                  <a:gd name="connsiteX65-3227" fmla="*/ 334202 w 539684"/>
                  <a:gd name="connsiteY65-3228" fmla="*/ 383151 h 492336"/>
                  <a:gd name="connsiteX66-3229" fmla="*/ 349530 w 539684"/>
                  <a:gd name="connsiteY66-3230" fmla="*/ 274541 h 492336"/>
                  <a:gd name="connsiteX67-3231" fmla="*/ 346418 w 539684"/>
                  <a:gd name="connsiteY67-3232" fmla="*/ 264531 h 492336"/>
                  <a:gd name="connsiteX68-3233" fmla="*/ 329016 w 539684"/>
                  <a:gd name="connsiteY68-3234" fmla="*/ 263726 h 492336"/>
                  <a:gd name="connsiteX69-3235" fmla="*/ 301358 w 539684"/>
                  <a:gd name="connsiteY69-3236" fmla="*/ 289268 h 492336"/>
                  <a:gd name="connsiteX70-3237" fmla="*/ 278885 w 539684"/>
                  <a:gd name="connsiteY70-3238" fmla="*/ 264531 h 492336"/>
                  <a:gd name="connsiteX71-3239" fmla="*/ 269781 w 539684"/>
                  <a:gd name="connsiteY71-3240" fmla="*/ 260505 h 492336"/>
                  <a:gd name="connsiteX72-3241" fmla="*/ 260676 w 539684"/>
                  <a:gd name="connsiteY72-3242" fmla="*/ 264531 h 492336"/>
                  <a:gd name="connsiteX73-3243" fmla="*/ 238319 w 539684"/>
                  <a:gd name="connsiteY73-3244" fmla="*/ 289268 h 492336"/>
                  <a:gd name="connsiteX74-3245" fmla="*/ 210660 w 539684"/>
                  <a:gd name="connsiteY74-3246" fmla="*/ 263841 h 492336"/>
                  <a:gd name="connsiteX75-3247" fmla="*/ 200519 w 539684"/>
                  <a:gd name="connsiteY75-3248" fmla="*/ 260620 h 492336"/>
                  <a:gd name="connsiteX76-3249" fmla="*/ 190032 w 539684"/>
                  <a:gd name="connsiteY76-3250" fmla="*/ 274541 h 492336"/>
                  <a:gd name="connsiteX77-3251" fmla="*/ 205474 w 539684"/>
                  <a:gd name="connsiteY77-3252" fmla="*/ 383151 h 492336"/>
                  <a:gd name="connsiteX78-3253" fmla="*/ 205359 w 539684"/>
                  <a:gd name="connsiteY78-3254" fmla="*/ 387293 h 492336"/>
                  <a:gd name="connsiteX79-3255" fmla="*/ 205359 w 539684"/>
                  <a:gd name="connsiteY79-3256" fmla="*/ 492336 h 492336"/>
                  <a:gd name="connsiteX80-3257" fmla="*/ 174243 w 539684"/>
                  <a:gd name="connsiteY80-3258" fmla="*/ 492336 h 492336"/>
                  <a:gd name="connsiteX81-3259" fmla="*/ 174243 w 539684"/>
                  <a:gd name="connsiteY81-3260" fmla="*/ 489230 h 492336"/>
                  <a:gd name="connsiteX82-3261" fmla="*/ 131257 w 539684"/>
                  <a:gd name="connsiteY82-3262" fmla="*/ 340466 h 492336"/>
                  <a:gd name="connsiteX83-3263" fmla="*/ 114662 w 539684"/>
                  <a:gd name="connsiteY83-3264" fmla="*/ 271089 h 492336"/>
                  <a:gd name="connsiteX84-3265" fmla="*/ 267591 w 539684"/>
                  <a:gd name="connsiteY84-3266" fmla="*/ 115653 h 492336"/>
                  <a:gd name="connsiteX85-3267" fmla="*/ 395400 w 539684"/>
                  <a:gd name="connsiteY85-3268" fmla="*/ 34872 h 492336"/>
                  <a:gd name="connsiteX86-3269" fmla="*/ 404717 w 539684"/>
                  <a:gd name="connsiteY86-3270" fmla="*/ 36123 h 492336"/>
                  <a:gd name="connsiteX87-3271" fmla="*/ 409210 w 539684"/>
                  <a:gd name="connsiteY87-3272" fmla="*/ 52806 h 492336"/>
                  <a:gd name="connsiteX88-3273" fmla="*/ 387782 w 539684"/>
                  <a:gd name="connsiteY88-3274" fmla="*/ 89968 h 492336"/>
                  <a:gd name="connsiteX89-3275" fmla="*/ 377068 w 539684"/>
                  <a:gd name="connsiteY89-3276" fmla="*/ 96181 h 492336"/>
                  <a:gd name="connsiteX90-3277" fmla="*/ 370963 w 539684"/>
                  <a:gd name="connsiteY90-3278" fmla="*/ 94455 h 492336"/>
                  <a:gd name="connsiteX91-3279" fmla="*/ 366470 w 539684"/>
                  <a:gd name="connsiteY91-3280" fmla="*/ 77772 h 492336"/>
                  <a:gd name="connsiteX92-3281" fmla="*/ 387898 w 539684"/>
                  <a:gd name="connsiteY92-3282" fmla="*/ 40610 h 492336"/>
                  <a:gd name="connsiteX93-3283" fmla="*/ 395400 w 539684"/>
                  <a:gd name="connsiteY93-3284" fmla="*/ 34872 h 492336"/>
                  <a:gd name="connsiteX94-3285" fmla="*/ 144269 w 539684"/>
                  <a:gd name="connsiteY94-3286" fmla="*/ 34872 h 492336"/>
                  <a:gd name="connsiteX95-3287" fmla="*/ 151671 w 539684"/>
                  <a:gd name="connsiteY95-3288" fmla="*/ 40610 h 492336"/>
                  <a:gd name="connsiteX96-3289" fmla="*/ 173214 w 539684"/>
                  <a:gd name="connsiteY96-3290" fmla="*/ 77772 h 492336"/>
                  <a:gd name="connsiteX97-3291" fmla="*/ 168721 w 539684"/>
                  <a:gd name="connsiteY97-3292" fmla="*/ 94455 h 492336"/>
                  <a:gd name="connsiteX98-3293" fmla="*/ 162500 w 539684"/>
                  <a:gd name="connsiteY98-3294" fmla="*/ 96181 h 492336"/>
                  <a:gd name="connsiteX99-3295" fmla="*/ 151902 w 539684"/>
                  <a:gd name="connsiteY99-3296" fmla="*/ 89968 h 492336"/>
                  <a:gd name="connsiteX100-3297" fmla="*/ 130474 w 539684"/>
                  <a:gd name="connsiteY100-3298" fmla="*/ 52806 h 492336"/>
                  <a:gd name="connsiteX101-3299" fmla="*/ 134967 w 539684"/>
                  <a:gd name="connsiteY101-3300" fmla="*/ 36123 h 492336"/>
                  <a:gd name="connsiteX102-3301" fmla="*/ 144269 w 539684"/>
                  <a:gd name="connsiteY102-3302" fmla="*/ 34872 h 492336"/>
                  <a:gd name="connsiteX103-3303" fmla="*/ 269785 w 539684"/>
                  <a:gd name="connsiteY103-3304" fmla="*/ 0 h 492336"/>
                  <a:gd name="connsiteX104-3305" fmla="*/ 282121 w 539684"/>
                  <a:gd name="connsiteY104-3306" fmla="*/ 12318 h 492336"/>
                  <a:gd name="connsiteX105-3307" fmla="*/ 282121 w 539684"/>
                  <a:gd name="connsiteY105-3308" fmla="*/ 55258 h 492336"/>
                  <a:gd name="connsiteX106-3309" fmla="*/ 269785 w 539684"/>
                  <a:gd name="connsiteY106-3310" fmla="*/ 67461 h 492336"/>
                  <a:gd name="connsiteX107-3311" fmla="*/ 257564 w 539684"/>
                  <a:gd name="connsiteY107-3312" fmla="*/ 55258 h 492336"/>
                  <a:gd name="connsiteX108-3313" fmla="*/ 257564 w 539684"/>
                  <a:gd name="connsiteY108-3314" fmla="*/ 12318 h 492336"/>
                  <a:gd name="connsiteX109-3315" fmla="*/ 269785 w 539684"/>
                  <a:gd name="connsiteY109-3316" fmla="*/ 0 h 492336"/>
                  <a:gd name="connsiteX0-3317" fmla="*/ 452459 w 539684"/>
                  <a:gd name="connsiteY0-3318" fmla="*/ 364695 h 492336"/>
                  <a:gd name="connsiteX1-3319" fmla="*/ 461766 w 539684"/>
                  <a:gd name="connsiteY1-3320" fmla="*/ 365904 h 492336"/>
                  <a:gd name="connsiteX2-3321" fmla="*/ 498990 w 539684"/>
                  <a:gd name="connsiteY2-3322" fmla="*/ 387430 h 492336"/>
                  <a:gd name="connsiteX3-3323" fmla="*/ 503485 w 539684"/>
                  <a:gd name="connsiteY3-3324" fmla="*/ 404122 h 492336"/>
                  <a:gd name="connsiteX4-3325" fmla="*/ 492882 w 539684"/>
                  <a:gd name="connsiteY4-3326" fmla="*/ 410338 h 492336"/>
                  <a:gd name="connsiteX5-3327" fmla="*/ 486659 w 539684"/>
                  <a:gd name="connsiteY5-3328" fmla="*/ 408612 h 492336"/>
                  <a:gd name="connsiteX6-3329" fmla="*/ 449550 w 539684"/>
                  <a:gd name="connsiteY6-3330" fmla="*/ 387200 h 492336"/>
                  <a:gd name="connsiteX7-3331" fmla="*/ 445055 w 539684"/>
                  <a:gd name="connsiteY7-3332" fmla="*/ 370393 h 492336"/>
                  <a:gd name="connsiteX8-3333" fmla="*/ 452459 w 539684"/>
                  <a:gd name="connsiteY8-3334" fmla="*/ 364695 h 492336"/>
                  <a:gd name="connsiteX9-3335" fmla="*/ 87225 w 539684"/>
                  <a:gd name="connsiteY9-3336" fmla="*/ 364695 h 492336"/>
                  <a:gd name="connsiteX10-3337" fmla="*/ 94629 w 539684"/>
                  <a:gd name="connsiteY10-3338" fmla="*/ 370393 h 492336"/>
                  <a:gd name="connsiteX11-3339" fmla="*/ 90134 w 539684"/>
                  <a:gd name="connsiteY11-3340" fmla="*/ 387200 h 492336"/>
                  <a:gd name="connsiteX12-3341" fmla="*/ 52910 w 539684"/>
                  <a:gd name="connsiteY12-3342" fmla="*/ 408612 h 492336"/>
                  <a:gd name="connsiteX13-3343" fmla="*/ 46802 w 539684"/>
                  <a:gd name="connsiteY13-3344" fmla="*/ 410338 h 492336"/>
                  <a:gd name="connsiteX14-3345" fmla="*/ 36199 w 539684"/>
                  <a:gd name="connsiteY14-3346" fmla="*/ 404122 h 492336"/>
                  <a:gd name="connsiteX15-3347" fmla="*/ 40694 w 539684"/>
                  <a:gd name="connsiteY15-3348" fmla="*/ 387430 h 492336"/>
                  <a:gd name="connsiteX16-3349" fmla="*/ 77918 w 539684"/>
                  <a:gd name="connsiteY16-3350" fmla="*/ 365904 h 492336"/>
                  <a:gd name="connsiteX17-3351" fmla="*/ 87225 w 539684"/>
                  <a:gd name="connsiteY17-3352" fmla="*/ 364695 h 492336"/>
                  <a:gd name="connsiteX18-3353" fmla="*/ 230839 w 539684"/>
                  <a:gd name="connsiteY18-3354" fmla="*/ 315712 h 492336"/>
                  <a:gd name="connsiteX19-3355" fmla="*/ 291446 w 539684"/>
                  <a:gd name="connsiteY19-3356" fmla="*/ 314906 h 492336"/>
                  <a:gd name="connsiteX20-3357" fmla="*/ 299973 w 539684"/>
                  <a:gd name="connsiteY20-3358" fmla="*/ 318934 h 492336"/>
                  <a:gd name="connsiteX21-3359" fmla="*/ 282536 w 539684"/>
                  <a:gd name="connsiteY21-3360" fmla="*/ 357532 h 492336"/>
                  <a:gd name="connsiteX22-3361" fmla="*/ 308845 w 539684"/>
                  <a:gd name="connsiteY22-3362" fmla="*/ 315712 h 492336"/>
                  <a:gd name="connsiteX23-3363" fmla="*/ 320367 w 539684"/>
                  <a:gd name="connsiteY23-3364" fmla="*/ 305123 h 492336"/>
                  <a:gd name="connsiteX24-3365" fmla="*/ 219317 w 539684"/>
                  <a:gd name="connsiteY24-3366" fmla="*/ 305123 h 492336"/>
                  <a:gd name="connsiteX25-3367" fmla="*/ 230839 w 539684"/>
                  <a:gd name="connsiteY25-3368" fmla="*/ 315712 h 492336"/>
                  <a:gd name="connsiteX26-3369" fmla="*/ 484369 w 539684"/>
                  <a:gd name="connsiteY26-3370" fmla="*/ 257141 h 492336"/>
                  <a:gd name="connsiteX27-3371" fmla="*/ 527353 w 539684"/>
                  <a:gd name="connsiteY27-3372" fmla="*/ 257141 h 492336"/>
                  <a:gd name="connsiteX28-3373" fmla="*/ 539684 w 539684"/>
                  <a:gd name="connsiteY28-3374" fmla="*/ 269477 h 492336"/>
                  <a:gd name="connsiteX29-3375" fmla="*/ 527353 w 539684"/>
                  <a:gd name="connsiteY29-3376" fmla="*/ 281698 h 492336"/>
                  <a:gd name="connsiteX30-3377" fmla="*/ 484369 w 539684"/>
                  <a:gd name="connsiteY30-3378" fmla="*/ 281698 h 492336"/>
                  <a:gd name="connsiteX31-3379" fmla="*/ 472153 w 539684"/>
                  <a:gd name="connsiteY31-3380" fmla="*/ 269477 h 492336"/>
                  <a:gd name="connsiteX32-3381" fmla="*/ 484369 w 539684"/>
                  <a:gd name="connsiteY32-3382" fmla="*/ 257141 h 492336"/>
                  <a:gd name="connsiteX33-3383" fmla="*/ 12331 w 539684"/>
                  <a:gd name="connsiteY33-3384" fmla="*/ 257141 h 492336"/>
                  <a:gd name="connsiteX34-3385" fmla="*/ 55200 w 539684"/>
                  <a:gd name="connsiteY34-3386" fmla="*/ 257141 h 492336"/>
                  <a:gd name="connsiteX35-3387" fmla="*/ 67531 w 539684"/>
                  <a:gd name="connsiteY35-3388" fmla="*/ 269477 h 492336"/>
                  <a:gd name="connsiteX36-3389" fmla="*/ 55200 w 539684"/>
                  <a:gd name="connsiteY36-3390" fmla="*/ 281698 h 492336"/>
                  <a:gd name="connsiteX37-3391" fmla="*/ 12331 w 539684"/>
                  <a:gd name="connsiteY37-3392" fmla="*/ 281698 h 492336"/>
                  <a:gd name="connsiteX38-3393" fmla="*/ 0 w 539684"/>
                  <a:gd name="connsiteY38-3394" fmla="*/ 269477 h 492336"/>
                  <a:gd name="connsiteX39-3395" fmla="*/ 12331 w 539684"/>
                  <a:gd name="connsiteY39-3396" fmla="*/ 257141 h 492336"/>
                  <a:gd name="connsiteX40-3397" fmla="*/ 496023 w 539684"/>
                  <a:gd name="connsiteY40-3398" fmla="*/ 129008 h 492336"/>
                  <a:gd name="connsiteX41-3399" fmla="*/ 503485 w 539684"/>
                  <a:gd name="connsiteY41-3400" fmla="*/ 134749 h 492336"/>
                  <a:gd name="connsiteX42-3401" fmla="*/ 498990 w 539684"/>
                  <a:gd name="connsiteY42-3402" fmla="*/ 151441 h 492336"/>
                  <a:gd name="connsiteX43-3403" fmla="*/ 461766 w 539684"/>
                  <a:gd name="connsiteY43-3404" fmla="*/ 172968 h 492336"/>
                  <a:gd name="connsiteX44-3405" fmla="*/ 455658 w 539684"/>
                  <a:gd name="connsiteY44-3406" fmla="*/ 174579 h 492336"/>
                  <a:gd name="connsiteX45-3407" fmla="*/ 445055 w 539684"/>
                  <a:gd name="connsiteY45-3408" fmla="*/ 168478 h 492336"/>
                  <a:gd name="connsiteX46-3409" fmla="*/ 449550 w 539684"/>
                  <a:gd name="connsiteY46-3410" fmla="*/ 151671 h 492336"/>
                  <a:gd name="connsiteX47-3411" fmla="*/ 486659 w 539684"/>
                  <a:gd name="connsiteY47-3412" fmla="*/ 130260 h 492336"/>
                  <a:gd name="connsiteX48-3413" fmla="*/ 496023 w 539684"/>
                  <a:gd name="connsiteY48-3414" fmla="*/ 129008 h 492336"/>
                  <a:gd name="connsiteX49-3415" fmla="*/ 43604 w 539684"/>
                  <a:gd name="connsiteY49-3416" fmla="*/ 129008 h 492336"/>
                  <a:gd name="connsiteX50-3417" fmla="*/ 52910 w 539684"/>
                  <a:gd name="connsiteY50-3418" fmla="*/ 130260 h 492336"/>
                  <a:gd name="connsiteX51-3419" fmla="*/ 90134 w 539684"/>
                  <a:gd name="connsiteY51-3420" fmla="*/ 151671 h 492336"/>
                  <a:gd name="connsiteX52-3421" fmla="*/ 94629 w 539684"/>
                  <a:gd name="connsiteY52-3422" fmla="*/ 168478 h 492336"/>
                  <a:gd name="connsiteX53-3423" fmla="*/ 84026 w 539684"/>
                  <a:gd name="connsiteY53-3424" fmla="*/ 174579 h 492336"/>
                  <a:gd name="connsiteX54-3425" fmla="*/ 77918 w 539684"/>
                  <a:gd name="connsiteY54-3426" fmla="*/ 172968 h 492336"/>
                  <a:gd name="connsiteX55-3427" fmla="*/ 40694 w 539684"/>
                  <a:gd name="connsiteY55-3428" fmla="*/ 151441 h 492336"/>
                  <a:gd name="connsiteX56-3429" fmla="*/ 36199 w 539684"/>
                  <a:gd name="connsiteY56-3430" fmla="*/ 134749 h 492336"/>
                  <a:gd name="connsiteX57-3431" fmla="*/ 43604 w 539684"/>
                  <a:gd name="connsiteY57-3432" fmla="*/ 129008 h 492336"/>
                  <a:gd name="connsiteX58-3433" fmla="*/ 267591 w 539684"/>
                  <a:gd name="connsiteY58-3434" fmla="*/ 115653 h 492336"/>
                  <a:gd name="connsiteX59-3435" fmla="*/ 425015 w 539684"/>
                  <a:gd name="connsiteY59-3436" fmla="*/ 270629 h 492336"/>
                  <a:gd name="connsiteX60-3437" fmla="*/ 409572 w 539684"/>
                  <a:gd name="connsiteY60-3438" fmla="*/ 338165 h 492336"/>
                  <a:gd name="connsiteX61-3439" fmla="*/ 365434 w 539684"/>
                  <a:gd name="connsiteY61-3440" fmla="*/ 488539 h 492336"/>
                  <a:gd name="connsiteX62-3441" fmla="*/ 365434 w 539684"/>
                  <a:gd name="connsiteY62-3442" fmla="*/ 492336 h 492336"/>
                  <a:gd name="connsiteX63-3443" fmla="*/ 334318 w 539684"/>
                  <a:gd name="connsiteY63-3444" fmla="*/ 492336 h 492336"/>
                  <a:gd name="connsiteX64-3445" fmla="*/ 334318 w 539684"/>
                  <a:gd name="connsiteY64-3446" fmla="*/ 387293 h 492336"/>
                  <a:gd name="connsiteX65-3447" fmla="*/ 334202 w 539684"/>
                  <a:gd name="connsiteY65-3448" fmla="*/ 383151 h 492336"/>
                  <a:gd name="connsiteX66-3449" fmla="*/ 349530 w 539684"/>
                  <a:gd name="connsiteY66-3450" fmla="*/ 274541 h 492336"/>
                  <a:gd name="connsiteX67-3451" fmla="*/ 346418 w 539684"/>
                  <a:gd name="connsiteY67-3452" fmla="*/ 264531 h 492336"/>
                  <a:gd name="connsiteX68-3453" fmla="*/ 329016 w 539684"/>
                  <a:gd name="connsiteY68-3454" fmla="*/ 263726 h 492336"/>
                  <a:gd name="connsiteX69-3455" fmla="*/ 301358 w 539684"/>
                  <a:gd name="connsiteY69-3456" fmla="*/ 289268 h 492336"/>
                  <a:gd name="connsiteX70-3457" fmla="*/ 278885 w 539684"/>
                  <a:gd name="connsiteY70-3458" fmla="*/ 264531 h 492336"/>
                  <a:gd name="connsiteX71-3459" fmla="*/ 269781 w 539684"/>
                  <a:gd name="connsiteY71-3460" fmla="*/ 260505 h 492336"/>
                  <a:gd name="connsiteX72-3461" fmla="*/ 260676 w 539684"/>
                  <a:gd name="connsiteY72-3462" fmla="*/ 264531 h 492336"/>
                  <a:gd name="connsiteX73-3463" fmla="*/ 238319 w 539684"/>
                  <a:gd name="connsiteY73-3464" fmla="*/ 289268 h 492336"/>
                  <a:gd name="connsiteX74-3465" fmla="*/ 210660 w 539684"/>
                  <a:gd name="connsiteY74-3466" fmla="*/ 263841 h 492336"/>
                  <a:gd name="connsiteX75-3467" fmla="*/ 200519 w 539684"/>
                  <a:gd name="connsiteY75-3468" fmla="*/ 260620 h 492336"/>
                  <a:gd name="connsiteX76-3469" fmla="*/ 190032 w 539684"/>
                  <a:gd name="connsiteY76-3470" fmla="*/ 274541 h 492336"/>
                  <a:gd name="connsiteX77-3471" fmla="*/ 205474 w 539684"/>
                  <a:gd name="connsiteY77-3472" fmla="*/ 383151 h 492336"/>
                  <a:gd name="connsiteX78-3473" fmla="*/ 205359 w 539684"/>
                  <a:gd name="connsiteY78-3474" fmla="*/ 387293 h 492336"/>
                  <a:gd name="connsiteX79-3475" fmla="*/ 205359 w 539684"/>
                  <a:gd name="connsiteY79-3476" fmla="*/ 492336 h 492336"/>
                  <a:gd name="connsiteX80-3477" fmla="*/ 174243 w 539684"/>
                  <a:gd name="connsiteY80-3478" fmla="*/ 492336 h 492336"/>
                  <a:gd name="connsiteX81-3479" fmla="*/ 174243 w 539684"/>
                  <a:gd name="connsiteY81-3480" fmla="*/ 489230 h 492336"/>
                  <a:gd name="connsiteX82-3481" fmla="*/ 131257 w 539684"/>
                  <a:gd name="connsiteY82-3482" fmla="*/ 340466 h 492336"/>
                  <a:gd name="connsiteX83-3483" fmla="*/ 114662 w 539684"/>
                  <a:gd name="connsiteY83-3484" fmla="*/ 271089 h 492336"/>
                  <a:gd name="connsiteX84-3485" fmla="*/ 267591 w 539684"/>
                  <a:gd name="connsiteY84-3486" fmla="*/ 115653 h 492336"/>
                  <a:gd name="connsiteX85-3487" fmla="*/ 395400 w 539684"/>
                  <a:gd name="connsiteY85-3488" fmla="*/ 34872 h 492336"/>
                  <a:gd name="connsiteX86-3489" fmla="*/ 404717 w 539684"/>
                  <a:gd name="connsiteY86-3490" fmla="*/ 36123 h 492336"/>
                  <a:gd name="connsiteX87-3491" fmla="*/ 409210 w 539684"/>
                  <a:gd name="connsiteY87-3492" fmla="*/ 52806 h 492336"/>
                  <a:gd name="connsiteX88-3493" fmla="*/ 387782 w 539684"/>
                  <a:gd name="connsiteY88-3494" fmla="*/ 89968 h 492336"/>
                  <a:gd name="connsiteX89-3495" fmla="*/ 377068 w 539684"/>
                  <a:gd name="connsiteY89-3496" fmla="*/ 96181 h 492336"/>
                  <a:gd name="connsiteX90-3497" fmla="*/ 370963 w 539684"/>
                  <a:gd name="connsiteY90-3498" fmla="*/ 94455 h 492336"/>
                  <a:gd name="connsiteX91-3499" fmla="*/ 366470 w 539684"/>
                  <a:gd name="connsiteY91-3500" fmla="*/ 77772 h 492336"/>
                  <a:gd name="connsiteX92-3501" fmla="*/ 387898 w 539684"/>
                  <a:gd name="connsiteY92-3502" fmla="*/ 40610 h 492336"/>
                  <a:gd name="connsiteX93-3503" fmla="*/ 395400 w 539684"/>
                  <a:gd name="connsiteY93-3504" fmla="*/ 34872 h 492336"/>
                  <a:gd name="connsiteX94-3505" fmla="*/ 144269 w 539684"/>
                  <a:gd name="connsiteY94-3506" fmla="*/ 34872 h 492336"/>
                  <a:gd name="connsiteX95-3507" fmla="*/ 151671 w 539684"/>
                  <a:gd name="connsiteY95-3508" fmla="*/ 40610 h 492336"/>
                  <a:gd name="connsiteX96-3509" fmla="*/ 173214 w 539684"/>
                  <a:gd name="connsiteY96-3510" fmla="*/ 77772 h 492336"/>
                  <a:gd name="connsiteX97-3511" fmla="*/ 168721 w 539684"/>
                  <a:gd name="connsiteY97-3512" fmla="*/ 94455 h 492336"/>
                  <a:gd name="connsiteX98-3513" fmla="*/ 162500 w 539684"/>
                  <a:gd name="connsiteY98-3514" fmla="*/ 96181 h 492336"/>
                  <a:gd name="connsiteX99-3515" fmla="*/ 151902 w 539684"/>
                  <a:gd name="connsiteY99-3516" fmla="*/ 89968 h 492336"/>
                  <a:gd name="connsiteX100-3517" fmla="*/ 130474 w 539684"/>
                  <a:gd name="connsiteY100-3518" fmla="*/ 52806 h 492336"/>
                  <a:gd name="connsiteX101-3519" fmla="*/ 134967 w 539684"/>
                  <a:gd name="connsiteY101-3520" fmla="*/ 36123 h 492336"/>
                  <a:gd name="connsiteX102-3521" fmla="*/ 144269 w 539684"/>
                  <a:gd name="connsiteY102-3522" fmla="*/ 34872 h 492336"/>
                  <a:gd name="connsiteX103-3523" fmla="*/ 269785 w 539684"/>
                  <a:gd name="connsiteY103-3524" fmla="*/ 0 h 492336"/>
                  <a:gd name="connsiteX104-3525" fmla="*/ 282121 w 539684"/>
                  <a:gd name="connsiteY104-3526" fmla="*/ 12318 h 492336"/>
                  <a:gd name="connsiteX105-3527" fmla="*/ 282121 w 539684"/>
                  <a:gd name="connsiteY105-3528" fmla="*/ 55258 h 492336"/>
                  <a:gd name="connsiteX106-3529" fmla="*/ 269785 w 539684"/>
                  <a:gd name="connsiteY106-3530" fmla="*/ 67461 h 492336"/>
                  <a:gd name="connsiteX107-3531" fmla="*/ 257564 w 539684"/>
                  <a:gd name="connsiteY107-3532" fmla="*/ 55258 h 492336"/>
                  <a:gd name="connsiteX108-3533" fmla="*/ 257564 w 539684"/>
                  <a:gd name="connsiteY108-3534" fmla="*/ 12318 h 492336"/>
                  <a:gd name="connsiteX109-3535" fmla="*/ 269785 w 539684"/>
                  <a:gd name="connsiteY109-3536" fmla="*/ 0 h 492336"/>
                  <a:gd name="connsiteX0-3537" fmla="*/ 452459 w 539684"/>
                  <a:gd name="connsiteY0-3538" fmla="*/ 364695 h 492336"/>
                  <a:gd name="connsiteX1-3539" fmla="*/ 461766 w 539684"/>
                  <a:gd name="connsiteY1-3540" fmla="*/ 365904 h 492336"/>
                  <a:gd name="connsiteX2-3541" fmla="*/ 498990 w 539684"/>
                  <a:gd name="connsiteY2-3542" fmla="*/ 387430 h 492336"/>
                  <a:gd name="connsiteX3-3543" fmla="*/ 503485 w 539684"/>
                  <a:gd name="connsiteY3-3544" fmla="*/ 404122 h 492336"/>
                  <a:gd name="connsiteX4-3545" fmla="*/ 492882 w 539684"/>
                  <a:gd name="connsiteY4-3546" fmla="*/ 410338 h 492336"/>
                  <a:gd name="connsiteX5-3547" fmla="*/ 486659 w 539684"/>
                  <a:gd name="connsiteY5-3548" fmla="*/ 408612 h 492336"/>
                  <a:gd name="connsiteX6-3549" fmla="*/ 449550 w 539684"/>
                  <a:gd name="connsiteY6-3550" fmla="*/ 387200 h 492336"/>
                  <a:gd name="connsiteX7-3551" fmla="*/ 445055 w 539684"/>
                  <a:gd name="connsiteY7-3552" fmla="*/ 370393 h 492336"/>
                  <a:gd name="connsiteX8-3553" fmla="*/ 452459 w 539684"/>
                  <a:gd name="connsiteY8-3554" fmla="*/ 364695 h 492336"/>
                  <a:gd name="connsiteX9-3555" fmla="*/ 87225 w 539684"/>
                  <a:gd name="connsiteY9-3556" fmla="*/ 364695 h 492336"/>
                  <a:gd name="connsiteX10-3557" fmla="*/ 94629 w 539684"/>
                  <a:gd name="connsiteY10-3558" fmla="*/ 370393 h 492336"/>
                  <a:gd name="connsiteX11-3559" fmla="*/ 90134 w 539684"/>
                  <a:gd name="connsiteY11-3560" fmla="*/ 387200 h 492336"/>
                  <a:gd name="connsiteX12-3561" fmla="*/ 52910 w 539684"/>
                  <a:gd name="connsiteY12-3562" fmla="*/ 408612 h 492336"/>
                  <a:gd name="connsiteX13-3563" fmla="*/ 46802 w 539684"/>
                  <a:gd name="connsiteY13-3564" fmla="*/ 410338 h 492336"/>
                  <a:gd name="connsiteX14-3565" fmla="*/ 36199 w 539684"/>
                  <a:gd name="connsiteY14-3566" fmla="*/ 404122 h 492336"/>
                  <a:gd name="connsiteX15-3567" fmla="*/ 40694 w 539684"/>
                  <a:gd name="connsiteY15-3568" fmla="*/ 387430 h 492336"/>
                  <a:gd name="connsiteX16-3569" fmla="*/ 77918 w 539684"/>
                  <a:gd name="connsiteY16-3570" fmla="*/ 365904 h 492336"/>
                  <a:gd name="connsiteX17-3571" fmla="*/ 87225 w 539684"/>
                  <a:gd name="connsiteY17-3572" fmla="*/ 364695 h 492336"/>
                  <a:gd name="connsiteX18-3573" fmla="*/ 230839 w 539684"/>
                  <a:gd name="connsiteY18-3574" fmla="*/ 315712 h 492336"/>
                  <a:gd name="connsiteX19-3575" fmla="*/ 291446 w 539684"/>
                  <a:gd name="connsiteY19-3576" fmla="*/ 314906 h 492336"/>
                  <a:gd name="connsiteX20-3577" fmla="*/ 299973 w 539684"/>
                  <a:gd name="connsiteY20-3578" fmla="*/ 318934 h 492336"/>
                  <a:gd name="connsiteX21-3579" fmla="*/ 308845 w 539684"/>
                  <a:gd name="connsiteY21-3580" fmla="*/ 315712 h 492336"/>
                  <a:gd name="connsiteX22-3581" fmla="*/ 320367 w 539684"/>
                  <a:gd name="connsiteY22-3582" fmla="*/ 305123 h 492336"/>
                  <a:gd name="connsiteX23-3583" fmla="*/ 219317 w 539684"/>
                  <a:gd name="connsiteY23-3584" fmla="*/ 305123 h 492336"/>
                  <a:gd name="connsiteX24-3585" fmla="*/ 230839 w 539684"/>
                  <a:gd name="connsiteY24-3586" fmla="*/ 315712 h 492336"/>
                  <a:gd name="connsiteX25-3587" fmla="*/ 484369 w 539684"/>
                  <a:gd name="connsiteY25-3588" fmla="*/ 257141 h 492336"/>
                  <a:gd name="connsiteX26-3589" fmla="*/ 527353 w 539684"/>
                  <a:gd name="connsiteY26-3590" fmla="*/ 257141 h 492336"/>
                  <a:gd name="connsiteX27-3591" fmla="*/ 539684 w 539684"/>
                  <a:gd name="connsiteY27-3592" fmla="*/ 269477 h 492336"/>
                  <a:gd name="connsiteX28-3593" fmla="*/ 527353 w 539684"/>
                  <a:gd name="connsiteY28-3594" fmla="*/ 281698 h 492336"/>
                  <a:gd name="connsiteX29-3595" fmla="*/ 484369 w 539684"/>
                  <a:gd name="connsiteY29-3596" fmla="*/ 281698 h 492336"/>
                  <a:gd name="connsiteX30-3597" fmla="*/ 472153 w 539684"/>
                  <a:gd name="connsiteY30-3598" fmla="*/ 269477 h 492336"/>
                  <a:gd name="connsiteX31-3599" fmla="*/ 484369 w 539684"/>
                  <a:gd name="connsiteY31-3600" fmla="*/ 257141 h 492336"/>
                  <a:gd name="connsiteX32-3601" fmla="*/ 12331 w 539684"/>
                  <a:gd name="connsiteY32-3602" fmla="*/ 257141 h 492336"/>
                  <a:gd name="connsiteX33-3603" fmla="*/ 55200 w 539684"/>
                  <a:gd name="connsiteY33-3604" fmla="*/ 257141 h 492336"/>
                  <a:gd name="connsiteX34-3605" fmla="*/ 67531 w 539684"/>
                  <a:gd name="connsiteY34-3606" fmla="*/ 269477 h 492336"/>
                  <a:gd name="connsiteX35-3607" fmla="*/ 55200 w 539684"/>
                  <a:gd name="connsiteY35-3608" fmla="*/ 281698 h 492336"/>
                  <a:gd name="connsiteX36-3609" fmla="*/ 12331 w 539684"/>
                  <a:gd name="connsiteY36-3610" fmla="*/ 281698 h 492336"/>
                  <a:gd name="connsiteX37-3611" fmla="*/ 0 w 539684"/>
                  <a:gd name="connsiteY37-3612" fmla="*/ 269477 h 492336"/>
                  <a:gd name="connsiteX38-3613" fmla="*/ 12331 w 539684"/>
                  <a:gd name="connsiteY38-3614" fmla="*/ 257141 h 492336"/>
                  <a:gd name="connsiteX39-3615" fmla="*/ 496023 w 539684"/>
                  <a:gd name="connsiteY39-3616" fmla="*/ 129008 h 492336"/>
                  <a:gd name="connsiteX40-3617" fmla="*/ 503485 w 539684"/>
                  <a:gd name="connsiteY40-3618" fmla="*/ 134749 h 492336"/>
                  <a:gd name="connsiteX41-3619" fmla="*/ 498990 w 539684"/>
                  <a:gd name="connsiteY41-3620" fmla="*/ 151441 h 492336"/>
                  <a:gd name="connsiteX42-3621" fmla="*/ 461766 w 539684"/>
                  <a:gd name="connsiteY42-3622" fmla="*/ 172968 h 492336"/>
                  <a:gd name="connsiteX43-3623" fmla="*/ 455658 w 539684"/>
                  <a:gd name="connsiteY43-3624" fmla="*/ 174579 h 492336"/>
                  <a:gd name="connsiteX44-3625" fmla="*/ 445055 w 539684"/>
                  <a:gd name="connsiteY44-3626" fmla="*/ 168478 h 492336"/>
                  <a:gd name="connsiteX45-3627" fmla="*/ 449550 w 539684"/>
                  <a:gd name="connsiteY45-3628" fmla="*/ 151671 h 492336"/>
                  <a:gd name="connsiteX46-3629" fmla="*/ 486659 w 539684"/>
                  <a:gd name="connsiteY46-3630" fmla="*/ 130260 h 492336"/>
                  <a:gd name="connsiteX47-3631" fmla="*/ 496023 w 539684"/>
                  <a:gd name="connsiteY47-3632" fmla="*/ 129008 h 492336"/>
                  <a:gd name="connsiteX48-3633" fmla="*/ 43604 w 539684"/>
                  <a:gd name="connsiteY48-3634" fmla="*/ 129008 h 492336"/>
                  <a:gd name="connsiteX49-3635" fmla="*/ 52910 w 539684"/>
                  <a:gd name="connsiteY49-3636" fmla="*/ 130260 h 492336"/>
                  <a:gd name="connsiteX50-3637" fmla="*/ 90134 w 539684"/>
                  <a:gd name="connsiteY50-3638" fmla="*/ 151671 h 492336"/>
                  <a:gd name="connsiteX51-3639" fmla="*/ 94629 w 539684"/>
                  <a:gd name="connsiteY51-3640" fmla="*/ 168478 h 492336"/>
                  <a:gd name="connsiteX52-3641" fmla="*/ 84026 w 539684"/>
                  <a:gd name="connsiteY52-3642" fmla="*/ 174579 h 492336"/>
                  <a:gd name="connsiteX53-3643" fmla="*/ 77918 w 539684"/>
                  <a:gd name="connsiteY53-3644" fmla="*/ 172968 h 492336"/>
                  <a:gd name="connsiteX54-3645" fmla="*/ 40694 w 539684"/>
                  <a:gd name="connsiteY54-3646" fmla="*/ 151441 h 492336"/>
                  <a:gd name="connsiteX55-3647" fmla="*/ 36199 w 539684"/>
                  <a:gd name="connsiteY55-3648" fmla="*/ 134749 h 492336"/>
                  <a:gd name="connsiteX56-3649" fmla="*/ 43604 w 539684"/>
                  <a:gd name="connsiteY56-3650" fmla="*/ 129008 h 492336"/>
                  <a:gd name="connsiteX57-3651" fmla="*/ 267591 w 539684"/>
                  <a:gd name="connsiteY57-3652" fmla="*/ 115653 h 492336"/>
                  <a:gd name="connsiteX58-3653" fmla="*/ 425015 w 539684"/>
                  <a:gd name="connsiteY58-3654" fmla="*/ 270629 h 492336"/>
                  <a:gd name="connsiteX59-3655" fmla="*/ 409572 w 539684"/>
                  <a:gd name="connsiteY59-3656" fmla="*/ 338165 h 492336"/>
                  <a:gd name="connsiteX60-3657" fmla="*/ 365434 w 539684"/>
                  <a:gd name="connsiteY60-3658" fmla="*/ 488539 h 492336"/>
                  <a:gd name="connsiteX61-3659" fmla="*/ 365434 w 539684"/>
                  <a:gd name="connsiteY61-3660" fmla="*/ 492336 h 492336"/>
                  <a:gd name="connsiteX62-3661" fmla="*/ 334318 w 539684"/>
                  <a:gd name="connsiteY62-3662" fmla="*/ 492336 h 492336"/>
                  <a:gd name="connsiteX63-3663" fmla="*/ 334318 w 539684"/>
                  <a:gd name="connsiteY63-3664" fmla="*/ 387293 h 492336"/>
                  <a:gd name="connsiteX64-3665" fmla="*/ 334202 w 539684"/>
                  <a:gd name="connsiteY64-3666" fmla="*/ 383151 h 492336"/>
                  <a:gd name="connsiteX65-3667" fmla="*/ 349530 w 539684"/>
                  <a:gd name="connsiteY65-3668" fmla="*/ 274541 h 492336"/>
                  <a:gd name="connsiteX66-3669" fmla="*/ 346418 w 539684"/>
                  <a:gd name="connsiteY66-3670" fmla="*/ 264531 h 492336"/>
                  <a:gd name="connsiteX67-3671" fmla="*/ 329016 w 539684"/>
                  <a:gd name="connsiteY67-3672" fmla="*/ 263726 h 492336"/>
                  <a:gd name="connsiteX68-3673" fmla="*/ 301358 w 539684"/>
                  <a:gd name="connsiteY68-3674" fmla="*/ 289268 h 492336"/>
                  <a:gd name="connsiteX69-3675" fmla="*/ 278885 w 539684"/>
                  <a:gd name="connsiteY69-3676" fmla="*/ 264531 h 492336"/>
                  <a:gd name="connsiteX70-3677" fmla="*/ 269781 w 539684"/>
                  <a:gd name="connsiteY70-3678" fmla="*/ 260505 h 492336"/>
                  <a:gd name="connsiteX71-3679" fmla="*/ 260676 w 539684"/>
                  <a:gd name="connsiteY71-3680" fmla="*/ 264531 h 492336"/>
                  <a:gd name="connsiteX72-3681" fmla="*/ 238319 w 539684"/>
                  <a:gd name="connsiteY72-3682" fmla="*/ 289268 h 492336"/>
                  <a:gd name="connsiteX73-3683" fmla="*/ 210660 w 539684"/>
                  <a:gd name="connsiteY73-3684" fmla="*/ 263841 h 492336"/>
                  <a:gd name="connsiteX74-3685" fmla="*/ 200519 w 539684"/>
                  <a:gd name="connsiteY74-3686" fmla="*/ 260620 h 492336"/>
                  <a:gd name="connsiteX75-3687" fmla="*/ 190032 w 539684"/>
                  <a:gd name="connsiteY75-3688" fmla="*/ 274541 h 492336"/>
                  <a:gd name="connsiteX76-3689" fmla="*/ 205474 w 539684"/>
                  <a:gd name="connsiteY76-3690" fmla="*/ 383151 h 492336"/>
                  <a:gd name="connsiteX77-3691" fmla="*/ 205359 w 539684"/>
                  <a:gd name="connsiteY77-3692" fmla="*/ 387293 h 492336"/>
                  <a:gd name="connsiteX78-3693" fmla="*/ 205359 w 539684"/>
                  <a:gd name="connsiteY78-3694" fmla="*/ 492336 h 492336"/>
                  <a:gd name="connsiteX79-3695" fmla="*/ 174243 w 539684"/>
                  <a:gd name="connsiteY79-3696" fmla="*/ 492336 h 492336"/>
                  <a:gd name="connsiteX80-3697" fmla="*/ 174243 w 539684"/>
                  <a:gd name="connsiteY80-3698" fmla="*/ 489230 h 492336"/>
                  <a:gd name="connsiteX81-3699" fmla="*/ 131257 w 539684"/>
                  <a:gd name="connsiteY81-3700" fmla="*/ 340466 h 492336"/>
                  <a:gd name="connsiteX82-3701" fmla="*/ 114662 w 539684"/>
                  <a:gd name="connsiteY82-3702" fmla="*/ 271089 h 492336"/>
                  <a:gd name="connsiteX83-3703" fmla="*/ 267591 w 539684"/>
                  <a:gd name="connsiteY83-3704" fmla="*/ 115653 h 492336"/>
                  <a:gd name="connsiteX84-3705" fmla="*/ 395400 w 539684"/>
                  <a:gd name="connsiteY84-3706" fmla="*/ 34872 h 492336"/>
                  <a:gd name="connsiteX85-3707" fmla="*/ 404717 w 539684"/>
                  <a:gd name="connsiteY85-3708" fmla="*/ 36123 h 492336"/>
                  <a:gd name="connsiteX86-3709" fmla="*/ 409210 w 539684"/>
                  <a:gd name="connsiteY86-3710" fmla="*/ 52806 h 492336"/>
                  <a:gd name="connsiteX87-3711" fmla="*/ 387782 w 539684"/>
                  <a:gd name="connsiteY87-3712" fmla="*/ 89968 h 492336"/>
                  <a:gd name="connsiteX88-3713" fmla="*/ 377068 w 539684"/>
                  <a:gd name="connsiteY88-3714" fmla="*/ 96181 h 492336"/>
                  <a:gd name="connsiteX89-3715" fmla="*/ 370963 w 539684"/>
                  <a:gd name="connsiteY89-3716" fmla="*/ 94455 h 492336"/>
                  <a:gd name="connsiteX90-3717" fmla="*/ 366470 w 539684"/>
                  <a:gd name="connsiteY90-3718" fmla="*/ 77772 h 492336"/>
                  <a:gd name="connsiteX91-3719" fmla="*/ 387898 w 539684"/>
                  <a:gd name="connsiteY91-3720" fmla="*/ 40610 h 492336"/>
                  <a:gd name="connsiteX92-3721" fmla="*/ 395400 w 539684"/>
                  <a:gd name="connsiteY92-3722" fmla="*/ 34872 h 492336"/>
                  <a:gd name="connsiteX93-3723" fmla="*/ 144269 w 539684"/>
                  <a:gd name="connsiteY93-3724" fmla="*/ 34872 h 492336"/>
                  <a:gd name="connsiteX94-3725" fmla="*/ 151671 w 539684"/>
                  <a:gd name="connsiteY94-3726" fmla="*/ 40610 h 492336"/>
                  <a:gd name="connsiteX95-3727" fmla="*/ 173214 w 539684"/>
                  <a:gd name="connsiteY95-3728" fmla="*/ 77772 h 492336"/>
                  <a:gd name="connsiteX96-3729" fmla="*/ 168721 w 539684"/>
                  <a:gd name="connsiteY96-3730" fmla="*/ 94455 h 492336"/>
                  <a:gd name="connsiteX97-3731" fmla="*/ 162500 w 539684"/>
                  <a:gd name="connsiteY97-3732" fmla="*/ 96181 h 492336"/>
                  <a:gd name="connsiteX98-3733" fmla="*/ 151902 w 539684"/>
                  <a:gd name="connsiteY98-3734" fmla="*/ 89968 h 492336"/>
                  <a:gd name="connsiteX99-3735" fmla="*/ 130474 w 539684"/>
                  <a:gd name="connsiteY99-3736" fmla="*/ 52806 h 492336"/>
                  <a:gd name="connsiteX100-3737" fmla="*/ 134967 w 539684"/>
                  <a:gd name="connsiteY100-3738" fmla="*/ 36123 h 492336"/>
                  <a:gd name="connsiteX101-3739" fmla="*/ 144269 w 539684"/>
                  <a:gd name="connsiteY101-3740" fmla="*/ 34872 h 492336"/>
                  <a:gd name="connsiteX102-3741" fmla="*/ 269785 w 539684"/>
                  <a:gd name="connsiteY102-3742" fmla="*/ 0 h 492336"/>
                  <a:gd name="connsiteX103-3743" fmla="*/ 282121 w 539684"/>
                  <a:gd name="connsiteY103-3744" fmla="*/ 12318 h 492336"/>
                  <a:gd name="connsiteX104-3745" fmla="*/ 282121 w 539684"/>
                  <a:gd name="connsiteY104-3746" fmla="*/ 55258 h 492336"/>
                  <a:gd name="connsiteX105-3747" fmla="*/ 269785 w 539684"/>
                  <a:gd name="connsiteY105-3748" fmla="*/ 67461 h 492336"/>
                  <a:gd name="connsiteX106-3749" fmla="*/ 257564 w 539684"/>
                  <a:gd name="connsiteY106-3750" fmla="*/ 55258 h 492336"/>
                  <a:gd name="connsiteX107-3751" fmla="*/ 257564 w 539684"/>
                  <a:gd name="connsiteY107-3752" fmla="*/ 12318 h 492336"/>
                  <a:gd name="connsiteX108-3753" fmla="*/ 269785 w 539684"/>
                  <a:gd name="connsiteY108-3754" fmla="*/ 0 h 492336"/>
                  <a:gd name="connsiteX0-3755" fmla="*/ 452459 w 539684"/>
                  <a:gd name="connsiteY0-3756" fmla="*/ 364695 h 492336"/>
                  <a:gd name="connsiteX1-3757" fmla="*/ 461766 w 539684"/>
                  <a:gd name="connsiteY1-3758" fmla="*/ 365904 h 492336"/>
                  <a:gd name="connsiteX2-3759" fmla="*/ 498990 w 539684"/>
                  <a:gd name="connsiteY2-3760" fmla="*/ 387430 h 492336"/>
                  <a:gd name="connsiteX3-3761" fmla="*/ 503485 w 539684"/>
                  <a:gd name="connsiteY3-3762" fmla="*/ 404122 h 492336"/>
                  <a:gd name="connsiteX4-3763" fmla="*/ 492882 w 539684"/>
                  <a:gd name="connsiteY4-3764" fmla="*/ 410338 h 492336"/>
                  <a:gd name="connsiteX5-3765" fmla="*/ 486659 w 539684"/>
                  <a:gd name="connsiteY5-3766" fmla="*/ 408612 h 492336"/>
                  <a:gd name="connsiteX6-3767" fmla="*/ 449550 w 539684"/>
                  <a:gd name="connsiteY6-3768" fmla="*/ 387200 h 492336"/>
                  <a:gd name="connsiteX7-3769" fmla="*/ 445055 w 539684"/>
                  <a:gd name="connsiteY7-3770" fmla="*/ 370393 h 492336"/>
                  <a:gd name="connsiteX8-3771" fmla="*/ 452459 w 539684"/>
                  <a:gd name="connsiteY8-3772" fmla="*/ 364695 h 492336"/>
                  <a:gd name="connsiteX9-3773" fmla="*/ 87225 w 539684"/>
                  <a:gd name="connsiteY9-3774" fmla="*/ 364695 h 492336"/>
                  <a:gd name="connsiteX10-3775" fmla="*/ 94629 w 539684"/>
                  <a:gd name="connsiteY10-3776" fmla="*/ 370393 h 492336"/>
                  <a:gd name="connsiteX11-3777" fmla="*/ 90134 w 539684"/>
                  <a:gd name="connsiteY11-3778" fmla="*/ 387200 h 492336"/>
                  <a:gd name="connsiteX12-3779" fmla="*/ 52910 w 539684"/>
                  <a:gd name="connsiteY12-3780" fmla="*/ 408612 h 492336"/>
                  <a:gd name="connsiteX13-3781" fmla="*/ 46802 w 539684"/>
                  <a:gd name="connsiteY13-3782" fmla="*/ 410338 h 492336"/>
                  <a:gd name="connsiteX14-3783" fmla="*/ 36199 w 539684"/>
                  <a:gd name="connsiteY14-3784" fmla="*/ 404122 h 492336"/>
                  <a:gd name="connsiteX15-3785" fmla="*/ 40694 w 539684"/>
                  <a:gd name="connsiteY15-3786" fmla="*/ 387430 h 492336"/>
                  <a:gd name="connsiteX16-3787" fmla="*/ 77918 w 539684"/>
                  <a:gd name="connsiteY16-3788" fmla="*/ 365904 h 492336"/>
                  <a:gd name="connsiteX17-3789" fmla="*/ 87225 w 539684"/>
                  <a:gd name="connsiteY17-3790" fmla="*/ 364695 h 492336"/>
                  <a:gd name="connsiteX18-3791" fmla="*/ 230839 w 539684"/>
                  <a:gd name="connsiteY18-3792" fmla="*/ 315712 h 492336"/>
                  <a:gd name="connsiteX19-3793" fmla="*/ 291446 w 539684"/>
                  <a:gd name="connsiteY19-3794" fmla="*/ 314906 h 492336"/>
                  <a:gd name="connsiteX20-3795" fmla="*/ 276814 w 539684"/>
                  <a:gd name="connsiteY20-3796" fmla="*/ 347239 h 492336"/>
                  <a:gd name="connsiteX21-3797" fmla="*/ 308845 w 539684"/>
                  <a:gd name="connsiteY21-3798" fmla="*/ 315712 h 492336"/>
                  <a:gd name="connsiteX22-3799" fmla="*/ 320367 w 539684"/>
                  <a:gd name="connsiteY22-3800" fmla="*/ 305123 h 492336"/>
                  <a:gd name="connsiteX23-3801" fmla="*/ 219317 w 539684"/>
                  <a:gd name="connsiteY23-3802" fmla="*/ 305123 h 492336"/>
                  <a:gd name="connsiteX24-3803" fmla="*/ 230839 w 539684"/>
                  <a:gd name="connsiteY24-3804" fmla="*/ 315712 h 492336"/>
                  <a:gd name="connsiteX25-3805" fmla="*/ 484369 w 539684"/>
                  <a:gd name="connsiteY25-3806" fmla="*/ 257141 h 492336"/>
                  <a:gd name="connsiteX26-3807" fmla="*/ 527353 w 539684"/>
                  <a:gd name="connsiteY26-3808" fmla="*/ 257141 h 492336"/>
                  <a:gd name="connsiteX27-3809" fmla="*/ 539684 w 539684"/>
                  <a:gd name="connsiteY27-3810" fmla="*/ 269477 h 492336"/>
                  <a:gd name="connsiteX28-3811" fmla="*/ 527353 w 539684"/>
                  <a:gd name="connsiteY28-3812" fmla="*/ 281698 h 492336"/>
                  <a:gd name="connsiteX29-3813" fmla="*/ 484369 w 539684"/>
                  <a:gd name="connsiteY29-3814" fmla="*/ 281698 h 492336"/>
                  <a:gd name="connsiteX30-3815" fmla="*/ 472153 w 539684"/>
                  <a:gd name="connsiteY30-3816" fmla="*/ 269477 h 492336"/>
                  <a:gd name="connsiteX31-3817" fmla="*/ 484369 w 539684"/>
                  <a:gd name="connsiteY31-3818" fmla="*/ 257141 h 492336"/>
                  <a:gd name="connsiteX32-3819" fmla="*/ 12331 w 539684"/>
                  <a:gd name="connsiteY32-3820" fmla="*/ 257141 h 492336"/>
                  <a:gd name="connsiteX33-3821" fmla="*/ 55200 w 539684"/>
                  <a:gd name="connsiteY33-3822" fmla="*/ 257141 h 492336"/>
                  <a:gd name="connsiteX34-3823" fmla="*/ 67531 w 539684"/>
                  <a:gd name="connsiteY34-3824" fmla="*/ 269477 h 492336"/>
                  <a:gd name="connsiteX35-3825" fmla="*/ 55200 w 539684"/>
                  <a:gd name="connsiteY35-3826" fmla="*/ 281698 h 492336"/>
                  <a:gd name="connsiteX36-3827" fmla="*/ 12331 w 539684"/>
                  <a:gd name="connsiteY36-3828" fmla="*/ 281698 h 492336"/>
                  <a:gd name="connsiteX37-3829" fmla="*/ 0 w 539684"/>
                  <a:gd name="connsiteY37-3830" fmla="*/ 269477 h 492336"/>
                  <a:gd name="connsiteX38-3831" fmla="*/ 12331 w 539684"/>
                  <a:gd name="connsiteY38-3832" fmla="*/ 257141 h 492336"/>
                  <a:gd name="connsiteX39-3833" fmla="*/ 496023 w 539684"/>
                  <a:gd name="connsiteY39-3834" fmla="*/ 129008 h 492336"/>
                  <a:gd name="connsiteX40-3835" fmla="*/ 503485 w 539684"/>
                  <a:gd name="connsiteY40-3836" fmla="*/ 134749 h 492336"/>
                  <a:gd name="connsiteX41-3837" fmla="*/ 498990 w 539684"/>
                  <a:gd name="connsiteY41-3838" fmla="*/ 151441 h 492336"/>
                  <a:gd name="connsiteX42-3839" fmla="*/ 461766 w 539684"/>
                  <a:gd name="connsiteY42-3840" fmla="*/ 172968 h 492336"/>
                  <a:gd name="connsiteX43-3841" fmla="*/ 455658 w 539684"/>
                  <a:gd name="connsiteY43-3842" fmla="*/ 174579 h 492336"/>
                  <a:gd name="connsiteX44-3843" fmla="*/ 445055 w 539684"/>
                  <a:gd name="connsiteY44-3844" fmla="*/ 168478 h 492336"/>
                  <a:gd name="connsiteX45-3845" fmla="*/ 449550 w 539684"/>
                  <a:gd name="connsiteY45-3846" fmla="*/ 151671 h 492336"/>
                  <a:gd name="connsiteX46-3847" fmla="*/ 486659 w 539684"/>
                  <a:gd name="connsiteY46-3848" fmla="*/ 130260 h 492336"/>
                  <a:gd name="connsiteX47-3849" fmla="*/ 496023 w 539684"/>
                  <a:gd name="connsiteY47-3850" fmla="*/ 129008 h 492336"/>
                  <a:gd name="connsiteX48-3851" fmla="*/ 43604 w 539684"/>
                  <a:gd name="connsiteY48-3852" fmla="*/ 129008 h 492336"/>
                  <a:gd name="connsiteX49-3853" fmla="*/ 52910 w 539684"/>
                  <a:gd name="connsiteY49-3854" fmla="*/ 130260 h 492336"/>
                  <a:gd name="connsiteX50-3855" fmla="*/ 90134 w 539684"/>
                  <a:gd name="connsiteY50-3856" fmla="*/ 151671 h 492336"/>
                  <a:gd name="connsiteX51-3857" fmla="*/ 94629 w 539684"/>
                  <a:gd name="connsiteY51-3858" fmla="*/ 168478 h 492336"/>
                  <a:gd name="connsiteX52-3859" fmla="*/ 84026 w 539684"/>
                  <a:gd name="connsiteY52-3860" fmla="*/ 174579 h 492336"/>
                  <a:gd name="connsiteX53-3861" fmla="*/ 77918 w 539684"/>
                  <a:gd name="connsiteY53-3862" fmla="*/ 172968 h 492336"/>
                  <a:gd name="connsiteX54-3863" fmla="*/ 40694 w 539684"/>
                  <a:gd name="connsiteY54-3864" fmla="*/ 151441 h 492336"/>
                  <a:gd name="connsiteX55-3865" fmla="*/ 36199 w 539684"/>
                  <a:gd name="connsiteY55-3866" fmla="*/ 134749 h 492336"/>
                  <a:gd name="connsiteX56-3867" fmla="*/ 43604 w 539684"/>
                  <a:gd name="connsiteY56-3868" fmla="*/ 129008 h 492336"/>
                  <a:gd name="connsiteX57-3869" fmla="*/ 267591 w 539684"/>
                  <a:gd name="connsiteY57-3870" fmla="*/ 115653 h 492336"/>
                  <a:gd name="connsiteX58-3871" fmla="*/ 425015 w 539684"/>
                  <a:gd name="connsiteY58-3872" fmla="*/ 270629 h 492336"/>
                  <a:gd name="connsiteX59-3873" fmla="*/ 409572 w 539684"/>
                  <a:gd name="connsiteY59-3874" fmla="*/ 338165 h 492336"/>
                  <a:gd name="connsiteX60-3875" fmla="*/ 365434 w 539684"/>
                  <a:gd name="connsiteY60-3876" fmla="*/ 488539 h 492336"/>
                  <a:gd name="connsiteX61-3877" fmla="*/ 365434 w 539684"/>
                  <a:gd name="connsiteY61-3878" fmla="*/ 492336 h 492336"/>
                  <a:gd name="connsiteX62-3879" fmla="*/ 334318 w 539684"/>
                  <a:gd name="connsiteY62-3880" fmla="*/ 492336 h 492336"/>
                  <a:gd name="connsiteX63-3881" fmla="*/ 334318 w 539684"/>
                  <a:gd name="connsiteY63-3882" fmla="*/ 387293 h 492336"/>
                  <a:gd name="connsiteX64-3883" fmla="*/ 334202 w 539684"/>
                  <a:gd name="connsiteY64-3884" fmla="*/ 383151 h 492336"/>
                  <a:gd name="connsiteX65-3885" fmla="*/ 349530 w 539684"/>
                  <a:gd name="connsiteY65-3886" fmla="*/ 274541 h 492336"/>
                  <a:gd name="connsiteX66-3887" fmla="*/ 346418 w 539684"/>
                  <a:gd name="connsiteY66-3888" fmla="*/ 264531 h 492336"/>
                  <a:gd name="connsiteX67-3889" fmla="*/ 329016 w 539684"/>
                  <a:gd name="connsiteY67-3890" fmla="*/ 263726 h 492336"/>
                  <a:gd name="connsiteX68-3891" fmla="*/ 301358 w 539684"/>
                  <a:gd name="connsiteY68-3892" fmla="*/ 289268 h 492336"/>
                  <a:gd name="connsiteX69-3893" fmla="*/ 278885 w 539684"/>
                  <a:gd name="connsiteY69-3894" fmla="*/ 264531 h 492336"/>
                  <a:gd name="connsiteX70-3895" fmla="*/ 269781 w 539684"/>
                  <a:gd name="connsiteY70-3896" fmla="*/ 260505 h 492336"/>
                  <a:gd name="connsiteX71-3897" fmla="*/ 260676 w 539684"/>
                  <a:gd name="connsiteY71-3898" fmla="*/ 264531 h 492336"/>
                  <a:gd name="connsiteX72-3899" fmla="*/ 238319 w 539684"/>
                  <a:gd name="connsiteY72-3900" fmla="*/ 289268 h 492336"/>
                  <a:gd name="connsiteX73-3901" fmla="*/ 210660 w 539684"/>
                  <a:gd name="connsiteY73-3902" fmla="*/ 263841 h 492336"/>
                  <a:gd name="connsiteX74-3903" fmla="*/ 200519 w 539684"/>
                  <a:gd name="connsiteY74-3904" fmla="*/ 260620 h 492336"/>
                  <a:gd name="connsiteX75-3905" fmla="*/ 190032 w 539684"/>
                  <a:gd name="connsiteY75-3906" fmla="*/ 274541 h 492336"/>
                  <a:gd name="connsiteX76-3907" fmla="*/ 205474 w 539684"/>
                  <a:gd name="connsiteY76-3908" fmla="*/ 383151 h 492336"/>
                  <a:gd name="connsiteX77-3909" fmla="*/ 205359 w 539684"/>
                  <a:gd name="connsiteY77-3910" fmla="*/ 387293 h 492336"/>
                  <a:gd name="connsiteX78-3911" fmla="*/ 205359 w 539684"/>
                  <a:gd name="connsiteY78-3912" fmla="*/ 492336 h 492336"/>
                  <a:gd name="connsiteX79-3913" fmla="*/ 174243 w 539684"/>
                  <a:gd name="connsiteY79-3914" fmla="*/ 492336 h 492336"/>
                  <a:gd name="connsiteX80-3915" fmla="*/ 174243 w 539684"/>
                  <a:gd name="connsiteY80-3916" fmla="*/ 489230 h 492336"/>
                  <a:gd name="connsiteX81-3917" fmla="*/ 131257 w 539684"/>
                  <a:gd name="connsiteY81-3918" fmla="*/ 340466 h 492336"/>
                  <a:gd name="connsiteX82-3919" fmla="*/ 114662 w 539684"/>
                  <a:gd name="connsiteY82-3920" fmla="*/ 271089 h 492336"/>
                  <a:gd name="connsiteX83-3921" fmla="*/ 267591 w 539684"/>
                  <a:gd name="connsiteY83-3922" fmla="*/ 115653 h 492336"/>
                  <a:gd name="connsiteX84-3923" fmla="*/ 395400 w 539684"/>
                  <a:gd name="connsiteY84-3924" fmla="*/ 34872 h 492336"/>
                  <a:gd name="connsiteX85-3925" fmla="*/ 404717 w 539684"/>
                  <a:gd name="connsiteY85-3926" fmla="*/ 36123 h 492336"/>
                  <a:gd name="connsiteX86-3927" fmla="*/ 409210 w 539684"/>
                  <a:gd name="connsiteY86-3928" fmla="*/ 52806 h 492336"/>
                  <a:gd name="connsiteX87-3929" fmla="*/ 387782 w 539684"/>
                  <a:gd name="connsiteY87-3930" fmla="*/ 89968 h 492336"/>
                  <a:gd name="connsiteX88-3931" fmla="*/ 377068 w 539684"/>
                  <a:gd name="connsiteY88-3932" fmla="*/ 96181 h 492336"/>
                  <a:gd name="connsiteX89-3933" fmla="*/ 370963 w 539684"/>
                  <a:gd name="connsiteY89-3934" fmla="*/ 94455 h 492336"/>
                  <a:gd name="connsiteX90-3935" fmla="*/ 366470 w 539684"/>
                  <a:gd name="connsiteY90-3936" fmla="*/ 77772 h 492336"/>
                  <a:gd name="connsiteX91-3937" fmla="*/ 387898 w 539684"/>
                  <a:gd name="connsiteY91-3938" fmla="*/ 40610 h 492336"/>
                  <a:gd name="connsiteX92-3939" fmla="*/ 395400 w 539684"/>
                  <a:gd name="connsiteY92-3940" fmla="*/ 34872 h 492336"/>
                  <a:gd name="connsiteX93-3941" fmla="*/ 144269 w 539684"/>
                  <a:gd name="connsiteY93-3942" fmla="*/ 34872 h 492336"/>
                  <a:gd name="connsiteX94-3943" fmla="*/ 151671 w 539684"/>
                  <a:gd name="connsiteY94-3944" fmla="*/ 40610 h 492336"/>
                  <a:gd name="connsiteX95-3945" fmla="*/ 173214 w 539684"/>
                  <a:gd name="connsiteY95-3946" fmla="*/ 77772 h 492336"/>
                  <a:gd name="connsiteX96-3947" fmla="*/ 168721 w 539684"/>
                  <a:gd name="connsiteY96-3948" fmla="*/ 94455 h 492336"/>
                  <a:gd name="connsiteX97-3949" fmla="*/ 162500 w 539684"/>
                  <a:gd name="connsiteY97-3950" fmla="*/ 96181 h 492336"/>
                  <a:gd name="connsiteX98-3951" fmla="*/ 151902 w 539684"/>
                  <a:gd name="connsiteY98-3952" fmla="*/ 89968 h 492336"/>
                  <a:gd name="connsiteX99-3953" fmla="*/ 130474 w 539684"/>
                  <a:gd name="connsiteY99-3954" fmla="*/ 52806 h 492336"/>
                  <a:gd name="connsiteX100-3955" fmla="*/ 134967 w 539684"/>
                  <a:gd name="connsiteY100-3956" fmla="*/ 36123 h 492336"/>
                  <a:gd name="connsiteX101-3957" fmla="*/ 144269 w 539684"/>
                  <a:gd name="connsiteY101-3958" fmla="*/ 34872 h 492336"/>
                  <a:gd name="connsiteX102-3959" fmla="*/ 269785 w 539684"/>
                  <a:gd name="connsiteY102-3960" fmla="*/ 0 h 492336"/>
                  <a:gd name="connsiteX103-3961" fmla="*/ 282121 w 539684"/>
                  <a:gd name="connsiteY103-3962" fmla="*/ 12318 h 492336"/>
                  <a:gd name="connsiteX104-3963" fmla="*/ 282121 w 539684"/>
                  <a:gd name="connsiteY104-3964" fmla="*/ 55258 h 492336"/>
                  <a:gd name="connsiteX105-3965" fmla="*/ 269785 w 539684"/>
                  <a:gd name="connsiteY105-3966" fmla="*/ 67461 h 492336"/>
                  <a:gd name="connsiteX106-3967" fmla="*/ 257564 w 539684"/>
                  <a:gd name="connsiteY106-3968" fmla="*/ 55258 h 492336"/>
                  <a:gd name="connsiteX107-3969" fmla="*/ 257564 w 539684"/>
                  <a:gd name="connsiteY107-3970" fmla="*/ 12318 h 492336"/>
                  <a:gd name="connsiteX108-3971" fmla="*/ 269785 w 539684"/>
                  <a:gd name="connsiteY108-3972" fmla="*/ 0 h 492336"/>
                  <a:gd name="connsiteX0-3973" fmla="*/ 452459 w 539684"/>
                  <a:gd name="connsiteY0-3974" fmla="*/ 364695 h 492336"/>
                  <a:gd name="connsiteX1-3975" fmla="*/ 461766 w 539684"/>
                  <a:gd name="connsiteY1-3976" fmla="*/ 365904 h 492336"/>
                  <a:gd name="connsiteX2-3977" fmla="*/ 498990 w 539684"/>
                  <a:gd name="connsiteY2-3978" fmla="*/ 387430 h 492336"/>
                  <a:gd name="connsiteX3-3979" fmla="*/ 503485 w 539684"/>
                  <a:gd name="connsiteY3-3980" fmla="*/ 404122 h 492336"/>
                  <a:gd name="connsiteX4-3981" fmla="*/ 492882 w 539684"/>
                  <a:gd name="connsiteY4-3982" fmla="*/ 410338 h 492336"/>
                  <a:gd name="connsiteX5-3983" fmla="*/ 486659 w 539684"/>
                  <a:gd name="connsiteY5-3984" fmla="*/ 408612 h 492336"/>
                  <a:gd name="connsiteX6-3985" fmla="*/ 449550 w 539684"/>
                  <a:gd name="connsiteY6-3986" fmla="*/ 387200 h 492336"/>
                  <a:gd name="connsiteX7-3987" fmla="*/ 445055 w 539684"/>
                  <a:gd name="connsiteY7-3988" fmla="*/ 370393 h 492336"/>
                  <a:gd name="connsiteX8-3989" fmla="*/ 452459 w 539684"/>
                  <a:gd name="connsiteY8-3990" fmla="*/ 364695 h 492336"/>
                  <a:gd name="connsiteX9-3991" fmla="*/ 87225 w 539684"/>
                  <a:gd name="connsiteY9-3992" fmla="*/ 364695 h 492336"/>
                  <a:gd name="connsiteX10-3993" fmla="*/ 94629 w 539684"/>
                  <a:gd name="connsiteY10-3994" fmla="*/ 370393 h 492336"/>
                  <a:gd name="connsiteX11-3995" fmla="*/ 90134 w 539684"/>
                  <a:gd name="connsiteY11-3996" fmla="*/ 387200 h 492336"/>
                  <a:gd name="connsiteX12-3997" fmla="*/ 52910 w 539684"/>
                  <a:gd name="connsiteY12-3998" fmla="*/ 408612 h 492336"/>
                  <a:gd name="connsiteX13-3999" fmla="*/ 46802 w 539684"/>
                  <a:gd name="connsiteY13-4000" fmla="*/ 410338 h 492336"/>
                  <a:gd name="connsiteX14-4001" fmla="*/ 36199 w 539684"/>
                  <a:gd name="connsiteY14-4002" fmla="*/ 404122 h 492336"/>
                  <a:gd name="connsiteX15-4003" fmla="*/ 40694 w 539684"/>
                  <a:gd name="connsiteY15-4004" fmla="*/ 387430 h 492336"/>
                  <a:gd name="connsiteX16-4005" fmla="*/ 77918 w 539684"/>
                  <a:gd name="connsiteY16-4006" fmla="*/ 365904 h 492336"/>
                  <a:gd name="connsiteX17-4007" fmla="*/ 87225 w 539684"/>
                  <a:gd name="connsiteY17-4008" fmla="*/ 364695 h 492336"/>
                  <a:gd name="connsiteX18-4009" fmla="*/ 230839 w 539684"/>
                  <a:gd name="connsiteY18-4010" fmla="*/ 315712 h 492336"/>
                  <a:gd name="connsiteX19-4011" fmla="*/ 291446 w 539684"/>
                  <a:gd name="connsiteY19-4012" fmla="*/ 314906 h 492336"/>
                  <a:gd name="connsiteX20-4013" fmla="*/ 308845 w 539684"/>
                  <a:gd name="connsiteY20-4014" fmla="*/ 315712 h 492336"/>
                  <a:gd name="connsiteX21-4015" fmla="*/ 320367 w 539684"/>
                  <a:gd name="connsiteY21-4016" fmla="*/ 305123 h 492336"/>
                  <a:gd name="connsiteX22-4017" fmla="*/ 219317 w 539684"/>
                  <a:gd name="connsiteY22-4018" fmla="*/ 305123 h 492336"/>
                  <a:gd name="connsiteX23-4019" fmla="*/ 230839 w 539684"/>
                  <a:gd name="connsiteY23-4020" fmla="*/ 315712 h 492336"/>
                  <a:gd name="connsiteX24-4021" fmla="*/ 484369 w 539684"/>
                  <a:gd name="connsiteY24-4022" fmla="*/ 257141 h 492336"/>
                  <a:gd name="connsiteX25-4023" fmla="*/ 527353 w 539684"/>
                  <a:gd name="connsiteY25-4024" fmla="*/ 257141 h 492336"/>
                  <a:gd name="connsiteX26-4025" fmla="*/ 539684 w 539684"/>
                  <a:gd name="connsiteY26-4026" fmla="*/ 269477 h 492336"/>
                  <a:gd name="connsiteX27-4027" fmla="*/ 527353 w 539684"/>
                  <a:gd name="connsiteY27-4028" fmla="*/ 281698 h 492336"/>
                  <a:gd name="connsiteX28-4029" fmla="*/ 484369 w 539684"/>
                  <a:gd name="connsiteY28-4030" fmla="*/ 281698 h 492336"/>
                  <a:gd name="connsiteX29-4031" fmla="*/ 472153 w 539684"/>
                  <a:gd name="connsiteY29-4032" fmla="*/ 269477 h 492336"/>
                  <a:gd name="connsiteX30-4033" fmla="*/ 484369 w 539684"/>
                  <a:gd name="connsiteY30-4034" fmla="*/ 257141 h 492336"/>
                  <a:gd name="connsiteX31-4035" fmla="*/ 12331 w 539684"/>
                  <a:gd name="connsiteY31-4036" fmla="*/ 257141 h 492336"/>
                  <a:gd name="connsiteX32-4037" fmla="*/ 55200 w 539684"/>
                  <a:gd name="connsiteY32-4038" fmla="*/ 257141 h 492336"/>
                  <a:gd name="connsiteX33-4039" fmla="*/ 67531 w 539684"/>
                  <a:gd name="connsiteY33-4040" fmla="*/ 269477 h 492336"/>
                  <a:gd name="connsiteX34-4041" fmla="*/ 55200 w 539684"/>
                  <a:gd name="connsiteY34-4042" fmla="*/ 281698 h 492336"/>
                  <a:gd name="connsiteX35-4043" fmla="*/ 12331 w 539684"/>
                  <a:gd name="connsiteY35-4044" fmla="*/ 281698 h 492336"/>
                  <a:gd name="connsiteX36-4045" fmla="*/ 0 w 539684"/>
                  <a:gd name="connsiteY36-4046" fmla="*/ 269477 h 492336"/>
                  <a:gd name="connsiteX37-4047" fmla="*/ 12331 w 539684"/>
                  <a:gd name="connsiteY37-4048" fmla="*/ 257141 h 492336"/>
                  <a:gd name="connsiteX38-4049" fmla="*/ 496023 w 539684"/>
                  <a:gd name="connsiteY38-4050" fmla="*/ 129008 h 492336"/>
                  <a:gd name="connsiteX39-4051" fmla="*/ 503485 w 539684"/>
                  <a:gd name="connsiteY39-4052" fmla="*/ 134749 h 492336"/>
                  <a:gd name="connsiteX40-4053" fmla="*/ 498990 w 539684"/>
                  <a:gd name="connsiteY40-4054" fmla="*/ 151441 h 492336"/>
                  <a:gd name="connsiteX41-4055" fmla="*/ 461766 w 539684"/>
                  <a:gd name="connsiteY41-4056" fmla="*/ 172968 h 492336"/>
                  <a:gd name="connsiteX42-4057" fmla="*/ 455658 w 539684"/>
                  <a:gd name="connsiteY42-4058" fmla="*/ 174579 h 492336"/>
                  <a:gd name="connsiteX43-4059" fmla="*/ 445055 w 539684"/>
                  <a:gd name="connsiteY43-4060" fmla="*/ 168478 h 492336"/>
                  <a:gd name="connsiteX44-4061" fmla="*/ 449550 w 539684"/>
                  <a:gd name="connsiteY44-4062" fmla="*/ 151671 h 492336"/>
                  <a:gd name="connsiteX45-4063" fmla="*/ 486659 w 539684"/>
                  <a:gd name="connsiteY45-4064" fmla="*/ 130260 h 492336"/>
                  <a:gd name="connsiteX46-4065" fmla="*/ 496023 w 539684"/>
                  <a:gd name="connsiteY46-4066" fmla="*/ 129008 h 492336"/>
                  <a:gd name="connsiteX47-4067" fmla="*/ 43604 w 539684"/>
                  <a:gd name="connsiteY47-4068" fmla="*/ 129008 h 492336"/>
                  <a:gd name="connsiteX48-4069" fmla="*/ 52910 w 539684"/>
                  <a:gd name="connsiteY48-4070" fmla="*/ 130260 h 492336"/>
                  <a:gd name="connsiteX49-4071" fmla="*/ 90134 w 539684"/>
                  <a:gd name="connsiteY49-4072" fmla="*/ 151671 h 492336"/>
                  <a:gd name="connsiteX50-4073" fmla="*/ 94629 w 539684"/>
                  <a:gd name="connsiteY50-4074" fmla="*/ 168478 h 492336"/>
                  <a:gd name="connsiteX51-4075" fmla="*/ 84026 w 539684"/>
                  <a:gd name="connsiteY51-4076" fmla="*/ 174579 h 492336"/>
                  <a:gd name="connsiteX52-4077" fmla="*/ 77918 w 539684"/>
                  <a:gd name="connsiteY52-4078" fmla="*/ 172968 h 492336"/>
                  <a:gd name="connsiteX53-4079" fmla="*/ 40694 w 539684"/>
                  <a:gd name="connsiteY53-4080" fmla="*/ 151441 h 492336"/>
                  <a:gd name="connsiteX54-4081" fmla="*/ 36199 w 539684"/>
                  <a:gd name="connsiteY54-4082" fmla="*/ 134749 h 492336"/>
                  <a:gd name="connsiteX55-4083" fmla="*/ 43604 w 539684"/>
                  <a:gd name="connsiteY55-4084" fmla="*/ 129008 h 492336"/>
                  <a:gd name="connsiteX56-4085" fmla="*/ 267591 w 539684"/>
                  <a:gd name="connsiteY56-4086" fmla="*/ 115653 h 492336"/>
                  <a:gd name="connsiteX57-4087" fmla="*/ 425015 w 539684"/>
                  <a:gd name="connsiteY57-4088" fmla="*/ 270629 h 492336"/>
                  <a:gd name="connsiteX58-4089" fmla="*/ 409572 w 539684"/>
                  <a:gd name="connsiteY58-4090" fmla="*/ 338165 h 492336"/>
                  <a:gd name="connsiteX59-4091" fmla="*/ 365434 w 539684"/>
                  <a:gd name="connsiteY59-4092" fmla="*/ 488539 h 492336"/>
                  <a:gd name="connsiteX60-4093" fmla="*/ 365434 w 539684"/>
                  <a:gd name="connsiteY60-4094" fmla="*/ 492336 h 492336"/>
                  <a:gd name="connsiteX61-4095" fmla="*/ 334318 w 539684"/>
                  <a:gd name="connsiteY61-4096" fmla="*/ 492336 h 492336"/>
                  <a:gd name="connsiteX62-4097" fmla="*/ 334318 w 539684"/>
                  <a:gd name="connsiteY62-4098" fmla="*/ 387293 h 492336"/>
                  <a:gd name="connsiteX63-4099" fmla="*/ 334202 w 539684"/>
                  <a:gd name="connsiteY63-4100" fmla="*/ 383151 h 492336"/>
                  <a:gd name="connsiteX64-4101" fmla="*/ 349530 w 539684"/>
                  <a:gd name="connsiteY64-4102" fmla="*/ 274541 h 492336"/>
                  <a:gd name="connsiteX65-4103" fmla="*/ 346418 w 539684"/>
                  <a:gd name="connsiteY65-4104" fmla="*/ 264531 h 492336"/>
                  <a:gd name="connsiteX66-4105" fmla="*/ 329016 w 539684"/>
                  <a:gd name="connsiteY66-4106" fmla="*/ 263726 h 492336"/>
                  <a:gd name="connsiteX67-4107" fmla="*/ 301358 w 539684"/>
                  <a:gd name="connsiteY67-4108" fmla="*/ 289268 h 492336"/>
                  <a:gd name="connsiteX68-4109" fmla="*/ 278885 w 539684"/>
                  <a:gd name="connsiteY68-4110" fmla="*/ 264531 h 492336"/>
                  <a:gd name="connsiteX69-4111" fmla="*/ 269781 w 539684"/>
                  <a:gd name="connsiteY69-4112" fmla="*/ 260505 h 492336"/>
                  <a:gd name="connsiteX70-4113" fmla="*/ 260676 w 539684"/>
                  <a:gd name="connsiteY70-4114" fmla="*/ 264531 h 492336"/>
                  <a:gd name="connsiteX71-4115" fmla="*/ 238319 w 539684"/>
                  <a:gd name="connsiteY71-4116" fmla="*/ 289268 h 492336"/>
                  <a:gd name="connsiteX72-4117" fmla="*/ 210660 w 539684"/>
                  <a:gd name="connsiteY72-4118" fmla="*/ 263841 h 492336"/>
                  <a:gd name="connsiteX73-4119" fmla="*/ 200519 w 539684"/>
                  <a:gd name="connsiteY73-4120" fmla="*/ 260620 h 492336"/>
                  <a:gd name="connsiteX74-4121" fmla="*/ 190032 w 539684"/>
                  <a:gd name="connsiteY74-4122" fmla="*/ 274541 h 492336"/>
                  <a:gd name="connsiteX75-4123" fmla="*/ 205474 w 539684"/>
                  <a:gd name="connsiteY75-4124" fmla="*/ 383151 h 492336"/>
                  <a:gd name="connsiteX76-4125" fmla="*/ 205359 w 539684"/>
                  <a:gd name="connsiteY76-4126" fmla="*/ 387293 h 492336"/>
                  <a:gd name="connsiteX77-4127" fmla="*/ 205359 w 539684"/>
                  <a:gd name="connsiteY77-4128" fmla="*/ 492336 h 492336"/>
                  <a:gd name="connsiteX78-4129" fmla="*/ 174243 w 539684"/>
                  <a:gd name="connsiteY78-4130" fmla="*/ 492336 h 492336"/>
                  <a:gd name="connsiteX79-4131" fmla="*/ 174243 w 539684"/>
                  <a:gd name="connsiteY79-4132" fmla="*/ 489230 h 492336"/>
                  <a:gd name="connsiteX80-4133" fmla="*/ 131257 w 539684"/>
                  <a:gd name="connsiteY80-4134" fmla="*/ 340466 h 492336"/>
                  <a:gd name="connsiteX81-4135" fmla="*/ 114662 w 539684"/>
                  <a:gd name="connsiteY81-4136" fmla="*/ 271089 h 492336"/>
                  <a:gd name="connsiteX82-4137" fmla="*/ 267591 w 539684"/>
                  <a:gd name="connsiteY82-4138" fmla="*/ 115653 h 492336"/>
                  <a:gd name="connsiteX83-4139" fmla="*/ 395400 w 539684"/>
                  <a:gd name="connsiteY83-4140" fmla="*/ 34872 h 492336"/>
                  <a:gd name="connsiteX84-4141" fmla="*/ 404717 w 539684"/>
                  <a:gd name="connsiteY84-4142" fmla="*/ 36123 h 492336"/>
                  <a:gd name="connsiteX85-4143" fmla="*/ 409210 w 539684"/>
                  <a:gd name="connsiteY85-4144" fmla="*/ 52806 h 492336"/>
                  <a:gd name="connsiteX86-4145" fmla="*/ 387782 w 539684"/>
                  <a:gd name="connsiteY86-4146" fmla="*/ 89968 h 492336"/>
                  <a:gd name="connsiteX87-4147" fmla="*/ 377068 w 539684"/>
                  <a:gd name="connsiteY87-4148" fmla="*/ 96181 h 492336"/>
                  <a:gd name="connsiteX88-4149" fmla="*/ 370963 w 539684"/>
                  <a:gd name="connsiteY88-4150" fmla="*/ 94455 h 492336"/>
                  <a:gd name="connsiteX89-4151" fmla="*/ 366470 w 539684"/>
                  <a:gd name="connsiteY89-4152" fmla="*/ 77772 h 492336"/>
                  <a:gd name="connsiteX90-4153" fmla="*/ 387898 w 539684"/>
                  <a:gd name="connsiteY90-4154" fmla="*/ 40610 h 492336"/>
                  <a:gd name="connsiteX91-4155" fmla="*/ 395400 w 539684"/>
                  <a:gd name="connsiteY91-4156" fmla="*/ 34872 h 492336"/>
                  <a:gd name="connsiteX92-4157" fmla="*/ 144269 w 539684"/>
                  <a:gd name="connsiteY92-4158" fmla="*/ 34872 h 492336"/>
                  <a:gd name="connsiteX93-4159" fmla="*/ 151671 w 539684"/>
                  <a:gd name="connsiteY93-4160" fmla="*/ 40610 h 492336"/>
                  <a:gd name="connsiteX94-4161" fmla="*/ 173214 w 539684"/>
                  <a:gd name="connsiteY94-4162" fmla="*/ 77772 h 492336"/>
                  <a:gd name="connsiteX95-4163" fmla="*/ 168721 w 539684"/>
                  <a:gd name="connsiteY95-4164" fmla="*/ 94455 h 492336"/>
                  <a:gd name="connsiteX96-4165" fmla="*/ 162500 w 539684"/>
                  <a:gd name="connsiteY96-4166" fmla="*/ 96181 h 492336"/>
                  <a:gd name="connsiteX97-4167" fmla="*/ 151902 w 539684"/>
                  <a:gd name="connsiteY97-4168" fmla="*/ 89968 h 492336"/>
                  <a:gd name="connsiteX98-4169" fmla="*/ 130474 w 539684"/>
                  <a:gd name="connsiteY98-4170" fmla="*/ 52806 h 492336"/>
                  <a:gd name="connsiteX99-4171" fmla="*/ 134967 w 539684"/>
                  <a:gd name="connsiteY99-4172" fmla="*/ 36123 h 492336"/>
                  <a:gd name="connsiteX100-4173" fmla="*/ 144269 w 539684"/>
                  <a:gd name="connsiteY100-4174" fmla="*/ 34872 h 492336"/>
                  <a:gd name="connsiteX101-4175" fmla="*/ 269785 w 539684"/>
                  <a:gd name="connsiteY101-4176" fmla="*/ 0 h 492336"/>
                  <a:gd name="connsiteX102-4177" fmla="*/ 282121 w 539684"/>
                  <a:gd name="connsiteY102-4178" fmla="*/ 12318 h 492336"/>
                  <a:gd name="connsiteX103-4179" fmla="*/ 282121 w 539684"/>
                  <a:gd name="connsiteY103-4180" fmla="*/ 55258 h 492336"/>
                  <a:gd name="connsiteX104-4181" fmla="*/ 269785 w 539684"/>
                  <a:gd name="connsiteY104-4182" fmla="*/ 67461 h 492336"/>
                  <a:gd name="connsiteX105-4183" fmla="*/ 257564 w 539684"/>
                  <a:gd name="connsiteY105-4184" fmla="*/ 55258 h 492336"/>
                  <a:gd name="connsiteX106-4185" fmla="*/ 257564 w 539684"/>
                  <a:gd name="connsiteY106-4186" fmla="*/ 12318 h 492336"/>
                  <a:gd name="connsiteX107-4187" fmla="*/ 269785 w 539684"/>
                  <a:gd name="connsiteY107-4188" fmla="*/ 0 h 492336"/>
                  <a:gd name="connsiteX0-4189" fmla="*/ 452459 w 539684"/>
                  <a:gd name="connsiteY0-4190" fmla="*/ 364695 h 492336"/>
                  <a:gd name="connsiteX1-4191" fmla="*/ 461766 w 539684"/>
                  <a:gd name="connsiteY1-4192" fmla="*/ 365904 h 492336"/>
                  <a:gd name="connsiteX2-4193" fmla="*/ 498990 w 539684"/>
                  <a:gd name="connsiteY2-4194" fmla="*/ 387430 h 492336"/>
                  <a:gd name="connsiteX3-4195" fmla="*/ 503485 w 539684"/>
                  <a:gd name="connsiteY3-4196" fmla="*/ 404122 h 492336"/>
                  <a:gd name="connsiteX4-4197" fmla="*/ 492882 w 539684"/>
                  <a:gd name="connsiteY4-4198" fmla="*/ 410338 h 492336"/>
                  <a:gd name="connsiteX5-4199" fmla="*/ 486659 w 539684"/>
                  <a:gd name="connsiteY5-4200" fmla="*/ 408612 h 492336"/>
                  <a:gd name="connsiteX6-4201" fmla="*/ 449550 w 539684"/>
                  <a:gd name="connsiteY6-4202" fmla="*/ 387200 h 492336"/>
                  <a:gd name="connsiteX7-4203" fmla="*/ 445055 w 539684"/>
                  <a:gd name="connsiteY7-4204" fmla="*/ 370393 h 492336"/>
                  <a:gd name="connsiteX8-4205" fmla="*/ 452459 w 539684"/>
                  <a:gd name="connsiteY8-4206" fmla="*/ 364695 h 492336"/>
                  <a:gd name="connsiteX9-4207" fmla="*/ 87225 w 539684"/>
                  <a:gd name="connsiteY9-4208" fmla="*/ 364695 h 492336"/>
                  <a:gd name="connsiteX10-4209" fmla="*/ 94629 w 539684"/>
                  <a:gd name="connsiteY10-4210" fmla="*/ 370393 h 492336"/>
                  <a:gd name="connsiteX11-4211" fmla="*/ 90134 w 539684"/>
                  <a:gd name="connsiteY11-4212" fmla="*/ 387200 h 492336"/>
                  <a:gd name="connsiteX12-4213" fmla="*/ 52910 w 539684"/>
                  <a:gd name="connsiteY12-4214" fmla="*/ 408612 h 492336"/>
                  <a:gd name="connsiteX13-4215" fmla="*/ 46802 w 539684"/>
                  <a:gd name="connsiteY13-4216" fmla="*/ 410338 h 492336"/>
                  <a:gd name="connsiteX14-4217" fmla="*/ 36199 w 539684"/>
                  <a:gd name="connsiteY14-4218" fmla="*/ 404122 h 492336"/>
                  <a:gd name="connsiteX15-4219" fmla="*/ 40694 w 539684"/>
                  <a:gd name="connsiteY15-4220" fmla="*/ 387430 h 492336"/>
                  <a:gd name="connsiteX16-4221" fmla="*/ 77918 w 539684"/>
                  <a:gd name="connsiteY16-4222" fmla="*/ 365904 h 492336"/>
                  <a:gd name="connsiteX17-4223" fmla="*/ 87225 w 539684"/>
                  <a:gd name="connsiteY17-4224" fmla="*/ 364695 h 492336"/>
                  <a:gd name="connsiteX18-4225" fmla="*/ 230839 w 539684"/>
                  <a:gd name="connsiteY18-4226" fmla="*/ 315712 h 492336"/>
                  <a:gd name="connsiteX19-4227" fmla="*/ 264427 w 539684"/>
                  <a:gd name="connsiteY19-4228" fmla="*/ 339352 h 492336"/>
                  <a:gd name="connsiteX20-4229" fmla="*/ 308845 w 539684"/>
                  <a:gd name="connsiteY20-4230" fmla="*/ 315712 h 492336"/>
                  <a:gd name="connsiteX21-4231" fmla="*/ 320367 w 539684"/>
                  <a:gd name="connsiteY21-4232" fmla="*/ 305123 h 492336"/>
                  <a:gd name="connsiteX22-4233" fmla="*/ 219317 w 539684"/>
                  <a:gd name="connsiteY22-4234" fmla="*/ 305123 h 492336"/>
                  <a:gd name="connsiteX23-4235" fmla="*/ 230839 w 539684"/>
                  <a:gd name="connsiteY23-4236" fmla="*/ 315712 h 492336"/>
                  <a:gd name="connsiteX24-4237" fmla="*/ 484369 w 539684"/>
                  <a:gd name="connsiteY24-4238" fmla="*/ 257141 h 492336"/>
                  <a:gd name="connsiteX25-4239" fmla="*/ 527353 w 539684"/>
                  <a:gd name="connsiteY25-4240" fmla="*/ 257141 h 492336"/>
                  <a:gd name="connsiteX26-4241" fmla="*/ 539684 w 539684"/>
                  <a:gd name="connsiteY26-4242" fmla="*/ 269477 h 492336"/>
                  <a:gd name="connsiteX27-4243" fmla="*/ 527353 w 539684"/>
                  <a:gd name="connsiteY27-4244" fmla="*/ 281698 h 492336"/>
                  <a:gd name="connsiteX28-4245" fmla="*/ 484369 w 539684"/>
                  <a:gd name="connsiteY28-4246" fmla="*/ 281698 h 492336"/>
                  <a:gd name="connsiteX29-4247" fmla="*/ 472153 w 539684"/>
                  <a:gd name="connsiteY29-4248" fmla="*/ 269477 h 492336"/>
                  <a:gd name="connsiteX30-4249" fmla="*/ 484369 w 539684"/>
                  <a:gd name="connsiteY30-4250" fmla="*/ 257141 h 492336"/>
                  <a:gd name="connsiteX31-4251" fmla="*/ 12331 w 539684"/>
                  <a:gd name="connsiteY31-4252" fmla="*/ 257141 h 492336"/>
                  <a:gd name="connsiteX32-4253" fmla="*/ 55200 w 539684"/>
                  <a:gd name="connsiteY32-4254" fmla="*/ 257141 h 492336"/>
                  <a:gd name="connsiteX33-4255" fmla="*/ 67531 w 539684"/>
                  <a:gd name="connsiteY33-4256" fmla="*/ 269477 h 492336"/>
                  <a:gd name="connsiteX34-4257" fmla="*/ 55200 w 539684"/>
                  <a:gd name="connsiteY34-4258" fmla="*/ 281698 h 492336"/>
                  <a:gd name="connsiteX35-4259" fmla="*/ 12331 w 539684"/>
                  <a:gd name="connsiteY35-4260" fmla="*/ 281698 h 492336"/>
                  <a:gd name="connsiteX36-4261" fmla="*/ 0 w 539684"/>
                  <a:gd name="connsiteY36-4262" fmla="*/ 269477 h 492336"/>
                  <a:gd name="connsiteX37-4263" fmla="*/ 12331 w 539684"/>
                  <a:gd name="connsiteY37-4264" fmla="*/ 257141 h 492336"/>
                  <a:gd name="connsiteX38-4265" fmla="*/ 496023 w 539684"/>
                  <a:gd name="connsiteY38-4266" fmla="*/ 129008 h 492336"/>
                  <a:gd name="connsiteX39-4267" fmla="*/ 503485 w 539684"/>
                  <a:gd name="connsiteY39-4268" fmla="*/ 134749 h 492336"/>
                  <a:gd name="connsiteX40-4269" fmla="*/ 498990 w 539684"/>
                  <a:gd name="connsiteY40-4270" fmla="*/ 151441 h 492336"/>
                  <a:gd name="connsiteX41-4271" fmla="*/ 461766 w 539684"/>
                  <a:gd name="connsiteY41-4272" fmla="*/ 172968 h 492336"/>
                  <a:gd name="connsiteX42-4273" fmla="*/ 455658 w 539684"/>
                  <a:gd name="connsiteY42-4274" fmla="*/ 174579 h 492336"/>
                  <a:gd name="connsiteX43-4275" fmla="*/ 445055 w 539684"/>
                  <a:gd name="connsiteY43-4276" fmla="*/ 168478 h 492336"/>
                  <a:gd name="connsiteX44-4277" fmla="*/ 449550 w 539684"/>
                  <a:gd name="connsiteY44-4278" fmla="*/ 151671 h 492336"/>
                  <a:gd name="connsiteX45-4279" fmla="*/ 486659 w 539684"/>
                  <a:gd name="connsiteY45-4280" fmla="*/ 130260 h 492336"/>
                  <a:gd name="connsiteX46-4281" fmla="*/ 496023 w 539684"/>
                  <a:gd name="connsiteY46-4282" fmla="*/ 129008 h 492336"/>
                  <a:gd name="connsiteX47-4283" fmla="*/ 43604 w 539684"/>
                  <a:gd name="connsiteY47-4284" fmla="*/ 129008 h 492336"/>
                  <a:gd name="connsiteX48-4285" fmla="*/ 52910 w 539684"/>
                  <a:gd name="connsiteY48-4286" fmla="*/ 130260 h 492336"/>
                  <a:gd name="connsiteX49-4287" fmla="*/ 90134 w 539684"/>
                  <a:gd name="connsiteY49-4288" fmla="*/ 151671 h 492336"/>
                  <a:gd name="connsiteX50-4289" fmla="*/ 94629 w 539684"/>
                  <a:gd name="connsiteY50-4290" fmla="*/ 168478 h 492336"/>
                  <a:gd name="connsiteX51-4291" fmla="*/ 84026 w 539684"/>
                  <a:gd name="connsiteY51-4292" fmla="*/ 174579 h 492336"/>
                  <a:gd name="connsiteX52-4293" fmla="*/ 77918 w 539684"/>
                  <a:gd name="connsiteY52-4294" fmla="*/ 172968 h 492336"/>
                  <a:gd name="connsiteX53-4295" fmla="*/ 40694 w 539684"/>
                  <a:gd name="connsiteY53-4296" fmla="*/ 151441 h 492336"/>
                  <a:gd name="connsiteX54-4297" fmla="*/ 36199 w 539684"/>
                  <a:gd name="connsiteY54-4298" fmla="*/ 134749 h 492336"/>
                  <a:gd name="connsiteX55-4299" fmla="*/ 43604 w 539684"/>
                  <a:gd name="connsiteY55-4300" fmla="*/ 129008 h 492336"/>
                  <a:gd name="connsiteX56-4301" fmla="*/ 267591 w 539684"/>
                  <a:gd name="connsiteY56-4302" fmla="*/ 115653 h 492336"/>
                  <a:gd name="connsiteX57-4303" fmla="*/ 425015 w 539684"/>
                  <a:gd name="connsiteY57-4304" fmla="*/ 270629 h 492336"/>
                  <a:gd name="connsiteX58-4305" fmla="*/ 409572 w 539684"/>
                  <a:gd name="connsiteY58-4306" fmla="*/ 338165 h 492336"/>
                  <a:gd name="connsiteX59-4307" fmla="*/ 365434 w 539684"/>
                  <a:gd name="connsiteY59-4308" fmla="*/ 488539 h 492336"/>
                  <a:gd name="connsiteX60-4309" fmla="*/ 365434 w 539684"/>
                  <a:gd name="connsiteY60-4310" fmla="*/ 492336 h 492336"/>
                  <a:gd name="connsiteX61-4311" fmla="*/ 334318 w 539684"/>
                  <a:gd name="connsiteY61-4312" fmla="*/ 492336 h 492336"/>
                  <a:gd name="connsiteX62-4313" fmla="*/ 334318 w 539684"/>
                  <a:gd name="connsiteY62-4314" fmla="*/ 387293 h 492336"/>
                  <a:gd name="connsiteX63-4315" fmla="*/ 334202 w 539684"/>
                  <a:gd name="connsiteY63-4316" fmla="*/ 383151 h 492336"/>
                  <a:gd name="connsiteX64-4317" fmla="*/ 349530 w 539684"/>
                  <a:gd name="connsiteY64-4318" fmla="*/ 274541 h 492336"/>
                  <a:gd name="connsiteX65-4319" fmla="*/ 346418 w 539684"/>
                  <a:gd name="connsiteY65-4320" fmla="*/ 264531 h 492336"/>
                  <a:gd name="connsiteX66-4321" fmla="*/ 329016 w 539684"/>
                  <a:gd name="connsiteY66-4322" fmla="*/ 263726 h 492336"/>
                  <a:gd name="connsiteX67-4323" fmla="*/ 301358 w 539684"/>
                  <a:gd name="connsiteY67-4324" fmla="*/ 289268 h 492336"/>
                  <a:gd name="connsiteX68-4325" fmla="*/ 278885 w 539684"/>
                  <a:gd name="connsiteY68-4326" fmla="*/ 264531 h 492336"/>
                  <a:gd name="connsiteX69-4327" fmla="*/ 269781 w 539684"/>
                  <a:gd name="connsiteY69-4328" fmla="*/ 260505 h 492336"/>
                  <a:gd name="connsiteX70-4329" fmla="*/ 260676 w 539684"/>
                  <a:gd name="connsiteY70-4330" fmla="*/ 264531 h 492336"/>
                  <a:gd name="connsiteX71-4331" fmla="*/ 238319 w 539684"/>
                  <a:gd name="connsiteY71-4332" fmla="*/ 289268 h 492336"/>
                  <a:gd name="connsiteX72-4333" fmla="*/ 210660 w 539684"/>
                  <a:gd name="connsiteY72-4334" fmla="*/ 263841 h 492336"/>
                  <a:gd name="connsiteX73-4335" fmla="*/ 200519 w 539684"/>
                  <a:gd name="connsiteY73-4336" fmla="*/ 260620 h 492336"/>
                  <a:gd name="connsiteX74-4337" fmla="*/ 190032 w 539684"/>
                  <a:gd name="connsiteY74-4338" fmla="*/ 274541 h 492336"/>
                  <a:gd name="connsiteX75-4339" fmla="*/ 205474 w 539684"/>
                  <a:gd name="connsiteY75-4340" fmla="*/ 383151 h 492336"/>
                  <a:gd name="connsiteX76-4341" fmla="*/ 205359 w 539684"/>
                  <a:gd name="connsiteY76-4342" fmla="*/ 387293 h 492336"/>
                  <a:gd name="connsiteX77-4343" fmla="*/ 205359 w 539684"/>
                  <a:gd name="connsiteY77-4344" fmla="*/ 492336 h 492336"/>
                  <a:gd name="connsiteX78-4345" fmla="*/ 174243 w 539684"/>
                  <a:gd name="connsiteY78-4346" fmla="*/ 492336 h 492336"/>
                  <a:gd name="connsiteX79-4347" fmla="*/ 174243 w 539684"/>
                  <a:gd name="connsiteY79-4348" fmla="*/ 489230 h 492336"/>
                  <a:gd name="connsiteX80-4349" fmla="*/ 131257 w 539684"/>
                  <a:gd name="connsiteY80-4350" fmla="*/ 340466 h 492336"/>
                  <a:gd name="connsiteX81-4351" fmla="*/ 114662 w 539684"/>
                  <a:gd name="connsiteY81-4352" fmla="*/ 271089 h 492336"/>
                  <a:gd name="connsiteX82-4353" fmla="*/ 267591 w 539684"/>
                  <a:gd name="connsiteY82-4354" fmla="*/ 115653 h 492336"/>
                  <a:gd name="connsiteX83-4355" fmla="*/ 395400 w 539684"/>
                  <a:gd name="connsiteY83-4356" fmla="*/ 34872 h 492336"/>
                  <a:gd name="connsiteX84-4357" fmla="*/ 404717 w 539684"/>
                  <a:gd name="connsiteY84-4358" fmla="*/ 36123 h 492336"/>
                  <a:gd name="connsiteX85-4359" fmla="*/ 409210 w 539684"/>
                  <a:gd name="connsiteY85-4360" fmla="*/ 52806 h 492336"/>
                  <a:gd name="connsiteX86-4361" fmla="*/ 387782 w 539684"/>
                  <a:gd name="connsiteY86-4362" fmla="*/ 89968 h 492336"/>
                  <a:gd name="connsiteX87-4363" fmla="*/ 377068 w 539684"/>
                  <a:gd name="connsiteY87-4364" fmla="*/ 96181 h 492336"/>
                  <a:gd name="connsiteX88-4365" fmla="*/ 370963 w 539684"/>
                  <a:gd name="connsiteY88-4366" fmla="*/ 94455 h 492336"/>
                  <a:gd name="connsiteX89-4367" fmla="*/ 366470 w 539684"/>
                  <a:gd name="connsiteY89-4368" fmla="*/ 77772 h 492336"/>
                  <a:gd name="connsiteX90-4369" fmla="*/ 387898 w 539684"/>
                  <a:gd name="connsiteY90-4370" fmla="*/ 40610 h 492336"/>
                  <a:gd name="connsiteX91-4371" fmla="*/ 395400 w 539684"/>
                  <a:gd name="connsiteY91-4372" fmla="*/ 34872 h 492336"/>
                  <a:gd name="connsiteX92-4373" fmla="*/ 144269 w 539684"/>
                  <a:gd name="connsiteY92-4374" fmla="*/ 34872 h 492336"/>
                  <a:gd name="connsiteX93-4375" fmla="*/ 151671 w 539684"/>
                  <a:gd name="connsiteY93-4376" fmla="*/ 40610 h 492336"/>
                  <a:gd name="connsiteX94-4377" fmla="*/ 173214 w 539684"/>
                  <a:gd name="connsiteY94-4378" fmla="*/ 77772 h 492336"/>
                  <a:gd name="connsiteX95-4379" fmla="*/ 168721 w 539684"/>
                  <a:gd name="connsiteY95-4380" fmla="*/ 94455 h 492336"/>
                  <a:gd name="connsiteX96-4381" fmla="*/ 162500 w 539684"/>
                  <a:gd name="connsiteY96-4382" fmla="*/ 96181 h 492336"/>
                  <a:gd name="connsiteX97-4383" fmla="*/ 151902 w 539684"/>
                  <a:gd name="connsiteY97-4384" fmla="*/ 89968 h 492336"/>
                  <a:gd name="connsiteX98-4385" fmla="*/ 130474 w 539684"/>
                  <a:gd name="connsiteY98-4386" fmla="*/ 52806 h 492336"/>
                  <a:gd name="connsiteX99-4387" fmla="*/ 134967 w 539684"/>
                  <a:gd name="connsiteY99-4388" fmla="*/ 36123 h 492336"/>
                  <a:gd name="connsiteX100-4389" fmla="*/ 144269 w 539684"/>
                  <a:gd name="connsiteY100-4390" fmla="*/ 34872 h 492336"/>
                  <a:gd name="connsiteX101-4391" fmla="*/ 269785 w 539684"/>
                  <a:gd name="connsiteY101-4392" fmla="*/ 0 h 492336"/>
                  <a:gd name="connsiteX102-4393" fmla="*/ 282121 w 539684"/>
                  <a:gd name="connsiteY102-4394" fmla="*/ 12318 h 492336"/>
                  <a:gd name="connsiteX103-4395" fmla="*/ 282121 w 539684"/>
                  <a:gd name="connsiteY103-4396" fmla="*/ 55258 h 492336"/>
                  <a:gd name="connsiteX104-4397" fmla="*/ 269785 w 539684"/>
                  <a:gd name="connsiteY104-4398" fmla="*/ 67461 h 492336"/>
                  <a:gd name="connsiteX105-4399" fmla="*/ 257564 w 539684"/>
                  <a:gd name="connsiteY105-4400" fmla="*/ 55258 h 492336"/>
                  <a:gd name="connsiteX106-4401" fmla="*/ 257564 w 539684"/>
                  <a:gd name="connsiteY106-4402" fmla="*/ 12318 h 492336"/>
                  <a:gd name="connsiteX107-4403" fmla="*/ 269785 w 539684"/>
                  <a:gd name="connsiteY107-4404" fmla="*/ 0 h 492336"/>
                  <a:gd name="connsiteX0-4405" fmla="*/ 452459 w 539684"/>
                  <a:gd name="connsiteY0-4406" fmla="*/ 364695 h 492336"/>
                  <a:gd name="connsiteX1-4407" fmla="*/ 461766 w 539684"/>
                  <a:gd name="connsiteY1-4408" fmla="*/ 365904 h 492336"/>
                  <a:gd name="connsiteX2-4409" fmla="*/ 498990 w 539684"/>
                  <a:gd name="connsiteY2-4410" fmla="*/ 387430 h 492336"/>
                  <a:gd name="connsiteX3-4411" fmla="*/ 503485 w 539684"/>
                  <a:gd name="connsiteY3-4412" fmla="*/ 404122 h 492336"/>
                  <a:gd name="connsiteX4-4413" fmla="*/ 492882 w 539684"/>
                  <a:gd name="connsiteY4-4414" fmla="*/ 410338 h 492336"/>
                  <a:gd name="connsiteX5-4415" fmla="*/ 486659 w 539684"/>
                  <a:gd name="connsiteY5-4416" fmla="*/ 408612 h 492336"/>
                  <a:gd name="connsiteX6-4417" fmla="*/ 449550 w 539684"/>
                  <a:gd name="connsiteY6-4418" fmla="*/ 387200 h 492336"/>
                  <a:gd name="connsiteX7-4419" fmla="*/ 445055 w 539684"/>
                  <a:gd name="connsiteY7-4420" fmla="*/ 370393 h 492336"/>
                  <a:gd name="connsiteX8-4421" fmla="*/ 452459 w 539684"/>
                  <a:gd name="connsiteY8-4422" fmla="*/ 364695 h 492336"/>
                  <a:gd name="connsiteX9-4423" fmla="*/ 87225 w 539684"/>
                  <a:gd name="connsiteY9-4424" fmla="*/ 364695 h 492336"/>
                  <a:gd name="connsiteX10-4425" fmla="*/ 94629 w 539684"/>
                  <a:gd name="connsiteY10-4426" fmla="*/ 370393 h 492336"/>
                  <a:gd name="connsiteX11-4427" fmla="*/ 90134 w 539684"/>
                  <a:gd name="connsiteY11-4428" fmla="*/ 387200 h 492336"/>
                  <a:gd name="connsiteX12-4429" fmla="*/ 52910 w 539684"/>
                  <a:gd name="connsiteY12-4430" fmla="*/ 408612 h 492336"/>
                  <a:gd name="connsiteX13-4431" fmla="*/ 46802 w 539684"/>
                  <a:gd name="connsiteY13-4432" fmla="*/ 410338 h 492336"/>
                  <a:gd name="connsiteX14-4433" fmla="*/ 36199 w 539684"/>
                  <a:gd name="connsiteY14-4434" fmla="*/ 404122 h 492336"/>
                  <a:gd name="connsiteX15-4435" fmla="*/ 40694 w 539684"/>
                  <a:gd name="connsiteY15-4436" fmla="*/ 387430 h 492336"/>
                  <a:gd name="connsiteX16-4437" fmla="*/ 77918 w 539684"/>
                  <a:gd name="connsiteY16-4438" fmla="*/ 365904 h 492336"/>
                  <a:gd name="connsiteX17-4439" fmla="*/ 87225 w 539684"/>
                  <a:gd name="connsiteY17-4440" fmla="*/ 364695 h 492336"/>
                  <a:gd name="connsiteX18-4441" fmla="*/ 230839 w 539684"/>
                  <a:gd name="connsiteY18-4442" fmla="*/ 315712 h 492336"/>
                  <a:gd name="connsiteX19-4443" fmla="*/ 308845 w 539684"/>
                  <a:gd name="connsiteY19-4444" fmla="*/ 315712 h 492336"/>
                  <a:gd name="connsiteX20-4445" fmla="*/ 320367 w 539684"/>
                  <a:gd name="connsiteY20-4446" fmla="*/ 305123 h 492336"/>
                  <a:gd name="connsiteX21-4447" fmla="*/ 219317 w 539684"/>
                  <a:gd name="connsiteY21-4448" fmla="*/ 305123 h 492336"/>
                  <a:gd name="connsiteX22-4449" fmla="*/ 230839 w 539684"/>
                  <a:gd name="connsiteY22-4450" fmla="*/ 315712 h 492336"/>
                  <a:gd name="connsiteX23-4451" fmla="*/ 484369 w 539684"/>
                  <a:gd name="connsiteY23-4452" fmla="*/ 257141 h 492336"/>
                  <a:gd name="connsiteX24-4453" fmla="*/ 527353 w 539684"/>
                  <a:gd name="connsiteY24-4454" fmla="*/ 257141 h 492336"/>
                  <a:gd name="connsiteX25-4455" fmla="*/ 539684 w 539684"/>
                  <a:gd name="connsiteY25-4456" fmla="*/ 269477 h 492336"/>
                  <a:gd name="connsiteX26-4457" fmla="*/ 527353 w 539684"/>
                  <a:gd name="connsiteY26-4458" fmla="*/ 281698 h 492336"/>
                  <a:gd name="connsiteX27-4459" fmla="*/ 484369 w 539684"/>
                  <a:gd name="connsiteY27-4460" fmla="*/ 281698 h 492336"/>
                  <a:gd name="connsiteX28-4461" fmla="*/ 472153 w 539684"/>
                  <a:gd name="connsiteY28-4462" fmla="*/ 269477 h 492336"/>
                  <a:gd name="connsiteX29-4463" fmla="*/ 484369 w 539684"/>
                  <a:gd name="connsiteY29-4464" fmla="*/ 257141 h 492336"/>
                  <a:gd name="connsiteX30-4465" fmla="*/ 12331 w 539684"/>
                  <a:gd name="connsiteY30-4466" fmla="*/ 257141 h 492336"/>
                  <a:gd name="connsiteX31-4467" fmla="*/ 55200 w 539684"/>
                  <a:gd name="connsiteY31-4468" fmla="*/ 257141 h 492336"/>
                  <a:gd name="connsiteX32-4469" fmla="*/ 67531 w 539684"/>
                  <a:gd name="connsiteY32-4470" fmla="*/ 269477 h 492336"/>
                  <a:gd name="connsiteX33-4471" fmla="*/ 55200 w 539684"/>
                  <a:gd name="connsiteY33-4472" fmla="*/ 281698 h 492336"/>
                  <a:gd name="connsiteX34-4473" fmla="*/ 12331 w 539684"/>
                  <a:gd name="connsiteY34-4474" fmla="*/ 281698 h 492336"/>
                  <a:gd name="connsiteX35-4475" fmla="*/ 0 w 539684"/>
                  <a:gd name="connsiteY35-4476" fmla="*/ 269477 h 492336"/>
                  <a:gd name="connsiteX36-4477" fmla="*/ 12331 w 539684"/>
                  <a:gd name="connsiteY36-4478" fmla="*/ 257141 h 492336"/>
                  <a:gd name="connsiteX37-4479" fmla="*/ 496023 w 539684"/>
                  <a:gd name="connsiteY37-4480" fmla="*/ 129008 h 492336"/>
                  <a:gd name="connsiteX38-4481" fmla="*/ 503485 w 539684"/>
                  <a:gd name="connsiteY38-4482" fmla="*/ 134749 h 492336"/>
                  <a:gd name="connsiteX39-4483" fmla="*/ 498990 w 539684"/>
                  <a:gd name="connsiteY39-4484" fmla="*/ 151441 h 492336"/>
                  <a:gd name="connsiteX40-4485" fmla="*/ 461766 w 539684"/>
                  <a:gd name="connsiteY40-4486" fmla="*/ 172968 h 492336"/>
                  <a:gd name="connsiteX41-4487" fmla="*/ 455658 w 539684"/>
                  <a:gd name="connsiteY41-4488" fmla="*/ 174579 h 492336"/>
                  <a:gd name="connsiteX42-4489" fmla="*/ 445055 w 539684"/>
                  <a:gd name="connsiteY42-4490" fmla="*/ 168478 h 492336"/>
                  <a:gd name="connsiteX43-4491" fmla="*/ 449550 w 539684"/>
                  <a:gd name="connsiteY43-4492" fmla="*/ 151671 h 492336"/>
                  <a:gd name="connsiteX44-4493" fmla="*/ 486659 w 539684"/>
                  <a:gd name="connsiteY44-4494" fmla="*/ 130260 h 492336"/>
                  <a:gd name="connsiteX45-4495" fmla="*/ 496023 w 539684"/>
                  <a:gd name="connsiteY45-4496" fmla="*/ 129008 h 492336"/>
                  <a:gd name="connsiteX46-4497" fmla="*/ 43604 w 539684"/>
                  <a:gd name="connsiteY46-4498" fmla="*/ 129008 h 492336"/>
                  <a:gd name="connsiteX47-4499" fmla="*/ 52910 w 539684"/>
                  <a:gd name="connsiteY47-4500" fmla="*/ 130260 h 492336"/>
                  <a:gd name="connsiteX48-4501" fmla="*/ 90134 w 539684"/>
                  <a:gd name="connsiteY48-4502" fmla="*/ 151671 h 492336"/>
                  <a:gd name="connsiteX49-4503" fmla="*/ 94629 w 539684"/>
                  <a:gd name="connsiteY49-4504" fmla="*/ 168478 h 492336"/>
                  <a:gd name="connsiteX50-4505" fmla="*/ 84026 w 539684"/>
                  <a:gd name="connsiteY50-4506" fmla="*/ 174579 h 492336"/>
                  <a:gd name="connsiteX51-4507" fmla="*/ 77918 w 539684"/>
                  <a:gd name="connsiteY51-4508" fmla="*/ 172968 h 492336"/>
                  <a:gd name="connsiteX52-4509" fmla="*/ 40694 w 539684"/>
                  <a:gd name="connsiteY52-4510" fmla="*/ 151441 h 492336"/>
                  <a:gd name="connsiteX53-4511" fmla="*/ 36199 w 539684"/>
                  <a:gd name="connsiteY53-4512" fmla="*/ 134749 h 492336"/>
                  <a:gd name="connsiteX54-4513" fmla="*/ 43604 w 539684"/>
                  <a:gd name="connsiteY54-4514" fmla="*/ 129008 h 492336"/>
                  <a:gd name="connsiteX55-4515" fmla="*/ 267591 w 539684"/>
                  <a:gd name="connsiteY55-4516" fmla="*/ 115653 h 492336"/>
                  <a:gd name="connsiteX56-4517" fmla="*/ 425015 w 539684"/>
                  <a:gd name="connsiteY56-4518" fmla="*/ 270629 h 492336"/>
                  <a:gd name="connsiteX57-4519" fmla="*/ 409572 w 539684"/>
                  <a:gd name="connsiteY57-4520" fmla="*/ 338165 h 492336"/>
                  <a:gd name="connsiteX58-4521" fmla="*/ 365434 w 539684"/>
                  <a:gd name="connsiteY58-4522" fmla="*/ 488539 h 492336"/>
                  <a:gd name="connsiteX59-4523" fmla="*/ 365434 w 539684"/>
                  <a:gd name="connsiteY59-4524" fmla="*/ 492336 h 492336"/>
                  <a:gd name="connsiteX60-4525" fmla="*/ 334318 w 539684"/>
                  <a:gd name="connsiteY60-4526" fmla="*/ 492336 h 492336"/>
                  <a:gd name="connsiteX61-4527" fmla="*/ 334318 w 539684"/>
                  <a:gd name="connsiteY61-4528" fmla="*/ 387293 h 492336"/>
                  <a:gd name="connsiteX62-4529" fmla="*/ 334202 w 539684"/>
                  <a:gd name="connsiteY62-4530" fmla="*/ 383151 h 492336"/>
                  <a:gd name="connsiteX63-4531" fmla="*/ 349530 w 539684"/>
                  <a:gd name="connsiteY63-4532" fmla="*/ 274541 h 492336"/>
                  <a:gd name="connsiteX64-4533" fmla="*/ 346418 w 539684"/>
                  <a:gd name="connsiteY64-4534" fmla="*/ 264531 h 492336"/>
                  <a:gd name="connsiteX65-4535" fmla="*/ 329016 w 539684"/>
                  <a:gd name="connsiteY65-4536" fmla="*/ 263726 h 492336"/>
                  <a:gd name="connsiteX66-4537" fmla="*/ 301358 w 539684"/>
                  <a:gd name="connsiteY66-4538" fmla="*/ 289268 h 492336"/>
                  <a:gd name="connsiteX67-4539" fmla="*/ 278885 w 539684"/>
                  <a:gd name="connsiteY67-4540" fmla="*/ 264531 h 492336"/>
                  <a:gd name="connsiteX68-4541" fmla="*/ 269781 w 539684"/>
                  <a:gd name="connsiteY68-4542" fmla="*/ 260505 h 492336"/>
                  <a:gd name="connsiteX69-4543" fmla="*/ 260676 w 539684"/>
                  <a:gd name="connsiteY69-4544" fmla="*/ 264531 h 492336"/>
                  <a:gd name="connsiteX70-4545" fmla="*/ 238319 w 539684"/>
                  <a:gd name="connsiteY70-4546" fmla="*/ 289268 h 492336"/>
                  <a:gd name="connsiteX71-4547" fmla="*/ 210660 w 539684"/>
                  <a:gd name="connsiteY71-4548" fmla="*/ 263841 h 492336"/>
                  <a:gd name="connsiteX72-4549" fmla="*/ 200519 w 539684"/>
                  <a:gd name="connsiteY72-4550" fmla="*/ 260620 h 492336"/>
                  <a:gd name="connsiteX73-4551" fmla="*/ 190032 w 539684"/>
                  <a:gd name="connsiteY73-4552" fmla="*/ 274541 h 492336"/>
                  <a:gd name="connsiteX74-4553" fmla="*/ 205474 w 539684"/>
                  <a:gd name="connsiteY74-4554" fmla="*/ 383151 h 492336"/>
                  <a:gd name="connsiteX75-4555" fmla="*/ 205359 w 539684"/>
                  <a:gd name="connsiteY75-4556" fmla="*/ 387293 h 492336"/>
                  <a:gd name="connsiteX76-4557" fmla="*/ 205359 w 539684"/>
                  <a:gd name="connsiteY76-4558" fmla="*/ 492336 h 492336"/>
                  <a:gd name="connsiteX77-4559" fmla="*/ 174243 w 539684"/>
                  <a:gd name="connsiteY77-4560" fmla="*/ 492336 h 492336"/>
                  <a:gd name="connsiteX78-4561" fmla="*/ 174243 w 539684"/>
                  <a:gd name="connsiteY78-4562" fmla="*/ 489230 h 492336"/>
                  <a:gd name="connsiteX79-4563" fmla="*/ 131257 w 539684"/>
                  <a:gd name="connsiteY79-4564" fmla="*/ 340466 h 492336"/>
                  <a:gd name="connsiteX80-4565" fmla="*/ 114662 w 539684"/>
                  <a:gd name="connsiteY80-4566" fmla="*/ 271089 h 492336"/>
                  <a:gd name="connsiteX81-4567" fmla="*/ 267591 w 539684"/>
                  <a:gd name="connsiteY81-4568" fmla="*/ 115653 h 492336"/>
                  <a:gd name="connsiteX82-4569" fmla="*/ 395400 w 539684"/>
                  <a:gd name="connsiteY82-4570" fmla="*/ 34872 h 492336"/>
                  <a:gd name="connsiteX83-4571" fmla="*/ 404717 w 539684"/>
                  <a:gd name="connsiteY83-4572" fmla="*/ 36123 h 492336"/>
                  <a:gd name="connsiteX84-4573" fmla="*/ 409210 w 539684"/>
                  <a:gd name="connsiteY84-4574" fmla="*/ 52806 h 492336"/>
                  <a:gd name="connsiteX85-4575" fmla="*/ 387782 w 539684"/>
                  <a:gd name="connsiteY85-4576" fmla="*/ 89968 h 492336"/>
                  <a:gd name="connsiteX86-4577" fmla="*/ 377068 w 539684"/>
                  <a:gd name="connsiteY86-4578" fmla="*/ 96181 h 492336"/>
                  <a:gd name="connsiteX87-4579" fmla="*/ 370963 w 539684"/>
                  <a:gd name="connsiteY87-4580" fmla="*/ 94455 h 492336"/>
                  <a:gd name="connsiteX88-4581" fmla="*/ 366470 w 539684"/>
                  <a:gd name="connsiteY88-4582" fmla="*/ 77772 h 492336"/>
                  <a:gd name="connsiteX89-4583" fmla="*/ 387898 w 539684"/>
                  <a:gd name="connsiteY89-4584" fmla="*/ 40610 h 492336"/>
                  <a:gd name="connsiteX90-4585" fmla="*/ 395400 w 539684"/>
                  <a:gd name="connsiteY90-4586" fmla="*/ 34872 h 492336"/>
                  <a:gd name="connsiteX91-4587" fmla="*/ 144269 w 539684"/>
                  <a:gd name="connsiteY91-4588" fmla="*/ 34872 h 492336"/>
                  <a:gd name="connsiteX92-4589" fmla="*/ 151671 w 539684"/>
                  <a:gd name="connsiteY92-4590" fmla="*/ 40610 h 492336"/>
                  <a:gd name="connsiteX93-4591" fmla="*/ 173214 w 539684"/>
                  <a:gd name="connsiteY93-4592" fmla="*/ 77772 h 492336"/>
                  <a:gd name="connsiteX94-4593" fmla="*/ 168721 w 539684"/>
                  <a:gd name="connsiteY94-4594" fmla="*/ 94455 h 492336"/>
                  <a:gd name="connsiteX95-4595" fmla="*/ 162500 w 539684"/>
                  <a:gd name="connsiteY95-4596" fmla="*/ 96181 h 492336"/>
                  <a:gd name="connsiteX96-4597" fmla="*/ 151902 w 539684"/>
                  <a:gd name="connsiteY96-4598" fmla="*/ 89968 h 492336"/>
                  <a:gd name="connsiteX97-4599" fmla="*/ 130474 w 539684"/>
                  <a:gd name="connsiteY97-4600" fmla="*/ 52806 h 492336"/>
                  <a:gd name="connsiteX98-4601" fmla="*/ 134967 w 539684"/>
                  <a:gd name="connsiteY98-4602" fmla="*/ 36123 h 492336"/>
                  <a:gd name="connsiteX99-4603" fmla="*/ 144269 w 539684"/>
                  <a:gd name="connsiteY99-4604" fmla="*/ 34872 h 492336"/>
                  <a:gd name="connsiteX100-4605" fmla="*/ 269785 w 539684"/>
                  <a:gd name="connsiteY100-4606" fmla="*/ 0 h 492336"/>
                  <a:gd name="connsiteX101-4607" fmla="*/ 282121 w 539684"/>
                  <a:gd name="connsiteY101-4608" fmla="*/ 12318 h 492336"/>
                  <a:gd name="connsiteX102-4609" fmla="*/ 282121 w 539684"/>
                  <a:gd name="connsiteY102-4610" fmla="*/ 55258 h 492336"/>
                  <a:gd name="connsiteX103-4611" fmla="*/ 269785 w 539684"/>
                  <a:gd name="connsiteY103-4612" fmla="*/ 67461 h 492336"/>
                  <a:gd name="connsiteX104-4613" fmla="*/ 257564 w 539684"/>
                  <a:gd name="connsiteY104-4614" fmla="*/ 55258 h 492336"/>
                  <a:gd name="connsiteX105-4615" fmla="*/ 257564 w 539684"/>
                  <a:gd name="connsiteY105-4616" fmla="*/ 12318 h 492336"/>
                  <a:gd name="connsiteX106-4617" fmla="*/ 269785 w 539684"/>
                  <a:gd name="connsiteY106-4618" fmla="*/ 0 h 492336"/>
                  <a:gd name="connsiteX0-4619" fmla="*/ 452459 w 539684"/>
                  <a:gd name="connsiteY0-4620" fmla="*/ 364695 h 492336"/>
                  <a:gd name="connsiteX1-4621" fmla="*/ 461766 w 539684"/>
                  <a:gd name="connsiteY1-4622" fmla="*/ 365904 h 492336"/>
                  <a:gd name="connsiteX2-4623" fmla="*/ 498990 w 539684"/>
                  <a:gd name="connsiteY2-4624" fmla="*/ 387430 h 492336"/>
                  <a:gd name="connsiteX3-4625" fmla="*/ 503485 w 539684"/>
                  <a:gd name="connsiteY3-4626" fmla="*/ 404122 h 492336"/>
                  <a:gd name="connsiteX4-4627" fmla="*/ 492882 w 539684"/>
                  <a:gd name="connsiteY4-4628" fmla="*/ 410338 h 492336"/>
                  <a:gd name="connsiteX5-4629" fmla="*/ 486659 w 539684"/>
                  <a:gd name="connsiteY5-4630" fmla="*/ 408612 h 492336"/>
                  <a:gd name="connsiteX6-4631" fmla="*/ 449550 w 539684"/>
                  <a:gd name="connsiteY6-4632" fmla="*/ 387200 h 492336"/>
                  <a:gd name="connsiteX7-4633" fmla="*/ 445055 w 539684"/>
                  <a:gd name="connsiteY7-4634" fmla="*/ 370393 h 492336"/>
                  <a:gd name="connsiteX8-4635" fmla="*/ 452459 w 539684"/>
                  <a:gd name="connsiteY8-4636" fmla="*/ 364695 h 492336"/>
                  <a:gd name="connsiteX9-4637" fmla="*/ 87225 w 539684"/>
                  <a:gd name="connsiteY9-4638" fmla="*/ 364695 h 492336"/>
                  <a:gd name="connsiteX10-4639" fmla="*/ 94629 w 539684"/>
                  <a:gd name="connsiteY10-4640" fmla="*/ 370393 h 492336"/>
                  <a:gd name="connsiteX11-4641" fmla="*/ 90134 w 539684"/>
                  <a:gd name="connsiteY11-4642" fmla="*/ 387200 h 492336"/>
                  <a:gd name="connsiteX12-4643" fmla="*/ 52910 w 539684"/>
                  <a:gd name="connsiteY12-4644" fmla="*/ 408612 h 492336"/>
                  <a:gd name="connsiteX13-4645" fmla="*/ 46802 w 539684"/>
                  <a:gd name="connsiteY13-4646" fmla="*/ 410338 h 492336"/>
                  <a:gd name="connsiteX14-4647" fmla="*/ 36199 w 539684"/>
                  <a:gd name="connsiteY14-4648" fmla="*/ 404122 h 492336"/>
                  <a:gd name="connsiteX15-4649" fmla="*/ 40694 w 539684"/>
                  <a:gd name="connsiteY15-4650" fmla="*/ 387430 h 492336"/>
                  <a:gd name="connsiteX16-4651" fmla="*/ 77918 w 539684"/>
                  <a:gd name="connsiteY16-4652" fmla="*/ 365904 h 492336"/>
                  <a:gd name="connsiteX17-4653" fmla="*/ 87225 w 539684"/>
                  <a:gd name="connsiteY17-4654" fmla="*/ 364695 h 492336"/>
                  <a:gd name="connsiteX18-4655" fmla="*/ 230839 w 539684"/>
                  <a:gd name="connsiteY18-4656" fmla="*/ 315712 h 492336"/>
                  <a:gd name="connsiteX19-4657" fmla="*/ 320367 w 539684"/>
                  <a:gd name="connsiteY19-4658" fmla="*/ 305123 h 492336"/>
                  <a:gd name="connsiteX20-4659" fmla="*/ 219317 w 539684"/>
                  <a:gd name="connsiteY20-4660" fmla="*/ 305123 h 492336"/>
                  <a:gd name="connsiteX21-4661" fmla="*/ 230839 w 539684"/>
                  <a:gd name="connsiteY21-4662" fmla="*/ 315712 h 492336"/>
                  <a:gd name="connsiteX22-4663" fmla="*/ 484369 w 539684"/>
                  <a:gd name="connsiteY22-4664" fmla="*/ 257141 h 492336"/>
                  <a:gd name="connsiteX23-4665" fmla="*/ 527353 w 539684"/>
                  <a:gd name="connsiteY23-4666" fmla="*/ 257141 h 492336"/>
                  <a:gd name="connsiteX24-4667" fmla="*/ 539684 w 539684"/>
                  <a:gd name="connsiteY24-4668" fmla="*/ 269477 h 492336"/>
                  <a:gd name="connsiteX25-4669" fmla="*/ 527353 w 539684"/>
                  <a:gd name="connsiteY25-4670" fmla="*/ 281698 h 492336"/>
                  <a:gd name="connsiteX26-4671" fmla="*/ 484369 w 539684"/>
                  <a:gd name="connsiteY26-4672" fmla="*/ 281698 h 492336"/>
                  <a:gd name="connsiteX27-4673" fmla="*/ 472153 w 539684"/>
                  <a:gd name="connsiteY27-4674" fmla="*/ 269477 h 492336"/>
                  <a:gd name="connsiteX28-4675" fmla="*/ 484369 w 539684"/>
                  <a:gd name="connsiteY28-4676" fmla="*/ 257141 h 492336"/>
                  <a:gd name="connsiteX29-4677" fmla="*/ 12331 w 539684"/>
                  <a:gd name="connsiteY29-4678" fmla="*/ 257141 h 492336"/>
                  <a:gd name="connsiteX30-4679" fmla="*/ 55200 w 539684"/>
                  <a:gd name="connsiteY30-4680" fmla="*/ 257141 h 492336"/>
                  <a:gd name="connsiteX31-4681" fmla="*/ 67531 w 539684"/>
                  <a:gd name="connsiteY31-4682" fmla="*/ 269477 h 492336"/>
                  <a:gd name="connsiteX32-4683" fmla="*/ 55200 w 539684"/>
                  <a:gd name="connsiteY32-4684" fmla="*/ 281698 h 492336"/>
                  <a:gd name="connsiteX33-4685" fmla="*/ 12331 w 539684"/>
                  <a:gd name="connsiteY33-4686" fmla="*/ 281698 h 492336"/>
                  <a:gd name="connsiteX34-4687" fmla="*/ 0 w 539684"/>
                  <a:gd name="connsiteY34-4688" fmla="*/ 269477 h 492336"/>
                  <a:gd name="connsiteX35-4689" fmla="*/ 12331 w 539684"/>
                  <a:gd name="connsiteY35-4690" fmla="*/ 257141 h 492336"/>
                  <a:gd name="connsiteX36-4691" fmla="*/ 496023 w 539684"/>
                  <a:gd name="connsiteY36-4692" fmla="*/ 129008 h 492336"/>
                  <a:gd name="connsiteX37-4693" fmla="*/ 503485 w 539684"/>
                  <a:gd name="connsiteY37-4694" fmla="*/ 134749 h 492336"/>
                  <a:gd name="connsiteX38-4695" fmla="*/ 498990 w 539684"/>
                  <a:gd name="connsiteY38-4696" fmla="*/ 151441 h 492336"/>
                  <a:gd name="connsiteX39-4697" fmla="*/ 461766 w 539684"/>
                  <a:gd name="connsiteY39-4698" fmla="*/ 172968 h 492336"/>
                  <a:gd name="connsiteX40-4699" fmla="*/ 455658 w 539684"/>
                  <a:gd name="connsiteY40-4700" fmla="*/ 174579 h 492336"/>
                  <a:gd name="connsiteX41-4701" fmla="*/ 445055 w 539684"/>
                  <a:gd name="connsiteY41-4702" fmla="*/ 168478 h 492336"/>
                  <a:gd name="connsiteX42-4703" fmla="*/ 449550 w 539684"/>
                  <a:gd name="connsiteY42-4704" fmla="*/ 151671 h 492336"/>
                  <a:gd name="connsiteX43-4705" fmla="*/ 486659 w 539684"/>
                  <a:gd name="connsiteY43-4706" fmla="*/ 130260 h 492336"/>
                  <a:gd name="connsiteX44-4707" fmla="*/ 496023 w 539684"/>
                  <a:gd name="connsiteY44-4708" fmla="*/ 129008 h 492336"/>
                  <a:gd name="connsiteX45-4709" fmla="*/ 43604 w 539684"/>
                  <a:gd name="connsiteY45-4710" fmla="*/ 129008 h 492336"/>
                  <a:gd name="connsiteX46-4711" fmla="*/ 52910 w 539684"/>
                  <a:gd name="connsiteY46-4712" fmla="*/ 130260 h 492336"/>
                  <a:gd name="connsiteX47-4713" fmla="*/ 90134 w 539684"/>
                  <a:gd name="connsiteY47-4714" fmla="*/ 151671 h 492336"/>
                  <a:gd name="connsiteX48-4715" fmla="*/ 94629 w 539684"/>
                  <a:gd name="connsiteY48-4716" fmla="*/ 168478 h 492336"/>
                  <a:gd name="connsiteX49-4717" fmla="*/ 84026 w 539684"/>
                  <a:gd name="connsiteY49-4718" fmla="*/ 174579 h 492336"/>
                  <a:gd name="connsiteX50-4719" fmla="*/ 77918 w 539684"/>
                  <a:gd name="connsiteY50-4720" fmla="*/ 172968 h 492336"/>
                  <a:gd name="connsiteX51-4721" fmla="*/ 40694 w 539684"/>
                  <a:gd name="connsiteY51-4722" fmla="*/ 151441 h 492336"/>
                  <a:gd name="connsiteX52-4723" fmla="*/ 36199 w 539684"/>
                  <a:gd name="connsiteY52-4724" fmla="*/ 134749 h 492336"/>
                  <a:gd name="connsiteX53-4725" fmla="*/ 43604 w 539684"/>
                  <a:gd name="connsiteY53-4726" fmla="*/ 129008 h 492336"/>
                  <a:gd name="connsiteX54-4727" fmla="*/ 267591 w 539684"/>
                  <a:gd name="connsiteY54-4728" fmla="*/ 115653 h 492336"/>
                  <a:gd name="connsiteX55-4729" fmla="*/ 425015 w 539684"/>
                  <a:gd name="connsiteY55-4730" fmla="*/ 270629 h 492336"/>
                  <a:gd name="connsiteX56-4731" fmla="*/ 409572 w 539684"/>
                  <a:gd name="connsiteY56-4732" fmla="*/ 338165 h 492336"/>
                  <a:gd name="connsiteX57-4733" fmla="*/ 365434 w 539684"/>
                  <a:gd name="connsiteY57-4734" fmla="*/ 488539 h 492336"/>
                  <a:gd name="connsiteX58-4735" fmla="*/ 365434 w 539684"/>
                  <a:gd name="connsiteY58-4736" fmla="*/ 492336 h 492336"/>
                  <a:gd name="connsiteX59-4737" fmla="*/ 334318 w 539684"/>
                  <a:gd name="connsiteY59-4738" fmla="*/ 492336 h 492336"/>
                  <a:gd name="connsiteX60-4739" fmla="*/ 334318 w 539684"/>
                  <a:gd name="connsiteY60-4740" fmla="*/ 387293 h 492336"/>
                  <a:gd name="connsiteX61-4741" fmla="*/ 334202 w 539684"/>
                  <a:gd name="connsiteY61-4742" fmla="*/ 383151 h 492336"/>
                  <a:gd name="connsiteX62-4743" fmla="*/ 349530 w 539684"/>
                  <a:gd name="connsiteY62-4744" fmla="*/ 274541 h 492336"/>
                  <a:gd name="connsiteX63-4745" fmla="*/ 346418 w 539684"/>
                  <a:gd name="connsiteY63-4746" fmla="*/ 264531 h 492336"/>
                  <a:gd name="connsiteX64-4747" fmla="*/ 329016 w 539684"/>
                  <a:gd name="connsiteY64-4748" fmla="*/ 263726 h 492336"/>
                  <a:gd name="connsiteX65-4749" fmla="*/ 301358 w 539684"/>
                  <a:gd name="connsiteY65-4750" fmla="*/ 289268 h 492336"/>
                  <a:gd name="connsiteX66-4751" fmla="*/ 278885 w 539684"/>
                  <a:gd name="connsiteY66-4752" fmla="*/ 264531 h 492336"/>
                  <a:gd name="connsiteX67-4753" fmla="*/ 269781 w 539684"/>
                  <a:gd name="connsiteY67-4754" fmla="*/ 260505 h 492336"/>
                  <a:gd name="connsiteX68-4755" fmla="*/ 260676 w 539684"/>
                  <a:gd name="connsiteY68-4756" fmla="*/ 264531 h 492336"/>
                  <a:gd name="connsiteX69-4757" fmla="*/ 238319 w 539684"/>
                  <a:gd name="connsiteY69-4758" fmla="*/ 289268 h 492336"/>
                  <a:gd name="connsiteX70-4759" fmla="*/ 210660 w 539684"/>
                  <a:gd name="connsiteY70-4760" fmla="*/ 263841 h 492336"/>
                  <a:gd name="connsiteX71-4761" fmla="*/ 200519 w 539684"/>
                  <a:gd name="connsiteY71-4762" fmla="*/ 260620 h 492336"/>
                  <a:gd name="connsiteX72-4763" fmla="*/ 190032 w 539684"/>
                  <a:gd name="connsiteY72-4764" fmla="*/ 274541 h 492336"/>
                  <a:gd name="connsiteX73-4765" fmla="*/ 205474 w 539684"/>
                  <a:gd name="connsiteY73-4766" fmla="*/ 383151 h 492336"/>
                  <a:gd name="connsiteX74-4767" fmla="*/ 205359 w 539684"/>
                  <a:gd name="connsiteY74-4768" fmla="*/ 387293 h 492336"/>
                  <a:gd name="connsiteX75-4769" fmla="*/ 205359 w 539684"/>
                  <a:gd name="connsiteY75-4770" fmla="*/ 492336 h 492336"/>
                  <a:gd name="connsiteX76-4771" fmla="*/ 174243 w 539684"/>
                  <a:gd name="connsiteY76-4772" fmla="*/ 492336 h 492336"/>
                  <a:gd name="connsiteX77-4773" fmla="*/ 174243 w 539684"/>
                  <a:gd name="connsiteY77-4774" fmla="*/ 489230 h 492336"/>
                  <a:gd name="connsiteX78-4775" fmla="*/ 131257 w 539684"/>
                  <a:gd name="connsiteY78-4776" fmla="*/ 340466 h 492336"/>
                  <a:gd name="connsiteX79-4777" fmla="*/ 114662 w 539684"/>
                  <a:gd name="connsiteY79-4778" fmla="*/ 271089 h 492336"/>
                  <a:gd name="connsiteX80-4779" fmla="*/ 267591 w 539684"/>
                  <a:gd name="connsiteY80-4780" fmla="*/ 115653 h 492336"/>
                  <a:gd name="connsiteX81-4781" fmla="*/ 395400 w 539684"/>
                  <a:gd name="connsiteY81-4782" fmla="*/ 34872 h 492336"/>
                  <a:gd name="connsiteX82-4783" fmla="*/ 404717 w 539684"/>
                  <a:gd name="connsiteY82-4784" fmla="*/ 36123 h 492336"/>
                  <a:gd name="connsiteX83-4785" fmla="*/ 409210 w 539684"/>
                  <a:gd name="connsiteY83-4786" fmla="*/ 52806 h 492336"/>
                  <a:gd name="connsiteX84-4787" fmla="*/ 387782 w 539684"/>
                  <a:gd name="connsiteY84-4788" fmla="*/ 89968 h 492336"/>
                  <a:gd name="connsiteX85-4789" fmla="*/ 377068 w 539684"/>
                  <a:gd name="connsiteY85-4790" fmla="*/ 96181 h 492336"/>
                  <a:gd name="connsiteX86-4791" fmla="*/ 370963 w 539684"/>
                  <a:gd name="connsiteY86-4792" fmla="*/ 94455 h 492336"/>
                  <a:gd name="connsiteX87-4793" fmla="*/ 366470 w 539684"/>
                  <a:gd name="connsiteY87-4794" fmla="*/ 77772 h 492336"/>
                  <a:gd name="connsiteX88-4795" fmla="*/ 387898 w 539684"/>
                  <a:gd name="connsiteY88-4796" fmla="*/ 40610 h 492336"/>
                  <a:gd name="connsiteX89-4797" fmla="*/ 395400 w 539684"/>
                  <a:gd name="connsiteY89-4798" fmla="*/ 34872 h 492336"/>
                  <a:gd name="connsiteX90-4799" fmla="*/ 144269 w 539684"/>
                  <a:gd name="connsiteY90-4800" fmla="*/ 34872 h 492336"/>
                  <a:gd name="connsiteX91-4801" fmla="*/ 151671 w 539684"/>
                  <a:gd name="connsiteY91-4802" fmla="*/ 40610 h 492336"/>
                  <a:gd name="connsiteX92-4803" fmla="*/ 173214 w 539684"/>
                  <a:gd name="connsiteY92-4804" fmla="*/ 77772 h 492336"/>
                  <a:gd name="connsiteX93-4805" fmla="*/ 168721 w 539684"/>
                  <a:gd name="connsiteY93-4806" fmla="*/ 94455 h 492336"/>
                  <a:gd name="connsiteX94-4807" fmla="*/ 162500 w 539684"/>
                  <a:gd name="connsiteY94-4808" fmla="*/ 96181 h 492336"/>
                  <a:gd name="connsiteX95-4809" fmla="*/ 151902 w 539684"/>
                  <a:gd name="connsiteY95-4810" fmla="*/ 89968 h 492336"/>
                  <a:gd name="connsiteX96-4811" fmla="*/ 130474 w 539684"/>
                  <a:gd name="connsiteY96-4812" fmla="*/ 52806 h 492336"/>
                  <a:gd name="connsiteX97-4813" fmla="*/ 134967 w 539684"/>
                  <a:gd name="connsiteY97-4814" fmla="*/ 36123 h 492336"/>
                  <a:gd name="connsiteX98-4815" fmla="*/ 144269 w 539684"/>
                  <a:gd name="connsiteY98-4816" fmla="*/ 34872 h 492336"/>
                  <a:gd name="connsiteX99-4817" fmla="*/ 269785 w 539684"/>
                  <a:gd name="connsiteY99-4818" fmla="*/ 0 h 492336"/>
                  <a:gd name="connsiteX100-4819" fmla="*/ 282121 w 539684"/>
                  <a:gd name="connsiteY100-4820" fmla="*/ 12318 h 492336"/>
                  <a:gd name="connsiteX101-4821" fmla="*/ 282121 w 539684"/>
                  <a:gd name="connsiteY101-4822" fmla="*/ 55258 h 492336"/>
                  <a:gd name="connsiteX102-4823" fmla="*/ 269785 w 539684"/>
                  <a:gd name="connsiteY102-4824" fmla="*/ 67461 h 492336"/>
                  <a:gd name="connsiteX103-4825" fmla="*/ 257564 w 539684"/>
                  <a:gd name="connsiteY103-4826" fmla="*/ 55258 h 492336"/>
                  <a:gd name="connsiteX104-4827" fmla="*/ 257564 w 539684"/>
                  <a:gd name="connsiteY104-4828" fmla="*/ 12318 h 492336"/>
                  <a:gd name="connsiteX105-4829" fmla="*/ 269785 w 539684"/>
                  <a:gd name="connsiteY105-4830" fmla="*/ 0 h 492336"/>
                  <a:gd name="connsiteX0-4831" fmla="*/ 452459 w 539684"/>
                  <a:gd name="connsiteY0-4832" fmla="*/ 364695 h 492336"/>
                  <a:gd name="connsiteX1-4833" fmla="*/ 461766 w 539684"/>
                  <a:gd name="connsiteY1-4834" fmla="*/ 365904 h 492336"/>
                  <a:gd name="connsiteX2-4835" fmla="*/ 498990 w 539684"/>
                  <a:gd name="connsiteY2-4836" fmla="*/ 387430 h 492336"/>
                  <a:gd name="connsiteX3-4837" fmla="*/ 503485 w 539684"/>
                  <a:gd name="connsiteY3-4838" fmla="*/ 404122 h 492336"/>
                  <a:gd name="connsiteX4-4839" fmla="*/ 492882 w 539684"/>
                  <a:gd name="connsiteY4-4840" fmla="*/ 410338 h 492336"/>
                  <a:gd name="connsiteX5-4841" fmla="*/ 486659 w 539684"/>
                  <a:gd name="connsiteY5-4842" fmla="*/ 408612 h 492336"/>
                  <a:gd name="connsiteX6-4843" fmla="*/ 449550 w 539684"/>
                  <a:gd name="connsiteY6-4844" fmla="*/ 387200 h 492336"/>
                  <a:gd name="connsiteX7-4845" fmla="*/ 445055 w 539684"/>
                  <a:gd name="connsiteY7-4846" fmla="*/ 370393 h 492336"/>
                  <a:gd name="connsiteX8-4847" fmla="*/ 452459 w 539684"/>
                  <a:gd name="connsiteY8-4848" fmla="*/ 364695 h 492336"/>
                  <a:gd name="connsiteX9-4849" fmla="*/ 87225 w 539684"/>
                  <a:gd name="connsiteY9-4850" fmla="*/ 364695 h 492336"/>
                  <a:gd name="connsiteX10-4851" fmla="*/ 94629 w 539684"/>
                  <a:gd name="connsiteY10-4852" fmla="*/ 370393 h 492336"/>
                  <a:gd name="connsiteX11-4853" fmla="*/ 90134 w 539684"/>
                  <a:gd name="connsiteY11-4854" fmla="*/ 387200 h 492336"/>
                  <a:gd name="connsiteX12-4855" fmla="*/ 52910 w 539684"/>
                  <a:gd name="connsiteY12-4856" fmla="*/ 408612 h 492336"/>
                  <a:gd name="connsiteX13-4857" fmla="*/ 46802 w 539684"/>
                  <a:gd name="connsiteY13-4858" fmla="*/ 410338 h 492336"/>
                  <a:gd name="connsiteX14-4859" fmla="*/ 36199 w 539684"/>
                  <a:gd name="connsiteY14-4860" fmla="*/ 404122 h 492336"/>
                  <a:gd name="connsiteX15-4861" fmla="*/ 40694 w 539684"/>
                  <a:gd name="connsiteY15-4862" fmla="*/ 387430 h 492336"/>
                  <a:gd name="connsiteX16-4863" fmla="*/ 77918 w 539684"/>
                  <a:gd name="connsiteY16-4864" fmla="*/ 365904 h 492336"/>
                  <a:gd name="connsiteX17-4865" fmla="*/ 87225 w 539684"/>
                  <a:gd name="connsiteY17-4866" fmla="*/ 364695 h 492336"/>
                  <a:gd name="connsiteX18-4867" fmla="*/ 230839 w 539684"/>
                  <a:gd name="connsiteY18-4868" fmla="*/ 315712 h 492336"/>
                  <a:gd name="connsiteX19-4869" fmla="*/ 219317 w 539684"/>
                  <a:gd name="connsiteY19-4870" fmla="*/ 305123 h 492336"/>
                  <a:gd name="connsiteX20-4871" fmla="*/ 230839 w 539684"/>
                  <a:gd name="connsiteY20-4872" fmla="*/ 315712 h 492336"/>
                  <a:gd name="connsiteX21-4873" fmla="*/ 484369 w 539684"/>
                  <a:gd name="connsiteY21-4874" fmla="*/ 257141 h 492336"/>
                  <a:gd name="connsiteX22-4875" fmla="*/ 527353 w 539684"/>
                  <a:gd name="connsiteY22-4876" fmla="*/ 257141 h 492336"/>
                  <a:gd name="connsiteX23-4877" fmla="*/ 539684 w 539684"/>
                  <a:gd name="connsiteY23-4878" fmla="*/ 269477 h 492336"/>
                  <a:gd name="connsiteX24-4879" fmla="*/ 527353 w 539684"/>
                  <a:gd name="connsiteY24-4880" fmla="*/ 281698 h 492336"/>
                  <a:gd name="connsiteX25-4881" fmla="*/ 484369 w 539684"/>
                  <a:gd name="connsiteY25-4882" fmla="*/ 281698 h 492336"/>
                  <a:gd name="connsiteX26-4883" fmla="*/ 472153 w 539684"/>
                  <a:gd name="connsiteY26-4884" fmla="*/ 269477 h 492336"/>
                  <a:gd name="connsiteX27-4885" fmla="*/ 484369 w 539684"/>
                  <a:gd name="connsiteY27-4886" fmla="*/ 257141 h 492336"/>
                  <a:gd name="connsiteX28-4887" fmla="*/ 12331 w 539684"/>
                  <a:gd name="connsiteY28-4888" fmla="*/ 257141 h 492336"/>
                  <a:gd name="connsiteX29-4889" fmla="*/ 55200 w 539684"/>
                  <a:gd name="connsiteY29-4890" fmla="*/ 257141 h 492336"/>
                  <a:gd name="connsiteX30-4891" fmla="*/ 67531 w 539684"/>
                  <a:gd name="connsiteY30-4892" fmla="*/ 269477 h 492336"/>
                  <a:gd name="connsiteX31-4893" fmla="*/ 55200 w 539684"/>
                  <a:gd name="connsiteY31-4894" fmla="*/ 281698 h 492336"/>
                  <a:gd name="connsiteX32-4895" fmla="*/ 12331 w 539684"/>
                  <a:gd name="connsiteY32-4896" fmla="*/ 281698 h 492336"/>
                  <a:gd name="connsiteX33-4897" fmla="*/ 0 w 539684"/>
                  <a:gd name="connsiteY33-4898" fmla="*/ 269477 h 492336"/>
                  <a:gd name="connsiteX34-4899" fmla="*/ 12331 w 539684"/>
                  <a:gd name="connsiteY34-4900" fmla="*/ 257141 h 492336"/>
                  <a:gd name="connsiteX35-4901" fmla="*/ 496023 w 539684"/>
                  <a:gd name="connsiteY35-4902" fmla="*/ 129008 h 492336"/>
                  <a:gd name="connsiteX36-4903" fmla="*/ 503485 w 539684"/>
                  <a:gd name="connsiteY36-4904" fmla="*/ 134749 h 492336"/>
                  <a:gd name="connsiteX37-4905" fmla="*/ 498990 w 539684"/>
                  <a:gd name="connsiteY37-4906" fmla="*/ 151441 h 492336"/>
                  <a:gd name="connsiteX38-4907" fmla="*/ 461766 w 539684"/>
                  <a:gd name="connsiteY38-4908" fmla="*/ 172968 h 492336"/>
                  <a:gd name="connsiteX39-4909" fmla="*/ 455658 w 539684"/>
                  <a:gd name="connsiteY39-4910" fmla="*/ 174579 h 492336"/>
                  <a:gd name="connsiteX40-4911" fmla="*/ 445055 w 539684"/>
                  <a:gd name="connsiteY40-4912" fmla="*/ 168478 h 492336"/>
                  <a:gd name="connsiteX41-4913" fmla="*/ 449550 w 539684"/>
                  <a:gd name="connsiteY41-4914" fmla="*/ 151671 h 492336"/>
                  <a:gd name="connsiteX42-4915" fmla="*/ 486659 w 539684"/>
                  <a:gd name="connsiteY42-4916" fmla="*/ 130260 h 492336"/>
                  <a:gd name="connsiteX43-4917" fmla="*/ 496023 w 539684"/>
                  <a:gd name="connsiteY43-4918" fmla="*/ 129008 h 492336"/>
                  <a:gd name="connsiteX44-4919" fmla="*/ 43604 w 539684"/>
                  <a:gd name="connsiteY44-4920" fmla="*/ 129008 h 492336"/>
                  <a:gd name="connsiteX45-4921" fmla="*/ 52910 w 539684"/>
                  <a:gd name="connsiteY45-4922" fmla="*/ 130260 h 492336"/>
                  <a:gd name="connsiteX46-4923" fmla="*/ 90134 w 539684"/>
                  <a:gd name="connsiteY46-4924" fmla="*/ 151671 h 492336"/>
                  <a:gd name="connsiteX47-4925" fmla="*/ 94629 w 539684"/>
                  <a:gd name="connsiteY47-4926" fmla="*/ 168478 h 492336"/>
                  <a:gd name="connsiteX48-4927" fmla="*/ 84026 w 539684"/>
                  <a:gd name="connsiteY48-4928" fmla="*/ 174579 h 492336"/>
                  <a:gd name="connsiteX49-4929" fmla="*/ 77918 w 539684"/>
                  <a:gd name="connsiteY49-4930" fmla="*/ 172968 h 492336"/>
                  <a:gd name="connsiteX50-4931" fmla="*/ 40694 w 539684"/>
                  <a:gd name="connsiteY50-4932" fmla="*/ 151441 h 492336"/>
                  <a:gd name="connsiteX51-4933" fmla="*/ 36199 w 539684"/>
                  <a:gd name="connsiteY51-4934" fmla="*/ 134749 h 492336"/>
                  <a:gd name="connsiteX52-4935" fmla="*/ 43604 w 539684"/>
                  <a:gd name="connsiteY52-4936" fmla="*/ 129008 h 492336"/>
                  <a:gd name="connsiteX53-4937" fmla="*/ 267591 w 539684"/>
                  <a:gd name="connsiteY53-4938" fmla="*/ 115653 h 492336"/>
                  <a:gd name="connsiteX54-4939" fmla="*/ 425015 w 539684"/>
                  <a:gd name="connsiteY54-4940" fmla="*/ 270629 h 492336"/>
                  <a:gd name="connsiteX55-4941" fmla="*/ 409572 w 539684"/>
                  <a:gd name="connsiteY55-4942" fmla="*/ 338165 h 492336"/>
                  <a:gd name="connsiteX56-4943" fmla="*/ 365434 w 539684"/>
                  <a:gd name="connsiteY56-4944" fmla="*/ 488539 h 492336"/>
                  <a:gd name="connsiteX57-4945" fmla="*/ 365434 w 539684"/>
                  <a:gd name="connsiteY57-4946" fmla="*/ 492336 h 492336"/>
                  <a:gd name="connsiteX58-4947" fmla="*/ 334318 w 539684"/>
                  <a:gd name="connsiteY58-4948" fmla="*/ 492336 h 492336"/>
                  <a:gd name="connsiteX59-4949" fmla="*/ 334318 w 539684"/>
                  <a:gd name="connsiteY59-4950" fmla="*/ 387293 h 492336"/>
                  <a:gd name="connsiteX60-4951" fmla="*/ 334202 w 539684"/>
                  <a:gd name="connsiteY60-4952" fmla="*/ 383151 h 492336"/>
                  <a:gd name="connsiteX61-4953" fmla="*/ 349530 w 539684"/>
                  <a:gd name="connsiteY61-4954" fmla="*/ 274541 h 492336"/>
                  <a:gd name="connsiteX62-4955" fmla="*/ 346418 w 539684"/>
                  <a:gd name="connsiteY62-4956" fmla="*/ 264531 h 492336"/>
                  <a:gd name="connsiteX63-4957" fmla="*/ 329016 w 539684"/>
                  <a:gd name="connsiteY63-4958" fmla="*/ 263726 h 492336"/>
                  <a:gd name="connsiteX64-4959" fmla="*/ 301358 w 539684"/>
                  <a:gd name="connsiteY64-4960" fmla="*/ 289268 h 492336"/>
                  <a:gd name="connsiteX65-4961" fmla="*/ 278885 w 539684"/>
                  <a:gd name="connsiteY65-4962" fmla="*/ 264531 h 492336"/>
                  <a:gd name="connsiteX66-4963" fmla="*/ 269781 w 539684"/>
                  <a:gd name="connsiteY66-4964" fmla="*/ 260505 h 492336"/>
                  <a:gd name="connsiteX67-4965" fmla="*/ 260676 w 539684"/>
                  <a:gd name="connsiteY67-4966" fmla="*/ 264531 h 492336"/>
                  <a:gd name="connsiteX68-4967" fmla="*/ 238319 w 539684"/>
                  <a:gd name="connsiteY68-4968" fmla="*/ 289268 h 492336"/>
                  <a:gd name="connsiteX69-4969" fmla="*/ 210660 w 539684"/>
                  <a:gd name="connsiteY69-4970" fmla="*/ 263841 h 492336"/>
                  <a:gd name="connsiteX70-4971" fmla="*/ 200519 w 539684"/>
                  <a:gd name="connsiteY70-4972" fmla="*/ 260620 h 492336"/>
                  <a:gd name="connsiteX71-4973" fmla="*/ 190032 w 539684"/>
                  <a:gd name="connsiteY71-4974" fmla="*/ 274541 h 492336"/>
                  <a:gd name="connsiteX72-4975" fmla="*/ 205474 w 539684"/>
                  <a:gd name="connsiteY72-4976" fmla="*/ 383151 h 492336"/>
                  <a:gd name="connsiteX73-4977" fmla="*/ 205359 w 539684"/>
                  <a:gd name="connsiteY73-4978" fmla="*/ 387293 h 492336"/>
                  <a:gd name="connsiteX74-4979" fmla="*/ 205359 w 539684"/>
                  <a:gd name="connsiteY74-4980" fmla="*/ 492336 h 492336"/>
                  <a:gd name="connsiteX75-4981" fmla="*/ 174243 w 539684"/>
                  <a:gd name="connsiteY75-4982" fmla="*/ 492336 h 492336"/>
                  <a:gd name="connsiteX76-4983" fmla="*/ 174243 w 539684"/>
                  <a:gd name="connsiteY76-4984" fmla="*/ 489230 h 492336"/>
                  <a:gd name="connsiteX77-4985" fmla="*/ 131257 w 539684"/>
                  <a:gd name="connsiteY77-4986" fmla="*/ 340466 h 492336"/>
                  <a:gd name="connsiteX78-4987" fmla="*/ 114662 w 539684"/>
                  <a:gd name="connsiteY78-4988" fmla="*/ 271089 h 492336"/>
                  <a:gd name="connsiteX79-4989" fmla="*/ 267591 w 539684"/>
                  <a:gd name="connsiteY79-4990" fmla="*/ 115653 h 492336"/>
                  <a:gd name="connsiteX80-4991" fmla="*/ 395400 w 539684"/>
                  <a:gd name="connsiteY80-4992" fmla="*/ 34872 h 492336"/>
                  <a:gd name="connsiteX81-4993" fmla="*/ 404717 w 539684"/>
                  <a:gd name="connsiteY81-4994" fmla="*/ 36123 h 492336"/>
                  <a:gd name="connsiteX82-4995" fmla="*/ 409210 w 539684"/>
                  <a:gd name="connsiteY82-4996" fmla="*/ 52806 h 492336"/>
                  <a:gd name="connsiteX83-4997" fmla="*/ 387782 w 539684"/>
                  <a:gd name="connsiteY83-4998" fmla="*/ 89968 h 492336"/>
                  <a:gd name="connsiteX84-4999" fmla="*/ 377068 w 539684"/>
                  <a:gd name="connsiteY84-5000" fmla="*/ 96181 h 492336"/>
                  <a:gd name="connsiteX85-5001" fmla="*/ 370963 w 539684"/>
                  <a:gd name="connsiteY85-5002" fmla="*/ 94455 h 492336"/>
                  <a:gd name="connsiteX86-5003" fmla="*/ 366470 w 539684"/>
                  <a:gd name="connsiteY86-5004" fmla="*/ 77772 h 492336"/>
                  <a:gd name="connsiteX87-5005" fmla="*/ 387898 w 539684"/>
                  <a:gd name="connsiteY87-5006" fmla="*/ 40610 h 492336"/>
                  <a:gd name="connsiteX88-5007" fmla="*/ 395400 w 539684"/>
                  <a:gd name="connsiteY88-5008" fmla="*/ 34872 h 492336"/>
                  <a:gd name="connsiteX89-5009" fmla="*/ 144269 w 539684"/>
                  <a:gd name="connsiteY89-5010" fmla="*/ 34872 h 492336"/>
                  <a:gd name="connsiteX90-5011" fmla="*/ 151671 w 539684"/>
                  <a:gd name="connsiteY90-5012" fmla="*/ 40610 h 492336"/>
                  <a:gd name="connsiteX91-5013" fmla="*/ 173214 w 539684"/>
                  <a:gd name="connsiteY91-5014" fmla="*/ 77772 h 492336"/>
                  <a:gd name="connsiteX92-5015" fmla="*/ 168721 w 539684"/>
                  <a:gd name="connsiteY92-5016" fmla="*/ 94455 h 492336"/>
                  <a:gd name="connsiteX93-5017" fmla="*/ 162500 w 539684"/>
                  <a:gd name="connsiteY93-5018" fmla="*/ 96181 h 492336"/>
                  <a:gd name="connsiteX94-5019" fmla="*/ 151902 w 539684"/>
                  <a:gd name="connsiteY94-5020" fmla="*/ 89968 h 492336"/>
                  <a:gd name="connsiteX95-5021" fmla="*/ 130474 w 539684"/>
                  <a:gd name="connsiteY95-5022" fmla="*/ 52806 h 492336"/>
                  <a:gd name="connsiteX96-5023" fmla="*/ 134967 w 539684"/>
                  <a:gd name="connsiteY96-5024" fmla="*/ 36123 h 492336"/>
                  <a:gd name="connsiteX97-5025" fmla="*/ 144269 w 539684"/>
                  <a:gd name="connsiteY97-5026" fmla="*/ 34872 h 492336"/>
                  <a:gd name="connsiteX98-5027" fmla="*/ 269785 w 539684"/>
                  <a:gd name="connsiteY98-5028" fmla="*/ 0 h 492336"/>
                  <a:gd name="connsiteX99-5029" fmla="*/ 282121 w 539684"/>
                  <a:gd name="connsiteY99-5030" fmla="*/ 12318 h 492336"/>
                  <a:gd name="connsiteX100-5031" fmla="*/ 282121 w 539684"/>
                  <a:gd name="connsiteY100-5032" fmla="*/ 55258 h 492336"/>
                  <a:gd name="connsiteX101-5033" fmla="*/ 269785 w 539684"/>
                  <a:gd name="connsiteY101-5034" fmla="*/ 67461 h 492336"/>
                  <a:gd name="connsiteX102-5035" fmla="*/ 257564 w 539684"/>
                  <a:gd name="connsiteY102-5036" fmla="*/ 55258 h 492336"/>
                  <a:gd name="connsiteX103-5037" fmla="*/ 257564 w 539684"/>
                  <a:gd name="connsiteY103-5038" fmla="*/ 12318 h 492336"/>
                  <a:gd name="connsiteX104-5039" fmla="*/ 269785 w 539684"/>
                  <a:gd name="connsiteY104-5040" fmla="*/ 0 h 492336"/>
                  <a:gd name="connsiteX0-5041" fmla="*/ 452459 w 539684"/>
                  <a:gd name="connsiteY0-5042" fmla="*/ 364695 h 492336"/>
                  <a:gd name="connsiteX1-5043" fmla="*/ 461766 w 539684"/>
                  <a:gd name="connsiteY1-5044" fmla="*/ 365904 h 492336"/>
                  <a:gd name="connsiteX2-5045" fmla="*/ 498990 w 539684"/>
                  <a:gd name="connsiteY2-5046" fmla="*/ 387430 h 492336"/>
                  <a:gd name="connsiteX3-5047" fmla="*/ 503485 w 539684"/>
                  <a:gd name="connsiteY3-5048" fmla="*/ 404122 h 492336"/>
                  <a:gd name="connsiteX4-5049" fmla="*/ 492882 w 539684"/>
                  <a:gd name="connsiteY4-5050" fmla="*/ 410338 h 492336"/>
                  <a:gd name="connsiteX5-5051" fmla="*/ 486659 w 539684"/>
                  <a:gd name="connsiteY5-5052" fmla="*/ 408612 h 492336"/>
                  <a:gd name="connsiteX6-5053" fmla="*/ 449550 w 539684"/>
                  <a:gd name="connsiteY6-5054" fmla="*/ 387200 h 492336"/>
                  <a:gd name="connsiteX7-5055" fmla="*/ 445055 w 539684"/>
                  <a:gd name="connsiteY7-5056" fmla="*/ 370393 h 492336"/>
                  <a:gd name="connsiteX8-5057" fmla="*/ 452459 w 539684"/>
                  <a:gd name="connsiteY8-5058" fmla="*/ 364695 h 492336"/>
                  <a:gd name="connsiteX9-5059" fmla="*/ 87225 w 539684"/>
                  <a:gd name="connsiteY9-5060" fmla="*/ 364695 h 492336"/>
                  <a:gd name="connsiteX10-5061" fmla="*/ 94629 w 539684"/>
                  <a:gd name="connsiteY10-5062" fmla="*/ 370393 h 492336"/>
                  <a:gd name="connsiteX11-5063" fmla="*/ 90134 w 539684"/>
                  <a:gd name="connsiteY11-5064" fmla="*/ 387200 h 492336"/>
                  <a:gd name="connsiteX12-5065" fmla="*/ 52910 w 539684"/>
                  <a:gd name="connsiteY12-5066" fmla="*/ 408612 h 492336"/>
                  <a:gd name="connsiteX13-5067" fmla="*/ 46802 w 539684"/>
                  <a:gd name="connsiteY13-5068" fmla="*/ 410338 h 492336"/>
                  <a:gd name="connsiteX14-5069" fmla="*/ 36199 w 539684"/>
                  <a:gd name="connsiteY14-5070" fmla="*/ 404122 h 492336"/>
                  <a:gd name="connsiteX15-5071" fmla="*/ 40694 w 539684"/>
                  <a:gd name="connsiteY15-5072" fmla="*/ 387430 h 492336"/>
                  <a:gd name="connsiteX16-5073" fmla="*/ 77918 w 539684"/>
                  <a:gd name="connsiteY16-5074" fmla="*/ 365904 h 492336"/>
                  <a:gd name="connsiteX17-5075" fmla="*/ 87225 w 539684"/>
                  <a:gd name="connsiteY17-5076" fmla="*/ 364695 h 492336"/>
                  <a:gd name="connsiteX18-5077" fmla="*/ 264291 w 539684"/>
                  <a:gd name="connsiteY18-5078" fmla="*/ 349164 h 492336"/>
                  <a:gd name="connsiteX19-5079" fmla="*/ 219317 w 539684"/>
                  <a:gd name="connsiteY19-5080" fmla="*/ 305123 h 492336"/>
                  <a:gd name="connsiteX20-5081" fmla="*/ 264291 w 539684"/>
                  <a:gd name="connsiteY20-5082" fmla="*/ 349164 h 492336"/>
                  <a:gd name="connsiteX21-5083" fmla="*/ 484369 w 539684"/>
                  <a:gd name="connsiteY21-5084" fmla="*/ 257141 h 492336"/>
                  <a:gd name="connsiteX22-5085" fmla="*/ 527353 w 539684"/>
                  <a:gd name="connsiteY22-5086" fmla="*/ 257141 h 492336"/>
                  <a:gd name="connsiteX23-5087" fmla="*/ 539684 w 539684"/>
                  <a:gd name="connsiteY23-5088" fmla="*/ 269477 h 492336"/>
                  <a:gd name="connsiteX24-5089" fmla="*/ 527353 w 539684"/>
                  <a:gd name="connsiteY24-5090" fmla="*/ 281698 h 492336"/>
                  <a:gd name="connsiteX25-5091" fmla="*/ 484369 w 539684"/>
                  <a:gd name="connsiteY25-5092" fmla="*/ 281698 h 492336"/>
                  <a:gd name="connsiteX26-5093" fmla="*/ 472153 w 539684"/>
                  <a:gd name="connsiteY26-5094" fmla="*/ 269477 h 492336"/>
                  <a:gd name="connsiteX27-5095" fmla="*/ 484369 w 539684"/>
                  <a:gd name="connsiteY27-5096" fmla="*/ 257141 h 492336"/>
                  <a:gd name="connsiteX28-5097" fmla="*/ 12331 w 539684"/>
                  <a:gd name="connsiteY28-5098" fmla="*/ 257141 h 492336"/>
                  <a:gd name="connsiteX29-5099" fmla="*/ 55200 w 539684"/>
                  <a:gd name="connsiteY29-5100" fmla="*/ 257141 h 492336"/>
                  <a:gd name="connsiteX30-5101" fmla="*/ 67531 w 539684"/>
                  <a:gd name="connsiteY30-5102" fmla="*/ 269477 h 492336"/>
                  <a:gd name="connsiteX31-5103" fmla="*/ 55200 w 539684"/>
                  <a:gd name="connsiteY31-5104" fmla="*/ 281698 h 492336"/>
                  <a:gd name="connsiteX32-5105" fmla="*/ 12331 w 539684"/>
                  <a:gd name="connsiteY32-5106" fmla="*/ 281698 h 492336"/>
                  <a:gd name="connsiteX33-5107" fmla="*/ 0 w 539684"/>
                  <a:gd name="connsiteY33-5108" fmla="*/ 269477 h 492336"/>
                  <a:gd name="connsiteX34-5109" fmla="*/ 12331 w 539684"/>
                  <a:gd name="connsiteY34-5110" fmla="*/ 257141 h 492336"/>
                  <a:gd name="connsiteX35-5111" fmla="*/ 496023 w 539684"/>
                  <a:gd name="connsiteY35-5112" fmla="*/ 129008 h 492336"/>
                  <a:gd name="connsiteX36-5113" fmla="*/ 503485 w 539684"/>
                  <a:gd name="connsiteY36-5114" fmla="*/ 134749 h 492336"/>
                  <a:gd name="connsiteX37-5115" fmla="*/ 498990 w 539684"/>
                  <a:gd name="connsiteY37-5116" fmla="*/ 151441 h 492336"/>
                  <a:gd name="connsiteX38-5117" fmla="*/ 461766 w 539684"/>
                  <a:gd name="connsiteY38-5118" fmla="*/ 172968 h 492336"/>
                  <a:gd name="connsiteX39-5119" fmla="*/ 455658 w 539684"/>
                  <a:gd name="connsiteY39-5120" fmla="*/ 174579 h 492336"/>
                  <a:gd name="connsiteX40-5121" fmla="*/ 445055 w 539684"/>
                  <a:gd name="connsiteY40-5122" fmla="*/ 168478 h 492336"/>
                  <a:gd name="connsiteX41-5123" fmla="*/ 449550 w 539684"/>
                  <a:gd name="connsiteY41-5124" fmla="*/ 151671 h 492336"/>
                  <a:gd name="connsiteX42-5125" fmla="*/ 486659 w 539684"/>
                  <a:gd name="connsiteY42-5126" fmla="*/ 130260 h 492336"/>
                  <a:gd name="connsiteX43-5127" fmla="*/ 496023 w 539684"/>
                  <a:gd name="connsiteY43-5128" fmla="*/ 129008 h 492336"/>
                  <a:gd name="connsiteX44-5129" fmla="*/ 43604 w 539684"/>
                  <a:gd name="connsiteY44-5130" fmla="*/ 129008 h 492336"/>
                  <a:gd name="connsiteX45-5131" fmla="*/ 52910 w 539684"/>
                  <a:gd name="connsiteY45-5132" fmla="*/ 130260 h 492336"/>
                  <a:gd name="connsiteX46-5133" fmla="*/ 90134 w 539684"/>
                  <a:gd name="connsiteY46-5134" fmla="*/ 151671 h 492336"/>
                  <a:gd name="connsiteX47-5135" fmla="*/ 94629 w 539684"/>
                  <a:gd name="connsiteY47-5136" fmla="*/ 168478 h 492336"/>
                  <a:gd name="connsiteX48-5137" fmla="*/ 84026 w 539684"/>
                  <a:gd name="connsiteY48-5138" fmla="*/ 174579 h 492336"/>
                  <a:gd name="connsiteX49-5139" fmla="*/ 77918 w 539684"/>
                  <a:gd name="connsiteY49-5140" fmla="*/ 172968 h 492336"/>
                  <a:gd name="connsiteX50-5141" fmla="*/ 40694 w 539684"/>
                  <a:gd name="connsiteY50-5142" fmla="*/ 151441 h 492336"/>
                  <a:gd name="connsiteX51-5143" fmla="*/ 36199 w 539684"/>
                  <a:gd name="connsiteY51-5144" fmla="*/ 134749 h 492336"/>
                  <a:gd name="connsiteX52-5145" fmla="*/ 43604 w 539684"/>
                  <a:gd name="connsiteY52-5146" fmla="*/ 129008 h 492336"/>
                  <a:gd name="connsiteX53-5147" fmla="*/ 267591 w 539684"/>
                  <a:gd name="connsiteY53-5148" fmla="*/ 115653 h 492336"/>
                  <a:gd name="connsiteX54-5149" fmla="*/ 425015 w 539684"/>
                  <a:gd name="connsiteY54-5150" fmla="*/ 270629 h 492336"/>
                  <a:gd name="connsiteX55-5151" fmla="*/ 409572 w 539684"/>
                  <a:gd name="connsiteY55-5152" fmla="*/ 338165 h 492336"/>
                  <a:gd name="connsiteX56-5153" fmla="*/ 365434 w 539684"/>
                  <a:gd name="connsiteY56-5154" fmla="*/ 488539 h 492336"/>
                  <a:gd name="connsiteX57-5155" fmla="*/ 365434 w 539684"/>
                  <a:gd name="connsiteY57-5156" fmla="*/ 492336 h 492336"/>
                  <a:gd name="connsiteX58-5157" fmla="*/ 334318 w 539684"/>
                  <a:gd name="connsiteY58-5158" fmla="*/ 492336 h 492336"/>
                  <a:gd name="connsiteX59-5159" fmla="*/ 334318 w 539684"/>
                  <a:gd name="connsiteY59-5160" fmla="*/ 387293 h 492336"/>
                  <a:gd name="connsiteX60-5161" fmla="*/ 334202 w 539684"/>
                  <a:gd name="connsiteY60-5162" fmla="*/ 383151 h 492336"/>
                  <a:gd name="connsiteX61-5163" fmla="*/ 349530 w 539684"/>
                  <a:gd name="connsiteY61-5164" fmla="*/ 274541 h 492336"/>
                  <a:gd name="connsiteX62-5165" fmla="*/ 346418 w 539684"/>
                  <a:gd name="connsiteY62-5166" fmla="*/ 264531 h 492336"/>
                  <a:gd name="connsiteX63-5167" fmla="*/ 329016 w 539684"/>
                  <a:gd name="connsiteY63-5168" fmla="*/ 263726 h 492336"/>
                  <a:gd name="connsiteX64-5169" fmla="*/ 301358 w 539684"/>
                  <a:gd name="connsiteY64-5170" fmla="*/ 289268 h 492336"/>
                  <a:gd name="connsiteX65-5171" fmla="*/ 278885 w 539684"/>
                  <a:gd name="connsiteY65-5172" fmla="*/ 264531 h 492336"/>
                  <a:gd name="connsiteX66-5173" fmla="*/ 269781 w 539684"/>
                  <a:gd name="connsiteY66-5174" fmla="*/ 260505 h 492336"/>
                  <a:gd name="connsiteX67-5175" fmla="*/ 260676 w 539684"/>
                  <a:gd name="connsiteY67-5176" fmla="*/ 264531 h 492336"/>
                  <a:gd name="connsiteX68-5177" fmla="*/ 238319 w 539684"/>
                  <a:gd name="connsiteY68-5178" fmla="*/ 289268 h 492336"/>
                  <a:gd name="connsiteX69-5179" fmla="*/ 210660 w 539684"/>
                  <a:gd name="connsiteY69-5180" fmla="*/ 263841 h 492336"/>
                  <a:gd name="connsiteX70-5181" fmla="*/ 200519 w 539684"/>
                  <a:gd name="connsiteY70-5182" fmla="*/ 260620 h 492336"/>
                  <a:gd name="connsiteX71-5183" fmla="*/ 190032 w 539684"/>
                  <a:gd name="connsiteY71-5184" fmla="*/ 274541 h 492336"/>
                  <a:gd name="connsiteX72-5185" fmla="*/ 205474 w 539684"/>
                  <a:gd name="connsiteY72-5186" fmla="*/ 383151 h 492336"/>
                  <a:gd name="connsiteX73-5187" fmla="*/ 205359 w 539684"/>
                  <a:gd name="connsiteY73-5188" fmla="*/ 387293 h 492336"/>
                  <a:gd name="connsiteX74-5189" fmla="*/ 205359 w 539684"/>
                  <a:gd name="connsiteY74-5190" fmla="*/ 492336 h 492336"/>
                  <a:gd name="connsiteX75-5191" fmla="*/ 174243 w 539684"/>
                  <a:gd name="connsiteY75-5192" fmla="*/ 492336 h 492336"/>
                  <a:gd name="connsiteX76-5193" fmla="*/ 174243 w 539684"/>
                  <a:gd name="connsiteY76-5194" fmla="*/ 489230 h 492336"/>
                  <a:gd name="connsiteX77-5195" fmla="*/ 131257 w 539684"/>
                  <a:gd name="connsiteY77-5196" fmla="*/ 340466 h 492336"/>
                  <a:gd name="connsiteX78-5197" fmla="*/ 114662 w 539684"/>
                  <a:gd name="connsiteY78-5198" fmla="*/ 271089 h 492336"/>
                  <a:gd name="connsiteX79-5199" fmla="*/ 267591 w 539684"/>
                  <a:gd name="connsiteY79-5200" fmla="*/ 115653 h 492336"/>
                  <a:gd name="connsiteX80-5201" fmla="*/ 395400 w 539684"/>
                  <a:gd name="connsiteY80-5202" fmla="*/ 34872 h 492336"/>
                  <a:gd name="connsiteX81-5203" fmla="*/ 404717 w 539684"/>
                  <a:gd name="connsiteY81-5204" fmla="*/ 36123 h 492336"/>
                  <a:gd name="connsiteX82-5205" fmla="*/ 409210 w 539684"/>
                  <a:gd name="connsiteY82-5206" fmla="*/ 52806 h 492336"/>
                  <a:gd name="connsiteX83-5207" fmla="*/ 387782 w 539684"/>
                  <a:gd name="connsiteY83-5208" fmla="*/ 89968 h 492336"/>
                  <a:gd name="connsiteX84-5209" fmla="*/ 377068 w 539684"/>
                  <a:gd name="connsiteY84-5210" fmla="*/ 96181 h 492336"/>
                  <a:gd name="connsiteX85-5211" fmla="*/ 370963 w 539684"/>
                  <a:gd name="connsiteY85-5212" fmla="*/ 94455 h 492336"/>
                  <a:gd name="connsiteX86-5213" fmla="*/ 366470 w 539684"/>
                  <a:gd name="connsiteY86-5214" fmla="*/ 77772 h 492336"/>
                  <a:gd name="connsiteX87-5215" fmla="*/ 387898 w 539684"/>
                  <a:gd name="connsiteY87-5216" fmla="*/ 40610 h 492336"/>
                  <a:gd name="connsiteX88-5217" fmla="*/ 395400 w 539684"/>
                  <a:gd name="connsiteY88-5218" fmla="*/ 34872 h 492336"/>
                  <a:gd name="connsiteX89-5219" fmla="*/ 144269 w 539684"/>
                  <a:gd name="connsiteY89-5220" fmla="*/ 34872 h 492336"/>
                  <a:gd name="connsiteX90-5221" fmla="*/ 151671 w 539684"/>
                  <a:gd name="connsiteY90-5222" fmla="*/ 40610 h 492336"/>
                  <a:gd name="connsiteX91-5223" fmla="*/ 173214 w 539684"/>
                  <a:gd name="connsiteY91-5224" fmla="*/ 77772 h 492336"/>
                  <a:gd name="connsiteX92-5225" fmla="*/ 168721 w 539684"/>
                  <a:gd name="connsiteY92-5226" fmla="*/ 94455 h 492336"/>
                  <a:gd name="connsiteX93-5227" fmla="*/ 162500 w 539684"/>
                  <a:gd name="connsiteY93-5228" fmla="*/ 96181 h 492336"/>
                  <a:gd name="connsiteX94-5229" fmla="*/ 151902 w 539684"/>
                  <a:gd name="connsiteY94-5230" fmla="*/ 89968 h 492336"/>
                  <a:gd name="connsiteX95-5231" fmla="*/ 130474 w 539684"/>
                  <a:gd name="connsiteY95-5232" fmla="*/ 52806 h 492336"/>
                  <a:gd name="connsiteX96-5233" fmla="*/ 134967 w 539684"/>
                  <a:gd name="connsiteY96-5234" fmla="*/ 36123 h 492336"/>
                  <a:gd name="connsiteX97-5235" fmla="*/ 144269 w 539684"/>
                  <a:gd name="connsiteY97-5236" fmla="*/ 34872 h 492336"/>
                  <a:gd name="connsiteX98-5237" fmla="*/ 269785 w 539684"/>
                  <a:gd name="connsiteY98-5238" fmla="*/ 0 h 492336"/>
                  <a:gd name="connsiteX99-5239" fmla="*/ 282121 w 539684"/>
                  <a:gd name="connsiteY99-5240" fmla="*/ 12318 h 492336"/>
                  <a:gd name="connsiteX100-5241" fmla="*/ 282121 w 539684"/>
                  <a:gd name="connsiteY100-5242" fmla="*/ 55258 h 492336"/>
                  <a:gd name="connsiteX101-5243" fmla="*/ 269785 w 539684"/>
                  <a:gd name="connsiteY101-5244" fmla="*/ 67461 h 492336"/>
                  <a:gd name="connsiteX102-5245" fmla="*/ 257564 w 539684"/>
                  <a:gd name="connsiteY102-5246" fmla="*/ 55258 h 492336"/>
                  <a:gd name="connsiteX103-5247" fmla="*/ 257564 w 539684"/>
                  <a:gd name="connsiteY103-5248" fmla="*/ 12318 h 492336"/>
                  <a:gd name="connsiteX104-5249" fmla="*/ 269785 w 539684"/>
                  <a:gd name="connsiteY104-5250" fmla="*/ 0 h 492336"/>
                  <a:gd name="connsiteX0-5251" fmla="*/ 452459 w 539684"/>
                  <a:gd name="connsiteY0-5252" fmla="*/ 364695 h 492336"/>
                  <a:gd name="connsiteX1-5253" fmla="*/ 461766 w 539684"/>
                  <a:gd name="connsiteY1-5254" fmla="*/ 365904 h 492336"/>
                  <a:gd name="connsiteX2-5255" fmla="*/ 498990 w 539684"/>
                  <a:gd name="connsiteY2-5256" fmla="*/ 387430 h 492336"/>
                  <a:gd name="connsiteX3-5257" fmla="*/ 503485 w 539684"/>
                  <a:gd name="connsiteY3-5258" fmla="*/ 404122 h 492336"/>
                  <a:gd name="connsiteX4-5259" fmla="*/ 492882 w 539684"/>
                  <a:gd name="connsiteY4-5260" fmla="*/ 410338 h 492336"/>
                  <a:gd name="connsiteX5-5261" fmla="*/ 486659 w 539684"/>
                  <a:gd name="connsiteY5-5262" fmla="*/ 408612 h 492336"/>
                  <a:gd name="connsiteX6-5263" fmla="*/ 449550 w 539684"/>
                  <a:gd name="connsiteY6-5264" fmla="*/ 387200 h 492336"/>
                  <a:gd name="connsiteX7-5265" fmla="*/ 445055 w 539684"/>
                  <a:gd name="connsiteY7-5266" fmla="*/ 370393 h 492336"/>
                  <a:gd name="connsiteX8-5267" fmla="*/ 452459 w 539684"/>
                  <a:gd name="connsiteY8-5268" fmla="*/ 364695 h 492336"/>
                  <a:gd name="connsiteX9-5269" fmla="*/ 87225 w 539684"/>
                  <a:gd name="connsiteY9-5270" fmla="*/ 364695 h 492336"/>
                  <a:gd name="connsiteX10-5271" fmla="*/ 94629 w 539684"/>
                  <a:gd name="connsiteY10-5272" fmla="*/ 370393 h 492336"/>
                  <a:gd name="connsiteX11-5273" fmla="*/ 90134 w 539684"/>
                  <a:gd name="connsiteY11-5274" fmla="*/ 387200 h 492336"/>
                  <a:gd name="connsiteX12-5275" fmla="*/ 52910 w 539684"/>
                  <a:gd name="connsiteY12-5276" fmla="*/ 408612 h 492336"/>
                  <a:gd name="connsiteX13-5277" fmla="*/ 46802 w 539684"/>
                  <a:gd name="connsiteY13-5278" fmla="*/ 410338 h 492336"/>
                  <a:gd name="connsiteX14-5279" fmla="*/ 36199 w 539684"/>
                  <a:gd name="connsiteY14-5280" fmla="*/ 404122 h 492336"/>
                  <a:gd name="connsiteX15-5281" fmla="*/ 40694 w 539684"/>
                  <a:gd name="connsiteY15-5282" fmla="*/ 387430 h 492336"/>
                  <a:gd name="connsiteX16-5283" fmla="*/ 77918 w 539684"/>
                  <a:gd name="connsiteY16-5284" fmla="*/ 365904 h 492336"/>
                  <a:gd name="connsiteX17-5285" fmla="*/ 87225 w 539684"/>
                  <a:gd name="connsiteY17-5286" fmla="*/ 364695 h 492336"/>
                  <a:gd name="connsiteX18-5287" fmla="*/ 264291 w 539684"/>
                  <a:gd name="connsiteY18-5288" fmla="*/ 349164 h 492336"/>
                  <a:gd name="connsiteX19-5289" fmla="*/ 219317 w 539684"/>
                  <a:gd name="connsiteY19-5290" fmla="*/ 305123 h 492336"/>
                  <a:gd name="connsiteX20-5291" fmla="*/ 264291 w 539684"/>
                  <a:gd name="connsiteY20-5292" fmla="*/ 349164 h 492336"/>
                  <a:gd name="connsiteX21-5293" fmla="*/ 484369 w 539684"/>
                  <a:gd name="connsiteY21-5294" fmla="*/ 257141 h 492336"/>
                  <a:gd name="connsiteX22-5295" fmla="*/ 527353 w 539684"/>
                  <a:gd name="connsiteY22-5296" fmla="*/ 257141 h 492336"/>
                  <a:gd name="connsiteX23-5297" fmla="*/ 539684 w 539684"/>
                  <a:gd name="connsiteY23-5298" fmla="*/ 269477 h 492336"/>
                  <a:gd name="connsiteX24-5299" fmla="*/ 527353 w 539684"/>
                  <a:gd name="connsiteY24-5300" fmla="*/ 281698 h 492336"/>
                  <a:gd name="connsiteX25-5301" fmla="*/ 484369 w 539684"/>
                  <a:gd name="connsiteY25-5302" fmla="*/ 281698 h 492336"/>
                  <a:gd name="connsiteX26-5303" fmla="*/ 472153 w 539684"/>
                  <a:gd name="connsiteY26-5304" fmla="*/ 269477 h 492336"/>
                  <a:gd name="connsiteX27-5305" fmla="*/ 484369 w 539684"/>
                  <a:gd name="connsiteY27-5306" fmla="*/ 257141 h 492336"/>
                  <a:gd name="connsiteX28-5307" fmla="*/ 12331 w 539684"/>
                  <a:gd name="connsiteY28-5308" fmla="*/ 257141 h 492336"/>
                  <a:gd name="connsiteX29-5309" fmla="*/ 55200 w 539684"/>
                  <a:gd name="connsiteY29-5310" fmla="*/ 257141 h 492336"/>
                  <a:gd name="connsiteX30-5311" fmla="*/ 67531 w 539684"/>
                  <a:gd name="connsiteY30-5312" fmla="*/ 269477 h 492336"/>
                  <a:gd name="connsiteX31-5313" fmla="*/ 55200 w 539684"/>
                  <a:gd name="connsiteY31-5314" fmla="*/ 281698 h 492336"/>
                  <a:gd name="connsiteX32-5315" fmla="*/ 12331 w 539684"/>
                  <a:gd name="connsiteY32-5316" fmla="*/ 281698 h 492336"/>
                  <a:gd name="connsiteX33-5317" fmla="*/ 0 w 539684"/>
                  <a:gd name="connsiteY33-5318" fmla="*/ 269477 h 492336"/>
                  <a:gd name="connsiteX34-5319" fmla="*/ 12331 w 539684"/>
                  <a:gd name="connsiteY34-5320" fmla="*/ 257141 h 492336"/>
                  <a:gd name="connsiteX35-5321" fmla="*/ 496023 w 539684"/>
                  <a:gd name="connsiteY35-5322" fmla="*/ 129008 h 492336"/>
                  <a:gd name="connsiteX36-5323" fmla="*/ 503485 w 539684"/>
                  <a:gd name="connsiteY36-5324" fmla="*/ 134749 h 492336"/>
                  <a:gd name="connsiteX37-5325" fmla="*/ 498990 w 539684"/>
                  <a:gd name="connsiteY37-5326" fmla="*/ 151441 h 492336"/>
                  <a:gd name="connsiteX38-5327" fmla="*/ 461766 w 539684"/>
                  <a:gd name="connsiteY38-5328" fmla="*/ 172968 h 492336"/>
                  <a:gd name="connsiteX39-5329" fmla="*/ 455658 w 539684"/>
                  <a:gd name="connsiteY39-5330" fmla="*/ 174579 h 492336"/>
                  <a:gd name="connsiteX40-5331" fmla="*/ 445055 w 539684"/>
                  <a:gd name="connsiteY40-5332" fmla="*/ 168478 h 492336"/>
                  <a:gd name="connsiteX41-5333" fmla="*/ 449550 w 539684"/>
                  <a:gd name="connsiteY41-5334" fmla="*/ 151671 h 492336"/>
                  <a:gd name="connsiteX42-5335" fmla="*/ 486659 w 539684"/>
                  <a:gd name="connsiteY42-5336" fmla="*/ 130260 h 492336"/>
                  <a:gd name="connsiteX43-5337" fmla="*/ 496023 w 539684"/>
                  <a:gd name="connsiteY43-5338" fmla="*/ 129008 h 492336"/>
                  <a:gd name="connsiteX44-5339" fmla="*/ 43604 w 539684"/>
                  <a:gd name="connsiteY44-5340" fmla="*/ 129008 h 492336"/>
                  <a:gd name="connsiteX45-5341" fmla="*/ 52910 w 539684"/>
                  <a:gd name="connsiteY45-5342" fmla="*/ 130260 h 492336"/>
                  <a:gd name="connsiteX46-5343" fmla="*/ 90134 w 539684"/>
                  <a:gd name="connsiteY46-5344" fmla="*/ 151671 h 492336"/>
                  <a:gd name="connsiteX47-5345" fmla="*/ 94629 w 539684"/>
                  <a:gd name="connsiteY47-5346" fmla="*/ 168478 h 492336"/>
                  <a:gd name="connsiteX48-5347" fmla="*/ 84026 w 539684"/>
                  <a:gd name="connsiteY48-5348" fmla="*/ 174579 h 492336"/>
                  <a:gd name="connsiteX49-5349" fmla="*/ 77918 w 539684"/>
                  <a:gd name="connsiteY49-5350" fmla="*/ 172968 h 492336"/>
                  <a:gd name="connsiteX50-5351" fmla="*/ 40694 w 539684"/>
                  <a:gd name="connsiteY50-5352" fmla="*/ 151441 h 492336"/>
                  <a:gd name="connsiteX51-5353" fmla="*/ 36199 w 539684"/>
                  <a:gd name="connsiteY51-5354" fmla="*/ 134749 h 492336"/>
                  <a:gd name="connsiteX52-5355" fmla="*/ 43604 w 539684"/>
                  <a:gd name="connsiteY52-5356" fmla="*/ 129008 h 492336"/>
                  <a:gd name="connsiteX53-5357" fmla="*/ 267591 w 539684"/>
                  <a:gd name="connsiteY53-5358" fmla="*/ 115653 h 492336"/>
                  <a:gd name="connsiteX54-5359" fmla="*/ 425015 w 539684"/>
                  <a:gd name="connsiteY54-5360" fmla="*/ 270629 h 492336"/>
                  <a:gd name="connsiteX55-5361" fmla="*/ 409572 w 539684"/>
                  <a:gd name="connsiteY55-5362" fmla="*/ 338165 h 492336"/>
                  <a:gd name="connsiteX56-5363" fmla="*/ 365434 w 539684"/>
                  <a:gd name="connsiteY56-5364" fmla="*/ 488539 h 492336"/>
                  <a:gd name="connsiteX57-5365" fmla="*/ 365434 w 539684"/>
                  <a:gd name="connsiteY57-5366" fmla="*/ 492336 h 492336"/>
                  <a:gd name="connsiteX58-5367" fmla="*/ 334318 w 539684"/>
                  <a:gd name="connsiteY58-5368" fmla="*/ 492336 h 492336"/>
                  <a:gd name="connsiteX59-5369" fmla="*/ 334318 w 539684"/>
                  <a:gd name="connsiteY59-5370" fmla="*/ 387293 h 492336"/>
                  <a:gd name="connsiteX60-5371" fmla="*/ 334202 w 539684"/>
                  <a:gd name="connsiteY60-5372" fmla="*/ 383151 h 492336"/>
                  <a:gd name="connsiteX61-5373" fmla="*/ 349530 w 539684"/>
                  <a:gd name="connsiteY61-5374" fmla="*/ 274541 h 492336"/>
                  <a:gd name="connsiteX62-5375" fmla="*/ 346418 w 539684"/>
                  <a:gd name="connsiteY62-5376" fmla="*/ 264531 h 492336"/>
                  <a:gd name="connsiteX63-5377" fmla="*/ 329016 w 539684"/>
                  <a:gd name="connsiteY63-5378" fmla="*/ 263726 h 492336"/>
                  <a:gd name="connsiteX64-5379" fmla="*/ 301358 w 539684"/>
                  <a:gd name="connsiteY64-5380" fmla="*/ 289268 h 492336"/>
                  <a:gd name="connsiteX65-5381" fmla="*/ 278885 w 539684"/>
                  <a:gd name="connsiteY65-5382" fmla="*/ 264531 h 492336"/>
                  <a:gd name="connsiteX66-5383" fmla="*/ 269781 w 539684"/>
                  <a:gd name="connsiteY66-5384" fmla="*/ 260505 h 492336"/>
                  <a:gd name="connsiteX67-5385" fmla="*/ 260676 w 539684"/>
                  <a:gd name="connsiteY67-5386" fmla="*/ 264531 h 492336"/>
                  <a:gd name="connsiteX68-5387" fmla="*/ 238319 w 539684"/>
                  <a:gd name="connsiteY68-5388" fmla="*/ 289268 h 492336"/>
                  <a:gd name="connsiteX69-5389" fmla="*/ 210660 w 539684"/>
                  <a:gd name="connsiteY69-5390" fmla="*/ 263841 h 492336"/>
                  <a:gd name="connsiteX70-5391" fmla="*/ 200519 w 539684"/>
                  <a:gd name="connsiteY70-5392" fmla="*/ 260620 h 492336"/>
                  <a:gd name="connsiteX71-5393" fmla="*/ 190032 w 539684"/>
                  <a:gd name="connsiteY71-5394" fmla="*/ 274541 h 492336"/>
                  <a:gd name="connsiteX72-5395" fmla="*/ 205474 w 539684"/>
                  <a:gd name="connsiteY72-5396" fmla="*/ 383151 h 492336"/>
                  <a:gd name="connsiteX73-5397" fmla="*/ 205359 w 539684"/>
                  <a:gd name="connsiteY73-5398" fmla="*/ 387293 h 492336"/>
                  <a:gd name="connsiteX74-5399" fmla="*/ 205359 w 539684"/>
                  <a:gd name="connsiteY74-5400" fmla="*/ 492336 h 492336"/>
                  <a:gd name="connsiteX75-5401" fmla="*/ 174243 w 539684"/>
                  <a:gd name="connsiteY75-5402" fmla="*/ 492336 h 492336"/>
                  <a:gd name="connsiteX76-5403" fmla="*/ 174243 w 539684"/>
                  <a:gd name="connsiteY76-5404" fmla="*/ 489230 h 492336"/>
                  <a:gd name="connsiteX77-5405" fmla="*/ 131257 w 539684"/>
                  <a:gd name="connsiteY77-5406" fmla="*/ 340466 h 492336"/>
                  <a:gd name="connsiteX78-5407" fmla="*/ 114662 w 539684"/>
                  <a:gd name="connsiteY78-5408" fmla="*/ 271089 h 492336"/>
                  <a:gd name="connsiteX79-5409" fmla="*/ 267591 w 539684"/>
                  <a:gd name="connsiteY79-5410" fmla="*/ 115653 h 492336"/>
                  <a:gd name="connsiteX80-5411" fmla="*/ 395400 w 539684"/>
                  <a:gd name="connsiteY80-5412" fmla="*/ 34872 h 492336"/>
                  <a:gd name="connsiteX81-5413" fmla="*/ 404717 w 539684"/>
                  <a:gd name="connsiteY81-5414" fmla="*/ 36123 h 492336"/>
                  <a:gd name="connsiteX82-5415" fmla="*/ 409210 w 539684"/>
                  <a:gd name="connsiteY82-5416" fmla="*/ 52806 h 492336"/>
                  <a:gd name="connsiteX83-5417" fmla="*/ 387782 w 539684"/>
                  <a:gd name="connsiteY83-5418" fmla="*/ 89968 h 492336"/>
                  <a:gd name="connsiteX84-5419" fmla="*/ 377068 w 539684"/>
                  <a:gd name="connsiteY84-5420" fmla="*/ 96181 h 492336"/>
                  <a:gd name="connsiteX85-5421" fmla="*/ 370963 w 539684"/>
                  <a:gd name="connsiteY85-5422" fmla="*/ 94455 h 492336"/>
                  <a:gd name="connsiteX86-5423" fmla="*/ 366470 w 539684"/>
                  <a:gd name="connsiteY86-5424" fmla="*/ 77772 h 492336"/>
                  <a:gd name="connsiteX87-5425" fmla="*/ 387898 w 539684"/>
                  <a:gd name="connsiteY87-5426" fmla="*/ 40610 h 492336"/>
                  <a:gd name="connsiteX88-5427" fmla="*/ 395400 w 539684"/>
                  <a:gd name="connsiteY88-5428" fmla="*/ 34872 h 492336"/>
                  <a:gd name="connsiteX89-5429" fmla="*/ 144269 w 539684"/>
                  <a:gd name="connsiteY89-5430" fmla="*/ 34872 h 492336"/>
                  <a:gd name="connsiteX90-5431" fmla="*/ 151671 w 539684"/>
                  <a:gd name="connsiteY90-5432" fmla="*/ 40610 h 492336"/>
                  <a:gd name="connsiteX91-5433" fmla="*/ 173214 w 539684"/>
                  <a:gd name="connsiteY91-5434" fmla="*/ 77772 h 492336"/>
                  <a:gd name="connsiteX92-5435" fmla="*/ 168721 w 539684"/>
                  <a:gd name="connsiteY92-5436" fmla="*/ 94455 h 492336"/>
                  <a:gd name="connsiteX93-5437" fmla="*/ 162500 w 539684"/>
                  <a:gd name="connsiteY93-5438" fmla="*/ 96181 h 492336"/>
                  <a:gd name="connsiteX94-5439" fmla="*/ 151902 w 539684"/>
                  <a:gd name="connsiteY94-5440" fmla="*/ 89968 h 492336"/>
                  <a:gd name="connsiteX95-5441" fmla="*/ 130474 w 539684"/>
                  <a:gd name="connsiteY95-5442" fmla="*/ 52806 h 492336"/>
                  <a:gd name="connsiteX96-5443" fmla="*/ 134967 w 539684"/>
                  <a:gd name="connsiteY96-5444" fmla="*/ 36123 h 492336"/>
                  <a:gd name="connsiteX97-5445" fmla="*/ 144269 w 539684"/>
                  <a:gd name="connsiteY97-5446" fmla="*/ 34872 h 492336"/>
                  <a:gd name="connsiteX98-5447" fmla="*/ 269785 w 539684"/>
                  <a:gd name="connsiteY98-5448" fmla="*/ 0 h 492336"/>
                  <a:gd name="connsiteX99-5449" fmla="*/ 282121 w 539684"/>
                  <a:gd name="connsiteY99-5450" fmla="*/ 12318 h 492336"/>
                  <a:gd name="connsiteX100-5451" fmla="*/ 282121 w 539684"/>
                  <a:gd name="connsiteY100-5452" fmla="*/ 55258 h 492336"/>
                  <a:gd name="connsiteX101-5453" fmla="*/ 269785 w 539684"/>
                  <a:gd name="connsiteY101-5454" fmla="*/ 67461 h 492336"/>
                  <a:gd name="connsiteX102-5455" fmla="*/ 257564 w 539684"/>
                  <a:gd name="connsiteY102-5456" fmla="*/ 55258 h 492336"/>
                  <a:gd name="connsiteX103-5457" fmla="*/ 257564 w 539684"/>
                  <a:gd name="connsiteY103-5458" fmla="*/ 12318 h 492336"/>
                  <a:gd name="connsiteX104-5459" fmla="*/ 269785 w 539684"/>
                  <a:gd name="connsiteY104-5460" fmla="*/ 0 h 492336"/>
                  <a:gd name="connsiteX0-5461" fmla="*/ 452459 w 539684"/>
                  <a:gd name="connsiteY0-5462" fmla="*/ 364695 h 492336"/>
                  <a:gd name="connsiteX1-5463" fmla="*/ 461766 w 539684"/>
                  <a:gd name="connsiteY1-5464" fmla="*/ 365904 h 492336"/>
                  <a:gd name="connsiteX2-5465" fmla="*/ 498990 w 539684"/>
                  <a:gd name="connsiteY2-5466" fmla="*/ 387430 h 492336"/>
                  <a:gd name="connsiteX3-5467" fmla="*/ 503485 w 539684"/>
                  <a:gd name="connsiteY3-5468" fmla="*/ 404122 h 492336"/>
                  <a:gd name="connsiteX4-5469" fmla="*/ 492882 w 539684"/>
                  <a:gd name="connsiteY4-5470" fmla="*/ 410338 h 492336"/>
                  <a:gd name="connsiteX5-5471" fmla="*/ 486659 w 539684"/>
                  <a:gd name="connsiteY5-5472" fmla="*/ 408612 h 492336"/>
                  <a:gd name="connsiteX6-5473" fmla="*/ 449550 w 539684"/>
                  <a:gd name="connsiteY6-5474" fmla="*/ 387200 h 492336"/>
                  <a:gd name="connsiteX7-5475" fmla="*/ 445055 w 539684"/>
                  <a:gd name="connsiteY7-5476" fmla="*/ 370393 h 492336"/>
                  <a:gd name="connsiteX8-5477" fmla="*/ 452459 w 539684"/>
                  <a:gd name="connsiteY8-5478" fmla="*/ 364695 h 492336"/>
                  <a:gd name="connsiteX9-5479" fmla="*/ 87225 w 539684"/>
                  <a:gd name="connsiteY9-5480" fmla="*/ 364695 h 492336"/>
                  <a:gd name="connsiteX10-5481" fmla="*/ 94629 w 539684"/>
                  <a:gd name="connsiteY10-5482" fmla="*/ 370393 h 492336"/>
                  <a:gd name="connsiteX11-5483" fmla="*/ 90134 w 539684"/>
                  <a:gd name="connsiteY11-5484" fmla="*/ 387200 h 492336"/>
                  <a:gd name="connsiteX12-5485" fmla="*/ 52910 w 539684"/>
                  <a:gd name="connsiteY12-5486" fmla="*/ 408612 h 492336"/>
                  <a:gd name="connsiteX13-5487" fmla="*/ 46802 w 539684"/>
                  <a:gd name="connsiteY13-5488" fmla="*/ 410338 h 492336"/>
                  <a:gd name="connsiteX14-5489" fmla="*/ 36199 w 539684"/>
                  <a:gd name="connsiteY14-5490" fmla="*/ 404122 h 492336"/>
                  <a:gd name="connsiteX15-5491" fmla="*/ 40694 w 539684"/>
                  <a:gd name="connsiteY15-5492" fmla="*/ 387430 h 492336"/>
                  <a:gd name="connsiteX16-5493" fmla="*/ 77918 w 539684"/>
                  <a:gd name="connsiteY16-5494" fmla="*/ 365904 h 492336"/>
                  <a:gd name="connsiteX17-5495" fmla="*/ 87225 w 539684"/>
                  <a:gd name="connsiteY17-5496" fmla="*/ 364695 h 492336"/>
                  <a:gd name="connsiteX18-5497" fmla="*/ 484369 w 539684"/>
                  <a:gd name="connsiteY18-5498" fmla="*/ 257141 h 492336"/>
                  <a:gd name="connsiteX19-5499" fmla="*/ 527353 w 539684"/>
                  <a:gd name="connsiteY19-5500" fmla="*/ 257141 h 492336"/>
                  <a:gd name="connsiteX20-5501" fmla="*/ 539684 w 539684"/>
                  <a:gd name="connsiteY20-5502" fmla="*/ 269477 h 492336"/>
                  <a:gd name="connsiteX21-5503" fmla="*/ 527353 w 539684"/>
                  <a:gd name="connsiteY21-5504" fmla="*/ 281698 h 492336"/>
                  <a:gd name="connsiteX22-5505" fmla="*/ 484369 w 539684"/>
                  <a:gd name="connsiteY22-5506" fmla="*/ 281698 h 492336"/>
                  <a:gd name="connsiteX23-5507" fmla="*/ 472153 w 539684"/>
                  <a:gd name="connsiteY23-5508" fmla="*/ 269477 h 492336"/>
                  <a:gd name="connsiteX24-5509" fmla="*/ 484369 w 539684"/>
                  <a:gd name="connsiteY24-5510" fmla="*/ 257141 h 492336"/>
                  <a:gd name="connsiteX25-5511" fmla="*/ 12331 w 539684"/>
                  <a:gd name="connsiteY25-5512" fmla="*/ 257141 h 492336"/>
                  <a:gd name="connsiteX26-5513" fmla="*/ 55200 w 539684"/>
                  <a:gd name="connsiteY26-5514" fmla="*/ 257141 h 492336"/>
                  <a:gd name="connsiteX27-5515" fmla="*/ 67531 w 539684"/>
                  <a:gd name="connsiteY27-5516" fmla="*/ 269477 h 492336"/>
                  <a:gd name="connsiteX28-5517" fmla="*/ 55200 w 539684"/>
                  <a:gd name="connsiteY28-5518" fmla="*/ 281698 h 492336"/>
                  <a:gd name="connsiteX29-5519" fmla="*/ 12331 w 539684"/>
                  <a:gd name="connsiteY29-5520" fmla="*/ 281698 h 492336"/>
                  <a:gd name="connsiteX30-5521" fmla="*/ 0 w 539684"/>
                  <a:gd name="connsiteY30-5522" fmla="*/ 269477 h 492336"/>
                  <a:gd name="connsiteX31-5523" fmla="*/ 12331 w 539684"/>
                  <a:gd name="connsiteY31-5524" fmla="*/ 257141 h 492336"/>
                  <a:gd name="connsiteX32-5525" fmla="*/ 496023 w 539684"/>
                  <a:gd name="connsiteY32-5526" fmla="*/ 129008 h 492336"/>
                  <a:gd name="connsiteX33-5527" fmla="*/ 503485 w 539684"/>
                  <a:gd name="connsiteY33-5528" fmla="*/ 134749 h 492336"/>
                  <a:gd name="connsiteX34-5529" fmla="*/ 498990 w 539684"/>
                  <a:gd name="connsiteY34-5530" fmla="*/ 151441 h 492336"/>
                  <a:gd name="connsiteX35-5531" fmla="*/ 461766 w 539684"/>
                  <a:gd name="connsiteY35-5532" fmla="*/ 172968 h 492336"/>
                  <a:gd name="connsiteX36-5533" fmla="*/ 455658 w 539684"/>
                  <a:gd name="connsiteY36-5534" fmla="*/ 174579 h 492336"/>
                  <a:gd name="connsiteX37-5535" fmla="*/ 445055 w 539684"/>
                  <a:gd name="connsiteY37-5536" fmla="*/ 168478 h 492336"/>
                  <a:gd name="connsiteX38-5537" fmla="*/ 449550 w 539684"/>
                  <a:gd name="connsiteY38-5538" fmla="*/ 151671 h 492336"/>
                  <a:gd name="connsiteX39-5539" fmla="*/ 486659 w 539684"/>
                  <a:gd name="connsiteY39-5540" fmla="*/ 130260 h 492336"/>
                  <a:gd name="connsiteX40-5541" fmla="*/ 496023 w 539684"/>
                  <a:gd name="connsiteY40-5542" fmla="*/ 129008 h 492336"/>
                  <a:gd name="connsiteX41-5543" fmla="*/ 43604 w 539684"/>
                  <a:gd name="connsiteY41-5544" fmla="*/ 129008 h 492336"/>
                  <a:gd name="connsiteX42-5545" fmla="*/ 52910 w 539684"/>
                  <a:gd name="connsiteY42-5546" fmla="*/ 130260 h 492336"/>
                  <a:gd name="connsiteX43-5547" fmla="*/ 90134 w 539684"/>
                  <a:gd name="connsiteY43-5548" fmla="*/ 151671 h 492336"/>
                  <a:gd name="connsiteX44-5549" fmla="*/ 94629 w 539684"/>
                  <a:gd name="connsiteY44-5550" fmla="*/ 168478 h 492336"/>
                  <a:gd name="connsiteX45-5551" fmla="*/ 84026 w 539684"/>
                  <a:gd name="connsiteY45-5552" fmla="*/ 174579 h 492336"/>
                  <a:gd name="connsiteX46-5553" fmla="*/ 77918 w 539684"/>
                  <a:gd name="connsiteY46-5554" fmla="*/ 172968 h 492336"/>
                  <a:gd name="connsiteX47-5555" fmla="*/ 40694 w 539684"/>
                  <a:gd name="connsiteY47-5556" fmla="*/ 151441 h 492336"/>
                  <a:gd name="connsiteX48-5557" fmla="*/ 36199 w 539684"/>
                  <a:gd name="connsiteY48-5558" fmla="*/ 134749 h 492336"/>
                  <a:gd name="connsiteX49-5559" fmla="*/ 43604 w 539684"/>
                  <a:gd name="connsiteY49-5560" fmla="*/ 129008 h 492336"/>
                  <a:gd name="connsiteX50-5561" fmla="*/ 267591 w 539684"/>
                  <a:gd name="connsiteY50-5562" fmla="*/ 115653 h 492336"/>
                  <a:gd name="connsiteX51-5563" fmla="*/ 425015 w 539684"/>
                  <a:gd name="connsiteY51-5564" fmla="*/ 270629 h 492336"/>
                  <a:gd name="connsiteX52-5565" fmla="*/ 409572 w 539684"/>
                  <a:gd name="connsiteY52-5566" fmla="*/ 338165 h 492336"/>
                  <a:gd name="connsiteX53-5567" fmla="*/ 365434 w 539684"/>
                  <a:gd name="connsiteY53-5568" fmla="*/ 488539 h 492336"/>
                  <a:gd name="connsiteX54-5569" fmla="*/ 365434 w 539684"/>
                  <a:gd name="connsiteY54-5570" fmla="*/ 492336 h 492336"/>
                  <a:gd name="connsiteX55-5571" fmla="*/ 334318 w 539684"/>
                  <a:gd name="connsiteY55-5572" fmla="*/ 492336 h 492336"/>
                  <a:gd name="connsiteX56-5573" fmla="*/ 334318 w 539684"/>
                  <a:gd name="connsiteY56-5574" fmla="*/ 387293 h 492336"/>
                  <a:gd name="connsiteX57-5575" fmla="*/ 334202 w 539684"/>
                  <a:gd name="connsiteY57-5576" fmla="*/ 383151 h 492336"/>
                  <a:gd name="connsiteX58-5577" fmla="*/ 349530 w 539684"/>
                  <a:gd name="connsiteY58-5578" fmla="*/ 274541 h 492336"/>
                  <a:gd name="connsiteX59-5579" fmla="*/ 346418 w 539684"/>
                  <a:gd name="connsiteY59-5580" fmla="*/ 264531 h 492336"/>
                  <a:gd name="connsiteX60-5581" fmla="*/ 329016 w 539684"/>
                  <a:gd name="connsiteY60-5582" fmla="*/ 263726 h 492336"/>
                  <a:gd name="connsiteX61-5583" fmla="*/ 301358 w 539684"/>
                  <a:gd name="connsiteY61-5584" fmla="*/ 289268 h 492336"/>
                  <a:gd name="connsiteX62-5585" fmla="*/ 278885 w 539684"/>
                  <a:gd name="connsiteY62-5586" fmla="*/ 264531 h 492336"/>
                  <a:gd name="connsiteX63-5587" fmla="*/ 269781 w 539684"/>
                  <a:gd name="connsiteY63-5588" fmla="*/ 260505 h 492336"/>
                  <a:gd name="connsiteX64-5589" fmla="*/ 260676 w 539684"/>
                  <a:gd name="connsiteY64-5590" fmla="*/ 264531 h 492336"/>
                  <a:gd name="connsiteX65-5591" fmla="*/ 238319 w 539684"/>
                  <a:gd name="connsiteY65-5592" fmla="*/ 289268 h 492336"/>
                  <a:gd name="connsiteX66-5593" fmla="*/ 210660 w 539684"/>
                  <a:gd name="connsiteY66-5594" fmla="*/ 263841 h 492336"/>
                  <a:gd name="connsiteX67-5595" fmla="*/ 200519 w 539684"/>
                  <a:gd name="connsiteY67-5596" fmla="*/ 260620 h 492336"/>
                  <a:gd name="connsiteX68-5597" fmla="*/ 190032 w 539684"/>
                  <a:gd name="connsiteY68-5598" fmla="*/ 274541 h 492336"/>
                  <a:gd name="connsiteX69-5599" fmla="*/ 205474 w 539684"/>
                  <a:gd name="connsiteY69-5600" fmla="*/ 383151 h 492336"/>
                  <a:gd name="connsiteX70-5601" fmla="*/ 205359 w 539684"/>
                  <a:gd name="connsiteY70-5602" fmla="*/ 387293 h 492336"/>
                  <a:gd name="connsiteX71-5603" fmla="*/ 205359 w 539684"/>
                  <a:gd name="connsiteY71-5604" fmla="*/ 492336 h 492336"/>
                  <a:gd name="connsiteX72-5605" fmla="*/ 174243 w 539684"/>
                  <a:gd name="connsiteY72-5606" fmla="*/ 492336 h 492336"/>
                  <a:gd name="connsiteX73-5607" fmla="*/ 174243 w 539684"/>
                  <a:gd name="connsiteY73-5608" fmla="*/ 489230 h 492336"/>
                  <a:gd name="connsiteX74-5609" fmla="*/ 131257 w 539684"/>
                  <a:gd name="connsiteY74-5610" fmla="*/ 340466 h 492336"/>
                  <a:gd name="connsiteX75-5611" fmla="*/ 114662 w 539684"/>
                  <a:gd name="connsiteY75-5612" fmla="*/ 271089 h 492336"/>
                  <a:gd name="connsiteX76-5613" fmla="*/ 267591 w 539684"/>
                  <a:gd name="connsiteY76-5614" fmla="*/ 115653 h 492336"/>
                  <a:gd name="connsiteX77-5615" fmla="*/ 395400 w 539684"/>
                  <a:gd name="connsiteY77-5616" fmla="*/ 34872 h 492336"/>
                  <a:gd name="connsiteX78-5617" fmla="*/ 404717 w 539684"/>
                  <a:gd name="connsiteY78-5618" fmla="*/ 36123 h 492336"/>
                  <a:gd name="connsiteX79-5619" fmla="*/ 409210 w 539684"/>
                  <a:gd name="connsiteY79-5620" fmla="*/ 52806 h 492336"/>
                  <a:gd name="connsiteX80-5621" fmla="*/ 387782 w 539684"/>
                  <a:gd name="connsiteY80-5622" fmla="*/ 89968 h 492336"/>
                  <a:gd name="connsiteX81-5623" fmla="*/ 377068 w 539684"/>
                  <a:gd name="connsiteY81-5624" fmla="*/ 96181 h 492336"/>
                  <a:gd name="connsiteX82-5625" fmla="*/ 370963 w 539684"/>
                  <a:gd name="connsiteY82-5626" fmla="*/ 94455 h 492336"/>
                  <a:gd name="connsiteX83-5627" fmla="*/ 366470 w 539684"/>
                  <a:gd name="connsiteY83-5628" fmla="*/ 77772 h 492336"/>
                  <a:gd name="connsiteX84-5629" fmla="*/ 387898 w 539684"/>
                  <a:gd name="connsiteY84-5630" fmla="*/ 40610 h 492336"/>
                  <a:gd name="connsiteX85-5631" fmla="*/ 395400 w 539684"/>
                  <a:gd name="connsiteY85-5632" fmla="*/ 34872 h 492336"/>
                  <a:gd name="connsiteX86-5633" fmla="*/ 144269 w 539684"/>
                  <a:gd name="connsiteY86-5634" fmla="*/ 34872 h 492336"/>
                  <a:gd name="connsiteX87-5635" fmla="*/ 151671 w 539684"/>
                  <a:gd name="connsiteY87-5636" fmla="*/ 40610 h 492336"/>
                  <a:gd name="connsiteX88-5637" fmla="*/ 173214 w 539684"/>
                  <a:gd name="connsiteY88-5638" fmla="*/ 77772 h 492336"/>
                  <a:gd name="connsiteX89-5639" fmla="*/ 168721 w 539684"/>
                  <a:gd name="connsiteY89-5640" fmla="*/ 94455 h 492336"/>
                  <a:gd name="connsiteX90-5641" fmla="*/ 162500 w 539684"/>
                  <a:gd name="connsiteY90-5642" fmla="*/ 96181 h 492336"/>
                  <a:gd name="connsiteX91-5643" fmla="*/ 151902 w 539684"/>
                  <a:gd name="connsiteY91-5644" fmla="*/ 89968 h 492336"/>
                  <a:gd name="connsiteX92-5645" fmla="*/ 130474 w 539684"/>
                  <a:gd name="connsiteY92-5646" fmla="*/ 52806 h 492336"/>
                  <a:gd name="connsiteX93-5647" fmla="*/ 134967 w 539684"/>
                  <a:gd name="connsiteY93-5648" fmla="*/ 36123 h 492336"/>
                  <a:gd name="connsiteX94-5649" fmla="*/ 144269 w 539684"/>
                  <a:gd name="connsiteY94-5650" fmla="*/ 34872 h 492336"/>
                  <a:gd name="connsiteX95-5651" fmla="*/ 269785 w 539684"/>
                  <a:gd name="connsiteY95-5652" fmla="*/ 0 h 492336"/>
                  <a:gd name="connsiteX96-5653" fmla="*/ 282121 w 539684"/>
                  <a:gd name="connsiteY96-5654" fmla="*/ 12318 h 492336"/>
                  <a:gd name="connsiteX97-5655" fmla="*/ 282121 w 539684"/>
                  <a:gd name="connsiteY97-5656" fmla="*/ 55258 h 492336"/>
                  <a:gd name="connsiteX98-5657" fmla="*/ 269785 w 539684"/>
                  <a:gd name="connsiteY98-5658" fmla="*/ 67461 h 492336"/>
                  <a:gd name="connsiteX99-5659" fmla="*/ 257564 w 539684"/>
                  <a:gd name="connsiteY99-5660" fmla="*/ 55258 h 492336"/>
                  <a:gd name="connsiteX100-5661" fmla="*/ 257564 w 539684"/>
                  <a:gd name="connsiteY100-5662" fmla="*/ 12318 h 492336"/>
                  <a:gd name="connsiteX101-5663" fmla="*/ 269785 w 539684"/>
                  <a:gd name="connsiteY101-5664" fmla="*/ 0 h 492336"/>
                  <a:gd name="connsiteX0-5665" fmla="*/ 452459 w 539684"/>
                  <a:gd name="connsiteY0-5666" fmla="*/ 364695 h 492336"/>
                  <a:gd name="connsiteX1-5667" fmla="*/ 461766 w 539684"/>
                  <a:gd name="connsiteY1-5668" fmla="*/ 365904 h 492336"/>
                  <a:gd name="connsiteX2-5669" fmla="*/ 498990 w 539684"/>
                  <a:gd name="connsiteY2-5670" fmla="*/ 387430 h 492336"/>
                  <a:gd name="connsiteX3-5671" fmla="*/ 503485 w 539684"/>
                  <a:gd name="connsiteY3-5672" fmla="*/ 404122 h 492336"/>
                  <a:gd name="connsiteX4-5673" fmla="*/ 492882 w 539684"/>
                  <a:gd name="connsiteY4-5674" fmla="*/ 410338 h 492336"/>
                  <a:gd name="connsiteX5-5675" fmla="*/ 486659 w 539684"/>
                  <a:gd name="connsiteY5-5676" fmla="*/ 408612 h 492336"/>
                  <a:gd name="connsiteX6-5677" fmla="*/ 449550 w 539684"/>
                  <a:gd name="connsiteY6-5678" fmla="*/ 387200 h 492336"/>
                  <a:gd name="connsiteX7-5679" fmla="*/ 445055 w 539684"/>
                  <a:gd name="connsiteY7-5680" fmla="*/ 370393 h 492336"/>
                  <a:gd name="connsiteX8-5681" fmla="*/ 452459 w 539684"/>
                  <a:gd name="connsiteY8-5682" fmla="*/ 364695 h 492336"/>
                  <a:gd name="connsiteX9-5683" fmla="*/ 87225 w 539684"/>
                  <a:gd name="connsiteY9-5684" fmla="*/ 364695 h 492336"/>
                  <a:gd name="connsiteX10-5685" fmla="*/ 94629 w 539684"/>
                  <a:gd name="connsiteY10-5686" fmla="*/ 370393 h 492336"/>
                  <a:gd name="connsiteX11-5687" fmla="*/ 90134 w 539684"/>
                  <a:gd name="connsiteY11-5688" fmla="*/ 387200 h 492336"/>
                  <a:gd name="connsiteX12-5689" fmla="*/ 52910 w 539684"/>
                  <a:gd name="connsiteY12-5690" fmla="*/ 408612 h 492336"/>
                  <a:gd name="connsiteX13-5691" fmla="*/ 46802 w 539684"/>
                  <a:gd name="connsiteY13-5692" fmla="*/ 410338 h 492336"/>
                  <a:gd name="connsiteX14-5693" fmla="*/ 36199 w 539684"/>
                  <a:gd name="connsiteY14-5694" fmla="*/ 404122 h 492336"/>
                  <a:gd name="connsiteX15-5695" fmla="*/ 40694 w 539684"/>
                  <a:gd name="connsiteY15-5696" fmla="*/ 387430 h 492336"/>
                  <a:gd name="connsiteX16-5697" fmla="*/ 77918 w 539684"/>
                  <a:gd name="connsiteY16-5698" fmla="*/ 365904 h 492336"/>
                  <a:gd name="connsiteX17-5699" fmla="*/ 87225 w 539684"/>
                  <a:gd name="connsiteY17-5700" fmla="*/ 364695 h 492336"/>
                  <a:gd name="connsiteX18-5701" fmla="*/ 484369 w 539684"/>
                  <a:gd name="connsiteY18-5702" fmla="*/ 257141 h 492336"/>
                  <a:gd name="connsiteX19-5703" fmla="*/ 527353 w 539684"/>
                  <a:gd name="connsiteY19-5704" fmla="*/ 257141 h 492336"/>
                  <a:gd name="connsiteX20-5705" fmla="*/ 539684 w 539684"/>
                  <a:gd name="connsiteY20-5706" fmla="*/ 269477 h 492336"/>
                  <a:gd name="connsiteX21-5707" fmla="*/ 527353 w 539684"/>
                  <a:gd name="connsiteY21-5708" fmla="*/ 281698 h 492336"/>
                  <a:gd name="connsiteX22-5709" fmla="*/ 484369 w 539684"/>
                  <a:gd name="connsiteY22-5710" fmla="*/ 281698 h 492336"/>
                  <a:gd name="connsiteX23-5711" fmla="*/ 472153 w 539684"/>
                  <a:gd name="connsiteY23-5712" fmla="*/ 269477 h 492336"/>
                  <a:gd name="connsiteX24-5713" fmla="*/ 484369 w 539684"/>
                  <a:gd name="connsiteY24-5714" fmla="*/ 257141 h 492336"/>
                  <a:gd name="connsiteX25-5715" fmla="*/ 12331 w 539684"/>
                  <a:gd name="connsiteY25-5716" fmla="*/ 257141 h 492336"/>
                  <a:gd name="connsiteX26-5717" fmla="*/ 55200 w 539684"/>
                  <a:gd name="connsiteY26-5718" fmla="*/ 257141 h 492336"/>
                  <a:gd name="connsiteX27-5719" fmla="*/ 67531 w 539684"/>
                  <a:gd name="connsiteY27-5720" fmla="*/ 269477 h 492336"/>
                  <a:gd name="connsiteX28-5721" fmla="*/ 55200 w 539684"/>
                  <a:gd name="connsiteY28-5722" fmla="*/ 281698 h 492336"/>
                  <a:gd name="connsiteX29-5723" fmla="*/ 12331 w 539684"/>
                  <a:gd name="connsiteY29-5724" fmla="*/ 281698 h 492336"/>
                  <a:gd name="connsiteX30-5725" fmla="*/ 0 w 539684"/>
                  <a:gd name="connsiteY30-5726" fmla="*/ 269477 h 492336"/>
                  <a:gd name="connsiteX31-5727" fmla="*/ 12331 w 539684"/>
                  <a:gd name="connsiteY31-5728" fmla="*/ 257141 h 492336"/>
                  <a:gd name="connsiteX32-5729" fmla="*/ 496023 w 539684"/>
                  <a:gd name="connsiteY32-5730" fmla="*/ 129008 h 492336"/>
                  <a:gd name="connsiteX33-5731" fmla="*/ 503485 w 539684"/>
                  <a:gd name="connsiteY33-5732" fmla="*/ 134749 h 492336"/>
                  <a:gd name="connsiteX34-5733" fmla="*/ 498990 w 539684"/>
                  <a:gd name="connsiteY34-5734" fmla="*/ 151441 h 492336"/>
                  <a:gd name="connsiteX35-5735" fmla="*/ 461766 w 539684"/>
                  <a:gd name="connsiteY35-5736" fmla="*/ 172968 h 492336"/>
                  <a:gd name="connsiteX36-5737" fmla="*/ 455658 w 539684"/>
                  <a:gd name="connsiteY36-5738" fmla="*/ 174579 h 492336"/>
                  <a:gd name="connsiteX37-5739" fmla="*/ 445055 w 539684"/>
                  <a:gd name="connsiteY37-5740" fmla="*/ 168478 h 492336"/>
                  <a:gd name="connsiteX38-5741" fmla="*/ 449550 w 539684"/>
                  <a:gd name="connsiteY38-5742" fmla="*/ 151671 h 492336"/>
                  <a:gd name="connsiteX39-5743" fmla="*/ 486659 w 539684"/>
                  <a:gd name="connsiteY39-5744" fmla="*/ 130260 h 492336"/>
                  <a:gd name="connsiteX40-5745" fmla="*/ 496023 w 539684"/>
                  <a:gd name="connsiteY40-5746" fmla="*/ 129008 h 492336"/>
                  <a:gd name="connsiteX41-5747" fmla="*/ 43604 w 539684"/>
                  <a:gd name="connsiteY41-5748" fmla="*/ 129008 h 492336"/>
                  <a:gd name="connsiteX42-5749" fmla="*/ 52910 w 539684"/>
                  <a:gd name="connsiteY42-5750" fmla="*/ 130260 h 492336"/>
                  <a:gd name="connsiteX43-5751" fmla="*/ 90134 w 539684"/>
                  <a:gd name="connsiteY43-5752" fmla="*/ 151671 h 492336"/>
                  <a:gd name="connsiteX44-5753" fmla="*/ 94629 w 539684"/>
                  <a:gd name="connsiteY44-5754" fmla="*/ 168478 h 492336"/>
                  <a:gd name="connsiteX45-5755" fmla="*/ 84026 w 539684"/>
                  <a:gd name="connsiteY45-5756" fmla="*/ 174579 h 492336"/>
                  <a:gd name="connsiteX46-5757" fmla="*/ 77918 w 539684"/>
                  <a:gd name="connsiteY46-5758" fmla="*/ 172968 h 492336"/>
                  <a:gd name="connsiteX47-5759" fmla="*/ 40694 w 539684"/>
                  <a:gd name="connsiteY47-5760" fmla="*/ 151441 h 492336"/>
                  <a:gd name="connsiteX48-5761" fmla="*/ 36199 w 539684"/>
                  <a:gd name="connsiteY48-5762" fmla="*/ 134749 h 492336"/>
                  <a:gd name="connsiteX49-5763" fmla="*/ 43604 w 539684"/>
                  <a:gd name="connsiteY49-5764" fmla="*/ 129008 h 492336"/>
                  <a:gd name="connsiteX50-5765" fmla="*/ 267591 w 539684"/>
                  <a:gd name="connsiteY50-5766" fmla="*/ 115653 h 492336"/>
                  <a:gd name="connsiteX51-5767" fmla="*/ 425015 w 539684"/>
                  <a:gd name="connsiteY51-5768" fmla="*/ 270629 h 492336"/>
                  <a:gd name="connsiteX52-5769" fmla="*/ 409572 w 539684"/>
                  <a:gd name="connsiteY52-5770" fmla="*/ 338165 h 492336"/>
                  <a:gd name="connsiteX53-5771" fmla="*/ 365434 w 539684"/>
                  <a:gd name="connsiteY53-5772" fmla="*/ 488539 h 492336"/>
                  <a:gd name="connsiteX54-5773" fmla="*/ 365434 w 539684"/>
                  <a:gd name="connsiteY54-5774" fmla="*/ 492336 h 492336"/>
                  <a:gd name="connsiteX55-5775" fmla="*/ 334318 w 539684"/>
                  <a:gd name="connsiteY55-5776" fmla="*/ 492336 h 492336"/>
                  <a:gd name="connsiteX56-5777" fmla="*/ 334318 w 539684"/>
                  <a:gd name="connsiteY56-5778" fmla="*/ 387293 h 492336"/>
                  <a:gd name="connsiteX57-5779" fmla="*/ 334202 w 539684"/>
                  <a:gd name="connsiteY57-5780" fmla="*/ 383151 h 492336"/>
                  <a:gd name="connsiteX58-5781" fmla="*/ 349530 w 539684"/>
                  <a:gd name="connsiteY58-5782" fmla="*/ 274541 h 492336"/>
                  <a:gd name="connsiteX59-5783" fmla="*/ 346418 w 539684"/>
                  <a:gd name="connsiteY59-5784" fmla="*/ 264531 h 492336"/>
                  <a:gd name="connsiteX60-5785" fmla="*/ 329016 w 539684"/>
                  <a:gd name="connsiteY60-5786" fmla="*/ 263726 h 492336"/>
                  <a:gd name="connsiteX61-5787" fmla="*/ 301358 w 539684"/>
                  <a:gd name="connsiteY61-5788" fmla="*/ 289268 h 492336"/>
                  <a:gd name="connsiteX62-5789" fmla="*/ 278885 w 539684"/>
                  <a:gd name="connsiteY62-5790" fmla="*/ 264531 h 492336"/>
                  <a:gd name="connsiteX63-5791" fmla="*/ 269781 w 539684"/>
                  <a:gd name="connsiteY63-5792" fmla="*/ 260505 h 492336"/>
                  <a:gd name="connsiteX64-5793" fmla="*/ 260676 w 539684"/>
                  <a:gd name="connsiteY64-5794" fmla="*/ 264531 h 492336"/>
                  <a:gd name="connsiteX65-5795" fmla="*/ 238319 w 539684"/>
                  <a:gd name="connsiteY65-5796" fmla="*/ 289268 h 492336"/>
                  <a:gd name="connsiteX66-5797" fmla="*/ 210660 w 539684"/>
                  <a:gd name="connsiteY66-5798" fmla="*/ 263841 h 492336"/>
                  <a:gd name="connsiteX67-5799" fmla="*/ 200519 w 539684"/>
                  <a:gd name="connsiteY67-5800" fmla="*/ 260620 h 492336"/>
                  <a:gd name="connsiteX68-5801" fmla="*/ 190032 w 539684"/>
                  <a:gd name="connsiteY68-5802" fmla="*/ 274541 h 492336"/>
                  <a:gd name="connsiteX69-5803" fmla="*/ 205474 w 539684"/>
                  <a:gd name="connsiteY69-5804" fmla="*/ 383151 h 492336"/>
                  <a:gd name="connsiteX70-5805" fmla="*/ 205359 w 539684"/>
                  <a:gd name="connsiteY70-5806" fmla="*/ 492336 h 492336"/>
                  <a:gd name="connsiteX71-5807" fmla="*/ 174243 w 539684"/>
                  <a:gd name="connsiteY71-5808" fmla="*/ 492336 h 492336"/>
                  <a:gd name="connsiteX72-5809" fmla="*/ 174243 w 539684"/>
                  <a:gd name="connsiteY72-5810" fmla="*/ 489230 h 492336"/>
                  <a:gd name="connsiteX73-5811" fmla="*/ 131257 w 539684"/>
                  <a:gd name="connsiteY73-5812" fmla="*/ 340466 h 492336"/>
                  <a:gd name="connsiteX74-5813" fmla="*/ 114662 w 539684"/>
                  <a:gd name="connsiteY74-5814" fmla="*/ 271089 h 492336"/>
                  <a:gd name="connsiteX75-5815" fmla="*/ 267591 w 539684"/>
                  <a:gd name="connsiteY75-5816" fmla="*/ 115653 h 492336"/>
                  <a:gd name="connsiteX76-5817" fmla="*/ 395400 w 539684"/>
                  <a:gd name="connsiteY76-5818" fmla="*/ 34872 h 492336"/>
                  <a:gd name="connsiteX77-5819" fmla="*/ 404717 w 539684"/>
                  <a:gd name="connsiteY77-5820" fmla="*/ 36123 h 492336"/>
                  <a:gd name="connsiteX78-5821" fmla="*/ 409210 w 539684"/>
                  <a:gd name="connsiteY78-5822" fmla="*/ 52806 h 492336"/>
                  <a:gd name="connsiteX79-5823" fmla="*/ 387782 w 539684"/>
                  <a:gd name="connsiteY79-5824" fmla="*/ 89968 h 492336"/>
                  <a:gd name="connsiteX80-5825" fmla="*/ 377068 w 539684"/>
                  <a:gd name="connsiteY80-5826" fmla="*/ 96181 h 492336"/>
                  <a:gd name="connsiteX81-5827" fmla="*/ 370963 w 539684"/>
                  <a:gd name="connsiteY81-5828" fmla="*/ 94455 h 492336"/>
                  <a:gd name="connsiteX82-5829" fmla="*/ 366470 w 539684"/>
                  <a:gd name="connsiteY82-5830" fmla="*/ 77772 h 492336"/>
                  <a:gd name="connsiteX83-5831" fmla="*/ 387898 w 539684"/>
                  <a:gd name="connsiteY83-5832" fmla="*/ 40610 h 492336"/>
                  <a:gd name="connsiteX84-5833" fmla="*/ 395400 w 539684"/>
                  <a:gd name="connsiteY84-5834" fmla="*/ 34872 h 492336"/>
                  <a:gd name="connsiteX85-5835" fmla="*/ 144269 w 539684"/>
                  <a:gd name="connsiteY85-5836" fmla="*/ 34872 h 492336"/>
                  <a:gd name="connsiteX86-5837" fmla="*/ 151671 w 539684"/>
                  <a:gd name="connsiteY86-5838" fmla="*/ 40610 h 492336"/>
                  <a:gd name="connsiteX87-5839" fmla="*/ 173214 w 539684"/>
                  <a:gd name="connsiteY87-5840" fmla="*/ 77772 h 492336"/>
                  <a:gd name="connsiteX88-5841" fmla="*/ 168721 w 539684"/>
                  <a:gd name="connsiteY88-5842" fmla="*/ 94455 h 492336"/>
                  <a:gd name="connsiteX89-5843" fmla="*/ 162500 w 539684"/>
                  <a:gd name="connsiteY89-5844" fmla="*/ 96181 h 492336"/>
                  <a:gd name="connsiteX90-5845" fmla="*/ 151902 w 539684"/>
                  <a:gd name="connsiteY90-5846" fmla="*/ 89968 h 492336"/>
                  <a:gd name="connsiteX91-5847" fmla="*/ 130474 w 539684"/>
                  <a:gd name="connsiteY91-5848" fmla="*/ 52806 h 492336"/>
                  <a:gd name="connsiteX92-5849" fmla="*/ 134967 w 539684"/>
                  <a:gd name="connsiteY92-5850" fmla="*/ 36123 h 492336"/>
                  <a:gd name="connsiteX93-5851" fmla="*/ 144269 w 539684"/>
                  <a:gd name="connsiteY93-5852" fmla="*/ 34872 h 492336"/>
                  <a:gd name="connsiteX94-5853" fmla="*/ 269785 w 539684"/>
                  <a:gd name="connsiteY94-5854" fmla="*/ 0 h 492336"/>
                  <a:gd name="connsiteX95-5855" fmla="*/ 282121 w 539684"/>
                  <a:gd name="connsiteY95-5856" fmla="*/ 12318 h 492336"/>
                  <a:gd name="connsiteX96-5857" fmla="*/ 282121 w 539684"/>
                  <a:gd name="connsiteY96-5858" fmla="*/ 55258 h 492336"/>
                  <a:gd name="connsiteX97-5859" fmla="*/ 269785 w 539684"/>
                  <a:gd name="connsiteY97-5860" fmla="*/ 67461 h 492336"/>
                  <a:gd name="connsiteX98-5861" fmla="*/ 257564 w 539684"/>
                  <a:gd name="connsiteY98-5862" fmla="*/ 55258 h 492336"/>
                  <a:gd name="connsiteX99-5863" fmla="*/ 257564 w 539684"/>
                  <a:gd name="connsiteY99-5864" fmla="*/ 12318 h 492336"/>
                  <a:gd name="connsiteX100-5865" fmla="*/ 269785 w 539684"/>
                  <a:gd name="connsiteY100-5866" fmla="*/ 0 h 492336"/>
                  <a:gd name="connsiteX0-5867" fmla="*/ 452459 w 539684"/>
                  <a:gd name="connsiteY0-5868" fmla="*/ 364695 h 492336"/>
                  <a:gd name="connsiteX1-5869" fmla="*/ 461766 w 539684"/>
                  <a:gd name="connsiteY1-5870" fmla="*/ 365904 h 492336"/>
                  <a:gd name="connsiteX2-5871" fmla="*/ 498990 w 539684"/>
                  <a:gd name="connsiteY2-5872" fmla="*/ 387430 h 492336"/>
                  <a:gd name="connsiteX3-5873" fmla="*/ 503485 w 539684"/>
                  <a:gd name="connsiteY3-5874" fmla="*/ 404122 h 492336"/>
                  <a:gd name="connsiteX4-5875" fmla="*/ 492882 w 539684"/>
                  <a:gd name="connsiteY4-5876" fmla="*/ 410338 h 492336"/>
                  <a:gd name="connsiteX5-5877" fmla="*/ 486659 w 539684"/>
                  <a:gd name="connsiteY5-5878" fmla="*/ 408612 h 492336"/>
                  <a:gd name="connsiteX6-5879" fmla="*/ 449550 w 539684"/>
                  <a:gd name="connsiteY6-5880" fmla="*/ 387200 h 492336"/>
                  <a:gd name="connsiteX7-5881" fmla="*/ 445055 w 539684"/>
                  <a:gd name="connsiteY7-5882" fmla="*/ 370393 h 492336"/>
                  <a:gd name="connsiteX8-5883" fmla="*/ 452459 w 539684"/>
                  <a:gd name="connsiteY8-5884" fmla="*/ 364695 h 492336"/>
                  <a:gd name="connsiteX9-5885" fmla="*/ 87225 w 539684"/>
                  <a:gd name="connsiteY9-5886" fmla="*/ 364695 h 492336"/>
                  <a:gd name="connsiteX10-5887" fmla="*/ 94629 w 539684"/>
                  <a:gd name="connsiteY10-5888" fmla="*/ 370393 h 492336"/>
                  <a:gd name="connsiteX11-5889" fmla="*/ 90134 w 539684"/>
                  <a:gd name="connsiteY11-5890" fmla="*/ 387200 h 492336"/>
                  <a:gd name="connsiteX12-5891" fmla="*/ 52910 w 539684"/>
                  <a:gd name="connsiteY12-5892" fmla="*/ 408612 h 492336"/>
                  <a:gd name="connsiteX13-5893" fmla="*/ 46802 w 539684"/>
                  <a:gd name="connsiteY13-5894" fmla="*/ 410338 h 492336"/>
                  <a:gd name="connsiteX14-5895" fmla="*/ 36199 w 539684"/>
                  <a:gd name="connsiteY14-5896" fmla="*/ 404122 h 492336"/>
                  <a:gd name="connsiteX15-5897" fmla="*/ 40694 w 539684"/>
                  <a:gd name="connsiteY15-5898" fmla="*/ 387430 h 492336"/>
                  <a:gd name="connsiteX16-5899" fmla="*/ 77918 w 539684"/>
                  <a:gd name="connsiteY16-5900" fmla="*/ 365904 h 492336"/>
                  <a:gd name="connsiteX17-5901" fmla="*/ 87225 w 539684"/>
                  <a:gd name="connsiteY17-5902" fmla="*/ 364695 h 492336"/>
                  <a:gd name="connsiteX18-5903" fmla="*/ 484369 w 539684"/>
                  <a:gd name="connsiteY18-5904" fmla="*/ 257141 h 492336"/>
                  <a:gd name="connsiteX19-5905" fmla="*/ 527353 w 539684"/>
                  <a:gd name="connsiteY19-5906" fmla="*/ 257141 h 492336"/>
                  <a:gd name="connsiteX20-5907" fmla="*/ 539684 w 539684"/>
                  <a:gd name="connsiteY20-5908" fmla="*/ 269477 h 492336"/>
                  <a:gd name="connsiteX21-5909" fmla="*/ 527353 w 539684"/>
                  <a:gd name="connsiteY21-5910" fmla="*/ 281698 h 492336"/>
                  <a:gd name="connsiteX22-5911" fmla="*/ 484369 w 539684"/>
                  <a:gd name="connsiteY22-5912" fmla="*/ 281698 h 492336"/>
                  <a:gd name="connsiteX23-5913" fmla="*/ 472153 w 539684"/>
                  <a:gd name="connsiteY23-5914" fmla="*/ 269477 h 492336"/>
                  <a:gd name="connsiteX24-5915" fmla="*/ 484369 w 539684"/>
                  <a:gd name="connsiteY24-5916" fmla="*/ 257141 h 492336"/>
                  <a:gd name="connsiteX25-5917" fmla="*/ 12331 w 539684"/>
                  <a:gd name="connsiteY25-5918" fmla="*/ 257141 h 492336"/>
                  <a:gd name="connsiteX26-5919" fmla="*/ 55200 w 539684"/>
                  <a:gd name="connsiteY26-5920" fmla="*/ 257141 h 492336"/>
                  <a:gd name="connsiteX27-5921" fmla="*/ 67531 w 539684"/>
                  <a:gd name="connsiteY27-5922" fmla="*/ 269477 h 492336"/>
                  <a:gd name="connsiteX28-5923" fmla="*/ 55200 w 539684"/>
                  <a:gd name="connsiteY28-5924" fmla="*/ 281698 h 492336"/>
                  <a:gd name="connsiteX29-5925" fmla="*/ 12331 w 539684"/>
                  <a:gd name="connsiteY29-5926" fmla="*/ 281698 h 492336"/>
                  <a:gd name="connsiteX30-5927" fmla="*/ 0 w 539684"/>
                  <a:gd name="connsiteY30-5928" fmla="*/ 269477 h 492336"/>
                  <a:gd name="connsiteX31-5929" fmla="*/ 12331 w 539684"/>
                  <a:gd name="connsiteY31-5930" fmla="*/ 257141 h 492336"/>
                  <a:gd name="connsiteX32-5931" fmla="*/ 496023 w 539684"/>
                  <a:gd name="connsiteY32-5932" fmla="*/ 129008 h 492336"/>
                  <a:gd name="connsiteX33-5933" fmla="*/ 503485 w 539684"/>
                  <a:gd name="connsiteY33-5934" fmla="*/ 134749 h 492336"/>
                  <a:gd name="connsiteX34-5935" fmla="*/ 498990 w 539684"/>
                  <a:gd name="connsiteY34-5936" fmla="*/ 151441 h 492336"/>
                  <a:gd name="connsiteX35-5937" fmla="*/ 461766 w 539684"/>
                  <a:gd name="connsiteY35-5938" fmla="*/ 172968 h 492336"/>
                  <a:gd name="connsiteX36-5939" fmla="*/ 455658 w 539684"/>
                  <a:gd name="connsiteY36-5940" fmla="*/ 174579 h 492336"/>
                  <a:gd name="connsiteX37-5941" fmla="*/ 445055 w 539684"/>
                  <a:gd name="connsiteY37-5942" fmla="*/ 168478 h 492336"/>
                  <a:gd name="connsiteX38-5943" fmla="*/ 449550 w 539684"/>
                  <a:gd name="connsiteY38-5944" fmla="*/ 151671 h 492336"/>
                  <a:gd name="connsiteX39-5945" fmla="*/ 486659 w 539684"/>
                  <a:gd name="connsiteY39-5946" fmla="*/ 130260 h 492336"/>
                  <a:gd name="connsiteX40-5947" fmla="*/ 496023 w 539684"/>
                  <a:gd name="connsiteY40-5948" fmla="*/ 129008 h 492336"/>
                  <a:gd name="connsiteX41-5949" fmla="*/ 43604 w 539684"/>
                  <a:gd name="connsiteY41-5950" fmla="*/ 129008 h 492336"/>
                  <a:gd name="connsiteX42-5951" fmla="*/ 52910 w 539684"/>
                  <a:gd name="connsiteY42-5952" fmla="*/ 130260 h 492336"/>
                  <a:gd name="connsiteX43-5953" fmla="*/ 90134 w 539684"/>
                  <a:gd name="connsiteY43-5954" fmla="*/ 151671 h 492336"/>
                  <a:gd name="connsiteX44-5955" fmla="*/ 94629 w 539684"/>
                  <a:gd name="connsiteY44-5956" fmla="*/ 168478 h 492336"/>
                  <a:gd name="connsiteX45-5957" fmla="*/ 84026 w 539684"/>
                  <a:gd name="connsiteY45-5958" fmla="*/ 174579 h 492336"/>
                  <a:gd name="connsiteX46-5959" fmla="*/ 77918 w 539684"/>
                  <a:gd name="connsiteY46-5960" fmla="*/ 172968 h 492336"/>
                  <a:gd name="connsiteX47-5961" fmla="*/ 40694 w 539684"/>
                  <a:gd name="connsiteY47-5962" fmla="*/ 151441 h 492336"/>
                  <a:gd name="connsiteX48-5963" fmla="*/ 36199 w 539684"/>
                  <a:gd name="connsiteY48-5964" fmla="*/ 134749 h 492336"/>
                  <a:gd name="connsiteX49-5965" fmla="*/ 43604 w 539684"/>
                  <a:gd name="connsiteY49-5966" fmla="*/ 129008 h 492336"/>
                  <a:gd name="connsiteX50-5967" fmla="*/ 267591 w 539684"/>
                  <a:gd name="connsiteY50-5968" fmla="*/ 115653 h 492336"/>
                  <a:gd name="connsiteX51-5969" fmla="*/ 425015 w 539684"/>
                  <a:gd name="connsiteY51-5970" fmla="*/ 270629 h 492336"/>
                  <a:gd name="connsiteX52-5971" fmla="*/ 409572 w 539684"/>
                  <a:gd name="connsiteY52-5972" fmla="*/ 338165 h 492336"/>
                  <a:gd name="connsiteX53-5973" fmla="*/ 365434 w 539684"/>
                  <a:gd name="connsiteY53-5974" fmla="*/ 488539 h 492336"/>
                  <a:gd name="connsiteX54-5975" fmla="*/ 365434 w 539684"/>
                  <a:gd name="connsiteY54-5976" fmla="*/ 492336 h 492336"/>
                  <a:gd name="connsiteX55-5977" fmla="*/ 334318 w 539684"/>
                  <a:gd name="connsiteY55-5978" fmla="*/ 492336 h 492336"/>
                  <a:gd name="connsiteX56-5979" fmla="*/ 334318 w 539684"/>
                  <a:gd name="connsiteY56-5980" fmla="*/ 387293 h 492336"/>
                  <a:gd name="connsiteX57-5981" fmla="*/ 334202 w 539684"/>
                  <a:gd name="connsiteY57-5982" fmla="*/ 383151 h 492336"/>
                  <a:gd name="connsiteX58-5983" fmla="*/ 349530 w 539684"/>
                  <a:gd name="connsiteY58-5984" fmla="*/ 274541 h 492336"/>
                  <a:gd name="connsiteX59-5985" fmla="*/ 346418 w 539684"/>
                  <a:gd name="connsiteY59-5986" fmla="*/ 264531 h 492336"/>
                  <a:gd name="connsiteX60-5987" fmla="*/ 329016 w 539684"/>
                  <a:gd name="connsiteY60-5988" fmla="*/ 263726 h 492336"/>
                  <a:gd name="connsiteX61-5989" fmla="*/ 301358 w 539684"/>
                  <a:gd name="connsiteY61-5990" fmla="*/ 289268 h 492336"/>
                  <a:gd name="connsiteX62-5991" fmla="*/ 278885 w 539684"/>
                  <a:gd name="connsiteY62-5992" fmla="*/ 264531 h 492336"/>
                  <a:gd name="connsiteX63-5993" fmla="*/ 269781 w 539684"/>
                  <a:gd name="connsiteY63-5994" fmla="*/ 260505 h 492336"/>
                  <a:gd name="connsiteX64-5995" fmla="*/ 260676 w 539684"/>
                  <a:gd name="connsiteY64-5996" fmla="*/ 264531 h 492336"/>
                  <a:gd name="connsiteX65-5997" fmla="*/ 238319 w 539684"/>
                  <a:gd name="connsiteY65-5998" fmla="*/ 289268 h 492336"/>
                  <a:gd name="connsiteX66-5999" fmla="*/ 210660 w 539684"/>
                  <a:gd name="connsiteY66-6000" fmla="*/ 263841 h 492336"/>
                  <a:gd name="connsiteX67-6001" fmla="*/ 200519 w 539684"/>
                  <a:gd name="connsiteY67-6002" fmla="*/ 260620 h 492336"/>
                  <a:gd name="connsiteX68-6003" fmla="*/ 190032 w 539684"/>
                  <a:gd name="connsiteY68-6004" fmla="*/ 274541 h 492336"/>
                  <a:gd name="connsiteX69-6005" fmla="*/ 205359 w 539684"/>
                  <a:gd name="connsiteY69-6006" fmla="*/ 492336 h 492336"/>
                  <a:gd name="connsiteX70-6007" fmla="*/ 174243 w 539684"/>
                  <a:gd name="connsiteY70-6008" fmla="*/ 492336 h 492336"/>
                  <a:gd name="connsiteX71-6009" fmla="*/ 174243 w 539684"/>
                  <a:gd name="connsiteY71-6010" fmla="*/ 489230 h 492336"/>
                  <a:gd name="connsiteX72-6011" fmla="*/ 131257 w 539684"/>
                  <a:gd name="connsiteY72-6012" fmla="*/ 340466 h 492336"/>
                  <a:gd name="connsiteX73-6013" fmla="*/ 114662 w 539684"/>
                  <a:gd name="connsiteY73-6014" fmla="*/ 271089 h 492336"/>
                  <a:gd name="connsiteX74-6015" fmla="*/ 267591 w 539684"/>
                  <a:gd name="connsiteY74-6016" fmla="*/ 115653 h 492336"/>
                  <a:gd name="connsiteX75-6017" fmla="*/ 395400 w 539684"/>
                  <a:gd name="connsiteY75-6018" fmla="*/ 34872 h 492336"/>
                  <a:gd name="connsiteX76-6019" fmla="*/ 404717 w 539684"/>
                  <a:gd name="connsiteY76-6020" fmla="*/ 36123 h 492336"/>
                  <a:gd name="connsiteX77-6021" fmla="*/ 409210 w 539684"/>
                  <a:gd name="connsiteY77-6022" fmla="*/ 52806 h 492336"/>
                  <a:gd name="connsiteX78-6023" fmla="*/ 387782 w 539684"/>
                  <a:gd name="connsiteY78-6024" fmla="*/ 89968 h 492336"/>
                  <a:gd name="connsiteX79-6025" fmla="*/ 377068 w 539684"/>
                  <a:gd name="connsiteY79-6026" fmla="*/ 96181 h 492336"/>
                  <a:gd name="connsiteX80-6027" fmla="*/ 370963 w 539684"/>
                  <a:gd name="connsiteY80-6028" fmla="*/ 94455 h 492336"/>
                  <a:gd name="connsiteX81-6029" fmla="*/ 366470 w 539684"/>
                  <a:gd name="connsiteY81-6030" fmla="*/ 77772 h 492336"/>
                  <a:gd name="connsiteX82-6031" fmla="*/ 387898 w 539684"/>
                  <a:gd name="connsiteY82-6032" fmla="*/ 40610 h 492336"/>
                  <a:gd name="connsiteX83-6033" fmla="*/ 395400 w 539684"/>
                  <a:gd name="connsiteY83-6034" fmla="*/ 34872 h 492336"/>
                  <a:gd name="connsiteX84-6035" fmla="*/ 144269 w 539684"/>
                  <a:gd name="connsiteY84-6036" fmla="*/ 34872 h 492336"/>
                  <a:gd name="connsiteX85-6037" fmla="*/ 151671 w 539684"/>
                  <a:gd name="connsiteY85-6038" fmla="*/ 40610 h 492336"/>
                  <a:gd name="connsiteX86-6039" fmla="*/ 173214 w 539684"/>
                  <a:gd name="connsiteY86-6040" fmla="*/ 77772 h 492336"/>
                  <a:gd name="connsiteX87-6041" fmla="*/ 168721 w 539684"/>
                  <a:gd name="connsiteY87-6042" fmla="*/ 94455 h 492336"/>
                  <a:gd name="connsiteX88-6043" fmla="*/ 162500 w 539684"/>
                  <a:gd name="connsiteY88-6044" fmla="*/ 96181 h 492336"/>
                  <a:gd name="connsiteX89-6045" fmla="*/ 151902 w 539684"/>
                  <a:gd name="connsiteY89-6046" fmla="*/ 89968 h 492336"/>
                  <a:gd name="connsiteX90-6047" fmla="*/ 130474 w 539684"/>
                  <a:gd name="connsiteY90-6048" fmla="*/ 52806 h 492336"/>
                  <a:gd name="connsiteX91-6049" fmla="*/ 134967 w 539684"/>
                  <a:gd name="connsiteY91-6050" fmla="*/ 36123 h 492336"/>
                  <a:gd name="connsiteX92-6051" fmla="*/ 144269 w 539684"/>
                  <a:gd name="connsiteY92-6052" fmla="*/ 34872 h 492336"/>
                  <a:gd name="connsiteX93-6053" fmla="*/ 269785 w 539684"/>
                  <a:gd name="connsiteY93-6054" fmla="*/ 0 h 492336"/>
                  <a:gd name="connsiteX94-6055" fmla="*/ 282121 w 539684"/>
                  <a:gd name="connsiteY94-6056" fmla="*/ 12318 h 492336"/>
                  <a:gd name="connsiteX95-6057" fmla="*/ 282121 w 539684"/>
                  <a:gd name="connsiteY95-6058" fmla="*/ 55258 h 492336"/>
                  <a:gd name="connsiteX96-6059" fmla="*/ 269785 w 539684"/>
                  <a:gd name="connsiteY96-6060" fmla="*/ 67461 h 492336"/>
                  <a:gd name="connsiteX97-6061" fmla="*/ 257564 w 539684"/>
                  <a:gd name="connsiteY97-6062" fmla="*/ 55258 h 492336"/>
                  <a:gd name="connsiteX98-6063" fmla="*/ 257564 w 539684"/>
                  <a:gd name="connsiteY98-6064" fmla="*/ 12318 h 492336"/>
                  <a:gd name="connsiteX99-6065" fmla="*/ 269785 w 539684"/>
                  <a:gd name="connsiteY99-6066" fmla="*/ 0 h 492336"/>
                  <a:gd name="connsiteX0-6067" fmla="*/ 452459 w 539684"/>
                  <a:gd name="connsiteY0-6068" fmla="*/ 364695 h 492336"/>
                  <a:gd name="connsiteX1-6069" fmla="*/ 461766 w 539684"/>
                  <a:gd name="connsiteY1-6070" fmla="*/ 365904 h 492336"/>
                  <a:gd name="connsiteX2-6071" fmla="*/ 498990 w 539684"/>
                  <a:gd name="connsiteY2-6072" fmla="*/ 387430 h 492336"/>
                  <a:gd name="connsiteX3-6073" fmla="*/ 503485 w 539684"/>
                  <a:gd name="connsiteY3-6074" fmla="*/ 404122 h 492336"/>
                  <a:gd name="connsiteX4-6075" fmla="*/ 492882 w 539684"/>
                  <a:gd name="connsiteY4-6076" fmla="*/ 410338 h 492336"/>
                  <a:gd name="connsiteX5-6077" fmla="*/ 486659 w 539684"/>
                  <a:gd name="connsiteY5-6078" fmla="*/ 408612 h 492336"/>
                  <a:gd name="connsiteX6-6079" fmla="*/ 449550 w 539684"/>
                  <a:gd name="connsiteY6-6080" fmla="*/ 387200 h 492336"/>
                  <a:gd name="connsiteX7-6081" fmla="*/ 445055 w 539684"/>
                  <a:gd name="connsiteY7-6082" fmla="*/ 370393 h 492336"/>
                  <a:gd name="connsiteX8-6083" fmla="*/ 452459 w 539684"/>
                  <a:gd name="connsiteY8-6084" fmla="*/ 364695 h 492336"/>
                  <a:gd name="connsiteX9-6085" fmla="*/ 87225 w 539684"/>
                  <a:gd name="connsiteY9-6086" fmla="*/ 364695 h 492336"/>
                  <a:gd name="connsiteX10-6087" fmla="*/ 94629 w 539684"/>
                  <a:gd name="connsiteY10-6088" fmla="*/ 370393 h 492336"/>
                  <a:gd name="connsiteX11-6089" fmla="*/ 90134 w 539684"/>
                  <a:gd name="connsiteY11-6090" fmla="*/ 387200 h 492336"/>
                  <a:gd name="connsiteX12-6091" fmla="*/ 52910 w 539684"/>
                  <a:gd name="connsiteY12-6092" fmla="*/ 408612 h 492336"/>
                  <a:gd name="connsiteX13-6093" fmla="*/ 46802 w 539684"/>
                  <a:gd name="connsiteY13-6094" fmla="*/ 410338 h 492336"/>
                  <a:gd name="connsiteX14-6095" fmla="*/ 36199 w 539684"/>
                  <a:gd name="connsiteY14-6096" fmla="*/ 404122 h 492336"/>
                  <a:gd name="connsiteX15-6097" fmla="*/ 40694 w 539684"/>
                  <a:gd name="connsiteY15-6098" fmla="*/ 387430 h 492336"/>
                  <a:gd name="connsiteX16-6099" fmla="*/ 77918 w 539684"/>
                  <a:gd name="connsiteY16-6100" fmla="*/ 365904 h 492336"/>
                  <a:gd name="connsiteX17-6101" fmla="*/ 87225 w 539684"/>
                  <a:gd name="connsiteY17-6102" fmla="*/ 364695 h 492336"/>
                  <a:gd name="connsiteX18-6103" fmla="*/ 484369 w 539684"/>
                  <a:gd name="connsiteY18-6104" fmla="*/ 257141 h 492336"/>
                  <a:gd name="connsiteX19-6105" fmla="*/ 527353 w 539684"/>
                  <a:gd name="connsiteY19-6106" fmla="*/ 257141 h 492336"/>
                  <a:gd name="connsiteX20-6107" fmla="*/ 539684 w 539684"/>
                  <a:gd name="connsiteY20-6108" fmla="*/ 269477 h 492336"/>
                  <a:gd name="connsiteX21-6109" fmla="*/ 527353 w 539684"/>
                  <a:gd name="connsiteY21-6110" fmla="*/ 281698 h 492336"/>
                  <a:gd name="connsiteX22-6111" fmla="*/ 484369 w 539684"/>
                  <a:gd name="connsiteY22-6112" fmla="*/ 281698 h 492336"/>
                  <a:gd name="connsiteX23-6113" fmla="*/ 472153 w 539684"/>
                  <a:gd name="connsiteY23-6114" fmla="*/ 269477 h 492336"/>
                  <a:gd name="connsiteX24-6115" fmla="*/ 484369 w 539684"/>
                  <a:gd name="connsiteY24-6116" fmla="*/ 257141 h 492336"/>
                  <a:gd name="connsiteX25-6117" fmla="*/ 12331 w 539684"/>
                  <a:gd name="connsiteY25-6118" fmla="*/ 257141 h 492336"/>
                  <a:gd name="connsiteX26-6119" fmla="*/ 55200 w 539684"/>
                  <a:gd name="connsiteY26-6120" fmla="*/ 257141 h 492336"/>
                  <a:gd name="connsiteX27-6121" fmla="*/ 67531 w 539684"/>
                  <a:gd name="connsiteY27-6122" fmla="*/ 269477 h 492336"/>
                  <a:gd name="connsiteX28-6123" fmla="*/ 55200 w 539684"/>
                  <a:gd name="connsiteY28-6124" fmla="*/ 281698 h 492336"/>
                  <a:gd name="connsiteX29-6125" fmla="*/ 12331 w 539684"/>
                  <a:gd name="connsiteY29-6126" fmla="*/ 281698 h 492336"/>
                  <a:gd name="connsiteX30-6127" fmla="*/ 0 w 539684"/>
                  <a:gd name="connsiteY30-6128" fmla="*/ 269477 h 492336"/>
                  <a:gd name="connsiteX31-6129" fmla="*/ 12331 w 539684"/>
                  <a:gd name="connsiteY31-6130" fmla="*/ 257141 h 492336"/>
                  <a:gd name="connsiteX32-6131" fmla="*/ 496023 w 539684"/>
                  <a:gd name="connsiteY32-6132" fmla="*/ 129008 h 492336"/>
                  <a:gd name="connsiteX33-6133" fmla="*/ 503485 w 539684"/>
                  <a:gd name="connsiteY33-6134" fmla="*/ 134749 h 492336"/>
                  <a:gd name="connsiteX34-6135" fmla="*/ 498990 w 539684"/>
                  <a:gd name="connsiteY34-6136" fmla="*/ 151441 h 492336"/>
                  <a:gd name="connsiteX35-6137" fmla="*/ 461766 w 539684"/>
                  <a:gd name="connsiteY35-6138" fmla="*/ 172968 h 492336"/>
                  <a:gd name="connsiteX36-6139" fmla="*/ 455658 w 539684"/>
                  <a:gd name="connsiteY36-6140" fmla="*/ 174579 h 492336"/>
                  <a:gd name="connsiteX37-6141" fmla="*/ 445055 w 539684"/>
                  <a:gd name="connsiteY37-6142" fmla="*/ 168478 h 492336"/>
                  <a:gd name="connsiteX38-6143" fmla="*/ 449550 w 539684"/>
                  <a:gd name="connsiteY38-6144" fmla="*/ 151671 h 492336"/>
                  <a:gd name="connsiteX39-6145" fmla="*/ 486659 w 539684"/>
                  <a:gd name="connsiteY39-6146" fmla="*/ 130260 h 492336"/>
                  <a:gd name="connsiteX40-6147" fmla="*/ 496023 w 539684"/>
                  <a:gd name="connsiteY40-6148" fmla="*/ 129008 h 492336"/>
                  <a:gd name="connsiteX41-6149" fmla="*/ 43604 w 539684"/>
                  <a:gd name="connsiteY41-6150" fmla="*/ 129008 h 492336"/>
                  <a:gd name="connsiteX42-6151" fmla="*/ 52910 w 539684"/>
                  <a:gd name="connsiteY42-6152" fmla="*/ 130260 h 492336"/>
                  <a:gd name="connsiteX43-6153" fmla="*/ 90134 w 539684"/>
                  <a:gd name="connsiteY43-6154" fmla="*/ 151671 h 492336"/>
                  <a:gd name="connsiteX44-6155" fmla="*/ 94629 w 539684"/>
                  <a:gd name="connsiteY44-6156" fmla="*/ 168478 h 492336"/>
                  <a:gd name="connsiteX45-6157" fmla="*/ 84026 w 539684"/>
                  <a:gd name="connsiteY45-6158" fmla="*/ 174579 h 492336"/>
                  <a:gd name="connsiteX46-6159" fmla="*/ 77918 w 539684"/>
                  <a:gd name="connsiteY46-6160" fmla="*/ 172968 h 492336"/>
                  <a:gd name="connsiteX47-6161" fmla="*/ 40694 w 539684"/>
                  <a:gd name="connsiteY47-6162" fmla="*/ 151441 h 492336"/>
                  <a:gd name="connsiteX48-6163" fmla="*/ 36199 w 539684"/>
                  <a:gd name="connsiteY48-6164" fmla="*/ 134749 h 492336"/>
                  <a:gd name="connsiteX49-6165" fmla="*/ 43604 w 539684"/>
                  <a:gd name="connsiteY49-6166" fmla="*/ 129008 h 492336"/>
                  <a:gd name="connsiteX50-6167" fmla="*/ 267591 w 539684"/>
                  <a:gd name="connsiteY50-6168" fmla="*/ 115653 h 492336"/>
                  <a:gd name="connsiteX51-6169" fmla="*/ 425015 w 539684"/>
                  <a:gd name="connsiteY51-6170" fmla="*/ 270629 h 492336"/>
                  <a:gd name="connsiteX52-6171" fmla="*/ 409572 w 539684"/>
                  <a:gd name="connsiteY52-6172" fmla="*/ 338165 h 492336"/>
                  <a:gd name="connsiteX53-6173" fmla="*/ 365434 w 539684"/>
                  <a:gd name="connsiteY53-6174" fmla="*/ 488539 h 492336"/>
                  <a:gd name="connsiteX54-6175" fmla="*/ 365434 w 539684"/>
                  <a:gd name="connsiteY54-6176" fmla="*/ 492336 h 492336"/>
                  <a:gd name="connsiteX55-6177" fmla="*/ 334318 w 539684"/>
                  <a:gd name="connsiteY55-6178" fmla="*/ 492336 h 492336"/>
                  <a:gd name="connsiteX56-6179" fmla="*/ 334318 w 539684"/>
                  <a:gd name="connsiteY56-6180" fmla="*/ 387293 h 492336"/>
                  <a:gd name="connsiteX57-6181" fmla="*/ 334202 w 539684"/>
                  <a:gd name="connsiteY57-6182" fmla="*/ 383151 h 492336"/>
                  <a:gd name="connsiteX58-6183" fmla="*/ 349530 w 539684"/>
                  <a:gd name="connsiteY58-6184" fmla="*/ 274541 h 492336"/>
                  <a:gd name="connsiteX59-6185" fmla="*/ 346418 w 539684"/>
                  <a:gd name="connsiteY59-6186" fmla="*/ 264531 h 492336"/>
                  <a:gd name="connsiteX60-6187" fmla="*/ 329016 w 539684"/>
                  <a:gd name="connsiteY60-6188" fmla="*/ 263726 h 492336"/>
                  <a:gd name="connsiteX61-6189" fmla="*/ 301358 w 539684"/>
                  <a:gd name="connsiteY61-6190" fmla="*/ 289268 h 492336"/>
                  <a:gd name="connsiteX62-6191" fmla="*/ 278885 w 539684"/>
                  <a:gd name="connsiteY62-6192" fmla="*/ 264531 h 492336"/>
                  <a:gd name="connsiteX63-6193" fmla="*/ 269781 w 539684"/>
                  <a:gd name="connsiteY63-6194" fmla="*/ 260505 h 492336"/>
                  <a:gd name="connsiteX64-6195" fmla="*/ 260676 w 539684"/>
                  <a:gd name="connsiteY64-6196" fmla="*/ 264531 h 492336"/>
                  <a:gd name="connsiteX65-6197" fmla="*/ 238319 w 539684"/>
                  <a:gd name="connsiteY65-6198" fmla="*/ 289268 h 492336"/>
                  <a:gd name="connsiteX66-6199" fmla="*/ 210660 w 539684"/>
                  <a:gd name="connsiteY66-6200" fmla="*/ 263841 h 492336"/>
                  <a:gd name="connsiteX67-6201" fmla="*/ 200519 w 539684"/>
                  <a:gd name="connsiteY67-6202" fmla="*/ 260620 h 492336"/>
                  <a:gd name="connsiteX68-6203" fmla="*/ 205359 w 539684"/>
                  <a:gd name="connsiteY68-6204" fmla="*/ 492336 h 492336"/>
                  <a:gd name="connsiteX69-6205" fmla="*/ 174243 w 539684"/>
                  <a:gd name="connsiteY69-6206" fmla="*/ 492336 h 492336"/>
                  <a:gd name="connsiteX70-6207" fmla="*/ 174243 w 539684"/>
                  <a:gd name="connsiteY70-6208" fmla="*/ 489230 h 492336"/>
                  <a:gd name="connsiteX71-6209" fmla="*/ 131257 w 539684"/>
                  <a:gd name="connsiteY71-6210" fmla="*/ 340466 h 492336"/>
                  <a:gd name="connsiteX72-6211" fmla="*/ 114662 w 539684"/>
                  <a:gd name="connsiteY72-6212" fmla="*/ 271089 h 492336"/>
                  <a:gd name="connsiteX73-6213" fmla="*/ 267591 w 539684"/>
                  <a:gd name="connsiteY73-6214" fmla="*/ 115653 h 492336"/>
                  <a:gd name="connsiteX74-6215" fmla="*/ 395400 w 539684"/>
                  <a:gd name="connsiteY74-6216" fmla="*/ 34872 h 492336"/>
                  <a:gd name="connsiteX75-6217" fmla="*/ 404717 w 539684"/>
                  <a:gd name="connsiteY75-6218" fmla="*/ 36123 h 492336"/>
                  <a:gd name="connsiteX76-6219" fmla="*/ 409210 w 539684"/>
                  <a:gd name="connsiteY76-6220" fmla="*/ 52806 h 492336"/>
                  <a:gd name="connsiteX77-6221" fmla="*/ 387782 w 539684"/>
                  <a:gd name="connsiteY77-6222" fmla="*/ 89968 h 492336"/>
                  <a:gd name="connsiteX78-6223" fmla="*/ 377068 w 539684"/>
                  <a:gd name="connsiteY78-6224" fmla="*/ 96181 h 492336"/>
                  <a:gd name="connsiteX79-6225" fmla="*/ 370963 w 539684"/>
                  <a:gd name="connsiteY79-6226" fmla="*/ 94455 h 492336"/>
                  <a:gd name="connsiteX80-6227" fmla="*/ 366470 w 539684"/>
                  <a:gd name="connsiteY80-6228" fmla="*/ 77772 h 492336"/>
                  <a:gd name="connsiteX81-6229" fmla="*/ 387898 w 539684"/>
                  <a:gd name="connsiteY81-6230" fmla="*/ 40610 h 492336"/>
                  <a:gd name="connsiteX82-6231" fmla="*/ 395400 w 539684"/>
                  <a:gd name="connsiteY82-6232" fmla="*/ 34872 h 492336"/>
                  <a:gd name="connsiteX83-6233" fmla="*/ 144269 w 539684"/>
                  <a:gd name="connsiteY83-6234" fmla="*/ 34872 h 492336"/>
                  <a:gd name="connsiteX84-6235" fmla="*/ 151671 w 539684"/>
                  <a:gd name="connsiteY84-6236" fmla="*/ 40610 h 492336"/>
                  <a:gd name="connsiteX85-6237" fmla="*/ 173214 w 539684"/>
                  <a:gd name="connsiteY85-6238" fmla="*/ 77772 h 492336"/>
                  <a:gd name="connsiteX86-6239" fmla="*/ 168721 w 539684"/>
                  <a:gd name="connsiteY86-6240" fmla="*/ 94455 h 492336"/>
                  <a:gd name="connsiteX87-6241" fmla="*/ 162500 w 539684"/>
                  <a:gd name="connsiteY87-6242" fmla="*/ 96181 h 492336"/>
                  <a:gd name="connsiteX88-6243" fmla="*/ 151902 w 539684"/>
                  <a:gd name="connsiteY88-6244" fmla="*/ 89968 h 492336"/>
                  <a:gd name="connsiteX89-6245" fmla="*/ 130474 w 539684"/>
                  <a:gd name="connsiteY89-6246" fmla="*/ 52806 h 492336"/>
                  <a:gd name="connsiteX90-6247" fmla="*/ 134967 w 539684"/>
                  <a:gd name="connsiteY90-6248" fmla="*/ 36123 h 492336"/>
                  <a:gd name="connsiteX91-6249" fmla="*/ 144269 w 539684"/>
                  <a:gd name="connsiteY91-6250" fmla="*/ 34872 h 492336"/>
                  <a:gd name="connsiteX92-6251" fmla="*/ 269785 w 539684"/>
                  <a:gd name="connsiteY92-6252" fmla="*/ 0 h 492336"/>
                  <a:gd name="connsiteX93-6253" fmla="*/ 282121 w 539684"/>
                  <a:gd name="connsiteY93-6254" fmla="*/ 12318 h 492336"/>
                  <a:gd name="connsiteX94-6255" fmla="*/ 282121 w 539684"/>
                  <a:gd name="connsiteY94-6256" fmla="*/ 55258 h 492336"/>
                  <a:gd name="connsiteX95-6257" fmla="*/ 269785 w 539684"/>
                  <a:gd name="connsiteY95-6258" fmla="*/ 67461 h 492336"/>
                  <a:gd name="connsiteX96-6259" fmla="*/ 257564 w 539684"/>
                  <a:gd name="connsiteY96-6260" fmla="*/ 55258 h 492336"/>
                  <a:gd name="connsiteX97-6261" fmla="*/ 257564 w 539684"/>
                  <a:gd name="connsiteY97-6262" fmla="*/ 12318 h 492336"/>
                  <a:gd name="connsiteX98-6263" fmla="*/ 269785 w 539684"/>
                  <a:gd name="connsiteY98-6264" fmla="*/ 0 h 492336"/>
                  <a:gd name="connsiteX0-6265" fmla="*/ 452459 w 539684"/>
                  <a:gd name="connsiteY0-6266" fmla="*/ 364695 h 492336"/>
                  <a:gd name="connsiteX1-6267" fmla="*/ 461766 w 539684"/>
                  <a:gd name="connsiteY1-6268" fmla="*/ 365904 h 492336"/>
                  <a:gd name="connsiteX2-6269" fmla="*/ 498990 w 539684"/>
                  <a:gd name="connsiteY2-6270" fmla="*/ 387430 h 492336"/>
                  <a:gd name="connsiteX3-6271" fmla="*/ 503485 w 539684"/>
                  <a:gd name="connsiteY3-6272" fmla="*/ 404122 h 492336"/>
                  <a:gd name="connsiteX4-6273" fmla="*/ 492882 w 539684"/>
                  <a:gd name="connsiteY4-6274" fmla="*/ 410338 h 492336"/>
                  <a:gd name="connsiteX5-6275" fmla="*/ 486659 w 539684"/>
                  <a:gd name="connsiteY5-6276" fmla="*/ 408612 h 492336"/>
                  <a:gd name="connsiteX6-6277" fmla="*/ 449550 w 539684"/>
                  <a:gd name="connsiteY6-6278" fmla="*/ 387200 h 492336"/>
                  <a:gd name="connsiteX7-6279" fmla="*/ 445055 w 539684"/>
                  <a:gd name="connsiteY7-6280" fmla="*/ 370393 h 492336"/>
                  <a:gd name="connsiteX8-6281" fmla="*/ 452459 w 539684"/>
                  <a:gd name="connsiteY8-6282" fmla="*/ 364695 h 492336"/>
                  <a:gd name="connsiteX9-6283" fmla="*/ 87225 w 539684"/>
                  <a:gd name="connsiteY9-6284" fmla="*/ 364695 h 492336"/>
                  <a:gd name="connsiteX10-6285" fmla="*/ 94629 w 539684"/>
                  <a:gd name="connsiteY10-6286" fmla="*/ 370393 h 492336"/>
                  <a:gd name="connsiteX11-6287" fmla="*/ 90134 w 539684"/>
                  <a:gd name="connsiteY11-6288" fmla="*/ 387200 h 492336"/>
                  <a:gd name="connsiteX12-6289" fmla="*/ 52910 w 539684"/>
                  <a:gd name="connsiteY12-6290" fmla="*/ 408612 h 492336"/>
                  <a:gd name="connsiteX13-6291" fmla="*/ 46802 w 539684"/>
                  <a:gd name="connsiteY13-6292" fmla="*/ 410338 h 492336"/>
                  <a:gd name="connsiteX14-6293" fmla="*/ 36199 w 539684"/>
                  <a:gd name="connsiteY14-6294" fmla="*/ 404122 h 492336"/>
                  <a:gd name="connsiteX15-6295" fmla="*/ 40694 w 539684"/>
                  <a:gd name="connsiteY15-6296" fmla="*/ 387430 h 492336"/>
                  <a:gd name="connsiteX16-6297" fmla="*/ 77918 w 539684"/>
                  <a:gd name="connsiteY16-6298" fmla="*/ 365904 h 492336"/>
                  <a:gd name="connsiteX17-6299" fmla="*/ 87225 w 539684"/>
                  <a:gd name="connsiteY17-6300" fmla="*/ 364695 h 492336"/>
                  <a:gd name="connsiteX18-6301" fmla="*/ 484369 w 539684"/>
                  <a:gd name="connsiteY18-6302" fmla="*/ 257141 h 492336"/>
                  <a:gd name="connsiteX19-6303" fmla="*/ 527353 w 539684"/>
                  <a:gd name="connsiteY19-6304" fmla="*/ 257141 h 492336"/>
                  <a:gd name="connsiteX20-6305" fmla="*/ 539684 w 539684"/>
                  <a:gd name="connsiteY20-6306" fmla="*/ 269477 h 492336"/>
                  <a:gd name="connsiteX21-6307" fmla="*/ 527353 w 539684"/>
                  <a:gd name="connsiteY21-6308" fmla="*/ 281698 h 492336"/>
                  <a:gd name="connsiteX22-6309" fmla="*/ 484369 w 539684"/>
                  <a:gd name="connsiteY22-6310" fmla="*/ 281698 h 492336"/>
                  <a:gd name="connsiteX23-6311" fmla="*/ 472153 w 539684"/>
                  <a:gd name="connsiteY23-6312" fmla="*/ 269477 h 492336"/>
                  <a:gd name="connsiteX24-6313" fmla="*/ 484369 w 539684"/>
                  <a:gd name="connsiteY24-6314" fmla="*/ 257141 h 492336"/>
                  <a:gd name="connsiteX25-6315" fmla="*/ 12331 w 539684"/>
                  <a:gd name="connsiteY25-6316" fmla="*/ 257141 h 492336"/>
                  <a:gd name="connsiteX26-6317" fmla="*/ 55200 w 539684"/>
                  <a:gd name="connsiteY26-6318" fmla="*/ 257141 h 492336"/>
                  <a:gd name="connsiteX27-6319" fmla="*/ 67531 w 539684"/>
                  <a:gd name="connsiteY27-6320" fmla="*/ 269477 h 492336"/>
                  <a:gd name="connsiteX28-6321" fmla="*/ 55200 w 539684"/>
                  <a:gd name="connsiteY28-6322" fmla="*/ 281698 h 492336"/>
                  <a:gd name="connsiteX29-6323" fmla="*/ 12331 w 539684"/>
                  <a:gd name="connsiteY29-6324" fmla="*/ 281698 h 492336"/>
                  <a:gd name="connsiteX30-6325" fmla="*/ 0 w 539684"/>
                  <a:gd name="connsiteY30-6326" fmla="*/ 269477 h 492336"/>
                  <a:gd name="connsiteX31-6327" fmla="*/ 12331 w 539684"/>
                  <a:gd name="connsiteY31-6328" fmla="*/ 257141 h 492336"/>
                  <a:gd name="connsiteX32-6329" fmla="*/ 496023 w 539684"/>
                  <a:gd name="connsiteY32-6330" fmla="*/ 129008 h 492336"/>
                  <a:gd name="connsiteX33-6331" fmla="*/ 503485 w 539684"/>
                  <a:gd name="connsiteY33-6332" fmla="*/ 134749 h 492336"/>
                  <a:gd name="connsiteX34-6333" fmla="*/ 498990 w 539684"/>
                  <a:gd name="connsiteY34-6334" fmla="*/ 151441 h 492336"/>
                  <a:gd name="connsiteX35-6335" fmla="*/ 461766 w 539684"/>
                  <a:gd name="connsiteY35-6336" fmla="*/ 172968 h 492336"/>
                  <a:gd name="connsiteX36-6337" fmla="*/ 455658 w 539684"/>
                  <a:gd name="connsiteY36-6338" fmla="*/ 174579 h 492336"/>
                  <a:gd name="connsiteX37-6339" fmla="*/ 445055 w 539684"/>
                  <a:gd name="connsiteY37-6340" fmla="*/ 168478 h 492336"/>
                  <a:gd name="connsiteX38-6341" fmla="*/ 449550 w 539684"/>
                  <a:gd name="connsiteY38-6342" fmla="*/ 151671 h 492336"/>
                  <a:gd name="connsiteX39-6343" fmla="*/ 486659 w 539684"/>
                  <a:gd name="connsiteY39-6344" fmla="*/ 130260 h 492336"/>
                  <a:gd name="connsiteX40-6345" fmla="*/ 496023 w 539684"/>
                  <a:gd name="connsiteY40-6346" fmla="*/ 129008 h 492336"/>
                  <a:gd name="connsiteX41-6347" fmla="*/ 43604 w 539684"/>
                  <a:gd name="connsiteY41-6348" fmla="*/ 129008 h 492336"/>
                  <a:gd name="connsiteX42-6349" fmla="*/ 52910 w 539684"/>
                  <a:gd name="connsiteY42-6350" fmla="*/ 130260 h 492336"/>
                  <a:gd name="connsiteX43-6351" fmla="*/ 90134 w 539684"/>
                  <a:gd name="connsiteY43-6352" fmla="*/ 151671 h 492336"/>
                  <a:gd name="connsiteX44-6353" fmla="*/ 94629 w 539684"/>
                  <a:gd name="connsiteY44-6354" fmla="*/ 168478 h 492336"/>
                  <a:gd name="connsiteX45-6355" fmla="*/ 84026 w 539684"/>
                  <a:gd name="connsiteY45-6356" fmla="*/ 174579 h 492336"/>
                  <a:gd name="connsiteX46-6357" fmla="*/ 77918 w 539684"/>
                  <a:gd name="connsiteY46-6358" fmla="*/ 172968 h 492336"/>
                  <a:gd name="connsiteX47-6359" fmla="*/ 40694 w 539684"/>
                  <a:gd name="connsiteY47-6360" fmla="*/ 151441 h 492336"/>
                  <a:gd name="connsiteX48-6361" fmla="*/ 36199 w 539684"/>
                  <a:gd name="connsiteY48-6362" fmla="*/ 134749 h 492336"/>
                  <a:gd name="connsiteX49-6363" fmla="*/ 43604 w 539684"/>
                  <a:gd name="connsiteY49-6364" fmla="*/ 129008 h 492336"/>
                  <a:gd name="connsiteX50-6365" fmla="*/ 267591 w 539684"/>
                  <a:gd name="connsiteY50-6366" fmla="*/ 115653 h 492336"/>
                  <a:gd name="connsiteX51-6367" fmla="*/ 425015 w 539684"/>
                  <a:gd name="connsiteY51-6368" fmla="*/ 270629 h 492336"/>
                  <a:gd name="connsiteX52-6369" fmla="*/ 409572 w 539684"/>
                  <a:gd name="connsiteY52-6370" fmla="*/ 338165 h 492336"/>
                  <a:gd name="connsiteX53-6371" fmla="*/ 365434 w 539684"/>
                  <a:gd name="connsiteY53-6372" fmla="*/ 488539 h 492336"/>
                  <a:gd name="connsiteX54-6373" fmla="*/ 365434 w 539684"/>
                  <a:gd name="connsiteY54-6374" fmla="*/ 492336 h 492336"/>
                  <a:gd name="connsiteX55-6375" fmla="*/ 334318 w 539684"/>
                  <a:gd name="connsiteY55-6376" fmla="*/ 492336 h 492336"/>
                  <a:gd name="connsiteX56-6377" fmla="*/ 334318 w 539684"/>
                  <a:gd name="connsiteY56-6378" fmla="*/ 387293 h 492336"/>
                  <a:gd name="connsiteX57-6379" fmla="*/ 334202 w 539684"/>
                  <a:gd name="connsiteY57-6380" fmla="*/ 383151 h 492336"/>
                  <a:gd name="connsiteX58-6381" fmla="*/ 349530 w 539684"/>
                  <a:gd name="connsiteY58-6382" fmla="*/ 274541 h 492336"/>
                  <a:gd name="connsiteX59-6383" fmla="*/ 346418 w 539684"/>
                  <a:gd name="connsiteY59-6384" fmla="*/ 264531 h 492336"/>
                  <a:gd name="connsiteX60-6385" fmla="*/ 329016 w 539684"/>
                  <a:gd name="connsiteY60-6386" fmla="*/ 263726 h 492336"/>
                  <a:gd name="connsiteX61-6387" fmla="*/ 301358 w 539684"/>
                  <a:gd name="connsiteY61-6388" fmla="*/ 289268 h 492336"/>
                  <a:gd name="connsiteX62-6389" fmla="*/ 278885 w 539684"/>
                  <a:gd name="connsiteY62-6390" fmla="*/ 264531 h 492336"/>
                  <a:gd name="connsiteX63-6391" fmla="*/ 269781 w 539684"/>
                  <a:gd name="connsiteY63-6392" fmla="*/ 260505 h 492336"/>
                  <a:gd name="connsiteX64-6393" fmla="*/ 260676 w 539684"/>
                  <a:gd name="connsiteY64-6394" fmla="*/ 264531 h 492336"/>
                  <a:gd name="connsiteX65-6395" fmla="*/ 238319 w 539684"/>
                  <a:gd name="connsiteY65-6396" fmla="*/ 289268 h 492336"/>
                  <a:gd name="connsiteX66-6397" fmla="*/ 210660 w 539684"/>
                  <a:gd name="connsiteY66-6398" fmla="*/ 263841 h 492336"/>
                  <a:gd name="connsiteX67-6399" fmla="*/ 205359 w 539684"/>
                  <a:gd name="connsiteY67-6400" fmla="*/ 492336 h 492336"/>
                  <a:gd name="connsiteX68-6401" fmla="*/ 174243 w 539684"/>
                  <a:gd name="connsiteY68-6402" fmla="*/ 492336 h 492336"/>
                  <a:gd name="connsiteX69-6403" fmla="*/ 174243 w 539684"/>
                  <a:gd name="connsiteY69-6404" fmla="*/ 489230 h 492336"/>
                  <a:gd name="connsiteX70-6405" fmla="*/ 131257 w 539684"/>
                  <a:gd name="connsiteY70-6406" fmla="*/ 340466 h 492336"/>
                  <a:gd name="connsiteX71-6407" fmla="*/ 114662 w 539684"/>
                  <a:gd name="connsiteY71-6408" fmla="*/ 271089 h 492336"/>
                  <a:gd name="connsiteX72-6409" fmla="*/ 267591 w 539684"/>
                  <a:gd name="connsiteY72-6410" fmla="*/ 115653 h 492336"/>
                  <a:gd name="connsiteX73-6411" fmla="*/ 395400 w 539684"/>
                  <a:gd name="connsiteY73-6412" fmla="*/ 34872 h 492336"/>
                  <a:gd name="connsiteX74-6413" fmla="*/ 404717 w 539684"/>
                  <a:gd name="connsiteY74-6414" fmla="*/ 36123 h 492336"/>
                  <a:gd name="connsiteX75-6415" fmla="*/ 409210 w 539684"/>
                  <a:gd name="connsiteY75-6416" fmla="*/ 52806 h 492336"/>
                  <a:gd name="connsiteX76-6417" fmla="*/ 387782 w 539684"/>
                  <a:gd name="connsiteY76-6418" fmla="*/ 89968 h 492336"/>
                  <a:gd name="connsiteX77-6419" fmla="*/ 377068 w 539684"/>
                  <a:gd name="connsiteY77-6420" fmla="*/ 96181 h 492336"/>
                  <a:gd name="connsiteX78-6421" fmla="*/ 370963 w 539684"/>
                  <a:gd name="connsiteY78-6422" fmla="*/ 94455 h 492336"/>
                  <a:gd name="connsiteX79-6423" fmla="*/ 366470 w 539684"/>
                  <a:gd name="connsiteY79-6424" fmla="*/ 77772 h 492336"/>
                  <a:gd name="connsiteX80-6425" fmla="*/ 387898 w 539684"/>
                  <a:gd name="connsiteY80-6426" fmla="*/ 40610 h 492336"/>
                  <a:gd name="connsiteX81-6427" fmla="*/ 395400 w 539684"/>
                  <a:gd name="connsiteY81-6428" fmla="*/ 34872 h 492336"/>
                  <a:gd name="connsiteX82-6429" fmla="*/ 144269 w 539684"/>
                  <a:gd name="connsiteY82-6430" fmla="*/ 34872 h 492336"/>
                  <a:gd name="connsiteX83-6431" fmla="*/ 151671 w 539684"/>
                  <a:gd name="connsiteY83-6432" fmla="*/ 40610 h 492336"/>
                  <a:gd name="connsiteX84-6433" fmla="*/ 173214 w 539684"/>
                  <a:gd name="connsiteY84-6434" fmla="*/ 77772 h 492336"/>
                  <a:gd name="connsiteX85-6435" fmla="*/ 168721 w 539684"/>
                  <a:gd name="connsiteY85-6436" fmla="*/ 94455 h 492336"/>
                  <a:gd name="connsiteX86-6437" fmla="*/ 162500 w 539684"/>
                  <a:gd name="connsiteY86-6438" fmla="*/ 96181 h 492336"/>
                  <a:gd name="connsiteX87-6439" fmla="*/ 151902 w 539684"/>
                  <a:gd name="connsiteY87-6440" fmla="*/ 89968 h 492336"/>
                  <a:gd name="connsiteX88-6441" fmla="*/ 130474 w 539684"/>
                  <a:gd name="connsiteY88-6442" fmla="*/ 52806 h 492336"/>
                  <a:gd name="connsiteX89-6443" fmla="*/ 134967 w 539684"/>
                  <a:gd name="connsiteY89-6444" fmla="*/ 36123 h 492336"/>
                  <a:gd name="connsiteX90-6445" fmla="*/ 144269 w 539684"/>
                  <a:gd name="connsiteY90-6446" fmla="*/ 34872 h 492336"/>
                  <a:gd name="connsiteX91-6447" fmla="*/ 269785 w 539684"/>
                  <a:gd name="connsiteY91-6448" fmla="*/ 0 h 492336"/>
                  <a:gd name="connsiteX92-6449" fmla="*/ 282121 w 539684"/>
                  <a:gd name="connsiteY92-6450" fmla="*/ 12318 h 492336"/>
                  <a:gd name="connsiteX93-6451" fmla="*/ 282121 w 539684"/>
                  <a:gd name="connsiteY93-6452" fmla="*/ 55258 h 492336"/>
                  <a:gd name="connsiteX94-6453" fmla="*/ 269785 w 539684"/>
                  <a:gd name="connsiteY94-6454" fmla="*/ 67461 h 492336"/>
                  <a:gd name="connsiteX95-6455" fmla="*/ 257564 w 539684"/>
                  <a:gd name="connsiteY95-6456" fmla="*/ 55258 h 492336"/>
                  <a:gd name="connsiteX96-6457" fmla="*/ 257564 w 539684"/>
                  <a:gd name="connsiteY96-6458" fmla="*/ 12318 h 492336"/>
                  <a:gd name="connsiteX97-6459" fmla="*/ 269785 w 539684"/>
                  <a:gd name="connsiteY97-6460" fmla="*/ 0 h 492336"/>
                  <a:gd name="connsiteX0-6461" fmla="*/ 452459 w 539684"/>
                  <a:gd name="connsiteY0-6462" fmla="*/ 364695 h 492336"/>
                  <a:gd name="connsiteX1-6463" fmla="*/ 461766 w 539684"/>
                  <a:gd name="connsiteY1-6464" fmla="*/ 365904 h 492336"/>
                  <a:gd name="connsiteX2-6465" fmla="*/ 498990 w 539684"/>
                  <a:gd name="connsiteY2-6466" fmla="*/ 387430 h 492336"/>
                  <a:gd name="connsiteX3-6467" fmla="*/ 503485 w 539684"/>
                  <a:gd name="connsiteY3-6468" fmla="*/ 404122 h 492336"/>
                  <a:gd name="connsiteX4-6469" fmla="*/ 492882 w 539684"/>
                  <a:gd name="connsiteY4-6470" fmla="*/ 410338 h 492336"/>
                  <a:gd name="connsiteX5-6471" fmla="*/ 486659 w 539684"/>
                  <a:gd name="connsiteY5-6472" fmla="*/ 408612 h 492336"/>
                  <a:gd name="connsiteX6-6473" fmla="*/ 449550 w 539684"/>
                  <a:gd name="connsiteY6-6474" fmla="*/ 387200 h 492336"/>
                  <a:gd name="connsiteX7-6475" fmla="*/ 445055 w 539684"/>
                  <a:gd name="connsiteY7-6476" fmla="*/ 370393 h 492336"/>
                  <a:gd name="connsiteX8-6477" fmla="*/ 452459 w 539684"/>
                  <a:gd name="connsiteY8-6478" fmla="*/ 364695 h 492336"/>
                  <a:gd name="connsiteX9-6479" fmla="*/ 87225 w 539684"/>
                  <a:gd name="connsiteY9-6480" fmla="*/ 364695 h 492336"/>
                  <a:gd name="connsiteX10-6481" fmla="*/ 94629 w 539684"/>
                  <a:gd name="connsiteY10-6482" fmla="*/ 370393 h 492336"/>
                  <a:gd name="connsiteX11-6483" fmla="*/ 90134 w 539684"/>
                  <a:gd name="connsiteY11-6484" fmla="*/ 387200 h 492336"/>
                  <a:gd name="connsiteX12-6485" fmla="*/ 52910 w 539684"/>
                  <a:gd name="connsiteY12-6486" fmla="*/ 408612 h 492336"/>
                  <a:gd name="connsiteX13-6487" fmla="*/ 46802 w 539684"/>
                  <a:gd name="connsiteY13-6488" fmla="*/ 410338 h 492336"/>
                  <a:gd name="connsiteX14-6489" fmla="*/ 36199 w 539684"/>
                  <a:gd name="connsiteY14-6490" fmla="*/ 404122 h 492336"/>
                  <a:gd name="connsiteX15-6491" fmla="*/ 40694 w 539684"/>
                  <a:gd name="connsiteY15-6492" fmla="*/ 387430 h 492336"/>
                  <a:gd name="connsiteX16-6493" fmla="*/ 77918 w 539684"/>
                  <a:gd name="connsiteY16-6494" fmla="*/ 365904 h 492336"/>
                  <a:gd name="connsiteX17-6495" fmla="*/ 87225 w 539684"/>
                  <a:gd name="connsiteY17-6496" fmla="*/ 364695 h 492336"/>
                  <a:gd name="connsiteX18-6497" fmla="*/ 484369 w 539684"/>
                  <a:gd name="connsiteY18-6498" fmla="*/ 257141 h 492336"/>
                  <a:gd name="connsiteX19-6499" fmla="*/ 527353 w 539684"/>
                  <a:gd name="connsiteY19-6500" fmla="*/ 257141 h 492336"/>
                  <a:gd name="connsiteX20-6501" fmla="*/ 539684 w 539684"/>
                  <a:gd name="connsiteY20-6502" fmla="*/ 269477 h 492336"/>
                  <a:gd name="connsiteX21-6503" fmla="*/ 527353 w 539684"/>
                  <a:gd name="connsiteY21-6504" fmla="*/ 281698 h 492336"/>
                  <a:gd name="connsiteX22-6505" fmla="*/ 484369 w 539684"/>
                  <a:gd name="connsiteY22-6506" fmla="*/ 281698 h 492336"/>
                  <a:gd name="connsiteX23-6507" fmla="*/ 472153 w 539684"/>
                  <a:gd name="connsiteY23-6508" fmla="*/ 269477 h 492336"/>
                  <a:gd name="connsiteX24-6509" fmla="*/ 484369 w 539684"/>
                  <a:gd name="connsiteY24-6510" fmla="*/ 257141 h 492336"/>
                  <a:gd name="connsiteX25-6511" fmla="*/ 12331 w 539684"/>
                  <a:gd name="connsiteY25-6512" fmla="*/ 257141 h 492336"/>
                  <a:gd name="connsiteX26-6513" fmla="*/ 55200 w 539684"/>
                  <a:gd name="connsiteY26-6514" fmla="*/ 257141 h 492336"/>
                  <a:gd name="connsiteX27-6515" fmla="*/ 67531 w 539684"/>
                  <a:gd name="connsiteY27-6516" fmla="*/ 269477 h 492336"/>
                  <a:gd name="connsiteX28-6517" fmla="*/ 55200 w 539684"/>
                  <a:gd name="connsiteY28-6518" fmla="*/ 281698 h 492336"/>
                  <a:gd name="connsiteX29-6519" fmla="*/ 12331 w 539684"/>
                  <a:gd name="connsiteY29-6520" fmla="*/ 281698 h 492336"/>
                  <a:gd name="connsiteX30-6521" fmla="*/ 0 w 539684"/>
                  <a:gd name="connsiteY30-6522" fmla="*/ 269477 h 492336"/>
                  <a:gd name="connsiteX31-6523" fmla="*/ 12331 w 539684"/>
                  <a:gd name="connsiteY31-6524" fmla="*/ 257141 h 492336"/>
                  <a:gd name="connsiteX32-6525" fmla="*/ 496023 w 539684"/>
                  <a:gd name="connsiteY32-6526" fmla="*/ 129008 h 492336"/>
                  <a:gd name="connsiteX33-6527" fmla="*/ 503485 w 539684"/>
                  <a:gd name="connsiteY33-6528" fmla="*/ 134749 h 492336"/>
                  <a:gd name="connsiteX34-6529" fmla="*/ 498990 w 539684"/>
                  <a:gd name="connsiteY34-6530" fmla="*/ 151441 h 492336"/>
                  <a:gd name="connsiteX35-6531" fmla="*/ 461766 w 539684"/>
                  <a:gd name="connsiteY35-6532" fmla="*/ 172968 h 492336"/>
                  <a:gd name="connsiteX36-6533" fmla="*/ 455658 w 539684"/>
                  <a:gd name="connsiteY36-6534" fmla="*/ 174579 h 492336"/>
                  <a:gd name="connsiteX37-6535" fmla="*/ 445055 w 539684"/>
                  <a:gd name="connsiteY37-6536" fmla="*/ 168478 h 492336"/>
                  <a:gd name="connsiteX38-6537" fmla="*/ 449550 w 539684"/>
                  <a:gd name="connsiteY38-6538" fmla="*/ 151671 h 492336"/>
                  <a:gd name="connsiteX39-6539" fmla="*/ 486659 w 539684"/>
                  <a:gd name="connsiteY39-6540" fmla="*/ 130260 h 492336"/>
                  <a:gd name="connsiteX40-6541" fmla="*/ 496023 w 539684"/>
                  <a:gd name="connsiteY40-6542" fmla="*/ 129008 h 492336"/>
                  <a:gd name="connsiteX41-6543" fmla="*/ 43604 w 539684"/>
                  <a:gd name="connsiteY41-6544" fmla="*/ 129008 h 492336"/>
                  <a:gd name="connsiteX42-6545" fmla="*/ 52910 w 539684"/>
                  <a:gd name="connsiteY42-6546" fmla="*/ 130260 h 492336"/>
                  <a:gd name="connsiteX43-6547" fmla="*/ 90134 w 539684"/>
                  <a:gd name="connsiteY43-6548" fmla="*/ 151671 h 492336"/>
                  <a:gd name="connsiteX44-6549" fmla="*/ 94629 w 539684"/>
                  <a:gd name="connsiteY44-6550" fmla="*/ 168478 h 492336"/>
                  <a:gd name="connsiteX45-6551" fmla="*/ 84026 w 539684"/>
                  <a:gd name="connsiteY45-6552" fmla="*/ 174579 h 492336"/>
                  <a:gd name="connsiteX46-6553" fmla="*/ 77918 w 539684"/>
                  <a:gd name="connsiteY46-6554" fmla="*/ 172968 h 492336"/>
                  <a:gd name="connsiteX47-6555" fmla="*/ 40694 w 539684"/>
                  <a:gd name="connsiteY47-6556" fmla="*/ 151441 h 492336"/>
                  <a:gd name="connsiteX48-6557" fmla="*/ 36199 w 539684"/>
                  <a:gd name="connsiteY48-6558" fmla="*/ 134749 h 492336"/>
                  <a:gd name="connsiteX49-6559" fmla="*/ 43604 w 539684"/>
                  <a:gd name="connsiteY49-6560" fmla="*/ 129008 h 492336"/>
                  <a:gd name="connsiteX50-6561" fmla="*/ 267591 w 539684"/>
                  <a:gd name="connsiteY50-6562" fmla="*/ 115653 h 492336"/>
                  <a:gd name="connsiteX51-6563" fmla="*/ 425015 w 539684"/>
                  <a:gd name="connsiteY51-6564" fmla="*/ 270629 h 492336"/>
                  <a:gd name="connsiteX52-6565" fmla="*/ 409572 w 539684"/>
                  <a:gd name="connsiteY52-6566" fmla="*/ 338165 h 492336"/>
                  <a:gd name="connsiteX53-6567" fmla="*/ 365434 w 539684"/>
                  <a:gd name="connsiteY53-6568" fmla="*/ 488539 h 492336"/>
                  <a:gd name="connsiteX54-6569" fmla="*/ 365434 w 539684"/>
                  <a:gd name="connsiteY54-6570" fmla="*/ 492336 h 492336"/>
                  <a:gd name="connsiteX55-6571" fmla="*/ 334318 w 539684"/>
                  <a:gd name="connsiteY55-6572" fmla="*/ 492336 h 492336"/>
                  <a:gd name="connsiteX56-6573" fmla="*/ 334318 w 539684"/>
                  <a:gd name="connsiteY56-6574" fmla="*/ 387293 h 492336"/>
                  <a:gd name="connsiteX57-6575" fmla="*/ 334202 w 539684"/>
                  <a:gd name="connsiteY57-6576" fmla="*/ 383151 h 492336"/>
                  <a:gd name="connsiteX58-6577" fmla="*/ 349530 w 539684"/>
                  <a:gd name="connsiteY58-6578" fmla="*/ 274541 h 492336"/>
                  <a:gd name="connsiteX59-6579" fmla="*/ 346418 w 539684"/>
                  <a:gd name="connsiteY59-6580" fmla="*/ 264531 h 492336"/>
                  <a:gd name="connsiteX60-6581" fmla="*/ 329016 w 539684"/>
                  <a:gd name="connsiteY60-6582" fmla="*/ 263726 h 492336"/>
                  <a:gd name="connsiteX61-6583" fmla="*/ 301358 w 539684"/>
                  <a:gd name="connsiteY61-6584" fmla="*/ 289268 h 492336"/>
                  <a:gd name="connsiteX62-6585" fmla="*/ 278885 w 539684"/>
                  <a:gd name="connsiteY62-6586" fmla="*/ 264531 h 492336"/>
                  <a:gd name="connsiteX63-6587" fmla="*/ 269781 w 539684"/>
                  <a:gd name="connsiteY63-6588" fmla="*/ 260505 h 492336"/>
                  <a:gd name="connsiteX64-6589" fmla="*/ 260676 w 539684"/>
                  <a:gd name="connsiteY64-6590" fmla="*/ 264531 h 492336"/>
                  <a:gd name="connsiteX65-6591" fmla="*/ 238319 w 539684"/>
                  <a:gd name="connsiteY65-6592" fmla="*/ 289268 h 492336"/>
                  <a:gd name="connsiteX66-6593" fmla="*/ 205359 w 539684"/>
                  <a:gd name="connsiteY66-6594" fmla="*/ 492336 h 492336"/>
                  <a:gd name="connsiteX67-6595" fmla="*/ 174243 w 539684"/>
                  <a:gd name="connsiteY67-6596" fmla="*/ 492336 h 492336"/>
                  <a:gd name="connsiteX68-6597" fmla="*/ 174243 w 539684"/>
                  <a:gd name="connsiteY68-6598" fmla="*/ 489230 h 492336"/>
                  <a:gd name="connsiteX69-6599" fmla="*/ 131257 w 539684"/>
                  <a:gd name="connsiteY69-6600" fmla="*/ 340466 h 492336"/>
                  <a:gd name="connsiteX70-6601" fmla="*/ 114662 w 539684"/>
                  <a:gd name="connsiteY70-6602" fmla="*/ 271089 h 492336"/>
                  <a:gd name="connsiteX71-6603" fmla="*/ 267591 w 539684"/>
                  <a:gd name="connsiteY71-6604" fmla="*/ 115653 h 492336"/>
                  <a:gd name="connsiteX72-6605" fmla="*/ 395400 w 539684"/>
                  <a:gd name="connsiteY72-6606" fmla="*/ 34872 h 492336"/>
                  <a:gd name="connsiteX73-6607" fmla="*/ 404717 w 539684"/>
                  <a:gd name="connsiteY73-6608" fmla="*/ 36123 h 492336"/>
                  <a:gd name="connsiteX74-6609" fmla="*/ 409210 w 539684"/>
                  <a:gd name="connsiteY74-6610" fmla="*/ 52806 h 492336"/>
                  <a:gd name="connsiteX75-6611" fmla="*/ 387782 w 539684"/>
                  <a:gd name="connsiteY75-6612" fmla="*/ 89968 h 492336"/>
                  <a:gd name="connsiteX76-6613" fmla="*/ 377068 w 539684"/>
                  <a:gd name="connsiteY76-6614" fmla="*/ 96181 h 492336"/>
                  <a:gd name="connsiteX77-6615" fmla="*/ 370963 w 539684"/>
                  <a:gd name="connsiteY77-6616" fmla="*/ 94455 h 492336"/>
                  <a:gd name="connsiteX78-6617" fmla="*/ 366470 w 539684"/>
                  <a:gd name="connsiteY78-6618" fmla="*/ 77772 h 492336"/>
                  <a:gd name="connsiteX79-6619" fmla="*/ 387898 w 539684"/>
                  <a:gd name="connsiteY79-6620" fmla="*/ 40610 h 492336"/>
                  <a:gd name="connsiteX80-6621" fmla="*/ 395400 w 539684"/>
                  <a:gd name="connsiteY80-6622" fmla="*/ 34872 h 492336"/>
                  <a:gd name="connsiteX81-6623" fmla="*/ 144269 w 539684"/>
                  <a:gd name="connsiteY81-6624" fmla="*/ 34872 h 492336"/>
                  <a:gd name="connsiteX82-6625" fmla="*/ 151671 w 539684"/>
                  <a:gd name="connsiteY82-6626" fmla="*/ 40610 h 492336"/>
                  <a:gd name="connsiteX83-6627" fmla="*/ 173214 w 539684"/>
                  <a:gd name="connsiteY83-6628" fmla="*/ 77772 h 492336"/>
                  <a:gd name="connsiteX84-6629" fmla="*/ 168721 w 539684"/>
                  <a:gd name="connsiteY84-6630" fmla="*/ 94455 h 492336"/>
                  <a:gd name="connsiteX85-6631" fmla="*/ 162500 w 539684"/>
                  <a:gd name="connsiteY85-6632" fmla="*/ 96181 h 492336"/>
                  <a:gd name="connsiteX86-6633" fmla="*/ 151902 w 539684"/>
                  <a:gd name="connsiteY86-6634" fmla="*/ 89968 h 492336"/>
                  <a:gd name="connsiteX87-6635" fmla="*/ 130474 w 539684"/>
                  <a:gd name="connsiteY87-6636" fmla="*/ 52806 h 492336"/>
                  <a:gd name="connsiteX88-6637" fmla="*/ 134967 w 539684"/>
                  <a:gd name="connsiteY88-6638" fmla="*/ 36123 h 492336"/>
                  <a:gd name="connsiteX89-6639" fmla="*/ 144269 w 539684"/>
                  <a:gd name="connsiteY89-6640" fmla="*/ 34872 h 492336"/>
                  <a:gd name="connsiteX90-6641" fmla="*/ 269785 w 539684"/>
                  <a:gd name="connsiteY90-6642" fmla="*/ 0 h 492336"/>
                  <a:gd name="connsiteX91-6643" fmla="*/ 282121 w 539684"/>
                  <a:gd name="connsiteY91-6644" fmla="*/ 12318 h 492336"/>
                  <a:gd name="connsiteX92-6645" fmla="*/ 282121 w 539684"/>
                  <a:gd name="connsiteY92-6646" fmla="*/ 55258 h 492336"/>
                  <a:gd name="connsiteX93-6647" fmla="*/ 269785 w 539684"/>
                  <a:gd name="connsiteY93-6648" fmla="*/ 67461 h 492336"/>
                  <a:gd name="connsiteX94-6649" fmla="*/ 257564 w 539684"/>
                  <a:gd name="connsiteY94-6650" fmla="*/ 55258 h 492336"/>
                  <a:gd name="connsiteX95-6651" fmla="*/ 257564 w 539684"/>
                  <a:gd name="connsiteY95-6652" fmla="*/ 12318 h 492336"/>
                  <a:gd name="connsiteX96-6653" fmla="*/ 269785 w 539684"/>
                  <a:gd name="connsiteY96-6654" fmla="*/ 0 h 492336"/>
                  <a:gd name="connsiteX0-6655" fmla="*/ 452459 w 539684"/>
                  <a:gd name="connsiteY0-6656" fmla="*/ 364695 h 492336"/>
                  <a:gd name="connsiteX1-6657" fmla="*/ 461766 w 539684"/>
                  <a:gd name="connsiteY1-6658" fmla="*/ 365904 h 492336"/>
                  <a:gd name="connsiteX2-6659" fmla="*/ 498990 w 539684"/>
                  <a:gd name="connsiteY2-6660" fmla="*/ 387430 h 492336"/>
                  <a:gd name="connsiteX3-6661" fmla="*/ 503485 w 539684"/>
                  <a:gd name="connsiteY3-6662" fmla="*/ 404122 h 492336"/>
                  <a:gd name="connsiteX4-6663" fmla="*/ 492882 w 539684"/>
                  <a:gd name="connsiteY4-6664" fmla="*/ 410338 h 492336"/>
                  <a:gd name="connsiteX5-6665" fmla="*/ 486659 w 539684"/>
                  <a:gd name="connsiteY5-6666" fmla="*/ 408612 h 492336"/>
                  <a:gd name="connsiteX6-6667" fmla="*/ 449550 w 539684"/>
                  <a:gd name="connsiteY6-6668" fmla="*/ 387200 h 492336"/>
                  <a:gd name="connsiteX7-6669" fmla="*/ 445055 w 539684"/>
                  <a:gd name="connsiteY7-6670" fmla="*/ 370393 h 492336"/>
                  <a:gd name="connsiteX8-6671" fmla="*/ 452459 w 539684"/>
                  <a:gd name="connsiteY8-6672" fmla="*/ 364695 h 492336"/>
                  <a:gd name="connsiteX9-6673" fmla="*/ 87225 w 539684"/>
                  <a:gd name="connsiteY9-6674" fmla="*/ 364695 h 492336"/>
                  <a:gd name="connsiteX10-6675" fmla="*/ 94629 w 539684"/>
                  <a:gd name="connsiteY10-6676" fmla="*/ 370393 h 492336"/>
                  <a:gd name="connsiteX11-6677" fmla="*/ 90134 w 539684"/>
                  <a:gd name="connsiteY11-6678" fmla="*/ 387200 h 492336"/>
                  <a:gd name="connsiteX12-6679" fmla="*/ 52910 w 539684"/>
                  <a:gd name="connsiteY12-6680" fmla="*/ 408612 h 492336"/>
                  <a:gd name="connsiteX13-6681" fmla="*/ 46802 w 539684"/>
                  <a:gd name="connsiteY13-6682" fmla="*/ 410338 h 492336"/>
                  <a:gd name="connsiteX14-6683" fmla="*/ 36199 w 539684"/>
                  <a:gd name="connsiteY14-6684" fmla="*/ 404122 h 492336"/>
                  <a:gd name="connsiteX15-6685" fmla="*/ 40694 w 539684"/>
                  <a:gd name="connsiteY15-6686" fmla="*/ 387430 h 492336"/>
                  <a:gd name="connsiteX16-6687" fmla="*/ 77918 w 539684"/>
                  <a:gd name="connsiteY16-6688" fmla="*/ 365904 h 492336"/>
                  <a:gd name="connsiteX17-6689" fmla="*/ 87225 w 539684"/>
                  <a:gd name="connsiteY17-6690" fmla="*/ 364695 h 492336"/>
                  <a:gd name="connsiteX18-6691" fmla="*/ 484369 w 539684"/>
                  <a:gd name="connsiteY18-6692" fmla="*/ 257141 h 492336"/>
                  <a:gd name="connsiteX19-6693" fmla="*/ 527353 w 539684"/>
                  <a:gd name="connsiteY19-6694" fmla="*/ 257141 h 492336"/>
                  <a:gd name="connsiteX20-6695" fmla="*/ 539684 w 539684"/>
                  <a:gd name="connsiteY20-6696" fmla="*/ 269477 h 492336"/>
                  <a:gd name="connsiteX21-6697" fmla="*/ 527353 w 539684"/>
                  <a:gd name="connsiteY21-6698" fmla="*/ 281698 h 492336"/>
                  <a:gd name="connsiteX22-6699" fmla="*/ 484369 w 539684"/>
                  <a:gd name="connsiteY22-6700" fmla="*/ 281698 h 492336"/>
                  <a:gd name="connsiteX23-6701" fmla="*/ 472153 w 539684"/>
                  <a:gd name="connsiteY23-6702" fmla="*/ 269477 h 492336"/>
                  <a:gd name="connsiteX24-6703" fmla="*/ 484369 w 539684"/>
                  <a:gd name="connsiteY24-6704" fmla="*/ 257141 h 492336"/>
                  <a:gd name="connsiteX25-6705" fmla="*/ 12331 w 539684"/>
                  <a:gd name="connsiteY25-6706" fmla="*/ 257141 h 492336"/>
                  <a:gd name="connsiteX26-6707" fmla="*/ 55200 w 539684"/>
                  <a:gd name="connsiteY26-6708" fmla="*/ 257141 h 492336"/>
                  <a:gd name="connsiteX27-6709" fmla="*/ 67531 w 539684"/>
                  <a:gd name="connsiteY27-6710" fmla="*/ 269477 h 492336"/>
                  <a:gd name="connsiteX28-6711" fmla="*/ 55200 w 539684"/>
                  <a:gd name="connsiteY28-6712" fmla="*/ 281698 h 492336"/>
                  <a:gd name="connsiteX29-6713" fmla="*/ 12331 w 539684"/>
                  <a:gd name="connsiteY29-6714" fmla="*/ 281698 h 492336"/>
                  <a:gd name="connsiteX30-6715" fmla="*/ 0 w 539684"/>
                  <a:gd name="connsiteY30-6716" fmla="*/ 269477 h 492336"/>
                  <a:gd name="connsiteX31-6717" fmla="*/ 12331 w 539684"/>
                  <a:gd name="connsiteY31-6718" fmla="*/ 257141 h 492336"/>
                  <a:gd name="connsiteX32-6719" fmla="*/ 496023 w 539684"/>
                  <a:gd name="connsiteY32-6720" fmla="*/ 129008 h 492336"/>
                  <a:gd name="connsiteX33-6721" fmla="*/ 503485 w 539684"/>
                  <a:gd name="connsiteY33-6722" fmla="*/ 134749 h 492336"/>
                  <a:gd name="connsiteX34-6723" fmla="*/ 498990 w 539684"/>
                  <a:gd name="connsiteY34-6724" fmla="*/ 151441 h 492336"/>
                  <a:gd name="connsiteX35-6725" fmla="*/ 461766 w 539684"/>
                  <a:gd name="connsiteY35-6726" fmla="*/ 172968 h 492336"/>
                  <a:gd name="connsiteX36-6727" fmla="*/ 455658 w 539684"/>
                  <a:gd name="connsiteY36-6728" fmla="*/ 174579 h 492336"/>
                  <a:gd name="connsiteX37-6729" fmla="*/ 445055 w 539684"/>
                  <a:gd name="connsiteY37-6730" fmla="*/ 168478 h 492336"/>
                  <a:gd name="connsiteX38-6731" fmla="*/ 449550 w 539684"/>
                  <a:gd name="connsiteY38-6732" fmla="*/ 151671 h 492336"/>
                  <a:gd name="connsiteX39-6733" fmla="*/ 486659 w 539684"/>
                  <a:gd name="connsiteY39-6734" fmla="*/ 130260 h 492336"/>
                  <a:gd name="connsiteX40-6735" fmla="*/ 496023 w 539684"/>
                  <a:gd name="connsiteY40-6736" fmla="*/ 129008 h 492336"/>
                  <a:gd name="connsiteX41-6737" fmla="*/ 43604 w 539684"/>
                  <a:gd name="connsiteY41-6738" fmla="*/ 129008 h 492336"/>
                  <a:gd name="connsiteX42-6739" fmla="*/ 52910 w 539684"/>
                  <a:gd name="connsiteY42-6740" fmla="*/ 130260 h 492336"/>
                  <a:gd name="connsiteX43-6741" fmla="*/ 90134 w 539684"/>
                  <a:gd name="connsiteY43-6742" fmla="*/ 151671 h 492336"/>
                  <a:gd name="connsiteX44-6743" fmla="*/ 94629 w 539684"/>
                  <a:gd name="connsiteY44-6744" fmla="*/ 168478 h 492336"/>
                  <a:gd name="connsiteX45-6745" fmla="*/ 84026 w 539684"/>
                  <a:gd name="connsiteY45-6746" fmla="*/ 174579 h 492336"/>
                  <a:gd name="connsiteX46-6747" fmla="*/ 77918 w 539684"/>
                  <a:gd name="connsiteY46-6748" fmla="*/ 172968 h 492336"/>
                  <a:gd name="connsiteX47-6749" fmla="*/ 40694 w 539684"/>
                  <a:gd name="connsiteY47-6750" fmla="*/ 151441 h 492336"/>
                  <a:gd name="connsiteX48-6751" fmla="*/ 36199 w 539684"/>
                  <a:gd name="connsiteY48-6752" fmla="*/ 134749 h 492336"/>
                  <a:gd name="connsiteX49-6753" fmla="*/ 43604 w 539684"/>
                  <a:gd name="connsiteY49-6754" fmla="*/ 129008 h 492336"/>
                  <a:gd name="connsiteX50-6755" fmla="*/ 267591 w 539684"/>
                  <a:gd name="connsiteY50-6756" fmla="*/ 115653 h 492336"/>
                  <a:gd name="connsiteX51-6757" fmla="*/ 425015 w 539684"/>
                  <a:gd name="connsiteY51-6758" fmla="*/ 270629 h 492336"/>
                  <a:gd name="connsiteX52-6759" fmla="*/ 409572 w 539684"/>
                  <a:gd name="connsiteY52-6760" fmla="*/ 338165 h 492336"/>
                  <a:gd name="connsiteX53-6761" fmla="*/ 365434 w 539684"/>
                  <a:gd name="connsiteY53-6762" fmla="*/ 488539 h 492336"/>
                  <a:gd name="connsiteX54-6763" fmla="*/ 365434 w 539684"/>
                  <a:gd name="connsiteY54-6764" fmla="*/ 492336 h 492336"/>
                  <a:gd name="connsiteX55-6765" fmla="*/ 334318 w 539684"/>
                  <a:gd name="connsiteY55-6766" fmla="*/ 492336 h 492336"/>
                  <a:gd name="connsiteX56-6767" fmla="*/ 334318 w 539684"/>
                  <a:gd name="connsiteY56-6768" fmla="*/ 387293 h 492336"/>
                  <a:gd name="connsiteX57-6769" fmla="*/ 334202 w 539684"/>
                  <a:gd name="connsiteY57-6770" fmla="*/ 383151 h 492336"/>
                  <a:gd name="connsiteX58-6771" fmla="*/ 349530 w 539684"/>
                  <a:gd name="connsiteY58-6772" fmla="*/ 274541 h 492336"/>
                  <a:gd name="connsiteX59-6773" fmla="*/ 346418 w 539684"/>
                  <a:gd name="connsiteY59-6774" fmla="*/ 264531 h 492336"/>
                  <a:gd name="connsiteX60-6775" fmla="*/ 329016 w 539684"/>
                  <a:gd name="connsiteY60-6776" fmla="*/ 263726 h 492336"/>
                  <a:gd name="connsiteX61-6777" fmla="*/ 301358 w 539684"/>
                  <a:gd name="connsiteY61-6778" fmla="*/ 289268 h 492336"/>
                  <a:gd name="connsiteX62-6779" fmla="*/ 278885 w 539684"/>
                  <a:gd name="connsiteY62-6780" fmla="*/ 264531 h 492336"/>
                  <a:gd name="connsiteX63-6781" fmla="*/ 269781 w 539684"/>
                  <a:gd name="connsiteY63-6782" fmla="*/ 260505 h 492336"/>
                  <a:gd name="connsiteX64-6783" fmla="*/ 260676 w 539684"/>
                  <a:gd name="connsiteY64-6784" fmla="*/ 264531 h 492336"/>
                  <a:gd name="connsiteX65-6785" fmla="*/ 205359 w 539684"/>
                  <a:gd name="connsiteY65-6786" fmla="*/ 492336 h 492336"/>
                  <a:gd name="connsiteX66-6787" fmla="*/ 174243 w 539684"/>
                  <a:gd name="connsiteY66-6788" fmla="*/ 492336 h 492336"/>
                  <a:gd name="connsiteX67-6789" fmla="*/ 174243 w 539684"/>
                  <a:gd name="connsiteY67-6790" fmla="*/ 489230 h 492336"/>
                  <a:gd name="connsiteX68-6791" fmla="*/ 131257 w 539684"/>
                  <a:gd name="connsiteY68-6792" fmla="*/ 340466 h 492336"/>
                  <a:gd name="connsiteX69-6793" fmla="*/ 114662 w 539684"/>
                  <a:gd name="connsiteY69-6794" fmla="*/ 271089 h 492336"/>
                  <a:gd name="connsiteX70-6795" fmla="*/ 267591 w 539684"/>
                  <a:gd name="connsiteY70-6796" fmla="*/ 115653 h 492336"/>
                  <a:gd name="connsiteX71-6797" fmla="*/ 395400 w 539684"/>
                  <a:gd name="connsiteY71-6798" fmla="*/ 34872 h 492336"/>
                  <a:gd name="connsiteX72-6799" fmla="*/ 404717 w 539684"/>
                  <a:gd name="connsiteY72-6800" fmla="*/ 36123 h 492336"/>
                  <a:gd name="connsiteX73-6801" fmla="*/ 409210 w 539684"/>
                  <a:gd name="connsiteY73-6802" fmla="*/ 52806 h 492336"/>
                  <a:gd name="connsiteX74-6803" fmla="*/ 387782 w 539684"/>
                  <a:gd name="connsiteY74-6804" fmla="*/ 89968 h 492336"/>
                  <a:gd name="connsiteX75-6805" fmla="*/ 377068 w 539684"/>
                  <a:gd name="connsiteY75-6806" fmla="*/ 96181 h 492336"/>
                  <a:gd name="connsiteX76-6807" fmla="*/ 370963 w 539684"/>
                  <a:gd name="connsiteY76-6808" fmla="*/ 94455 h 492336"/>
                  <a:gd name="connsiteX77-6809" fmla="*/ 366470 w 539684"/>
                  <a:gd name="connsiteY77-6810" fmla="*/ 77772 h 492336"/>
                  <a:gd name="connsiteX78-6811" fmla="*/ 387898 w 539684"/>
                  <a:gd name="connsiteY78-6812" fmla="*/ 40610 h 492336"/>
                  <a:gd name="connsiteX79-6813" fmla="*/ 395400 w 539684"/>
                  <a:gd name="connsiteY79-6814" fmla="*/ 34872 h 492336"/>
                  <a:gd name="connsiteX80-6815" fmla="*/ 144269 w 539684"/>
                  <a:gd name="connsiteY80-6816" fmla="*/ 34872 h 492336"/>
                  <a:gd name="connsiteX81-6817" fmla="*/ 151671 w 539684"/>
                  <a:gd name="connsiteY81-6818" fmla="*/ 40610 h 492336"/>
                  <a:gd name="connsiteX82-6819" fmla="*/ 173214 w 539684"/>
                  <a:gd name="connsiteY82-6820" fmla="*/ 77772 h 492336"/>
                  <a:gd name="connsiteX83-6821" fmla="*/ 168721 w 539684"/>
                  <a:gd name="connsiteY83-6822" fmla="*/ 94455 h 492336"/>
                  <a:gd name="connsiteX84-6823" fmla="*/ 162500 w 539684"/>
                  <a:gd name="connsiteY84-6824" fmla="*/ 96181 h 492336"/>
                  <a:gd name="connsiteX85-6825" fmla="*/ 151902 w 539684"/>
                  <a:gd name="connsiteY85-6826" fmla="*/ 89968 h 492336"/>
                  <a:gd name="connsiteX86-6827" fmla="*/ 130474 w 539684"/>
                  <a:gd name="connsiteY86-6828" fmla="*/ 52806 h 492336"/>
                  <a:gd name="connsiteX87-6829" fmla="*/ 134967 w 539684"/>
                  <a:gd name="connsiteY87-6830" fmla="*/ 36123 h 492336"/>
                  <a:gd name="connsiteX88-6831" fmla="*/ 144269 w 539684"/>
                  <a:gd name="connsiteY88-6832" fmla="*/ 34872 h 492336"/>
                  <a:gd name="connsiteX89-6833" fmla="*/ 269785 w 539684"/>
                  <a:gd name="connsiteY89-6834" fmla="*/ 0 h 492336"/>
                  <a:gd name="connsiteX90-6835" fmla="*/ 282121 w 539684"/>
                  <a:gd name="connsiteY90-6836" fmla="*/ 12318 h 492336"/>
                  <a:gd name="connsiteX91-6837" fmla="*/ 282121 w 539684"/>
                  <a:gd name="connsiteY91-6838" fmla="*/ 55258 h 492336"/>
                  <a:gd name="connsiteX92-6839" fmla="*/ 269785 w 539684"/>
                  <a:gd name="connsiteY92-6840" fmla="*/ 67461 h 492336"/>
                  <a:gd name="connsiteX93-6841" fmla="*/ 257564 w 539684"/>
                  <a:gd name="connsiteY93-6842" fmla="*/ 55258 h 492336"/>
                  <a:gd name="connsiteX94-6843" fmla="*/ 257564 w 539684"/>
                  <a:gd name="connsiteY94-6844" fmla="*/ 12318 h 492336"/>
                  <a:gd name="connsiteX95-6845" fmla="*/ 269785 w 539684"/>
                  <a:gd name="connsiteY95-6846" fmla="*/ 0 h 492336"/>
                  <a:gd name="connsiteX0-6847" fmla="*/ 452459 w 539684"/>
                  <a:gd name="connsiteY0-6848" fmla="*/ 364695 h 492336"/>
                  <a:gd name="connsiteX1-6849" fmla="*/ 461766 w 539684"/>
                  <a:gd name="connsiteY1-6850" fmla="*/ 365904 h 492336"/>
                  <a:gd name="connsiteX2-6851" fmla="*/ 498990 w 539684"/>
                  <a:gd name="connsiteY2-6852" fmla="*/ 387430 h 492336"/>
                  <a:gd name="connsiteX3-6853" fmla="*/ 503485 w 539684"/>
                  <a:gd name="connsiteY3-6854" fmla="*/ 404122 h 492336"/>
                  <a:gd name="connsiteX4-6855" fmla="*/ 492882 w 539684"/>
                  <a:gd name="connsiteY4-6856" fmla="*/ 410338 h 492336"/>
                  <a:gd name="connsiteX5-6857" fmla="*/ 486659 w 539684"/>
                  <a:gd name="connsiteY5-6858" fmla="*/ 408612 h 492336"/>
                  <a:gd name="connsiteX6-6859" fmla="*/ 449550 w 539684"/>
                  <a:gd name="connsiteY6-6860" fmla="*/ 387200 h 492336"/>
                  <a:gd name="connsiteX7-6861" fmla="*/ 445055 w 539684"/>
                  <a:gd name="connsiteY7-6862" fmla="*/ 370393 h 492336"/>
                  <a:gd name="connsiteX8-6863" fmla="*/ 452459 w 539684"/>
                  <a:gd name="connsiteY8-6864" fmla="*/ 364695 h 492336"/>
                  <a:gd name="connsiteX9-6865" fmla="*/ 87225 w 539684"/>
                  <a:gd name="connsiteY9-6866" fmla="*/ 364695 h 492336"/>
                  <a:gd name="connsiteX10-6867" fmla="*/ 94629 w 539684"/>
                  <a:gd name="connsiteY10-6868" fmla="*/ 370393 h 492336"/>
                  <a:gd name="connsiteX11-6869" fmla="*/ 90134 w 539684"/>
                  <a:gd name="connsiteY11-6870" fmla="*/ 387200 h 492336"/>
                  <a:gd name="connsiteX12-6871" fmla="*/ 52910 w 539684"/>
                  <a:gd name="connsiteY12-6872" fmla="*/ 408612 h 492336"/>
                  <a:gd name="connsiteX13-6873" fmla="*/ 46802 w 539684"/>
                  <a:gd name="connsiteY13-6874" fmla="*/ 410338 h 492336"/>
                  <a:gd name="connsiteX14-6875" fmla="*/ 36199 w 539684"/>
                  <a:gd name="connsiteY14-6876" fmla="*/ 404122 h 492336"/>
                  <a:gd name="connsiteX15-6877" fmla="*/ 40694 w 539684"/>
                  <a:gd name="connsiteY15-6878" fmla="*/ 387430 h 492336"/>
                  <a:gd name="connsiteX16-6879" fmla="*/ 77918 w 539684"/>
                  <a:gd name="connsiteY16-6880" fmla="*/ 365904 h 492336"/>
                  <a:gd name="connsiteX17-6881" fmla="*/ 87225 w 539684"/>
                  <a:gd name="connsiteY17-6882" fmla="*/ 364695 h 492336"/>
                  <a:gd name="connsiteX18-6883" fmla="*/ 484369 w 539684"/>
                  <a:gd name="connsiteY18-6884" fmla="*/ 257141 h 492336"/>
                  <a:gd name="connsiteX19-6885" fmla="*/ 527353 w 539684"/>
                  <a:gd name="connsiteY19-6886" fmla="*/ 257141 h 492336"/>
                  <a:gd name="connsiteX20-6887" fmla="*/ 539684 w 539684"/>
                  <a:gd name="connsiteY20-6888" fmla="*/ 269477 h 492336"/>
                  <a:gd name="connsiteX21-6889" fmla="*/ 527353 w 539684"/>
                  <a:gd name="connsiteY21-6890" fmla="*/ 281698 h 492336"/>
                  <a:gd name="connsiteX22-6891" fmla="*/ 484369 w 539684"/>
                  <a:gd name="connsiteY22-6892" fmla="*/ 281698 h 492336"/>
                  <a:gd name="connsiteX23-6893" fmla="*/ 472153 w 539684"/>
                  <a:gd name="connsiteY23-6894" fmla="*/ 269477 h 492336"/>
                  <a:gd name="connsiteX24-6895" fmla="*/ 484369 w 539684"/>
                  <a:gd name="connsiteY24-6896" fmla="*/ 257141 h 492336"/>
                  <a:gd name="connsiteX25-6897" fmla="*/ 12331 w 539684"/>
                  <a:gd name="connsiteY25-6898" fmla="*/ 257141 h 492336"/>
                  <a:gd name="connsiteX26-6899" fmla="*/ 55200 w 539684"/>
                  <a:gd name="connsiteY26-6900" fmla="*/ 257141 h 492336"/>
                  <a:gd name="connsiteX27-6901" fmla="*/ 67531 w 539684"/>
                  <a:gd name="connsiteY27-6902" fmla="*/ 269477 h 492336"/>
                  <a:gd name="connsiteX28-6903" fmla="*/ 55200 w 539684"/>
                  <a:gd name="connsiteY28-6904" fmla="*/ 281698 h 492336"/>
                  <a:gd name="connsiteX29-6905" fmla="*/ 12331 w 539684"/>
                  <a:gd name="connsiteY29-6906" fmla="*/ 281698 h 492336"/>
                  <a:gd name="connsiteX30-6907" fmla="*/ 0 w 539684"/>
                  <a:gd name="connsiteY30-6908" fmla="*/ 269477 h 492336"/>
                  <a:gd name="connsiteX31-6909" fmla="*/ 12331 w 539684"/>
                  <a:gd name="connsiteY31-6910" fmla="*/ 257141 h 492336"/>
                  <a:gd name="connsiteX32-6911" fmla="*/ 496023 w 539684"/>
                  <a:gd name="connsiteY32-6912" fmla="*/ 129008 h 492336"/>
                  <a:gd name="connsiteX33-6913" fmla="*/ 503485 w 539684"/>
                  <a:gd name="connsiteY33-6914" fmla="*/ 134749 h 492336"/>
                  <a:gd name="connsiteX34-6915" fmla="*/ 498990 w 539684"/>
                  <a:gd name="connsiteY34-6916" fmla="*/ 151441 h 492336"/>
                  <a:gd name="connsiteX35-6917" fmla="*/ 461766 w 539684"/>
                  <a:gd name="connsiteY35-6918" fmla="*/ 172968 h 492336"/>
                  <a:gd name="connsiteX36-6919" fmla="*/ 455658 w 539684"/>
                  <a:gd name="connsiteY36-6920" fmla="*/ 174579 h 492336"/>
                  <a:gd name="connsiteX37-6921" fmla="*/ 445055 w 539684"/>
                  <a:gd name="connsiteY37-6922" fmla="*/ 168478 h 492336"/>
                  <a:gd name="connsiteX38-6923" fmla="*/ 449550 w 539684"/>
                  <a:gd name="connsiteY38-6924" fmla="*/ 151671 h 492336"/>
                  <a:gd name="connsiteX39-6925" fmla="*/ 486659 w 539684"/>
                  <a:gd name="connsiteY39-6926" fmla="*/ 130260 h 492336"/>
                  <a:gd name="connsiteX40-6927" fmla="*/ 496023 w 539684"/>
                  <a:gd name="connsiteY40-6928" fmla="*/ 129008 h 492336"/>
                  <a:gd name="connsiteX41-6929" fmla="*/ 43604 w 539684"/>
                  <a:gd name="connsiteY41-6930" fmla="*/ 129008 h 492336"/>
                  <a:gd name="connsiteX42-6931" fmla="*/ 52910 w 539684"/>
                  <a:gd name="connsiteY42-6932" fmla="*/ 130260 h 492336"/>
                  <a:gd name="connsiteX43-6933" fmla="*/ 90134 w 539684"/>
                  <a:gd name="connsiteY43-6934" fmla="*/ 151671 h 492336"/>
                  <a:gd name="connsiteX44-6935" fmla="*/ 94629 w 539684"/>
                  <a:gd name="connsiteY44-6936" fmla="*/ 168478 h 492336"/>
                  <a:gd name="connsiteX45-6937" fmla="*/ 84026 w 539684"/>
                  <a:gd name="connsiteY45-6938" fmla="*/ 174579 h 492336"/>
                  <a:gd name="connsiteX46-6939" fmla="*/ 77918 w 539684"/>
                  <a:gd name="connsiteY46-6940" fmla="*/ 172968 h 492336"/>
                  <a:gd name="connsiteX47-6941" fmla="*/ 40694 w 539684"/>
                  <a:gd name="connsiteY47-6942" fmla="*/ 151441 h 492336"/>
                  <a:gd name="connsiteX48-6943" fmla="*/ 36199 w 539684"/>
                  <a:gd name="connsiteY48-6944" fmla="*/ 134749 h 492336"/>
                  <a:gd name="connsiteX49-6945" fmla="*/ 43604 w 539684"/>
                  <a:gd name="connsiteY49-6946" fmla="*/ 129008 h 492336"/>
                  <a:gd name="connsiteX50-6947" fmla="*/ 267591 w 539684"/>
                  <a:gd name="connsiteY50-6948" fmla="*/ 115653 h 492336"/>
                  <a:gd name="connsiteX51-6949" fmla="*/ 425015 w 539684"/>
                  <a:gd name="connsiteY51-6950" fmla="*/ 270629 h 492336"/>
                  <a:gd name="connsiteX52-6951" fmla="*/ 409572 w 539684"/>
                  <a:gd name="connsiteY52-6952" fmla="*/ 338165 h 492336"/>
                  <a:gd name="connsiteX53-6953" fmla="*/ 365434 w 539684"/>
                  <a:gd name="connsiteY53-6954" fmla="*/ 488539 h 492336"/>
                  <a:gd name="connsiteX54-6955" fmla="*/ 365434 w 539684"/>
                  <a:gd name="connsiteY54-6956" fmla="*/ 492336 h 492336"/>
                  <a:gd name="connsiteX55-6957" fmla="*/ 334318 w 539684"/>
                  <a:gd name="connsiteY55-6958" fmla="*/ 492336 h 492336"/>
                  <a:gd name="connsiteX56-6959" fmla="*/ 334318 w 539684"/>
                  <a:gd name="connsiteY56-6960" fmla="*/ 387293 h 492336"/>
                  <a:gd name="connsiteX57-6961" fmla="*/ 334202 w 539684"/>
                  <a:gd name="connsiteY57-6962" fmla="*/ 383151 h 492336"/>
                  <a:gd name="connsiteX58-6963" fmla="*/ 349530 w 539684"/>
                  <a:gd name="connsiteY58-6964" fmla="*/ 274541 h 492336"/>
                  <a:gd name="connsiteX59-6965" fmla="*/ 346418 w 539684"/>
                  <a:gd name="connsiteY59-6966" fmla="*/ 264531 h 492336"/>
                  <a:gd name="connsiteX60-6967" fmla="*/ 329016 w 539684"/>
                  <a:gd name="connsiteY60-6968" fmla="*/ 263726 h 492336"/>
                  <a:gd name="connsiteX61-6969" fmla="*/ 301358 w 539684"/>
                  <a:gd name="connsiteY61-6970" fmla="*/ 289268 h 492336"/>
                  <a:gd name="connsiteX62-6971" fmla="*/ 278885 w 539684"/>
                  <a:gd name="connsiteY62-6972" fmla="*/ 264531 h 492336"/>
                  <a:gd name="connsiteX63-6973" fmla="*/ 269781 w 539684"/>
                  <a:gd name="connsiteY63-6974" fmla="*/ 260505 h 492336"/>
                  <a:gd name="connsiteX64-6975" fmla="*/ 205359 w 539684"/>
                  <a:gd name="connsiteY64-6976" fmla="*/ 492336 h 492336"/>
                  <a:gd name="connsiteX65-6977" fmla="*/ 174243 w 539684"/>
                  <a:gd name="connsiteY65-6978" fmla="*/ 492336 h 492336"/>
                  <a:gd name="connsiteX66-6979" fmla="*/ 174243 w 539684"/>
                  <a:gd name="connsiteY66-6980" fmla="*/ 489230 h 492336"/>
                  <a:gd name="connsiteX67-6981" fmla="*/ 131257 w 539684"/>
                  <a:gd name="connsiteY67-6982" fmla="*/ 340466 h 492336"/>
                  <a:gd name="connsiteX68-6983" fmla="*/ 114662 w 539684"/>
                  <a:gd name="connsiteY68-6984" fmla="*/ 271089 h 492336"/>
                  <a:gd name="connsiteX69-6985" fmla="*/ 267591 w 539684"/>
                  <a:gd name="connsiteY69-6986" fmla="*/ 115653 h 492336"/>
                  <a:gd name="connsiteX70-6987" fmla="*/ 395400 w 539684"/>
                  <a:gd name="connsiteY70-6988" fmla="*/ 34872 h 492336"/>
                  <a:gd name="connsiteX71-6989" fmla="*/ 404717 w 539684"/>
                  <a:gd name="connsiteY71-6990" fmla="*/ 36123 h 492336"/>
                  <a:gd name="connsiteX72-6991" fmla="*/ 409210 w 539684"/>
                  <a:gd name="connsiteY72-6992" fmla="*/ 52806 h 492336"/>
                  <a:gd name="connsiteX73-6993" fmla="*/ 387782 w 539684"/>
                  <a:gd name="connsiteY73-6994" fmla="*/ 89968 h 492336"/>
                  <a:gd name="connsiteX74-6995" fmla="*/ 377068 w 539684"/>
                  <a:gd name="connsiteY74-6996" fmla="*/ 96181 h 492336"/>
                  <a:gd name="connsiteX75-6997" fmla="*/ 370963 w 539684"/>
                  <a:gd name="connsiteY75-6998" fmla="*/ 94455 h 492336"/>
                  <a:gd name="connsiteX76-6999" fmla="*/ 366470 w 539684"/>
                  <a:gd name="connsiteY76-7000" fmla="*/ 77772 h 492336"/>
                  <a:gd name="connsiteX77-7001" fmla="*/ 387898 w 539684"/>
                  <a:gd name="connsiteY77-7002" fmla="*/ 40610 h 492336"/>
                  <a:gd name="connsiteX78-7003" fmla="*/ 395400 w 539684"/>
                  <a:gd name="connsiteY78-7004" fmla="*/ 34872 h 492336"/>
                  <a:gd name="connsiteX79-7005" fmla="*/ 144269 w 539684"/>
                  <a:gd name="connsiteY79-7006" fmla="*/ 34872 h 492336"/>
                  <a:gd name="connsiteX80-7007" fmla="*/ 151671 w 539684"/>
                  <a:gd name="connsiteY80-7008" fmla="*/ 40610 h 492336"/>
                  <a:gd name="connsiteX81-7009" fmla="*/ 173214 w 539684"/>
                  <a:gd name="connsiteY81-7010" fmla="*/ 77772 h 492336"/>
                  <a:gd name="connsiteX82-7011" fmla="*/ 168721 w 539684"/>
                  <a:gd name="connsiteY82-7012" fmla="*/ 94455 h 492336"/>
                  <a:gd name="connsiteX83-7013" fmla="*/ 162500 w 539684"/>
                  <a:gd name="connsiteY83-7014" fmla="*/ 96181 h 492336"/>
                  <a:gd name="connsiteX84-7015" fmla="*/ 151902 w 539684"/>
                  <a:gd name="connsiteY84-7016" fmla="*/ 89968 h 492336"/>
                  <a:gd name="connsiteX85-7017" fmla="*/ 130474 w 539684"/>
                  <a:gd name="connsiteY85-7018" fmla="*/ 52806 h 492336"/>
                  <a:gd name="connsiteX86-7019" fmla="*/ 134967 w 539684"/>
                  <a:gd name="connsiteY86-7020" fmla="*/ 36123 h 492336"/>
                  <a:gd name="connsiteX87-7021" fmla="*/ 144269 w 539684"/>
                  <a:gd name="connsiteY87-7022" fmla="*/ 34872 h 492336"/>
                  <a:gd name="connsiteX88-7023" fmla="*/ 269785 w 539684"/>
                  <a:gd name="connsiteY88-7024" fmla="*/ 0 h 492336"/>
                  <a:gd name="connsiteX89-7025" fmla="*/ 282121 w 539684"/>
                  <a:gd name="connsiteY89-7026" fmla="*/ 12318 h 492336"/>
                  <a:gd name="connsiteX90-7027" fmla="*/ 282121 w 539684"/>
                  <a:gd name="connsiteY90-7028" fmla="*/ 55258 h 492336"/>
                  <a:gd name="connsiteX91-7029" fmla="*/ 269785 w 539684"/>
                  <a:gd name="connsiteY91-7030" fmla="*/ 67461 h 492336"/>
                  <a:gd name="connsiteX92-7031" fmla="*/ 257564 w 539684"/>
                  <a:gd name="connsiteY92-7032" fmla="*/ 55258 h 492336"/>
                  <a:gd name="connsiteX93-7033" fmla="*/ 257564 w 539684"/>
                  <a:gd name="connsiteY93-7034" fmla="*/ 12318 h 492336"/>
                  <a:gd name="connsiteX94-7035" fmla="*/ 269785 w 539684"/>
                  <a:gd name="connsiteY94-7036" fmla="*/ 0 h 492336"/>
                  <a:gd name="connsiteX0-7037" fmla="*/ 452459 w 539684"/>
                  <a:gd name="connsiteY0-7038" fmla="*/ 364695 h 492336"/>
                  <a:gd name="connsiteX1-7039" fmla="*/ 461766 w 539684"/>
                  <a:gd name="connsiteY1-7040" fmla="*/ 365904 h 492336"/>
                  <a:gd name="connsiteX2-7041" fmla="*/ 498990 w 539684"/>
                  <a:gd name="connsiteY2-7042" fmla="*/ 387430 h 492336"/>
                  <a:gd name="connsiteX3-7043" fmla="*/ 503485 w 539684"/>
                  <a:gd name="connsiteY3-7044" fmla="*/ 404122 h 492336"/>
                  <a:gd name="connsiteX4-7045" fmla="*/ 492882 w 539684"/>
                  <a:gd name="connsiteY4-7046" fmla="*/ 410338 h 492336"/>
                  <a:gd name="connsiteX5-7047" fmla="*/ 486659 w 539684"/>
                  <a:gd name="connsiteY5-7048" fmla="*/ 408612 h 492336"/>
                  <a:gd name="connsiteX6-7049" fmla="*/ 449550 w 539684"/>
                  <a:gd name="connsiteY6-7050" fmla="*/ 387200 h 492336"/>
                  <a:gd name="connsiteX7-7051" fmla="*/ 445055 w 539684"/>
                  <a:gd name="connsiteY7-7052" fmla="*/ 370393 h 492336"/>
                  <a:gd name="connsiteX8-7053" fmla="*/ 452459 w 539684"/>
                  <a:gd name="connsiteY8-7054" fmla="*/ 364695 h 492336"/>
                  <a:gd name="connsiteX9-7055" fmla="*/ 87225 w 539684"/>
                  <a:gd name="connsiteY9-7056" fmla="*/ 364695 h 492336"/>
                  <a:gd name="connsiteX10-7057" fmla="*/ 94629 w 539684"/>
                  <a:gd name="connsiteY10-7058" fmla="*/ 370393 h 492336"/>
                  <a:gd name="connsiteX11-7059" fmla="*/ 90134 w 539684"/>
                  <a:gd name="connsiteY11-7060" fmla="*/ 387200 h 492336"/>
                  <a:gd name="connsiteX12-7061" fmla="*/ 52910 w 539684"/>
                  <a:gd name="connsiteY12-7062" fmla="*/ 408612 h 492336"/>
                  <a:gd name="connsiteX13-7063" fmla="*/ 46802 w 539684"/>
                  <a:gd name="connsiteY13-7064" fmla="*/ 410338 h 492336"/>
                  <a:gd name="connsiteX14-7065" fmla="*/ 36199 w 539684"/>
                  <a:gd name="connsiteY14-7066" fmla="*/ 404122 h 492336"/>
                  <a:gd name="connsiteX15-7067" fmla="*/ 40694 w 539684"/>
                  <a:gd name="connsiteY15-7068" fmla="*/ 387430 h 492336"/>
                  <a:gd name="connsiteX16-7069" fmla="*/ 77918 w 539684"/>
                  <a:gd name="connsiteY16-7070" fmla="*/ 365904 h 492336"/>
                  <a:gd name="connsiteX17-7071" fmla="*/ 87225 w 539684"/>
                  <a:gd name="connsiteY17-7072" fmla="*/ 364695 h 492336"/>
                  <a:gd name="connsiteX18-7073" fmla="*/ 484369 w 539684"/>
                  <a:gd name="connsiteY18-7074" fmla="*/ 257141 h 492336"/>
                  <a:gd name="connsiteX19-7075" fmla="*/ 527353 w 539684"/>
                  <a:gd name="connsiteY19-7076" fmla="*/ 257141 h 492336"/>
                  <a:gd name="connsiteX20-7077" fmla="*/ 539684 w 539684"/>
                  <a:gd name="connsiteY20-7078" fmla="*/ 269477 h 492336"/>
                  <a:gd name="connsiteX21-7079" fmla="*/ 527353 w 539684"/>
                  <a:gd name="connsiteY21-7080" fmla="*/ 281698 h 492336"/>
                  <a:gd name="connsiteX22-7081" fmla="*/ 484369 w 539684"/>
                  <a:gd name="connsiteY22-7082" fmla="*/ 281698 h 492336"/>
                  <a:gd name="connsiteX23-7083" fmla="*/ 472153 w 539684"/>
                  <a:gd name="connsiteY23-7084" fmla="*/ 269477 h 492336"/>
                  <a:gd name="connsiteX24-7085" fmla="*/ 484369 w 539684"/>
                  <a:gd name="connsiteY24-7086" fmla="*/ 257141 h 492336"/>
                  <a:gd name="connsiteX25-7087" fmla="*/ 12331 w 539684"/>
                  <a:gd name="connsiteY25-7088" fmla="*/ 257141 h 492336"/>
                  <a:gd name="connsiteX26-7089" fmla="*/ 55200 w 539684"/>
                  <a:gd name="connsiteY26-7090" fmla="*/ 257141 h 492336"/>
                  <a:gd name="connsiteX27-7091" fmla="*/ 67531 w 539684"/>
                  <a:gd name="connsiteY27-7092" fmla="*/ 269477 h 492336"/>
                  <a:gd name="connsiteX28-7093" fmla="*/ 55200 w 539684"/>
                  <a:gd name="connsiteY28-7094" fmla="*/ 281698 h 492336"/>
                  <a:gd name="connsiteX29-7095" fmla="*/ 12331 w 539684"/>
                  <a:gd name="connsiteY29-7096" fmla="*/ 281698 h 492336"/>
                  <a:gd name="connsiteX30-7097" fmla="*/ 0 w 539684"/>
                  <a:gd name="connsiteY30-7098" fmla="*/ 269477 h 492336"/>
                  <a:gd name="connsiteX31-7099" fmla="*/ 12331 w 539684"/>
                  <a:gd name="connsiteY31-7100" fmla="*/ 257141 h 492336"/>
                  <a:gd name="connsiteX32-7101" fmla="*/ 496023 w 539684"/>
                  <a:gd name="connsiteY32-7102" fmla="*/ 129008 h 492336"/>
                  <a:gd name="connsiteX33-7103" fmla="*/ 503485 w 539684"/>
                  <a:gd name="connsiteY33-7104" fmla="*/ 134749 h 492336"/>
                  <a:gd name="connsiteX34-7105" fmla="*/ 498990 w 539684"/>
                  <a:gd name="connsiteY34-7106" fmla="*/ 151441 h 492336"/>
                  <a:gd name="connsiteX35-7107" fmla="*/ 461766 w 539684"/>
                  <a:gd name="connsiteY35-7108" fmla="*/ 172968 h 492336"/>
                  <a:gd name="connsiteX36-7109" fmla="*/ 455658 w 539684"/>
                  <a:gd name="connsiteY36-7110" fmla="*/ 174579 h 492336"/>
                  <a:gd name="connsiteX37-7111" fmla="*/ 445055 w 539684"/>
                  <a:gd name="connsiteY37-7112" fmla="*/ 168478 h 492336"/>
                  <a:gd name="connsiteX38-7113" fmla="*/ 449550 w 539684"/>
                  <a:gd name="connsiteY38-7114" fmla="*/ 151671 h 492336"/>
                  <a:gd name="connsiteX39-7115" fmla="*/ 486659 w 539684"/>
                  <a:gd name="connsiteY39-7116" fmla="*/ 130260 h 492336"/>
                  <a:gd name="connsiteX40-7117" fmla="*/ 496023 w 539684"/>
                  <a:gd name="connsiteY40-7118" fmla="*/ 129008 h 492336"/>
                  <a:gd name="connsiteX41-7119" fmla="*/ 43604 w 539684"/>
                  <a:gd name="connsiteY41-7120" fmla="*/ 129008 h 492336"/>
                  <a:gd name="connsiteX42-7121" fmla="*/ 52910 w 539684"/>
                  <a:gd name="connsiteY42-7122" fmla="*/ 130260 h 492336"/>
                  <a:gd name="connsiteX43-7123" fmla="*/ 90134 w 539684"/>
                  <a:gd name="connsiteY43-7124" fmla="*/ 151671 h 492336"/>
                  <a:gd name="connsiteX44-7125" fmla="*/ 94629 w 539684"/>
                  <a:gd name="connsiteY44-7126" fmla="*/ 168478 h 492336"/>
                  <a:gd name="connsiteX45-7127" fmla="*/ 84026 w 539684"/>
                  <a:gd name="connsiteY45-7128" fmla="*/ 174579 h 492336"/>
                  <a:gd name="connsiteX46-7129" fmla="*/ 77918 w 539684"/>
                  <a:gd name="connsiteY46-7130" fmla="*/ 172968 h 492336"/>
                  <a:gd name="connsiteX47-7131" fmla="*/ 40694 w 539684"/>
                  <a:gd name="connsiteY47-7132" fmla="*/ 151441 h 492336"/>
                  <a:gd name="connsiteX48-7133" fmla="*/ 36199 w 539684"/>
                  <a:gd name="connsiteY48-7134" fmla="*/ 134749 h 492336"/>
                  <a:gd name="connsiteX49-7135" fmla="*/ 43604 w 539684"/>
                  <a:gd name="connsiteY49-7136" fmla="*/ 129008 h 492336"/>
                  <a:gd name="connsiteX50-7137" fmla="*/ 267591 w 539684"/>
                  <a:gd name="connsiteY50-7138" fmla="*/ 115653 h 492336"/>
                  <a:gd name="connsiteX51-7139" fmla="*/ 425015 w 539684"/>
                  <a:gd name="connsiteY51-7140" fmla="*/ 270629 h 492336"/>
                  <a:gd name="connsiteX52-7141" fmla="*/ 409572 w 539684"/>
                  <a:gd name="connsiteY52-7142" fmla="*/ 338165 h 492336"/>
                  <a:gd name="connsiteX53-7143" fmla="*/ 365434 w 539684"/>
                  <a:gd name="connsiteY53-7144" fmla="*/ 488539 h 492336"/>
                  <a:gd name="connsiteX54-7145" fmla="*/ 365434 w 539684"/>
                  <a:gd name="connsiteY54-7146" fmla="*/ 492336 h 492336"/>
                  <a:gd name="connsiteX55-7147" fmla="*/ 334318 w 539684"/>
                  <a:gd name="connsiteY55-7148" fmla="*/ 492336 h 492336"/>
                  <a:gd name="connsiteX56-7149" fmla="*/ 334318 w 539684"/>
                  <a:gd name="connsiteY56-7150" fmla="*/ 387293 h 492336"/>
                  <a:gd name="connsiteX57-7151" fmla="*/ 334202 w 539684"/>
                  <a:gd name="connsiteY57-7152" fmla="*/ 383151 h 492336"/>
                  <a:gd name="connsiteX58-7153" fmla="*/ 349530 w 539684"/>
                  <a:gd name="connsiteY58-7154" fmla="*/ 274541 h 492336"/>
                  <a:gd name="connsiteX59-7155" fmla="*/ 346418 w 539684"/>
                  <a:gd name="connsiteY59-7156" fmla="*/ 264531 h 492336"/>
                  <a:gd name="connsiteX60-7157" fmla="*/ 329016 w 539684"/>
                  <a:gd name="connsiteY60-7158" fmla="*/ 263726 h 492336"/>
                  <a:gd name="connsiteX61-7159" fmla="*/ 301358 w 539684"/>
                  <a:gd name="connsiteY61-7160" fmla="*/ 289268 h 492336"/>
                  <a:gd name="connsiteX62-7161" fmla="*/ 278885 w 539684"/>
                  <a:gd name="connsiteY62-7162" fmla="*/ 264531 h 492336"/>
                  <a:gd name="connsiteX63-7163" fmla="*/ 205359 w 539684"/>
                  <a:gd name="connsiteY63-7164" fmla="*/ 492336 h 492336"/>
                  <a:gd name="connsiteX64-7165" fmla="*/ 174243 w 539684"/>
                  <a:gd name="connsiteY64-7166" fmla="*/ 492336 h 492336"/>
                  <a:gd name="connsiteX65-7167" fmla="*/ 174243 w 539684"/>
                  <a:gd name="connsiteY65-7168" fmla="*/ 489230 h 492336"/>
                  <a:gd name="connsiteX66-7169" fmla="*/ 131257 w 539684"/>
                  <a:gd name="connsiteY66-7170" fmla="*/ 340466 h 492336"/>
                  <a:gd name="connsiteX67-7171" fmla="*/ 114662 w 539684"/>
                  <a:gd name="connsiteY67-7172" fmla="*/ 271089 h 492336"/>
                  <a:gd name="connsiteX68-7173" fmla="*/ 267591 w 539684"/>
                  <a:gd name="connsiteY68-7174" fmla="*/ 115653 h 492336"/>
                  <a:gd name="connsiteX69-7175" fmla="*/ 395400 w 539684"/>
                  <a:gd name="connsiteY69-7176" fmla="*/ 34872 h 492336"/>
                  <a:gd name="connsiteX70-7177" fmla="*/ 404717 w 539684"/>
                  <a:gd name="connsiteY70-7178" fmla="*/ 36123 h 492336"/>
                  <a:gd name="connsiteX71-7179" fmla="*/ 409210 w 539684"/>
                  <a:gd name="connsiteY71-7180" fmla="*/ 52806 h 492336"/>
                  <a:gd name="connsiteX72-7181" fmla="*/ 387782 w 539684"/>
                  <a:gd name="connsiteY72-7182" fmla="*/ 89968 h 492336"/>
                  <a:gd name="connsiteX73-7183" fmla="*/ 377068 w 539684"/>
                  <a:gd name="connsiteY73-7184" fmla="*/ 96181 h 492336"/>
                  <a:gd name="connsiteX74-7185" fmla="*/ 370963 w 539684"/>
                  <a:gd name="connsiteY74-7186" fmla="*/ 94455 h 492336"/>
                  <a:gd name="connsiteX75-7187" fmla="*/ 366470 w 539684"/>
                  <a:gd name="connsiteY75-7188" fmla="*/ 77772 h 492336"/>
                  <a:gd name="connsiteX76-7189" fmla="*/ 387898 w 539684"/>
                  <a:gd name="connsiteY76-7190" fmla="*/ 40610 h 492336"/>
                  <a:gd name="connsiteX77-7191" fmla="*/ 395400 w 539684"/>
                  <a:gd name="connsiteY77-7192" fmla="*/ 34872 h 492336"/>
                  <a:gd name="connsiteX78-7193" fmla="*/ 144269 w 539684"/>
                  <a:gd name="connsiteY78-7194" fmla="*/ 34872 h 492336"/>
                  <a:gd name="connsiteX79-7195" fmla="*/ 151671 w 539684"/>
                  <a:gd name="connsiteY79-7196" fmla="*/ 40610 h 492336"/>
                  <a:gd name="connsiteX80-7197" fmla="*/ 173214 w 539684"/>
                  <a:gd name="connsiteY80-7198" fmla="*/ 77772 h 492336"/>
                  <a:gd name="connsiteX81-7199" fmla="*/ 168721 w 539684"/>
                  <a:gd name="connsiteY81-7200" fmla="*/ 94455 h 492336"/>
                  <a:gd name="connsiteX82-7201" fmla="*/ 162500 w 539684"/>
                  <a:gd name="connsiteY82-7202" fmla="*/ 96181 h 492336"/>
                  <a:gd name="connsiteX83-7203" fmla="*/ 151902 w 539684"/>
                  <a:gd name="connsiteY83-7204" fmla="*/ 89968 h 492336"/>
                  <a:gd name="connsiteX84-7205" fmla="*/ 130474 w 539684"/>
                  <a:gd name="connsiteY84-7206" fmla="*/ 52806 h 492336"/>
                  <a:gd name="connsiteX85-7207" fmla="*/ 134967 w 539684"/>
                  <a:gd name="connsiteY85-7208" fmla="*/ 36123 h 492336"/>
                  <a:gd name="connsiteX86-7209" fmla="*/ 144269 w 539684"/>
                  <a:gd name="connsiteY86-7210" fmla="*/ 34872 h 492336"/>
                  <a:gd name="connsiteX87-7211" fmla="*/ 269785 w 539684"/>
                  <a:gd name="connsiteY87-7212" fmla="*/ 0 h 492336"/>
                  <a:gd name="connsiteX88-7213" fmla="*/ 282121 w 539684"/>
                  <a:gd name="connsiteY88-7214" fmla="*/ 12318 h 492336"/>
                  <a:gd name="connsiteX89-7215" fmla="*/ 282121 w 539684"/>
                  <a:gd name="connsiteY89-7216" fmla="*/ 55258 h 492336"/>
                  <a:gd name="connsiteX90-7217" fmla="*/ 269785 w 539684"/>
                  <a:gd name="connsiteY90-7218" fmla="*/ 67461 h 492336"/>
                  <a:gd name="connsiteX91-7219" fmla="*/ 257564 w 539684"/>
                  <a:gd name="connsiteY91-7220" fmla="*/ 55258 h 492336"/>
                  <a:gd name="connsiteX92-7221" fmla="*/ 257564 w 539684"/>
                  <a:gd name="connsiteY92-7222" fmla="*/ 12318 h 492336"/>
                  <a:gd name="connsiteX93-7223" fmla="*/ 269785 w 539684"/>
                  <a:gd name="connsiteY93-7224" fmla="*/ 0 h 492336"/>
                  <a:gd name="connsiteX0-7225" fmla="*/ 452459 w 539684"/>
                  <a:gd name="connsiteY0-7226" fmla="*/ 364695 h 492336"/>
                  <a:gd name="connsiteX1-7227" fmla="*/ 461766 w 539684"/>
                  <a:gd name="connsiteY1-7228" fmla="*/ 365904 h 492336"/>
                  <a:gd name="connsiteX2-7229" fmla="*/ 498990 w 539684"/>
                  <a:gd name="connsiteY2-7230" fmla="*/ 387430 h 492336"/>
                  <a:gd name="connsiteX3-7231" fmla="*/ 503485 w 539684"/>
                  <a:gd name="connsiteY3-7232" fmla="*/ 404122 h 492336"/>
                  <a:gd name="connsiteX4-7233" fmla="*/ 492882 w 539684"/>
                  <a:gd name="connsiteY4-7234" fmla="*/ 410338 h 492336"/>
                  <a:gd name="connsiteX5-7235" fmla="*/ 486659 w 539684"/>
                  <a:gd name="connsiteY5-7236" fmla="*/ 408612 h 492336"/>
                  <a:gd name="connsiteX6-7237" fmla="*/ 449550 w 539684"/>
                  <a:gd name="connsiteY6-7238" fmla="*/ 387200 h 492336"/>
                  <a:gd name="connsiteX7-7239" fmla="*/ 445055 w 539684"/>
                  <a:gd name="connsiteY7-7240" fmla="*/ 370393 h 492336"/>
                  <a:gd name="connsiteX8-7241" fmla="*/ 452459 w 539684"/>
                  <a:gd name="connsiteY8-7242" fmla="*/ 364695 h 492336"/>
                  <a:gd name="connsiteX9-7243" fmla="*/ 87225 w 539684"/>
                  <a:gd name="connsiteY9-7244" fmla="*/ 364695 h 492336"/>
                  <a:gd name="connsiteX10-7245" fmla="*/ 94629 w 539684"/>
                  <a:gd name="connsiteY10-7246" fmla="*/ 370393 h 492336"/>
                  <a:gd name="connsiteX11-7247" fmla="*/ 90134 w 539684"/>
                  <a:gd name="connsiteY11-7248" fmla="*/ 387200 h 492336"/>
                  <a:gd name="connsiteX12-7249" fmla="*/ 52910 w 539684"/>
                  <a:gd name="connsiteY12-7250" fmla="*/ 408612 h 492336"/>
                  <a:gd name="connsiteX13-7251" fmla="*/ 46802 w 539684"/>
                  <a:gd name="connsiteY13-7252" fmla="*/ 410338 h 492336"/>
                  <a:gd name="connsiteX14-7253" fmla="*/ 36199 w 539684"/>
                  <a:gd name="connsiteY14-7254" fmla="*/ 404122 h 492336"/>
                  <a:gd name="connsiteX15-7255" fmla="*/ 40694 w 539684"/>
                  <a:gd name="connsiteY15-7256" fmla="*/ 387430 h 492336"/>
                  <a:gd name="connsiteX16-7257" fmla="*/ 77918 w 539684"/>
                  <a:gd name="connsiteY16-7258" fmla="*/ 365904 h 492336"/>
                  <a:gd name="connsiteX17-7259" fmla="*/ 87225 w 539684"/>
                  <a:gd name="connsiteY17-7260" fmla="*/ 364695 h 492336"/>
                  <a:gd name="connsiteX18-7261" fmla="*/ 484369 w 539684"/>
                  <a:gd name="connsiteY18-7262" fmla="*/ 257141 h 492336"/>
                  <a:gd name="connsiteX19-7263" fmla="*/ 527353 w 539684"/>
                  <a:gd name="connsiteY19-7264" fmla="*/ 257141 h 492336"/>
                  <a:gd name="connsiteX20-7265" fmla="*/ 539684 w 539684"/>
                  <a:gd name="connsiteY20-7266" fmla="*/ 269477 h 492336"/>
                  <a:gd name="connsiteX21-7267" fmla="*/ 527353 w 539684"/>
                  <a:gd name="connsiteY21-7268" fmla="*/ 281698 h 492336"/>
                  <a:gd name="connsiteX22-7269" fmla="*/ 484369 w 539684"/>
                  <a:gd name="connsiteY22-7270" fmla="*/ 281698 h 492336"/>
                  <a:gd name="connsiteX23-7271" fmla="*/ 472153 w 539684"/>
                  <a:gd name="connsiteY23-7272" fmla="*/ 269477 h 492336"/>
                  <a:gd name="connsiteX24-7273" fmla="*/ 484369 w 539684"/>
                  <a:gd name="connsiteY24-7274" fmla="*/ 257141 h 492336"/>
                  <a:gd name="connsiteX25-7275" fmla="*/ 12331 w 539684"/>
                  <a:gd name="connsiteY25-7276" fmla="*/ 257141 h 492336"/>
                  <a:gd name="connsiteX26-7277" fmla="*/ 55200 w 539684"/>
                  <a:gd name="connsiteY26-7278" fmla="*/ 257141 h 492336"/>
                  <a:gd name="connsiteX27-7279" fmla="*/ 67531 w 539684"/>
                  <a:gd name="connsiteY27-7280" fmla="*/ 269477 h 492336"/>
                  <a:gd name="connsiteX28-7281" fmla="*/ 55200 w 539684"/>
                  <a:gd name="connsiteY28-7282" fmla="*/ 281698 h 492336"/>
                  <a:gd name="connsiteX29-7283" fmla="*/ 12331 w 539684"/>
                  <a:gd name="connsiteY29-7284" fmla="*/ 281698 h 492336"/>
                  <a:gd name="connsiteX30-7285" fmla="*/ 0 w 539684"/>
                  <a:gd name="connsiteY30-7286" fmla="*/ 269477 h 492336"/>
                  <a:gd name="connsiteX31-7287" fmla="*/ 12331 w 539684"/>
                  <a:gd name="connsiteY31-7288" fmla="*/ 257141 h 492336"/>
                  <a:gd name="connsiteX32-7289" fmla="*/ 496023 w 539684"/>
                  <a:gd name="connsiteY32-7290" fmla="*/ 129008 h 492336"/>
                  <a:gd name="connsiteX33-7291" fmla="*/ 503485 w 539684"/>
                  <a:gd name="connsiteY33-7292" fmla="*/ 134749 h 492336"/>
                  <a:gd name="connsiteX34-7293" fmla="*/ 498990 w 539684"/>
                  <a:gd name="connsiteY34-7294" fmla="*/ 151441 h 492336"/>
                  <a:gd name="connsiteX35-7295" fmla="*/ 461766 w 539684"/>
                  <a:gd name="connsiteY35-7296" fmla="*/ 172968 h 492336"/>
                  <a:gd name="connsiteX36-7297" fmla="*/ 455658 w 539684"/>
                  <a:gd name="connsiteY36-7298" fmla="*/ 174579 h 492336"/>
                  <a:gd name="connsiteX37-7299" fmla="*/ 445055 w 539684"/>
                  <a:gd name="connsiteY37-7300" fmla="*/ 168478 h 492336"/>
                  <a:gd name="connsiteX38-7301" fmla="*/ 449550 w 539684"/>
                  <a:gd name="connsiteY38-7302" fmla="*/ 151671 h 492336"/>
                  <a:gd name="connsiteX39-7303" fmla="*/ 486659 w 539684"/>
                  <a:gd name="connsiteY39-7304" fmla="*/ 130260 h 492336"/>
                  <a:gd name="connsiteX40-7305" fmla="*/ 496023 w 539684"/>
                  <a:gd name="connsiteY40-7306" fmla="*/ 129008 h 492336"/>
                  <a:gd name="connsiteX41-7307" fmla="*/ 43604 w 539684"/>
                  <a:gd name="connsiteY41-7308" fmla="*/ 129008 h 492336"/>
                  <a:gd name="connsiteX42-7309" fmla="*/ 52910 w 539684"/>
                  <a:gd name="connsiteY42-7310" fmla="*/ 130260 h 492336"/>
                  <a:gd name="connsiteX43-7311" fmla="*/ 90134 w 539684"/>
                  <a:gd name="connsiteY43-7312" fmla="*/ 151671 h 492336"/>
                  <a:gd name="connsiteX44-7313" fmla="*/ 94629 w 539684"/>
                  <a:gd name="connsiteY44-7314" fmla="*/ 168478 h 492336"/>
                  <a:gd name="connsiteX45-7315" fmla="*/ 84026 w 539684"/>
                  <a:gd name="connsiteY45-7316" fmla="*/ 174579 h 492336"/>
                  <a:gd name="connsiteX46-7317" fmla="*/ 77918 w 539684"/>
                  <a:gd name="connsiteY46-7318" fmla="*/ 172968 h 492336"/>
                  <a:gd name="connsiteX47-7319" fmla="*/ 40694 w 539684"/>
                  <a:gd name="connsiteY47-7320" fmla="*/ 151441 h 492336"/>
                  <a:gd name="connsiteX48-7321" fmla="*/ 36199 w 539684"/>
                  <a:gd name="connsiteY48-7322" fmla="*/ 134749 h 492336"/>
                  <a:gd name="connsiteX49-7323" fmla="*/ 43604 w 539684"/>
                  <a:gd name="connsiteY49-7324" fmla="*/ 129008 h 492336"/>
                  <a:gd name="connsiteX50-7325" fmla="*/ 267591 w 539684"/>
                  <a:gd name="connsiteY50-7326" fmla="*/ 115653 h 492336"/>
                  <a:gd name="connsiteX51-7327" fmla="*/ 425015 w 539684"/>
                  <a:gd name="connsiteY51-7328" fmla="*/ 270629 h 492336"/>
                  <a:gd name="connsiteX52-7329" fmla="*/ 409572 w 539684"/>
                  <a:gd name="connsiteY52-7330" fmla="*/ 338165 h 492336"/>
                  <a:gd name="connsiteX53-7331" fmla="*/ 365434 w 539684"/>
                  <a:gd name="connsiteY53-7332" fmla="*/ 488539 h 492336"/>
                  <a:gd name="connsiteX54-7333" fmla="*/ 365434 w 539684"/>
                  <a:gd name="connsiteY54-7334" fmla="*/ 492336 h 492336"/>
                  <a:gd name="connsiteX55-7335" fmla="*/ 334318 w 539684"/>
                  <a:gd name="connsiteY55-7336" fmla="*/ 492336 h 492336"/>
                  <a:gd name="connsiteX56-7337" fmla="*/ 334318 w 539684"/>
                  <a:gd name="connsiteY56-7338" fmla="*/ 387293 h 492336"/>
                  <a:gd name="connsiteX57-7339" fmla="*/ 334202 w 539684"/>
                  <a:gd name="connsiteY57-7340" fmla="*/ 383151 h 492336"/>
                  <a:gd name="connsiteX58-7341" fmla="*/ 349530 w 539684"/>
                  <a:gd name="connsiteY58-7342" fmla="*/ 274541 h 492336"/>
                  <a:gd name="connsiteX59-7343" fmla="*/ 346418 w 539684"/>
                  <a:gd name="connsiteY59-7344" fmla="*/ 264531 h 492336"/>
                  <a:gd name="connsiteX60-7345" fmla="*/ 329016 w 539684"/>
                  <a:gd name="connsiteY60-7346" fmla="*/ 263726 h 492336"/>
                  <a:gd name="connsiteX61-7347" fmla="*/ 301358 w 539684"/>
                  <a:gd name="connsiteY61-7348" fmla="*/ 289268 h 492336"/>
                  <a:gd name="connsiteX62-7349" fmla="*/ 205359 w 539684"/>
                  <a:gd name="connsiteY62-7350" fmla="*/ 492336 h 492336"/>
                  <a:gd name="connsiteX63-7351" fmla="*/ 174243 w 539684"/>
                  <a:gd name="connsiteY63-7352" fmla="*/ 492336 h 492336"/>
                  <a:gd name="connsiteX64-7353" fmla="*/ 174243 w 539684"/>
                  <a:gd name="connsiteY64-7354" fmla="*/ 489230 h 492336"/>
                  <a:gd name="connsiteX65-7355" fmla="*/ 131257 w 539684"/>
                  <a:gd name="connsiteY65-7356" fmla="*/ 340466 h 492336"/>
                  <a:gd name="connsiteX66-7357" fmla="*/ 114662 w 539684"/>
                  <a:gd name="connsiteY66-7358" fmla="*/ 271089 h 492336"/>
                  <a:gd name="connsiteX67-7359" fmla="*/ 267591 w 539684"/>
                  <a:gd name="connsiteY67-7360" fmla="*/ 115653 h 492336"/>
                  <a:gd name="connsiteX68-7361" fmla="*/ 395400 w 539684"/>
                  <a:gd name="connsiteY68-7362" fmla="*/ 34872 h 492336"/>
                  <a:gd name="connsiteX69-7363" fmla="*/ 404717 w 539684"/>
                  <a:gd name="connsiteY69-7364" fmla="*/ 36123 h 492336"/>
                  <a:gd name="connsiteX70-7365" fmla="*/ 409210 w 539684"/>
                  <a:gd name="connsiteY70-7366" fmla="*/ 52806 h 492336"/>
                  <a:gd name="connsiteX71-7367" fmla="*/ 387782 w 539684"/>
                  <a:gd name="connsiteY71-7368" fmla="*/ 89968 h 492336"/>
                  <a:gd name="connsiteX72-7369" fmla="*/ 377068 w 539684"/>
                  <a:gd name="connsiteY72-7370" fmla="*/ 96181 h 492336"/>
                  <a:gd name="connsiteX73-7371" fmla="*/ 370963 w 539684"/>
                  <a:gd name="connsiteY73-7372" fmla="*/ 94455 h 492336"/>
                  <a:gd name="connsiteX74-7373" fmla="*/ 366470 w 539684"/>
                  <a:gd name="connsiteY74-7374" fmla="*/ 77772 h 492336"/>
                  <a:gd name="connsiteX75-7375" fmla="*/ 387898 w 539684"/>
                  <a:gd name="connsiteY75-7376" fmla="*/ 40610 h 492336"/>
                  <a:gd name="connsiteX76-7377" fmla="*/ 395400 w 539684"/>
                  <a:gd name="connsiteY76-7378" fmla="*/ 34872 h 492336"/>
                  <a:gd name="connsiteX77-7379" fmla="*/ 144269 w 539684"/>
                  <a:gd name="connsiteY77-7380" fmla="*/ 34872 h 492336"/>
                  <a:gd name="connsiteX78-7381" fmla="*/ 151671 w 539684"/>
                  <a:gd name="connsiteY78-7382" fmla="*/ 40610 h 492336"/>
                  <a:gd name="connsiteX79-7383" fmla="*/ 173214 w 539684"/>
                  <a:gd name="connsiteY79-7384" fmla="*/ 77772 h 492336"/>
                  <a:gd name="connsiteX80-7385" fmla="*/ 168721 w 539684"/>
                  <a:gd name="connsiteY80-7386" fmla="*/ 94455 h 492336"/>
                  <a:gd name="connsiteX81-7387" fmla="*/ 162500 w 539684"/>
                  <a:gd name="connsiteY81-7388" fmla="*/ 96181 h 492336"/>
                  <a:gd name="connsiteX82-7389" fmla="*/ 151902 w 539684"/>
                  <a:gd name="connsiteY82-7390" fmla="*/ 89968 h 492336"/>
                  <a:gd name="connsiteX83-7391" fmla="*/ 130474 w 539684"/>
                  <a:gd name="connsiteY83-7392" fmla="*/ 52806 h 492336"/>
                  <a:gd name="connsiteX84-7393" fmla="*/ 134967 w 539684"/>
                  <a:gd name="connsiteY84-7394" fmla="*/ 36123 h 492336"/>
                  <a:gd name="connsiteX85-7395" fmla="*/ 144269 w 539684"/>
                  <a:gd name="connsiteY85-7396" fmla="*/ 34872 h 492336"/>
                  <a:gd name="connsiteX86-7397" fmla="*/ 269785 w 539684"/>
                  <a:gd name="connsiteY86-7398" fmla="*/ 0 h 492336"/>
                  <a:gd name="connsiteX87-7399" fmla="*/ 282121 w 539684"/>
                  <a:gd name="connsiteY87-7400" fmla="*/ 12318 h 492336"/>
                  <a:gd name="connsiteX88-7401" fmla="*/ 282121 w 539684"/>
                  <a:gd name="connsiteY88-7402" fmla="*/ 55258 h 492336"/>
                  <a:gd name="connsiteX89-7403" fmla="*/ 269785 w 539684"/>
                  <a:gd name="connsiteY89-7404" fmla="*/ 67461 h 492336"/>
                  <a:gd name="connsiteX90-7405" fmla="*/ 257564 w 539684"/>
                  <a:gd name="connsiteY90-7406" fmla="*/ 55258 h 492336"/>
                  <a:gd name="connsiteX91-7407" fmla="*/ 257564 w 539684"/>
                  <a:gd name="connsiteY91-7408" fmla="*/ 12318 h 492336"/>
                  <a:gd name="connsiteX92-7409" fmla="*/ 269785 w 539684"/>
                  <a:gd name="connsiteY92-7410" fmla="*/ 0 h 492336"/>
                  <a:gd name="connsiteX0-7411" fmla="*/ 452459 w 539684"/>
                  <a:gd name="connsiteY0-7412" fmla="*/ 364695 h 492336"/>
                  <a:gd name="connsiteX1-7413" fmla="*/ 461766 w 539684"/>
                  <a:gd name="connsiteY1-7414" fmla="*/ 365904 h 492336"/>
                  <a:gd name="connsiteX2-7415" fmla="*/ 498990 w 539684"/>
                  <a:gd name="connsiteY2-7416" fmla="*/ 387430 h 492336"/>
                  <a:gd name="connsiteX3-7417" fmla="*/ 503485 w 539684"/>
                  <a:gd name="connsiteY3-7418" fmla="*/ 404122 h 492336"/>
                  <a:gd name="connsiteX4-7419" fmla="*/ 492882 w 539684"/>
                  <a:gd name="connsiteY4-7420" fmla="*/ 410338 h 492336"/>
                  <a:gd name="connsiteX5-7421" fmla="*/ 486659 w 539684"/>
                  <a:gd name="connsiteY5-7422" fmla="*/ 408612 h 492336"/>
                  <a:gd name="connsiteX6-7423" fmla="*/ 449550 w 539684"/>
                  <a:gd name="connsiteY6-7424" fmla="*/ 387200 h 492336"/>
                  <a:gd name="connsiteX7-7425" fmla="*/ 445055 w 539684"/>
                  <a:gd name="connsiteY7-7426" fmla="*/ 370393 h 492336"/>
                  <a:gd name="connsiteX8-7427" fmla="*/ 452459 w 539684"/>
                  <a:gd name="connsiteY8-7428" fmla="*/ 364695 h 492336"/>
                  <a:gd name="connsiteX9-7429" fmla="*/ 87225 w 539684"/>
                  <a:gd name="connsiteY9-7430" fmla="*/ 364695 h 492336"/>
                  <a:gd name="connsiteX10-7431" fmla="*/ 94629 w 539684"/>
                  <a:gd name="connsiteY10-7432" fmla="*/ 370393 h 492336"/>
                  <a:gd name="connsiteX11-7433" fmla="*/ 90134 w 539684"/>
                  <a:gd name="connsiteY11-7434" fmla="*/ 387200 h 492336"/>
                  <a:gd name="connsiteX12-7435" fmla="*/ 52910 w 539684"/>
                  <a:gd name="connsiteY12-7436" fmla="*/ 408612 h 492336"/>
                  <a:gd name="connsiteX13-7437" fmla="*/ 46802 w 539684"/>
                  <a:gd name="connsiteY13-7438" fmla="*/ 410338 h 492336"/>
                  <a:gd name="connsiteX14-7439" fmla="*/ 36199 w 539684"/>
                  <a:gd name="connsiteY14-7440" fmla="*/ 404122 h 492336"/>
                  <a:gd name="connsiteX15-7441" fmla="*/ 40694 w 539684"/>
                  <a:gd name="connsiteY15-7442" fmla="*/ 387430 h 492336"/>
                  <a:gd name="connsiteX16-7443" fmla="*/ 77918 w 539684"/>
                  <a:gd name="connsiteY16-7444" fmla="*/ 365904 h 492336"/>
                  <a:gd name="connsiteX17-7445" fmla="*/ 87225 w 539684"/>
                  <a:gd name="connsiteY17-7446" fmla="*/ 364695 h 492336"/>
                  <a:gd name="connsiteX18-7447" fmla="*/ 484369 w 539684"/>
                  <a:gd name="connsiteY18-7448" fmla="*/ 257141 h 492336"/>
                  <a:gd name="connsiteX19-7449" fmla="*/ 527353 w 539684"/>
                  <a:gd name="connsiteY19-7450" fmla="*/ 257141 h 492336"/>
                  <a:gd name="connsiteX20-7451" fmla="*/ 539684 w 539684"/>
                  <a:gd name="connsiteY20-7452" fmla="*/ 269477 h 492336"/>
                  <a:gd name="connsiteX21-7453" fmla="*/ 527353 w 539684"/>
                  <a:gd name="connsiteY21-7454" fmla="*/ 281698 h 492336"/>
                  <a:gd name="connsiteX22-7455" fmla="*/ 484369 w 539684"/>
                  <a:gd name="connsiteY22-7456" fmla="*/ 281698 h 492336"/>
                  <a:gd name="connsiteX23-7457" fmla="*/ 472153 w 539684"/>
                  <a:gd name="connsiteY23-7458" fmla="*/ 269477 h 492336"/>
                  <a:gd name="connsiteX24-7459" fmla="*/ 484369 w 539684"/>
                  <a:gd name="connsiteY24-7460" fmla="*/ 257141 h 492336"/>
                  <a:gd name="connsiteX25-7461" fmla="*/ 12331 w 539684"/>
                  <a:gd name="connsiteY25-7462" fmla="*/ 257141 h 492336"/>
                  <a:gd name="connsiteX26-7463" fmla="*/ 55200 w 539684"/>
                  <a:gd name="connsiteY26-7464" fmla="*/ 257141 h 492336"/>
                  <a:gd name="connsiteX27-7465" fmla="*/ 67531 w 539684"/>
                  <a:gd name="connsiteY27-7466" fmla="*/ 269477 h 492336"/>
                  <a:gd name="connsiteX28-7467" fmla="*/ 55200 w 539684"/>
                  <a:gd name="connsiteY28-7468" fmla="*/ 281698 h 492336"/>
                  <a:gd name="connsiteX29-7469" fmla="*/ 12331 w 539684"/>
                  <a:gd name="connsiteY29-7470" fmla="*/ 281698 h 492336"/>
                  <a:gd name="connsiteX30-7471" fmla="*/ 0 w 539684"/>
                  <a:gd name="connsiteY30-7472" fmla="*/ 269477 h 492336"/>
                  <a:gd name="connsiteX31-7473" fmla="*/ 12331 w 539684"/>
                  <a:gd name="connsiteY31-7474" fmla="*/ 257141 h 492336"/>
                  <a:gd name="connsiteX32-7475" fmla="*/ 496023 w 539684"/>
                  <a:gd name="connsiteY32-7476" fmla="*/ 129008 h 492336"/>
                  <a:gd name="connsiteX33-7477" fmla="*/ 503485 w 539684"/>
                  <a:gd name="connsiteY33-7478" fmla="*/ 134749 h 492336"/>
                  <a:gd name="connsiteX34-7479" fmla="*/ 498990 w 539684"/>
                  <a:gd name="connsiteY34-7480" fmla="*/ 151441 h 492336"/>
                  <a:gd name="connsiteX35-7481" fmla="*/ 461766 w 539684"/>
                  <a:gd name="connsiteY35-7482" fmla="*/ 172968 h 492336"/>
                  <a:gd name="connsiteX36-7483" fmla="*/ 455658 w 539684"/>
                  <a:gd name="connsiteY36-7484" fmla="*/ 174579 h 492336"/>
                  <a:gd name="connsiteX37-7485" fmla="*/ 445055 w 539684"/>
                  <a:gd name="connsiteY37-7486" fmla="*/ 168478 h 492336"/>
                  <a:gd name="connsiteX38-7487" fmla="*/ 449550 w 539684"/>
                  <a:gd name="connsiteY38-7488" fmla="*/ 151671 h 492336"/>
                  <a:gd name="connsiteX39-7489" fmla="*/ 486659 w 539684"/>
                  <a:gd name="connsiteY39-7490" fmla="*/ 130260 h 492336"/>
                  <a:gd name="connsiteX40-7491" fmla="*/ 496023 w 539684"/>
                  <a:gd name="connsiteY40-7492" fmla="*/ 129008 h 492336"/>
                  <a:gd name="connsiteX41-7493" fmla="*/ 43604 w 539684"/>
                  <a:gd name="connsiteY41-7494" fmla="*/ 129008 h 492336"/>
                  <a:gd name="connsiteX42-7495" fmla="*/ 52910 w 539684"/>
                  <a:gd name="connsiteY42-7496" fmla="*/ 130260 h 492336"/>
                  <a:gd name="connsiteX43-7497" fmla="*/ 90134 w 539684"/>
                  <a:gd name="connsiteY43-7498" fmla="*/ 151671 h 492336"/>
                  <a:gd name="connsiteX44-7499" fmla="*/ 94629 w 539684"/>
                  <a:gd name="connsiteY44-7500" fmla="*/ 168478 h 492336"/>
                  <a:gd name="connsiteX45-7501" fmla="*/ 84026 w 539684"/>
                  <a:gd name="connsiteY45-7502" fmla="*/ 174579 h 492336"/>
                  <a:gd name="connsiteX46-7503" fmla="*/ 77918 w 539684"/>
                  <a:gd name="connsiteY46-7504" fmla="*/ 172968 h 492336"/>
                  <a:gd name="connsiteX47-7505" fmla="*/ 40694 w 539684"/>
                  <a:gd name="connsiteY47-7506" fmla="*/ 151441 h 492336"/>
                  <a:gd name="connsiteX48-7507" fmla="*/ 36199 w 539684"/>
                  <a:gd name="connsiteY48-7508" fmla="*/ 134749 h 492336"/>
                  <a:gd name="connsiteX49-7509" fmla="*/ 43604 w 539684"/>
                  <a:gd name="connsiteY49-7510" fmla="*/ 129008 h 492336"/>
                  <a:gd name="connsiteX50-7511" fmla="*/ 267591 w 539684"/>
                  <a:gd name="connsiteY50-7512" fmla="*/ 115653 h 492336"/>
                  <a:gd name="connsiteX51-7513" fmla="*/ 425015 w 539684"/>
                  <a:gd name="connsiteY51-7514" fmla="*/ 270629 h 492336"/>
                  <a:gd name="connsiteX52-7515" fmla="*/ 409572 w 539684"/>
                  <a:gd name="connsiteY52-7516" fmla="*/ 338165 h 492336"/>
                  <a:gd name="connsiteX53-7517" fmla="*/ 365434 w 539684"/>
                  <a:gd name="connsiteY53-7518" fmla="*/ 488539 h 492336"/>
                  <a:gd name="connsiteX54-7519" fmla="*/ 365434 w 539684"/>
                  <a:gd name="connsiteY54-7520" fmla="*/ 492336 h 492336"/>
                  <a:gd name="connsiteX55-7521" fmla="*/ 334318 w 539684"/>
                  <a:gd name="connsiteY55-7522" fmla="*/ 492336 h 492336"/>
                  <a:gd name="connsiteX56-7523" fmla="*/ 334318 w 539684"/>
                  <a:gd name="connsiteY56-7524" fmla="*/ 387293 h 492336"/>
                  <a:gd name="connsiteX57-7525" fmla="*/ 334202 w 539684"/>
                  <a:gd name="connsiteY57-7526" fmla="*/ 383151 h 492336"/>
                  <a:gd name="connsiteX58-7527" fmla="*/ 349530 w 539684"/>
                  <a:gd name="connsiteY58-7528" fmla="*/ 274541 h 492336"/>
                  <a:gd name="connsiteX59-7529" fmla="*/ 346418 w 539684"/>
                  <a:gd name="connsiteY59-7530" fmla="*/ 264531 h 492336"/>
                  <a:gd name="connsiteX60-7531" fmla="*/ 329016 w 539684"/>
                  <a:gd name="connsiteY60-7532" fmla="*/ 263726 h 492336"/>
                  <a:gd name="connsiteX61-7533" fmla="*/ 205359 w 539684"/>
                  <a:gd name="connsiteY61-7534" fmla="*/ 492336 h 492336"/>
                  <a:gd name="connsiteX62-7535" fmla="*/ 174243 w 539684"/>
                  <a:gd name="connsiteY62-7536" fmla="*/ 492336 h 492336"/>
                  <a:gd name="connsiteX63-7537" fmla="*/ 174243 w 539684"/>
                  <a:gd name="connsiteY63-7538" fmla="*/ 489230 h 492336"/>
                  <a:gd name="connsiteX64-7539" fmla="*/ 131257 w 539684"/>
                  <a:gd name="connsiteY64-7540" fmla="*/ 340466 h 492336"/>
                  <a:gd name="connsiteX65-7541" fmla="*/ 114662 w 539684"/>
                  <a:gd name="connsiteY65-7542" fmla="*/ 271089 h 492336"/>
                  <a:gd name="connsiteX66-7543" fmla="*/ 267591 w 539684"/>
                  <a:gd name="connsiteY66-7544" fmla="*/ 115653 h 492336"/>
                  <a:gd name="connsiteX67-7545" fmla="*/ 395400 w 539684"/>
                  <a:gd name="connsiteY67-7546" fmla="*/ 34872 h 492336"/>
                  <a:gd name="connsiteX68-7547" fmla="*/ 404717 w 539684"/>
                  <a:gd name="connsiteY68-7548" fmla="*/ 36123 h 492336"/>
                  <a:gd name="connsiteX69-7549" fmla="*/ 409210 w 539684"/>
                  <a:gd name="connsiteY69-7550" fmla="*/ 52806 h 492336"/>
                  <a:gd name="connsiteX70-7551" fmla="*/ 387782 w 539684"/>
                  <a:gd name="connsiteY70-7552" fmla="*/ 89968 h 492336"/>
                  <a:gd name="connsiteX71-7553" fmla="*/ 377068 w 539684"/>
                  <a:gd name="connsiteY71-7554" fmla="*/ 96181 h 492336"/>
                  <a:gd name="connsiteX72-7555" fmla="*/ 370963 w 539684"/>
                  <a:gd name="connsiteY72-7556" fmla="*/ 94455 h 492336"/>
                  <a:gd name="connsiteX73-7557" fmla="*/ 366470 w 539684"/>
                  <a:gd name="connsiteY73-7558" fmla="*/ 77772 h 492336"/>
                  <a:gd name="connsiteX74-7559" fmla="*/ 387898 w 539684"/>
                  <a:gd name="connsiteY74-7560" fmla="*/ 40610 h 492336"/>
                  <a:gd name="connsiteX75-7561" fmla="*/ 395400 w 539684"/>
                  <a:gd name="connsiteY75-7562" fmla="*/ 34872 h 492336"/>
                  <a:gd name="connsiteX76-7563" fmla="*/ 144269 w 539684"/>
                  <a:gd name="connsiteY76-7564" fmla="*/ 34872 h 492336"/>
                  <a:gd name="connsiteX77-7565" fmla="*/ 151671 w 539684"/>
                  <a:gd name="connsiteY77-7566" fmla="*/ 40610 h 492336"/>
                  <a:gd name="connsiteX78-7567" fmla="*/ 173214 w 539684"/>
                  <a:gd name="connsiteY78-7568" fmla="*/ 77772 h 492336"/>
                  <a:gd name="connsiteX79-7569" fmla="*/ 168721 w 539684"/>
                  <a:gd name="connsiteY79-7570" fmla="*/ 94455 h 492336"/>
                  <a:gd name="connsiteX80-7571" fmla="*/ 162500 w 539684"/>
                  <a:gd name="connsiteY80-7572" fmla="*/ 96181 h 492336"/>
                  <a:gd name="connsiteX81-7573" fmla="*/ 151902 w 539684"/>
                  <a:gd name="connsiteY81-7574" fmla="*/ 89968 h 492336"/>
                  <a:gd name="connsiteX82-7575" fmla="*/ 130474 w 539684"/>
                  <a:gd name="connsiteY82-7576" fmla="*/ 52806 h 492336"/>
                  <a:gd name="connsiteX83-7577" fmla="*/ 134967 w 539684"/>
                  <a:gd name="connsiteY83-7578" fmla="*/ 36123 h 492336"/>
                  <a:gd name="connsiteX84-7579" fmla="*/ 144269 w 539684"/>
                  <a:gd name="connsiteY84-7580" fmla="*/ 34872 h 492336"/>
                  <a:gd name="connsiteX85-7581" fmla="*/ 269785 w 539684"/>
                  <a:gd name="connsiteY85-7582" fmla="*/ 0 h 492336"/>
                  <a:gd name="connsiteX86-7583" fmla="*/ 282121 w 539684"/>
                  <a:gd name="connsiteY86-7584" fmla="*/ 12318 h 492336"/>
                  <a:gd name="connsiteX87-7585" fmla="*/ 282121 w 539684"/>
                  <a:gd name="connsiteY87-7586" fmla="*/ 55258 h 492336"/>
                  <a:gd name="connsiteX88-7587" fmla="*/ 269785 w 539684"/>
                  <a:gd name="connsiteY88-7588" fmla="*/ 67461 h 492336"/>
                  <a:gd name="connsiteX89-7589" fmla="*/ 257564 w 539684"/>
                  <a:gd name="connsiteY89-7590" fmla="*/ 55258 h 492336"/>
                  <a:gd name="connsiteX90-7591" fmla="*/ 257564 w 539684"/>
                  <a:gd name="connsiteY90-7592" fmla="*/ 12318 h 492336"/>
                  <a:gd name="connsiteX91-7593" fmla="*/ 269785 w 539684"/>
                  <a:gd name="connsiteY91-7594" fmla="*/ 0 h 492336"/>
                  <a:gd name="connsiteX0-7595" fmla="*/ 452459 w 539684"/>
                  <a:gd name="connsiteY0-7596" fmla="*/ 364695 h 492336"/>
                  <a:gd name="connsiteX1-7597" fmla="*/ 461766 w 539684"/>
                  <a:gd name="connsiteY1-7598" fmla="*/ 365904 h 492336"/>
                  <a:gd name="connsiteX2-7599" fmla="*/ 498990 w 539684"/>
                  <a:gd name="connsiteY2-7600" fmla="*/ 387430 h 492336"/>
                  <a:gd name="connsiteX3-7601" fmla="*/ 503485 w 539684"/>
                  <a:gd name="connsiteY3-7602" fmla="*/ 404122 h 492336"/>
                  <a:gd name="connsiteX4-7603" fmla="*/ 492882 w 539684"/>
                  <a:gd name="connsiteY4-7604" fmla="*/ 410338 h 492336"/>
                  <a:gd name="connsiteX5-7605" fmla="*/ 486659 w 539684"/>
                  <a:gd name="connsiteY5-7606" fmla="*/ 408612 h 492336"/>
                  <a:gd name="connsiteX6-7607" fmla="*/ 449550 w 539684"/>
                  <a:gd name="connsiteY6-7608" fmla="*/ 387200 h 492336"/>
                  <a:gd name="connsiteX7-7609" fmla="*/ 445055 w 539684"/>
                  <a:gd name="connsiteY7-7610" fmla="*/ 370393 h 492336"/>
                  <a:gd name="connsiteX8-7611" fmla="*/ 452459 w 539684"/>
                  <a:gd name="connsiteY8-7612" fmla="*/ 364695 h 492336"/>
                  <a:gd name="connsiteX9-7613" fmla="*/ 87225 w 539684"/>
                  <a:gd name="connsiteY9-7614" fmla="*/ 364695 h 492336"/>
                  <a:gd name="connsiteX10-7615" fmla="*/ 94629 w 539684"/>
                  <a:gd name="connsiteY10-7616" fmla="*/ 370393 h 492336"/>
                  <a:gd name="connsiteX11-7617" fmla="*/ 90134 w 539684"/>
                  <a:gd name="connsiteY11-7618" fmla="*/ 387200 h 492336"/>
                  <a:gd name="connsiteX12-7619" fmla="*/ 52910 w 539684"/>
                  <a:gd name="connsiteY12-7620" fmla="*/ 408612 h 492336"/>
                  <a:gd name="connsiteX13-7621" fmla="*/ 46802 w 539684"/>
                  <a:gd name="connsiteY13-7622" fmla="*/ 410338 h 492336"/>
                  <a:gd name="connsiteX14-7623" fmla="*/ 36199 w 539684"/>
                  <a:gd name="connsiteY14-7624" fmla="*/ 404122 h 492336"/>
                  <a:gd name="connsiteX15-7625" fmla="*/ 40694 w 539684"/>
                  <a:gd name="connsiteY15-7626" fmla="*/ 387430 h 492336"/>
                  <a:gd name="connsiteX16-7627" fmla="*/ 77918 w 539684"/>
                  <a:gd name="connsiteY16-7628" fmla="*/ 365904 h 492336"/>
                  <a:gd name="connsiteX17-7629" fmla="*/ 87225 w 539684"/>
                  <a:gd name="connsiteY17-7630" fmla="*/ 364695 h 492336"/>
                  <a:gd name="connsiteX18-7631" fmla="*/ 484369 w 539684"/>
                  <a:gd name="connsiteY18-7632" fmla="*/ 257141 h 492336"/>
                  <a:gd name="connsiteX19-7633" fmla="*/ 527353 w 539684"/>
                  <a:gd name="connsiteY19-7634" fmla="*/ 257141 h 492336"/>
                  <a:gd name="connsiteX20-7635" fmla="*/ 539684 w 539684"/>
                  <a:gd name="connsiteY20-7636" fmla="*/ 269477 h 492336"/>
                  <a:gd name="connsiteX21-7637" fmla="*/ 527353 w 539684"/>
                  <a:gd name="connsiteY21-7638" fmla="*/ 281698 h 492336"/>
                  <a:gd name="connsiteX22-7639" fmla="*/ 484369 w 539684"/>
                  <a:gd name="connsiteY22-7640" fmla="*/ 281698 h 492336"/>
                  <a:gd name="connsiteX23-7641" fmla="*/ 472153 w 539684"/>
                  <a:gd name="connsiteY23-7642" fmla="*/ 269477 h 492336"/>
                  <a:gd name="connsiteX24-7643" fmla="*/ 484369 w 539684"/>
                  <a:gd name="connsiteY24-7644" fmla="*/ 257141 h 492336"/>
                  <a:gd name="connsiteX25-7645" fmla="*/ 12331 w 539684"/>
                  <a:gd name="connsiteY25-7646" fmla="*/ 257141 h 492336"/>
                  <a:gd name="connsiteX26-7647" fmla="*/ 55200 w 539684"/>
                  <a:gd name="connsiteY26-7648" fmla="*/ 257141 h 492336"/>
                  <a:gd name="connsiteX27-7649" fmla="*/ 67531 w 539684"/>
                  <a:gd name="connsiteY27-7650" fmla="*/ 269477 h 492336"/>
                  <a:gd name="connsiteX28-7651" fmla="*/ 55200 w 539684"/>
                  <a:gd name="connsiteY28-7652" fmla="*/ 281698 h 492336"/>
                  <a:gd name="connsiteX29-7653" fmla="*/ 12331 w 539684"/>
                  <a:gd name="connsiteY29-7654" fmla="*/ 281698 h 492336"/>
                  <a:gd name="connsiteX30-7655" fmla="*/ 0 w 539684"/>
                  <a:gd name="connsiteY30-7656" fmla="*/ 269477 h 492336"/>
                  <a:gd name="connsiteX31-7657" fmla="*/ 12331 w 539684"/>
                  <a:gd name="connsiteY31-7658" fmla="*/ 257141 h 492336"/>
                  <a:gd name="connsiteX32-7659" fmla="*/ 496023 w 539684"/>
                  <a:gd name="connsiteY32-7660" fmla="*/ 129008 h 492336"/>
                  <a:gd name="connsiteX33-7661" fmla="*/ 503485 w 539684"/>
                  <a:gd name="connsiteY33-7662" fmla="*/ 134749 h 492336"/>
                  <a:gd name="connsiteX34-7663" fmla="*/ 498990 w 539684"/>
                  <a:gd name="connsiteY34-7664" fmla="*/ 151441 h 492336"/>
                  <a:gd name="connsiteX35-7665" fmla="*/ 461766 w 539684"/>
                  <a:gd name="connsiteY35-7666" fmla="*/ 172968 h 492336"/>
                  <a:gd name="connsiteX36-7667" fmla="*/ 455658 w 539684"/>
                  <a:gd name="connsiteY36-7668" fmla="*/ 174579 h 492336"/>
                  <a:gd name="connsiteX37-7669" fmla="*/ 445055 w 539684"/>
                  <a:gd name="connsiteY37-7670" fmla="*/ 168478 h 492336"/>
                  <a:gd name="connsiteX38-7671" fmla="*/ 449550 w 539684"/>
                  <a:gd name="connsiteY38-7672" fmla="*/ 151671 h 492336"/>
                  <a:gd name="connsiteX39-7673" fmla="*/ 486659 w 539684"/>
                  <a:gd name="connsiteY39-7674" fmla="*/ 130260 h 492336"/>
                  <a:gd name="connsiteX40-7675" fmla="*/ 496023 w 539684"/>
                  <a:gd name="connsiteY40-7676" fmla="*/ 129008 h 492336"/>
                  <a:gd name="connsiteX41-7677" fmla="*/ 43604 w 539684"/>
                  <a:gd name="connsiteY41-7678" fmla="*/ 129008 h 492336"/>
                  <a:gd name="connsiteX42-7679" fmla="*/ 52910 w 539684"/>
                  <a:gd name="connsiteY42-7680" fmla="*/ 130260 h 492336"/>
                  <a:gd name="connsiteX43-7681" fmla="*/ 90134 w 539684"/>
                  <a:gd name="connsiteY43-7682" fmla="*/ 151671 h 492336"/>
                  <a:gd name="connsiteX44-7683" fmla="*/ 94629 w 539684"/>
                  <a:gd name="connsiteY44-7684" fmla="*/ 168478 h 492336"/>
                  <a:gd name="connsiteX45-7685" fmla="*/ 84026 w 539684"/>
                  <a:gd name="connsiteY45-7686" fmla="*/ 174579 h 492336"/>
                  <a:gd name="connsiteX46-7687" fmla="*/ 77918 w 539684"/>
                  <a:gd name="connsiteY46-7688" fmla="*/ 172968 h 492336"/>
                  <a:gd name="connsiteX47-7689" fmla="*/ 40694 w 539684"/>
                  <a:gd name="connsiteY47-7690" fmla="*/ 151441 h 492336"/>
                  <a:gd name="connsiteX48-7691" fmla="*/ 36199 w 539684"/>
                  <a:gd name="connsiteY48-7692" fmla="*/ 134749 h 492336"/>
                  <a:gd name="connsiteX49-7693" fmla="*/ 43604 w 539684"/>
                  <a:gd name="connsiteY49-7694" fmla="*/ 129008 h 492336"/>
                  <a:gd name="connsiteX50-7695" fmla="*/ 267591 w 539684"/>
                  <a:gd name="connsiteY50-7696" fmla="*/ 115653 h 492336"/>
                  <a:gd name="connsiteX51-7697" fmla="*/ 425015 w 539684"/>
                  <a:gd name="connsiteY51-7698" fmla="*/ 270629 h 492336"/>
                  <a:gd name="connsiteX52-7699" fmla="*/ 409572 w 539684"/>
                  <a:gd name="connsiteY52-7700" fmla="*/ 338165 h 492336"/>
                  <a:gd name="connsiteX53-7701" fmla="*/ 365434 w 539684"/>
                  <a:gd name="connsiteY53-7702" fmla="*/ 488539 h 492336"/>
                  <a:gd name="connsiteX54-7703" fmla="*/ 365434 w 539684"/>
                  <a:gd name="connsiteY54-7704" fmla="*/ 492336 h 492336"/>
                  <a:gd name="connsiteX55-7705" fmla="*/ 334318 w 539684"/>
                  <a:gd name="connsiteY55-7706" fmla="*/ 492336 h 492336"/>
                  <a:gd name="connsiteX56-7707" fmla="*/ 334318 w 539684"/>
                  <a:gd name="connsiteY56-7708" fmla="*/ 387293 h 492336"/>
                  <a:gd name="connsiteX57-7709" fmla="*/ 334202 w 539684"/>
                  <a:gd name="connsiteY57-7710" fmla="*/ 383151 h 492336"/>
                  <a:gd name="connsiteX58-7711" fmla="*/ 349530 w 539684"/>
                  <a:gd name="connsiteY58-7712" fmla="*/ 274541 h 492336"/>
                  <a:gd name="connsiteX59-7713" fmla="*/ 346418 w 539684"/>
                  <a:gd name="connsiteY59-7714" fmla="*/ 264531 h 492336"/>
                  <a:gd name="connsiteX60-7715" fmla="*/ 205359 w 539684"/>
                  <a:gd name="connsiteY60-7716" fmla="*/ 492336 h 492336"/>
                  <a:gd name="connsiteX61-7717" fmla="*/ 174243 w 539684"/>
                  <a:gd name="connsiteY61-7718" fmla="*/ 492336 h 492336"/>
                  <a:gd name="connsiteX62-7719" fmla="*/ 174243 w 539684"/>
                  <a:gd name="connsiteY62-7720" fmla="*/ 489230 h 492336"/>
                  <a:gd name="connsiteX63-7721" fmla="*/ 131257 w 539684"/>
                  <a:gd name="connsiteY63-7722" fmla="*/ 340466 h 492336"/>
                  <a:gd name="connsiteX64-7723" fmla="*/ 114662 w 539684"/>
                  <a:gd name="connsiteY64-7724" fmla="*/ 271089 h 492336"/>
                  <a:gd name="connsiteX65-7725" fmla="*/ 267591 w 539684"/>
                  <a:gd name="connsiteY65-7726" fmla="*/ 115653 h 492336"/>
                  <a:gd name="connsiteX66-7727" fmla="*/ 395400 w 539684"/>
                  <a:gd name="connsiteY66-7728" fmla="*/ 34872 h 492336"/>
                  <a:gd name="connsiteX67-7729" fmla="*/ 404717 w 539684"/>
                  <a:gd name="connsiteY67-7730" fmla="*/ 36123 h 492336"/>
                  <a:gd name="connsiteX68-7731" fmla="*/ 409210 w 539684"/>
                  <a:gd name="connsiteY68-7732" fmla="*/ 52806 h 492336"/>
                  <a:gd name="connsiteX69-7733" fmla="*/ 387782 w 539684"/>
                  <a:gd name="connsiteY69-7734" fmla="*/ 89968 h 492336"/>
                  <a:gd name="connsiteX70-7735" fmla="*/ 377068 w 539684"/>
                  <a:gd name="connsiteY70-7736" fmla="*/ 96181 h 492336"/>
                  <a:gd name="connsiteX71-7737" fmla="*/ 370963 w 539684"/>
                  <a:gd name="connsiteY71-7738" fmla="*/ 94455 h 492336"/>
                  <a:gd name="connsiteX72-7739" fmla="*/ 366470 w 539684"/>
                  <a:gd name="connsiteY72-7740" fmla="*/ 77772 h 492336"/>
                  <a:gd name="connsiteX73-7741" fmla="*/ 387898 w 539684"/>
                  <a:gd name="connsiteY73-7742" fmla="*/ 40610 h 492336"/>
                  <a:gd name="connsiteX74-7743" fmla="*/ 395400 w 539684"/>
                  <a:gd name="connsiteY74-7744" fmla="*/ 34872 h 492336"/>
                  <a:gd name="connsiteX75-7745" fmla="*/ 144269 w 539684"/>
                  <a:gd name="connsiteY75-7746" fmla="*/ 34872 h 492336"/>
                  <a:gd name="connsiteX76-7747" fmla="*/ 151671 w 539684"/>
                  <a:gd name="connsiteY76-7748" fmla="*/ 40610 h 492336"/>
                  <a:gd name="connsiteX77-7749" fmla="*/ 173214 w 539684"/>
                  <a:gd name="connsiteY77-7750" fmla="*/ 77772 h 492336"/>
                  <a:gd name="connsiteX78-7751" fmla="*/ 168721 w 539684"/>
                  <a:gd name="connsiteY78-7752" fmla="*/ 94455 h 492336"/>
                  <a:gd name="connsiteX79-7753" fmla="*/ 162500 w 539684"/>
                  <a:gd name="connsiteY79-7754" fmla="*/ 96181 h 492336"/>
                  <a:gd name="connsiteX80-7755" fmla="*/ 151902 w 539684"/>
                  <a:gd name="connsiteY80-7756" fmla="*/ 89968 h 492336"/>
                  <a:gd name="connsiteX81-7757" fmla="*/ 130474 w 539684"/>
                  <a:gd name="connsiteY81-7758" fmla="*/ 52806 h 492336"/>
                  <a:gd name="connsiteX82-7759" fmla="*/ 134967 w 539684"/>
                  <a:gd name="connsiteY82-7760" fmla="*/ 36123 h 492336"/>
                  <a:gd name="connsiteX83-7761" fmla="*/ 144269 w 539684"/>
                  <a:gd name="connsiteY83-7762" fmla="*/ 34872 h 492336"/>
                  <a:gd name="connsiteX84-7763" fmla="*/ 269785 w 539684"/>
                  <a:gd name="connsiteY84-7764" fmla="*/ 0 h 492336"/>
                  <a:gd name="connsiteX85-7765" fmla="*/ 282121 w 539684"/>
                  <a:gd name="connsiteY85-7766" fmla="*/ 12318 h 492336"/>
                  <a:gd name="connsiteX86-7767" fmla="*/ 282121 w 539684"/>
                  <a:gd name="connsiteY86-7768" fmla="*/ 55258 h 492336"/>
                  <a:gd name="connsiteX87-7769" fmla="*/ 269785 w 539684"/>
                  <a:gd name="connsiteY87-7770" fmla="*/ 67461 h 492336"/>
                  <a:gd name="connsiteX88-7771" fmla="*/ 257564 w 539684"/>
                  <a:gd name="connsiteY88-7772" fmla="*/ 55258 h 492336"/>
                  <a:gd name="connsiteX89-7773" fmla="*/ 257564 w 539684"/>
                  <a:gd name="connsiteY89-7774" fmla="*/ 12318 h 492336"/>
                  <a:gd name="connsiteX90-7775" fmla="*/ 269785 w 539684"/>
                  <a:gd name="connsiteY90-7776" fmla="*/ 0 h 492336"/>
                  <a:gd name="connsiteX0-7777" fmla="*/ 452459 w 539684"/>
                  <a:gd name="connsiteY0-7778" fmla="*/ 364695 h 492336"/>
                  <a:gd name="connsiteX1-7779" fmla="*/ 461766 w 539684"/>
                  <a:gd name="connsiteY1-7780" fmla="*/ 365904 h 492336"/>
                  <a:gd name="connsiteX2-7781" fmla="*/ 498990 w 539684"/>
                  <a:gd name="connsiteY2-7782" fmla="*/ 387430 h 492336"/>
                  <a:gd name="connsiteX3-7783" fmla="*/ 503485 w 539684"/>
                  <a:gd name="connsiteY3-7784" fmla="*/ 404122 h 492336"/>
                  <a:gd name="connsiteX4-7785" fmla="*/ 492882 w 539684"/>
                  <a:gd name="connsiteY4-7786" fmla="*/ 410338 h 492336"/>
                  <a:gd name="connsiteX5-7787" fmla="*/ 486659 w 539684"/>
                  <a:gd name="connsiteY5-7788" fmla="*/ 408612 h 492336"/>
                  <a:gd name="connsiteX6-7789" fmla="*/ 449550 w 539684"/>
                  <a:gd name="connsiteY6-7790" fmla="*/ 387200 h 492336"/>
                  <a:gd name="connsiteX7-7791" fmla="*/ 445055 w 539684"/>
                  <a:gd name="connsiteY7-7792" fmla="*/ 370393 h 492336"/>
                  <a:gd name="connsiteX8-7793" fmla="*/ 452459 w 539684"/>
                  <a:gd name="connsiteY8-7794" fmla="*/ 364695 h 492336"/>
                  <a:gd name="connsiteX9-7795" fmla="*/ 87225 w 539684"/>
                  <a:gd name="connsiteY9-7796" fmla="*/ 364695 h 492336"/>
                  <a:gd name="connsiteX10-7797" fmla="*/ 94629 w 539684"/>
                  <a:gd name="connsiteY10-7798" fmla="*/ 370393 h 492336"/>
                  <a:gd name="connsiteX11-7799" fmla="*/ 90134 w 539684"/>
                  <a:gd name="connsiteY11-7800" fmla="*/ 387200 h 492336"/>
                  <a:gd name="connsiteX12-7801" fmla="*/ 52910 w 539684"/>
                  <a:gd name="connsiteY12-7802" fmla="*/ 408612 h 492336"/>
                  <a:gd name="connsiteX13-7803" fmla="*/ 46802 w 539684"/>
                  <a:gd name="connsiteY13-7804" fmla="*/ 410338 h 492336"/>
                  <a:gd name="connsiteX14-7805" fmla="*/ 36199 w 539684"/>
                  <a:gd name="connsiteY14-7806" fmla="*/ 404122 h 492336"/>
                  <a:gd name="connsiteX15-7807" fmla="*/ 40694 w 539684"/>
                  <a:gd name="connsiteY15-7808" fmla="*/ 387430 h 492336"/>
                  <a:gd name="connsiteX16-7809" fmla="*/ 77918 w 539684"/>
                  <a:gd name="connsiteY16-7810" fmla="*/ 365904 h 492336"/>
                  <a:gd name="connsiteX17-7811" fmla="*/ 87225 w 539684"/>
                  <a:gd name="connsiteY17-7812" fmla="*/ 364695 h 492336"/>
                  <a:gd name="connsiteX18-7813" fmla="*/ 484369 w 539684"/>
                  <a:gd name="connsiteY18-7814" fmla="*/ 257141 h 492336"/>
                  <a:gd name="connsiteX19-7815" fmla="*/ 527353 w 539684"/>
                  <a:gd name="connsiteY19-7816" fmla="*/ 257141 h 492336"/>
                  <a:gd name="connsiteX20-7817" fmla="*/ 539684 w 539684"/>
                  <a:gd name="connsiteY20-7818" fmla="*/ 269477 h 492336"/>
                  <a:gd name="connsiteX21-7819" fmla="*/ 527353 w 539684"/>
                  <a:gd name="connsiteY21-7820" fmla="*/ 281698 h 492336"/>
                  <a:gd name="connsiteX22-7821" fmla="*/ 484369 w 539684"/>
                  <a:gd name="connsiteY22-7822" fmla="*/ 281698 h 492336"/>
                  <a:gd name="connsiteX23-7823" fmla="*/ 472153 w 539684"/>
                  <a:gd name="connsiteY23-7824" fmla="*/ 269477 h 492336"/>
                  <a:gd name="connsiteX24-7825" fmla="*/ 484369 w 539684"/>
                  <a:gd name="connsiteY24-7826" fmla="*/ 257141 h 492336"/>
                  <a:gd name="connsiteX25-7827" fmla="*/ 12331 w 539684"/>
                  <a:gd name="connsiteY25-7828" fmla="*/ 257141 h 492336"/>
                  <a:gd name="connsiteX26-7829" fmla="*/ 55200 w 539684"/>
                  <a:gd name="connsiteY26-7830" fmla="*/ 257141 h 492336"/>
                  <a:gd name="connsiteX27-7831" fmla="*/ 67531 w 539684"/>
                  <a:gd name="connsiteY27-7832" fmla="*/ 269477 h 492336"/>
                  <a:gd name="connsiteX28-7833" fmla="*/ 55200 w 539684"/>
                  <a:gd name="connsiteY28-7834" fmla="*/ 281698 h 492336"/>
                  <a:gd name="connsiteX29-7835" fmla="*/ 12331 w 539684"/>
                  <a:gd name="connsiteY29-7836" fmla="*/ 281698 h 492336"/>
                  <a:gd name="connsiteX30-7837" fmla="*/ 0 w 539684"/>
                  <a:gd name="connsiteY30-7838" fmla="*/ 269477 h 492336"/>
                  <a:gd name="connsiteX31-7839" fmla="*/ 12331 w 539684"/>
                  <a:gd name="connsiteY31-7840" fmla="*/ 257141 h 492336"/>
                  <a:gd name="connsiteX32-7841" fmla="*/ 496023 w 539684"/>
                  <a:gd name="connsiteY32-7842" fmla="*/ 129008 h 492336"/>
                  <a:gd name="connsiteX33-7843" fmla="*/ 503485 w 539684"/>
                  <a:gd name="connsiteY33-7844" fmla="*/ 134749 h 492336"/>
                  <a:gd name="connsiteX34-7845" fmla="*/ 498990 w 539684"/>
                  <a:gd name="connsiteY34-7846" fmla="*/ 151441 h 492336"/>
                  <a:gd name="connsiteX35-7847" fmla="*/ 461766 w 539684"/>
                  <a:gd name="connsiteY35-7848" fmla="*/ 172968 h 492336"/>
                  <a:gd name="connsiteX36-7849" fmla="*/ 455658 w 539684"/>
                  <a:gd name="connsiteY36-7850" fmla="*/ 174579 h 492336"/>
                  <a:gd name="connsiteX37-7851" fmla="*/ 445055 w 539684"/>
                  <a:gd name="connsiteY37-7852" fmla="*/ 168478 h 492336"/>
                  <a:gd name="connsiteX38-7853" fmla="*/ 449550 w 539684"/>
                  <a:gd name="connsiteY38-7854" fmla="*/ 151671 h 492336"/>
                  <a:gd name="connsiteX39-7855" fmla="*/ 486659 w 539684"/>
                  <a:gd name="connsiteY39-7856" fmla="*/ 130260 h 492336"/>
                  <a:gd name="connsiteX40-7857" fmla="*/ 496023 w 539684"/>
                  <a:gd name="connsiteY40-7858" fmla="*/ 129008 h 492336"/>
                  <a:gd name="connsiteX41-7859" fmla="*/ 43604 w 539684"/>
                  <a:gd name="connsiteY41-7860" fmla="*/ 129008 h 492336"/>
                  <a:gd name="connsiteX42-7861" fmla="*/ 52910 w 539684"/>
                  <a:gd name="connsiteY42-7862" fmla="*/ 130260 h 492336"/>
                  <a:gd name="connsiteX43-7863" fmla="*/ 90134 w 539684"/>
                  <a:gd name="connsiteY43-7864" fmla="*/ 151671 h 492336"/>
                  <a:gd name="connsiteX44-7865" fmla="*/ 94629 w 539684"/>
                  <a:gd name="connsiteY44-7866" fmla="*/ 168478 h 492336"/>
                  <a:gd name="connsiteX45-7867" fmla="*/ 84026 w 539684"/>
                  <a:gd name="connsiteY45-7868" fmla="*/ 174579 h 492336"/>
                  <a:gd name="connsiteX46-7869" fmla="*/ 77918 w 539684"/>
                  <a:gd name="connsiteY46-7870" fmla="*/ 172968 h 492336"/>
                  <a:gd name="connsiteX47-7871" fmla="*/ 40694 w 539684"/>
                  <a:gd name="connsiteY47-7872" fmla="*/ 151441 h 492336"/>
                  <a:gd name="connsiteX48-7873" fmla="*/ 36199 w 539684"/>
                  <a:gd name="connsiteY48-7874" fmla="*/ 134749 h 492336"/>
                  <a:gd name="connsiteX49-7875" fmla="*/ 43604 w 539684"/>
                  <a:gd name="connsiteY49-7876" fmla="*/ 129008 h 492336"/>
                  <a:gd name="connsiteX50-7877" fmla="*/ 267591 w 539684"/>
                  <a:gd name="connsiteY50-7878" fmla="*/ 115653 h 492336"/>
                  <a:gd name="connsiteX51-7879" fmla="*/ 425015 w 539684"/>
                  <a:gd name="connsiteY51-7880" fmla="*/ 270629 h 492336"/>
                  <a:gd name="connsiteX52-7881" fmla="*/ 409572 w 539684"/>
                  <a:gd name="connsiteY52-7882" fmla="*/ 338165 h 492336"/>
                  <a:gd name="connsiteX53-7883" fmla="*/ 365434 w 539684"/>
                  <a:gd name="connsiteY53-7884" fmla="*/ 488539 h 492336"/>
                  <a:gd name="connsiteX54-7885" fmla="*/ 365434 w 539684"/>
                  <a:gd name="connsiteY54-7886" fmla="*/ 492336 h 492336"/>
                  <a:gd name="connsiteX55-7887" fmla="*/ 334318 w 539684"/>
                  <a:gd name="connsiteY55-7888" fmla="*/ 492336 h 492336"/>
                  <a:gd name="connsiteX56-7889" fmla="*/ 334318 w 539684"/>
                  <a:gd name="connsiteY56-7890" fmla="*/ 387293 h 492336"/>
                  <a:gd name="connsiteX57-7891" fmla="*/ 334202 w 539684"/>
                  <a:gd name="connsiteY57-7892" fmla="*/ 383151 h 492336"/>
                  <a:gd name="connsiteX58-7893" fmla="*/ 349530 w 539684"/>
                  <a:gd name="connsiteY58-7894" fmla="*/ 274541 h 492336"/>
                  <a:gd name="connsiteX59-7895" fmla="*/ 205359 w 539684"/>
                  <a:gd name="connsiteY59-7896" fmla="*/ 492336 h 492336"/>
                  <a:gd name="connsiteX60-7897" fmla="*/ 174243 w 539684"/>
                  <a:gd name="connsiteY60-7898" fmla="*/ 492336 h 492336"/>
                  <a:gd name="connsiteX61-7899" fmla="*/ 174243 w 539684"/>
                  <a:gd name="connsiteY61-7900" fmla="*/ 489230 h 492336"/>
                  <a:gd name="connsiteX62-7901" fmla="*/ 131257 w 539684"/>
                  <a:gd name="connsiteY62-7902" fmla="*/ 340466 h 492336"/>
                  <a:gd name="connsiteX63-7903" fmla="*/ 114662 w 539684"/>
                  <a:gd name="connsiteY63-7904" fmla="*/ 271089 h 492336"/>
                  <a:gd name="connsiteX64-7905" fmla="*/ 267591 w 539684"/>
                  <a:gd name="connsiteY64-7906" fmla="*/ 115653 h 492336"/>
                  <a:gd name="connsiteX65-7907" fmla="*/ 395400 w 539684"/>
                  <a:gd name="connsiteY65-7908" fmla="*/ 34872 h 492336"/>
                  <a:gd name="connsiteX66-7909" fmla="*/ 404717 w 539684"/>
                  <a:gd name="connsiteY66-7910" fmla="*/ 36123 h 492336"/>
                  <a:gd name="connsiteX67-7911" fmla="*/ 409210 w 539684"/>
                  <a:gd name="connsiteY67-7912" fmla="*/ 52806 h 492336"/>
                  <a:gd name="connsiteX68-7913" fmla="*/ 387782 w 539684"/>
                  <a:gd name="connsiteY68-7914" fmla="*/ 89968 h 492336"/>
                  <a:gd name="connsiteX69-7915" fmla="*/ 377068 w 539684"/>
                  <a:gd name="connsiteY69-7916" fmla="*/ 96181 h 492336"/>
                  <a:gd name="connsiteX70-7917" fmla="*/ 370963 w 539684"/>
                  <a:gd name="connsiteY70-7918" fmla="*/ 94455 h 492336"/>
                  <a:gd name="connsiteX71-7919" fmla="*/ 366470 w 539684"/>
                  <a:gd name="connsiteY71-7920" fmla="*/ 77772 h 492336"/>
                  <a:gd name="connsiteX72-7921" fmla="*/ 387898 w 539684"/>
                  <a:gd name="connsiteY72-7922" fmla="*/ 40610 h 492336"/>
                  <a:gd name="connsiteX73-7923" fmla="*/ 395400 w 539684"/>
                  <a:gd name="connsiteY73-7924" fmla="*/ 34872 h 492336"/>
                  <a:gd name="connsiteX74-7925" fmla="*/ 144269 w 539684"/>
                  <a:gd name="connsiteY74-7926" fmla="*/ 34872 h 492336"/>
                  <a:gd name="connsiteX75-7927" fmla="*/ 151671 w 539684"/>
                  <a:gd name="connsiteY75-7928" fmla="*/ 40610 h 492336"/>
                  <a:gd name="connsiteX76-7929" fmla="*/ 173214 w 539684"/>
                  <a:gd name="connsiteY76-7930" fmla="*/ 77772 h 492336"/>
                  <a:gd name="connsiteX77-7931" fmla="*/ 168721 w 539684"/>
                  <a:gd name="connsiteY77-7932" fmla="*/ 94455 h 492336"/>
                  <a:gd name="connsiteX78-7933" fmla="*/ 162500 w 539684"/>
                  <a:gd name="connsiteY78-7934" fmla="*/ 96181 h 492336"/>
                  <a:gd name="connsiteX79-7935" fmla="*/ 151902 w 539684"/>
                  <a:gd name="connsiteY79-7936" fmla="*/ 89968 h 492336"/>
                  <a:gd name="connsiteX80-7937" fmla="*/ 130474 w 539684"/>
                  <a:gd name="connsiteY80-7938" fmla="*/ 52806 h 492336"/>
                  <a:gd name="connsiteX81-7939" fmla="*/ 134967 w 539684"/>
                  <a:gd name="connsiteY81-7940" fmla="*/ 36123 h 492336"/>
                  <a:gd name="connsiteX82-7941" fmla="*/ 144269 w 539684"/>
                  <a:gd name="connsiteY82-7942" fmla="*/ 34872 h 492336"/>
                  <a:gd name="connsiteX83-7943" fmla="*/ 269785 w 539684"/>
                  <a:gd name="connsiteY83-7944" fmla="*/ 0 h 492336"/>
                  <a:gd name="connsiteX84-7945" fmla="*/ 282121 w 539684"/>
                  <a:gd name="connsiteY84-7946" fmla="*/ 12318 h 492336"/>
                  <a:gd name="connsiteX85-7947" fmla="*/ 282121 w 539684"/>
                  <a:gd name="connsiteY85-7948" fmla="*/ 55258 h 492336"/>
                  <a:gd name="connsiteX86-7949" fmla="*/ 269785 w 539684"/>
                  <a:gd name="connsiteY86-7950" fmla="*/ 67461 h 492336"/>
                  <a:gd name="connsiteX87-7951" fmla="*/ 257564 w 539684"/>
                  <a:gd name="connsiteY87-7952" fmla="*/ 55258 h 492336"/>
                  <a:gd name="connsiteX88-7953" fmla="*/ 257564 w 539684"/>
                  <a:gd name="connsiteY88-7954" fmla="*/ 12318 h 492336"/>
                  <a:gd name="connsiteX89-7955" fmla="*/ 269785 w 539684"/>
                  <a:gd name="connsiteY89-7956" fmla="*/ 0 h 492336"/>
                  <a:gd name="connsiteX0-7957" fmla="*/ 452459 w 539684"/>
                  <a:gd name="connsiteY0-7958" fmla="*/ 364695 h 492336"/>
                  <a:gd name="connsiteX1-7959" fmla="*/ 461766 w 539684"/>
                  <a:gd name="connsiteY1-7960" fmla="*/ 365904 h 492336"/>
                  <a:gd name="connsiteX2-7961" fmla="*/ 498990 w 539684"/>
                  <a:gd name="connsiteY2-7962" fmla="*/ 387430 h 492336"/>
                  <a:gd name="connsiteX3-7963" fmla="*/ 503485 w 539684"/>
                  <a:gd name="connsiteY3-7964" fmla="*/ 404122 h 492336"/>
                  <a:gd name="connsiteX4-7965" fmla="*/ 492882 w 539684"/>
                  <a:gd name="connsiteY4-7966" fmla="*/ 410338 h 492336"/>
                  <a:gd name="connsiteX5-7967" fmla="*/ 486659 w 539684"/>
                  <a:gd name="connsiteY5-7968" fmla="*/ 408612 h 492336"/>
                  <a:gd name="connsiteX6-7969" fmla="*/ 449550 w 539684"/>
                  <a:gd name="connsiteY6-7970" fmla="*/ 387200 h 492336"/>
                  <a:gd name="connsiteX7-7971" fmla="*/ 445055 w 539684"/>
                  <a:gd name="connsiteY7-7972" fmla="*/ 370393 h 492336"/>
                  <a:gd name="connsiteX8-7973" fmla="*/ 452459 w 539684"/>
                  <a:gd name="connsiteY8-7974" fmla="*/ 364695 h 492336"/>
                  <a:gd name="connsiteX9-7975" fmla="*/ 87225 w 539684"/>
                  <a:gd name="connsiteY9-7976" fmla="*/ 364695 h 492336"/>
                  <a:gd name="connsiteX10-7977" fmla="*/ 94629 w 539684"/>
                  <a:gd name="connsiteY10-7978" fmla="*/ 370393 h 492336"/>
                  <a:gd name="connsiteX11-7979" fmla="*/ 90134 w 539684"/>
                  <a:gd name="connsiteY11-7980" fmla="*/ 387200 h 492336"/>
                  <a:gd name="connsiteX12-7981" fmla="*/ 52910 w 539684"/>
                  <a:gd name="connsiteY12-7982" fmla="*/ 408612 h 492336"/>
                  <a:gd name="connsiteX13-7983" fmla="*/ 46802 w 539684"/>
                  <a:gd name="connsiteY13-7984" fmla="*/ 410338 h 492336"/>
                  <a:gd name="connsiteX14-7985" fmla="*/ 36199 w 539684"/>
                  <a:gd name="connsiteY14-7986" fmla="*/ 404122 h 492336"/>
                  <a:gd name="connsiteX15-7987" fmla="*/ 40694 w 539684"/>
                  <a:gd name="connsiteY15-7988" fmla="*/ 387430 h 492336"/>
                  <a:gd name="connsiteX16-7989" fmla="*/ 77918 w 539684"/>
                  <a:gd name="connsiteY16-7990" fmla="*/ 365904 h 492336"/>
                  <a:gd name="connsiteX17-7991" fmla="*/ 87225 w 539684"/>
                  <a:gd name="connsiteY17-7992" fmla="*/ 364695 h 492336"/>
                  <a:gd name="connsiteX18-7993" fmla="*/ 484369 w 539684"/>
                  <a:gd name="connsiteY18-7994" fmla="*/ 257141 h 492336"/>
                  <a:gd name="connsiteX19-7995" fmla="*/ 527353 w 539684"/>
                  <a:gd name="connsiteY19-7996" fmla="*/ 257141 h 492336"/>
                  <a:gd name="connsiteX20-7997" fmla="*/ 539684 w 539684"/>
                  <a:gd name="connsiteY20-7998" fmla="*/ 269477 h 492336"/>
                  <a:gd name="connsiteX21-7999" fmla="*/ 527353 w 539684"/>
                  <a:gd name="connsiteY21-8000" fmla="*/ 281698 h 492336"/>
                  <a:gd name="connsiteX22-8001" fmla="*/ 484369 w 539684"/>
                  <a:gd name="connsiteY22-8002" fmla="*/ 281698 h 492336"/>
                  <a:gd name="connsiteX23-8003" fmla="*/ 472153 w 539684"/>
                  <a:gd name="connsiteY23-8004" fmla="*/ 269477 h 492336"/>
                  <a:gd name="connsiteX24-8005" fmla="*/ 484369 w 539684"/>
                  <a:gd name="connsiteY24-8006" fmla="*/ 257141 h 492336"/>
                  <a:gd name="connsiteX25-8007" fmla="*/ 12331 w 539684"/>
                  <a:gd name="connsiteY25-8008" fmla="*/ 257141 h 492336"/>
                  <a:gd name="connsiteX26-8009" fmla="*/ 55200 w 539684"/>
                  <a:gd name="connsiteY26-8010" fmla="*/ 257141 h 492336"/>
                  <a:gd name="connsiteX27-8011" fmla="*/ 67531 w 539684"/>
                  <a:gd name="connsiteY27-8012" fmla="*/ 269477 h 492336"/>
                  <a:gd name="connsiteX28-8013" fmla="*/ 55200 w 539684"/>
                  <a:gd name="connsiteY28-8014" fmla="*/ 281698 h 492336"/>
                  <a:gd name="connsiteX29-8015" fmla="*/ 12331 w 539684"/>
                  <a:gd name="connsiteY29-8016" fmla="*/ 281698 h 492336"/>
                  <a:gd name="connsiteX30-8017" fmla="*/ 0 w 539684"/>
                  <a:gd name="connsiteY30-8018" fmla="*/ 269477 h 492336"/>
                  <a:gd name="connsiteX31-8019" fmla="*/ 12331 w 539684"/>
                  <a:gd name="connsiteY31-8020" fmla="*/ 257141 h 492336"/>
                  <a:gd name="connsiteX32-8021" fmla="*/ 496023 w 539684"/>
                  <a:gd name="connsiteY32-8022" fmla="*/ 129008 h 492336"/>
                  <a:gd name="connsiteX33-8023" fmla="*/ 503485 w 539684"/>
                  <a:gd name="connsiteY33-8024" fmla="*/ 134749 h 492336"/>
                  <a:gd name="connsiteX34-8025" fmla="*/ 498990 w 539684"/>
                  <a:gd name="connsiteY34-8026" fmla="*/ 151441 h 492336"/>
                  <a:gd name="connsiteX35-8027" fmla="*/ 461766 w 539684"/>
                  <a:gd name="connsiteY35-8028" fmla="*/ 172968 h 492336"/>
                  <a:gd name="connsiteX36-8029" fmla="*/ 455658 w 539684"/>
                  <a:gd name="connsiteY36-8030" fmla="*/ 174579 h 492336"/>
                  <a:gd name="connsiteX37-8031" fmla="*/ 445055 w 539684"/>
                  <a:gd name="connsiteY37-8032" fmla="*/ 168478 h 492336"/>
                  <a:gd name="connsiteX38-8033" fmla="*/ 449550 w 539684"/>
                  <a:gd name="connsiteY38-8034" fmla="*/ 151671 h 492336"/>
                  <a:gd name="connsiteX39-8035" fmla="*/ 486659 w 539684"/>
                  <a:gd name="connsiteY39-8036" fmla="*/ 130260 h 492336"/>
                  <a:gd name="connsiteX40-8037" fmla="*/ 496023 w 539684"/>
                  <a:gd name="connsiteY40-8038" fmla="*/ 129008 h 492336"/>
                  <a:gd name="connsiteX41-8039" fmla="*/ 43604 w 539684"/>
                  <a:gd name="connsiteY41-8040" fmla="*/ 129008 h 492336"/>
                  <a:gd name="connsiteX42-8041" fmla="*/ 52910 w 539684"/>
                  <a:gd name="connsiteY42-8042" fmla="*/ 130260 h 492336"/>
                  <a:gd name="connsiteX43-8043" fmla="*/ 90134 w 539684"/>
                  <a:gd name="connsiteY43-8044" fmla="*/ 151671 h 492336"/>
                  <a:gd name="connsiteX44-8045" fmla="*/ 94629 w 539684"/>
                  <a:gd name="connsiteY44-8046" fmla="*/ 168478 h 492336"/>
                  <a:gd name="connsiteX45-8047" fmla="*/ 84026 w 539684"/>
                  <a:gd name="connsiteY45-8048" fmla="*/ 174579 h 492336"/>
                  <a:gd name="connsiteX46-8049" fmla="*/ 77918 w 539684"/>
                  <a:gd name="connsiteY46-8050" fmla="*/ 172968 h 492336"/>
                  <a:gd name="connsiteX47-8051" fmla="*/ 40694 w 539684"/>
                  <a:gd name="connsiteY47-8052" fmla="*/ 151441 h 492336"/>
                  <a:gd name="connsiteX48-8053" fmla="*/ 36199 w 539684"/>
                  <a:gd name="connsiteY48-8054" fmla="*/ 134749 h 492336"/>
                  <a:gd name="connsiteX49-8055" fmla="*/ 43604 w 539684"/>
                  <a:gd name="connsiteY49-8056" fmla="*/ 129008 h 492336"/>
                  <a:gd name="connsiteX50-8057" fmla="*/ 267591 w 539684"/>
                  <a:gd name="connsiteY50-8058" fmla="*/ 115653 h 492336"/>
                  <a:gd name="connsiteX51-8059" fmla="*/ 425015 w 539684"/>
                  <a:gd name="connsiteY51-8060" fmla="*/ 270629 h 492336"/>
                  <a:gd name="connsiteX52-8061" fmla="*/ 409572 w 539684"/>
                  <a:gd name="connsiteY52-8062" fmla="*/ 338165 h 492336"/>
                  <a:gd name="connsiteX53-8063" fmla="*/ 365434 w 539684"/>
                  <a:gd name="connsiteY53-8064" fmla="*/ 488539 h 492336"/>
                  <a:gd name="connsiteX54-8065" fmla="*/ 365434 w 539684"/>
                  <a:gd name="connsiteY54-8066" fmla="*/ 492336 h 492336"/>
                  <a:gd name="connsiteX55-8067" fmla="*/ 334318 w 539684"/>
                  <a:gd name="connsiteY55-8068" fmla="*/ 492336 h 492336"/>
                  <a:gd name="connsiteX56-8069" fmla="*/ 334318 w 539684"/>
                  <a:gd name="connsiteY56-8070" fmla="*/ 387293 h 492336"/>
                  <a:gd name="connsiteX57-8071" fmla="*/ 334202 w 539684"/>
                  <a:gd name="connsiteY57-8072" fmla="*/ 383151 h 492336"/>
                  <a:gd name="connsiteX58-8073" fmla="*/ 205359 w 539684"/>
                  <a:gd name="connsiteY58-8074" fmla="*/ 492336 h 492336"/>
                  <a:gd name="connsiteX59-8075" fmla="*/ 174243 w 539684"/>
                  <a:gd name="connsiteY59-8076" fmla="*/ 492336 h 492336"/>
                  <a:gd name="connsiteX60-8077" fmla="*/ 174243 w 539684"/>
                  <a:gd name="connsiteY60-8078" fmla="*/ 489230 h 492336"/>
                  <a:gd name="connsiteX61-8079" fmla="*/ 131257 w 539684"/>
                  <a:gd name="connsiteY61-8080" fmla="*/ 340466 h 492336"/>
                  <a:gd name="connsiteX62-8081" fmla="*/ 114662 w 539684"/>
                  <a:gd name="connsiteY62-8082" fmla="*/ 271089 h 492336"/>
                  <a:gd name="connsiteX63-8083" fmla="*/ 267591 w 539684"/>
                  <a:gd name="connsiteY63-8084" fmla="*/ 115653 h 492336"/>
                  <a:gd name="connsiteX64-8085" fmla="*/ 395400 w 539684"/>
                  <a:gd name="connsiteY64-8086" fmla="*/ 34872 h 492336"/>
                  <a:gd name="connsiteX65-8087" fmla="*/ 404717 w 539684"/>
                  <a:gd name="connsiteY65-8088" fmla="*/ 36123 h 492336"/>
                  <a:gd name="connsiteX66-8089" fmla="*/ 409210 w 539684"/>
                  <a:gd name="connsiteY66-8090" fmla="*/ 52806 h 492336"/>
                  <a:gd name="connsiteX67-8091" fmla="*/ 387782 w 539684"/>
                  <a:gd name="connsiteY67-8092" fmla="*/ 89968 h 492336"/>
                  <a:gd name="connsiteX68-8093" fmla="*/ 377068 w 539684"/>
                  <a:gd name="connsiteY68-8094" fmla="*/ 96181 h 492336"/>
                  <a:gd name="connsiteX69-8095" fmla="*/ 370963 w 539684"/>
                  <a:gd name="connsiteY69-8096" fmla="*/ 94455 h 492336"/>
                  <a:gd name="connsiteX70-8097" fmla="*/ 366470 w 539684"/>
                  <a:gd name="connsiteY70-8098" fmla="*/ 77772 h 492336"/>
                  <a:gd name="connsiteX71-8099" fmla="*/ 387898 w 539684"/>
                  <a:gd name="connsiteY71-8100" fmla="*/ 40610 h 492336"/>
                  <a:gd name="connsiteX72-8101" fmla="*/ 395400 w 539684"/>
                  <a:gd name="connsiteY72-8102" fmla="*/ 34872 h 492336"/>
                  <a:gd name="connsiteX73-8103" fmla="*/ 144269 w 539684"/>
                  <a:gd name="connsiteY73-8104" fmla="*/ 34872 h 492336"/>
                  <a:gd name="connsiteX74-8105" fmla="*/ 151671 w 539684"/>
                  <a:gd name="connsiteY74-8106" fmla="*/ 40610 h 492336"/>
                  <a:gd name="connsiteX75-8107" fmla="*/ 173214 w 539684"/>
                  <a:gd name="connsiteY75-8108" fmla="*/ 77772 h 492336"/>
                  <a:gd name="connsiteX76-8109" fmla="*/ 168721 w 539684"/>
                  <a:gd name="connsiteY76-8110" fmla="*/ 94455 h 492336"/>
                  <a:gd name="connsiteX77-8111" fmla="*/ 162500 w 539684"/>
                  <a:gd name="connsiteY77-8112" fmla="*/ 96181 h 492336"/>
                  <a:gd name="connsiteX78-8113" fmla="*/ 151902 w 539684"/>
                  <a:gd name="connsiteY78-8114" fmla="*/ 89968 h 492336"/>
                  <a:gd name="connsiteX79-8115" fmla="*/ 130474 w 539684"/>
                  <a:gd name="connsiteY79-8116" fmla="*/ 52806 h 492336"/>
                  <a:gd name="connsiteX80-8117" fmla="*/ 134967 w 539684"/>
                  <a:gd name="connsiteY80-8118" fmla="*/ 36123 h 492336"/>
                  <a:gd name="connsiteX81-8119" fmla="*/ 144269 w 539684"/>
                  <a:gd name="connsiteY81-8120" fmla="*/ 34872 h 492336"/>
                  <a:gd name="connsiteX82-8121" fmla="*/ 269785 w 539684"/>
                  <a:gd name="connsiteY82-8122" fmla="*/ 0 h 492336"/>
                  <a:gd name="connsiteX83-8123" fmla="*/ 282121 w 539684"/>
                  <a:gd name="connsiteY83-8124" fmla="*/ 12318 h 492336"/>
                  <a:gd name="connsiteX84-8125" fmla="*/ 282121 w 539684"/>
                  <a:gd name="connsiteY84-8126" fmla="*/ 55258 h 492336"/>
                  <a:gd name="connsiteX85-8127" fmla="*/ 269785 w 539684"/>
                  <a:gd name="connsiteY85-8128" fmla="*/ 67461 h 492336"/>
                  <a:gd name="connsiteX86-8129" fmla="*/ 257564 w 539684"/>
                  <a:gd name="connsiteY86-8130" fmla="*/ 55258 h 492336"/>
                  <a:gd name="connsiteX87-8131" fmla="*/ 257564 w 539684"/>
                  <a:gd name="connsiteY87-8132" fmla="*/ 12318 h 492336"/>
                  <a:gd name="connsiteX88-8133" fmla="*/ 269785 w 539684"/>
                  <a:gd name="connsiteY88-8134" fmla="*/ 0 h 492336"/>
                  <a:gd name="connsiteX0-8135" fmla="*/ 452459 w 539684"/>
                  <a:gd name="connsiteY0-8136" fmla="*/ 364695 h 492336"/>
                  <a:gd name="connsiteX1-8137" fmla="*/ 461766 w 539684"/>
                  <a:gd name="connsiteY1-8138" fmla="*/ 365904 h 492336"/>
                  <a:gd name="connsiteX2-8139" fmla="*/ 498990 w 539684"/>
                  <a:gd name="connsiteY2-8140" fmla="*/ 387430 h 492336"/>
                  <a:gd name="connsiteX3-8141" fmla="*/ 503485 w 539684"/>
                  <a:gd name="connsiteY3-8142" fmla="*/ 404122 h 492336"/>
                  <a:gd name="connsiteX4-8143" fmla="*/ 492882 w 539684"/>
                  <a:gd name="connsiteY4-8144" fmla="*/ 410338 h 492336"/>
                  <a:gd name="connsiteX5-8145" fmla="*/ 486659 w 539684"/>
                  <a:gd name="connsiteY5-8146" fmla="*/ 408612 h 492336"/>
                  <a:gd name="connsiteX6-8147" fmla="*/ 449550 w 539684"/>
                  <a:gd name="connsiteY6-8148" fmla="*/ 387200 h 492336"/>
                  <a:gd name="connsiteX7-8149" fmla="*/ 445055 w 539684"/>
                  <a:gd name="connsiteY7-8150" fmla="*/ 370393 h 492336"/>
                  <a:gd name="connsiteX8-8151" fmla="*/ 452459 w 539684"/>
                  <a:gd name="connsiteY8-8152" fmla="*/ 364695 h 492336"/>
                  <a:gd name="connsiteX9-8153" fmla="*/ 87225 w 539684"/>
                  <a:gd name="connsiteY9-8154" fmla="*/ 364695 h 492336"/>
                  <a:gd name="connsiteX10-8155" fmla="*/ 94629 w 539684"/>
                  <a:gd name="connsiteY10-8156" fmla="*/ 370393 h 492336"/>
                  <a:gd name="connsiteX11-8157" fmla="*/ 90134 w 539684"/>
                  <a:gd name="connsiteY11-8158" fmla="*/ 387200 h 492336"/>
                  <a:gd name="connsiteX12-8159" fmla="*/ 52910 w 539684"/>
                  <a:gd name="connsiteY12-8160" fmla="*/ 408612 h 492336"/>
                  <a:gd name="connsiteX13-8161" fmla="*/ 46802 w 539684"/>
                  <a:gd name="connsiteY13-8162" fmla="*/ 410338 h 492336"/>
                  <a:gd name="connsiteX14-8163" fmla="*/ 36199 w 539684"/>
                  <a:gd name="connsiteY14-8164" fmla="*/ 404122 h 492336"/>
                  <a:gd name="connsiteX15-8165" fmla="*/ 40694 w 539684"/>
                  <a:gd name="connsiteY15-8166" fmla="*/ 387430 h 492336"/>
                  <a:gd name="connsiteX16-8167" fmla="*/ 77918 w 539684"/>
                  <a:gd name="connsiteY16-8168" fmla="*/ 365904 h 492336"/>
                  <a:gd name="connsiteX17-8169" fmla="*/ 87225 w 539684"/>
                  <a:gd name="connsiteY17-8170" fmla="*/ 364695 h 492336"/>
                  <a:gd name="connsiteX18-8171" fmla="*/ 484369 w 539684"/>
                  <a:gd name="connsiteY18-8172" fmla="*/ 257141 h 492336"/>
                  <a:gd name="connsiteX19-8173" fmla="*/ 527353 w 539684"/>
                  <a:gd name="connsiteY19-8174" fmla="*/ 257141 h 492336"/>
                  <a:gd name="connsiteX20-8175" fmla="*/ 539684 w 539684"/>
                  <a:gd name="connsiteY20-8176" fmla="*/ 269477 h 492336"/>
                  <a:gd name="connsiteX21-8177" fmla="*/ 527353 w 539684"/>
                  <a:gd name="connsiteY21-8178" fmla="*/ 281698 h 492336"/>
                  <a:gd name="connsiteX22-8179" fmla="*/ 484369 w 539684"/>
                  <a:gd name="connsiteY22-8180" fmla="*/ 281698 h 492336"/>
                  <a:gd name="connsiteX23-8181" fmla="*/ 472153 w 539684"/>
                  <a:gd name="connsiteY23-8182" fmla="*/ 269477 h 492336"/>
                  <a:gd name="connsiteX24-8183" fmla="*/ 484369 w 539684"/>
                  <a:gd name="connsiteY24-8184" fmla="*/ 257141 h 492336"/>
                  <a:gd name="connsiteX25-8185" fmla="*/ 12331 w 539684"/>
                  <a:gd name="connsiteY25-8186" fmla="*/ 257141 h 492336"/>
                  <a:gd name="connsiteX26-8187" fmla="*/ 55200 w 539684"/>
                  <a:gd name="connsiteY26-8188" fmla="*/ 257141 h 492336"/>
                  <a:gd name="connsiteX27-8189" fmla="*/ 67531 w 539684"/>
                  <a:gd name="connsiteY27-8190" fmla="*/ 269477 h 492336"/>
                  <a:gd name="connsiteX28-8191" fmla="*/ 55200 w 539684"/>
                  <a:gd name="connsiteY28-8192" fmla="*/ 281698 h 492336"/>
                  <a:gd name="connsiteX29-8193" fmla="*/ 12331 w 539684"/>
                  <a:gd name="connsiteY29-8194" fmla="*/ 281698 h 492336"/>
                  <a:gd name="connsiteX30-8195" fmla="*/ 0 w 539684"/>
                  <a:gd name="connsiteY30-8196" fmla="*/ 269477 h 492336"/>
                  <a:gd name="connsiteX31-8197" fmla="*/ 12331 w 539684"/>
                  <a:gd name="connsiteY31-8198" fmla="*/ 257141 h 492336"/>
                  <a:gd name="connsiteX32-8199" fmla="*/ 496023 w 539684"/>
                  <a:gd name="connsiteY32-8200" fmla="*/ 129008 h 492336"/>
                  <a:gd name="connsiteX33-8201" fmla="*/ 503485 w 539684"/>
                  <a:gd name="connsiteY33-8202" fmla="*/ 134749 h 492336"/>
                  <a:gd name="connsiteX34-8203" fmla="*/ 498990 w 539684"/>
                  <a:gd name="connsiteY34-8204" fmla="*/ 151441 h 492336"/>
                  <a:gd name="connsiteX35-8205" fmla="*/ 461766 w 539684"/>
                  <a:gd name="connsiteY35-8206" fmla="*/ 172968 h 492336"/>
                  <a:gd name="connsiteX36-8207" fmla="*/ 455658 w 539684"/>
                  <a:gd name="connsiteY36-8208" fmla="*/ 174579 h 492336"/>
                  <a:gd name="connsiteX37-8209" fmla="*/ 445055 w 539684"/>
                  <a:gd name="connsiteY37-8210" fmla="*/ 168478 h 492336"/>
                  <a:gd name="connsiteX38-8211" fmla="*/ 449550 w 539684"/>
                  <a:gd name="connsiteY38-8212" fmla="*/ 151671 h 492336"/>
                  <a:gd name="connsiteX39-8213" fmla="*/ 486659 w 539684"/>
                  <a:gd name="connsiteY39-8214" fmla="*/ 130260 h 492336"/>
                  <a:gd name="connsiteX40-8215" fmla="*/ 496023 w 539684"/>
                  <a:gd name="connsiteY40-8216" fmla="*/ 129008 h 492336"/>
                  <a:gd name="connsiteX41-8217" fmla="*/ 43604 w 539684"/>
                  <a:gd name="connsiteY41-8218" fmla="*/ 129008 h 492336"/>
                  <a:gd name="connsiteX42-8219" fmla="*/ 52910 w 539684"/>
                  <a:gd name="connsiteY42-8220" fmla="*/ 130260 h 492336"/>
                  <a:gd name="connsiteX43-8221" fmla="*/ 90134 w 539684"/>
                  <a:gd name="connsiteY43-8222" fmla="*/ 151671 h 492336"/>
                  <a:gd name="connsiteX44-8223" fmla="*/ 94629 w 539684"/>
                  <a:gd name="connsiteY44-8224" fmla="*/ 168478 h 492336"/>
                  <a:gd name="connsiteX45-8225" fmla="*/ 84026 w 539684"/>
                  <a:gd name="connsiteY45-8226" fmla="*/ 174579 h 492336"/>
                  <a:gd name="connsiteX46-8227" fmla="*/ 77918 w 539684"/>
                  <a:gd name="connsiteY46-8228" fmla="*/ 172968 h 492336"/>
                  <a:gd name="connsiteX47-8229" fmla="*/ 40694 w 539684"/>
                  <a:gd name="connsiteY47-8230" fmla="*/ 151441 h 492336"/>
                  <a:gd name="connsiteX48-8231" fmla="*/ 36199 w 539684"/>
                  <a:gd name="connsiteY48-8232" fmla="*/ 134749 h 492336"/>
                  <a:gd name="connsiteX49-8233" fmla="*/ 43604 w 539684"/>
                  <a:gd name="connsiteY49-8234" fmla="*/ 129008 h 492336"/>
                  <a:gd name="connsiteX50-8235" fmla="*/ 267591 w 539684"/>
                  <a:gd name="connsiteY50-8236" fmla="*/ 115653 h 492336"/>
                  <a:gd name="connsiteX51-8237" fmla="*/ 425015 w 539684"/>
                  <a:gd name="connsiteY51-8238" fmla="*/ 270629 h 492336"/>
                  <a:gd name="connsiteX52-8239" fmla="*/ 409572 w 539684"/>
                  <a:gd name="connsiteY52-8240" fmla="*/ 338165 h 492336"/>
                  <a:gd name="connsiteX53-8241" fmla="*/ 365434 w 539684"/>
                  <a:gd name="connsiteY53-8242" fmla="*/ 488539 h 492336"/>
                  <a:gd name="connsiteX54-8243" fmla="*/ 365434 w 539684"/>
                  <a:gd name="connsiteY54-8244" fmla="*/ 492336 h 492336"/>
                  <a:gd name="connsiteX55-8245" fmla="*/ 334318 w 539684"/>
                  <a:gd name="connsiteY55-8246" fmla="*/ 492336 h 492336"/>
                  <a:gd name="connsiteX56-8247" fmla="*/ 334318 w 539684"/>
                  <a:gd name="connsiteY56-8248" fmla="*/ 387293 h 492336"/>
                  <a:gd name="connsiteX57-8249" fmla="*/ 205359 w 539684"/>
                  <a:gd name="connsiteY57-8250" fmla="*/ 492336 h 492336"/>
                  <a:gd name="connsiteX58-8251" fmla="*/ 174243 w 539684"/>
                  <a:gd name="connsiteY58-8252" fmla="*/ 492336 h 492336"/>
                  <a:gd name="connsiteX59-8253" fmla="*/ 174243 w 539684"/>
                  <a:gd name="connsiteY59-8254" fmla="*/ 489230 h 492336"/>
                  <a:gd name="connsiteX60-8255" fmla="*/ 131257 w 539684"/>
                  <a:gd name="connsiteY60-8256" fmla="*/ 340466 h 492336"/>
                  <a:gd name="connsiteX61-8257" fmla="*/ 114662 w 539684"/>
                  <a:gd name="connsiteY61-8258" fmla="*/ 271089 h 492336"/>
                  <a:gd name="connsiteX62-8259" fmla="*/ 267591 w 539684"/>
                  <a:gd name="connsiteY62-8260" fmla="*/ 115653 h 492336"/>
                  <a:gd name="connsiteX63-8261" fmla="*/ 395400 w 539684"/>
                  <a:gd name="connsiteY63-8262" fmla="*/ 34872 h 492336"/>
                  <a:gd name="connsiteX64-8263" fmla="*/ 404717 w 539684"/>
                  <a:gd name="connsiteY64-8264" fmla="*/ 36123 h 492336"/>
                  <a:gd name="connsiteX65-8265" fmla="*/ 409210 w 539684"/>
                  <a:gd name="connsiteY65-8266" fmla="*/ 52806 h 492336"/>
                  <a:gd name="connsiteX66-8267" fmla="*/ 387782 w 539684"/>
                  <a:gd name="connsiteY66-8268" fmla="*/ 89968 h 492336"/>
                  <a:gd name="connsiteX67-8269" fmla="*/ 377068 w 539684"/>
                  <a:gd name="connsiteY67-8270" fmla="*/ 96181 h 492336"/>
                  <a:gd name="connsiteX68-8271" fmla="*/ 370963 w 539684"/>
                  <a:gd name="connsiteY68-8272" fmla="*/ 94455 h 492336"/>
                  <a:gd name="connsiteX69-8273" fmla="*/ 366470 w 539684"/>
                  <a:gd name="connsiteY69-8274" fmla="*/ 77772 h 492336"/>
                  <a:gd name="connsiteX70-8275" fmla="*/ 387898 w 539684"/>
                  <a:gd name="connsiteY70-8276" fmla="*/ 40610 h 492336"/>
                  <a:gd name="connsiteX71-8277" fmla="*/ 395400 w 539684"/>
                  <a:gd name="connsiteY71-8278" fmla="*/ 34872 h 492336"/>
                  <a:gd name="connsiteX72-8279" fmla="*/ 144269 w 539684"/>
                  <a:gd name="connsiteY72-8280" fmla="*/ 34872 h 492336"/>
                  <a:gd name="connsiteX73-8281" fmla="*/ 151671 w 539684"/>
                  <a:gd name="connsiteY73-8282" fmla="*/ 40610 h 492336"/>
                  <a:gd name="connsiteX74-8283" fmla="*/ 173214 w 539684"/>
                  <a:gd name="connsiteY74-8284" fmla="*/ 77772 h 492336"/>
                  <a:gd name="connsiteX75-8285" fmla="*/ 168721 w 539684"/>
                  <a:gd name="connsiteY75-8286" fmla="*/ 94455 h 492336"/>
                  <a:gd name="connsiteX76-8287" fmla="*/ 162500 w 539684"/>
                  <a:gd name="connsiteY76-8288" fmla="*/ 96181 h 492336"/>
                  <a:gd name="connsiteX77-8289" fmla="*/ 151902 w 539684"/>
                  <a:gd name="connsiteY77-8290" fmla="*/ 89968 h 492336"/>
                  <a:gd name="connsiteX78-8291" fmla="*/ 130474 w 539684"/>
                  <a:gd name="connsiteY78-8292" fmla="*/ 52806 h 492336"/>
                  <a:gd name="connsiteX79-8293" fmla="*/ 134967 w 539684"/>
                  <a:gd name="connsiteY79-8294" fmla="*/ 36123 h 492336"/>
                  <a:gd name="connsiteX80-8295" fmla="*/ 144269 w 539684"/>
                  <a:gd name="connsiteY80-8296" fmla="*/ 34872 h 492336"/>
                  <a:gd name="connsiteX81-8297" fmla="*/ 269785 w 539684"/>
                  <a:gd name="connsiteY81-8298" fmla="*/ 0 h 492336"/>
                  <a:gd name="connsiteX82-8299" fmla="*/ 282121 w 539684"/>
                  <a:gd name="connsiteY82-8300" fmla="*/ 12318 h 492336"/>
                  <a:gd name="connsiteX83-8301" fmla="*/ 282121 w 539684"/>
                  <a:gd name="connsiteY83-8302" fmla="*/ 55258 h 492336"/>
                  <a:gd name="connsiteX84-8303" fmla="*/ 269785 w 539684"/>
                  <a:gd name="connsiteY84-8304" fmla="*/ 67461 h 492336"/>
                  <a:gd name="connsiteX85-8305" fmla="*/ 257564 w 539684"/>
                  <a:gd name="connsiteY85-8306" fmla="*/ 55258 h 492336"/>
                  <a:gd name="connsiteX86-8307" fmla="*/ 257564 w 539684"/>
                  <a:gd name="connsiteY86-8308" fmla="*/ 12318 h 492336"/>
                  <a:gd name="connsiteX87-8309" fmla="*/ 269785 w 539684"/>
                  <a:gd name="connsiteY87-8310" fmla="*/ 0 h 492336"/>
                  <a:gd name="connsiteX0-8311" fmla="*/ 452459 w 539684"/>
                  <a:gd name="connsiteY0-8312" fmla="*/ 364695 h 492336"/>
                  <a:gd name="connsiteX1-8313" fmla="*/ 461766 w 539684"/>
                  <a:gd name="connsiteY1-8314" fmla="*/ 365904 h 492336"/>
                  <a:gd name="connsiteX2-8315" fmla="*/ 498990 w 539684"/>
                  <a:gd name="connsiteY2-8316" fmla="*/ 387430 h 492336"/>
                  <a:gd name="connsiteX3-8317" fmla="*/ 503485 w 539684"/>
                  <a:gd name="connsiteY3-8318" fmla="*/ 404122 h 492336"/>
                  <a:gd name="connsiteX4-8319" fmla="*/ 492882 w 539684"/>
                  <a:gd name="connsiteY4-8320" fmla="*/ 410338 h 492336"/>
                  <a:gd name="connsiteX5-8321" fmla="*/ 486659 w 539684"/>
                  <a:gd name="connsiteY5-8322" fmla="*/ 408612 h 492336"/>
                  <a:gd name="connsiteX6-8323" fmla="*/ 449550 w 539684"/>
                  <a:gd name="connsiteY6-8324" fmla="*/ 387200 h 492336"/>
                  <a:gd name="connsiteX7-8325" fmla="*/ 445055 w 539684"/>
                  <a:gd name="connsiteY7-8326" fmla="*/ 370393 h 492336"/>
                  <a:gd name="connsiteX8-8327" fmla="*/ 452459 w 539684"/>
                  <a:gd name="connsiteY8-8328" fmla="*/ 364695 h 492336"/>
                  <a:gd name="connsiteX9-8329" fmla="*/ 87225 w 539684"/>
                  <a:gd name="connsiteY9-8330" fmla="*/ 364695 h 492336"/>
                  <a:gd name="connsiteX10-8331" fmla="*/ 94629 w 539684"/>
                  <a:gd name="connsiteY10-8332" fmla="*/ 370393 h 492336"/>
                  <a:gd name="connsiteX11-8333" fmla="*/ 90134 w 539684"/>
                  <a:gd name="connsiteY11-8334" fmla="*/ 387200 h 492336"/>
                  <a:gd name="connsiteX12-8335" fmla="*/ 52910 w 539684"/>
                  <a:gd name="connsiteY12-8336" fmla="*/ 408612 h 492336"/>
                  <a:gd name="connsiteX13-8337" fmla="*/ 46802 w 539684"/>
                  <a:gd name="connsiteY13-8338" fmla="*/ 410338 h 492336"/>
                  <a:gd name="connsiteX14-8339" fmla="*/ 36199 w 539684"/>
                  <a:gd name="connsiteY14-8340" fmla="*/ 404122 h 492336"/>
                  <a:gd name="connsiteX15-8341" fmla="*/ 40694 w 539684"/>
                  <a:gd name="connsiteY15-8342" fmla="*/ 387430 h 492336"/>
                  <a:gd name="connsiteX16-8343" fmla="*/ 77918 w 539684"/>
                  <a:gd name="connsiteY16-8344" fmla="*/ 365904 h 492336"/>
                  <a:gd name="connsiteX17-8345" fmla="*/ 87225 w 539684"/>
                  <a:gd name="connsiteY17-8346" fmla="*/ 364695 h 492336"/>
                  <a:gd name="connsiteX18-8347" fmla="*/ 484369 w 539684"/>
                  <a:gd name="connsiteY18-8348" fmla="*/ 257141 h 492336"/>
                  <a:gd name="connsiteX19-8349" fmla="*/ 527353 w 539684"/>
                  <a:gd name="connsiteY19-8350" fmla="*/ 257141 h 492336"/>
                  <a:gd name="connsiteX20-8351" fmla="*/ 539684 w 539684"/>
                  <a:gd name="connsiteY20-8352" fmla="*/ 269477 h 492336"/>
                  <a:gd name="connsiteX21-8353" fmla="*/ 527353 w 539684"/>
                  <a:gd name="connsiteY21-8354" fmla="*/ 281698 h 492336"/>
                  <a:gd name="connsiteX22-8355" fmla="*/ 484369 w 539684"/>
                  <a:gd name="connsiteY22-8356" fmla="*/ 281698 h 492336"/>
                  <a:gd name="connsiteX23-8357" fmla="*/ 472153 w 539684"/>
                  <a:gd name="connsiteY23-8358" fmla="*/ 269477 h 492336"/>
                  <a:gd name="connsiteX24-8359" fmla="*/ 484369 w 539684"/>
                  <a:gd name="connsiteY24-8360" fmla="*/ 257141 h 492336"/>
                  <a:gd name="connsiteX25-8361" fmla="*/ 12331 w 539684"/>
                  <a:gd name="connsiteY25-8362" fmla="*/ 257141 h 492336"/>
                  <a:gd name="connsiteX26-8363" fmla="*/ 55200 w 539684"/>
                  <a:gd name="connsiteY26-8364" fmla="*/ 257141 h 492336"/>
                  <a:gd name="connsiteX27-8365" fmla="*/ 67531 w 539684"/>
                  <a:gd name="connsiteY27-8366" fmla="*/ 269477 h 492336"/>
                  <a:gd name="connsiteX28-8367" fmla="*/ 55200 w 539684"/>
                  <a:gd name="connsiteY28-8368" fmla="*/ 281698 h 492336"/>
                  <a:gd name="connsiteX29-8369" fmla="*/ 12331 w 539684"/>
                  <a:gd name="connsiteY29-8370" fmla="*/ 281698 h 492336"/>
                  <a:gd name="connsiteX30-8371" fmla="*/ 0 w 539684"/>
                  <a:gd name="connsiteY30-8372" fmla="*/ 269477 h 492336"/>
                  <a:gd name="connsiteX31-8373" fmla="*/ 12331 w 539684"/>
                  <a:gd name="connsiteY31-8374" fmla="*/ 257141 h 492336"/>
                  <a:gd name="connsiteX32-8375" fmla="*/ 496023 w 539684"/>
                  <a:gd name="connsiteY32-8376" fmla="*/ 129008 h 492336"/>
                  <a:gd name="connsiteX33-8377" fmla="*/ 503485 w 539684"/>
                  <a:gd name="connsiteY33-8378" fmla="*/ 134749 h 492336"/>
                  <a:gd name="connsiteX34-8379" fmla="*/ 498990 w 539684"/>
                  <a:gd name="connsiteY34-8380" fmla="*/ 151441 h 492336"/>
                  <a:gd name="connsiteX35-8381" fmla="*/ 461766 w 539684"/>
                  <a:gd name="connsiteY35-8382" fmla="*/ 172968 h 492336"/>
                  <a:gd name="connsiteX36-8383" fmla="*/ 455658 w 539684"/>
                  <a:gd name="connsiteY36-8384" fmla="*/ 174579 h 492336"/>
                  <a:gd name="connsiteX37-8385" fmla="*/ 445055 w 539684"/>
                  <a:gd name="connsiteY37-8386" fmla="*/ 168478 h 492336"/>
                  <a:gd name="connsiteX38-8387" fmla="*/ 449550 w 539684"/>
                  <a:gd name="connsiteY38-8388" fmla="*/ 151671 h 492336"/>
                  <a:gd name="connsiteX39-8389" fmla="*/ 486659 w 539684"/>
                  <a:gd name="connsiteY39-8390" fmla="*/ 130260 h 492336"/>
                  <a:gd name="connsiteX40-8391" fmla="*/ 496023 w 539684"/>
                  <a:gd name="connsiteY40-8392" fmla="*/ 129008 h 492336"/>
                  <a:gd name="connsiteX41-8393" fmla="*/ 43604 w 539684"/>
                  <a:gd name="connsiteY41-8394" fmla="*/ 129008 h 492336"/>
                  <a:gd name="connsiteX42-8395" fmla="*/ 52910 w 539684"/>
                  <a:gd name="connsiteY42-8396" fmla="*/ 130260 h 492336"/>
                  <a:gd name="connsiteX43-8397" fmla="*/ 90134 w 539684"/>
                  <a:gd name="connsiteY43-8398" fmla="*/ 151671 h 492336"/>
                  <a:gd name="connsiteX44-8399" fmla="*/ 94629 w 539684"/>
                  <a:gd name="connsiteY44-8400" fmla="*/ 168478 h 492336"/>
                  <a:gd name="connsiteX45-8401" fmla="*/ 84026 w 539684"/>
                  <a:gd name="connsiteY45-8402" fmla="*/ 174579 h 492336"/>
                  <a:gd name="connsiteX46-8403" fmla="*/ 77918 w 539684"/>
                  <a:gd name="connsiteY46-8404" fmla="*/ 172968 h 492336"/>
                  <a:gd name="connsiteX47-8405" fmla="*/ 40694 w 539684"/>
                  <a:gd name="connsiteY47-8406" fmla="*/ 151441 h 492336"/>
                  <a:gd name="connsiteX48-8407" fmla="*/ 36199 w 539684"/>
                  <a:gd name="connsiteY48-8408" fmla="*/ 134749 h 492336"/>
                  <a:gd name="connsiteX49-8409" fmla="*/ 43604 w 539684"/>
                  <a:gd name="connsiteY49-8410" fmla="*/ 129008 h 492336"/>
                  <a:gd name="connsiteX50-8411" fmla="*/ 267591 w 539684"/>
                  <a:gd name="connsiteY50-8412" fmla="*/ 115653 h 492336"/>
                  <a:gd name="connsiteX51-8413" fmla="*/ 425015 w 539684"/>
                  <a:gd name="connsiteY51-8414" fmla="*/ 270629 h 492336"/>
                  <a:gd name="connsiteX52-8415" fmla="*/ 409572 w 539684"/>
                  <a:gd name="connsiteY52-8416" fmla="*/ 338165 h 492336"/>
                  <a:gd name="connsiteX53-8417" fmla="*/ 365434 w 539684"/>
                  <a:gd name="connsiteY53-8418" fmla="*/ 488539 h 492336"/>
                  <a:gd name="connsiteX54-8419" fmla="*/ 365434 w 539684"/>
                  <a:gd name="connsiteY54-8420" fmla="*/ 492336 h 492336"/>
                  <a:gd name="connsiteX55-8421" fmla="*/ 334318 w 539684"/>
                  <a:gd name="connsiteY55-8422" fmla="*/ 492336 h 492336"/>
                  <a:gd name="connsiteX56-8423" fmla="*/ 205359 w 539684"/>
                  <a:gd name="connsiteY56-8424" fmla="*/ 492336 h 492336"/>
                  <a:gd name="connsiteX57-8425" fmla="*/ 174243 w 539684"/>
                  <a:gd name="connsiteY57-8426" fmla="*/ 492336 h 492336"/>
                  <a:gd name="connsiteX58-8427" fmla="*/ 174243 w 539684"/>
                  <a:gd name="connsiteY58-8428" fmla="*/ 489230 h 492336"/>
                  <a:gd name="connsiteX59-8429" fmla="*/ 131257 w 539684"/>
                  <a:gd name="connsiteY59-8430" fmla="*/ 340466 h 492336"/>
                  <a:gd name="connsiteX60-8431" fmla="*/ 114662 w 539684"/>
                  <a:gd name="connsiteY60-8432" fmla="*/ 271089 h 492336"/>
                  <a:gd name="connsiteX61-8433" fmla="*/ 267591 w 539684"/>
                  <a:gd name="connsiteY61-8434" fmla="*/ 115653 h 492336"/>
                  <a:gd name="connsiteX62-8435" fmla="*/ 395400 w 539684"/>
                  <a:gd name="connsiteY62-8436" fmla="*/ 34872 h 492336"/>
                  <a:gd name="connsiteX63-8437" fmla="*/ 404717 w 539684"/>
                  <a:gd name="connsiteY63-8438" fmla="*/ 36123 h 492336"/>
                  <a:gd name="connsiteX64-8439" fmla="*/ 409210 w 539684"/>
                  <a:gd name="connsiteY64-8440" fmla="*/ 52806 h 492336"/>
                  <a:gd name="connsiteX65-8441" fmla="*/ 387782 w 539684"/>
                  <a:gd name="connsiteY65-8442" fmla="*/ 89968 h 492336"/>
                  <a:gd name="connsiteX66-8443" fmla="*/ 377068 w 539684"/>
                  <a:gd name="connsiteY66-8444" fmla="*/ 96181 h 492336"/>
                  <a:gd name="connsiteX67-8445" fmla="*/ 370963 w 539684"/>
                  <a:gd name="connsiteY67-8446" fmla="*/ 94455 h 492336"/>
                  <a:gd name="connsiteX68-8447" fmla="*/ 366470 w 539684"/>
                  <a:gd name="connsiteY68-8448" fmla="*/ 77772 h 492336"/>
                  <a:gd name="connsiteX69-8449" fmla="*/ 387898 w 539684"/>
                  <a:gd name="connsiteY69-8450" fmla="*/ 40610 h 492336"/>
                  <a:gd name="connsiteX70-8451" fmla="*/ 395400 w 539684"/>
                  <a:gd name="connsiteY70-8452" fmla="*/ 34872 h 492336"/>
                  <a:gd name="connsiteX71-8453" fmla="*/ 144269 w 539684"/>
                  <a:gd name="connsiteY71-8454" fmla="*/ 34872 h 492336"/>
                  <a:gd name="connsiteX72-8455" fmla="*/ 151671 w 539684"/>
                  <a:gd name="connsiteY72-8456" fmla="*/ 40610 h 492336"/>
                  <a:gd name="connsiteX73-8457" fmla="*/ 173214 w 539684"/>
                  <a:gd name="connsiteY73-8458" fmla="*/ 77772 h 492336"/>
                  <a:gd name="connsiteX74-8459" fmla="*/ 168721 w 539684"/>
                  <a:gd name="connsiteY74-8460" fmla="*/ 94455 h 492336"/>
                  <a:gd name="connsiteX75-8461" fmla="*/ 162500 w 539684"/>
                  <a:gd name="connsiteY75-8462" fmla="*/ 96181 h 492336"/>
                  <a:gd name="connsiteX76-8463" fmla="*/ 151902 w 539684"/>
                  <a:gd name="connsiteY76-8464" fmla="*/ 89968 h 492336"/>
                  <a:gd name="connsiteX77-8465" fmla="*/ 130474 w 539684"/>
                  <a:gd name="connsiteY77-8466" fmla="*/ 52806 h 492336"/>
                  <a:gd name="connsiteX78-8467" fmla="*/ 134967 w 539684"/>
                  <a:gd name="connsiteY78-8468" fmla="*/ 36123 h 492336"/>
                  <a:gd name="connsiteX79-8469" fmla="*/ 144269 w 539684"/>
                  <a:gd name="connsiteY79-8470" fmla="*/ 34872 h 492336"/>
                  <a:gd name="connsiteX80-8471" fmla="*/ 269785 w 539684"/>
                  <a:gd name="connsiteY80-8472" fmla="*/ 0 h 492336"/>
                  <a:gd name="connsiteX81-8473" fmla="*/ 282121 w 539684"/>
                  <a:gd name="connsiteY81-8474" fmla="*/ 12318 h 492336"/>
                  <a:gd name="connsiteX82-8475" fmla="*/ 282121 w 539684"/>
                  <a:gd name="connsiteY82-8476" fmla="*/ 55258 h 492336"/>
                  <a:gd name="connsiteX83-8477" fmla="*/ 269785 w 539684"/>
                  <a:gd name="connsiteY83-8478" fmla="*/ 67461 h 492336"/>
                  <a:gd name="connsiteX84-8479" fmla="*/ 257564 w 539684"/>
                  <a:gd name="connsiteY84-8480" fmla="*/ 55258 h 492336"/>
                  <a:gd name="connsiteX85-8481" fmla="*/ 257564 w 539684"/>
                  <a:gd name="connsiteY85-8482" fmla="*/ 12318 h 492336"/>
                  <a:gd name="connsiteX86-8483" fmla="*/ 269785 w 539684"/>
                  <a:gd name="connsiteY86-8484" fmla="*/ 0 h 492336"/>
                  <a:gd name="connsiteX0-8485" fmla="*/ 452459 w 539684"/>
                  <a:gd name="connsiteY0-8486" fmla="*/ 364695 h 492336"/>
                  <a:gd name="connsiteX1-8487" fmla="*/ 461766 w 539684"/>
                  <a:gd name="connsiteY1-8488" fmla="*/ 365904 h 492336"/>
                  <a:gd name="connsiteX2-8489" fmla="*/ 498990 w 539684"/>
                  <a:gd name="connsiteY2-8490" fmla="*/ 387430 h 492336"/>
                  <a:gd name="connsiteX3-8491" fmla="*/ 503485 w 539684"/>
                  <a:gd name="connsiteY3-8492" fmla="*/ 404122 h 492336"/>
                  <a:gd name="connsiteX4-8493" fmla="*/ 492882 w 539684"/>
                  <a:gd name="connsiteY4-8494" fmla="*/ 410338 h 492336"/>
                  <a:gd name="connsiteX5-8495" fmla="*/ 486659 w 539684"/>
                  <a:gd name="connsiteY5-8496" fmla="*/ 408612 h 492336"/>
                  <a:gd name="connsiteX6-8497" fmla="*/ 449550 w 539684"/>
                  <a:gd name="connsiteY6-8498" fmla="*/ 387200 h 492336"/>
                  <a:gd name="connsiteX7-8499" fmla="*/ 445055 w 539684"/>
                  <a:gd name="connsiteY7-8500" fmla="*/ 370393 h 492336"/>
                  <a:gd name="connsiteX8-8501" fmla="*/ 452459 w 539684"/>
                  <a:gd name="connsiteY8-8502" fmla="*/ 364695 h 492336"/>
                  <a:gd name="connsiteX9-8503" fmla="*/ 87225 w 539684"/>
                  <a:gd name="connsiteY9-8504" fmla="*/ 364695 h 492336"/>
                  <a:gd name="connsiteX10-8505" fmla="*/ 94629 w 539684"/>
                  <a:gd name="connsiteY10-8506" fmla="*/ 370393 h 492336"/>
                  <a:gd name="connsiteX11-8507" fmla="*/ 90134 w 539684"/>
                  <a:gd name="connsiteY11-8508" fmla="*/ 387200 h 492336"/>
                  <a:gd name="connsiteX12-8509" fmla="*/ 52910 w 539684"/>
                  <a:gd name="connsiteY12-8510" fmla="*/ 408612 h 492336"/>
                  <a:gd name="connsiteX13-8511" fmla="*/ 46802 w 539684"/>
                  <a:gd name="connsiteY13-8512" fmla="*/ 410338 h 492336"/>
                  <a:gd name="connsiteX14-8513" fmla="*/ 36199 w 539684"/>
                  <a:gd name="connsiteY14-8514" fmla="*/ 404122 h 492336"/>
                  <a:gd name="connsiteX15-8515" fmla="*/ 40694 w 539684"/>
                  <a:gd name="connsiteY15-8516" fmla="*/ 387430 h 492336"/>
                  <a:gd name="connsiteX16-8517" fmla="*/ 77918 w 539684"/>
                  <a:gd name="connsiteY16-8518" fmla="*/ 365904 h 492336"/>
                  <a:gd name="connsiteX17-8519" fmla="*/ 87225 w 539684"/>
                  <a:gd name="connsiteY17-8520" fmla="*/ 364695 h 492336"/>
                  <a:gd name="connsiteX18-8521" fmla="*/ 484369 w 539684"/>
                  <a:gd name="connsiteY18-8522" fmla="*/ 257141 h 492336"/>
                  <a:gd name="connsiteX19-8523" fmla="*/ 527353 w 539684"/>
                  <a:gd name="connsiteY19-8524" fmla="*/ 257141 h 492336"/>
                  <a:gd name="connsiteX20-8525" fmla="*/ 539684 w 539684"/>
                  <a:gd name="connsiteY20-8526" fmla="*/ 269477 h 492336"/>
                  <a:gd name="connsiteX21-8527" fmla="*/ 527353 w 539684"/>
                  <a:gd name="connsiteY21-8528" fmla="*/ 281698 h 492336"/>
                  <a:gd name="connsiteX22-8529" fmla="*/ 484369 w 539684"/>
                  <a:gd name="connsiteY22-8530" fmla="*/ 281698 h 492336"/>
                  <a:gd name="connsiteX23-8531" fmla="*/ 472153 w 539684"/>
                  <a:gd name="connsiteY23-8532" fmla="*/ 269477 h 492336"/>
                  <a:gd name="connsiteX24-8533" fmla="*/ 484369 w 539684"/>
                  <a:gd name="connsiteY24-8534" fmla="*/ 257141 h 492336"/>
                  <a:gd name="connsiteX25-8535" fmla="*/ 12331 w 539684"/>
                  <a:gd name="connsiteY25-8536" fmla="*/ 257141 h 492336"/>
                  <a:gd name="connsiteX26-8537" fmla="*/ 55200 w 539684"/>
                  <a:gd name="connsiteY26-8538" fmla="*/ 257141 h 492336"/>
                  <a:gd name="connsiteX27-8539" fmla="*/ 67531 w 539684"/>
                  <a:gd name="connsiteY27-8540" fmla="*/ 269477 h 492336"/>
                  <a:gd name="connsiteX28-8541" fmla="*/ 55200 w 539684"/>
                  <a:gd name="connsiteY28-8542" fmla="*/ 281698 h 492336"/>
                  <a:gd name="connsiteX29-8543" fmla="*/ 12331 w 539684"/>
                  <a:gd name="connsiteY29-8544" fmla="*/ 281698 h 492336"/>
                  <a:gd name="connsiteX30-8545" fmla="*/ 0 w 539684"/>
                  <a:gd name="connsiteY30-8546" fmla="*/ 269477 h 492336"/>
                  <a:gd name="connsiteX31-8547" fmla="*/ 12331 w 539684"/>
                  <a:gd name="connsiteY31-8548" fmla="*/ 257141 h 492336"/>
                  <a:gd name="connsiteX32-8549" fmla="*/ 496023 w 539684"/>
                  <a:gd name="connsiteY32-8550" fmla="*/ 129008 h 492336"/>
                  <a:gd name="connsiteX33-8551" fmla="*/ 503485 w 539684"/>
                  <a:gd name="connsiteY33-8552" fmla="*/ 134749 h 492336"/>
                  <a:gd name="connsiteX34-8553" fmla="*/ 498990 w 539684"/>
                  <a:gd name="connsiteY34-8554" fmla="*/ 151441 h 492336"/>
                  <a:gd name="connsiteX35-8555" fmla="*/ 461766 w 539684"/>
                  <a:gd name="connsiteY35-8556" fmla="*/ 172968 h 492336"/>
                  <a:gd name="connsiteX36-8557" fmla="*/ 455658 w 539684"/>
                  <a:gd name="connsiteY36-8558" fmla="*/ 174579 h 492336"/>
                  <a:gd name="connsiteX37-8559" fmla="*/ 445055 w 539684"/>
                  <a:gd name="connsiteY37-8560" fmla="*/ 168478 h 492336"/>
                  <a:gd name="connsiteX38-8561" fmla="*/ 449550 w 539684"/>
                  <a:gd name="connsiteY38-8562" fmla="*/ 151671 h 492336"/>
                  <a:gd name="connsiteX39-8563" fmla="*/ 486659 w 539684"/>
                  <a:gd name="connsiteY39-8564" fmla="*/ 130260 h 492336"/>
                  <a:gd name="connsiteX40-8565" fmla="*/ 496023 w 539684"/>
                  <a:gd name="connsiteY40-8566" fmla="*/ 129008 h 492336"/>
                  <a:gd name="connsiteX41-8567" fmla="*/ 43604 w 539684"/>
                  <a:gd name="connsiteY41-8568" fmla="*/ 129008 h 492336"/>
                  <a:gd name="connsiteX42-8569" fmla="*/ 52910 w 539684"/>
                  <a:gd name="connsiteY42-8570" fmla="*/ 130260 h 492336"/>
                  <a:gd name="connsiteX43-8571" fmla="*/ 90134 w 539684"/>
                  <a:gd name="connsiteY43-8572" fmla="*/ 151671 h 492336"/>
                  <a:gd name="connsiteX44-8573" fmla="*/ 94629 w 539684"/>
                  <a:gd name="connsiteY44-8574" fmla="*/ 168478 h 492336"/>
                  <a:gd name="connsiteX45-8575" fmla="*/ 84026 w 539684"/>
                  <a:gd name="connsiteY45-8576" fmla="*/ 174579 h 492336"/>
                  <a:gd name="connsiteX46-8577" fmla="*/ 77918 w 539684"/>
                  <a:gd name="connsiteY46-8578" fmla="*/ 172968 h 492336"/>
                  <a:gd name="connsiteX47-8579" fmla="*/ 40694 w 539684"/>
                  <a:gd name="connsiteY47-8580" fmla="*/ 151441 h 492336"/>
                  <a:gd name="connsiteX48-8581" fmla="*/ 36199 w 539684"/>
                  <a:gd name="connsiteY48-8582" fmla="*/ 134749 h 492336"/>
                  <a:gd name="connsiteX49-8583" fmla="*/ 43604 w 539684"/>
                  <a:gd name="connsiteY49-8584" fmla="*/ 129008 h 492336"/>
                  <a:gd name="connsiteX50-8585" fmla="*/ 267591 w 539684"/>
                  <a:gd name="connsiteY50-8586" fmla="*/ 115653 h 492336"/>
                  <a:gd name="connsiteX51-8587" fmla="*/ 425015 w 539684"/>
                  <a:gd name="connsiteY51-8588" fmla="*/ 270629 h 492336"/>
                  <a:gd name="connsiteX52-8589" fmla="*/ 409572 w 539684"/>
                  <a:gd name="connsiteY52-8590" fmla="*/ 338165 h 492336"/>
                  <a:gd name="connsiteX53-8591" fmla="*/ 365434 w 539684"/>
                  <a:gd name="connsiteY53-8592" fmla="*/ 488539 h 492336"/>
                  <a:gd name="connsiteX54-8593" fmla="*/ 365434 w 539684"/>
                  <a:gd name="connsiteY54-8594" fmla="*/ 492336 h 492336"/>
                  <a:gd name="connsiteX55-8595" fmla="*/ 205359 w 539684"/>
                  <a:gd name="connsiteY55-8596" fmla="*/ 492336 h 492336"/>
                  <a:gd name="connsiteX56-8597" fmla="*/ 174243 w 539684"/>
                  <a:gd name="connsiteY56-8598" fmla="*/ 492336 h 492336"/>
                  <a:gd name="connsiteX57-8599" fmla="*/ 174243 w 539684"/>
                  <a:gd name="connsiteY57-8600" fmla="*/ 489230 h 492336"/>
                  <a:gd name="connsiteX58-8601" fmla="*/ 131257 w 539684"/>
                  <a:gd name="connsiteY58-8602" fmla="*/ 340466 h 492336"/>
                  <a:gd name="connsiteX59-8603" fmla="*/ 114662 w 539684"/>
                  <a:gd name="connsiteY59-8604" fmla="*/ 271089 h 492336"/>
                  <a:gd name="connsiteX60-8605" fmla="*/ 267591 w 539684"/>
                  <a:gd name="connsiteY60-8606" fmla="*/ 115653 h 492336"/>
                  <a:gd name="connsiteX61-8607" fmla="*/ 395400 w 539684"/>
                  <a:gd name="connsiteY61-8608" fmla="*/ 34872 h 492336"/>
                  <a:gd name="connsiteX62-8609" fmla="*/ 404717 w 539684"/>
                  <a:gd name="connsiteY62-8610" fmla="*/ 36123 h 492336"/>
                  <a:gd name="connsiteX63-8611" fmla="*/ 409210 w 539684"/>
                  <a:gd name="connsiteY63-8612" fmla="*/ 52806 h 492336"/>
                  <a:gd name="connsiteX64-8613" fmla="*/ 387782 w 539684"/>
                  <a:gd name="connsiteY64-8614" fmla="*/ 89968 h 492336"/>
                  <a:gd name="connsiteX65-8615" fmla="*/ 377068 w 539684"/>
                  <a:gd name="connsiteY65-8616" fmla="*/ 96181 h 492336"/>
                  <a:gd name="connsiteX66-8617" fmla="*/ 370963 w 539684"/>
                  <a:gd name="connsiteY66-8618" fmla="*/ 94455 h 492336"/>
                  <a:gd name="connsiteX67-8619" fmla="*/ 366470 w 539684"/>
                  <a:gd name="connsiteY67-8620" fmla="*/ 77772 h 492336"/>
                  <a:gd name="connsiteX68-8621" fmla="*/ 387898 w 539684"/>
                  <a:gd name="connsiteY68-8622" fmla="*/ 40610 h 492336"/>
                  <a:gd name="connsiteX69-8623" fmla="*/ 395400 w 539684"/>
                  <a:gd name="connsiteY69-8624" fmla="*/ 34872 h 492336"/>
                  <a:gd name="connsiteX70-8625" fmla="*/ 144269 w 539684"/>
                  <a:gd name="connsiteY70-8626" fmla="*/ 34872 h 492336"/>
                  <a:gd name="connsiteX71-8627" fmla="*/ 151671 w 539684"/>
                  <a:gd name="connsiteY71-8628" fmla="*/ 40610 h 492336"/>
                  <a:gd name="connsiteX72-8629" fmla="*/ 173214 w 539684"/>
                  <a:gd name="connsiteY72-8630" fmla="*/ 77772 h 492336"/>
                  <a:gd name="connsiteX73-8631" fmla="*/ 168721 w 539684"/>
                  <a:gd name="connsiteY73-8632" fmla="*/ 94455 h 492336"/>
                  <a:gd name="connsiteX74-8633" fmla="*/ 162500 w 539684"/>
                  <a:gd name="connsiteY74-8634" fmla="*/ 96181 h 492336"/>
                  <a:gd name="connsiteX75-8635" fmla="*/ 151902 w 539684"/>
                  <a:gd name="connsiteY75-8636" fmla="*/ 89968 h 492336"/>
                  <a:gd name="connsiteX76-8637" fmla="*/ 130474 w 539684"/>
                  <a:gd name="connsiteY76-8638" fmla="*/ 52806 h 492336"/>
                  <a:gd name="connsiteX77-8639" fmla="*/ 134967 w 539684"/>
                  <a:gd name="connsiteY77-8640" fmla="*/ 36123 h 492336"/>
                  <a:gd name="connsiteX78-8641" fmla="*/ 144269 w 539684"/>
                  <a:gd name="connsiteY78-8642" fmla="*/ 34872 h 492336"/>
                  <a:gd name="connsiteX79-8643" fmla="*/ 269785 w 539684"/>
                  <a:gd name="connsiteY79-8644" fmla="*/ 0 h 492336"/>
                  <a:gd name="connsiteX80-8645" fmla="*/ 282121 w 539684"/>
                  <a:gd name="connsiteY80-8646" fmla="*/ 12318 h 492336"/>
                  <a:gd name="connsiteX81-8647" fmla="*/ 282121 w 539684"/>
                  <a:gd name="connsiteY81-8648" fmla="*/ 55258 h 492336"/>
                  <a:gd name="connsiteX82-8649" fmla="*/ 269785 w 539684"/>
                  <a:gd name="connsiteY82-8650" fmla="*/ 67461 h 492336"/>
                  <a:gd name="connsiteX83-8651" fmla="*/ 257564 w 539684"/>
                  <a:gd name="connsiteY83-8652" fmla="*/ 55258 h 492336"/>
                  <a:gd name="connsiteX84-8653" fmla="*/ 257564 w 539684"/>
                  <a:gd name="connsiteY84-8654" fmla="*/ 12318 h 492336"/>
                  <a:gd name="connsiteX85-8655" fmla="*/ 269785 w 539684"/>
                  <a:gd name="connsiteY85-8656" fmla="*/ 0 h 492336"/>
                  <a:gd name="connsiteX0-8657" fmla="*/ 452459 w 539684"/>
                  <a:gd name="connsiteY0-8658" fmla="*/ 364695 h 492336"/>
                  <a:gd name="connsiteX1-8659" fmla="*/ 461766 w 539684"/>
                  <a:gd name="connsiteY1-8660" fmla="*/ 365904 h 492336"/>
                  <a:gd name="connsiteX2-8661" fmla="*/ 498990 w 539684"/>
                  <a:gd name="connsiteY2-8662" fmla="*/ 387430 h 492336"/>
                  <a:gd name="connsiteX3-8663" fmla="*/ 503485 w 539684"/>
                  <a:gd name="connsiteY3-8664" fmla="*/ 404122 h 492336"/>
                  <a:gd name="connsiteX4-8665" fmla="*/ 492882 w 539684"/>
                  <a:gd name="connsiteY4-8666" fmla="*/ 410338 h 492336"/>
                  <a:gd name="connsiteX5-8667" fmla="*/ 486659 w 539684"/>
                  <a:gd name="connsiteY5-8668" fmla="*/ 408612 h 492336"/>
                  <a:gd name="connsiteX6-8669" fmla="*/ 449550 w 539684"/>
                  <a:gd name="connsiteY6-8670" fmla="*/ 387200 h 492336"/>
                  <a:gd name="connsiteX7-8671" fmla="*/ 445055 w 539684"/>
                  <a:gd name="connsiteY7-8672" fmla="*/ 370393 h 492336"/>
                  <a:gd name="connsiteX8-8673" fmla="*/ 452459 w 539684"/>
                  <a:gd name="connsiteY8-8674" fmla="*/ 364695 h 492336"/>
                  <a:gd name="connsiteX9-8675" fmla="*/ 87225 w 539684"/>
                  <a:gd name="connsiteY9-8676" fmla="*/ 364695 h 492336"/>
                  <a:gd name="connsiteX10-8677" fmla="*/ 94629 w 539684"/>
                  <a:gd name="connsiteY10-8678" fmla="*/ 370393 h 492336"/>
                  <a:gd name="connsiteX11-8679" fmla="*/ 90134 w 539684"/>
                  <a:gd name="connsiteY11-8680" fmla="*/ 387200 h 492336"/>
                  <a:gd name="connsiteX12-8681" fmla="*/ 52910 w 539684"/>
                  <a:gd name="connsiteY12-8682" fmla="*/ 408612 h 492336"/>
                  <a:gd name="connsiteX13-8683" fmla="*/ 46802 w 539684"/>
                  <a:gd name="connsiteY13-8684" fmla="*/ 410338 h 492336"/>
                  <a:gd name="connsiteX14-8685" fmla="*/ 36199 w 539684"/>
                  <a:gd name="connsiteY14-8686" fmla="*/ 404122 h 492336"/>
                  <a:gd name="connsiteX15-8687" fmla="*/ 40694 w 539684"/>
                  <a:gd name="connsiteY15-8688" fmla="*/ 387430 h 492336"/>
                  <a:gd name="connsiteX16-8689" fmla="*/ 77918 w 539684"/>
                  <a:gd name="connsiteY16-8690" fmla="*/ 365904 h 492336"/>
                  <a:gd name="connsiteX17-8691" fmla="*/ 87225 w 539684"/>
                  <a:gd name="connsiteY17-8692" fmla="*/ 364695 h 492336"/>
                  <a:gd name="connsiteX18-8693" fmla="*/ 484369 w 539684"/>
                  <a:gd name="connsiteY18-8694" fmla="*/ 257141 h 492336"/>
                  <a:gd name="connsiteX19-8695" fmla="*/ 527353 w 539684"/>
                  <a:gd name="connsiteY19-8696" fmla="*/ 257141 h 492336"/>
                  <a:gd name="connsiteX20-8697" fmla="*/ 539684 w 539684"/>
                  <a:gd name="connsiteY20-8698" fmla="*/ 269477 h 492336"/>
                  <a:gd name="connsiteX21-8699" fmla="*/ 527353 w 539684"/>
                  <a:gd name="connsiteY21-8700" fmla="*/ 281698 h 492336"/>
                  <a:gd name="connsiteX22-8701" fmla="*/ 484369 w 539684"/>
                  <a:gd name="connsiteY22-8702" fmla="*/ 281698 h 492336"/>
                  <a:gd name="connsiteX23-8703" fmla="*/ 472153 w 539684"/>
                  <a:gd name="connsiteY23-8704" fmla="*/ 269477 h 492336"/>
                  <a:gd name="connsiteX24-8705" fmla="*/ 484369 w 539684"/>
                  <a:gd name="connsiteY24-8706" fmla="*/ 257141 h 492336"/>
                  <a:gd name="connsiteX25-8707" fmla="*/ 12331 w 539684"/>
                  <a:gd name="connsiteY25-8708" fmla="*/ 257141 h 492336"/>
                  <a:gd name="connsiteX26-8709" fmla="*/ 55200 w 539684"/>
                  <a:gd name="connsiteY26-8710" fmla="*/ 257141 h 492336"/>
                  <a:gd name="connsiteX27-8711" fmla="*/ 67531 w 539684"/>
                  <a:gd name="connsiteY27-8712" fmla="*/ 269477 h 492336"/>
                  <a:gd name="connsiteX28-8713" fmla="*/ 55200 w 539684"/>
                  <a:gd name="connsiteY28-8714" fmla="*/ 281698 h 492336"/>
                  <a:gd name="connsiteX29-8715" fmla="*/ 12331 w 539684"/>
                  <a:gd name="connsiteY29-8716" fmla="*/ 281698 h 492336"/>
                  <a:gd name="connsiteX30-8717" fmla="*/ 0 w 539684"/>
                  <a:gd name="connsiteY30-8718" fmla="*/ 269477 h 492336"/>
                  <a:gd name="connsiteX31-8719" fmla="*/ 12331 w 539684"/>
                  <a:gd name="connsiteY31-8720" fmla="*/ 257141 h 492336"/>
                  <a:gd name="connsiteX32-8721" fmla="*/ 496023 w 539684"/>
                  <a:gd name="connsiteY32-8722" fmla="*/ 129008 h 492336"/>
                  <a:gd name="connsiteX33-8723" fmla="*/ 503485 w 539684"/>
                  <a:gd name="connsiteY33-8724" fmla="*/ 134749 h 492336"/>
                  <a:gd name="connsiteX34-8725" fmla="*/ 498990 w 539684"/>
                  <a:gd name="connsiteY34-8726" fmla="*/ 151441 h 492336"/>
                  <a:gd name="connsiteX35-8727" fmla="*/ 461766 w 539684"/>
                  <a:gd name="connsiteY35-8728" fmla="*/ 172968 h 492336"/>
                  <a:gd name="connsiteX36-8729" fmla="*/ 455658 w 539684"/>
                  <a:gd name="connsiteY36-8730" fmla="*/ 174579 h 492336"/>
                  <a:gd name="connsiteX37-8731" fmla="*/ 445055 w 539684"/>
                  <a:gd name="connsiteY37-8732" fmla="*/ 168478 h 492336"/>
                  <a:gd name="connsiteX38-8733" fmla="*/ 449550 w 539684"/>
                  <a:gd name="connsiteY38-8734" fmla="*/ 151671 h 492336"/>
                  <a:gd name="connsiteX39-8735" fmla="*/ 486659 w 539684"/>
                  <a:gd name="connsiteY39-8736" fmla="*/ 130260 h 492336"/>
                  <a:gd name="connsiteX40-8737" fmla="*/ 496023 w 539684"/>
                  <a:gd name="connsiteY40-8738" fmla="*/ 129008 h 492336"/>
                  <a:gd name="connsiteX41-8739" fmla="*/ 43604 w 539684"/>
                  <a:gd name="connsiteY41-8740" fmla="*/ 129008 h 492336"/>
                  <a:gd name="connsiteX42-8741" fmla="*/ 52910 w 539684"/>
                  <a:gd name="connsiteY42-8742" fmla="*/ 130260 h 492336"/>
                  <a:gd name="connsiteX43-8743" fmla="*/ 90134 w 539684"/>
                  <a:gd name="connsiteY43-8744" fmla="*/ 151671 h 492336"/>
                  <a:gd name="connsiteX44-8745" fmla="*/ 94629 w 539684"/>
                  <a:gd name="connsiteY44-8746" fmla="*/ 168478 h 492336"/>
                  <a:gd name="connsiteX45-8747" fmla="*/ 84026 w 539684"/>
                  <a:gd name="connsiteY45-8748" fmla="*/ 174579 h 492336"/>
                  <a:gd name="connsiteX46-8749" fmla="*/ 77918 w 539684"/>
                  <a:gd name="connsiteY46-8750" fmla="*/ 172968 h 492336"/>
                  <a:gd name="connsiteX47-8751" fmla="*/ 40694 w 539684"/>
                  <a:gd name="connsiteY47-8752" fmla="*/ 151441 h 492336"/>
                  <a:gd name="connsiteX48-8753" fmla="*/ 36199 w 539684"/>
                  <a:gd name="connsiteY48-8754" fmla="*/ 134749 h 492336"/>
                  <a:gd name="connsiteX49-8755" fmla="*/ 43604 w 539684"/>
                  <a:gd name="connsiteY49-8756" fmla="*/ 129008 h 492336"/>
                  <a:gd name="connsiteX50-8757" fmla="*/ 267591 w 539684"/>
                  <a:gd name="connsiteY50-8758" fmla="*/ 115653 h 492336"/>
                  <a:gd name="connsiteX51-8759" fmla="*/ 425015 w 539684"/>
                  <a:gd name="connsiteY51-8760" fmla="*/ 270629 h 492336"/>
                  <a:gd name="connsiteX52-8761" fmla="*/ 409572 w 539684"/>
                  <a:gd name="connsiteY52-8762" fmla="*/ 338165 h 492336"/>
                  <a:gd name="connsiteX53-8763" fmla="*/ 365434 w 539684"/>
                  <a:gd name="connsiteY53-8764" fmla="*/ 488539 h 492336"/>
                  <a:gd name="connsiteX54-8765" fmla="*/ 205359 w 539684"/>
                  <a:gd name="connsiteY54-8766" fmla="*/ 492336 h 492336"/>
                  <a:gd name="connsiteX55-8767" fmla="*/ 174243 w 539684"/>
                  <a:gd name="connsiteY55-8768" fmla="*/ 492336 h 492336"/>
                  <a:gd name="connsiteX56-8769" fmla="*/ 174243 w 539684"/>
                  <a:gd name="connsiteY56-8770" fmla="*/ 489230 h 492336"/>
                  <a:gd name="connsiteX57-8771" fmla="*/ 131257 w 539684"/>
                  <a:gd name="connsiteY57-8772" fmla="*/ 340466 h 492336"/>
                  <a:gd name="connsiteX58-8773" fmla="*/ 114662 w 539684"/>
                  <a:gd name="connsiteY58-8774" fmla="*/ 271089 h 492336"/>
                  <a:gd name="connsiteX59-8775" fmla="*/ 267591 w 539684"/>
                  <a:gd name="connsiteY59-8776" fmla="*/ 115653 h 492336"/>
                  <a:gd name="connsiteX60-8777" fmla="*/ 395400 w 539684"/>
                  <a:gd name="connsiteY60-8778" fmla="*/ 34872 h 492336"/>
                  <a:gd name="connsiteX61-8779" fmla="*/ 404717 w 539684"/>
                  <a:gd name="connsiteY61-8780" fmla="*/ 36123 h 492336"/>
                  <a:gd name="connsiteX62-8781" fmla="*/ 409210 w 539684"/>
                  <a:gd name="connsiteY62-8782" fmla="*/ 52806 h 492336"/>
                  <a:gd name="connsiteX63-8783" fmla="*/ 387782 w 539684"/>
                  <a:gd name="connsiteY63-8784" fmla="*/ 89968 h 492336"/>
                  <a:gd name="connsiteX64-8785" fmla="*/ 377068 w 539684"/>
                  <a:gd name="connsiteY64-8786" fmla="*/ 96181 h 492336"/>
                  <a:gd name="connsiteX65-8787" fmla="*/ 370963 w 539684"/>
                  <a:gd name="connsiteY65-8788" fmla="*/ 94455 h 492336"/>
                  <a:gd name="connsiteX66-8789" fmla="*/ 366470 w 539684"/>
                  <a:gd name="connsiteY66-8790" fmla="*/ 77772 h 492336"/>
                  <a:gd name="connsiteX67-8791" fmla="*/ 387898 w 539684"/>
                  <a:gd name="connsiteY67-8792" fmla="*/ 40610 h 492336"/>
                  <a:gd name="connsiteX68-8793" fmla="*/ 395400 w 539684"/>
                  <a:gd name="connsiteY68-8794" fmla="*/ 34872 h 492336"/>
                  <a:gd name="connsiteX69-8795" fmla="*/ 144269 w 539684"/>
                  <a:gd name="connsiteY69-8796" fmla="*/ 34872 h 492336"/>
                  <a:gd name="connsiteX70-8797" fmla="*/ 151671 w 539684"/>
                  <a:gd name="connsiteY70-8798" fmla="*/ 40610 h 492336"/>
                  <a:gd name="connsiteX71-8799" fmla="*/ 173214 w 539684"/>
                  <a:gd name="connsiteY71-8800" fmla="*/ 77772 h 492336"/>
                  <a:gd name="connsiteX72-8801" fmla="*/ 168721 w 539684"/>
                  <a:gd name="connsiteY72-8802" fmla="*/ 94455 h 492336"/>
                  <a:gd name="connsiteX73-8803" fmla="*/ 162500 w 539684"/>
                  <a:gd name="connsiteY73-8804" fmla="*/ 96181 h 492336"/>
                  <a:gd name="connsiteX74-8805" fmla="*/ 151902 w 539684"/>
                  <a:gd name="connsiteY74-8806" fmla="*/ 89968 h 492336"/>
                  <a:gd name="connsiteX75-8807" fmla="*/ 130474 w 539684"/>
                  <a:gd name="connsiteY75-8808" fmla="*/ 52806 h 492336"/>
                  <a:gd name="connsiteX76-8809" fmla="*/ 134967 w 539684"/>
                  <a:gd name="connsiteY76-8810" fmla="*/ 36123 h 492336"/>
                  <a:gd name="connsiteX77-8811" fmla="*/ 144269 w 539684"/>
                  <a:gd name="connsiteY77-8812" fmla="*/ 34872 h 492336"/>
                  <a:gd name="connsiteX78-8813" fmla="*/ 269785 w 539684"/>
                  <a:gd name="connsiteY78-8814" fmla="*/ 0 h 492336"/>
                  <a:gd name="connsiteX79-8815" fmla="*/ 282121 w 539684"/>
                  <a:gd name="connsiteY79-8816" fmla="*/ 12318 h 492336"/>
                  <a:gd name="connsiteX80-8817" fmla="*/ 282121 w 539684"/>
                  <a:gd name="connsiteY80-8818" fmla="*/ 55258 h 492336"/>
                  <a:gd name="connsiteX81-8819" fmla="*/ 269785 w 539684"/>
                  <a:gd name="connsiteY81-8820" fmla="*/ 67461 h 492336"/>
                  <a:gd name="connsiteX82-8821" fmla="*/ 257564 w 539684"/>
                  <a:gd name="connsiteY82-8822" fmla="*/ 55258 h 492336"/>
                  <a:gd name="connsiteX83-8823" fmla="*/ 257564 w 539684"/>
                  <a:gd name="connsiteY83-8824" fmla="*/ 12318 h 492336"/>
                  <a:gd name="connsiteX84-8825" fmla="*/ 269785 w 539684"/>
                  <a:gd name="connsiteY84-8826" fmla="*/ 0 h 492336"/>
                  <a:gd name="connsiteX0-8827" fmla="*/ 452459 w 539684"/>
                  <a:gd name="connsiteY0-8828" fmla="*/ 364695 h 492336"/>
                  <a:gd name="connsiteX1-8829" fmla="*/ 461766 w 539684"/>
                  <a:gd name="connsiteY1-8830" fmla="*/ 365904 h 492336"/>
                  <a:gd name="connsiteX2-8831" fmla="*/ 498990 w 539684"/>
                  <a:gd name="connsiteY2-8832" fmla="*/ 387430 h 492336"/>
                  <a:gd name="connsiteX3-8833" fmla="*/ 503485 w 539684"/>
                  <a:gd name="connsiteY3-8834" fmla="*/ 404122 h 492336"/>
                  <a:gd name="connsiteX4-8835" fmla="*/ 492882 w 539684"/>
                  <a:gd name="connsiteY4-8836" fmla="*/ 410338 h 492336"/>
                  <a:gd name="connsiteX5-8837" fmla="*/ 486659 w 539684"/>
                  <a:gd name="connsiteY5-8838" fmla="*/ 408612 h 492336"/>
                  <a:gd name="connsiteX6-8839" fmla="*/ 449550 w 539684"/>
                  <a:gd name="connsiteY6-8840" fmla="*/ 387200 h 492336"/>
                  <a:gd name="connsiteX7-8841" fmla="*/ 445055 w 539684"/>
                  <a:gd name="connsiteY7-8842" fmla="*/ 370393 h 492336"/>
                  <a:gd name="connsiteX8-8843" fmla="*/ 452459 w 539684"/>
                  <a:gd name="connsiteY8-8844" fmla="*/ 364695 h 492336"/>
                  <a:gd name="connsiteX9-8845" fmla="*/ 87225 w 539684"/>
                  <a:gd name="connsiteY9-8846" fmla="*/ 364695 h 492336"/>
                  <a:gd name="connsiteX10-8847" fmla="*/ 94629 w 539684"/>
                  <a:gd name="connsiteY10-8848" fmla="*/ 370393 h 492336"/>
                  <a:gd name="connsiteX11-8849" fmla="*/ 90134 w 539684"/>
                  <a:gd name="connsiteY11-8850" fmla="*/ 387200 h 492336"/>
                  <a:gd name="connsiteX12-8851" fmla="*/ 52910 w 539684"/>
                  <a:gd name="connsiteY12-8852" fmla="*/ 408612 h 492336"/>
                  <a:gd name="connsiteX13-8853" fmla="*/ 46802 w 539684"/>
                  <a:gd name="connsiteY13-8854" fmla="*/ 410338 h 492336"/>
                  <a:gd name="connsiteX14-8855" fmla="*/ 36199 w 539684"/>
                  <a:gd name="connsiteY14-8856" fmla="*/ 404122 h 492336"/>
                  <a:gd name="connsiteX15-8857" fmla="*/ 40694 w 539684"/>
                  <a:gd name="connsiteY15-8858" fmla="*/ 387430 h 492336"/>
                  <a:gd name="connsiteX16-8859" fmla="*/ 77918 w 539684"/>
                  <a:gd name="connsiteY16-8860" fmla="*/ 365904 h 492336"/>
                  <a:gd name="connsiteX17-8861" fmla="*/ 87225 w 539684"/>
                  <a:gd name="connsiteY17-8862" fmla="*/ 364695 h 492336"/>
                  <a:gd name="connsiteX18-8863" fmla="*/ 484369 w 539684"/>
                  <a:gd name="connsiteY18-8864" fmla="*/ 257141 h 492336"/>
                  <a:gd name="connsiteX19-8865" fmla="*/ 527353 w 539684"/>
                  <a:gd name="connsiteY19-8866" fmla="*/ 257141 h 492336"/>
                  <a:gd name="connsiteX20-8867" fmla="*/ 539684 w 539684"/>
                  <a:gd name="connsiteY20-8868" fmla="*/ 269477 h 492336"/>
                  <a:gd name="connsiteX21-8869" fmla="*/ 527353 w 539684"/>
                  <a:gd name="connsiteY21-8870" fmla="*/ 281698 h 492336"/>
                  <a:gd name="connsiteX22-8871" fmla="*/ 484369 w 539684"/>
                  <a:gd name="connsiteY22-8872" fmla="*/ 281698 h 492336"/>
                  <a:gd name="connsiteX23-8873" fmla="*/ 472153 w 539684"/>
                  <a:gd name="connsiteY23-8874" fmla="*/ 269477 h 492336"/>
                  <a:gd name="connsiteX24-8875" fmla="*/ 484369 w 539684"/>
                  <a:gd name="connsiteY24-8876" fmla="*/ 257141 h 492336"/>
                  <a:gd name="connsiteX25-8877" fmla="*/ 12331 w 539684"/>
                  <a:gd name="connsiteY25-8878" fmla="*/ 257141 h 492336"/>
                  <a:gd name="connsiteX26-8879" fmla="*/ 55200 w 539684"/>
                  <a:gd name="connsiteY26-8880" fmla="*/ 257141 h 492336"/>
                  <a:gd name="connsiteX27-8881" fmla="*/ 67531 w 539684"/>
                  <a:gd name="connsiteY27-8882" fmla="*/ 269477 h 492336"/>
                  <a:gd name="connsiteX28-8883" fmla="*/ 55200 w 539684"/>
                  <a:gd name="connsiteY28-8884" fmla="*/ 281698 h 492336"/>
                  <a:gd name="connsiteX29-8885" fmla="*/ 12331 w 539684"/>
                  <a:gd name="connsiteY29-8886" fmla="*/ 281698 h 492336"/>
                  <a:gd name="connsiteX30-8887" fmla="*/ 0 w 539684"/>
                  <a:gd name="connsiteY30-8888" fmla="*/ 269477 h 492336"/>
                  <a:gd name="connsiteX31-8889" fmla="*/ 12331 w 539684"/>
                  <a:gd name="connsiteY31-8890" fmla="*/ 257141 h 492336"/>
                  <a:gd name="connsiteX32-8891" fmla="*/ 496023 w 539684"/>
                  <a:gd name="connsiteY32-8892" fmla="*/ 129008 h 492336"/>
                  <a:gd name="connsiteX33-8893" fmla="*/ 503485 w 539684"/>
                  <a:gd name="connsiteY33-8894" fmla="*/ 134749 h 492336"/>
                  <a:gd name="connsiteX34-8895" fmla="*/ 498990 w 539684"/>
                  <a:gd name="connsiteY34-8896" fmla="*/ 151441 h 492336"/>
                  <a:gd name="connsiteX35-8897" fmla="*/ 461766 w 539684"/>
                  <a:gd name="connsiteY35-8898" fmla="*/ 172968 h 492336"/>
                  <a:gd name="connsiteX36-8899" fmla="*/ 455658 w 539684"/>
                  <a:gd name="connsiteY36-8900" fmla="*/ 174579 h 492336"/>
                  <a:gd name="connsiteX37-8901" fmla="*/ 445055 w 539684"/>
                  <a:gd name="connsiteY37-8902" fmla="*/ 168478 h 492336"/>
                  <a:gd name="connsiteX38-8903" fmla="*/ 449550 w 539684"/>
                  <a:gd name="connsiteY38-8904" fmla="*/ 151671 h 492336"/>
                  <a:gd name="connsiteX39-8905" fmla="*/ 486659 w 539684"/>
                  <a:gd name="connsiteY39-8906" fmla="*/ 130260 h 492336"/>
                  <a:gd name="connsiteX40-8907" fmla="*/ 496023 w 539684"/>
                  <a:gd name="connsiteY40-8908" fmla="*/ 129008 h 492336"/>
                  <a:gd name="connsiteX41-8909" fmla="*/ 43604 w 539684"/>
                  <a:gd name="connsiteY41-8910" fmla="*/ 129008 h 492336"/>
                  <a:gd name="connsiteX42-8911" fmla="*/ 52910 w 539684"/>
                  <a:gd name="connsiteY42-8912" fmla="*/ 130260 h 492336"/>
                  <a:gd name="connsiteX43-8913" fmla="*/ 90134 w 539684"/>
                  <a:gd name="connsiteY43-8914" fmla="*/ 151671 h 492336"/>
                  <a:gd name="connsiteX44-8915" fmla="*/ 94629 w 539684"/>
                  <a:gd name="connsiteY44-8916" fmla="*/ 168478 h 492336"/>
                  <a:gd name="connsiteX45-8917" fmla="*/ 84026 w 539684"/>
                  <a:gd name="connsiteY45-8918" fmla="*/ 174579 h 492336"/>
                  <a:gd name="connsiteX46-8919" fmla="*/ 77918 w 539684"/>
                  <a:gd name="connsiteY46-8920" fmla="*/ 172968 h 492336"/>
                  <a:gd name="connsiteX47-8921" fmla="*/ 40694 w 539684"/>
                  <a:gd name="connsiteY47-8922" fmla="*/ 151441 h 492336"/>
                  <a:gd name="connsiteX48-8923" fmla="*/ 36199 w 539684"/>
                  <a:gd name="connsiteY48-8924" fmla="*/ 134749 h 492336"/>
                  <a:gd name="connsiteX49-8925" fmla="*/ 43604 w 539684"/>
                  <a:gd name="connsiteY49-8926" fmla="*/ 129008 h 492336"/>
                  <a:gd name="connsiteX50-8927" fmla="*/ 267591 w 539684"/>
                  <a:gd name="connsiteY50-8928" fmla="*/ 115653 h 492336"/>
                  <a:gd name="connsiteX51-8929" fmla="*/ 425015 w 539684"/>
                  <a:gd name="connsiteY51-8930" fmla="*/ 270629 h 492336"/>
                  <a:gd name="connsiteX52-8931" fmla="*/ 409572 w 539684"/>
                  <a:gd name="connsiteY52-8932" fmla="*/ 338165 h 492336"/>
                  <a:gd name="connsiteX53-8933" fmla="*/ 205359 w 539684"/>
                  <a:gd name="connsiteY53-8934" fmla="*/ 492336 h 492336"/>
                  <a:gd name="connsiteX54-8935" fmla="*/ 174243 w 539684"/>
                  <a:gd name="connsiteY54-8936" fmla="*/ 492336 h 492336"/>
                  <a:gd name="connsiteX55-8937" fmla="*/ 174243 w 539684"/>
                  <a:gd name="connsiteY55-8938" fmla="*/ 489230 h 492336"/>
                  <a:gd name="connsiteX56-8939" fmla="*/ 131257 w 539684"/>
                  <a:gd name="connsiteY56-8940" fmla="*/ 340466 h 492336"/>
                  <a:gd name="connsiteX57-8941" fmla="*/ 114662 w 539684"/>
                  <a:gd name="connsiteY57-8942" fmla="*/ 271089 h 492336"/>
                  <a:gd name="connsiteX58-8943" fmla="*/ 267591 w 539684"/>
                  <a:gd name="connsiteY58-8944" fmla="*/ 115653 h 492336"/>
                  <a:gd name="connsiteX59-8945" fmla="*/ 395400 w 539684"/>
                  <a:gd name="connsiteY59-8946" fmla="*/ 34872 h 492336"/>
                  <a:gd name="connsiteX60-8947" fmla="*/ 404717 w 539684"/>
                  <a:gd name="connsiteY60-8948" fmla="*/ 36123 h 492336"/>
                  <a:gd name="connsiteX61-8949" fmla="*/ 409210 w 539684"/>
                  <a:gd name="connsiteY61-8950" fmla="*/ 52806 h 492336"/>
                  <a:gd name="connsiteX62-8951" fmla="*/ 387782 w 539684"/>
                  <a:gd name="connsiteY62-8952" fmla="*/ 89968 h 492336"/>
                  <a:gd name="connsiteX63-8953" fmla="*/ 377068 w 539684"/>
                  <a:gd name="connsiteY63-8954" fmla="*/ 96181 h 492336"/>
                  <a:gd name="connsiteX64-8955" fmla="*/ 370963 w 539684"/>
                  <a:gd name="connsiteY64-8956" fmla="*/ 94455 h 492336"/>
                  <a:gd name="connsiteX65-8957" fmla="*/ 366470 w 539684"/>
                  <a:gd name="connsiteY65-8958" fmla="*/ 77772 h 492336"/>
                  <a:gd name="connsiteX66-8959" fmla="*/ 387898 w 539684"/>
                  <a:gd name="connsiteY66-8960" fmla="*/ 40610 h 492336"/>
                  <a:gd name="connsiteX67-8961" fmla="*/ 395400 w 539684"/>
                  <a:gd name="connsiteY67-8962" fmla="*/ 34872 h 492336"/>
                  <a:gd name="connsiteX68-8963" fmla="*/ 144269 w 539684"/>
                  <a:gd name="connsiteY68-8964" fmla="*/ 34872 h 492336"/>
                  <a:gd name="connsiteX69-8965" fmla="*/ 151671 w 539684"/>
                  <a:gd name="connsiteY69-8966" fmla="*/ 40610 h 492336"/>
                  <a:gd name="connsiteX70-8967" fmla="*/ 173214 w 539684"/>
                  <a:gd name="connsiteY70-8968" fmla="*/ 77772 h 492336"/>
                  <a:gd name="connsiteX71-8969" fmla="*/ 168721 w 539684"/>
                  <a:gd name="connsiteY71-8970" fmla="*/ 94455 h 492336"/>
                  <a:gd name="connsiteX72-8971" fmla="*/ 162500 w 539684"/>
                  <a:gd name="connsiteY72-8972" fmla="*/ 96181 h 492336"/>
                  <a:gd name="connsiteX73-8973" fmla="*/ 151902 w 539684"/>
                  <a:gd name="connsiteY73-8974" fmla="*/ 89968 h 492336"/>
                  <a:gd name="connsiteX74-8975" fmla="*/ 130474 w 539684"/>
                  <a:gd name="connsiteY74-8976" fmla="*/ 52806 h 492336"/>
                  <a:gd name="connsiteX75-8977" fmla="*/ 134967 w 539684"/>
                  <a:gd name="connsiteY75-8978" fmla="*/ 36123 h 492336"/>
                  <a:gd name="connsiteX76-8979" fmla="*/ 144269 w 539684"/>
                  <a:gd name="connsiteY76-8980" fmla="*/ 34872 h 492336"/>
                  <a:gd name="connsiteX77-8981" fmla="*/ 269785 w 539684"/>
                  <a:gd name="connsiteY77-8982" fmla="*/ 0 h 492336"/>
                  <a:gd name="connsiteX78-8983" fmla="*/ 282121 w 539684"/>
                  <a:gd name="connsiteY78-8984" fmla="*/ 12318 h 492336"/>
                  <a:gd name="connsiteX79-8985" fmla="*/ 282121 w 539684"/>
                  <a:gd name="connsiteY79-8986" fmla="*/ 55258 h 492336"/>
                  <a:gd name="connsiteX80-8987" fmla="*/ 269785 w 539684"/>
                  <a:gd name="connsiteY80-8988" fmla="*/ 67461 h 492336"/>
                  <a:gd name="connsiteX81-8989" fmla="*/ 257564 w 539684"/>
                  <a:gd name="connsiteY81-8990" fmla="*/ 55258 h 492336"/>
                  <a:gd name="connsiteX82-8991" fmla="*/ 257564 w 539684"/>
                  <a:gd name="connsiteY82-8992" fmla="*/ 12318 h 492336"/>
                  <a:gd name="connsiteX83-8993" fmla="*/ 269785 w 539684"/>
                  <a:gd name="connsiteY83-8994" fmla="*/ 0 h 492336"/>
                  <a:gd name="connsiteX0-8995" fmla="*/ 452459 w 539684"/>
                  <a:gd name="connsiteY0-8996" fmla="*/ 364695 h 492336"/>
                  <a:gd name="connsiteX1-8997" fmla="*/ 461766 w 539684"/>
                  <a:gd name="connsiteY1-8998" fmla="*/ 365904 h 492336"/>
                  <a:gd name="connsiteX2-8999" fmla="*/ 498990 w 539684"/>
                  <a:gd name="connsiteY2-9000" fmla="*/ 387430 h 492336"/>
                  <a:gd name="connsiteX3-9001" fmla="*/ 503485 w 539684"/>
                  <a:gd name="connsiteY3-9002" fmla="*/ 404122 h 492336"/>
                  <a:gd name="connsiteX4-9003" fmla="*/ 492882 w 539684"/>
                  <a:gd name="connsiteY4-9004" fmla="*/ 410338 h 492336"/>
                  <a:gd name="connsiteX5-9005" fmla="*/ 486659 w 539684"/>
                  <a:gd name="connsiteY5-9006" fmla="*/ 408612 h 492336"/>
                  <a:gd name="connsiteX6-9007" fmla="*/ 449550 w 539684"/>
                  <a:gd name="connsiteY6-9008" fmla="*/ 387200 h 492336"/>
                  <a:gd name="connsiteX7-9009" fmla="*/ 445055 w 539684"/>
                  <a:gd name="connsiteY7-9010" fmla="*/ 370393 h 492336"/>
                  <a:gd name="connsiteX8-9011" fmla="*/ 452459 w 539684"/>
                  <a:gd name="connsiteY8-9012" fmla="*/ 364695 h 492336"/>
                  <a:gd name="connsiteX9-9013" fmla="*/ 87225 w 539684"/>
                  <a:gd name="connsiteY9-9014" fmla="*/ 364695 h 492336"/>
                  <a:gd name="connsiteX10-9015" fmla="*/ 94629 w 539684"/>
                  <a:gd name="connsiteY10-9016" fmla="*/ 370393 h 492336"/>
                  <a:gd name="connsiteX11-9017" fmla="*/ 90134 w 539684"/>
                  <a:gd name="connsiteY11-9018" fmla="*/ 387200 h 492336"/>
                  <a:gd name="connsiteX12-9019" fmla="*/ 52910 w 539684"/>
                  <a:gd name="connsiteY12-9020" fmla="*/ 408612 h 492336"/>
                  <a:gd name="connsiteX13-9021" fmla="*/ 46802 w 539684"/>
                  <a:gd name="connsiteY13-9022" fmla="*/ 410338 h 492336"/>
                  <a:gd name="connsiteX14-9023" fmla="*/ 36199 w 539684"/>
                  <a:gd name="connsiteY14-9024" fmla="*/ 404122 h 492336"/>
                  <a:gd name="connsiteX15-9025" fmla="*/ 40694 w 539684"/>
                  <a:gd name="connsiteY15-9026" fmla="*/ 387430 h 492336"/>
                  <a:gd name="connsiteX16-9027" fmla="*/ 77918 w 539684"/>
                  <a:gd name="connsiteY16-9028" fmla="*/ 365904 h 492336"/>
                  <a:gd name="connsiteX17-9029" fmla="*/ 87225 w 539684"/>
                  <a:gd name="connsiteY17-9030" fmla="*/ 364695 h 492336"/>
                  <a:gd name="connsiteX18-9031" fmla="*/ 484369 w 539684"/>
                  <a:gd name="connsiteY18-9032" fmla="*/ 257141 h 492336"/>
                  <a:gd name="connsiteX19-9033" fmla="*/ 527353 w 539684"/>
                  <a:gd name="connsiteY19-9034" fmla="*/ 257141 h 492336"/>
                  <a:gd name="connsiteX20-9035" fmla="*/ 539684 w 539684"/>
                  <a:gd name="connsiteY20-9036" fmla="*/ 269477 h 492336"/>
                  <a:gd name="connsiteX21-9037" fmla="*/ 527353 w 539684"/>
                  <a:gd name="connsiteY21-9038" fmla="*/ 281698 h 492336"/>
                  <a:gd name="connsiteX22-9039" fmla="*/ 484369 w 539684"/>
                  <a:gd name="connsiteY22-9040" fmla="*/ 281698 h 492336"/>
                  <a:gd name="connsiteX23-9041" fmla="*/ 472153 w 539684"/>
                  <a:gd name="connsiteY23-9042" fmla="*/ 269477 h 492336"/>
                  <a:gd name="connsiteX24-9043" fmla="*/ 484369 w 539684"/>
                  <a:gd name="connsiteY24-9044" fmla="*/ 257141 h 492336"/>
                  <a:gd name="connsiteX25-9045" fmla="*/ 12331 w 539684"/>
                  <a:gd name="connsiteY25-9046" fmla="*/ 257141 h 492336"/>
                  <a:gd name="connsiteX26-9047" fmla="*/ 55200 w 539684"/>
                  <a:gd name="connsiteY26-9048" fmla="*/ 257141 h 492336"/>
                  <a:gd name="connsiteX27-9049" fmla="*/ 67531 w 539684"/>
                  <a:gd name="connsiteY27-9050" fmla="*/ 269477 h 492336"/>
                  <a:gd name="connsiteX28-9051" fmla="*/ 55200 w 539684"/>
                  <a:gd name="connsiteY28-9052" fmla="*/ 281698 h 492336"/>
                  <a:gd name="connsiteX29-9053" fmla="*/ 12331 w 539684"/>
                  <a:gd name="connsiteY29-9054" fmla="*/ 281698 h 492336"/>
                  <a:gd name="connsiteX30-9055" fmla="*/ 0 w 539684"/>
                  <a:gd name="connsiteY30-9056" fmla="*/ 269477 h 492336"/>
                  <a:gd name="connsiteX31-9057" fmla="*/ 12331 w 539684"/>
                  <a:gd name="connsiteY31-9058" fmla="*/ 257141 h 492336"/>
                  <a:gd name="connsiteX32-9059" fmla="*/ 496023 w 539684"/>
                  <a:gd name="connsiteY32-9060" fmla="*/ 129008 h 492336"/>
                  <a:gd name="connsiteX33-9061" fmla="*/ 503485 w 539684"/>
                  <a:gd name="connsiteY33-9062" fmla="*/ 134749 h 492336"/>
                  <a:gd name="connsiteX34-9063" fmla="*/ 498990 w 539684"/>
                  <a:gd name="connsiteY34-9064" fmla="*/ 151441 h 492336"/>
                  <a:gd name="connsiteX35-9065" fmla="*/ 461766 w 539684"/>
                  <a:gd name="connsiteY35-9066" fmla="*/ 172968 h 492336"/>
                  <a:gd name="connsiteX36-9067" fmla="*/ 455658 w 539684"/>
                  <a:gd name="connsiteY36-9068" fmla="*/ 174579 h 492336"/>
                  <a:gd name="connsiteX37-9069" fmla="*/ 445055 w 539684"/>
                  <a:gd name="connsiteY37-9070" fmla="*/ 168478 h 492336"/>
                  <a:gd name="connsiteX38-9071" fmla="*/ 449550 w 539684"/>
                  <a:gd name="connsiteY38-9072" fmla="*/ 151671 h 492336"/>
                  <a:gd name="connsiteX39-9073" fmla="*/ 486659 w 539684"/>
                  <a:gd name="connsiteY39-9074" fmla="*/ 130260 h 492336"/>
                  <a:gd name="connsiteX40-9075" fmla="*/ 496023 w 539684"/>
                  <a:gd name="connsiteY40-9076" fmla="*/ 129008 h 492336"/>
                  <a:gd name="connsiteX41-9077" fmla="*/ 43604 w 539684"/>
                  <a:gd name="connsiteY41-9078" fmla="*/ 129008 h 492336"/>
                  <a:gd name="connsiteX42-9079" fmla="*/ 52910 w 539684"/>
                  <a:gd name="connsiteY42-9080" fmla="*/ 130260 h 492336"/>
                  <a:gd name="connsiteX43-9081" fmla="*/ 90134 w 539684"/>
                  <a:gd name="connsiteY43-9082" fmla="*/ 151671 h 492336"/>
                  <a:gd name="connsiteX44-9083" fmla="*/ 94629 w 539684"/>
                  <a:gd name="connsiteY44-9084" fmla="*/ 168478 h 492336"/>
                  <a:gd name="connsiteX45-9085" fmla="*/ 84026 w 539684"/>
                  <a:gd name="connsiteY45-9086" fmla="*/ 174579 h 492336"/>
                  <a:gd name="connsiteX46-9087" fmla="*/ 77918 w 539684"/>
                  <a:gd name="connsiteY46-9088" fmla="*/ 172968 h 492336"/>
                  <a:gd name="connsiteX47-9089" fmla="*/ 40694 w 539684"/>
                  <a:gd name="connsiteY47-9090" fmla="*/ 151441 h 492336"/>
                  <a:gd name="connsiteX48-9091" fmla="*/ 36199 w 539684"/>
                  <a:gd name="connsiteY48-9092" fmla="*/ 134749 h 492336"/>
                  <a:gd name="connsiteX49-9093" fmla="*/ 43604 w 539684"/>
                  <a:gd name="connsiteY49-9094" fmla="*/ 129008 h 492336"/>
                  <a:gd name="connsiteX50-9095" fmla="*/ 267591 w 539684"/>
                  <a:gd name="connsiteY50-9096" fmla="*/ 115653 h 492336"/>
                  <a:gd name="connsiteX51-9097" fmla="*/ 425015 w 539684"/>
                  <a:gd name="connsiteY51-9098" fmla="*/ 270629 h 492336"/>
                  <a:gd name="connsiteX52-9099" fmla="*/ 409572 w 539684"/>
                  <a:gd name="connsiteY52-9100" fmla="*/ 338165 h 492336"/>
                  <a:gd name="connsiteX53-9101" fmla="*/ 174243 w 539684"/>
                  <a:gd name="connsiteY53-9102" fmla="*/ 492336 h 492336"/>
                  <a:gd name="connsiteX54-9103" fmla="*/ 174243 w 539684"/>
                  <a:gd name="connsiteY54-9104" fmla="*/ 489230 h 492336"/>
                  <a:gd name="connsiteX55-9105" fmla="*/ 131257 w 539684"/>
                  <a:gd name="connsiteY55-9106" fmla="*/ 340466 h 492336"/>
                  <a:gd name="connsiteX56-9107" fmla="*/ 114662 w 539684"/>
                  <a:gd name="connsiteY56-9108" fmla="*/ 271089 h 492336"/>
                  <a:gd name="connsiteX57-9109" fmla="*/ 267591 w 539684"/>
                  <a:gd name="connsiteY57-9110" fmla="*/ 115653 h 492336"/>
                  <a:gd name="connsiteX58-9111" fmla="*/ 395400 w 539684"/>
                  <a:gd name="connsiteY58-9112" fmla="*/ 34872 h 492336"/>
                  <a:gd name="connsiteX59-9113" fmla="*/ 404717 w 539684"/>
                  <a:gd name="connsiteY59-9114" fmla="*/ 36123 h 492336"/>
                  <a:gd name="connsiteX60-9115" fmla="*/ 409210 w 539684"/>
                  <a:gd name="connsiteY60-9116" fmla="*/ 52806 h 492336"/>
                  <a:gd name="connsiteX61-9117" fmla="*/ 387782 w 539684"/>
                  <a:gd name="connsiteY61-9118" fmla="*/ 89968 h 492336"/>
                  <a:gd name="connsiteX62-9119" fmla="*/ 377068 w 539684"/>
                  <a:gd name="connsiteY62-9120" fmla="*/ 96181 h 492336"/>
                  <a:gd name="connsiteX63-9121" fmla="*/ 370963 w 539684"/>
                  <a:gd name="connsiteY63-9122" fmla="*/ 94455 h 492336"/>
                  <a:gd name="connsiteX64-9123" fmla="*/ 366470 w 539684"/>
                  <a:gd name="connsiteY64-9124" fmla="*/ 77772 h 492336"/>
                  <a:gd name="connsiteX65-9125" fmla="*/ 387898 w 539684"/>
                  <a:gd name="connsiteY65-9126" fmla="*/ 40610 h 492336"/>
                  <a:gd name="connsiteX66-9127" fmla="*/ 395400 w 539684"/>
                  <a:gd name="connsiteY66-9128" fmla="*/ 34872 h 492336"/>
                  <a:gd name="connsiteX67-9129" fmla="*/ 144269 w 539684"/>
                  <a:gd name="connsiteY67-9130" fmla="*/ 34872 h 492336"/>
                  <a:gd name="connsiteX68-9131" fmla="*/ 151671 w 539684"/>
                  <a:gd name="connsiteY68-9132" fmla="*/ 40610 h 492336"/>
                  <a:gd name="connsiteX69-9133" fmla="*/ 173214 w 539684"/>
                  <a:gd name="connsiteY69-9134" fmla="*/ 77772 h 492336"/>
                  <a:gd name="connsiteX70-9135" fmla="*/ 168721 w 539684"/>
                  <a:gd name="connsiteY70-9136" fmla="*/ 94455 h 492336"/>
                  <a:gd name="connsiteX71-9137" fmla="*/ 162500 w 539684"/>
                  <a:gd name="connsiteY71-9138" fmla="*/ 96181 h 492336"/>
                  <a:gd name="connsiteX72-9139" fmla="*/ 151902 w 539684"/>
                  <a:gd name="connsiteY72-9140" fmla="*/ 89968 h 492336"/>
                  <a:gd name="connsiteX73-9141" fmla="*/ 130474 w 539684"/>
                  <a:gd name="connsiteY73-9142" fmla="*/ 52806 h 492336"/>
                  <a:gd name="connsiteX74-9143" fmla="*/ 134967 w 539684"/>
                  <a:gd name="connsiteY74-9144" fmla="*/ 36123 h 492336"/>
                  <a:gd name="connsiteX75-9145" fmla="*/ 144269 w 539684"/>
                  <a:gd name="connsiteY75-9146" fmla="*/ 34872 h 492336"/>
                  <a:gd name="connsiteX76-9147" fmla="*/ 269785 w 539684"/>
                  <a:gd name="connsiteY76-9148" fmla="*/ 0 h 492336"/>
                  <a:gd name="connsiteX77-9149" fmla="*/ 282121 w 539684"/>
                  <a:gd name="connsiteY77-9150" fmla="*/ 12318 h 492336"/>
                  <a:gd name="connsiteX78-9151" fmla="*/ 282121 w 539684"/>
                  <a:gd name="connsiteY78-9152" fmla="*/ 55258 h 492336"/>
                  <a:gd name="connsiteX79-9153" fmla="*/ 269785 w 539684"/>
                  <a:gd name="connsiteY79-9154" fmla="*/ 67461 h 492336"/>
                  <a:gd name="connsiteX80-9155" fmla="*/ 257564 w 539684"/>
                  <a:gd name="connsiteY80-9156" fmla="*/ 55258 h 492336"/>
                  <a:gd name="connsiteX81-9157" fmla="*/ 257564 w 539684"/>
                  <a:gd name="connsiteY81-9158" fmla="*/ 12318 h 492336"/>
                  <a:gd name="connsiteX82-9159" fmla="*/ 269785 w 539684"/>
                  <a:gd name="connsiteY82-9160" fmla="*/ 0 h 492336"/>
                  <a:gd name="connsiteX0-9161" fmla="*/ 452459 w 539684"/>
                  <a:gd name="connsiteY0-9162" fmla="*/ 364695 h 492336"/>
                  <a:gd name="connsiteX1-9163" fmla="*/ 461766 w 539684"/>
                  <a:gd name="connsiteY1-9164" fmla="*/ 365904 h 492336"/>
                  <a:gd name="connsiteX2-9165" fmla="*/ 498990 w 539684"/>
                  <a:gd name="connsiteY2-9166" fmla="*/ 387430 h 492336"/>
                  <a:gd name="connsiteX3-9167" fmla="*/ 503485 w 539684"/>
                  <a:gd name="connsiteY3-9168" fmla="*/ 404122 h 492336"/>
                  <a:gd name="connsiteX4-9169" fmla="*/ 492882 w 539684"/>
                  <a:gd name="connsiteY4-9170" fmla="*/ 410338 h 492336"/>
                  <a:gd name="connsiteX5-9171" fmla="*/ 486659 w 539684"/>
                  <a:gd name="connsiteY5-9172" fmla="*/ 408612 h 492336"/>
                  <a:gd name="connsiteX6-9173" fmla="*/ 449550 w 539684"/>
                  <a:gd name="connsiteY6-9174" fmla="*/ 387200 h 492336"/>
                  <a:gd name="connsiteX7-9175" fmla="*/ 445055 w 539684"/>
                  <a:gd name="connsiteY7-9176" fmla="*/ 370393 h 492336"/>
                  <a:gd name="connsiteX8-9177" fmla="*/ 452459 w 539684"/>
                  <a:gd name="connsiteY8-9178" fmla="*/ 364695 h 492336"/>
                  <a:gd name="connsiteX9-9179" fmla="*/ 87225 w 539684"/>
                  <a:gd name="connsiteY9-9180" fmla="*/ 364695 h 492336"/>
                  <a:gd name="connsiteX10-9181" fmla="*/ 94629 w 539684"/>
                  <a:gd name="connsiteY10-9182" fmla="*/ 370393 h 492336"/>
                  <a:gd name="connsiteX11-9183" fmla="*/ 90134 w 539684"/>
                  <a:gd name="connsiteY11-9184" fmla="*/ 387200 h 492336"/>
                  <a:gd name="connsiteX12-9185" fmla="*/ 52910 w 539684"/>
                  <a:gd name="connsiteY12-9186" fmla="*/ 408612 h 492336"/>
                  <a:gd name="connsiteX13-9187" fmla="*/ 46802 w 539684"/>
                  <a:gd name="connsiteY13-9188" fmla="*/ 410338 h 492336"/>
                  <a:gd name="connsiteX14-9189" fmla="*/ 36199 w 539684"/>
                  <a:gd name="connsiteY14-9190" fmla="*/ 404122 h 492336"/>
                  <a:gd name="connsiteX15-9191" fmla="*/ 40694 w 539684"/>
                  <a:gd name="connsiteY15-9192" fmla="*/ 387430 h 492336"/>
                  <a:gd name="connsiteX16-9193" fmla="*/ 77918 w 539684"/>
                  <a:gd name="connsiteY16-9194" fmla="*/ 365904 h 492336"/>
                  <a:gd name="connsiteX17-9195" fmla="*/ 87225 w 539684"/>
                  <a:gd name="connsiteY17-9196" fmla="*/ 364695 h 492336"/>
                  <a:gd name="connsiteX18-9197" fmla="*/ 484369 w 539684"/>
                  <a:gd name="connsiteY18-9198" fmla="*/ 257141 h 492336"/>
                  <a:gd name="connsiteX19-9199" fmla="*/ 527353 w 539684"/>
                  <a:gd name="connsiteY19-9200" fmla="*/ 257141 h 492336"/>
                  <a:gd name="connsiteX20-9201" fmla="*/ 539684 w 539684"/>
                  <a:gd name="connsiteY20-9202" fmla="*/ 269477 h 492336"/>
                  <a:gd name="connsiteX21-9203" fmla="*/ 527353 w 539684"/>
                  <a:gd name="connsiteY21-9204" fmla="*/ 281698 h 492336"/>
                  <a:gd name="connsiteX22-9205" fmla="*/ 484369 w 539684"/>
                  <a:gd name="connsiteY22-9206" fmla="*/ 281698 h 492336"/>
                  <a:gd name="connsiteX23-9207" fmla="*/ 472153 w 539684"/>
                  <a:gd name="connsiteY23-9208" fmla="*/ 269477 h 492336"/>
                  <a:gd name="connsiteX24-9209" fmla="*/ 484369 w 539684"/>
                  <a:gd name="connsiteY24-9210" fmla="*/ 257141 h 492336"/>
                  <a:gd name="connsiteX25-9211" fmla="*/ 12331 w 539684"/>
                  <a:gd name="connsiteY25-9212" fmla="*/ 257141 h 492336"/>
                  <a:gd name="connsiteX26-9213" fmla="*/ 55200 w 539684"/>
                  <a:gd name="connsiteY26-9214" fmla="*/ 257141 h 492336"/>
                  <a:gd name="connsiteX27-9215" fmla="*/ 67531 w 539684"/>
                  <a:gd name="connsiteY27-9216" fmla="*/ 269477 h 492336"/>
                  <a:gd name="connsiteX28-9217" fmla="*/ 55200 w 539684"/>
                  <a:gd name="connsiteY28-9218" fmla="*/ 281698 h 492336"/>
                  <a:gd name="connsiteX29-9219" fmla="*/ 12331 w 539684"/>
                  <a:gd name="connsiteY29-9220" fmla="*/ 281698 h 492336"/>
                  <a:gd name="connsiteX30-9221" fmla="*/ 0 w 539684"/>
                  <a:gd name="connsiteY30-9222" fmla="*/ 269477 h 492336"/>
                  <a:gd name="connsiteX31-9223" fmla="*/ 12331 w 539684"/>
                  <a:gd name="connsiteY31-9224" fmla="*/ 257141 h 492336"/>
                  <a:gd name="connsiteX32-9225" fmla="*/ 496023 w 539684"/>
                  <a:gd name="connsiteY32-9226" fmla="*/ 129008 h 492336"/>
                  <a:gd name="connsiteX33-9227" fmla="*/ 503485 w 539684"/>
                  <a:gd name="connsiteY33-9228" fmla="*/ 134749 h 492336"/>
                  <a:gd name="connsiteX34-9229" fmla="*/ 498990 w 539684"/>
                  <a:gd name="connsiteY34-9230" fmla="*/ 151441 h 492336"/>
                  <a:gd name="connsiteX35-9231" fmla="*/ 461766 w 539684"/>
                  <a:gd name="connsiteY35-9232" fmla="*/ 172968 h 492336"/>
                  <a:gd name="connsiteX36-9233" fmla="*/ 455658 w 539684"/>
                  <a:gd name="connsiteY36-9234" fmla="*/ 174579 h 492336"/>
                  <a:gd name="connsiteX37-9235" fmla="*/ 445055 w 539684"/>
                  <a:gd name="connsiteY37-9236" fmla="*/ 168478 h 492336"/>
                  <a:gd name="connsiteX38-9237" fmla="*/ 449550 w 539684"/>
                  <a:gd name="connsiteY38-9238" fmla="*/ 151671 h 492336"/>
                  <a:gd name="connsiteX39-9239" fmla="*/ 486659 w 539684"/>
                  <a:gd name="connsiteY39-9240" fmla="*/ 130260 h 492336"/>
                  <a:gd name="connsiteX40-9241" fmla="*/ 496023 w 539684"/>
                  <a:gd name="connsiteY40-9242" fmla="*/ 129008 h 492336"/>
                  <a:gd name="connsiteX41-9243" fmla="*/ 43604 w 539684"/>
                  <a:gd name="connsiteY41-9244" fmla="*/ 129008 h 492336"/>
                  <a:gd name="connsiteX42-9245" fmla="*/ 52910 w 539684"/>
                  <a:gd name="connsiteY42-9246" fmla="*/ 130260 h 492336"/>
                  <a:gd name="connsiteX43-9247" fmla="*/ 90134 w 539684"/>
                  <a:gd name="connsiteY43-9248" fmla="*/ 151671 h 492336"/>
                  <a:gd name="connsiteX44-9249" fmla="*/ 94629 w 539684"/>
                  <a:gd name="connsiteY44-9250" fmla="*/ 168478 h 492336"/>
                  <a:gd name="connsiteX45-9251" fmla="*/ 84026 w 539684"/>
                  <a:gd name="connsiteY45-9252" fmla="*/ 174579 h 492336"/>
                  <a:gd name="connsiteX46-9253" fmla="*/ 77918 w 539684"/>
                  <a:gd name="connsiteY46-9254" fmla="*/ 172968 h 492336"/>
                  <a:gd name="connsiteX47-9255" fmla="*/ 40694 w 539684"/>
                  <a:gd name="connsiteY47-9256" fmla="*/ 151441 h 492336"/>
                  <a:gd name="connsiteX48-9257" fmla="*/ 36199 w 539684"/>
                  <a:gd name="connsiteY48-9258" fmla="*/ 134749 h 492336"/>
                  <a:gd name="connsiteX49-9259" fmla="*/ 43604 w 539684"/>
                  <a:gd name="connsiteY49-9260" fmla="*/ 129008 h 492336"/>
                  <a:gd name="connsiteX50-9261" fmla="*/ 267591 w 539684"/>
                  <a:gd name="connsiteY50-9262" fmla="*/ 115653 h 492336"/>
                  <a:gd name="connsiteX51-9263" fmla="*/ 425015 w 539684"/>
                  <a:gd name="connsiteY51-9264" fmla="*/ 270629 h 492336"/>
                  <a:gd name="connsiteX52-9265" fmla="*/ 409572 w 539684"/>
                  <a:gd name="connsiteY52-9266" fmla="*/ 338165 h 492336"/>
                  <a:gd name="connsiteX53-9267" fmla="*/ 174243 w 539684"/>
                  <a:gd name="connsiteY53-9268" fmla="*/ 492336 h 492336"/>
                  <a:gd name="connsiteX54-9269" fmla="*/ 131257 w 539684"/>
                  <a:gd name="connsiteY54-9270" fmla="*/ 340466 h 492336"/>
                  <a:gd name="connsiteX55-9271" fmla="*/ 114662 w 539684"/>
                  <a:gd name="connsiteY55-9272" fmla="*/ 271089 h 492336"/>
                  <a:gd name="connsiteX56-9273" fmla="*/ 267591 w 539684"/>
                  <a:gd name="connsiteY56-9274" fmla="*/ 115653 h 492336"/>
                  <a:gd name="connsiteX57-9275" fmla="*/ 395400 w 539684"/>
                  <a:gd name="connsiteY57-9276" fmla="*/ 34872 h 492336"/>
                  <a:gd name="connsiteX58-9277" fmla="*/ 404717 w 539684"/>
                  <a:gd name="connsiteY58-9278" fmla="*/ 36123 h 492336"/>
                  <a:gd name="connsiteX59-9279" fmla="*/ 409210 w 539684"/>
                  <a:gd name="connsiteY59-9280" fmla="*/ 52806 h 492336"/>
                  <a:gd name="connsiteX60-9281" fmla="*/ 387782 w 539684"/>
                  <a:gd name="connsiteY60-9282" fmla="*/ 89968 h 492336"/>
                  <a:gd name="connsiteX61-9283" fmla="*/ 377068 w 539684"/>
                  <a:gd name="connsiteY61-9284" fmla="*/ 96181 h 492336"/>
                  <a:gd name="connsiteX62-9285" fmla="*/ 370963 w 539684"/>
                  <a:gd name="connsiteY62-9286" fmla="*/ 94455 h 492336"/>
                  <a:gd name="connsiteX63-9287" fmla="*/ 366470 w 539684"/>
                  <a:gd name="connsiteY63-9288" fmla="*/ 77772 h 492336"/>
                  <a:gd name="connsiteX64-9289" fmla="*/ 387898 w 539684"/>
                  <a:gd name="connsiteY64-9290" fmla="*/ 40610 h 492336"/>
                  <a:gd name="connsiteX65-9291" fmla="*/ 395400 w 539684"/>
                  <a:gd name="connsiteY65-9292" fmla="*/ 34872 h 492336"/>
                  <a:gd name="connsiteX66-9293" fmla="*/ 144269 w 539684"/>
                  <a:gd name="connsiteY66-9294" fmla="*/ 34872 h 492336"/>
                  <a:gd name="connsiteX67-9295" fmla="*/ 151671 w 539684"/>
                  <a:gd name="connsiteY67-9296" fmla="*/ 40610 h 492336"/>
                  <a:gd name="connsiteX68-9297" fmla="*/ 173214 w 539684"/>
                  <a:gd name="connsiteY68-9298" fmla="*/ 77772 h 492336"/>
                  <a:gd name="connsiteX69-9299" fmla="*/ 168721 w 539684"/>
                  <a:gd name="connsiteY69-9300" fmla="*/ 94455 h 492336"/>
                  <a:gd name="connsiteX70-9301" fmla="*/ 162500 w 539684"/>
                  <a:gd name="connsiteY70-9302" fmla="*/ 96181 h 492336"/>
                  <a:gd name="connsiteX71-9303" fmla="*/ 151902 w 539684"/>
                  <a:gd name="connsiteY71-9304" fmla="*/ 89968 h 492336"/>
                  <a:gd name="connsiteX72-9305" fmla="*/ 130474 w 539684"/>
                  <a:gd name="connsiteY72-9306" fmla="*/ 52806 h 492336"/>
                  <a:gd name="connsiteX73-9307" fmla="*/ 134967 w 539684"/>
                  <a:gd name="connsiteY73-9308" fmla="*/ 36123 h 492336"/>
                  <a:gd name="connsiteX74-9309" fmla="*/ 144269 w 539684"/>
                  <a:gd name="connsiteY74-9310" fmla="*/ 34872 h 492336"/>
                  <a:gd name="connsiteX75-9311" fmla="*/ 269785 w 539684"/>
                  <a:gd name="connsiteY75-9312" fmla="*/ 0 h 492336"/>
                  <a:gd name="connsiteX76-9313" fmla="*/ 282121 w 539684"/>
                  <a:gd name="connsiteY76-9314" fmla="*/ 12318 h 492336"/>
                  <a:gd name="connsiteX77-9315" fmla="*/ 282121 w 539684"/>
                  <a:gd name="connsiteY77-9316" fmla="*/ 55258 h 492336"/>
                  <a:gd name="connsiteX78-9317" fmla="*/ 269785 w 539684"/>
                  <a:gd name="connsiteY78-9318" fmla="*/ 67461 h 492336"/>
                  <a:gd name="connsiteX79-9319" fmla="*/ 257564 w 539684"/>
                  <a:gd name="connsiteY79-9320" fmla="*/ 55258 h 492336"/>
                  <a:gd name="connsiteX80-9321" fmla="*/ 257564 w 539684"/>
                  <a:gd name="connsiteY80-9322" fmla="*/ 12318 h 492336"/>
                  <a:gd name="connsiteX81-9323" fmla="*/ 269785 w 539684"/>
                  <a:gd name="connsiteY81-9324" fmla="*/ 0 h 492336"/>
                  <a:gd name="connsiteX0-9325" fmla="*/ 452459 w 539684"/>
                  <a:gd name="connsiteY0-9326" fmla="*/ 364695 h 410338"/>
                  <a:gd name="connsiteX1-9327" fmla="*/ 461766 w 539684"/>
                  <a:gd name="connsiteY1-9328" fmla="*/ 365904 h 410338"/>
                  <a:gd name="connsiteX2-9329" fmla="*/ 498990 w 539684"/>
                  <a:gd name="connsiteY2-9330" fmla="*/ 387430 h 410338"/>
                  <a:gd name="connsiteX3-9331" fmla="*/ 503485 w 539684"/>
                  <a:gd name="connsiteY3-9332" fmla="*/ 404122 h 410338"/>
                  <a:gd name="connsiteX4-9333" fmla="*/ 492882 w 539684"/>
                  <a:gd name="connsiteY4-9334" fmla="*/ 410338 h 410338"/>
                  <a:gd name="connsiteX5-9335" fmla="*/ 486659 w 539684"/>
                  <a:gd name="connsiteY5-9336" fmla="*/ 408612 h 410338"/>
                  <a:gd name="connsiteX6-9337" fmla="*/ 449550 w 539684"/>
                  <a:gd name="connsiteY6-9338" fmla="*/ 387200 h 410338"/>
                  <a:gd name="connsiteX7-9339" fmla="*/ 445055 w 539684"/>
                  <a:gd name="connsiteY7-9340" fmla="*/ 370393 h 410338"/>
                  <a:gd name="connsiteX8-9341" fmla="*/ 452459 w 539684"/>
                  <a:gd name="connsiteY8-9342" fmla="*/ 364695 h 410338"/>
                  <a:gd name="connsiteX9-9343" fmla="*/ 87225 w 539684"/>
                  <a:gd name="connsiteY9-9344" fmla="*/ 364695 h 410338"/>
                  <a:gd name="connsiteX10-9345" fmla="*/ 94629 w 539684"/>
                  <a:gd name="connsiteY10-9346" fmla="*/ 370393 h 410338"/>
                  <a:gd name="connsiteX11-9347" fmla="*/ 90134 w 539684"/>
                  <a:gd name="connsiteY11-9348" fmla="*/ 387200 h 410338"/>
                  <a:gd name="connsiteX12-9349" fmla="*/ 52910 w 539684"/>
                  <a:gd name="connsiteY12-9350" fmla="*/ 408612 h 410338"/>
                  <a:gd name="connsiteX13-9351" fmla="*/ 46802 w 539684"/>
                  <a:gd name="connsiteY13-9352" fmla="*/ 410338 h 410338"/>
                  <a:gd name="connsiteX14-9353" fmla="*/ 36199 w 539684"/>
                  <a:gd name="connsiteY14-9354" fmla="*/ 404122 h 410338"/>
                  <a:gd name="connsiteX15-9355" fmla="*/ 40694 w 539684"/>
                  <a:gd name="connsiteY15-9356" fmla="*/ 387430 h 410338"/>
                  <a:gd name="connsiteX16-9357" fmla="*/ 77918 w 539684"/>
                  <a:gd name="connsiteY16-9358" fmla="*/ 365904 h 410338"/>
                  <a:gd name="connsiteX17-9359" fmla="*/ 87225 w 539684"/>
                  <a:gd name="connsiteY17-9360" fmla="*/ 364695 h 410338"/>
                  <a:gd name="connsiteX18-9361" fmla="*/ 484369 w 539684"/>
                  <a:gd name="connsiteY18-9362" fmla="*/ 257141 h 410338"/>
                  <a:gd name="connsiteX19-9363" fmla="*/ 527353 w 539684"/>
                  <a:gd name="connsiteY19-9364" fmla="*/ 257141 h 410338"/>
                  <a:gd name="connsiteX20-9365" fmla="*/ 539684 w 539684"/>
                  <a:gd name="connsiteY20-9366" fmla="*/ 269477 h 410338"/>
                  <a:gd name="connsiteX21-9367" fmla="*/ 527353 w 539684"/>
                  <a:gd name="connsiteY21-9368" fmla="*/ 281698 h 410338"/>
                  <a:gd name="connsiteX22-9369" fmla="*/ 484369 w 539684"/>
                  <a:gd name="connsiteY22-9370" fmla="*/ 281698 h 410338"/>
                  <a:gd name="connsiteX23-9371" fmla="*/ 472153 w 539684"/>
                  <a:gd name="connsiteY23-9372" fmla="*/ 269477 h 410338"/>
                  <a:gd name="connsiteX24-9373" fmla="*/ 484369 w 539684"/>
                  <a:gd name="connsiteY24-9374" fmla="*/ 257141 h 410338"/>
                  <a:gd name="connsiteX25-9375" fmla="*/ 12331 w 539684"/>
                  <a:gd name="connsiteY25-9376" fmla="*/ 257141 h 410338"/>
                  <a:gd name="connsiteX26-9377" fmla="*/ 55200 w 539684"/>
                  <a:gd name="connsiteY26-9378" fmla="*/ 257141 h 410338"/>
                  <a:gd name="connsiteX27-9379" fmla="*/ 67531 w 539684"/>
                  <a:gd name="connsiteY27-9380" fmla="*/ 269477 h 410338"/>
                  <a:gd name="connsiteX28-9381" fmla="*/ 55200 w 539684"/>
                  <a:gd name="connsiteY28-9382" fmla="*/ 281698 h 410338"/>
                  <a:gd name="connsiteX29-9383" fmla="*/ 12331 w 539684"/>
                  <a:gd name="connsiteY29-9384" fmla="*/ 281698 h 410338"/>
                  <a:gd name="connsiteX30-9385" fmla="*/ 0 w 539684"/>
                  <a:gd name="connsiteY30-9386" fmla="*/ 269477 h 410338"/>
                  <a:gd name="connsiteX31-9387" fmla="*/ 12331 w 539684"/>
                  <a:gd name="connsiteY31-9388" fmla="*/ 257141 h 410338"/>
                  <a:gd name="connsiteX32-9389" fmla="*/ 496023 w 539684"/>
                  <a:gd name="connsiteY32-9390" fmla="*/ 129008 h 410338"/>
                  <a:gd name="connsiteX33-9391" fmla="*/ 503485 w 539684"/>
                  <a:gd name="connsiteY33-9392" fmla="*/ 134749 h 410338"/>
                  <a:gd name="connsiteX34-9393" fmla="*/ 498990 w 539684"/>
                  <a:gd name="connsiteY34-9394" fmla="*/ 151441 h 410338"/>
                  <a:gd name="connsiteX35-9395" fmla="*/ 461766 w 539684"/>
                  <a:gd name="connsiteY35-9396" fmla="*/ 172968 h 410338"/>
                  <a:gd name="connsiteX36-9397" fmla="*/ 455658 w 539684"/>
                  <a:gd name="connsiteY36-9398" fmla="*/ 174579 h 410338"/>
                  <a:gd name="connsiteX37-9399" fmla="*/ 445055 w 539684"/>
                  <a:gd name="connsiteY37-9400" fmla="*/ 168478 h 410338"/>
                  <a:gd name="connsiteX38-9401" fmla="*/ 449550 w 539684"/>
                  <a:gd name="connsiteY38-9402" fmla="*/ 151671 h 410338"/>
                  <a:gd name="connsiteX39-9403" fmla="*/ 486659 w 539684"/>
                  <a:gd name="connsiteY39-9404" fmla="*/ 130260 h 410338"/>
                  <a:gd name="connsiteX40-9405" fmla="*/ 496023 w 539684"/>
                  <a:gd name="connsiteY40-9406" fmla="*/ 129008 h 410338"/>
                  <a:gd name="connsiteX41-9407" fmla="*/ 43604 w 539684"/>
                  <a:gd name="connsiteY41-9408" fmla="*/ 129008 h 410338"/>
                  <a:gd name="connsiteX42-9409" fmla="*/ 52910 w 539684"/>
                  <a:gd name="connsiteY42-9410" fmla="*/ 130260 h 410338"/>
                  <a:gd name="connsiteX43-9411" fmla="*/ 90134 w 539684"/>
                  <a:gd name="connsiteY43-9412" fmla="*/ 151671 h 410338"/>
                  <a:gd name="connsiteX44-9413" fmla="*/ 94629 w 539684"/>
                  <a:gd name="connsiteY44-9414" fmla="*/ 168478 h 410338"/>
                  <a:gd name="connsiteX45-9415" fmla="*/ 84026 w 539684"/>
                  <a:gd name="connsiteY45-9416" fmla="*/ 174579 h 410338"/>
                  <a:gd name="connsiteX46-9417" fmla="*/ 77918 w 539684"/>
                  <a:gd name="connsiteY46-9418" fmla="*/ 172968 h 410338"/>
                  <a:gd name="connsiteX47-9419" fmla="*/ 40694 w 539684"/>
                  <a:gd name="connsiteY47-9420" fmla="*/ 151441 h 410338"/>
                  <a:gd name="connsiteX48-9421" fmla="*/ 36199 w 539684"/>
                  <a:gd name="connsiteY48-9422" fmla="*/ 134749 h 410338"/>
                  <a:gd name="connsiteX49-9423" fmla="*/ 43604 w 539684"/>
                  <a:gd name="connsiteY49-9424" fmla="*/ 129008 h 410338"/>
                  <a:gd name="connsiteX50-9425" fmla="*/ 267591 w 539684"/>
                  <a:gd name="connsiteY50-9426" fmla="*/ 115653 h 410338"/>
                  <a:gd name="connsiteX51-9427" fmla="*/ 425015 w 539684"/>
                  <a:gd name="connsiteY51-9428" fmla="*/ 270629 h 410338"/>
                  <a:gd name="connsiteX52-9429" fmla="*/ 409572 w 539684"/>
                  <a:gd name="connsiteY52-9430" fmla="*/ 338165 h 410338"/>
                  <a:gd name="connsiteX53-9431" fmla="*/ 131257 w 539684"/>
                  <a:gd name="connsiteY53-9432" fmla="*/ 340466 h 410338"/>
                  <a:gd name="connsiteX54-9433" fmla="*/ 114662 w 539684"/>
                  <a:gd name="connsiteY54-9434" fmla="*/ 271089 h 410338"/>
                  <a:gd name="connsiteX55-9435" fmla="*/ 267591 w 539684"/>
                  <a:gd name="connsiteY55-9436" fmla="*/ 115653 h 410338"/>
                  <a:gd name="connsiteX56-9437" fmla="*/ 395400 w 539684"/>
                  <a:gd name="connsiteY56-9438" fmla="*/ 34872 h 410338"/>
                  <a:gd name="connsiteX57-9439" fmla="*/ 404717 w 539684"/>
                  <a:gd name="connsiteY57-9440" fmla="*/ 36123 h 410338"/>
                  <a:gd name="connsiteX58-9441" fmla="*/ 409210 w 539684"/>
                  <a:gd name="connsiteY58-9442" fmla="*/ 52806 h 410338"/>
                  <a:gd name="connsiteX59-9443" fmla="*/ 387782 w 539684"/>
                  <a:gd name="connsiteY59-9444" fmla="*/ 89968 h 410338"/>
                  <a:gd name="connsiteX60-9445" fmla="*/ 377068 w 539684"/>
                  <a:gd name="connsiteY60-9446" fmla="*/ 96181 h 410338"/>
                  <a:gd name="connsiteX61-9447" fmla="*/ 370963 w 539684"/>
                  <a:gd name="connsiteY61-9448" fmla="*/ 94455 h 410338"/>
                  <a:gd name="connsiteX62-9449" fmla="*/ 366470 w 539684"/>
                  <a:gd name="connsiteY62-9450" fmla="*/ 77772 h 410338"/>
                  <a:gd name="connsiteX63-9451" fmla="*/ 387898 w 539684"/>
                  <a:gd name="connsiteY63-9452" fmla="*/ 40610 h 410338"/>
                  <a:gd name="connsiteX64-9453" fmla="*/ 395400 w 539684"/>
                  <a:gd name="connsiteY64-9454" fmla="*/ 34872 h 410338"/>
                  <a:gd name="connsiteX65-9455" fmla="*/ 144269 w 539684"/>
                  <a:gd name="connsiteY65-9456" fmla="*/ 34872 h 410338"/>
                  <a:gd name="connsiteX66-9457" fmla="*/ 151671 w 539684"/>
                  <a:gd name="connsiteY66-9458" fmla="*/ 40610 h 410338"/>
                  <a:gd name="connsiteX67-9459" fmla="*/ 173214 w 539684"/>
                  <a:gd name="connsiteY67-9460" fmla="*/ 77772 h 410338"/>
                  <a:gd name="connsiteX68-9461" fmla="*/ 168721 w 539684"/>
                  <a:gd name="connsiteY68-9462" fmla="*/ 94455 h 410338"/>
                  <a:gd name="connsiteX69-9463" fmla="*/ 162500 w 539684"/>
                  <a:gd name="connsiteY69-9464" fmla="*/ 96181 h 410338"/>
                  <a:gd name="connsiteX70-9465" fmla="*/ 151902 w 539684"/>
                  <a:gd name="connsiteY70-9466" fmla="*/ 89968 h 410338"/>
                  <a:gd name="connsiteX71-9467" fmla="*/ 130474 w 539684"/>
                  <a:gd name="connsiteY71-9468" fmla="*/ 52806 h 410338"/>
                  <a:gd name="connsiteX72-9469" fmla="*/ 134967 w 539684"/>
                  <a:gd name="connsiteY72-9470" fmla="*/ 36123 h 410338"/>
                  <a:gd name="connsiteX73-9471" fmla="*/ 144269 w 539684"/>
                  <a:gd name="connsiteY73-9472" fmla="*/ 34872 h 410338"/>
                  <a:gd name="connsiteX74-9473" fmla="*/ 269785 w 539684"/>
                  <a:gd name="connsiteY74-9474" fmla="*/ 0 h 410338"/>
                  <a:gd name="connsiteX75-9475" fmla="*/ 282121 w 539684"/>
                  <a:gd name="connsiteY75-9476" fmla="*/ 12318 h 410338"/>
                  <a:gd name="connsiteX76-9477" fmla="*/ 282121 w 539684"/>
                  <a:gd name="connsiteY76-9478" fmla="*/ 55258 h 410338"/>
                  <a:gd name="connsiteX77-9479" fmla="*/ 269785 w 539684"/>
                  <a:gd name="connsiteY77-9480" fmla="*/ 67461 h 410338"/>
                  <a:gd name="connsiteX78-9481" fmla="*/ 257564 w 539684"/>
                  <a:gd name="connsiteY78-9482" fmla="*/ 55258 h 410338"/>
                  <a:gd name="connsiteX79-9483" fmla="*/ 257564 w 539684"/>
                  <a:gd name="connsiteY79-9484" fmla="*/ 12318 h 410338"/>
                  <a:gd name="connsiteX80-9485" fmla="*/ 269785 w 539684"/>
                  <a:gd name="connsiteY80-9486" fmla="*/ 0 h 410338"/>
                  <a:gd name="connsiteX0-9487" fmla="*/ 452459 w 539684"/>
                  <a:gd name="connsiteY0-9488" fmla="*/ 364695 h 410338"/>
                  <a:gd name="connsiteX1-9489" fmla="*/ 461766 w 539684"/>
                  <a:gd name="connsiteY1-9490" fmla="*/ 365904 h 410338"/>
                  <a:gd name="connsiteX2-9491" fmla="*/ 498990 w 539684"/>
                  <a:gd name="connsiteY2-9492" fmla="*/ 387430 h 410338"/>
                  <a:gd name="connsiteX3-9493" fmla="*/ 503485 w 539684"/>
                  <a:gd name="connsiteY3-9494" fmla="*/ 404122 h 410338"/>
                  <a:gd name="connsiteX4-9495" fmla="*/ 492882 w 539684"/>
                  <a:gd name="connsiteY4-9496" fmla="*/ 410338 h 410338"/>
                  <a:gd name="connsiteX5-9497" fmla="*/ 486659 w 539684"/>
                  <a:gd name="connsiteY5-9498" fmla="*/ 408612 h 410338"/>
                  <a:gd name="connsiteX6-9499" fmla="*/ 449550 w 539684"/>
                  <a:gd name="connsiteY6-9500" fmla="*/ 387200 h 410338"/>
                  <a:gd name="connsiteX7-9501" fmla="*/ 445055 w 539684"/>
                  <a:gd name="connsiteY7-9502" fmla="*/ 370393 h 410338"/>
                  <a:gd name="connsiteX8-9503" fmla="*/ 452459 w 539684"/>
                  <a:gd name="connsiteY8-9504" fmla="*/ 364695 h 410338"/>
                  <a:gd name="connsiteX9-9505" fmla="*/ 87225 w 539684"/>
                  <a:gd name="connsiteY9-9506" fmla="*/ 364695 h 410338"/>
                  <a:gd name="connsiteX10-9507" fmla="*/ 94629 w 539684"/>
                  <a:gd name="connsiteY10-9508" fmla="*/ 370393 h 410338"/>
                  <a:gd name="connsiteX11-9509" fmla="*/ 90134 w 539684"/>
                  <a:gd name="connsiteY11-9510" fmla="*/ 387200 h 410338"/>
                  <a:gd name="connsiteX12-9511" fmla="*/ 52910 w 539684"/>
                  <a:gd name="connsiteY12-9512" fmla="*/ 408612 h 410338"/>
                  <a:gd name="connsiteX13-9513" fmla="*/ 46802 w 539684"/>
                  <a:gd name="connsiteY13-9514" fmla="*/ 410338 h 410338"/>
                  <a:gd name="connsiteX14-9515" fmla="*/ 36199 w 539684"/>
                  <a:gd name="connsiteY14-9516" fmla="*/ 404122 h 410338"/>
                  <a:gd name="connsiteX15-9517" fmla="*/ 40694 w 539684"/>
                  <a:gd name="connsiteY15-9518" fmla="*/ 387430 h 410338"/>
                  <a:gd name="connsiteX16-9519" fmla="*/ 77918 w 539684"/>
                  <a:gd name="connsiteY16-9520" fmla="*/ 365904 h 410338"/>
                  <a:gd name="connsiteX17-9521" fmla="*/ 87225 w 539684"/>
                  <a:gd name="connsiteY17-9522" fmla="*/ 364695 h 410338"/>
                  <a:gd name="connsiteX18-9523" fmla="*/ 484369 w 539684"/>
                  <a:gd name="connsiteY18-9524" fmla="*/ 257141 h 410338"/>
                  <a:gd name="connsiteX19-9525" fmla="*/ 527353 w 539684"/>
                  <a:gd name="connsiteY19-9526" fmla="*/ 257141 h 410338"/>
                  <a:gd name="connsiteX20-9527" fmla="*/ 539684 w 539684"/>
                  <a:gd name="connsiteY20-9528" fmla="*/ 269477 h 410338"/>
                  <a:gd name="connsiteX21-9529" fmla="*/ 527353 w 539684"/>
                  <a:gd name="connsiteY21-9530" fmla="*/ 281698 h 410338"/>
                  <a:gd name="connsiteX22-9531" fmla="*/ 484369 w 539684"/>
                  <a:gd name="connsiteY22-9532" fmla="*/ 281698 h 410338"/>
                  <a:gd name="connsiteX23-9533" fmla="*/ 472153 w 539684"/>
                  <a:gd name="connsiteY23-9534" fmla="*/ 269477 h 410338"/>
                  <a:gd name="connsiteX24-9535" fmla="*/ 484369 w 539684"/>
                  <a:gd name="connsiteY24-9536" fmla="*/ 257141 h 410338"/>
                  <a:gd name="connsiteX25-9537" fmla="*/ 12331 w 539684"/>
                  <a:gd name="connsiteY25-9538" fmla="*/ 257141 h 410338"/>
                  <a:gd name="connsiteX26-9539" fmla="*/ 55200 w 539684"/>
                  <a:gd name="connsiteY26-9540" fmla="*/ 257141 h 410338"/>
                  <a:gd name="connsiteX27-9541" fmla="*/ 67531 w 539684"/>
                  <a:gd name="connsiteY27-9542" fmla="*/ 269477 h 410338"/>
                  <a:gd name="connsiteX28-9543" fmla="*/ 55200 w 539684"/>
                  <a:gd name="connsiteY28-9544" fmla="*/ 281698 h 410338"/>
                  <a:gd name="connsiteX29-9545" fmla="*/ 12331 w 539684"/>
                  <a:gd name="connsiteY29-9546" fmla="*/ 281698 h 410338"/>
                  <a:gd name="connsiteX30-9547" fmla="*/ 0 w 539684"/>
                  <a:gd name="connsiteY30-9548" fmla="*/ 269477 h 410338"/>
                  <a:gd name="connsiteX31-9549" fmla="*/ 12331 w 539684"/>
                  <a:gd name="connsiteY31-9550" fmla="*/ 257141 h 410338"/>
                  <a:gd name="connsiteX32-9551" fmla="*/ 496023 w 539684"/>
                  <a:gd name="connsiteY32-9552" fmla="*/ 129008 h 410338"/>
                  <a:gd name="connsiteX33-9553" fmla="*/ 503485 w 539684"/>
                  <a:gd name="connsiteY33-9554" fmla="*/ 134749 h 410338"/>
                  <a:gd name="connsiteX34-9555" fmla="*/ 498990 w 539684"/>
                  <a:gd name="connsiteY34-9556" fmla="*/ 151441 h 410338"/>
                  <a:gd name="connsiteX35-9557" fmla="*/ 461766 w 539684"/>
                  <a:gd name="connsiteY35-9558" fmla="*/ 172968 h 410338"/>
                  <a:gd name="connsiteX36-9559" fmla="*/ 455658 w 539684"/>
                  <a:gd name="connsiteY36-9560" fmla="*/ 174579 h 410338"/>
                  <a:gd name="connsiteX37-9561" fmla="*/ 445055 w 539684"/>
                  <a:gd name="connsiteY37-9562" fmla="*/ 168478 h 410338"/>
                  <a:gd name="connsiteX38-9563" fmla="*/ 449550 w 539684"/>
                  <a:gd name="connsiteY38-9564" fmla="*/ 151671 h 410338"/>
                  <a:gd name="connsiteX39-9565" fmla="*/ 486659 w 539684"/>
                  <a:gd name="connsiteY39-9566" fmla="*/ 130260 h 410338"/>
                  <a:gd name="connsiteX40-9567" fmla="*/ 496023 w 539684"/>
                  <a:gd name="connsiteY40-9568" fmla="*/ 129008 h 410338"/>
                  <a:gd name="connsiteX41-9569" fmla="*/ 43604 w 539684"/>
                  <a:gd name="connsiteY41-9570" fmla="*/ 129008 h 410338"/>
                  <a:gd name="connsiteX42-9571" fmla="*/ 52910 w 539684"/>
                  <a:gd name="connsiteY42-9572" fmla="*/ 130260 h 410338"/>
                  <a:gd name="connsiteX43-9573" fmla="*/ 90134 w 539684"/>
                  <a:gd name="connsiteY43-9574" fmla="*/ 151671 h 410338"/>
                  <a:gd name="connsiteX44-9575" fmla="*/ 94629 w 539684"/>
                  <a:gd name="connsiteY44-9576" fmla="*/ 168478 h 410338"/>
                  <a:gd name="connsiteX45-9577" fmla="*/ 84026 w 539684"/>
                  <a:gd name="connsiteY45-9578" fmla="*/ 174579 h 410338"/>
                  <a:gd name="connsiteX46-9579" fmla="*/ 77918 w 539684"/>
                  <a:gd name="connsiteY46-9580" fmla="*/ 172968 h 410338"/>
                  <a:gd name="connsiteX47-9581" fmla="*/ 40694 w 539684"/>
                  <a:gd name="connsiteY47-9582" fmla="*/ 151441 h 410338"/>
                  <a:gd name="connsiteX48-9583" fmla="*/ 36199 w 539684"/>
                  <a:gd name="connsiteY48-9584" fmla="*/ 134749 h 410338"/>
                  <a:gd name="connsiteX49-9585" fmla="*/ 43604 w 539684"/>
                  <a:gd name="connsiteY49-9586" fmla="*/ 129008 h 410338"/>
                  <a:gd name="connsiteX50-9587" fmla="*/ 267591 w 539684"/>
                  <a:gd name="connsiteY50-9588" fmla="*/ 115653 h 410338"/>
                  <a:gd name="connsiteX51-9589" fmla="*/ 425015 w 539684"/>
                  <a:gd name="connsiteY51-9590" fmla="*/ 270629 h 410338"/>
                  <a:gd name="connsiteX52-9591" fmla="*/ 409572 w 539684"/>
                  <a:gd name="connsiteY52-9592" fmla="*/ 338165 h 410338"/>
                  <a:gd name="connsiteX53-9593" fmla="*/ 114662 w 539684"/>
                  <a:gd name="connsiteY53-9594" fmla="*/ 271089 h 410338"/>
                  <a:gd name="connsiteX54-9595" fmla="*/ 267591 w 539684"/>
                  <a:gd name="connsiteY54-9596" fmla="*/ 115653 h 410338"/>
                  <a:gd name="connsiteX55-9597" fmla="*/ 395400 w 539684"/>
                  <a:gd name="connsiteY55-9598" fmla="*/ 34872 h 410338"/>
                  <a:gd name="connsiteX56-9599" fmla="*/ 404717 w 539684"/>
                  <a:gd name="connsiteY56-9600" fmla="*/ 36123 h 410338"/>
                  <a:gd name="connsiteX57-9601" fmla="*/ 409210 w 539684"/>
                  <a:gd name="connsiteY57-9602" fmla="*/ 52806 h 410338"/>
                  <a:gd name="connsiteX58-9603" fmla="*/ 387782 w 539684"/>
                  <a:gd name="connsiteY58-9604" fmla="*/ 89968 h 410338"/>
                  <a:gd name="connsiteX59-9605" fmla="*/ 377068 w 539684"/>
                  <a:gd name="connsiteY59-9606" fmla="*/ 96181 h 410338"/>
                  <a:gd name="connsiteX60-9607" fmla="*/ 370963 w 539684"/>
                  <a:gd name="connsiteY60-9608" fmla="*/ 94455 h 410338"/>
                  <a:gd name="connsiteX61-9609" fmla="*/ 366470 w 539684"/>
                  <a:gd name="connsiteY61-9610" fmla="*/ 77772 h 410338"/>
                  <a:gd name="connsiteX62-9611" fmla="*/ 387898 w 539684"/>
                  <a:gd name="connsiteY62-9612" fmla="*/ 40610 h 410338"/>
                  <a:gd name="connsiteX63-9613" fmla="*/ 395400 w 539684"/>
                  <a:gd name="connsiteY63-9614" fmla="*/ 34872 h 410338"/>
                  <a:gd name="connsiteX64-9615" fmla="*/ 144269 w 539684"/>
                  <a:gd name="connsiteY64-9616" fmla="*/ 34872 h 410338"/>
                  <a:gd name="connsiteX65-9617" fmla="*/ 151671 w 539684"/>
                  <a:gd name="connsiteY65-9618" fmla="*/ 40610 h 410338"/>
                  <a:gd name="connsiteX66-9619" fmla="*/ 173214 w 539684"/>
                  <a:gd name="connsiteY66-9620" fmla="*/ 77772 h 410338"/>
                  <a:gd name="connsiteX67-9621" fmla="*/ 168721 w 539684"/>
                  <a:gd name="connsiteY67-9622" fmla="*/ 94455 h 410338"/>
                  <a:gd name="connsiteX68-9623" fmla="*/ 162500 w 539684"/>
                  <a:gd name="connsiteY68-9624" fmla="*/ 96181 h 410338"/>
                  <a:gd name="connsiteX69-9625" fmla="*/ 151902 w 539684"/>
                  <a:gd name="connsiteY69-9626" fmla="*/ 89968 h 410338"/>
                  <a:gd name="connsiteX70-9627" fmla="*/ 130474 w 539684"/>
                  <a:gd name="connsiteY70-9628" fmla="*/ 52806 h 410338"/>
                  <a:gd name="connsiteX71-9629" fmla="*/ 134967 w 539684"/>
                  <a:gd name="connsiteY71-9630" fmla="*/ 36123 h 410338"/>
                  <a:gd name="connsiteX72-9631" fmla="*/ 144269 w 539684"/>
                  <a:gd name="connsiteY72-9632" fmla="*/ 34872 h 410338"/>
                  <a:gd name="connsiteX73-9633" fmla="*/ 269785 w 539684"/>
                  <a:gd name="connsiteY73-9634" fmla="*/ 0 h 410338"/>
                  <a:gd name="connsiteX74-9635" fmla="*/ 282121 w 539684"/>
                  <a:gd name="connsiteY74-9636" fmla="*/ 12318 h 410338"/>
                  <a:gd name="connsiteX75-9637" fmla="*/ 282121 w 539684"/>
                  <a:gd name="connsiteY75-9638" fmla="*/ 55258 h 410338"/>
                  <a:gd name="connsiteX76-9639" fmla="*/ 269785 w 539684"/>
                  <a:gd name="connsiteY76-9640" fmla="*/ 67461 h 410338"/>
                  <a:gd name="connsiteX77-9641" fmla="*/ 257564 w 539684"/>
                  <a:gd name="connsiteY77-9642" fmla="*/ 55258 h 410338"/>
                  <a:gd name="connsiteX78-9643" fmla="*/ 257564 w 539684"/>
                  <a:gd name="connsiteY78-9644" fmla="*/ 12318 h 410338"/>
                  <a:gd name="connsiteX79-9645" fmla="*/ 269785 w 539684"/>
                  <a:gd name="connsiteY79-9646" fmla="*/ 0 h 410338"/>
                  <a:gd name="connsiteX0-9647" fmla="*/ 452459 w 539684"/>
                  <a:gd name="connsiteY0-9648" fmla="*/ 364695 h 410338"/>
                  <a:gd name="connsiteX1-9649" fmla="*/ 461766 w 539684"/>
                  <a:gd name="connsiteY1-9650" fmla="*/ 365904 h 410338"/>
                  <a:gd name="connsiteX2-9651" fmla="*/ 498990 w 539684"/>
                  <a:gd name="connsiteY2-9652" fmla="*/ 387430 h 410338"/>
                  <a:gd name="connsiteX3-9653" fmla="*/ 503485 w 539684"/>
                  <a:gd name="connsiteY3-9654" fmla="*/ 404122 h 410338"/>
                  <a:gd name="connsiteX4-9655" fmla="*/ 492882 w 539684"/>
                  <a:gd name="connsiteY4-9656" fmla="*/ 410338 h 410338"/>
                  <a:gd name="connsiteX5-9657" fmla="*/ 486659 w 539684"/>
                  <a:gd name="connsiteY5-9658" fmla="*/ 408612 h 410338"/>
                  <a:gd name="connsiteX6-9659" fmla="*/ 449550 w 539684"/>
                  <a:gd name="connsiteY6-9660" fmla="*/ 387200 h 410338"/>
                  <a:gd name="connsiteX7-9661" fmla="*/ 445055 w 539684"/>
                  <a:gd name="connsiteY7-9662" fmla="*/ 370393 h 410338"/>
                  <a:gd name="connsiteX8-9663" fmla="*/ 452459 w 539684"/>
                  <a:gd name="connsiteY8-9664" fmla="*/ 364695 h 410338"/>
                  <a:gd name="connsiteX9-9665" fmla="*/ 87225 w 539684"/>
                  <a:gd name="connsiteY9-9666" fmla="*/ 364695 h 410338"/>
                  <a:gd name="connsiteX10-9667" fmla="*/ 94629 w 539684"/>
                  <a:gd name="connsiteY10-9668" fmla="*/ 370393 h 410338"/>
                  <a:gd name="connsiteX11-9669" fmla="*/ 90134 w 539684"/>
                  <a:gd name="connsiteY11-9670" fmla="*/ 387200 h 410338"/>
                  <a:gd name="connsiteX12-9671" fmla="*/ 52910 w 539684"/>
                  <a:gd name="connsiteY12-9672" fmla="*/ 408612 h 410338"/>
                  <a:gd name="connsiteX13-9673" fmla="*/ 46802 w 539684"/>
                  <a:gd name="connsiteY13-9674" fmla="*/ 410338 h 410338"/>
                  <a:gd name="connsiteX14-9675" fmla="*/ 36199 w 539684"/>
                  <a:gd name="connsiteY14-9676" fmla="*/ 404122 h 410338"/>
                  <a:gd name="connsiteX15-9677" fmla="*/ 40694 w 539684"/>
                  <a:gd name="connsiteY15-9678" fmla="*/ 387430 h 410338"/>
                  <a:gd name="connsiteX16-9679" fmla="*/ 77918 w 539684"/>
                  <a:gd name="connsiteY16-9680" fmla="*/ 365904 h 410338"/>
                  <a:gd name="connsiteX17-9681" fmla="*/ 87225 w 539684"/>
                  <a:gd name="connsiteY17-9682" fmla="*/ 364695 h 410338"/>
                  <a:gd name="connsiteX18-9683" fmla="*/ 484369 w 539684"/>
                  <a:gd name="connsiteY18-9684" fmla="*/ 257141 h 410338"/>
                  <a:gd name="connsiteX19-9685" fmla="*/ 527353 w 539684"/>
                  <a:gd name="connsiteY19-9686" fmla="*/ 257141 h 410338"/>
                  <a:gd name="connsiteX20-9687" fmla="*/ 539684 w 539684"/>
                  <a:gd name="connsiteY20-9688" fmla="*/ 269477 h 410338"/>
                  <a:gd name="connsiteX21-9689" fmla="*/ 527353 w 539684"/>
                  <a:gd name="connsiteY21-9690" fmla="*/ 281698 h 410338"/>
                  <a:gd name="connsiteX22-9691" fmla="*/ 484369 w 539684"/>
                  <a:gd name="connsiteY22-9692" fmla="*/ 281698 h 410338"/>
                  <a:gd name="connsiteX23-9693" fmla="*/ 472153 w 539684"/>
                  <a:gd name="connsiteY23-9694" fmla="*/ 269477 h 410338"/>
                  <a:gd name="connsiteX24-9695" fmla="*/ 484369 w 539684"/>
                  <a:gd name="connsiteY24-9696" fmla="*/ 257141 h 410338"/>
                  <a:gd name="connsiteX25-9697" fmla="*/ 12331 w 539684"/>
                  <a:gd name="connsiteY25-9698" fmla="*/ 257141 h 410338"/>
                  <a:gd name="connsiteX26-9699" fmla="*/ 55200 w 539684"/>
                  <a:gd name="connsiteY26-9700" fmla="*/ 257141 h 410338"/>
                  <a:gd name="connsiteX27-9701" fmla="*/ 67531 w 539684"/>
                  <a:gd name="connsiteY27-9702" fmla="*/ 269477 h 410338"/>
                  <a:gd name="connsiteX28-9703" fmla="*/ 55200 w 539684"/>
                  <a:gd name="connsiteY28-9704" fmla="*/ 281698 h 410338"/>
                  <a:gd name="connsiteX29-9705" fmla="*/ 12331 w 539684"/>
                  <a:gd name="connsiteY29-9706" fmla="*/ 281698 h 410338"/>
                  <a:gd name="connsiteX30-9707" fmla="*/ 0 w 539684"/>
                  <a:gd name="connsiteY30-9708" fmla="*/ 269477 h 410338"/>
                  <a:gd name="connsiteX31-9709" fmla="*/ 12331 w 539684"/>
                  <a:gd name="connsiteY31-9710" fmla="*/ 257141 h 410338"/>
                  <a:gd name="connsiteX32-9711" fmla="*/ 496023 w 539684"/>
                  <a:gd name="connsiteY32-9712" fmla="*/ 129008 h 410338"/>
                  <a:gd name="connsiteX33-9713" fmla="*/ 503485 w 539684"/>
                  <a:gd name="connsiteY33-9714" fmla="*/ 134749 h 410338"/>
                  <a:gd name="connsiteX34-9715" fmla="*/ 498990 w 539684"/>
                  <a:gd name="connsiteY34-9716" fmla="*/ 151441 h 410338"/>
                  <a:gd name="connsiteX35-9717" fmla="*/ 461766 w 539684"/>
                  <a:gd name="connsiteY35-9718" fmla="*/ 172968 h 410338"/>
                  <a:gd name="connsiteX36-9719" fmla="*/ 455658 w 539684"/>
                  <a:gd name="connsiteY36-9720" fmla="*/ 174579 h 410338"/>
                  <a:gd name="connsiteX37-9721" fmla="*/ 445055 w 539684"/>
                  <a:gd name="connsiteY37-9722" fmla="*/ 168478 h 410338"/>
                  <a:gd name="connsiteX38-9723" fmla="*/ 449550 w 539684"/>
                  <a:gd name="connsiteY38-9724" fmla="*/ 151671 h 410338"/>
                  <a:gd name="connsiteX39-9725" fmla="*/ 486659 w 539684"/>
                  <a:gd name="connsiteY39-9726" fmla="*/ 130260 h 410338"/>
                  <a:gd name="connsiteX40-9727" fmla="*/ 496023 w 539684"/>
                  <a:gd name="connsiteY40-9728" fmla="*/ 129008 h 410338"/>
                  <a:gd name="connsiteX41-9729" fmla="*/ 43604 w 539684"/>
                  <a:gd name="connsiteY41-9730" fmla="*/ 129008 h 410338"/>
                  <a:gd name="connsiteX42-9731" fmla="*/ 52910 w 539684"/>
                  <a:gd name="connsiteY42-9732" fmla="*/ 130260 h 410338"/>
                  <a:gd name="connsiteX43-9733" fmla="*/ 90134 w 539684"/>
                  <a:gd name="connsiteY43-9734" fmla="*/ 151671 h 410338"/>
                  <a:gd name="connsiteX44-9735" fmla="*/ 94629 w 539684"/>
                  <a:gd name="connsiteY44-9736" fmla="*/ 168478 h 410338"/>
                  <a:gd name="connsiteX45-9737" fmla="*/ 84026 w 539684"/>
                  <a:gd name="connsiteY45-9738" fmla="*/ 174579 h 410338"/>
                  <a:gd name="connsiteX46-9739" fmla="*/ 77918 w 539684"/>
                  <a:gd name="connsiteY46-9740" fmla="*/ 172968 h 410338"/>
                  <a:gd name="connsiteX47-9741" fmla="*/ 40694 w 539684"/>
                  <a:gd name="connsiteY47-9742" fmla="*/ 151441 h 410338"/>
                  <a:gd name="connsiteX48-9743" fmla="*/ 36199 w 539684"/>
                  <a:gd name="connsiteY48-9744" fmla="*/ 134749 h 410338"/>
                  <a:gd name="connsiteX49-9745" fmla="*/ 43604 w 539684"/>
                  <a:gd name="connsiteY49-9746" fmla="*/ 129008 h 410338"/>
                  <a:gd name="connsiteX50-9747" fmla="*/ 267591 w 539684"/>
                  <a:gd name="connsiteY50-9748" fmla="*/ 115653 h 410338"/>
                  <a:gd name="connsiteX51-9749" fmla="*/ 425015 w 539684"/>
                  <a:gd name="connsiteY51-9750" fmla="*/ 270629 h 410338"/>
                  <a:gd name="connsiteX52-9751" fmla="*/ 409572 w 539684"/>
                  <a:gd name="connsiteY52-9752" fmla="*/ 338165 h 410338"/>
                  <a:gd name="connsiteX53-9753" fmla="*/ 267591 w 539684"/>
                  <a:gd name="connsiteY53-9754" fmla="*/ 115653 h 410338"/>
                  <a:gd name="connsiteX54-9755" fmla="*/ 395400 w 539684"/>
                  <a:gd name="connsiteY54-9756" fmla="*/ 34872 h 410338"/>
                  <a:gd name="connsiteX55-9757" fmla="*/ 404717 w 539684"/>
                  <a:gd name="connsiteY55-9758" fmla="*/ 36123 h 410338"/>
                  <a:gd name="connsiteX56-9759" fmla="*/ 409210 w 539684"/>
                  <a:gd name="connsiteY56-9760" fmla="*/ 52806 h 410338"/>
                  <a:gd name="connsiteX57-9761" fmla="*/ 387782 w 539684"/>
                  <a:gd name="connsiteY57-9762" fmla="*/ 89968 h 410338"/>
                  <a:gd name="connsiteX58-9763" fmla="*/ 377068 w 539684"/>
                  <a:gd name="connsiteY58-9764" fmla="*/ 96181 h 410338"/>
                  <a:gd name="connsiteX59-9765" fmla="*/ 370963 w 539684"/>
                  <a:gd name="connsiteY59-9766" fmla="*/ 94455 h 410338"/>
                  <a:gd name="connsiteX60-9767" fmla="*/ 366470 w 539684"/>
                  <a:gd name="connsiteY60-9768" fmla="*/ 77772 h 410338"/>
                  <a:gd name="connsiteX61-9769" fmla="*/ 387898 w 539684"/>
                  <a:gd name="connsiteY61-9770" fmla="*/ 40610 h 410338"/>
                  <a:gd name="connsiteX62-9771" fmla="*/ 395400 w 539684"/>
                  <a:gd name="connsiteY62-9772" fmla="*/ 34872 h 410338"/>
                  <a:gd name="connsiteX63-9773" fmla="*/ 144269 w 539684"/>
                  <a:gd name="connsiteY63-9774" fmla="*/ 34872 h 410338"/>
                  <a:gd name="connsiteX64-9775" fmla="*/ 151671 w 539684"/>
                  <a:gd name="connsiteY64-9776" fmla="*/ 40610 h 410338"/>
                  <a:gd name="connsiteX65-9777" fmla="*/ 173214 w 539684"/>
                  <a:gd name="connsiteY65-9778" fmla="*/ 77772 h 410338"/>
                  <a:gd name="connsiteX66-9779" fmla="*/ 168721 w 539684"/>
                  <a:gd name="connsiteY66-9780" fmla="*/ 94455 h 410338"/>
                  <a:gd name="connsiteX67-9781" fmla="*/ 162500 w 539684"/>
                  <a:gd name="connsiteY67-9782" fmla="*/ 96181 h 410338"/>
                  <a:gd name="connsiteX68-9783" fmla="*/ 151902 w 539684"/>
                  <a:gd name="connsiteY68-9784" fmla="*/ 89968 h 410338"/>
                  <a:gd name="connsiteX69-9785" fmla="*/ 130474 w 539684"/>
                  <a:gd name="connsiteY69-9786" fmla="*/ 52806 h 410338"/>
                  <a:gd name="connsiteX70-9787" fmla="*/ 134967 w 539684"/>
                  <a:gd name="connsiteY70-9788" fmla="*/ 36123 h 410338"/>
                  <a:gd name="connsiteX71-9789" fmla="*/ 144269 w 539684"/>
                  <a:gd name="connsiteY71-9790" fmla="*/ 34872 h 410338"/>
                  <a:gd name="connsiteX72-9791" fmla="*/ 269785 w 539684"/>
                  <a:gd name="connsiteY72-9792" fmla="*/ 0 h 410338"/>
                  <a:gd name="connsiteX73-9793" fmla="*/ 282121 w 539684"/>
                  <a:gd name="connsiteY73-9794" fmla="*/ 12318 h 410338"/>
                  <a:gd name="connsiteX74-9795" fmla="*/ 282121 w 539684"/>
                  <a:gd name="connsiteY74-9796" fmla="*/ 55258 h 410338"/>
                  <a:gd name="connsiteX75-9797" fmla="*/ 269785 w 539684"/>
                  <a:gd name="connsiteY75-9798" fmla="*/ 67461 h 410338"/>
                  <a:gd name="connsiteX76-9799" fmla="*/ 257564 w 539684"/>
                  <a:gd name="connsiteY76-9800" fmla="*/ 55258 h 410338"/>
                  <a:gd name="connsiteX77-9801" fmla="*/ 257564 w 539684"/>
                  <a:gd name="connsiteY77-9802" fmla="*/ 12318 h 410338"/>
                  <a:gd name="connsiteX78-9803" fmla="*/ 269785 w 539684"/>
                  <a:gd name="connsiteY78-9804" fmla="*/ 0 h 410338"/>
                  <a:gd name="connsiteX0-9805" fmla="*/ 452459 w 539684"/>
                  <a:gd name="connsiteY0-9806" fmla="*/ 364695 h 410338"/>
                  <a:gd name="connsiteX1-9807" fmla="*/ 461766 w 539684"/>
                  <a:gd name="connsiteY1-9808" fmla="*/ 365904 h 410338"/>
                  <a:gd name="connsiteX2-9809" fmla="*/ 498990 w 539684"/>
                  <a:gd name="connsiteY2-9810" fmla="*/ 387430 h 410338"/>
                  <a:gd name="connsiteX3-9811" fmla="*/ 503485 w 539684"/>
                  <a:gd name="connsiteY3-9812" fmla="*/ 404122 h 410338"/>
                  <a:gd name="connsiteX4-9813" fmla="*/ 492882 w 539684"/>
                  <a:gd name="connsiteY4-9814" fmla="*/ 410338 h 410338"/>
                  <a:gd name="connsiteX5-9815" fmla="*/ 486659 w 539684"/>
                  <a:gd name="connsiteY5-9816" fmla="*/ 408612 h 410338"/>
                  <a:gd name="connsiteX6-9817" fmla="*/ 449550 w 539684"/>
                  <a:gd name="connsiteY6-9818" fmla="*/ 387200 h 410338"/>
                  <a:gd name="connsiteX7-9819" fmla="*/ 445055 w 539684"/>
                  <a:gd name="connsiteY7-9820" fmla="*/ 370393 h 410338"/>
                  <a:gd name="connsiteX8-9821" fmla="*/ 452459 w 539684"/>
                  <a:gd name="connsiteY8-9822" fmla="*/ 364695 h 410338"/>
                  <a:gd name="connsiteX9-9823" fmla="*/ 87225 w 539684"/>
                  <a:gd name="connsiteY9-9824" fmla="*/ 364695 h 410338"/>
                  <a:gd name="connsiteX10-9825" fmla="*/ 94629 w 539684"/>
                  <a:gd name="connsiteY10-9826" fmla="*/ 370393 h 410338"/>
                  <a:gd name="connsiteX11-9827" fmla="*/ 90134 w 539684"/>
                  <a:gd name="connsiteY11-9828" fmla="*/ 387200 h 410338"/>
                  <a:gd name="connsiteX12-9829" fmla="*/ 52910 w 539684"/>
                  <a:gd name="connsiteY12-9830" fmla="*/ 408612 h 410338"/>
                  <a:gd name="connsiteX13-9831" fmla="*/ 46802 w 539684"/>
                  <a:gd name="connsiteY13-9832" fmla="*/ 410338 h 410338"/>
                  <a:gd name="connsiteX14-9833" fmla="*/ 36199 w 539684"/>
                  <a:gd name="connsiteY14-9834" fmla="*/ 404122 h 410338"/>
                  <a:gd name="connsiteX15-9835" fmla="*/ 40694 w 539684"/>
                  <a:gd name="connsiteY15-9836" fmla="*/ 387430 h 410338"/>
                  <a:gd name="connsiteX16-9837" fmla="*/ 77918 w 539684"/>
                  <a:gd name="connsiteY16-9838" fmla="*/ 365904 h 410338"/>
                  <a:gd name="connsiteX17-9839" fmla="*/ 87225 w 539684"/>
                  <a:gd name="connsiteY17-9840" fmla="*/ 364695 h 410338"/>
                  <a:gd name="connsiteX18-9841" fmla="*/ 484369 w 539684"/>
                  <a:gd name="connsiteY18-9842" fmla="*/ 257141 h 410338"/>
                  <a:gd name="connsiteX19-9843" fmla="*/ 527353 w 539684"/>
                  <a:gd name="connsiteY19-9844" fmla="*/ 257141 h 410338"/>
                  <a:gd name="connsiteX20-9845" fmla="*/ 539684 w 539684"/>
                  <a:gd name="connsiteY20-9846" fmla="*/ 269477 h 410338"/>
                  <a:gd name="connsiteX21-9847" fmla="*/ 527353 w 539684"/>
                  <a:gd name="connsiteY21-9848" fmla="*/ 281698 h 410338"/>
                  <a:gd name="connsiteX22-9849" fmla="*/ 484369 w 539684"/>
                  <a:gd name="connsiteY22-9850" fmla="*/ 281698 h 410338"/>
                  <a:gd name="connsiteX23-9851" fmla="*/ 472153 w 539684"/>
                  <a:gd name="connsiteY23-9852" fmla="*/ 269477 h 410338"/>
                  <a:gd name="connsiteX24-9853" fmla="*/ 484369 w 539684"/>
                  <a:gd name="connsiteY24-9854" fmla="*/ 257141 h 410338"/>
                  <a:gd name="connsiteX25-9855" fmla="*/ 12331 w 539684"/>
                  <a:gd name="connsiteY25-9856" fmla="*/ 257141 h 410338"/>
                  <a:gd name="connsiteX26-9857" fmla="*/ 55200 w 539684"/>
                  <a:gd name="connsiteY26-9858" fmla="*/ 257141 h 410338"/>
                  <a:gd name="connsiteX27-9859" fmla="*/ 67531 w 539684"/>
                  <a:gd name="connsiteY27-9860" fmla="*/ 269477 h 410338"/>
                  <a:gd name="connsiteX28-9861" fmla="*/ 55200 w 539684"/>
                  <a:gd name="connsiteY28-9862" fmla="*/ 281698 h 410338"/>
                  <a:gd name="connsiteX29-9863" fmla="*/ 12331 w 539684"/>
                  <a:gd name="connsiteY29-9864" fmla="*/ 281698 h 410338"/>
                  <a:gd name="connsiteX30-9865" fmla="*/ 0 w 539684"/>
                  <a:gd name="connsiteY30-9866" fmla="*/ 269477 h 410338"/>
                  <a:gd name="connsiteX31-9867" fmla="*/ 12331 w 539684"/>
                  <a:gd name="connsiteY31-9868" fmla="*/ 257141 h 410338"/>
                  <a:gd name="connsiteX32-9869" fmla="*/ 496023 w 539684"/>
                  <a:gd name="connsiteY32-9870" fmla="*/ 129008 h 410338"/>
                  <a:gd name="connsiteX33-9871" fmla="*/ 503485 w 539684"/>
                  <a:gd name="connsiteY33-9872" fmla="*/ 134749 h 410338"/>
                  <a:gd name="connsiteX34-9873" fmla="*/ 498990 w 539684"/>
                  <a:gd name="connsiteY34-9874" fmla="*/ 151441 h 410338"/>
                  <a:gd name="connsiteX35-9875" fmla="*/ 461766 w 539684"/>
                  <a:gd name="connsiteY35-9876" fmla="*/ 172968 h 410338"/>
                  <a:gd name="connsiteX36-9877" fmla="*/ 455658 w 539684"/>
                  <a:gd name="connsiteY36-9878" fmla="*/ 174579 h 410338"/>
                  <a:gd name="connsiteX37-9879" fmla="*/ 445055 w 539684"/>
                  <a:gd name="connsiteY37-9880" fmla="*/ 168478 h 410338"/>
                  <a:gd name="connsiteX38-9881" fmla="*/ 449550 w 539684"/>
                  <a:gd name="connsiteY38-9882" fmla="*/ 151671 h 410338"/>
                  <a:gd name="connsiteX39-9883" fmla="*/ 486659 w 539684"/>
                  <a:gd name="connsiteY39-9884" fmla="*/ 130260 h 410338"/>
                  <a:gd name="connsiteX40-9885" fmla="*/ 496023 w 539684"/>
                  <a:gd name="connsiteY40-9886" fmla="*/ 129008 h 410338"/>
                  <a:gd name="connsiteX41-9887" fmla="*/ 43604 w 539684"/>
                  <a:gd name="connsiteY41-9888" fmla="*/ 129008 h 410338"/>
                  <a:gd name="connsiteX42-9889" fmla="*/ 52910 w 539684"/>
                  <a:gd name="connsiteY42-9890" fmla="*/ 130260 h 410338"/>
                  <a:gd name="connsiteX43-9891" fmla="*/ 90134 w 539684"/>
                  <a:gd name="connsiteY43-9892" fmla="*/ 151671 h 410338"/>
                  <a:gd name="connsiteX44-9893" fmla="*/ 94629 w 539684"/>
                  <a:gd name="connsiteY44-9894" fmla="*/ 168478 h 410338"/>
                  <a:gd name="connsiteX45-9895" fmla="*/ 84026 w 539684"/>
                  <a:gd name="connsiteY45-9896" fmla="*/ 174579 h 410338"/>
                  <a:gd name="connsiteX46-9897" fmla="*/ 77918 w 539684"/>
                  <a:gd name="connsiteY46-9898" fmla="*/ 172968 h 410338"/>
                  <a:gd name="connsiteX47-9899" fmla="*/ 40694 w 539684"/>
                  <a:gd name="connsiteY47-9900" fmla="*/ 151441 h 410338"/>
                  <a:gd name="connsiteX48-9901" fmla="*/ 36199 w 539684"/>
                  <a:gd name="connsiteY48-9902" fmla="*/ 134749 h 410338"/>
                  <a:gd name="connsiteX49-9903" fmla="*/ 43604 w 539684"/>
                  <a:gd name="connsiteY49-9904" fmla="*/ 129008 h 410338"/>
                  <a:gd name="connsiteX50-9905" fmla="*/ 409572 w 539684"/>
                  <a:gd name="connsiteY50-9906" fmla="*/ 338165 h 410338"/>
                  <a:gd name="connsiteX51-9907" fmla="*/ 425015 w 539684"/>
                  <a:gd name="connsiteY51-9908" fmla="*/ 270629 h 410338"/>
                  <a:gd name="connsiteX52-9909" fmla="*/ 409572 w 539684"/>
                  <a:gd name="connsiteY52-9910" fmla="*/ 338165 h 410338"/>
                  <a:gd name="connsiteX53-9911" fmla="*/ 395400 w 539684"/>
                  <a:gd name="connsiteY53-9912" fmla="*/ 34872 h 410338"/>
                  <a:gd name="connsiteX54-9913" fmla="*/ 404717 w 539684"/>
                  <a:gd name="connsiteY54-9914" fmla="*/ 36123 h 410338"/>
                  <a:gd name="connsiteX55-9915" fmla="*/ 409210 w 539684"/>
                  <a:gd name="connsiteY55-9916" fmla="*/ 52806 h 410338"/>
                  <a:gd name="connsiteX56-9917" fmla="*/ 387782 w 539684"/>
                  <a:gd name="connsiteY56-9918" fmla="*/ 89968 h 410338"/>
                  <a:gd name="connsiteX57-9919" fmla="*/ 377068 w 539684"/>
                  <a:gd name="connsiteY57-9920" fmla="*/ 96181 h 410338"/>
                  <a:gd name="connsiteX58-9921" fmla="*/ 370963 w 539684"/>
                  <a:gd name="connsiteY58-9922" fmla="*/ 94455 h 410338"/>
                  <a:gd name="connsiteX59-9923" fmla="*/ 366470 w 539684"/>
                  <a:gd name="connsiteY59-9924" fmla="*/ 77772 h 410338"/>
                  <a:gd name="connsiteX60-9925" fmla="*/ 387898 w 539684"/>
                  <a:gd name="connsiteY60-9926" fmla="*/ 40610 h 410338"/>
                  <a:gd name="connsiteX61-9927" fmla="*/ 395400 w 539684"/>
                  <a:gd name="connsiteY61-9928" fmla="*/ 34872 h 410338"/>
                  <a:gd name="connsiteX62-9929" fmla="*/ 144269 w 539684"/>
                  <a:gd name="connsiteY62-9930" fmla="*/ 34872 h 410338"/>
                  <a:gd name="connsiteX63-9931" fmla="*/ 151671 w 539684"/>
                  <a:gd name="connsiteY63-9932" fmla="*/ 40610 h 410338"/>
                  <a:gd name="connsiteX64-9933" fmla="*/ 173214 w 539684"/>
                  <a:gd name="connsiteY64-9934" fmla="*/ 77772 h 410338"/>
                  <a:gd name="connsiteX65-9935" fmla="*/ 168721 w 539684"/>
                  <a:gd name="connsiteY65-9936" fmla="*/ 94455 h 410338"/>
                  <a:gd name="connsiteX66-9937" fmla="*/ 162500 w 539684"/>
                  <a:gd name="connsiteY66-9938" fmla="*/ 96181 h 410338"/>
                  <a:gd name="connsiteX67-9939" fmla="*/ 151902 w 539684"/>
                  <a:gd name="connsiteY67-9940" fmla="*/ 89968 h 410338"/>
                  <a:gd name="connsiteX68-9941" fmla="*/ 130474 w 539684"/>
                  <a:gd name="connsiteY68-9942" fmla="*/ 52806 h 410338"/>
                  <a:gd name="connsiteX69-9943" fmla="*/ 134967 w 539684"/>
                  <a:gd name="connsiteY69-9944" fmla="*/ 36123 h 410338"/>
                  <a:gd name="connsiteX70-9945" fmla="*/ 144269 w 539684"/>
                  <a:gd name="connsiteY70-9946" fmla="*/ 34872 h 410338"/>
                  <a:gd name="connsiteX71-9947" fmla="*/ 269785 w 539684"/>
                  <a:gd name="connsiteY71-9948" fmla="*/ 0 h 410338"/>
                  <a:gd name="connsiteX72-9949" fmla="*/ 282121 w 539684"/>
                  <a:gd name="connsiteY72-9950" fmla="*/ 12318 h 410338"/>
                  <a:gd name="connsiteX73-9951" fmla="*/ 282121 w 539684"/>
                  <a:gd name="connsiteY73-9952" fmla="*/ 55258 h 410338"/>
                  <a:gd name="connsiteX74-9953" fmla="*/ 269785 w 539684"/>
                  <a:gd name="connsiteY74-9954" fmla="*/ 67461 h 410338"/>
                  <a:gd name="connsiteX75-9955" fmla="*/ 257564 w 539684"/>
                  <a:gd name="connsiteY75-9956" fmla="*/ 55258 h 410338"/>
                  <a:gd name="connsiteX76-9957" fmla="*/ 257564 w 539684"/>
                  <a:gd name="connsiteY76-9958" fmla="*/ 12318 h 410338"/>
                  <a:gd name="connsiteX77-9959" fmla="*/ 269785 w 539684"/>
                  <a:gd name="connsiteY77-9960" fmla="*/ 0 h 410338"/>
                  <a:gd name="connsiteX0-9961" fmla="*/ 452459 w 539684"/>
                  <a:gd name="connsiteY0-9962" fmla="*/ 364695 h 410338"/>
                  <a:gd name="connsiteX1-9963" fmla="*/ 461766 w 539684"/>
                  <a:gd name="connsiteY1-9964" fmla="*/ 365904 h 410338"/>
                  <a:gd name="connsiteX2-9965" fmla="*/ 498990 w 539684"/>
                  <a:gd name="connsiteY2-9966" fmla="*/ 387430 h 410338"/>
                  <a:gd name="connsiteX3-9967" fmla="*/ 503485 w 539684"/>
                  <a:gd name="connsiteY3-9968" fmla="*/ 404122 h 410338"/>
                  <a:gd name="connsiteX4-9969" fmla="*/ 492882 w 539684"/>
                  <a:gd name="connsiteY4-9970" fmla="*/ 410338 h 410338"/>
                  <a:gd name="connsiteX5-9971" fmla="*/ 486659 w 539684"/>
                  <a:gd name="connsiteY5-9972" fmla="*/ 408612 h 410338"/>
                  <a:gd name="connsiteX6-9973" fmla="*/ 449550 w 539684"/>
                  <a:gd name="connsiteY6-9974" fmla="*/ 387200 h 410338"/>
                  <a:gd name="connsiteX7-9975" fmla="*/ 445055 w 539684"/>
                  <a:gd name="connsiteY7-9976" fmla="*/ 370393 h 410338"/>
                  <a:gd name="connsiteX8-9977" fmla="*/ 452459 w 539684"/>
                  <a:gd name="connsiteY8-9978" fmla="*/ 364695 h 410338"/>
                  <a:gd name="connsiteX9-9979" fmla="*/ 87225 w 539684"/>
                  <a:gd name="connsiteY9-9980" fmla="*/ 364695 h 410338"/>
                  <a:gd name="connsiteX10-9981" fmla="*/ 94629 w 539684"/>
                  <a:gd name="connsiteY10-9982" fmla="*/ 370393 h 410338"/>
                  <a:gd name="connsiteX11-9983" fmla="*/ 90134 w 539684"/>
                  <a:gd name="connsiteY11-9984" fmla="*/ 387200 h 410338"/>
                  <a:gd name="connsiteX12-9985" fmla="*/ 52910 w 539684"/>
                  <a:gd name="connsiteY12-9986" fmla="*/ 408612 h 410338"/>
                  <a:gd name="connsiteX13-9987" fmla="*/ 46802 w 539684"/>
                  <a:gd name="connsiteY13-9988" fmla="*/ 410338 h 410338"/>
                  <a:gd name="connsiteX14-9989" fmla="*/ 36199 w 539684"/>
                  <a:gd name="connsiteY14-9990" fmla="*/ 404122 h 410338"/>
                  <a:gd name="connsiteX15-9991" fmla="*/ 40694 w 539684"/>
                  <a:gd name="connsiteY15-9992" fmla="*/ 387430 h 410338"/>
                  <a:gd name="connsiteX16-9993" fmla="*/ 77918 w 539684"/>
                  <a:gd name="connsiteY16-9994" fmla="*/ 365904 h 410338"/>
                  <a:gd name="connsiteX17-9995" fmla="*/ 87225 w 539684"/>
                  <a:gd name="connsiteY17-9996" fmla="*/ 364695 h 410338"/>
                  <a:gd name="connsiteX18-9997" fmla="*/ 484369 w 539684"/>
                  <a:gd name="connsiteY18-9998" fmla="*/ 257141 h 410338"/>
                  <a:gd name="connsiteX19-9999" fmla="*/ 527353 w 539684"/>
                  <a:gd name="connsiteY19-10000" fmla="*/ 257141 h 410338"/>
                  <a:gd name="connsiteX20-10001" fmla="*/ 539684 w 539684"/>
                  <a:gd name="connsiteY20-10002" fmla="*/ 269477 h 410338"/>
                  <a:gd name="connsiteX21-10003" fmla="*/ 527353 w 539684"/>
                  <a:gd name="connsiteY21-10004" fmla="*/ 281698 h 410338"/>
                  <a:gd name="connsiteX22-10005" fmla="*/ 484369 w 539684"/>
                  <a:gd name="connsiteY22-10006" fmla="*/ 281698 h 410338"/>
                  <a:gd name="connsiteX23-10007" fmla="*/ 472153 w 539684"/>
                  <a:gd name="connsiteY23-10008" fmla="*/ 269477 h 410338"/>
                  <a:gd name="connsiteX24-10009" fmla="*/ 484369 w 539684"/>
                  <a:gd name="connsiteY24-10010" fmla="*/ 257141 h 410338"/>
                  <a:gd name="connsiteX25-10011" fmla="*/ 12331 w 539684"/>
                  <a:gd name="connsiteY25-10012" fmla="*/ 257141 h 410338"/>
                  <a:gd name="connsiteX26-10013" fmla="*/ 55200 w 539684"/>
                  <a:gd name="connsiteY26-10014" fmla="*/ 257141 h 410338"/>
                  <a:gd name="connsiteX27-10015" fmla="*/ 67531 w 539684"/>
                  <a:gd name="connsiteY27-10016" fmla="*/ 269477 h 410338"/>
                  <a:gd name="connsiteX28-10017" fmla="*/ 55200 w 539684"/>
                  <a:gd name="connsiteY28-10018" fmla="*/ 281698 h 410338"/>
                  <a:gd name="connsiteX29-10019" fmla="*/ 12331 w 539684"/>
                  <a:gd name="connsiteY29-10020" fmla="*/ 281698 h 410338"/>
                  <a:gd name="connsiteX30-10021" fmla="*/ 0 w 539684"/>
                  <a:gd name="connsiteY30-10022" fmla="*/ 269477 h 410338"/>
                  <a:gd name="connsiteX31-10023" fmla="*/ 12331 w 539684"/>
                  <a:gd name="connsiteY31-10024" fmla="*/ 257141 h 410338"/>
                  <a:gd name="connsiteX32-10025" fmla="*/ 496023 w 539684"/>
                  <a:gd name="connsiteY32-10026" fmla="*/ 129008 h 410338"/>
                  <a:gd name="connsiteX33-10027" fmla="*/ 503485 w 539684"/>
                  <a:gd name="connsiteY33-10028" fmla="*/ 134749 h 410338"/>
                  <a:gd name="connsiteX34-10029" fmla="*/ 498990 w 539684"/>
                  <a:gd name="connsiteY34-10030" fmla="*/ 151441 h 410338"/>
                  <a:gd name="connsiteX35-10031" fmla="*/ 461766 w 539684"/>
                  <a:gd name="connsiteY35-10032" fmla="*/ 172968 h 410338"/>
                  <a:gd name="connsiteX36-10033" fmla="*/ 455658 w 539684"/>
                  <a:gd name="connsiteY36-10034" fmla="*/ 174579 h 410338"/>
                  <a:gd name="connsiteX37-10035" fmla="*/ 445055 w 539684"/>
                  <a:gd name="connsiteY37-10036" fmla="*/ 168478 h 410338"/>
                  <a:gd name="connsiteX38-10037" fmla="*/ 449550 w 539684"/>
                  <a:gd name="connsiteY38-10038" fmla="*/ 151671 h 410338"/>
                  <a:gd name="connsiteX39-10039" fmla="*/ 486659 w 539684"/>
                  <a:gd name="connsiteY39-10040" fmla="*/ 130260 h 410338"/>
                  <a:gd name="connsiteX40-10041" fmla="*/ 496023 w 539684"/>
                  <a:gd name="connsiteY40-10042" fmla="*/ 129008 h 410338"/>
                  <a:gd name="connsiteX41-10043" fmla="*/ 43604 w 539684"/>
                  <a:gd name="connsiteY41-10044" fmla="*/ 129008 h 410338"/>
                  <a:gd name="connsiteX42-10045" fmla="*/ 52910 w 539684"/>
                  <a:gd name="connsiteY42-10046" fmla="*/ 130260 h 410338"/>
                  <a:gd name="connsiteX43-10047" fmla="*/ 90134 w 539684"/>
                  <a:gd name="connsiteY43-10048" fmla="*/ 151671 h 410338"/>
                  <a:gd name="connsiteX44-10049" fmla="*/ 94629 w 539684"/>
                  <a:gd name="connsiteY44-10050" fmla="*/ 168478 h 410338"/>
                  <a:gd name="connsiteX45-10051" fmla="*/ 84026 w 539684"/>
                  <a:gd name="connsiteY45-10052" fmla="*/ 174579 h 410338"/>
                  <a:gd name="connsiteX46-10053" fmla="*/ 77918 w 539684"/>
                  <a:gd name="connsiteY46-10054" fmla="*/ 172968 h 410338"/>
                  <a:gd name="connsiteX47-10055" fmla="*/ 40694 w 539684"/>
                  <a:gd name="connsiteY47-10056" fmla="*/ 151441 h 410338"/>
                  <a:gd name="connsiteX48-10057" fmla="*/ 36199 w 539684"/>
                  <a:gd name="connsiteY48-10058" fmla="*/ 134749 h 410338"/>
                  <a:gd name="connsiteX49-10059" fmla="*/ 43604 w 539684"/>
                  <a:gd name="connsiteY49-10060" fmla="*/ 129008 h 410338"/>
                  <a:gd name="connsiteX50-10061" fmla="*/ 395400 w 539684"/>
                  <a:gd name="connsiteY50-10062" fmla="*/ 34872 h 410338"/>
                  <a:gd name="connsiteX51-10063" fmla="*/ 404717 w 539684"/>
                  <a:gd name="connsiteY51-10064" fmla="*/ 36123 h 410338"/>
                  <a:gd name="connsiteX52-10065" fmla="*/ 409210 w 539684"/>
                  <a:gd name="connsiteY52-10066" fmla="*/ 52806 h 410338"/>
                  <a:gd name="connsiteX53-10067" fmla="*/ 387782 w 539684"/>
                  <a:gd name="connsiteY53-10068" fmla="*/ 89968 h 410338"/>
                  <a:gd name="connsiteX54-10069" fmla="*/ 377068 w 539684"/>
                  <a:gd name="connsiteY54-10070" fmla="*/ 96181 h 410338"/>
                  <a:gd name="connsiteX55-10071" fmla="*/ 370963 w 539684"/>
                  <a:gd name="connsiteY55-10072" fmla="*/ 94455 h 410338"/>
                  <a:gd name="connsiteX56-10073" fmla="*/ 366470 w 539684"/>
                  <a:gd name="connsiteY56-10074" fmla="*/ 77772 h 410338"/>
                  <a:gd name="connsiteX57-10075" fmla="*/ 387898 w 539684"/>
                  <a:gd name="connsiteY57-10076" fmla="*/ 40610 h 410338"/>
                  <a:gd name="connsiteX58-10077" fmla="*/ 395400 w 539684"/>
                  <a:gd name="connsiteY58-10078" fmla="*/ 34872 h 410338"/>
                  <a:gd name="connsiteX59-10079" fmla="*/ 144269 w 539684"/>
                  <a:gd name="connsiteY59-10080" fmla="*/ 34872 h 410338"/>
                  <a:gd name="connsiteX60-10081" fmla="*/ 151671 w 539684"/>
                  <a:gd name="connsiteY60-10082" fmla="*/ 40610 h 410338"/>
                  <a:gd name="connsiteX61-10083" fmla="*/ 173214 w 539684"/>
                  <a:gd name="connsiteY61-10084" fmla="*/ 77772 h 410338"/>
                  <a:gd name="connsiteX62-10085" fmla="*/ 168721 w 539684"/>
                  <a:gd name="connsiteY62-10086" fmla="*/ 94455 h 410338"/>
                  <a:gd name="connsiteX63-10087" fmla="*/ 162500 w 539684"/>
                  <a:gd name="connsiteY63-10088" fmla="*/ 96181 h 410338"/>
                  <a:gd name="connsiteX64-10089" fmla="*/ 151902 w 539684"/>
                  <a:gd name="connsiteY64-10090" fmla="*/ 89968 h 410338"/>
                  <a:gd name="connsiteX65-10091" fmla="*/ 130474 w 539684"/>
                  <a:gd name="connsiteY65-10092" fmla="*/ 52806 h 410338"/>
                  <a:gd name="connsiteX66-10093" fmla="*/ 134967 w 539684"/>
                  <a:gd name="connsiteY66-10094" fmla="*/ 36123 h 410338"/>
                  <a:gd name="connsiteX67-10095" fmla="*/ 144269 w 539684"/>
                  <a:gd name="connsiteY67-10096" fmla="*/ 34872 h 410338"/>
                  <a:gd name="connsiteX68-10097" fmla="*/ 269785 w 539684"/>
                  <a:gd name="connsiteY68-10098" fmla="*/ 0 h 410338"/>
                  <a:gd name="connsiteX69-10099" fmla="*/ 282121 w 539684"/>
                  <a:gd name="connsiteY69-10100" fmla="*/ 12318 h 410338"/>
                  <a:gd name="connsiteX70-10101" fmla="*/ 282121 w 539684"/>
                  <a:gd name="connsiteY70-10102" fmla="*/ 55258 h 410338"/>
                  <a:gd name="connsiteX71-10103" fmla="*/ 269785 w 539684"/>
                  <a:gd name="connsiteY71-10104" fmla="*/ 67461 h 410338"/>
                  <a:gd name="connsiteX72-10105" fmla="*/ 257564 w 539684"/>
                  <a:gd name="connsiteY72-10106" fmla="*/ 55258 h 410338"/>
                  <a:gd name="connsiteX73-10107" fmla="*/ 257564 w 539684"/>
                  <a:gd name="connsiteY73-10108" fmla="*/ 12318 h 410338"/>
                  <a:gd name="connsiteX74-10109" fmla="*/ 269785 w 539684"/>
                  <a:gd name="connsiteY74-10110" fmla="*/ 0 h 410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  <a:cxn ang="0">
                    <a:pos x="connsiteX37-75" y="connsiteY37-76"/>
                  </a:cxn>
                  <a:cxn ang="0">
                    <a:pos x="connsiteX38-77" y="connsiteY38-78"/>
                  </a:cxn>
                  <a:cxn ang="0">
                    <a:pos x="connsiteX39-79" y="connsiteY39-80"/>
                  </a:cxn>
                  <a:cxn ang="0">
                    <a:pos x="connsiteX40-81" y="connsiteY40-82"/>
                  </a:cxn>
                  <a:cxn ang="0">
                    <a:pos x="connsiteX41-83" y="connsiteY41-84"/>
                  </a:cxn>
                  <a:cxn ang="0">
                    <a:pos x="connsiteX42-85" y="connsiteY42-86"/>
                  </a:cxn>
                  <a:cxn ang="0">
                    <a:pos x="connsiteX43-87" y="connsiteY43-88"/>
                  </a:cxn>
                  <a:cxn ang="0">
                    <a:pos x="connsiteX44-89" y="connsiteY44-90"/>
                  </a:cxn>
                  <a:cxn ang="0">
                    <a:pos x="connsiteX45-91" y="connsiteY45-92"/>
                  </a:cxn>
                  <a:cxn ang="0">
                    <a:pos x="connsiteX46-93" y="connsiteY46-94"/>
                  </a:cxn>
                  <a:cxn ang="0">
                    <a:pos x="connsiteX47-95" y="connsiteY47-96"/>
                  </a:cxn>
                  <a:cxn ang="0">
                    <a:pos x="connsiteX48-97" y="connsiteY48-98"/>
                  </a:cxn>
                  <a:cxn ang="0">
                    <a:pos x="connsiteX49-99" y="connsiteY49-100"/>
                  </a:cxn>
                  <a:cxn ang="0">
                    <a:pos x="connsiteX50-101" y="connsiteY50-102"/>
                  </a:cxn>
                  <a:cxn ang="0">
                    <a:pos x="connsiteX51-103" y="connsiteY51-104"/>
                  </a:cxn>
                  <a:cxn ang="0">
                    <a:pos x="connsiteX52-105" y="connsiteY52-106"/>
                  </a:cxn>
                  <a:cxn ang="0">
                    <a:pos x="connsiteX53-107" y="connsiteY53-108"/>
                  </a:cxn>
                  <a:cxn ang="0">
                    <a:pos x="connsiteX54-109" y="connsiteY54-110"/>
                  </a:cxn>
                  <a:cxn ang="0">
                    <a:pos x="connsiteX55-111" y="connsiteY55-112"/>
                  </a:cxn>
                  <a:cxn ang="0">
                    <a:pos x="connsiteX56-113" y="connsiteY56-114"/>
                  </a:cxn>
                  <a:cxn ang="0">
                    <a:pos x="connsiteX57-115" y="connsiteY57-116"/>
                  </a:cxn>
                  <a:cxn ang="0">
                    <a:pos x="connsiteX58-117" y="connsiteY58-118"/>
                  </a:cxn>
                  <a:cxn ang="0">
                    <a:pos x="connsiteX59-119" y="connsiteY59-120"/>
                  </a:cxn>
                  <a:cxn ang="0">
                    <a:pos x="connsiteX60-121" y="connsiteY60-122"/>
                  </a:cxn>
                  <a:cxn ang="0">
                    <a:pos x="connsiteX61-123" y="connsiteY61-124"/>
                  </a:cxn>
                  <a:cxn ang="0">
                    <a:pos x="connsiteX62-125" y="connsiteY62-126"/>
                  </a:cxn>
                  <a:cxn ang="0">
                    <a:pos x="connsiteX63-127" y="connsiteY63-128"/>
                  </a:cxn>
                  <a:cxn ang="0">
                    <a:pos x="connsiteX64-129" y="connsiteY64-130"/>
                  </a:cxn>
                  <a:cxn ang="0">
                    <a:pos x="connsiteX65-131" y="connsiteY65-132"/>
                  </a:cxn>
                  <a:cxn ang="0">
                    <a:pos x="connsiteX66-133" y="connsiteY66-134"/>
                  </a:cxn>
                  <a:cxn ang="0">
                    <a:pos x="connsiteX67-135" y="connsiteY67-136"/>
                  </a:cxn>
                  <a:cxn ang="0">
                    <a:pos x="connsiteX68-137" y="connsiteY68-138"/>
                  </a:cxn>
                  <a:cxn ang="0">
                    <a:pos x="connsiteX69-139" y="connsiteY69-140"/>
                  </a:cxn>
                  <a:cxn ang="0">
                    <a:pos x="connsiteX70-141" y="connsiteY70-142"/>
                  </a:cxn>
                  <a:cxn ang="0">
                    <a:pos x="connsiteX71-143" y="connsiteY71-144"/>
                  </a:cxn>
                  <a:cxn ang="0">
                    <a:pos x="connsiteX72-145" y="connsiteY72-146"/>
                  </a:cxn>
                  <a:cxn ang="0">
                    <a:pos x="connsiteX73-147" y="connsiteY73-148"/>
                  </a:cxn>
                  <a:cxn ang="0">
                    <a:pos x="connsiteX74-149" y="connsiteY74-150"/>
                  </a:cxn>
                </a:cxnLst>
                <a:rect l="l" t="t" r="r" b="b"/>
                <a:pathLst>
                  <a:path w="539684" h="410338">
                    <a:moveTo>
                      <a:pt x="452459" y="364695"/>
                    </a:moveTo>
                    <a:cubicBezTo>
                      <a:pt x="455485" y="363889"/>
                      <a:pt x="458827" y="364234"/>
                      <a:pt x="461766" y="365904"/>
                    </a:cubicBezTo>
                    <a:lnTo>
                      <a:pt x="498990" y="387430"/>
                    </a:lnTo>
                    <a:cubicBezTo>
                      <a:pt x="504868" y="390769"/>
                      <a:pt x="506942" y="398251"/>
                      <a:pt x="503485" y="404122"/>
                    </a:cubicBezTo>
                    <a:cubicBezTo>
                      <a:pt x="501180" y="408036"/>
                      <a:pt x="497146" y="410338"/>
                      <a:pt x="492882" y="410338"/>
                    </a:cubicBezTo>
                    <a:cubicBezTo>
                      <a:pt x="490808" y="410338"/>
                      <a:pt x="488618" y="409763"/>
                      <a:pt x="486659" y="408612"/>
                    </a:cubicBezTo>
                    <a:lnTo>
                      <a:pt x="449550" y="387200"/>
                    </a:lnTo>
                    <a:cubicBezTo>
                      <a:pt x="443672" y="383747"/>
                      <a:pt x="441598" y="376264"/>
                      <a:pt x="445055" y="370393"/>
                    </a:cubicBezTo>
                    <a:cubicBezTo>
                      <a:pt x="446726" y="367458"/>
                      <a:pt x="449434" y="365501"/>
                      <a:pt x="452459" y="364695"/>
                    </a:cubicBezTo>
                    <a:close/>
                    <a:moveTo>
                      <a:pt x="87225" y="364695"/>
                    </a:moveTo>
                    <a:cubicBezTo>
                      <a:pt x="90250" y="365501"/>
                      <a:pt x="92958" y="367458"/>
                      <a:pt x="94629" y="370393"/>
                    </a:cubicBezTo>
                    <a:cubicBezTo>
                      <a:pt x="98086" y="376264"/>
                      <a:pt x="96012" y="383747"/>
                      <a:pt x="90134" y="387200"/>
                    </a:cubicBezTo>
                    <a:lnTo>
                      <a:pt x="52910" y="408612"/>
                    </a:lnTo>
                    <a:cubicBezTo>
                      <a:pt x="50951" y="409763"/>
                      <a:pt x="48876" y="410338"/>
                      <a:pt x="46802" y="410338"/>
                    </a:cubicBezTo>
                    <a:cubicBezTo>
                      <a:pt x="42538" y="410338"/>
                      <a:pt x="38389" y="408151"/>
                      <a:pt x="36199" y="404122"/>
                    </a:cubicBezTo>
                    <a:cubicBezTo>
                      <a:pt x="32742" y="398251"/>
                      <a:pt x="34816" y="390769"/>
                      <a:pt x="40694" y="387430"/>
                    </a:cubicBezTo>
                    <a:lnTo>
                      <a:pt x="77918" y="365904"/>
                    </a:lnTo>
                    <a:cubicBezTo>
                      <a:pt x="80857" y="364234"/>
                      <a:pt x="84199" y="363889"/>
                      <a:pt x="87225" y="364695"/>
                    </a:cubicBezTo>
                    <a:close/>
                    <a:moveTo>
                      <a:pt x="484369" y="257141"/>
                    </a:moveTo>
                    <a:lnTo>
                      <a:pt x="527353" y="257141"/>
                    </a:lnTo>
                    <a:cubicBezTo>
                      <a:pt x="534152" y="257141"/>
                      <a:pt x="539684" y="262675"/>
                      <a:pt x="539684" y="269477"/>
                    </a:cubicBezTo>
                    <a:cubicBezTo>
                      <a:pt x="539684" y="276164"/>
                      <a:pt x="534152" y="281698"/>
                      <a:pt x="527353" y="281698"/>
                    </a:cubicBezTo>
                    <a:lnTo>
                      <a:pt x="484369" y="281698"/>
                    </a:lnTo>
                    <a:cubicBezTo>
                      <a:pt x="477569" y="281698"/>
                      <a:pt x="472153" y="276164"/>
                      <a:pt x="472153" y="269477"/>
                    </a:cubicBezTo>
                    <a:cubicBezTo>
                      <a:pt x="472153" y="262675"/>
                      <a:pt x="477569" y="257141"/>
                      <a:pt x="484369" y="257141"/>
                    </a:cubicBezTo>
                    <a:close/>
                    <a:moveTo>
                      <a:pt x="12331" y="257141"/>
                    </a:moveTo>
                    <a:lnTo>
                      <a:pt x="55200" y="257141"/>
                    </a:lnTo>
                    <a:cubicBezTo>
                      <a:pt x="61999" y="257141"/>
                      <a:pt x="67531" y="262675"/>
                      <a:pt x="67531" y="269477"/>
                    </a:cubicBezTo>
                    <a:cubicBezTo>
                      <a:pt x="67531" y="276164"/>
                      <a:pt x="61999" y="281698"/>
                      <a:pt x="55200" y="281698"/>
                    </a:cubicBezTo>
                    <a:lnTo>
                      <a:pt x="12331" y="281698"/>
                    </a:lnTo>
                    <a:cubicBezTo>
                      <a:pt x="5532" y="281698"/>
                      <a:pt x="0" y="276164"/>
                      <a:pt x="0" y="269477"/>
                    </a:cubicBezTo>
                    <a:cubicBezTo>
                      <a:pt x="0" y="262675"/>
                      <a:pt x="5532" y="257141"/>
                      <a:pt x="12331" y="257141"/>
                    </a:cubicBezTo>
                    <a:close/>
                    <a:moveTo>
                      <a:pt x="496023" y="129008"/>
                    </a:moveTo>
                    <a:cubicBezTo>
                      <a:pt x="499077" y="129828"/>
                      <a:pt x="501814" y="131814"/>
                      <a:pt x="503485" y="134749"/>
                    </a:cubicBezTo>
                    <a:cubicBezTo>
                      <a:pt x="506942" y="140620"/>
                      <a:pt x="504868" y="148103"/>
                      <a:pt x="498990" y="151441"/>
                    </a:cubicBezTo>
                    <a:lnTo>
                      <a:pt x="461766" y="172968"/>
                    </a:lnTo>
                    <a:cubicBezTo>
                      <a:pt x="459807" y="174119"/>
                      <a:pt x="457732" y="174579"/>
                      <a:pt x="455658" y="174579"/>
                    </a:cubicBezTo>
                    <a:cubicBezTo>
                      <a:pt x="451394" y="174579"/>
                      <a:pt x="447245" y="172392"/>
                      <a:pt x="445055" y="168478"/>
                    </a:cubicBezTo>
                    <a:cubicBezTo>
                      <a:pt x="441598" y="162607"/>
                      <a:pt x="443672" y="155125"/>
                      <a:pt x="449550" y="151671"/>
                    </a:cubicBezTo>
                    <a:lnTo>
                      <a:pt x="486659" y="130260"/>
                    </a:lnTo>
                    <a:cubicBezTo>
                      <a:pt x="489597" y="128533"/>
                      <a:pt x="492969" y="128188"/>
                      <a:pt x="496023" y="129008"/>
                    </a:cubicBezTo>
                    <a:close/>
                    <a:moveTo>
                      <a:pt x="43604" y="129008"/>
                    </a:moveTo>
                    <a:cubicBezTo>
                      <a:pt x="46629" y="128188"/>
                      <a:pt x="49971" y="128533"/>
                      <a:pt x="52910" y="130260"/>
                    </a:cubicBezTo>
                    <a:lnTo>
                      <a:pt x="90134" y="151671"/>
                    </a:lnTo>
                    <a:cubicBezTo>
                      <a:pt x="96012" y="155125"/>
                      <a:pt x="98086" y="162607"/>
                      <a:pt x="94629" y="168478"/>
                    </a:cubicBezTo>
                    <a:cubicBezTo>
                      <a:pt x="92324" y="172392"/>
                      <a:pt x="88290" y="174579"/>
                      <a:pt x="84026" y="174579"/>
                    </a:cubicBezTo>
                    <a:cubicBezTo>
                      <a:pt x="81952" y="174579"/>
                      <a:pt x="79762" y="174119"/>
                      <a:pt x="77918" y="172968"/>
                    </a:cubicBezTo>
                    <a:lnTo>
                      <a:pt x="40694" y="151441"/>
                    </a:lnTo>
                    <a:cubicBezTo>
                      <a:pt x="34816" y="148103"/>
                      <a:pt x="32742" y="140620"/>
                      <a:pt x="36199" y="134749"/>
                    </a:cubicBezTo>
                    <a:cubicBezTo>
                      <a:pt x="37870" y="131814"/>
                      <a:pt x="40578" y="129828"/>
                      <a:pt x="43604" y="129008"/>
                    </a:cubicBezTo>
                    <a:close/>
                    <a:moveTo>
                      <a:pt x="395400" y="34872"/>
                    </a:moveTo>
                    <a:cubicBezTo>
                      <a:pt x="398439" y="34052"/>
                      <a:pt x="401780" y="34398"/>
                      <a:pt x="404717" y="36123"/>
                    </a:cubicBezTo>
                    <a:cubicBezTo>
                      <a:pt x="410592" y="39460"/>
                      <a:pt x="412666" y="46938"/>
                      <a:pt x="409210" y="52806"/>
                    </a:cubicBezTo>
                    <a:lnTo>
                      <a:pt x="387782" y="89968"/>
                    </a:lnTo>
                    <a:cubicBezTo>
                      <a:pt x="385478" y="93995"/>
                      <a:pt x="381331" y="96181"/>
                      <a:pt x="377068" y="96181"/>
                    </a:cubicBezTo>
                    <a:cubicBezTo>
                      <a:pt x="374995" y="96181"/>
                      <a:pt x="372921" y="95605"/>
                      <a:pt x="370963" y="94455"/>
                    </a:cubicBezTo>
                    <a:cubicBezTo>
                      <a:pt x="365087" y="91118"/>
                      <a:pt x="363129" y="83640"/>
                      <a:pt x="366470" y="77772"/>
                    </a:cubicBezTo>
                    <a:lnTo>
                      <a:pt x="387898" y="40610"/>
                    </a:lnTo>
                    <a:cubicBezTo>
                      <a:pt x="389626" y="37677"/>
                      <a:pt x="392362" y="35692"/>
                      <a:pt x="395400" y="34872"/>
                    </a:cubicBezTo>
                    <a:close/>
                    <a:moveTo>
                      <a:pt x="144269" y="34872"/>
                    </a:moveTo>
                    <a:cubicBezTo>
                      <a:pt x="147293" y="35692"/>
                      <a:pt x="150001" y="37677"/>
                      <a:pt x="151671" y="40610"/>
                    </a:cubicBezTo>
                    <a:lnTo>
                      <a:pt x="173214" y="77772"/>
                    </a:lnTo>
                    <a:cubicBezTo>
                      <a:pt x="176555" y="83640"/>
                      <a:pt x="174597" y="91118"/>
                      <a:pt x="168721" y="94455"/>
                    </a:cubicBezTo>
                    <a:cubicBezTo>
                      <a:pt x="166763" y="95605"/>
                      <a:pt x="164689" y="96181"/>
                      <a:pt x="162500" y="96181"/>
                    </a:cubicBezTo>
                    <a:cubicBezTo>
                      <a:pt x="158353" y="96181"/>
                      <a:pt x="154206" y="93995"/>
                      <a:pt x="151902" y="89968"/>
                    </a:cubicBezTo>
                    <a:lnTo>
                      <a:pt x="130474" y="52806"/>
                    </a:lnTo>
                    <a:cubicBezTo>
                      <a:pt x="127018" y="46938"/>
                      <a:pt x="129092" y="39460"/>
                      <a:pt x="134967" y="36123"/>
                    </a:cubicBezTo>
                    <a:cubicBezTo>
                      <a:pt x="137905" y="34398"/>
                      <a:pt x="141245" y="34052"/>
                      <a:pt x="144269" y="34872"/>
                    </a:cubicBezTo>
                    <a:close/>
                    <a:moveTo>
                      <a:pt x="269785" y="0"/>
                    </a:moveTo>
                    <a:cubicBezTo>
                      <a:pt x="276587" y="0"/>
                      <a:pt x="282121" y="5526"/>
                      <a:pt x="282121" y="12318"/>
                    </a:cubicBezTo>
                    <a:lnTo>
                      <a:pt x="282121" y="55258"/>
                    </a:lnTo>
                    <a:cubicBezTo>
                      <a:pt x="282121" y="61935"/>
                      <a:pt x="276587" y="67461"/>
                      <a:pt x="269785" y="67461"/>
                    </a:cubicBezTo>
                    <a:cubicBezTo>
                      <a:pt x="262983" y="67461"/>
                      <a:pt x="257564" y="61935"/>
                      <a:pt x="257564" y="55258"/>
                    </a:cubicBezTo>
                    <a:lnTo>
                      <a:pt x="257564" y="12318"/>
                    </a:lnTo>
                    <a:cubicBezTo>
                      <a:pt x="257564" y="5526"/>
                      <a:pt x="262983" y="0"/>
                      <a:pt x="2697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53" name="ecological-lightbulb-symbol_45588"/>
              <p:cNvSpPr/>
              <p:nvPr/>
            </p:nvSpPr>
            <p:spPr>
              <a:xfrm>
                <a:off x="4956315" y="1521701"/>
                <a:ext cx="143300" cy="268086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3795 w 312739"/>
                  <a:gd name="connsiteY0-11834" fmla="*/ 457144 h 488122"/>
                  <a:gd name="connsiteX1-11835" fmla="*/ 211196 w 312739"/>
                  <a:gd name="connsiteY1-11836" fmla="*/ 457144 h 488122"/>
                  <a:gd name="connsiteX2-11837" fmla="*/ 196100 w 312739"/>
                  <a:gd name="connsiteY2-11838" fmla="*/ 488122 h 488122"/>
                  <a:gd name="connsiteX3-11839" fmla="*/ 119006 w 312739"/>
                  <a:gd name="connsiteY3-11840" fmla="*/ 488122 h 488122"/>
                  <a:gd name="connsiteX4-11841" fmla="*/ 103795 w 312739"/>
                  <a:gd name="connsiteY4-11842" fmla="*/ 457144 h 488122"/>
                  <a:gd name="connsiteX5-11843" fmla="*/ 62020 w 312739"/>
                  <a:gd name="connsiteY5-11844" fmla="*/ 401326 h 488122"/>
                  <a:gd name="connsiteX6-11845" fmla="*/ 253182 w 312739"/>
                  <a:gd name="connsiteY6-11846" fmla="*/ 401326 h 488122"/>
                  <a:gd name="connsiteX7-11847" fmla="*/ 236128 w 312739"/>
                  <a:gd name="connsiteY7-11848" fmla="*/ 432657 h 488122"/>
                  <a:gd name="connsiteX8-11849" fmla="*/ 78958 w 312739"/>
                  <a:gd name="connsiteY8-11850" fmla="*/ 432657 h 488122"/>
                  <a:gd name="connsiteX9-11851" fmla="*/ 62020 w 312739"/>
                  <a:gd name="connsiteY9-11852" fmla="*/ 401326 h 488122"/>
                  <a:gd name="connsiteX10-11853" fmla="*/ 117626 w 312739"/>
                  <a:gd name="connsiteY10-11854" fmla="*/ 283835 h 488122"/>
                  <a:gd name="connsiteX11-11855" fmla="*/ 197365 w 312739"/>
                  <a:gd name="connsiteY11-11856" fmla="*/ 283835 h 488122"/>
                  <a:gd name="connsiteX12-11857" fmla="*/ 197365 w 312739"/>
                  <a:gd name="connsiteY12-11858" fmla="*/ 364491 h 488122"/>
                  <a:gd name="connsiteX13-11859" fmla="*/ 117626 w 312739"/>
                  <a:gd name="connsiteY13-11860" fmla="*/ 364491 h 488122"/>
                  <a:gd name="connsiteX14-11861" fmla="*/ 117626 w 312739"/>
                  <a:gd name="connsiteY14-11862" fmla="*/ 283835 h 488122"/>
                  <a:gd name="connsiteX15-11863" fmla="*/ 157508 w 312739"/>
                  <a:gd name="connsiteY15-11864" fmla="*/ 175446 h 488122"/>
                  <a:gd name="connsiteX16-11865" fmla="*/ 179170 w 312739"/>
                  <a:gd name="connsiteY16-11866" fmla="*/ 199270 h 488122"/>
                  <a:gd name="connsiteX17-11867" fmla="*/ 187697 w 312739"/>
                  <a:gd name="connsiteY17-11868" fmla="*/ 203298 h 488122"/>
                  <a:gd name="connsiteX18-11869" fmla="*/ 188273 w 312739"/>
                  <a:gd name="connsiteY18-11870" fmla="*/ 203298 h 488122"/>
                  <a:gd name="connsiteX19-11871" fmla="*/ 196569 w 312739"/>
                  <a:gd name="connsiteY19-11872" fmla="*/ 200076 h 488122"/>
                  <a:gd name="connsiteX20-11873" fmla="*/ 208091 w 312739"/>
                  <a:gd name="connsiteY20-11874" fmla="*/ 189487 h 488122"/>
                  <a:gd name="connsiteX21-11875" fmla="*/ 198182 w 312739"/>
                  <a:gd name="connsiteY21-11876" fmla="*/ 259348 h 488122"/>
                  <a:gd name="connsiteX22-11877" fmla="*/ 116835 w 312739"/>
                  <a:gd name="connsiteY22-11878" fmla="*/ 259348 h 488122"/>
                  <a:gd name="connsiteX23-11879" fmla="*/ 107041 w 312739"/>
                  <a:gd name="connsiteY23-11880" fmla="*/ 189487 h 488122"/>
                  <a:gd name="connsiteX24-11881" fmla="*/ 118563 w 312739"/>
                  <a:gd name="connsiteY24-11882" fmla="*/ 200076 h 488122"/>
                  <a:gd name="connsiteX25-11883" fmla="*/ 127435 w 312739"/>
                  <a:gd name="connsiteY25-11884" fmla="*/ 203298 h 488122"/>
                  <a:gd name="connsiteX26-11885" fmla="*/ 135962 w 312739"/>
                  <a:gd name="connsiteY26-11886" fmla="*/ 199270 h 488122"/>
                  <a:gd name="connsiteX27-11887" fmla="*/ 157508 w 312739"/>
                  <a:gd name="connsiteY27-11888" fmla="*/ 175446 h 488122"/>
                  <a:gd name="connsiteX28-11889" fmla="*/ 155315 w 312739"/>
                  <a:gd name="connsiteY28-11890" fmla="*/ 17 h 488122"/>
                  <a:gd name="connsiteX29-11891" fmla="*/ 312739 w 312739"/>
                  <a:gd name="connsiteY29-11892" fmla="*/ 154993 h 488122"/>
                  <a:gd name="connsiteX30-11893" fmla="*/ 297296 w 312739"/>
                  <a:gd name="connsiteY30-11894" fmla="*/ 222529 h 488122"/>
                  <a:gd name="connsiteX31-11895" fmla="*/ 253158 w 312739"/>
                  <a:gd name="connsiteY31-11896" fmla="*/ 372903 h 488122"/>
                  <a:gd name="connsiteX32-11897" fmla="*/ 253158 w 312739"/>
                  <a:gd name="connsiteY32-11898" fmla="*/ 376700 h 488122"/>
                  <a:gd name="connsiteX33-11899" fmla="*/ 222042 w 312739"/>
                  <a:gd name="connsiteY33-11900" fmla="*/ 376700 h 488122"/>
                  <a:gd name="connsiteX34-11901" fmla="*/ 222042 w 312739"/>
                  <a:gd name="connsiteY34-11902" fmla="*/ 271657 h 488122"/>
                  <a:gd name="connsiteX35-11903" fmla="*/ 221926 w 312739"/>
                  <a:gd name="connsiteY35-11904" fmla="*/ 267515 h 488122"/>
                  <a:gd name="connsiteX36-11905" fmla="*/ 237254 w 312739"/>
                  <a:gd name="connsiteY36-11906" fmla="*/ 158905 h 488122"/>
                  <a:gd name="connsiteX37-11907" fmla="*/ 234142 w 312739"/>
                  <a:gd name="connsiteY37-11908" fmla="*/ 148895 h 488122"/>
                  <a:gd name="connsiteX38-11909" fmla="*/ 216740 w 312739"/>
                  <a:gd name="connsiteY38-11910" fmla="*/ 148090 h 488122"/>
                  <a:gd name="connsiteX39-11911" fmla="*/ 189082 w 312739"/>
                  <a:gd name="connsiteY39-11912" fmla="*/ 173632 h 488122"/>
                  <a:gd name="connsiteX40-11913" fmla="*/ 166609 w 312739"/>
                  <a:gd name="connsiteY40-11914" fmla="*/ 148895 h 488122"/>
                  <a:gd name="connsiteX41-11915" fmla="*/ 157505 w 312739"/>
                  <a:gd name="connsiteY41-11916" fmla="*/ 144869 h 488122"/>
                  <a:gd name="connsiteX42-11917" fmla="*/ 148400 w 312739"/>
                  <a:gd name="connsiteY42-11918" fmla="*/ 148895 h 488122"/>
                  <a:gd name="connsiteX43-11919" fmla="*/ 126043 w 312739"/>
                  <a:gd name="connsiteY43-11920" fmla="*/ 173632 h 488122"/>
                  <a:gd name="connsiteX44-11921" fmla="*/ 98384 w 312739"/>
                  <a:gd name="connsiteY44-11922" fmla="*/ 148205 h 488122"/>
                  <a:gd name="connsiteX45-11923" fmla="*/ 88243 w 312739"/>
                  <a:gd name="connsiteY45-11924" fmla="*/ 144984 h 488122"/>
                  <a:gd name="connsiteX46-11925" fmla="*/ 77756 w 312739"/>
                  <a:gd name="connsiteY46-11926" fmla="*/ 158905 h 488122"/>
                  <a:gd name="connsiteX47-11927" fmla="*/ 93198 w 312739"/>
                  <a:gd name="connsiteY47-11928" fmla="*/ 267515 h 488122"/>
                  <a:gd name="connsiteX48-11929" fmla="*/ 93083 w 312739"/>
                  <a:gd name="connsiteY48-11930" fmla="*/ 271657 h 488122"/>
                  <a:gd name="connsiteX49-11931" fmla="*/ 93083 w 312739"/>
                  <a:gd name="connsiteY49-11932" fmla="*/ 376700 h 488122"/>
                  <a:gd name="connsiteX50-11933" fmla="*/ 61967 w 312739"/>
                  <a:gd name="connsiteY50-11934" fmla="*/ 376700 h 488122"/>
                  <a:gd name="connsiteX51-11935" fmla="*/ 61967 w 312739"/>
                  <a:gd name="connsiteY51-11936" fmla="*/ 373594 h 488122"/>
                  <a:gd name="connsiteX52-11937" fmla="*/ 2386 w 312739"/>
                  <a:gd name="connsiteY52-11938" fmla="*/ 155453 h 488122"/>
                  <a:gd name="connsiteX53-11939" fmla="*/ 155315 w 312739"/>
                  <a:gd name="connsiteY53-11940" fmla="*/ 17 h 488122"/>
                  <a:gd name="connsiteX0-11941" fmla="*/ 41828 w 250772"/>
                  <a:gd name="connsiteY0-11942" fmla="*/ 457144 h 488122"/>
                  <a:gd name="connsiteX1-11943" fmla="*/ 149229 w 250772"/>
                  <a:gd name="connsiteY1-11944" fmla="*/ 457144 h 488122"/>
                  <a:gd name="connsiteX2-11945" fmla="*/ 134133 w 250772"/>
                  <a:gd name="connsiteY2-11946" fmla="*/ 488122 h 488122"/>
                  <a:gd name="connsiteX3-11947" fmla="*/ 57039 w 250772"/>
                  <a:gd name="connsiteY3-11948" fmla="*/ 488122 h 488122"/>
                  <a:gd name="connsiteX4-11949" fmla="*/ 41828 w 250772"/>
                  <a:gd name="connsiteY4-11950" fmla="*/ 457144 h 488122"/>
                  <a:gd name="connsiteX5-11951" fmla="*/ 53 w 250772"/>
                  <a:gd name="connsiteY5-11952" fmla="*/ 401326 h 488122"/>
                  <a:gd name="connsiteX6-11953" fmla="*/ 191215 w 250772"/>
                  <a:gd name="connsiteY6-11954" fmla="*/ 401326 h 488122"/>
                  <a:gd name="connsiteX7-11955" fmla="*/ 174161 w 250772"/>
                  <a:gd name="connsiteY7-11956" fmla="*/ 432657 h 488122"/>
                  <a:gd name="connsiteX8-11957" fmla="*/ 16991 w 250772"/>
                  <a:gd name="connsiteY8-11958" fmla="*/ 432657 h 488122"/>
                  <a:gd name="connsiteX9-11959" fmla="*/ 53 w 250772"/>
                  <a:gd name="connsiteY9-11960" fmla="*/ 401326 h 488122"/>
                  <a:gd name="connsiteX10-11961" fmla="*/ 55659 w 250772"/>
                  <a:gd name="connsiteY10-11962" fmla="*/ 283835 h 488122"/>
                  <a:gd name="connsiteX11-11963" fmla="*/ 135398 w 250772"/>
                  <a:gd name="connsiteY11-11964" fmla="*/ 283835 h 488122"/>
                  <a:gd name="connsiteX12-11965" fmla="*/ 135398 w 250772"/>
                  <a:gd name="connsiteY12-11966" fmla="*/ 364491 h 488122"/>
                  <a:gd name="connsiteX13-11967" fmla="*/ 55659 w 250772"/>
                  <a:gd name="connsiteY13-11968" fmla="*/ 364491 h 488122"/>
                  <a:gd name="connsiteX14-11969" fmla="*/ 55659 w 250772"/>
                  <a:gd name="connsiteY14-11970" fmla="*/ 283835 h 488122"/>
                  <a:gd name="connsiteX15-11971" fmla="*/ 95541 w 250772"/>
                  <a:gd name="connsiteY15-11972" fmla="*/ 175446 h 488122"/>
                  <a:gd name="connsiteX16-11973" fmla="*/ 117203 w 250772"/>
                  <a:gd name="connsiteY16-11974" fmla="*/ 199270 h 488122"/>
                  <a:gd name="connsiteX17-11975" fmla="*/ 125730 w 250772"/>
                  <a:gd name="connsiteY17-11976" fmla="*/ 203298 h 488122"/>
                  <a:gd name="connsiteX18-11977" fmla="*/ 126306 w 250772"/>
                  <a:gd name="connsiteY18-11978" fmla="*/ 203298 h 488122"/>
                  <a:gd name="connsiteX19-11979" fmla="*/ 134602 w 250772"/>
                  <a:gd name="connsiteY19-11980" fmla="*/ 200076 h 488122"/>
                  <a:gd name="connsiteX20-11981" fmla="*/ 146124 w 250772"/>
                  <a:gd name="connsiteY20-11982" fmla="*/ 189487 h 488122"/>
                  <a:gd name="connsiteX21-11983" fmla="*/ 136215 w 250772"/>
                  <a:gd name="connsiteY21-11984" fmla="*/ 259348 h 488122"/>
                  <a:gd name="connsiteX22-11985" fmla="*/ 54868 w 250772"/>
                  <a:gd name="connsiteY22-11986" fmla="*/ 259348 h 488122"/>
                  <a:gd name="connsiteX23-11987" fmla="*/ 45074 w 250772"/>
                  <a:gd name="connsiteY23-11988" fmla="*/ 189487 h 488122"/>
                  <a:gd name="connsiteX24-11989" fmla="*/ 56596 w 250772"/>
                  <a:gd name="connsiteY24-11990" fmla="*/ 200076 h 488122"/>
                  <a:gd name="connsiteX25-11991" fmla="*/ 65468 w 250772"/>
                  <a:gd name="connsiteY25-11992" fmla="*/ 203298 h 488122"/>
                  <a:gd name="connsiteX26-11993" fmla="*/ 73995 w 250772"/>
                  <a:gd name="connsiteY26-11994" fmla="*/ 199270 h 488122"/>
                  <a:gd name="connsiteX27-11995" fmla="*/ 95541 w 250772"/>
                  <a:gd name="connsiteY27-11996" fmla="*/ 175446 h 488122"/>
                  <a:gd name="connsiteX28-11997" fmla="*/ 93348 w 250772"/>
                  <a:gd name="connsiteY28-11998" fmla="*/ 17 h 488122"/>
                  <a:gd name="connsiteX29-11999" fmla="*/ 250772 w 250772"/>
                  <a:gd name="connsiteY29-12000" fmla="*/ 154993 h 488122"/>
                  <a:gd name="connsiteX30-12001" fmla="*/ 235329 w 250772"/>
                  <a:gd name="connsiteY30-12002" fmla="*/ 222529 h 488122"/>
                  <a:gd name="connsiteX31-12003" fmla="*/ 191191 w 250772"/>
                  <a:gd name="connsiteY31-12004" fmla="*/ 372903 h 488122"/>
                  <a:gd name="connsiteX32-12005" fmla="*/ 191191 w 250772"/>
                  <a:gd name="connsiteY32-12006" fmla="*/ 376700 h 488122"/>
                  <a:gd name="connsiteX33-12007" fmla="*/ 160075 w 250772"/>
                  <a:gd name="connsiteY33-12008" fmla="*/ 376700 h 488122"/>
                  <a:gd name="connsiteX34-12009" fmla="*/ 160075 w 250772"/>
                  <a:gd name="connsiteY34-12010" fmla="*/ 271657 h 488122"/>
                  <a:gd name="connsiteX35-12011" fmla="*/ 159959 w 250772"/>
                  <a:gd name="connsiteY35-12012" fmla="*/ 267515 h 488122"/>
                  <a:gd name="connsiteX36-12013" fmla="*/ 175287 w 250772"/>
                  <a:gd name="connsiteY36-12014" fmla="*/ 158905 h 488122"/>
                  <a:gd name="connsiteX37-12015" fmla="*/ 172175 w 250772"/>
                  <a:gd name="connsiteY37-12016" fmla="*/ 148895 h 488122"/>
                  <a:gd name="connsiteX38-12017" fmla="*/ 154773 w 250772"/>
                  <a:gd name="connsiteY38-12018" fmla="*/ 148090 h 488122"/>
                  <a:gd name="connsiteX39-12019" fmla="*/ 127115 w 250772"/>
                  <a:gd name="connsiteY39-12020" fmla="*/ 173632 h 488122"/>
                  <a:gd name="connsiteX40-12021" fmla="*/ 104642 w 250772"/>
                  <a:gd name="connsiteY40-12022" fmla="*/ 148895 h 488122"/>
                  <a:gd name="connsiteX41-12023" fmla="*/ 95538 w 250772"/>
                  <a:gd name="connsiteY41-12024" fmla="*/ 144869 h 488122"/>
                  <a:gd name="connsiteX42-12025" fmla="*/ 86433 w 250772"/>
                  <a:gd name="connsiteY42-12026" fmla="*/ 148895 h 488122"/>
                  <a:gd name="connsiteX43-12027" fmla="*/ 64076 w 250772"/>
                  <a:gd name="connsiteY43-12028" fmla="*/ 173632 h 488122"/>
                  <a:gd name="connsiteX44-12029" fmla="*/ 36417 w 250772"/>
                  <a:gd name="connsiteY44-12030" fmla="*/ 148205 h 488122"/>
                  <a:gd name="connsiteX45-12031" fmla="*/ 26276 w 250772"/>
                  <a:gd name="connsiteY45-12032" fmla="*/ 144984 h 488122"/>
                  <a:gd name="connsiteX46-12033" fmla="*/ 15789 w 250772"/>
                  <a:gd name="connsiteY46-12034" fmla="*/ 158905 h 488122"/>
                  <a:gd name="connsiteX47-12035" fmla="*/ 31231 w 250772"/>
                  <a:gd name="connsiteY47-12036" fmla="*/ 267515 h 488122"/>
                  <a:gd name="connsiteX48-12037" fmla="*/ 31116 w 250772"/>
                  <a:gd name="connsiteY48-12038" fmla="*/ 271657 h 488122"/>
                  <a:gd name="connsiteX49-12039" fmla="*/ 31116 w 250772"/>
                  <a:gd name="connsiteY49-12040" fmla="*/ 376700 h 488122"/>
                  <a:gd name="connsiteX50-12041" fmla="*/ 0 w 250772"/>
                  <a:gd name="connsiteY50-12042" fmla="*/ 376700 h 488122"/>
                  <a:gd name="connsiteX51-12043" fmla="*/ 0 w 250772"/>
                  <a:gd name="connsiteY51-12044" fmla="*/ 373594 h 488122"/>
                  <a:gd name="connsiteX52-12045" fmla="*/ 93348 w 250772"/>
                  <a:gd name="connsiteY52-12046" fmla="*/ 17 h 488122"/>
                  <a:gd name="connsiteX0-12047" fmla="*/ 48138 w 257082"/>
                  <a:gd name="connsiteY0-12048" fmla="*/ 457144 h 488122"/>
                  <a:gd name="connsiteX1-12049" fmla="*/ 155539 w 257082"/>
                  <a:gd name="connsiteY1-12050" fmla="*/ 457144 h 488122"/>
                  <a:gd name="connsiteX2-12051" fmla="*/ 140443 w 257082"/>
                  <a:gd name="connsiteY2-12052" fmla="*/ 488122 h 488122"/>
                  <a:gd name="connsiteX3-12053" fmla="*/ 63349 w 257082"/>
                  <a:gd name="connsiteY3-12054" fmla="*/ 488122 h 488122"/>
                  <a:gd name="connsiteX4-12055" fmla="*/ 48138 w 257082"/>
                  <a:gd name="connsiteY4-12056" fmla="*/ 457144 h 488122"/>
                  <a:gd name="connsiteX5-12057" fmla="*/ 6363 w 257082"/>
                  <a:gd name="connsiteY5-12058" fmla="*/ 401326 h 488122"/>
                  <a:gd name="connsiteX6-12059" fmla="*/ 197525 w 257082"/>
                  <a:gd name="connsiteY6-12060" fmla="*/ 401326 h 488122"/>
                  <a:gd name="connsiteX7-12061" fmla="*/ 180471 w 257082"/>
                  <a:gd name="connsiteY7-12062" fmla="*/ 432657 h 488122"/>
                  <a:gd name="connsiteX8-12063" fmla="*/ 23301 w 257082"/>
                  <a:gd name="connsiteY8-12064" fmla="*/ 432657 h 488122"/>
                  <a:gd name="connsiteX9-12065" fmla="*/ 6363 w 257082"/>
                  <a:gd name="connsiteY9-12066" fmla="*/ 401326 h 488122"/>
                  <a:gd name="connsiteX10-12067" fmla="*/ 61969 w 257082"/>
                  <a:gd name="connsiteY10-12068" fmla="*/ 283835 h 488122"/>
                  <a:gd name="connsiteX11-12069" fmla="*/ 141708 w 257082"/>
                  <a:gd name="connsiteY11-12070" fmla="*/ 283835 h 488122"/>
                  <a:gd name="connsiteX12-12071" fmla="*/ 141708 w 257082"/>
                  <a:gd name="connsiteY12-12072" fmla="*/ 364491 h 488122"/>
                  <a:gd name="connsiteX13-12073" fmla="*/ 61969 w 257082"/>
                  <a:gd name="connsiteY13-12074" fmla="*/ 364491 h 488122"/>
                  <a:gd name="connsiteX14-12075" fmla="*/ 61969 w 257082"/>
                  <a:gd name="connsiteY14-12076" fmla="*/ 283835 h 488122"/>
                  <a:gd name="connsiteX15-12077" fmla="*/ 101851 w 257082"/>
                  <a:gd name="connsiteY15-12078" fmla="*/ 175446 h 488122"/>
                  <a:gd name="connsiteX16-12079" fmla="*/ 123513 w 257082"/>
                  <a:gd name="connsiteY16-12080" fmla="*/ 199270 h 488122"/>
                  <a:gd name="connsiteX17-12081" fmla="*/ 132040 w 257082"/>
                  <a:gd name="connsiteY17-12082" fmla="*/ 203298 h 488122"/>
                  <a:gd name="connsiteX18-12083" fmla="*/ 132616 w 257082"/>
                  <a:gd name="connsiteY18-12084" fmla="*/ 203298 h 488122"/>
                  <a:gd name="connsiteX19-12085" fmla="*/ 140912 w 257082"/>
                  <a:gd name="connsiteY19-12086" fmla="*/ 200076 h 488122"/>
                  <a:gd name="connsiteX20-12087" fmla="*/ 152434 w 257082"/>
                  <a:gd name="connsiteY20-12088" fmla="*/ 189487 h 488122"/>
                  <a:gd name="connsiteX21-12089" fmla="*/ 142525 w 257082"/>
                  <a:gd name="connsiteY21-12090" fmla="*/ 259348 h 488122"/>
                  <a:gd name="connsiteX22-12091" fmla="*/ 61178 w 257082"/>
                  <a:gd name="connsiteY22-12092" fmla="*/ 259348 h 488122"/>
                  <a:gd name="connsiteX23-12093" fmla="*/ 51384 w 257082"/>
                  <a:gd name="connsiteY23-12094" fmla="*/ 189487 h 488122"/>
                  <a:gd name="connsiteX24-12095" fmla="*/ 62906 w 257082"/>
                  <a:gd name="connsiteY24-12096" fmla="*/ 200076 h 488122"/>
                  <a:gd name="connsiteX25-12097" fmla="*/ 71778 w 257082"/>
                  <a:gd name="connsiteY25-12098" fmla="*/ 203298 h 488122"/>
                  <a:gd name="connsiteX26-12099" fmla="*/ 80305 w 257082"/>
                  <a:gd name="connsiteY26-12100" fmla="*/ 199270 h 488122"/>
                  <a:gd name="connsiteX27-12101" fmla="*/ 101851 w 257082"/>
                  <a:gd name="connsiteY27-12102" fmla="*/ 175446 h 488122"/>
                  <a:gd name="connsiteX28-12103" fmla="*/ 99658 w 257082"/>
                  <a:gd name="connsiteY28-12104" fmla="*/ 17 h 488122"/>
                  <a:gd name="connsiteX29-12105" fmla="*/ 257082 w 257082"/>
                  <a:gd name="connsiteY29-12106" fmla="*/ 154993 h 488122"/>
                  <a:gd name="connsiteX30-12107" fmla="*/ 241639 w 257082"/>
                  <a:gd name="connsiteY30-12108" fmla="*/ 222529 h 488122"/>
                  <a:gd name="connsiteX31-12109" fmla="*/ 197501 w 257082"/>
                  <a:gd name="connsiteY31-12110" fmla="*/ 372903 h 488122"/>
                  <a:gd name="connsiteX32-12111" fmla="*/ 197501 w 257082"/>
                  <a:gd name="connsiteY32-12112" fmla="*/ 376700 h 488122"/>
                  <a:gd name="connsiteX33-12113" fmla="*/ 166385 w 257082"/>
                  <a:gd name="connsiteY33-12114" fmla="*/ 376700 h 488122"/>
                  <a:gd name="connsiteX34-12115" fmla="*/ 166385 w 257082"/>
                  <a:gd name="connsiteY34-12116" fmla="*/ 271657 h 488122"/>
                  <a:gd name="connsiteX35-12117" fmla="*/ 166269 w 257082"/>
                  <a:gd name="connsiteY35-12118" fmla="*/ 267515 h 488122"/>
                  <a:gd name="connsiteX36-12119" fmla="*/ 181597 w 257082"/>
                  <a:gd name="connsiteY36-12120" fmla="*/ 158905 h 488122"/>
                  <a:gd name="connsiteX37-12121" fmla="*/ 178485 w 257082"/>
                  <a:gd name="connsiteY37-12122" fmla="*/ 148895 h 488122"/>
                  <a:gd name="connsiteX38-12123" fmla="*/ 161083 w 257082"/>
                  <a:gd name="connsiteY38-12124" fmla="*/ 148090 h 488122"/>
                  <a:gd name="connsiteX39-12125" fmla="*/ 133425 w 257082"/>
                  <a:gd name="connsiteY39-12126" fmla="*/ 173632 h 488122"/>
                  <a:gd name="connsiteX40-12127" fmla="*/ 110952 w 257082"/>
                  <a:gd name="connsiteY40-12128" fmla="*/ 148895 h 488122"/>
                  <a:gd name="connsiteX41-12129" fmla="*/ 101848 w 257082"/>
                  <a:gd name="connsiteY41-12130" fmla="*/ 144869 h 488122"/>
                  <a:gd name="connsiteX42-12131" fmla="*/ 92743 w 257082"/>
                  <a:gd name="connsiteY42-12132" fmla="*/ 148895 h 488122"/>
                  <a:gd name="connsiteX43-12133" fmla="*/ 70386 w 257082"/>
                  <a:gd name="connsiteY43-12134" fmla="*/ 173632 h 488122"/>
                  <a:gd name="connsiteX44-12135" fmla="*/ 42727 w 257082"/>
                  <a:gd name="connsiteY44-12136" fmla="*/ 148205 h 488122"/>
                  <a:gd name="connsiteX45-12137" fmla="*/ 32586 w 257082"/>
                  <a:gd name="connsiteY45-12138" fmla="*/ 144984 h 488122"/>
                  <a:gd name="connsiteX46-12139" fmla="*/ 22099 w 257082"/>
                  <a:gd name="connsiteY46-12140" fmla="*/ 158905 h 488122"/>
                  <a:gd name="connsiteX47-12141" fmla="*/ 37541 w 257082"/>
                  <a:gd name="connsiteY47-12142" fmla="*/ 267515 h 488122"/>
                  <a:gd name="connsiteX48-12143" fmla="*/ 37426 w 257082"/>
                  <a:gd name="connsiteY48-12144" fmla="*/ 271657 h 488122"/>
                  <a:gd name="connsiteX49-12145" fmla="*/ 37426 w 257082"/>
                  <a:gd name="connsiteY49-12146" fmla="*/ 376700 h 488122"/>
                  <a:gd name="connsiteX50-12147" fmla="*/ 6310 w 257082"/>
                  <a:gd name="connsiteY50-12148" fmla="*/ 376700 h 488122"/>
                  <a:gd name="connsiteX51-12149" fmla="*/ 6310 w 257082"/>
                  <a:gd name="connsiteY51-12150" fmla="*/ 373594 h 488122"/>
                  <a:gd name="connsiteX52-12151" fmla="*/ 99658 w 257082"/>
                  <a:gd name="connsiteY52-12152" fmla="*/ 17 h 488122"/>
                  <a:gd name="connsiteX0-12153" fmla="*/ 78828 w 287772"/>
                  <a:gd name="connsiteY0-12154" fmla="*/ 457144 h 488122"/>
                  <a:gd name="connsiteX1-12155" fmla="*/ 186229 w 287772"/>
                  <a:gd name="connsiteY1-12156" fmla="*/ 457144 h 488122"/>
                  <a:gd name="connsiteX2-12157" fmla="*/ 171133 w 287772"/>
                  <a:gd name="connsiteY2-12158" fmla="*/ 488122 h 488122"/>
                  <a:gd name="connsiteX3-12159" fmla="*/ 94039 w 287772"/>
                  <a:gd name="connsiteY3-12160" fmla="*/ 488122 h 488122"/>
                  <a:gd name="connsiteX4-12161" fmla="*/ 78828 w 287772"/>
                  <a:gd name="connsiteY4-12162" fmla="*/ 457144 h 488122"/>
                  <a:gd name="connsiteX5-12163" fmla="*/ 37053 w 287772"/>
                  <a:gd name="connsiteY5-12164" fmla="*/ 401326 h 488122"/>
                  <a:gd name="connsiteX6-12165" fmla="*/ 228215 w 287772"/>
                  <a:gd name="connsiteY6-12166" fmla="*/ 401326 h 488122"/>
                  <a:gd name="connsiteX7-12167" fmla="*/ 211161 w 287772"/>
                  <a:gd name="connsiteY7-12168" fmla="*/ 432657 h 488122"/>
                  <a:gd name="connsiteX8-12169" fmla="*/ 53991 w 287772"/>
                  <a:gd name="connsiteY8-12170" fmla="*/ 432657 h 488122"/>
                  <a:gd name="connsiteX9-12171" fmla="*/ 37053 w 287772"/>
                  <a:gd name="connsiteY9-12172" fmla="*/ 401326 h 488122"/>
                  <a:gd name="connsiteX10-12173" fmla="*/ 92659 w 287772"/>
                  <a:gd name="connsiteY10-12174" fmla="*/ 283835 h 488122"/>
                  <a:gd name="connsiteX11-12175" fmla="*/ 172398 w 287772"/>
                  <a:gd name="connsiteY11-12176" fmla="*/ 283835 h 488122"/>
                  <a:gd name="connsiteX12-12177" fmla="*/ 172398 w 287772"/>
                  <a:gd name="connsiteY12-12178" fmla="*/ 364491 h 488122"/>
                  <a:gd name="connsiteX13-12179" fmla="*/ 92659 w 287772"/>
                  <a:gd name="connsiteY13-12180" fmla="*/ 364491 h 488122"/>
                  <a:gd name="connsiteX14-12181" fmla="*/ 92659 w 287772"/>
                  <a:gd name="connsiteY14-12182" fmla="*/ 283835 h 488122"/>
                  <a:gd name="connsiteX15-12183" fmla="*/ 132541 w 287772"/>
                  <a:gd name="connsiteY15-12184" fmla="*/ 175446 h 488122"/>
                  <a:gd name="connsiteX16-12185" fmla="*/ 154203 w 287772"/>
                  <a:gd name="connsiteY16-12186" fmla="*/ 199270 h 488122"/>
                  <a:gd name="connsiteX17-12187" fmla="*/ 162730 w 287772"/>
                  <a:gd name="connsiteY17-12188" fmla="*/ 203298 h 488122"/>
                  <a:gd name="connsiteX18-12189" fmla="*/ 163306 w 287772"/>
                  <a:gd name="connsiteY18-12190" fmla="*/ 203298 h 488122"/>
                  <a:gd name="connsiteX19-12191" fmla="*/ 171602 w 287772"/>
                  <a:gd name="connsiteY19-12192" fmla="*/ 200076 h 488122"/>
                  <a:gd name="connsiteX20-12193" fmla="*/ 183124 w 287772"/>
                  <a:gd name="connsiteY20-12194" fmla="*/ 189487 h 488122"/>
                  <a:gd name="connsiteX21-12195" fmla="*/ 173215 w 287772"/>
                  <a:gd name="connsiteY21-12196" fmla="*/ 259348 h 488122"/>
                  <a:gd name="connsiteX22-12197" fmla="*/ 91868 w 287772"/>
                  <a:gd name="connsiteY22-12198" fmla="*/ 259348 h 488122"/>
                  <a:gd name="connsiteX23-12199" fmla="*/ 82074 w 287772"/>
                  <a:gd name="connsiteY23-12200" fmla="*/ 189487 h 488122"/>
                  <a:gd name="connsiteX24-12201" fmla="*/ 93596 w 287772"/>
                  <a:gd name="connsiteY24-12202" fmla="*/ 200076 h 488122"/>
                  <a:gd name="connsiteX25-12203" fmla="*/ 102468 w 287772"/>
                  <a:gd name="connsiteY25-12204" fmla="*/ 203298 h 488122"/>
                  <a:gd name="connsiteX26-12205" fmla="*/ 110995 w 287772"/>
                  <a:gd name="connsiteY26-12206" fmla="*/ 199270 h 488122"/>
                  <a:gd name="connsiteX27-12207" fmla="*/ 132541 w 287772"/>
                  <a:gd name="connsiteY27-12208" fmla="*/ 175446 h 488122"/>
                  <a:gd name="connsiteX28-12209" fmla="*/ 130348 w 287772"/>
                  <a:gd name="connsiteY28-12210" fmla="*/ 17 h 488122"/>
                  <a:gd name="connsiteX29-12211" fmla="*/ 287772 w 287772"/>
                  <a:gd name="connsiteY29-12212" fmla="*/ 154993 h 488122"/>
                  <a:gd name="connsiteX30-12213" fmla="*/ 272329 w 287772"/>
                  <a:gd name="connsiteY30-12214" fmla="*/ 222529 h 488122"/>
                  <a:gd name="connsiteX31-12215" fmla="*/ 228191 w 287772"/>
                  <a:gd name="connsiteY31-12216" fmla="*/ 372903 h 488122"/>
                  <a:gd name="connsiteX32-12217" fmla="*/ 228191 w 287772"/>
                  <a:gd name="connsiteY32-12218" fmla="*/ 376700 h 488122"/>
                  <a:gd name="connsiteX33-12219" fmla="*/ 197075 w 287772"/>
                  <a:gd name="connsiteY33-12220" fmla="*/ 376700 h 488122"/>
                  <a:gd name="connsiteX34-12221" fmla="*/ 197075 w 287772"/>
                  <a:gd name="connsiteY34-12222" fmla="*/ 271657 h 488122"/>
                  <a:gd name="connsiteX35-12223" fmla="*/ 196959 w 287772"/>
                  <a:gd name="connsiteY35-12224" fmla="*/ 267515 h 488122"/>
                  <a:gd name="connsiteX36-12225" fmla="*/ 212287 w 287772"/>
                  <a:gd name="connsiteY36-12226" fmla="*/ 158905 h 488122"/>
                  <a:gd name="connsiteX37-12227" fmla="*/ 209175 w 287772"/>
                  <a:gd name="connsiteY37-12228" fmla="*/ 148895 h 488122"/>
                  <a:gd name="connsiteX38-12229" fmla="*/ 191773 w 287772"/>
                  <a:gd name="connsiteY38-12230" fmla="*/ 148090 h 488122"/>
                  <a:gd name="connsiteX39-12231" fmla="*/ 164115 w 287772"/>
                  <a:gd name="connsiteY39-12232" fmla="*/ 173632 h 488122"/>
                  <a:gd name="connsiteX40-12233" fmla="*/ 141642 w 287772"/>
                  <a:gd name="connsiteY40-12234" fmla="*/ 148895 h 488122"/>
                  <a:gd name="connsiteX41-12235" fmla="*/ 132538 w 287772"/>
                  <a:gd name="connsiteY41-12236" fmla="*/ 144869 h 488122"/>
                  <a:gd name="connsiteX42-12237" fmla="*/ 123433 w 287772"/>
                  <a:gd name="connsiteY42-12238" fmla="*/ 148895 h 488122"/>
                  <a:gd name="connsiteX43-12239" fmla="*/ 101076 w 287772"/>
                  <a:gd name="connsiteY43-12240" fmla="*/ 173632 h 488122"/>
                  <a:gd name="connsiteX44-12241" fmla="*/ 73417 w 287772"/>
                  <a:gd name="connsiteY44-12242" fmla="*/ 148205 h 488122"/>
                  <a:gd name="connsiteX45-12243" fmla="*/ 63276 w 287772"/>
                  <a:gd name="connsiteY45-12244" fmla="*/ 144984 h 488122"/>
                  <a:gd name="connsiteX46-12245" fmla="*/ 52789 w 287772"/>
                  <a:gd name="connsiteY46-12246" fmla="*/ 158905 h 488122"/>
                  <a:gd name="connsiteX47-12247" fmla="*/ 68231 w 287772"/>
                  <a:gd name="connsiteY47-12248" fmla="*/ 267515 h 488122"/>
                  <a:gd name="connsiteX48-12249" fmla="*/ 68116 w 287772"/>
                  <a:gd name="connsiteY48-12250" fmla="*/ 271657 h 488122"/>
                  <a:gd name="connsiteX49-12251" fmla="*/ 68116 w 287772"/>
                  <a:gd name="connsiteY49-12252" fmla="*/ 376700 h 488122"/>
                  <a:gd name="connsiteX50-12253" fmla="*/ 37000 w 287772"/>
                  <a:gd name="connsiteY50-12254" fmla="*/ 376700 h 488122"/>
                  <a:gd name="connsiteX51-12255" fmla="*/ 4835 w 287772"/>
                  <a:gd name="connsiteY51-12256" fmla="*/ 329849 h 488122"/>
                  <a:gd name="connsiteX52-12257" fmla="*/ 130348 w 287772"/>
                  <a:gd name="connsiteY52-12258" fmla="*/ 17 h 488122"/>
                  <a:gd name="connsiteX0-12259" fmla="*/ 90029 w 298973"/>
                  <a:gd name="connsiteY0-12260" fmla="*/ 457144 h 488122"/>
                  <a:gd name="connsiteX1-12261" fmla="*/ 197430 w 298973"/>
                  <a:gd name="connsiteY1-12262" fmla="*/ 457144 h 488122"/>
                  <a:gd name="connsiteX2-12263" fmla="*/ 182334 w 298973"/>
                  <a:gd name="connsiteY2-12264" fmla="*/ 488122 h 488122"/>
                  <a:gd name="connsiteX3-12265" fmla="*/ 105240 w 298973"/>
                  <a:gd name="connsiteY3-12266" fmla="*/ 488122 h 488122"/>
                  <a:gd name="connsiteX4-12267" fmla="*/ 90029 w 298973"/>
                  <a:gd name="connsiteY4-12268" fmla="*/ 457144 h 488122"/>
                  <a:gd name="connsiteX5-12269" fmla="*/ 48254 w 298973"/>
                  <a:gd name="connsiteY5-12270" fmla="*/ 401326 h 488122"/>
                  <a:gd name="connsiteX6-12271" fmla="*/ 239416 w 298973"/>
                  <a:gd name="connsiteY6-12272" fmla="*/ 401326 h 488122"/>
                  <a:gd name="connsiteX7-12273" fmla="*/ 222362 w 298973"/>
                  <a:gd name="connsiteY7-12274" fmla="*/ 432657 h 488122"/>
                  <a:gd name="connsiteX8-12275" fmla="*/ 65192 w 298973"/>
                  <a:gd name="connsiteY8-12276" fmla="*/ 432657 h 488122"/>
                  <a:gd name="connsiteX9-12277" fmla="*/ 48254 w 298973"/>
                  <a:gd name="connsiteY9-12278" fmla="*/ 401326 h 488122"/>
                  <a:gd name="connsiteX10-12279" fmla="*/ 103860 w 298973"/>
                  <a:gd name="connsiteY10-12280" fmla="*/ 283835 h 488122"/>
                  <a:gd name="connsiteX11-12281" fmla="*/ 183599 w 298973"/>
                  <a:gd name="connsiteY11-12282" fmla="*/ 283835 h 488122"/>
                  <a:gd name="connsiteX12-12283" fmla="*/ 183599 w 298973"/>
                  <a:gd name="connsiteY12-12284" fmla="*/ 364491 h 488122"/>
                  <a:gd name="connsiteX13-12285" fmla="*/ 103860 w 298973"/>
                  <a:gd name="connsiteY13-12286" fmla="*/ 364491 h 488122"/>
                  <a:gd name="connsiteX14-12287" fmla="*/ 103860 w 298973"/>
                  <a:gd name="connsiteY14-12288" fmla="*/ 283835 h 488122"/>
                  <a:gd name="connsiteX15-12289" fmla="*/ 143742 w 298973"/>
                  <a:gd name="connsiteY15-12290" fmla="*/ 175446 h 488122"/>
                  <a:gd name="connsiteX16-12291" fmla="*/ 165404 w 298973"/>
                  <a:gd name="connsiteY16-12292" fmla="*/ 199270 h 488122"/>
                  <a:gd name="connsiteX17-12293" fmla="*/ 173931 w 298973"/>
                  <a:gd name="connsiteY17-12294" fmla="*/ 203298 h 488122"/>
                  <a:gd name="connsiteX18-12295" fmla="*/ 174507 w 298973"/>
                  <a:gd name="connsiteY18-12296" fmla="*/ 203298 h 488122"/>
                  <a:gd name="connsiteX19-12297" fmla="*/ 182803 w 298973"/>
                  <a:gd name="connsiteY19-12298" fmla="*/ 200076 h 488122"/>
                  <a:gd name="connsiteX20-12299" fmla="*/ 194325 w 298973"/>
                  <a:gd name="connsiteY20-12300" fmla="*/ 189487 h 488122"/>
                  <a:gd name="connsiteX21-12301" fmla="*/ 184416 w 298973"/>
                  <a:gd name="connsiteY21-12302" fmla="*/ 259348 h 488122"/>
                  <a:gd name="connsiteX22-12303" fmla="*/ 103069 w 298973"/>
                  <a:gd name="connsiteY22-12304" fmla="*/ 259348 h 488122"/>
                  <a:gd name="connsiteX23-12305" fmla="*/ 93275 w 298973"/>
                  <a:gd name="connsiteY23-12306" fmla="*/ 189487 h 488122"/>
                  <a:gd name="connsiteX24-12307" fmla="*/ 104797 w 298973"/>
                  <a:gd name="connsiteY24-12308" fmla="*/ 200076 h 488122"/>
                  <a:gd name="connsiteX25-12309" fmla="*/ 113669 w 298973"/>
                  <a:gd name="connsiteY25-12310" fmla="*/ 203298 h 488122"/>
                  <a:gd name="connsiteX26-12311" fmla="*/ 122196 w 298973"/>
                  <a:gd name="connsiteY26-12312" fmla="*/ 199270 h 488122"/>
                  <a:gd name="connsiteX27-12313" fmla="*/ 143742 w 298973"/>
                  <a:gd name="connsiteY27-12314" fmla="*/ 175446 h 488122"/>
                  <a:gd name="connsiteX28-12315" fmla="*/ 141549 w 298973"/>
                  <a:gd name="connsiteY28-12316" fmla="*/ 17 h 488122"/>
                  <a:gd name="connsiteX29-12317" fmla="*/ 298973 w 298973"/>
                  <a:gd name="connsiteY29-12318" fmla="*/ 154993 h 488122"/>
                  <a:gd name="connsiteX30-12319" fmla="*/ 283530 w 298973"/>
                  <a:gd name="connsiteY30-12320" fmla="*/ 222529 h 488122"/>
                  <a:gd name="connsiteX31-12321" fmla="*/ 239392 w 298973"/>
                  <a:gd name="connsiteY31-12322" fmla="*/ 372903 h 488122"/>
                  <a:gd name="connsiteX32-12323" fmla="*/ 239392 w 298973"/>
                  <a:gd name="connsiteY32-12324" fmla="*/ 376700 h 488122"/>
                  <a:gd name="connsiteX33-12325" fmla="*/ 208276 w 298973"/>
                  <a:gd name="connsiteY33-12326" fmla="*/ 376700 h 488122"/>
                  <a:gd name="connsiteX34-12327" fmla="*/ 208276 w 298973"/>
                  <a:gd name="connsiteY34-12328" fmla="*/ 271657 h 488122"/>
                  <a:gd name="connsiteX35-12329" fmla="*/ 208160 w 298973"/>
                  <a:gd name="connsiteY35-12330" fmla="*/ 267515 h 488122"/>
                  <a:gd name="connsiteX36-12331" fmla="*/ 223488 w 298973"/>
                  <a:gd name="connsiteY36-12332" fmla="*/ 158905 h 488122"/>
                  <a:gd name="connsiteX37-12333" fmla="*/ 220376 w 298973"/>
                  <a:gd name="connsiteY37-12334" fmla="*/ 148895 h 488122"/>
                  <a:gd name="connsiteX38-12335" fmla="*/ 202974 w 298973"/>
                  <a:gd name="connsiteY38-12336" fmla="*/ 148090 h 488122"/>
                  <a:gd name="connsiteX39-12337" fmla="*/ 175316 w 298973"/>
                  <a:gd name="connsiteY39-12338" fmla="*/ 173632 h 488122"/>
                  <a:gd name="connsiteX40-12339" fmla="*/ 152843 w 298973"/>
                  <a:gd name="connsiteY40-12340" fmla="*/ 148895 h 488122"/>
                  <a:gd name="connsiteX41-12341" fmla="*/ 143739 w 298973"/>
                  <a:gd name="connsiteY41-12342" fmla="*/ 144869 h 488122"/>
                  <a:gd name="connsiteX42-12343" fmla="*/ 134634 w 298973"/>
                  <a:gd name="connsiteY42-12344" fmla="*/ 148895 h 488122"/>
                  <a:gd name="connsiteX43-12345" fmla="*/ 112277 w 298973"/>
                  <a:gd name="connsiteY43-12346" fmla="*/ 173632 h 488122"/>
                  <a:gd name="connsiteX44-12347" fmla="*/ 84618 w 298973"/>
                  <a:gd name="connsiteY44-12348" fmla="*/ 148205 h 488122"/>
                  <a:gd name="connsiteX45-12349" fmla="*/ 74477 w 298973"/>
                  <a:gd name="connsiteY45-12350" fmla="*/ 144984 h 488122"/>
                  <a:gd name="connsiteX46-12351" fmla="*/ 63990 w 298973"/>
                  <a:gd name="connsiteY46-12352" fmla="*/ 158905 h 488122"/>
                  <a:gd name="connsiteX47-12353" fmla="*/ 79432 w 298973"/>
                  <a:gd name="connsiteY47-12354" fmla="*/ 267515 h 488122"/>
                  <a:gd name="connsiteX48-12355" fmla="*/ 79317 w 298973"/>
                  <a:gd name="connsiteY48-12356" fmla="*/ 271657 h 488122"/>
                  <a:gd name="connsiteX49-12357" fmla="*/ 79317 w 298973"/>
                  <a:gd name="connsiteY49-12358" fmla="*/ 376700 h 488122"/>
                  <a:gd name="connsiteX50-12359" fmla="*/ 48201 w 298973"/>
                  <a:gd name="connsiteY50-12360" fmla="*/ 376700 h 488122"/>
                  <a:gd name="connsiteX51-12361" fmla="*/ 4457 w 298973"/>
                  <a:gd name="connsiteY51-12362" fmla="*/ 365874 h 488122"/>
                  <a:gd name="connsiteX52-12363" fmla="*/ 141549 w 298973"/>
                  <a:gd name="connsiteY52-12364" fmla="*/ 17 h 488122"/>
                  <a:gd name="connsiteX0-12365" fmla="*/ 90029 w 298973"/>
                  <a:gd name="connsiteY0-12366" fmla="*/ 457144 h 488122"/>
                  <a:gd name="connsiteX1-12367" fmla="*/ 197430 w 298973"/>
                  <a:gd name="connsiteY1-12368" fmla="*/ 457144 h 488122"/>
                  <a:gd name="connsiteX2-12369" fmla="*/ 182334 w 298973"/>
                  <a:gd name="connsiteY2-12370" fmla="*/ 488122 h 488122"/>
                  <a:gd name="connsiteX3-12371" fmla="*/ 105240 w 298973"/>
                  <a:gd name="connsiteY3-12372" fmla="*/ 488122 h 488122"/>
                  <a:gd name="connsiteX4-12373" fmla="*/ 90029 w 298973"/>
                  <a:gd name="connsiteY4-12374" fmla="*/ 457144 h 488122"/>
                  <a:gd name="connsiteX5-12375" fmla="*/ 48254 w 298973"/>
                  <a:gd name="connsiteY5-12376" fmla="*/ 401326 h 488122"/>
                  <a:gd name="connsiteX6-12377" fmla="*/ 239416 w 298973"/>
                  <a:gd name="connsiteY6-12378" fmla="*/ 401326 h 488122"/>
                  <a:gd name="connsiteX7-12379" fmla="*/ 222362 w 298973"/>
                  <a:gd name="connsiteY7-12380" fmla="*/ 432657 h 488122"/>
                  <a:gd name="connsiteX8-12381" fmla="*/ 65192 w 298973"/>
                  <a:gd name="connsiteY8-12382" fmla="*/ 432657 h 488122"/>
                  <a:gd name="connsiteX9-12383" fmla="*/ 48254 w 298973"/>
                  <a:gd name="connsiteY9-12384" fmla="*/ 401326 h 488122"/>
                  <a:gd name="connsiteX10-12385" fmla="*/ 103860 w 298973"/>
                  <a:gd name="connsiteY10-12386" fmla="*/ 283835 h 488122"/>
                  <a:gd name="connsiteX11-12387" fmla="*/ 183599 w 298973"/>
                  <a:gd name="connsiteY11-12388" fmla="*/ 283835 h 488122"/>
                  <a:gd name="connsiteX12-12389" fmla="*/ 183599 w 298973"/>
                  <a:gd name="connsiteY12-12390" fmla="*/ 364491 h 488122"/>
                  <a:gd name="connsiteX13-12391" fmla="*/ 103860 w 298973"/>
                  <a:gd name="connsiteY13-12392" fmla="*/ 364491 h 488122"/>
                  <a:gd name="connsiteX14-12393" fmla="*/ 103860 w 298973"/>
                  <a:gd name="connsiteY14-12394" fmla="*/ 283835 h 488122"/>
                  <a:gd name="connsiteX15-12395" fmla="*/ 143742 w 298973"/>
                  <a:gd name="connsiteY15-12396" fmla="*/ 175446 h 488122"/>
                  <a:gd name="connsiteX16-12397" fmla="*/ 165404 w 298973"/>
                  <a:gd name="connsiteY16-12398" fmla="*/ 199270 h 488122"/>
                  <a:gd name="connsiteX17-12399" fmla="*/ 173931 w 298973"/>
                  <a:gd name="connsiteY17-12400" fmla="*/ 203298 h 488122"/>
                  <a:gd name="connsiteX18-12401" fmla="*/ 174507 w 298973"/>
                  <a:gd name="connsiteY18-12402" fmla="*/ 203298 h 488122"/>
                  <a:gd name="connsiteX19-12403" fmla="*/ 182803 w 298973"/>
                  <a:gd name="connsiteY19-12404" fmla="*/ 200076 h 488122"/>
                  <a:gd name="connsiteX20-12405" fmla="*/ 194325 w 298973"/>
                  <a:gd name="connsiteY20-12406" fmla="*/ 189487 h 488122"/>
                  <a:gd name="connsiteX21-12407" fmla="*/ 184416 w 298973"/>
                  <a:gd name="connsiteY21-12408" fmla="*/ 259348 h 488122"/>
                  <a:gd name="connsiteX22-12409" fmla="*/ 103069 w 298973"/>
                  <a:gd name="connsiteY22-12410" fmla="*/ 259348 h 488122"/>
                  <a:gd name="connsiteX23-12411" fmla="*/ 93275 w 298973"/>
                  <a:gd name="connsiteY23-12412" fmla="*/ 189487 h 488122"/>
                  <a:gd name="connsiteX24-12413" fmla="*/ 104797 w 298973"/>
                  <a:gd name="connsiteY24-12414" fmla="*/ 200076 h 488122"/>
                  <a:gd name="connsiteX25-12415" fmla="*/ 113669 w 298973"/>
                  <a:gd name="connsiteY25-12416" fmla="*/ 203298 h 488122"/>
                  <a:gd name="connsiteX26-12417" fmla="*/ 122196 w 298973"/>
                  <a:gd name="connsiteY26-12418" fmla="*/ 199270 h 488122"/>
                  <a:gd name="connsiteX27-12419" fmla="*/ 143742 w 298973"/>
                  <a:gd name="connsiteY27-12420" fmla="*/ 175446 h 488122"/>
                  <a:gd name="connsiteX28-12421" fmla="*/ 141549 w 298973"/>
                  <a:gd name="connsiteY28-12422" fmla="*/ 17 h 488122"/>
                  <a:gd name="connsiteX29-12423" fmla="*/ 298973 w 298973"/>
                  <a:gd name="connsiteY29-12424" fmla="*/ 154993 h 488122"/>
                  <a:gd name="connsiteX30-12425" fmla="*/ 283530 w 298973"/>
                  <a:gd name="connsiteY30-12426" fmla="*/ 222529 h 488122"/>
                  <a:gd name="connsiteX31-12427" fmla="*/ 239392 w 298973"/>
                  <a:gd name="connsiteY31-12428" fmla="*/ 372903 h 488122"/>
                  <a:gd name="connsiteX32-12429" fmla="*/ 239392 w 298973"/>
                  <a:gd name="connsiteY32-12430" fmla="*/ 376700 h 488122"/>
                  <a:gd name="connsiteX33-12431" fmla="*/ 208276 w 298973"/>
                  <a:gd name="connsiteY33-12432" fmla="*/ 376700 h 488122"/>
                  <a:gd name="connsiteX34-12433" fmla="*/ 208276 w 298973"/>
                  <a:gd name="connsiteY34-12434" fmla="*/ 271657 h 488122"/>
                  <a:gd name="connsiteX35-12435" fmla="*/ 208160 w 298973"/>
                  <a:gd name="connsiteY35-12436" fmla="*/ 267515 h 488122"/>
                  <a:gd name="connsiteX36-12437" fmla="*/ 223488 w 298973"/>
                  <a:gd name="connsiteY36-12438" fmla="*/ 158905 h 488122"/>
                  <a:gd name="connsiteX37-12439" fmla="*/ 220376 w 298973"/>
                  <a:gd name="connsiteY37-12440" fmla="*/ 148895 h 488122"/>
                  <a:gd name="connsiteX38-12441" fmla="*/ 202974 w 298973"/>
                  <a:gd name="connsiteY38-12442" fmla="*/ 148090 h 488122"/>
                  <a:gd name="connsiteX39-12443" fmla="*/ 175316 w 298973"/>
                  <a:gd name="connsiteY39-12444" fmla="*/ 173632 h 488122"/>
                  <a:gd name="connsiteX40-12445" fmla="*/ 152843 w 298973"/>
                  <a:gd name="connsiteY40-12446" fmla="*/ 148895 h 488122"/>
                  <a:gd name="connsiteX41-12447" fmla="*/ 143739 w 298973"/>
                  <a:gd name="connsiteY41-12448" fmla="*/ 144869 h 488122"/>
                  <a:gd name="connsiteX42-12449" fmla="*/ 134634 w 298973"/>
                  <a:gd name="connsiteY42-12450" fmla="*/ 148895 h 488122"/>
                  <a:gd name="connsiteX43-12451" fmla="*/ 112277 w 298973"/>
                  <a:gd name="connsiteY43-12452" fmla="*/ 173632 h 488122"/>
                  <a:gd name="connsiteX44-12453" fmla="*/ 84618 w 298973"/>
                  <a:gd name="connsiteY44-12454" fmla="*/ 148205 h 488122"/>
                  <a:gd name="connsiteX45-12455" fmla="*/ 74477 w 298973"/>
                  <a:gd name="connsiteY45-12456" fmla="*/ 144984 h 488122"/>
                  <a:gd name="connsiteX46-12457" fmla="*/ 63990 w 298973"/>
                  <a:gd name="connsiteY46-12458" fmla="*/ 158905 h 488122"/>
                  <a:gd name="connsiteX47-12459" fmla="*/ 79432 w 298973"/>
                  <a:gd name="connsiteY47-12460" fmla="*/ 267515 h 488122"/>
                  <a:gd name="connsiteX48-12461" fmla="*/ 79317 w 298973"/>
                  <a:gd name="connsiteY48-12462" fmla="*/ 271657 h 488122"/>
                  <a:gd name="connsiteX49-12463" fmla="*/ 79317 w 298973"/>
                  <a:gd name="connsiteY49-12464" fmla="*/ 376700 h 488122"/>
                  <a:gd name="connsiteX50-12465" fmla="*/ 4457 w 298973"/>
                  <a:gd name="connsiteY50-12466" fmla="*/ 365874 h 488122"/>
                  <a:gd name="connsiteX51-12467" fmla="*/ 141549 w 298973"/>
                  <a:gd name="connsiteY51-12468" fmla="*/ 17 h 488122"/>
                  <a:gd name="connsiteX0-12469" fmla="*/ 41775 w 250719"/>
                  <a:gd name="connsiteY0-12470" fmla="*/ 457144 h 488122"/>
                  <a:gd name="connsiteX1-12471" fmla="*/ 149176 w 250719"/>
                  <a:gd name="connsiteY1-12472" fmla="*/ 457144 h 488122"/>
                  <a:gd name="connsiteX2-12473" fmla="*/ 134080 w 250719"/>
                  <a:gd name="connsiteY2-12474" fmla="*/ 488122 h 488122"/>
                  <a:gd name="connsiteX3-12475" fmla="*/ 56986 w 250719"/>
                  <a:gd name="connsiteY3-12476" fmla="*/ 488122 h 488122"/>
                  <a:gd name="connsiteX4-12477" fmla="*/ 41775 w 250719"/>
                  <a:gd name="connsiteY4-12478" fmla="*/ 457144 h 488122"/>
                  <a:gd name="connsiteX5-12479" fmla="*/ 0 w 250719"/>
                  <a:gd name="connsiteY5-12480" fmla="*/ 401326 h 488122"/>
                  <a:gd name="connsiteX6-12481" fmla="*/ 191162 w 250719"/>
                  <a:gd name="connsiteY6-12482" fmla="*/ 401326 h 488122"/>
                  <a:gd name="connsiteX7-12483" fmla="*/ 174108 w 250719"/>
                  <a:gd name="connsiteY7-12484" fmla="*/ 432657 h 488122"/>
                  <a:gd name="connsiteX8-12485" fmla="*/ 16938 w 250719"/>
                  <a:gd name="connsiteY8-12486" fmla="*/ 432657 h 488122"/>
                  <a:gd name="connsiteX9-12487" fmla="*/ 0 w 250719"/>
                  <a:gd name="connsiteY9-12488" fmla="*/ 401326 h 488122"/>
                  <a:gd name="connsiteX10-12489" fmla="*/ 55606 w 250719"/>
                  <a:gd name="connsiteY10-12490" fmla="*/ 283835 h 488122"/>
                  <a:gd name="connsiteX11-12491" fmla="*/ 135345 w 250719"/>
                  <a:gd name="connsiteY11-12492" fmla="*/ 283835 h 488122"/>
                  <a:gd name="connsiteX12-12493" fmla="*/ 135345 w 250719"/>
                  <a:gd name="connsiteY12-12494" fmla="*/ 364491 h 488122"/>
                  <a:gd name="connsiteX13-12495" fmla="*/ 55606 w 250719"/>
                  <a:gd name="connsiteY13-12496" fmla="*/ 364491 h 488122"/>
                  <a:gd name="connsiteX14-12497" fmla="*/ 55606 w 250719"/>
                  <a:gd name="connsiteY14-12498" fmla="*/ 283835 h 488122"/>
                  <a:gd name="connsiteX15-12499" fmla="*/ 95488 w 250719"/>
                  <a:gd name="connsiteY15-12500" fmla="*/ 175446 h 488122"/>
                  <a:gd name="connsiteX16-12501" fmla="*/ 117150 w 250719"/>
                  <a:gd name="connsiteY16-12502" fmla="*/ 199270 h 488122"/>
                  <a:gd name="connsiteX17-12503" fmla="*/ 125677 w 250719"/>
                  <a:gd name="connsiteY17-12504" fmla="*/ 203298 h 488122"/>
                  <a:gd name="connsiteX18-12505" fmla="*/ 126253 w 250719"/>
                  <a:gd name="connsiteY18-12506" fmla="*/ 203298 h 488122"/>
                  <a:gd name="connsiteX19-12507" fmla="*/ 134549 w 250719"/>
                  <a:gd name="connsiteY19-12508" fmla="*/ 200076 h 488122"/>
                  <a:gd name="connsiteX20-12509" fmla="*/ 146071 w 250719"/>
                  <a:gd name="connsiteY20-12510" fmla="*/ 189487 h 488122"/>
                  <a:gd name="connsiteX21-12511" fmla="*/ 136162 w 250719"/>
                  <a:gd name="connsiteY21-12512" fmla="*/ 259348 h 488122"/>
                  <a:gd name="connsiteX22-12513" fmla="*/ 54815 w 250719"/>
                  <a:gd name="connsiteY22-12514" fmla="*/ 259348 h 488122"/>
                  <a:gd name="connsiteX23-12515" fmla="*/ 45021 w 250719"/>
                  <a:gd name="connsiteY23-12516" fmla="*/ 189487 h 488122"/>
                  <a:gd name="connsiteX24-12517" fmla="*/ 56543 w 250719"/>
                  <a:gd name="connsiteY24-12518" fmla="*/ 200076 h 488122"/>
                  <a:gd name="connsiteX25-12519" fmla="*/ 65415 w 250719"/>
                  <a:gd name="connsiteY25-12520" fmla="*/ 203298 h 488122"/>
                  <a:gd name="connsiteX26-12521" fmla="*/ 73942 w 250719"/>
                  <a:gd name="connsiteY26-12522" fmla="*/ 199270 h 488122"/>
                  <a:gd name="connsiteX27-12523" fmla="*/ 95488 w 250719"/>
                  <a:gd name="connsiteY27-12524" fmla="*/ 175446 h 488122"/>
                  <a:gd name="connsiteX28-12525" fmla="*/ 93295 w 250719"/>
                  <a:gd name="connsiteY28-12526" fmla="*/ 17 h 488122"/>
                  <a:gd name="connsiteX29-12527" fmla="*/ 250719 w 250719"/>
                  <a:gd name="connsiteY29-12528" fmla="*/ 154993 h 488122"/>
                  <a:gd name="connsiteX30-12529" fmla="*/ 235276 w 250719"/>
                  <a:gd name="connsiteY30-12530" fmla="*/ 222529 h 488122"/>
                  <a:gd name="connsiteX31-12531" fmla="*/ 191138 w 250719"/>
                  <a:gd name="connsiteY31-12532" fmla="*/ 372903 h 488122"/>
                  <a:gd name="connsiteX32-12533" fmla="*/ 191138 w 250719"/>
                  <a:gd name="connsiteY32-12534" fmla="*/ 376700 h 488122"/>
                  <a:gd name="connsiteX33-12535" fmla="*/ 160022 w 250719"/>
                  <a:gd name="connsiteY33-12536" fmla="*/ 376700 h 488122"/>
                  <a:gd name="connsiteX34-12537" fmla="*/ 160022 w 250719"/>
                  <a:gd name="connsiteY34-12538" fmla="*/ 271657 h 488122"/>
                  <a:gd name="connsiteX35-12539" fmla="*/ 159906 w 250719"/>
                  <a:gd name="connsiteY35-12540" fmla="*/ 267515 h 488122"/>
                  <a:gd name="connsiteX36-12541" fmla="*/ 175234 w 250719"/>
                  <a:gd name="connsiteY36-12542" fmla="*/ 158905 h 488122"/>
                  <a:gd name="connsiteX37-12543" fmla="*/ 172122 w 250719"/>
                  <a:gd name="connsiteY37-12544" fmla="*/ 148895 h 488122"/>
                  <a:gd name="connsiteX38-12545" fmla="*/ 154720 w 250719"/>
                  <a:gd name="connsiteY38-12546" fmla="*/ 148090 h 488122"/>
                  <a:gd name="connsiteX39-12547" fmla="*/ 127062 w 250719"/>
                  <a:gd name="connsiteY39-12548" fmla="*/ 173632 h 488122"/>
                  <a:gd name="connsiteX40-12549" fmla="*/ 104589 w 250719"/>
                  <a:gd name="connsiteY40-12550" fmla="*/ 148895 h 488122"/>
                  <a:gd name="connsiteX41-12551" fmla="*/ 95485 w 250719"/>
                  <a:gd name="connsiteY41-12552" fmla="*/ 144869 h 488122"/>
                  <a:gd name="connsiteX42-12553" fmla="*/ 86380 w 250719"/>
                  <a:gd name="connsiteY42-12554" fmla="*/ 148895 h 488122"/>
                  <a:gd name="connsiteX43-12555" fmla="*/ 64023 w 250719"/>
                  <a:gd name="connsiteY43-12556" fmla="*/ 173632 h 488122"/>
                  <a:gd name="connsiteX44-12557" fmla="*/ 36364 w 250719"/>
                  <a:gd name="connsiteY44-12558" fmla="*/ 148205 h 488122"/>
                  <a:gd name="connsiteX45-12559" fmla="*/ 26223 w 250719"/>
                  <a:gd name="connsiteY45-12560" fmla="*/ 144984 h 488122"/>
                  <a:gd name="connsiteX46-12561" fmla="*/ 15736 w 250719"/>
                  <a:gd name="connsiteY46-12562" fmla="*/ 158905 h 488122"/>
                  <a:gd name="connsiteX47-12563" fmla="*/ 31178 w 250719"/>
                  <a:gd name="connsiteY47-12564" fmla="*/ 267515 h 488122"/>
                  <a:gd name="connsiteX48-12565" fmla="*/ 31063 w 250719"/>
                  <a:gd name="connsiteY48-12566" fmla="*/ 271657 h 488122"/>
                  <a:gd name="connsiteX49-12567" fmla="*/ 31063 w 250719"/>
                  <a:gd name="connsiteY49-12568" fmla="*/ 376700 h 488122"/>
                  <a:gd name="connsiteX50-12569" fmla="*/ 93295 w 250719"/>
                  <a:gd name="connsiteY50-12570" fmla="*/ 17 h 488122"/>
                  <a:gd name="connsiteX0-12571" fmla="*/ 41775 w 250719"/>
                  <a:gd name="connsiteY0-12572" fmla="*/ 457144 h 488122"/>
                  <a:gd name="connsiteX1-12573" fmla="*/ 149176 w 250719"/>
                  <a:gd name="connsiteY1-12574" fmla="*/ 457144 h 488122"/>
                  <a:gd name="connsiteX2-12575" fmla="*/ 134080 w 250719"/>
                  <a:gd name="connsiteY2-12576" fmla="*/ 488122 h 488122"/>
                  <a:gd name="connsiteX3-12577" fmla="*/ 56986 w 250719"/>
                  <a:gd name="connsiteY3-12578" fmla="*/ 488122 h 488122"/>
                  <a:gd name="connsiteX4-12579" fmla="*/ 41775 w 250719"/>
                  <a:gd name="connsiteY4-12580" fmla="*/ 457144 h 488122"/>
                  <a:gd name="connsiteX5-12581" fmla="*/ 0 w 250719"/>
                  <a:gd name="connsiteY5-12582" fmla="*/ 401326 h 488122"/>
                  <a:gd name="connsiteX6-12583" fmla="*/ 191162 w 250719"/>
                  <a:gd name="connsiteY6-12584" fmla="*/ 401326 h 488122"/>
                  <a:gd name="connsiteX7-12585" fmla="*/ 174108 w 250719"/>
                  <a:gd name="connsiteY7-12586" fmla="*/ 432657 h 488122"/>
                  <a:gd name="connsiteX8-12587" fmla="*/ 16938 w 250719"/>
                  <a:gd name="connsiteY8-12588" fmla="*/ 432657 h 488122"/>
                  <a:gd name="connsiteX9-12589" fmla="*/ 0 w 250719"/>
                  <a:gd name="connsiteY9-12590" fmla="*/ 401326 h 488122"/>
                  <a:gd name="connsiteX10-12591" fmla="*/ 55606 w 250719"/>
                  <a:gd name="connsiteY10-12592" fmla="*/ 283835 h 488122"/>
                  <a:gd name="connsiteX11-12593" fmla="*/ 135345 w 250719"/>
                  <a:gd name="connsiteY11-12594" fmla="*/ 283835 h 488122"/>
                  <a:gd name="connsiteX12-12595" fmla="*/ 135345 w 250719"/>
                  <a:gd name="connsiteY12-12596" fmla="*/ 364491 h 488122"/>
                  <a:gd name="connsiteX13-12597" fmla="*/ 55606 w 250719"/>
                  <a:gd name="connsiteY13-12598" fmla="*/ 364491 h 488122"/>
                  <a:gd name="connsiteX14-12599" fmla="*/ 55606 w 250719"/>
                  <a:gd name="connsiteY14-12600" fmla="*/ 283835 h 488122"/>
                  <a:gd name="connsiteX15-12601" fmla="*/ 95488 w 250719"/>
                  <a:gd name="connsiteY15-12602" fmla="*/ 175446 h 488122"/>
                  <a:gd name="connsiteX16-12603" fmla="*/ 117150 w 250719"/>
                  <a:gd name="connsiteY16-12604" fmla="*/ 199270 h 488122"/>
                  <a:gd name="connsiteX17-12605" fmla="*/ 125677 w 250719"/>
                  <a:gd name="connsiteY17-12606" fmla="*/ 203298 h 488122"/>
                  <a:gd name="connsiteX18-12607" fmla="*/ 126253 w 250719"/>
                  <a:gd name="connsiteY18-12608" fmla="*/ 203298 h 488122"/>
                  <a:gd name="connsiteX19-12609" fmla="*/ 134549 w 250719"/>
                  <a:gd name="connsiteY19-12610" fmla="*/ 200076 h 488122"/>
                  <a:gd name="connsiteX20-12611" fmla="*/ 146071 w 250719"/>
                  <a:gd name="connsiteY20-12612" fmla="*/ 189487 h 488122"/>
                  <a:gd name="connsiteX21-12613" fmla="*/ 136162 w 250719"/>
                  <a:gd name="connsiteY21-12614" fmla="*/ 259348 h 488122"/>
                  <a:gd name="connsiteX22-12615" fmla="*/ 54815 w 250719"/>
                  <a:gd name="connsiteY22-12616" fmla="*/ 259348 h 488122"/>
                  <a:gd name="connsiteX23-12617" fmla="*/ 45021 w 250719"/>
                  <a:gd name="connsiteY23-12618" fmla="*/ 189487 h 488122"/>
                  <a:gd name="connsiteX24-12619" fmla="*/ 56543 w 250719"/>
                  <a:gd name="connsiteY24-12620" fmla="*/ 200076 h 488122"/>
                  <a:gd name="connsiteX25-12621" fmla="*/ 65415 w 250719"/>
                  <a:gd name="connsiteY25-12622" fmla="*/ 203298 h 488122"/>
                  <a:gd name="connsiteX26-12623" fmla="*/ 73942 w 250719"/>
                  <a:gd name="connsiteY26-12624" fmla="*/ 199270 h 488122"/>
                  <a:gd name="connsiteX27-12625" fmla="*/ 95488 w 250719"/>
                  <a:gd name="connsiteY27-12626" fmla="*/ 175446 h 488122"/>
                  <a:gd name="connsiteX28-12627" fmla="*/ 93295 w 250719"/>
                  <a:gd name="connsiteY28-12628" fmla="*/ 17 h 488122"/>
                  <a:gd name="connsiteX29-12629" fmla="*/ 250719 w 250719"/>
                  <a:gd name="connsiteY29-12630" fmla="*/ 154993 h 488122"/>
                  <a:gd name="connsiteX30-12631" fmla="*/ 235276 w 250719"/>
                  <a:gd name="connsiteY30-12632" fmla="*/ 222529 h 488122"/>
                  <a:gd name="connsiteX31-12633" fmla="*/ 191138 w 250719"/>
                  <a:gd name="connsiteY31-12634" fmla="*/ 372903 h 488122"/>
                  <a:gd name="connsiteX32-12635" fmla="*/ 191138 w 250719"/>
                  <a:gd name="connsiteY32-12636" fmla="*/ 376700 h 488122"/>
                  <a:gd name="connsiteX33-12637" fmla="*/ 160022 w 250719"/>
                  <a:gd name="connsiteY33-12638" fmla="*/ 376700 h 488122"/>
                  <a:gd name="connsiteX34-12639" fmla="*/ 160022 w 250719"/>
                  <a:gd name="connsiteY34-12640" fmla="*/ 271657 h 488122"/>
                  <a:gd name="connsiteX35-12641" fmla="*/ 159906 w 250719"/>
                  <a:gd name="connsiteY35-12642" fmla="*/ 267515 h 488122"/>
                  <a:gd name="connsiteX36-12643" fmla="*/ 175234 w 250719"/>
                  <a:gd name="connsiteY36-12644" fmla="*/ 158905 h 488122"/>
                  <a:gd name="connsiteX37-12645" fmla="*/ 172122 w 250719"/>
                  <a:gd name="connsiteY37-12646" fmla="*/ 148895 h 488122"/>
                  <a:gd name="connsiteX38-12647" fmla="*/ 154720 w 250719"/>
                  <a:gd name="connsiteY38-12648" fmla="*/ 148090 h 488122"/>
                  <a:gd name="connsiteX39-12649" fmla="*/ 127062 w 250719"/>
                  <a:gd name="connsiteY39-12650" fmla="*/ 173632 h 488122"/>
                  <a:gd name="connsiteX40-12651" fmla="*/ 104589 w 250719"/>
                  <a:gd name="connsiteY40-12652" fmla="*/ 148895 h 488122"/>
                  <a:gd name="connsiteX41-12653" fmla="*/ 95485 w 250719"/>
                  <a:gd name="connsiteY41-12654" fmla="*/ 144869 h 488122"/>
                  <a:gd name="connsiteX42-12655" fmla="*/ 86380 w 250719"/>
                  <a:gd name="connsiteY42-12656" fmla="*/ 148895 h 488122"/>
                  <a:gd name="connsiteX43-12657" fmla="*/ 64023 w 250719"/>
                  <a:gd name="connsiteY43-12658" fmla="*/ 173632 h 488122"/>
                  <a:gd name="connsiteX44-12659" fmla="*/ 36364 w 250719"/>
                  <a:gd name="connsiteY44-12660" fmla="*/ 148205 h 488122"/>
                  <a:gd name="connsiteX45-12661" fmla="*/ 26223 w 250719"/>
                  <a:gd name="connsiteY45-12662" fmla="*/ 144984 h 488122"/>
                  <a:gd name="connsiteX46-12663" fmla="*/ 15736 w 250719"/>
                  <a:gd name="connsiteY46-12664" fmla="*/ 158905 h 488122"/>
                  <a:gd name="connsiteX47-12665" fmla="*/ 31178 w 250719"/>
                  <a:gd name="connsiteY47-12666" fmla="*/ 267515 h 488122"/>
                  <a:gd name="connsiteX48-12667" fmla="*/ 31063 w 250719"/>
                  <a:gd name="connsiteY48-12668" fmla="*/ 271657 h 488122"/>
                  <a:gd name="connsiteX49-12669" fmla="*/ 93295 w 250719"/>
                  <a:gd name="connsiteY49-12670" fmla="*/ 17 h 488122"/>
                  <a:gd name="connsiteX0-12671" fmla="*/ 41775 w 250719"/>
                  <a:gd name="connsiteY0-12672" fmla="*/ 457144 h 488122"/>
                  <a:gd name="connsiteX1-12673" fmla="*/ 149176 w 250719"/>
                  <a:gd name="connsiteY1-12674" fmla="*/ 457144 h 488122"/>
                  <a:gd name="connsiteX2-12675" fmla="*/ 134080 w 250719"/>
                  <a:gd name="connsiteY2-12676" fmla="*/ 488122 h 488122"/>
                  <a:gd name="connsiteX3-12677" fmla="*/ 56986 w 250719"/>
                  <a:gd name="connsiteY3-12678" fmla="*/ 488122 h 488122"/>
                  <a:gd name="connsiteX4-12679" fmla="*/ 41775 w 250719"/>
                  <a:gd name="connsiteY4-12680" fmla="*/ 457144 h 488122"/>
                  <a:gd name="connsiteX5-12681" fmla="*/ 0 w 250719"/>
                  <a:gd name="connsiteY5-12682" fmla="*/ 401326 h 488122"/>
                  <a:gd name="connsiteX6-12683" fmla="*/ 191162 w 250719"/>
                  <a:gd name="connsiteY6-12684" fmla="*/ 401326 h 488122"/>
                  <a:gd name="connsiteX7-12685" fmla="*/ 174108 w 250719"/>
                  <a:gd name="connsiteY7-12686" fmla="*/ 432657 h 488122"/>
                  <a:gd name="connsiteX8-12687" fmla="*/ 16938 w 250719"/>
                  <a:gd name="connsiteY8-12688" fmla="*/ 432657 h 488122"/>
                  <a:gd name="connsiteX9-12689" fmla="*/ 0 w 250719"/>
                  <a:gd name="connsiteY9-12690" fmla="*/ 401326 h 488122"/>
                  <a:gd name="connsiteX10-12691" fmla="*/ 55606 w 250719"/>
                  <a:gd name="connsiteY10-12692" fmla="*/ 283835 h 488122"/>
                  <a:gd name="connsiteX11-12693" fmla="*/ 135345 w 250719"/>
                  <a:gd name="connsiteY11-12694" fmla="*/ 283835 h 488122"/>
                  <a:gd name="connsiteX12-12695" fmla="*/ 135345 w 250719"/>
                  <a:gd name="connsiteY12-12696" fmla="*/ 364491 h 488122"/>
                  <a:gd name="connsiteX13-12697" fmla="*/ 55606 w 250719"/>
                  <a:gd name="connsiteY13-12698" fmla="*/ 364491 h 488122"/>
                  <a:gd name="connsiteX14-12699" fmla="*/ 55606 w 250719"/>
                  <a:gd name="connsiteY14-12700" fmla="*/ 283835 h 488122"/>
                  <a:gd name="connsiteX15-12701" fmla="*/ 95488 w 250719"/>
                  <a:gd name="connsiteY15-12702" fmla="*/ 175446 h 488122"/>
                  <a:gd name="connsiteX16-12703" fmla="*/ 117150 w 250719"/>
                  <a:gd name="connsiteY16-12704" fmla="*/ 199270 h 488122"/>
                  <a:gd name="connsiteX17-12705" fmla="*/ 125677 w 250719"/>
                  <a:gd name="connsiteY17-12706" fmla="*/ 203298 h 488122"/>
                  <a:gd name="connsiteX18-12707" fmla="*/ 126253 w 250719"/>
                  <a:gd name="connsiteY18-12708" fmla="*/ 203298 h 488122"/>
                  <a:gd name="connsiteX19-12709" fmla="*/ 134549 w 250719"/>
                  <a:gd name="connsiteY19-12710" fmla="*/ 200076 h 488122"/>
                  <a:gd name="connsiteX20-12711" fmla="*/ 146071 w 250719"/>
                  <a:gd name="connsiteY20-12712" fmla="*/ 189487 h 488122"/>
                  <a:gd name="connsiteX21-12713" fmla="*/ 136162 w 250719"/>
                  <a:gd name="connsiteY21-12714" fmla="*/ 259348 h 488122"/>
                  <a:gd name="connsiteX22-12715" fmla="*/ 54815 w 250719"/>
                  <a:gd name="connsiteY22-12716" fmla="*/ 259348 h 488122"/>
                  <a:gd name="connsiteX23-12717" fmla="*/ 45021 w 250719"/>
                  <a:gd name="connsiteY23-12718" fmla="*/ 189487 h 488122"/>
                  <a:gd name="connsiteX24-12719" fmla="*/ 56543 w 250719"/>
                  <a:gd name="connsiteY24-12720" fmla="*/ 200076 h 488122"/>
                  <a:gd name="connsiteX25-12721" fmla="*/ 65415 w 250719"/>
                  <a:gd name="connsiteY25-12722" fmla="*/ 203298 h 488122"/>
                  <a:gd name="connsiteX26-12723" fmla="*/ 73942 w 250719"/>
                  <a:gd name="connsiteY26-12724" fmla="*/ 199270 h 488122"/>
                  <a:gd name="connsiteX27-12725" fmla="*/ 95488 w 250719"/>
                  <a:gd name="connsiteY27-12726" fmla="*/ 175446 h 488122"/>
                  <a:gd name="connsiteX28-12727" fmla="*/ 93295 w 250719"/>
                  <a:gd name="connsiteY28-12728" fmla="*/ 17 h 488122"/>
                  <a:gd name="connsiteX29-12729" fmla="*/ 250719 w 250719"/>
                  <a:gd name="connsiteY29-12730" fmla="*/ 154993 h 488122"/>
                  <a:gd name="connsiteX30-12731" fmla="*/ 235276 w 250719"/>
                  <a:gd name="connsiteY30-12732" fmla="*/ 222529 h 488122"/>
                  <a:gd name="connsiteX31-12733" fmla="*/ 191138 w 250719"/>
                  <a:gd name="connsiteY31-12734" fmla="*/ 372903 h 488122"/>
                  <a:gd name="connsiteX32-12735" fmla="*/ 191138 w 250719"/>
                  <a:gd name="connsiteY32-12736" fmla="*/ 376700 h 488122"/>
                  <a:gd name="connsiteX33-12737" fmla="*/ 160022 w 250719"/>
                  <a:gd name="connsiteY33-12738" fmla="*/ 376700 h 488122"/>
                  <a:gd name="connsiteX34-12739" fmla="*/ 160022 w 250719"/>
                  <a:gd name="connsiteY34-12740" fmla="*/ 271657 h 488122"/>
                  <a:gd name="connsiteX35-12741" fmla="*/ 159906 w 250719"/>
                  <a:gd name="connsiteY35-12742" fmla="*/ 267515 h 488122"/>
                  <a:gd name="connsiteX36-12743" fmla="*/ 175234 w 250719"/>
                  <a:gd name="connsiteY36-12744" fmla="*/ 158905 h 488122"/>
                  <a:gd name="connsiteX37-12745" fmla="*/ 172122 w 250719"/>
                  <a:gd name="connsiteY37-12746" fmla="*/ 148895 h 488122"/>
                  <a:gd name="connsiteX38-12747" fmla="*/ 154720 w 250719"/>
                  <a:gd name="connsiteY38-12748" fmla="*/ 148090 h 488122"/>
                  <a:gd name="connsiteX39-12749" fmla="*/ 127062 w 250719"/>
                  <a:gd name="connsiteY39-12750" fmla="*/ 173632 h 488122"/>
                  <a:gd name="connsiteX40-12751" fmla="*/ 104589 w 250719"/>
                  <a:gd name="connsiteY40-12752" fmla="*/ 148895 h 488122"/>
                  <a:gd name="connsiteX41-12753" fmla="*/ 95485 w 250719"/>
                  <a:gd name="connsiteY41-12754" fmla="*/ 144869 h 488122"/>
                  <a:gd name="connsiteX42-12755" fmla="*/ 86380 w 250719"/>
                  <a:gd name="connsiteY42-12756" fmla="*/ 148895 h 488122"/>
                  <a:gd name="connsiteX43-12757" fmla="*/ 64023 w 250719"/>
                  <a:gd name="connsiteY43-12758" fmla="*/ 173632 h 488122"/>
                  <a:gd name="connsiteX44-12759" fmla="*/ 36364 w 250719"/>
                  <a:gd name="connsiteY44-12760" fmla="*/ 148205 h 488122"/>
                  <a:gd name="connsiteX45-12761" fmla="*/ 26223 w 250719"/>
                  <a:gd name="connsiteY45-12762" fmla="*/ 144984 h 488122"/>
                  <a:gd name="connsiteX46-12763" fmla="*/ 31178 w 250719"/>
                  <a:gd name="connsiteY46-12764" fmla="*/ 267515 h 488122"/>
                  <a:gd name="connsiteX47-12765" fmla="*/ 31063 w 250719"/>
                  <a:gd name="connsiteY47-12766" fmla="*/ 271657 h 488122"/>
                  <a:gd name="connsiteX48-12767" fmla="*/ 93295 w 250719"/>
                  <a:gd name="connsiteY48-12768" fmla="*/ 17 h 488122"/>
                  <a:gd name="connsiteX0-12769" fmla="*/ 41775 w 250719"/>
                  <a:gd name="connsiteY0-12770" fmla="*/ 457144 h 488122"/>
                  <a:gd name="connsiteX1-12771" fmla="*/ 149176 w 250719"/>
                  <a:gd name="connsiteY1-12772" fmla="*/ 457144 h 488122"/>
                  <a:gd name="connsiteX2-12773" fmla="*/ 134080 w 250719"/>
                  <a:gd name="connsiteY2-12774" fmla="*/ 488122 h 488122"/>
                  <a:gd name="connsiteX3-12775" fmla="*/ 56986 w 250719"/>
                  <a:gd name="connsiteY3-12776" fmla="*/ 488122 h 488122"/>
                  <a:gd name="connsiteX4-12777" fmla="*/ 41775 w 250719"/>
                  <a:gd name="connsiteY4-12778" fmla="*/ 457144 h 488122"/>
                  <a:gd name="connsiteX5-12779" fmla="*/ 0 w 250719"/>
                  <a:gd name="connsiteY5-12780" fmla="*/ 401326 h 488122"/>
                  <a:gd name="connsiteX6-12781" fmla="*/ 191162 w 250719"/>
                  <a:gd name="connsiteY6-12782" fmla="*/ 401326 h 488122"/>
                  <a:gd name="connsiteX7-12783" fmla="*/ 174108 w 250719"/>
                  <a:gd name="connsiteY7-12784" fmla="*/ 432657 h 488122"/>
                  <a:gd name="connsiteX8-12785" fmla="*/ 16938 w 250719"/>
                  <a:gd name="connsiteY8-12786" fmla="*/ 432657 h 488122"/>
                  <a:gd name="connsiteX9-12787" fmla="*/ 0 w 250719"/>
                  <a:gd name="connsiteY9-12788" fmla="*/ 401326 h 488122"/>
                  <a:gd name="connsiteX10-12789" fmla="*/ 55606 w 250719"/>
                  <a:gd name="connsiteY10-12790" fmla="*/ 283835 h 488122"/>
                  <a:gd name="connsiteX11-12791" fmla="*/ 135345 w 250719"/>
                  <a:gd name="connsiteY11-12792" fmla="*/ 283835 h 488122"/>
                  <a:gd name="connsiteX12-12793" fmla="*/ 135345 w 250719"/>
                  <a:gd name="connsiteY12-12794" fmla="*/ 364491 h 488122"/>
                  <a:gd name="connsiteX13-12795" fmla="*/ 55606 w 250719"/>
                  <a:gd name="connsiteY13-12796" fmla="*/ 364491 h 488122"/>
                  <a:gd name="connsiteX14-12797" fmla="*/ 55606 w 250719"/>
                  <a:gd name="connsiteY14-12798" fmla="*/ 283835 h 488122"/>
                  <a:gd name="connsiteX15-12799" fmla="*/ 95488 w 250719"/>
                  <a:gd name="connsiteY15-12800" fmla="*/ 175446 h 488122"/>
                  <a:gd name="connsiteX16-12801" fmla="*/ 117150 w 250719"/>
                  <a:gd name="connsiteY16-12802" fmla="*/ 199270 h 488122"/>
                  <a:gd name="connsiteX17-12803" fmla="*/ 125677 w 250719"/>
                  <a:gd name="connsiteY17-12804" fmla="*/ 203298 h 488122"/>
                  <a:gd name="connsiteX18-12805" fmla="*/ 126253 w 250719"/>
                  <a:gd name="connsiteY18-12806" fmla="*/ 203298 h 488122"/>
                  <a:gd name="connsiteX19-12807" fmla="*/ 134549 w 250719"/>
                  <a:gd name="connsiteY19-12808" fmla="*/ 200076 h 488122"/>
                  <a:gd name="connsiteX20-12809" fmla="*/ 146071 w 250719"/>
                  <a:gd name="connsiteY20-12810" fmla="*/ 189487 h 488122"/>
                  <a:gd name="connsiteX21-12811" fmla="*/ 136162 w 250719"/>
                  <a:gd name="connsiteY21-12812" fmla="*/ 259348 h 488122"/>
                  <a:gd name="connsiteX22-12813" fmla="*/ 54815 w 250719"/>
                  <a:gd name="connsiteY22-12814" fmla="*/ 259348 h 488122"/>
                  <a:gd name="connsiteX23-12815" fmla="*/ 45021 w 250719"/>
                  <a:gd name="connsiteY23-12816" fmla="*/ 189487 h 488122"/>
                  <a:gd name="connsiteX24-12817" fmla="*/ 56543 w 250719"/>
                  <a:gd name="connsiteY24-12818" fmla="*/ 200076 h 488122"/>
                  <a:gd name="connsiteX25-12819" fmla="*/ 65415 w 250719"/>
                  <a:gd name="connsiteY25-12820" fmla="*/ 203298 h 488122"/>
                  <a:gd name="connsiteX26-12821" fmla="*/ 73942 w 250719"/>
                  <a:gd name="connsiteY26-12822" fmla="*/ 199270 h 488122"/>
                  <a:gd name="connsiteX27-12823" fmla="*/ 95488 w 250719"/>
                  <a:gd name="connsiteY27-12824" fmla="*/ 175446 h 488122"/>
                  <a:gd name="connsiteX28-12825" fmla="*/ 93295 w 250719"/>
                  <a:gd name="connsiteY28-12826" fmla="*/ 17 h 488122"/>
                  <a:gd name="connsiteX29-12827" fmla="*/ 250719 w 250719"/>
                  <a:gd name="connsiteY29-12828" fmla="*/ 154993 h 488122"/>
                  <a:gd name="connsiteX30-12829" fmla="*/ 235276 w 250719"/>
                  <a:gd name="connsiteY30-12830" fmla="*/ 222529 h 488122"/>
                  <a:gd name="connsiteX31-12831" fmla="*/ 191138 w 250719"/>
                  <a:gd name="connsiteY31-12832" fmla="*/ 372903 h 488122"/>
                  <a:gd name="connsiteX32-12833" fmla="*/ 191138 w 250719"/>
                  <a:gd name="connsiteY32-12834" fmla="*/ 376700 h 488122"/>
                  <a:gd name="connsiteX33-12835" fmla="*/ 160022 w 250719"/>
                  <a:gd name="connsiteY33-12836" fmla="*/ 376700 h 488122"/>
                  <a:gd name="connsiteX34-12837" fmla="*/ 160022 w 250719"/>
                  <a:gd name="connsiteY34-12838" fmla="*/ 271657 h 488122"/>
                  <a:gd name="connsiteX35-12839" fmla="*/ 159906 w 250719"/>
                  <a:gd name="connsiteY35-12840" fmla="*/ 267515 h 488122"/>
                  <a:gd name="connsiteX36-12841" fmla="*/ 175234 w 250719"/>
                  <a:gd name="connsiteY36-12842" fmla="*/ 158905 h 488122"/>
                  <a:gd name="connsiteX37-12843" fmla="*/ 172122 w 250719"/>
                  <a:gd name="connsiteY37-12844" fmla="*/ 148895 h 488122"/>
                  <a:gd name="connsiteX38-12845" fmla="*/ 154720 w 250719"/>
                  <a:gd name="connsiteY38-12846" fmla="*/ 148090 h 488122"/>
                  <a:gd name="connsiteX39-12847" fmla="*/ 127062 w 250719"/>
                  <a:gd name="connsiteY39-12848" fmla="*/ 173632 h 488122"/>
                  <a:gd name="connsiteX40-12849" fmla="*/ 104589 w 250719"/>
                  <a:gd name="connsiteY40-12850" fmla="*/ 148895 h 488122"/>
                  <a:gd name="connsiteX41-12851" fmla="*/ 95485 w 250719"/>
                  <a:gd name="connsiteY41-12852" fmla="*/ 144869 h 488122"/>
                  <a:gd name="connsiteX42-12853" fmla="*/ 86380 w 250719"/>
                  <a:gd name="connsiteY42-12854" fmla="*/ 148895 h 488122"/>
                  <a:gd name="connsiteX43-12855" fmla="*/ 64023 w 250719"/>
                  <a:gd name="connsiteY43-12856" fmla="*/ 173632 h 488122"/>
                  <a:gd name="connsiteX44-12857" fmla="*/ 26223 w 250719"/>
                  <a:gd name="connsiteY44-12858" fmla="*/ 144984 h 488122"/>
                  <a:gd name="connsiteX45-12859" fmla="*/ 31178 w 250719"/>
                  <a:gd name="connsiteY45-12860" fmla="*/ 267515 h 488122"/>
                  <a:gd name="connsiteX46-12861" fmla="*/ 31063 w 250719"/>
                  <a:gd name="connsiteY46-12862" fmla="*/ 271657 h 488122"/>
                  <a:gd name="connsiteX47-12863" fmla="*/ 93295 w 250719"/>
                  <a:gd name="connsiteY47-12864" fmla="*/ 17 h 488122"/>
                  <a:gd name="connsiteX0-12865" fmla="*/ 41775 w 250719"/>
                  <a:gd name="connsiteY0-12866" fmla="*/ 457144 h 488122"/>
                  <a:gd name="connsiteX1-12867" fmla="*/ 149176 w 250719"/>
                  <a:gd name="connsiteY1-12868" fmla="*/ 457144 h 488122"/>
                  <a:gd name="connsiteX2-12869" fmla="*/ 134080 w 250719"/>
                  <a:gd name="connsiteY2-12870" fmla="*/ 488122 h 488122"/>
                  <a:gd name="connsiteX3-12871" fmla="*/ 56986 w 250719"/>
                  <a:gd name="connsiteY3-12872" fmla="*/ 488122 h 488122"/>
                  <a:gd name="connsiteX4-12873" fmla="*/ 41775 w 250719"/>
                  <a:gd name="connsiteY4-12874" fmla="*/ 457144 h 488122"/>
                  <a:gd name="connsiteX5-12875" fmla="*/ 0 w 250719"/>
                  <a:gd name="connsiteY5-12876" fmla="*/ 401326 h 488122"/>
                  <a:gd name="connsiteX6-12877" fmla="*/ 191162 w 250719"/>
                  <a:gd name="connsiteY6-12878" fmla="*/ 401326 h 488122"/>
                  <a:gd name="connsiteX7-12879" fmla="*/ 174108 w 250719"/>
                  <a:gd name="connsiteY7-12880" fmla="*/ 432657 h 488122"/>
                  <a:gd name="connsiteX8-12881" fmla="*/ 16938 w 250719"/>
                  <a:gd name="connsiteY8-12882" fmla="*/ 432657 h 488122"/>
                  <a:gd name="connsiteX9-12883" fmla="*/ 0 w 250719"/>
                  <a:gd name="connsiteY9-12884" fmla="*/ 401326 h 488122"/>
                  <a:gd name="connsiteX10-12885" fmla="*/ 55606 w 250719"/>
                  <a:gd name="connsiteY10-12886" fmla="*/ 283835 h 488122"/>
                  <a:gd name="connsiteX11-12887" fmla="*/ 135345 w 250719"/>
                  <a:gd name="connsiteY11-12888" fmla="*/ 283835 h 488122"/>
                  <a:gd name="connsiteX12-12889" fmla="*/ 135345 w 250719"/>
                  <a:gd name="connsiteY12-12890" fmla="*/ 364491 h 488122"/>
                  <a:gd name="connsiteX13-12891" fmla="*/ 55606 w 250719"/>
                  <a:gd name="connsiteY13-12892" fmla="*/ 364491 h 488122"/>
                  <a:gd name="connsiteX14-12893" fmla="*/ 55606 w 250719"/>
                  <a:gd name="connsiteY14-12894" fmla="*/ 283835 h 488122"/>
                  <a:gd name="connsiteX15-12895" fmla="*/ 95488 w 250719"/>
                  <a:gd name="connsiteY15-12896" fmla="*/ 175446 h 488122"/>
                  <a:gd name="connsiteX16-12897" fmla="*/ 117150 w 250719"/>
                  <a:gd name="connsiteY16-12898" fmla="*/ 199270 h 488122"/>
                  <a:gd name="connsiteX17-12899" fmla="*/ 125677 w 250719"/>
                  <a:gd name="connsiteY17-12900" fmla="*/ 203298 h 488122"/>
                  <a:gd name="connsiteX18-12901" fmla="*/ 126253 w 250719"/>
                  <a:gd name="connsiteY18-12902" fmla="*/ 203298 h 488122"/>
                  <a:gd name="connsiteX19-12903" fmla="*/ 134549 w 250719"/>
                  <a:gd name="connsiteY19-12904" fmla="*/ 200076 h 488122"/>
                  <a:gd name="connsiteX20-12905" fmla="*/ 146071 w 250719"/>
                  <a:gd name="connsiteY20-12906" fmla="*/ 189487 h 488122"/>
                  <a:gd name="connsiteX21-12907" fmla="*/ 136162 w 250719"/>
                  <a:gd name="connsiteY21-12908" fmla="*/ 259348 h 488122"/>
                  <a:gd name="connsiteX22-12909" fmla="*/ 54815 w 250719"/>
                  <a:gd name="connsiteY22-12910" fmla="*/ 259348 h 488122"/>
                  <a:gd name="connsiteX23-12911" fmla="*/ 45021 w 250719"/>
                  <a:gd name="connsiteY23-12912" fmla="*/ 189487 h 488122"/>
                  <a:gd name="connsiteX24-12913" fmla="*/ 56543 w 250719"/>
                  <a:gd name="connsiteY24-12914" fmla="*/ 200076 h 488122"/>
                  <a:gd name="connsiteX25-12915" fmla="*/ 65415 w 250719"/>
                  <a:gd name="connsiteY25-12916" fmla="*/ 203298 h 488122"/>
                  <a:gd name="connsiteX26-12917" fmla="*/ 73942 w 250719"/>
                  <a:gd name="connsiteY26-12918" fmla="*/ 199270 h 488122"/>
                  <a:gd name="connsiteX27-12919" fmla="*/ 95488 w 250719"/>
                  <a:gd name="connsiteY27-12920" fmla="*/ 175446 h 488122"/>
                  <a:gd name="connsiteX28-12921" fmla="*/ 93295 w 250719"/>
                  <a:gd name="connsiteY28-12922" fmla="*/ 17 h 488122"/>
                  <a:gd name="connsiteX29-12923" fmla="*/ 250719 w 250719"/>
                  <a:gd name="connsiteY29-12924" fmla="*/ 154993 h 488122"/>
                  <a:gd name="connsiteX30-12925" fmla="*/ 235276 w 250719"/>
                  <a:gd name="connsiteY30-12926" fmla="*/ 222529 h 488122"/>
                  <a:gd name="connsiteX31-12927" fmla="*/ 191138 w 250719"/>
                  <a:gd name="connsiteY31-12928" fmla="*/ 372903 h 488122"/>
                  <a:gd name="connsiteX32-12929" fmla="*/ 191138 w 250719"/>
                  <a:gd name="connsiteY32-12930" fmla="*/ 376700 h 488122"/>
                  <a:gd name="connsiteX33-12931" fmla="*/ 160022 w 250719"/>
                  <a:gd name="connsiteY33-12932" fmla="*/ 376700 h 488122"/>
                  <a:gd name="connsiteX34-12933" fmla="*/ 160022 w 250719"/>
                  <a:gd name="connsiteY34-12934" fmla="*/ 271657 h 488122"/>
                  <a:gd name="connsiteX35-12935" fmla="*/ 159906 w 250719"/>
                  <a:gd name="connsiteY35-12936" fmla="*/ 267515 h 488122"/>
                  <a:gd name="connsiteX36-12937" fmla="*/ 175234 w 250719"/>
                  <a:gd name="connsiteY36-12938" fmla="*/ 158905 h 488122"/>
                  <a:gd name="connsiteX37-12939" fmla="*/ 172122 w 250719"/>
                  <a:gd name="connsiteY37-12940" fmla="*/ 148895 h 488122"/>
                  <a:gd name="connsiteX38-12941" fmla="*/ 154720 w 250719"/>
                  <a:gd name="connsiteY38-12942" fmla="*/ 148090 h 488122"/>
                  <a:gd name="connsiteX39-12943" fmla="*/ 127062 w 250719"/>
                  <a:gd name="connsiteY39-12944" fmla="*/ 173632 h 488122"/>
                  <a:gd name="connsiteX40-12945" fmla="*/ 104589 w 250719"/>
                  <a:gd name="connsiteY40-12946" fmla="*/ 148895 h 488122"/>
                  <a:gd name="connsiteX41-12947" fmla="*/ 95485 w 250719"/>
                  <a:gd name="connsiteY41-12948" fmla="*/ 144869 h 488122"/>
                  <a:gd name="connsiteX42-12949" fmla="*/ 86380 w 250719"/>
                  <a:gd name="connsiteY42-12950" fmla="*/ 148895 h 488122"/>
                  <a:gd name="connsiteX43-12951" fmla="*/ 64023 w 250719"/>
                  <a:gd name="connsiteY43-12952" fmla="*/ 173632 h 488122"/>
                  <a:gd name="connsiteX44-12953" fmla="*/ 31178 w 250719"/>
                  <a:gd name="connsiteY44-12954" fmla="*/ 267515 h 488122"/>
                  <a:gd name="connsiteX45-12955" fmla="*/ 31063 w 250719"/>
                  <a:gd name="connsiteY45-12956" fmla="*/ 271657 h 488122"/>
                  <a:gd name="connsiteX46-12957" fmla="*/ 93295 w 250719"/>
                  <a:gd name="connsiteY46-12958" fmla="*/ 17 h 488122"/>
                  <a:gd name="connsiteX0-12959" fmla="*/ 53170 w 262114"/>
                  <a:gd name="connsiteY0-12960" fmla="*/ 457144 h 488122"/>
                  <a:gd name="connsiteX1-12961" fmla="*/ 160571 w 262114"/>
                  <a:gd name="connsiteY1-12962" fmla="*/ 457144 h 488122"/>
                  <a:gd name="connsiteX2-12963" fmla="*/ 145475 w 262114"/>
                  <a:gd name="connsiteY2-12964" fmla="*/ 488122 h 488122"/>
                  <a:gd name="connsiteX3-12965" fmla="*/ 68381 w 262114"/>
                  <a:gd name="connsiteY3-12966" fmla="*/ 488122 h 488122"/>
                  <a:gd name="connsiteX4-12967" fmla="*/ 53170 w 262114"/>
                  <a:gd name="connsiteY4-12968" fmla="*/ 457144 h 488122"/>
                  <a:gd name="connsiteX5-12969" fmla="*/ 11395 w 262114"/>
                  <a:gd name="connsiteY5-12970" fmla="*/ 401326 h 488122"/>
                  <a:gd name="connsiteX6-12971" fmla="*/ 202557 w 262114"/>
                  <a:gd name="connsiteY6-12972" fmla="*/ 401326 h 488122"/>
                  <a:gd name="connsiteX7-12973" fmla="*/ 185503 w 262114"/>
                  <a:gd name="connsiteY7-12974" fmla="*/ 432657 h 488122"/>
                  <a:gd name="connsiteX8-12975" fmla="*/ 28333 w 262114"/>
                  <a:gd name="connsiteY8-12976" fmla="*/ 432657 h 488122"/>
                  <a:gd name="connsiteX9-12977" fmla="*/ 11395 w 262114"/>
                  <a:gd name="connsiteY9-12978" fmla="*/ 401326 h 488122"/>
                  <a:gd name="connsiteX10-12979" fmla="*/ 67001 w 262114"/>
                  <a:gd name="connsiteY10-12980" fmla="*/ 283835 h 488122"/>
                  <a:gd name="connsiteX11-12981" fmla="*/ 146740 w 262114"/>
                  <a:gd name="connsiteY11-12982" fmla="*/ 283835 h 488122"/>
                  <a:gd name="connsiteX12-12983" fmla="*/ 146740 w 262114"/>
                  <a:gd name="connsiteY12-12984" fmla="*/ 364491 h 488122"/>
                  <a:gd name="connsiteX13-12985" fmla="*/ 67001 w 262114"/>
                  <a:gd name="connsiteY13-12986" fmla="*/ 364491 h 488122"/>
                  <a:gd name="connsiteX14-12987" fmla="*/ 67001 w 262114"/>
                  <a:gd name="connsiteY14-12988" fmla="*/ 283835 h 488122"/>
                  <a:gd name="connsiteX15-12989" fmla="*/ 106883 w 262114"/>
                  <a:gd name="connsiteY15-12990" fmla="*/ 175446 h 488122"/>
                  <a:gd name="connsiteX16-12991" fmla="*/ 128545 w 262114"/>
                  <a:gd name="connsiteY16-12992" fmla="*/ 199270 h 488122"/>
                  <a:gd name="connsiteX17-12993" fmla="*/ 137072 w 262114"/>
                  <a:gd name="connsiteY17-12994" fmla="*/ 203298 h 488122"/>
                  <a:gd name="connsiteX18-12995" fmla="*/ 137648 w 262114"/>
                  <a:gd name="connsiteY18-12996" fmla="*/ 203298 h 488122"/>
                  <a:gd name="connsiteX19-12997" fmla="*/ 145944 w 262114"/>
                  <a:gd name="connsiteY19-12998" fmla="*/ 200076 h 488122"/>
                  <a:gd name="connsiteX20-12999" fmla="*/ 157466 w 262114"/>
                  <a:gd name="connsiteY20-13000" fmla="*/ 189487 h 488122"/>
                  <a:gd name="connsiteX21-13001" fmla="*/ 147557 w 262114"/>
                  <a:gd name="connsiteY21-13002" fmla="*/ 259348 h 488122"/>
                  <a:gd name="connsiteX22-13003" fmla="*/ 66210 w 262114"/>
                  <a:gd name="connsiteY22-13004" fmla="*/ 259348 h 488122"/>
                  <a:gd name="connsiteX23-13005" fmla="*/ 56416 w 262114"/>
                  <a:gd name="connsiteY23-13006" fmla="*/ 189487 h 488122"/>
                  <a:gd name="connsiteX24-13007" fmla="*/ 67938 w 262114"/>
                  <a:gd name="connsiteY24-13008" fmla="*/ 200076 h 488122"/>
                  <a:gd name="connsiteX25-13009" fmla="*/ 76810 w 262114"/>
                  <a:gd name="connsiteY25-13010" fmla="*/ 203298 h 488122"/>
                  <a:gd name="connsiteX26-13011" fmla="*/ 85337 w 262114"/>
                  <a:gd name="connsiteY26-13012" fmla="*/ 199270 h 488122"/>
                  <a:gd name="connsiteX27-13013" fmla="*/ 106883 w 262114"/>
                  <a:gd name="connsiteY27-13014" fmla="*/ 175446 h 488122"/>
                  <a:gd name="connsiteX28-13015" fmla="*/ 104690 w 262114"/>
                  <a:gd name="connsiteY28-13016" fmla="*/ 17 h 488122"/>
                  <a:gd name="connsiteX29-13017" fmla="*/ 262114 w 262114"/>
                  <a:gd name="connsiteY29-13018" fmla="*/ 154993 h 488122"/>
                  <a:gd name="connsiteX30-13019" fmla="*/ 246671 w 262114"/>
                  <a:gd name="connsiteY30-13020" fmla="*/ 222529 h 488122"/>
                  <a:gd name="connsiteX31-13021" fmla="*/ 202533 w 262114"/>
                  <a:gd name="connsiteY31-13022" fmla="*/ 372903 h 488122"/>
                  <a:gd name="connsiteX32-13023" fmla="*/ 202533 w 262114"/>
                  <a:gd name="connsiteY32-13024" fmla="*/ 376700 h 488122"/>
                  <a:gd name="connsiteX33-13025" fmla="*/ 171417 w 262114"/>
                  <a:gd name="connsiteY33-13026" fmla="*/ 376700 h 488122"/>
                  <a:gd name="connsiteX34-13027" fmla="*/ 171417 w 262114"/>
                  <a:gd name="connsiteY34-13028" fmla="*/ 271657 h 488122"/>
                  <a:gd name="connsiteX35-13029" fmla="*/ 171301 w 262114"/>
                  <a:gd name="connsiteY35-13030" fmla="*/ 267515 h 488122"/>
                  <a:gd name="connsiteX36-13031" fmla="*/ 186629 w 262114"/>
                  <a:gd name="connsiteY36-13032" fmla="*/ 158905 h 488122"/>
                  <a:gd name="connsiteX37-13033" fmla="*/ 183517 w 262114"/>
                  <a:gd name="connsiteY37-13034" fmla="*/ 148895 h 488122"/>
                  <a:gd name="connsiteX38-13035" fmla="*/ 166115 w 262114"/>
                  <a:gd name="connsiteY38-13036" fmla="*/ 148090 h 488122"/>
                  <a:gd name="connsiteX39-13037" fmla="*/ 138457 w 262114"/>
                  <a:gd name="connsiteY39-13038" fmla="*/ 173632 h 488122"/>
                  <a:gd name="connsiteX40-13039" fmla="*/ 115984 w 262114"/>
                  <a:gd name="connsiteY40-13040" fmla="*/ 148895 h 488122"/>
                  <a:gd name="connsiteX41-13041" fmla="*/ 106880 w 262114"/>
                  <a:gd name="connsiteY41-13042" fmla="*/ 144869 h 488122"/>
                  <a:gd name="connsiteX42-13043" fmla="*/ 97775 w 262114"/>
                  <a:gd name="connsiteY42-13044" fmla="*/ 148895 h 488122"/>
                  <a:gd name="connsiteX43-13045" fmla="*/ 75418 w 262114"/>
                  <a:gd name="connsiteY43-13046" fmla="*/ 173632 h 488122"/>
                  <a:gd name="connsiteX44-13047" fmla="*/ 42573 w 262114"/>
                  <a:gd name="connsiteY44-13048" fmla="*/ 267515 h 488122"/>
                  <a:gd name="connsiteX45-13049" fmla="*/ 0 w 262114"/>
                  <a:gd name="connsiteY45-13050" fmla="*/ 243352 h 488122"/>
                  <a:gd name="connsiteX46-13051" fmla="*/ 104690 w 262114"/>
                  <a:gd name="connsiteY46-13052" fmla="*/ 17 h 488122"/>
                  <a:gd name="connsiteX0-13053" fmla="*/ 53170 w 262114"/>
                  <a:gd name="connsiteY0-13054" fmla="*/ 457144 h 488122"/>
                  <a:gd name="connsiteX1-13055" fmla="*/ 160571 w 262114"/>
                  <a:gd name="connsiteY1-13056" fmla="*/ 457144 h 488122"/>
                  <a:gd name="connsiteX2-13057" fmla="*/ 145475 w 262114"/>
                  <a:gd name="connsiteY2-13058" fmla="*/ 488122 h 488122"/>
                  <a:gd name="connsiteX3-13059" fmla="*/ 68381 w 262114"/>
                  <a:gd name="connsiteY3-13060" fmla="*/ 488122 h 488122"/>
                  <a:gd name="connsiteX4-13061" fmla="*/ 53170 w 262114"/>
                  <a:gd name="connsiteY4-13062" fmla="*/ 457144 h 488122"/>
                  <a:gd name="connsiteX5-13063" fmla="*/ 11395 w 262114"/>
                  <a:gd name="connsiteY5-13064" fmla="*/ 401326 h 488122"/>
                  <a:gd name="connsiteX6-13065" fmla="*/ 202557 w 262114"/>
                  <a:gd name="connsiteY6-13066" fmla="*/ 401326 h 488122"/>
                  <a:gd name="connsiteX7-13067" fmla="*/ 185503 w 262114"/>
                  <a:gd name="connsiteY7-13068" fmla="*/ 432657 h 488122"/>
                  <a:gd name="connsiteX8-13069" fmla="*/ 28333 w 262114"/>
                  <a:gd name="connsiteY8-13070" fmla="*/ 432657 h 488122"/>
                  <a:gd name="connsiteX9-13071" fmla="*/ 11395 w 262114"/>
                  <a:gd name="connsiteY9-13072" fmla="*/ 401326 h 488122"/>
                  <a:gd name="connsiteX10-13073" fmla="*/ 67001 w 262114"/>
                  <a:gd name="connsiteY10-13074" fmla="*/ 283835 h 488122"/>
                  <a:gd name="connsiteX11-13075" fmla="*/ 146740 w 262114"/>
                  <a:gd name="connsiteY11-13076" fmla="*/ 283835 h 488122"/>
                  <a:gd name="connsiteX12-13077" fmla="*/ 146740 w 262114"/>
                  <a:gd name="connsiteY12-13078" fmla="*/ 364491 h 488122"/>
                  <a:gd name="connsiteX13-13079" fmla="*/ 67001 w 262114"/>
                  <a:gd name="connsiteY13-13080" fmla="*/ 364491 h 488122"/>
                  <a:gd name="connsiteX14-13081" fmla="*/ 67001 w 262114"/>
                  <a:gd name="connsiteY14-13082" fmla="*/ 283835 h 488122"/>
                  <a:gd name="connsiteX15-13083" fmla="*/ 106883 w 262114"/>
                  <a:gd name="connsiteY15-13084" fmla="*/ 175446 h 488122"/>
                  <a:gd name="connsiteX16-13085" fmla="*/ 128545 w 262114"/>
                  <a:gd name="connsiteY16-13086" fmla="*/ 199270 h 488122"/>
                  <a:gd name="connsiteX17-13087" fmla="*/ 137072 w 262114"/>
                  <a:gd name="connsiteY17-13088" fmla="*/ 203298 h 488122"/>
                  <a:gd name="connsiteX18-13089" fmla="*/ 137648 w 262114"/>
                  <a:gd name="connsiteY18-13090" fmla="*/ 203298 h 488122"/>
                  <a:gd name="connsiteX19-13091" fmla="*/ 145944 w 262114"/>
                  <a:gd name="connsiteY19-13092" fmla="*/ 200076 h 488122"/>
                  <a:gd name="connsiteX20-13093" fmla="*/ 157466 w 262114"/>
                  <a:gd name="connsiteY20-13094" fmla="*/ 189487 h 488122"/>
                  <a:gd name="connsiteX21-13095" fmla="*/ 147557 w 262114"/>
                  <a:gd name="connsiteY21-13096" fmla="*/ 259348 h 488122"/>
                  <a:gd name="connsiteX22-13097" fmla="*/ 66210 w 262114"/>
                  <a:gd name="connsiteY22-13098" fmla="*/ 259348 h 488122"/>
                  <a:gd name="connsiteX23-13099" fmla="*/ 56416 w 262114"/>
                  <a:gd name="connsiteY23-13100" fmla="*/ 189487 h 488122"/>
                  <a:gd name="connsiteX24-13101" fmla="*/ 67938 w 262114"/>
                  <a:gd name="connsiteY24-13102" fmla="*/ 200076 h 488122"/>
                  <a:gd name="connsiteX25-13103" fmla="*/ 76810 w 262114"/>
                  <a:gd name="connsiteY25-13104" fmla="*/ 203298 h 488122"/>
                  <a:gd name="connsiteX26-13105" fmla="*/ 85337 w 262114"/>
                  <a:gd name="connsiteY26-13106" fmla="*/ 199270 h 488122"/>
                  <a:gd name="connsiteX27-13107" fmla="*/ 106883 w 262114"/>
                  <a:gd name="connsiteY27-13108" fmla="*/ 175446 h 488122"/>
                  <a:gd name="connsiteX28-13109" fmla="*/ 104690 w 262114"/>
                  <a:gd name="connsiteY28-13110" fmla="*/ 17 h 488122"/>
                  <a:gd name="connsiteX29-13111" fmla="*/ 262114 w 262114"/>
                  <a:gd name="connsiteY29-13112" fmla="*/ 154993 h 488122"/>
                  <a:gd name="connsiteX30-13113" fmla="*/ 246671 w 262114"/>
                  <a:gd name="connsiteY30-13114" fmla="*/ 222529 h 488122"/>
                  <a:gd name="connsiteX31-13115" fmla="*/ 202533 w 262114"/>
                  <a:gd name="connsiteY31-13116" fmla="*/ 372903 h 488122"/>
                  <a:gd name="connsiteX32-13117" fmla="*/ 202533 w 262114"/>
                  <a:gd name="connsiteY32-13118" fmla="*/ 376700 h 488122"/>
                  <a:gd name="connsiteX33-13119" fmla="*/ 171417 w 262114"/>
                  <a:gd name="connsiteY33-13120" fmla="*/ 376700 h 488122"/>
                  <a:gd name="connsiteX34-13121" fmla="*/ 171417 w 262114"/>
                  <a:gd name="connsiteY34-13122" fmla="*/ 271657 h 488122"/>
                  <a:gd name="connsiteX35-13123" fmla="*/ 171301 w 262114"/>
                  <a:gd name="connsiteY35-13124" fmla="*/ 267515 h 488122"/>
                  <a:gd name="connsiteX36-13125" fmla="*/ 186629 w 262114"/>
                  <a:gd name="connsiteY36-13126" fmla="*/ 158905 h 488122"/>
                  <a:gd name="connsiteX37-13127" fmla="*/ 183517 w 262114"/>
                  <a:gd name="connsiteY37-13128" fmla="*/ 148895 h 488122"/>
                  <a:gd name="connsiteX38-13129" fmla="*/ 166115 w 262114"/>
                  <a:gd name="connsiteY38-13130" fmla="*/ 148090 h 488122"/>
                  <a:gd name="connsiteX39-13131" fmla="*/ 138457 w 262114"/>
                  <a:gd name="connsiteY39-13132" fmla="*/ 173632 h 488122"/>
                  <a:gd name="connsiteX40-13133" fmla="*/ 115984 w 262114"/>
                  <a:gd name="connsiteY40-13134" fmla="*/ 148895 h 488122"/>
                  <a:gd name="connsiteX41-13135" fmla="*/ 106880 w 262114"/>
                  <a:gd name="connsiteY41-13136" fmla="*/ 144869 h 488122"/>
                  <a:gd name="connsiteX42-13137" fmla="*/ 97775 w 262114"/>
                  <a:gd name="connsiteY42-13138" fmla="*/ 148895 h 488122"/>
                  <a:gd name="connsiteX43-13139" fmla="*/ 75418 w 262114"/>
                  <a:gd name="connsiteY43-13140" fmla="*/ 173632 h 488122"/>
                  <a:gd name="connsiteX44-13141" fmla="*/ 42573 w 262114"/>
                  <a:gd name="connsiteY44-13142" fmla="*/ 267515 h 488122"/>
                  <a:gd name="connsiteX45-13143" fmla="*/ 0 w 262114"/>
                  <a:gd name="connsiteY45-13144" fmla="*/ 243352 h 488122"/>
                  <a:gd name="connsiteX46-13145" fmla="*/ 104690 w 262114"/>
                  <a:gd name="connsiteY46-13146" fmla="*/ 17 h 488122"/>
                  <a:gd name="connsiteX0-13147" fmla="*/ 53170 w 262114"/>
                  <a:gd name="connsiteY0-13148" fmla="*/ 457144 h 488122"/>
                  <a:gd name="connsiteX1-13149" fmla="*/ 160571 w 262114"/>
                  <a:gd name="connsiteY1-13150" fmla="*/ 457144 h 488122"/>
                  <a:gd name="connsiteX2-13151" fmla="*/ 145475 w 262114"/>
                  <a:gd name="connsiteY2-13152" fmla="*/ 488122 h 488122"/>
                  <a:gd name="connsiteX3-13153" fmla="*/ 68381 w 262114"/>
                  <a:gd name="connsiteY3-13154" fmla="*/ 488122 h 488122"/>
                  <a:gd name="connsiteX4-13155" fmla="*/ 53170 w 262114"/>
                  <a:gd name="connsiteY4-13156" fmla="*/ 457144 h 488122"/>
                  <a:gd name="connsiteX5-13157" fmla="*/ 11395 w 262114"/>
                  <a:gd name="connsiteY5-13158" fmla="*/ 401326 h 488122"/>
                  <a:gd name="connsiteX6-13159" fmla="*/ 202557 w 262114"/>
                  <a:gd name="connsiteY6-13160" fmla="*/ 401326 h 488122"/>
                  <a:gd name="connsiteX7-13161" fmla="*/ 185503 w 262114"/>
                  <a:gd name="connsiteY7-13162" fmla="*/ 432657 h 488122"/>
                  <a:gd name="connsiteX8-13163" fmla="*/ 28333 w 262114"/>
                  <a:gd name="connsiteY8-13164" fmla="*/ 432657 h 488122"/>
                  <a:gd name="connsiteX9-13165" fmla="*/ 11395 w 262114"/>
                  <a:gd name="connsiteY9-13166" fmla="*/ 401326 h 488122"/>
                  <a:gd name="connsiteX10-13167" fmla="*/ 67001 w 262114"/>
                  <a:gd name="connsiteY10-13168" fmla="*/ 283835 h 488122"/>
                  <a:gd name="connsiteX11-13169" fmla="*/ 146740 w 262114"/>
                  <a:gd name="connsiteY11-13170" fmla="*/ 283835 h 488122"/>
                  <a:gd name="connsiteX12-13171" fmla="*/ 146740 w 262114"/>
                  <a:gd name="connsiteY12-13172" fmla="*/ 364491 h 488122"/>
                  <a:gd name="connsiteX13-13173" fmla="*/ 67001 w 262114"/>
                  <a:gd name="connsiteY13-13174" fmla="*/ 364491 h 488122"/>
                  <a:gd name="connsiteX14-13175" fmla="*/ 67001 w 262114"/>
                  <a:gd name="connsiteY14-13176" fmla="*/ 283835 h 488122"/>
                  <a:gd name="connsiteX15-13177" fmla="*/ 106883 w 262114"/>
                  <a:gd name="connsiteY15-13178" fmla="*/ 175446 h 488122"/>
                  <a:gd name="connsiteX16-13179" fmla="*/ 128545 w 262114"/>
                  <a:gd name="connsiteY16-13180" fmla="*/ 199270 h 488122"/>
                  <a:gd name="connsiteX17-13181" fmla="*/ 137072 w 262114"/>
                  <a:gd name="connsiteY17-13182" fmla="*/ 203298 h 488122"/>
                  <a:gd name="connsiteX18-13183" fmla="*/ 137648 w 262114"/>
                  <a:gd name="connsiteY18-13184" fmla="*/ 203298 h 488122"/>
                  <a:gd name="connsiteX19-13185" fmla="*/ 145944 w 262114"/>
                  <a:gd name="connsiteY19-13186" fmla="*/ 200076 h 488122"/>
                  <a:gd name="connsiteX20-13187" fmla="*/ 157466 w 262114"/>
                  <a:gd name="connsiteY20-13188" fmla="*/ 189487 h 488122"/>
                  <a:gd name="connsiteX21-13189" fmla="*/ 147557 w 262114"/>
                  <a:gd name="connsiteY21-13190" fmla="*/ 259348 h 488122"/>
                  <a:gd name="connsiteX22-13191" fmla="*/ 66210 w 262114"/>
                  <a:gd name="connsiteY22-13192" fmla="*/ 259348 h 488122"/>
                  <a:gd name="connsiteX23-13193" fmla="*/ 56416 w 262114"/>
                  <a:gd name="connsiteY23-13194" fmla="*/ 189487 h 488122"/>
                  <a:gd name="connsiteX24-13195" fmla="*/ 67938 w 262114"/>
                  <a:gd name="connsiteY24-13196" fmla="*/ 200076 h 488122"/>
                  <a:gd name="connsiteX25-13197" fmla="*/ 76810 w 262114"/>
                  <a:gd name="connsiteY25-13198" fmla="*/ 203298 h 488122"/>
                  <a:gd name="connsiteX26-13199" fmla="*/ 85337 w 262114"/>
                  <a:gd name="connsiteY26-13200" fmla="*/ 199270 h 488122"/>
                  <a:gd name="connsiteX27-13201" fmla="*/ 106883 w 262114"/>
                  <a:gd name="connsiteY27-13202" fmla="*/ 175446 h 488122"/>
                  <a:gd name="connsiteX28-13203" fmla="*/ 104690 w 262114"/>
                  <a:gd name="connsiteY28-13204" fmla="*/ 17 h 488122"/>
                  <a:gd name="connsiteX29-13205" fmla="*/ 262114 w 262114"/>
                  <a:gd name="connsiteY29-13206" fmla="*/ 154993 h 488122"/>
                  <a:gd name="connsiteX30-13207" fmla="*/ 246671 w 262114"/>
                  <a:gd name="connsiteY30-13208" fmla="*/ 222529 h 488122"/>
                  <a:gd name="connsiteX31-13209" fmla="*/ 202533 w 262114"/>
                  <a:gd name="connsiteY31-13210" fmla="*/ 372903 h 488122"/>
                  <a:gd name="connsiteX32-13211" fmla="*/ 202533 w 262114"/>
                  <a:gd name="connsiteY32-13212" fmla="*/ 376700 h 488122"/>
                  <a:gd name="connsiteX33-13213" fmla="*/ 171417 w 262114"/>
                  <a:gd name="connsiteY33-13214" fmla="*/ 376700 h 488122"/>
                  <a:gd name="connsiteX34-13215" fmla="*/ 171417 w 262114"/>
                  <a:gd name="connsiteY34-13216" fmla="*/ 271657 h 488122"/>
                  <a:gd name="connsiteX35-13217" fmla="*/ 171301 w 262114"/>
                  <a:gd name="connsiteY35-13218" fmla="*/ 267515 h 488122"/>
                  <a:gd name="connsiteX36-13219" fmla="*/ 186629 w 262114"/>
                  <a:gd name="connsiteY36-13220" fmla="*/ 158905 h 488122"/>
                  <a:gd name="connsiteX37-13221" fmla="*/ 183517 w 262114"/>
                  <a:gd name="connsiteY37-13222" fmla="*/ 148895 h 488122"/>
                  <a:gd name="connsiteX38-13223" fmla="*/ 166115 w 262114"/>
                  <a:gd name="connsiteY38-13224" fmla="*/ 148090 h 488122"/>
                  <a:gd name="connsiteX39-13225" fmla="*/ 138457 w 262114"/>
                  <a:gd name="connsiteY39-13226" fmla="*/ 173632 h 488122"/>
                  <a:gd name="connsiteX40-13227" fmla="*/ 115984 w 262114"/>
                  <a:gd name="connsiteY40-13228" fmla="*/ 148895 h 488122"/>
                  <a:gd name="connsiteX41-13229" fmla="*/ 106880 w 262114"/>
                  <a:gd name="connsiteY41-13230" fmla="*/ 144869 h 488122"/>
                  <a:gd name="connsiteX42-13231" fmla="*/ 97775 w 262114"/>
                  <a:gd name="connsiteY42-13232" fmla="*/ 148895 h 488122"/>
                  <a:gd name="connsiteX43-13233" fmla="*/ 75418 w 262114"/>
                  <a:gd name="connsiteY43-13234" fmla="*/ 173632 h 488122"/>
                  <a:gd name="connsiteX44-13235" fmla="*/ 0 w 262114"/>
                  <a:gd name="connsiteY44-13236" fmla="*/ 243352 h 488122"/>
                  <a:gd name="connsiteX45-13237" fmla="*/ 104690 w 262114"/>
                  <a:gd name="connsiteY45-13238" fmla="*/ 17 h 488122"/>
                  <a:gd name="connsiteX0-13239" fmla="*/ 41775 w 250719"/>
                  <a:gd name="connsiteY0-13240" fmla="*/ 457144 h 488122"/>
                  <a:gd name="connsiteX1-13241" fmla="*/ 149176 w 250719"/>
                  <a:gd name="connsiteY1-13242" fmla="*/ 457144 h 488122"/>
                  <a:gd name="connsiteX2-13243" fmla="*/ 134080 w 250719"/>
                  <a:gd name="connsiteY2-13244" fmla="*/ 488122 h 488122"/>
                  <a:gd name="connsiteX3-13245" fmla="*/ 56986 w 250719"/>
                  <a:gd name="connsiteY3-13246" fmla="*/ 488122 h 488122"/>
                  <a:gd name="connsiteX4-13247" fmla="*/ 41775 w 250719"/>
                  <a:gd name="connsiteY4-13248" fmla="*/ 457144 h 488122"/>
                  <a:gd name="connsiteX5-13249" fmla="*/ 0 w 250719"/>
                  <a:gd name="connsiteY5-13250" fmla="*/ 401326 h 488122"/>
                  <a:gd name="connsiteX6-13251" fmla="*/ 191162 w 250719"/>
                  <a:gd name="connsiteY6-13252" fmla="*/ 401326 h 488122"/>
                  <a:gd name="connsiteX7-13253" fmla="*/ 174108 w 250719"/>
                  <a:gd name="connsiteY7-13254" fmla="*/ 432657 h 488122"/>
                  <a:gd name="connsiteX8-13255" fmla="*/ 16938 w 250719"/>
                  <a:gd name="connsiteY8-13256" fmla="*/ 432657 h 488122"/>
                  <a:gd name="connsiteX9-13257" fmla="*/ 0 w 250719"/>
                  <a:gd name="connsiteY9-13258" fmla="*/ 401326 h 488122"/>
                  <a:gd name="connsiteX10-13259" fmla="*/ 55606 w 250719"/>
                  <a:gd name="connsiteY10-13260" fmla="*/ 283835 h 488122"/>
                  <a:gd name="connsiteX11-13261" fmla="*/ 135345 w 250719"/>
                  <a:gd name="connsiteY11-13262" fmla="*/ 283835 h 488122"/>
                  <a:gd name="connsiteX12-13263" fmla="*/ 135345 w 250719"/>
                  <a:gd name="connsiteY12-13264" fmla="*/ 364491 h 488122"/>
                  <a:gd name="connsiteX13-13265" fmla="*/ 55606 w 250719"/>
                  <a:gd name="connsiteY13-13266" fmla="*/ 364491 h 488122"/>
                  <a:gd name="connsiteX14-13267" fmla="*/ 55606 w 250719"/>
                  <a:gd name="connsiteY14-13268" fmla="*/ 283835 h 488122"/>
                  <a:gd name="connsiteX15-13269" fmla="*/ 95488 w 250719"/>
                  <a:gd name="connsiteY15-13270" fmla="*/ 175446 h 488122"/>
                  <a:gd name="connsiteX16-13271" fmla="*/ 117150 w 250719"/>
                  <a:gd name="connsiteY16-13272" fmla="*/ 199270 h 488122"/>
                  <a:gd name="connsiteX17-13273" fmla="*/ 125677 w 250719"/>
                  <a:gd name="connsiteY17-13274" fmla="*/ 203298 h 488122"/>
                  <a:gd name="connsiteX18-13275" fmla="*/ 126253 w 250719"/>
                  <a:gd name="connsiteY18-13276" fmla="*/ 203298 h 488122"/>
                  <a:gd name="connsiteX19-13277" fmla="*/ 134549 w 250719"/>
                  <a:gd name="connsiteY19-13278" fmla="*/ 200076 h 488122"/>
                  <a:gd name="connsiteX20-13279" fmla="*/ 146071 w 250719"/>
                  <a:gd name="connsiteY20-13280" fmla="*/ 189487 h 488122"/>
                  <a:gd name="connsiteX21-13281" fmla="*/ 136162 w 250719"/>
                  <a:gd name="connsiteY21-13282" fmla="*/ 259348 h 488122"/>
                  <a:gd name="connsiteX22-13283" fmla="*/ 54815 w 250719"/>
                  <a:gd name="connsiteY22-13284" fmla="*/ 259348 h 488122"/>
                  <a:gd name="connsiteX23-13285" fmla="*/ 45021 w 250719"/>
                  <a:gd name="connsiteY23-13286" fmla="*/ 189487 h 488122"/>
                  <a:gd name="connsiteX24-13287" fmla="*/ 56543 w 250719"/>
                  <a:gd name="connsiteY24-13288" fmla="*/ 200076 h 488122"/>
                  <a:gd name="connsiteX25-13289" fmla="*/ 65415 w 250719"/>
                  <a:gd name="connsiteY25-13290" fmla="*/ 203298 h 488122"/>
                  <a:gd name="connsiteX26-13291" fmla="*/ 73942 w 250719"/>
                  <a:gd name="connsiteY26-13292" fmla="*/ 199270 h 488122"/>
                  <a:gd name="connsiteX27-13293" fmla="*/ 95488 w 250719"/>
                  <a:gd name="connsiteY27-13294" fmla="*/ 175446 h 488122"/>
                  <a:gd name="connsiteX28-13295" fmla="*/ 93295 w 250719"/>
                  <a:gd name="connsiteY28-13296" fmla="*/ 17 h 488122"/>
                  <a:gd name="connsiteX29-13297" fmla="*/ 250719 w 250719"/>
                  <a:gd name="connsiteY29-13298" fmla="*/ 154993 h 488122"/>
                  <a:gd name="connsiteX30-13299" fmla="*/ 235276 w 250719"/>
                  <a:gd name="connsiteY30-13300" fmla="*/ 222529 h 488122"/>
                  <a:gd name="connsiteX31-13301" fmla="*/ 191138 w 250719"/>
                  <a:gd name="connsiteY31-13302" fmla="*/ 372903 h 488122"/>
                  <a:gd name="connsiteX32-13303" fmla="*/ 191138 w 250719"/>
                  <a:gd name="connsiteY32-13304" fmla="*/ 376700 h 488122"/>
                  <a:gd name="connsiteX33-13305" fmla="*/ 160022 w 250719"/>
                  <a:gd name="connsiteY33-13306" fmla="*/ 376700 h 488122"/>
                  <a:gd name="connsiteX34-13307" fmla="*/ 160022 w 250719"/>
                  <a:gd name="connsiteY34-13308" fmla="*/ 271657 h 488122"/>
                  <a:gd name="connsiteX35-13309" fmla="*/ 159906 w 250719"/>
                  <a:gd name="connsiteY35-13310" fmla="*/ 267515 h 488122"/>
                  <a:gd name="connsiteX36-13311" fmla="*/ 175234 w 250719"/>
                  <a:gd name="connsiteY36-13312" fmla="*/ 158905 h 488122"/>
                  <a:gd name="connsiteX37-13313" fmla="*/ 172122 w 250719"/>
                  <a:gd name="connsiteY37-13314" fmla="*/ 148895 h 488122"/>
                  <a:gd name="connsiteX38-13315" fmla="*/ 154720 w 250719"/>
                  <a:gd name="connsiteY38-13316" fmla="*/ 148090 h 488122"/>
                  <a:gd name="connsiteX39-13317" fmla="*/ 127062 w 250719"/>
                  <a:gd name="connsiteY39-13318" fmla="*/ 173632 h 488122"/>
                  <a:gd name="connsiteX40-13319" fmla="*/ 104589 w 250719"/>
                  <a:gd name="connsiteY40-13320" fmla="*/ 148895 h 488122"/>
                  <a:gd name="connsiteX41-13321" fmla="*/ 95485 w 250719"/>
                  <a:gd name="connsiteY41-13322" fmla="*/ 144869 h 488122"/>
                  <a:gd name="connsiteX42-13323" fmla="*/ 86380 w 250719"/>
                  <a:gd name="connsiteY42-13324" fmla="*/ 148895 h 488122"/>
                  <a:gd name="connsiteX43-13325" fmla="*/ 64023 w 250719"/>
                  <a:gd name="connsiteY43-13326" fmla="*/ 173632 h 488122"/>
                  <a:gd name="connsiteX44-13327" fmla="*/ 93295 w 250719"/>
                  <a:gd name="connsiteY44-13328" fmla="*/ 17 h 488122"/>
                  <a:gd name="connsiteX0-13329" fmla="*/ 41775 w 250719"/>
                  <a:gd name="connsiteY0-13330" fmla="*/ 457144 h 488122"/>
                  <a:gd name="connsiteX1-13331" fmla="*/ 149176 w 250719"/>
                  <a:gd name="connsiteY1-13332" fmla="*/ 457144 h 488122"/>
                  <a:gd name="connsiteX2-13333" fmla="*/ 134080 w 250719"/>
                  <a:gd name="connsiteY2-13334" fmla="*/ 488122 h 488122"/>
                  <a:gd name="connsiteX3-13335" fmla="*/ 56986 w 250719"/>
                  <a:gd name="connsiteY3-13336" fmla="*/ 488122 h 488122"/>
                  <a:gd name="connsiteX4-13337" fmla="*/ 41775 w 250719"/>
                  <a:gd name="connsiteY4-13338" fmla="*/ 457144 h 488122"/>
                  <a:gd name="connsiteX5-13339" fmla="*/ 0 w 250719"/>
                  <a:gd name="connsiteY5-13340" fmla="*/ 401326 h 488122"/>
                  <a:gd name="connsiteX6-13341" fmla="*/ 191162 w 250719"/>
                  <a:gd name="connsiteY6-13342" fmla="*/ 401326 h 488122"/>
                  <a:gd name="connsiteX7-13343" fmla="*/ 174108 w 250719"/>
                  <a:gd name="connsiteY7-13344" fmla="*/ 432657 h 488122"/>
                  <a:gd name="connsiteX8-13345" fmla="*/ 16938 w 250719"/>
                  <a:gd name="connsiteY8-13346" fmla="*/ 432657 h 488122"/>
                  <a:gd name="connsiteX9-13347" fmla="*/ 0 w 250719"/>
                  <a:gd name="connsiteY9-13348" fmla="*/ 401326 h 488122"/>
                  <a:gd name="connsiteX10-13349" fmla="*/ 55606 w 250719"/>
                  <a:gd name="connsiteY10-13350" fmla="*/ 283835 h 488122"/>
                  <a:gd name="connsiteX11-13351" fmla="*/ 135345 w 250719"/>
                  <a:gd name="connsiteY11-13352" fmla="*/ 283835 h 488122"/>
                  <a:gd name="connsiteX12-13353" fmla="*/ 135345 w 250719"/>
                  <a:gd name="connsiteY12-13354" fmla="*/ 364491 h 488122"/>
                  <a:gd name="connsiteX13-13355" fmla="*/ 55606 w 250719"/>
                  <a:gd name="connsiteY13-13356" fmla="*/ 364491 h 488122"/>
                  <a:gd name="connsiteX14-13357" fmla="*/ 55606 w 250719"/>
                  <a:gd name="connsiteY14-13358" fmla="*/ 283835 h 488122"/>
                  <a:gd name="connsiteX15-13359" fmla="*/ 95488 w 250719"/>
                  <a:gd name="connsiteY15-13360" fmla="*/ 175446 h 488122"/>
                  <a:gd name="connsiteX16-13361" fmla="*/ 117150 w 250719"/>
                  <a:gd name="connsiteY16-13362" fmla="*/ 199270 h 488122"/>
                  <a:gd name="connsiteX17-13363" fmla="*/ 125677 w 250719"/>
                  <a:gd name="connsiteY17-13364" fmla="*/ 203298 h 488122"/>
                  <a:gd name="connsiteX18-13365" fmla="*/ 126253 w 250719"/>
                  <a:gd name="connsiteY18-13366" fmla="*/ 203298 h 488122"/>
                  <a:gd name="connsiteX19-13367" fmla="*/ 134549 w 250719"/>
                  <a:gd name="connsiteY19-13368" fmla="*/ 200076 h 488122"/>
                  <a:gd name="connsiteX20-13369" fmla="*/ 146071 w 250719"/>
                  <a:gd name="connsiteY20-13370" fmla="*/ 189487 h 488122"/>
                  <a:gd name="connsiteX21-13371" fmla="*/ 136162 w 250719"/>
                  <a:gd name="connsiteY21-13372" fmla="*/ 259348 h 488122"/>
                  <a:gd name="connsiteX22-13373" fmla="*/ 54815 w 250719"/>
                  <a:gd name="connsiteY22-13374" fmla="*/ 259348 h 488122"/>
                  <a:gd name="connsiteX23-13375" fmla="*/ 45021 w 250719"/>
                  <a:gd name="connsiteY23-13376" fmla="*/ 189487 h 488122"/>
                  <a:gd name="connsiteX24-13377" fmla="*/ 56543 w 250719"/>
                  <a:gd name="connsiteY24-13378" fmla="*/ 200076 h 488122"/>
                  <a:gd name="connsiteX25-13379" fmla="*/ 65415 w 250719"/>
                  <a:gd name="connsiteY25-13380" fmla="*/ 203298 h 488122"/>
                  <a:gd name="connsiteX26-13381" fmla="*/ 73942 w 250719"/>
                  <a:gd name="connsiteY26-13382" fmla="*/ 199270 h 488122"/>
                  <a:gd name="connsiteX27-13383" fmla="*/ 95488 w 250719"/>
                  <a:gd name="connsiteY27-13384" fmla="*/ 175446 h 488122"/>
                  <a:gd name="connsiteX28-13385" fmla="*/ 93295 w 250719"/>
                  <a:gd name="connsiteY28-13386" fmla="*/ 17 h 488122"/>
                  <a:gd name="connsiteX29-13387" fmla="*/ 250719 w 250719"/>
                  <a:gd name="connsiteY29-13388" fmla="*/ 154993 h 488122"/>
                  <a:gd name="connsiteX30-13389" fmla="*/ 235276 w 250719"/>
                  <a:gd name="connsiteY30-13390" fmla="*/ 222529 h 488122"/>
                  <a:gd name="connsiteX31-13391" fmla="*/ 191138 w 250719"/>
                  <a:gd name="connsiteY31-13392" fmla="*/ 372903 h 488122"/>
                  <a:gd name="connsiteX32-13393" fmla="*/ 191138 w 250719"/>
                  <a:gd name="connsiteY32-13394" fmla="*/ 376700 h 488122"/>
                  <a:gd name="connsiteX33-13395" fmla="*/ 160022 w 250719"/>
                  <a:gd name="connsiteY33-13396" fmla="*/ 376700 h 488122"/>
                  <a:gd name="connsiteX34-13397" fmla="*/ 160022 w 250719"/>
                  <a:gd name="connsiteY34-13398" fmla="*/ 271657 h 488122"/>
                  <a:gd name="connsiteX35-13399" fmla="*/ 159906 w 250719"/>
                  <a:gd name="connsiteY35-13400" fmla="*/ 267515 h 488122"/>
                  <a:gd name="connsiteX36-13401" fmla="*/ 175234 w 250719"/>
                  <a:gd name="connsiteY36-13402" fmla="*/ 158905 h 488122"/>
                  <a:gd name="connsiteX37-13403" fmla="*/ 172122 w 250719"/>
                  <a:gd name="connsiteY37-13404" fmla="*/ 148895 h 488122"/>
                  <a:gd name="connsiteX38-13405" fmla="*/ 154720 w 250719"/>
                  <a:gd name="connsiteY38-13406" fmla="*/ 148090 h 488122"/>
                  <a:gd name="connsiteX39-13407" fmla="*/ 127062 w 250719"/>
                  <a:gd name="connsiteY39-13408" fmla="*/ 173632 h 488122"/>
                  <a:gd name="connsiteX40-13409" fmla="*/ 104589 w 250719"/>
                  <a:gd name="connsiteY40-13410" fmla="*/ 148895 h 488122"/>
                  <a:gd name="connsiteX41-13411" fmla="*/ 95485 w 250719"/>
                  <a:gd name="connsiteY41-13412" fmla="*/ 144869 h 488122"/>
                  <a:gd name="connsiteX42-13413" fmla="*/ 86380 w 250719"/>
                  <a:gd name="connsiteY42-13414" fmla="*/ 148895 h 488122"/>
                  <a:gd name="connsiteX43-13415" fmla="*/ 93295 w 250719"/>
                  <a:gd name="connsiteY43-13416" fmla="*/ 17 h 488122"/>
                  <a:gd name="connsiteX0-13417" fmla="*/ 41775 w 250719"/>
                  <a:gd name="connsiteY0-13418" fmla="*/ 312275 h 343253"/>
                  <a:gd name="connsiteX1-13419" fmla="*/ 149176 w 250719"/>
                  <a:gd name="connsiteY1-13420" fmla="*/ 312275 h 343253"/>
                  <a:gd name="connsiteX2-13421" fmla="*/ 134080 w 250719"/>
                  <a:gd name="connsiteY2-13422" fmla="*/ 343253 h 343253"/>
                  <a:gd name="connsiteX3-13423" fmla="*/ 56986 w 250719"/>
                  <a:gd name="connsiteY3-13424" fmla="*/ 343253 h 343253"/>
                  <a:gd name="connsiteX4-13425" fmla="*/ 41775 w 250719"/>
                  <a:gd name="connsiteY4-13426" fmla="*/ 312275 h 343253"/>
                  <a:gd name="connsiteX5-13427" fmla="*/ 0 w 250719"/>
                  <a:gd name="connsiteY5-13428" fmla="*/ 256457 h 343253"/>
                  <a:gd name="connsiteX6-13429" fmla="*/ 191162 w 250719"/>
                  <a:gd name="connsiteY6-13430" fmla="*/ 256457 h 343253"/>
                  <a:gd name="connsiteX7-13431" fmla="*/ 174108 w 250719"/>
                  <a:gd name="connsiteY7-13432" fmla="*/ 287788 h 343253"/>
                  <a:gd name="connsiteX8-13433" fmla="*/ 16938 w 250719"/>
                  <a:gd name="connsiteY8-13434" fmla="*/ 287788 h 343253"/>
                  <a:gd name="connsiteX9-13435" fmla="*/ 0 w 250719"/>
                  <a:gd name="connsiteY9-13436" fmla="*/ 256457 h 343253"/>
                  <a:gd name="connsiteX10-13437" fmla="*/ 55606 w 250719"/>
                  <a:gd name="connsiteY10-13438" fmla="*/ 138966 h 343253"/>
                  <a:gd name="connsiteX11-13439" fmla="*/ 135345 w 250719"/>
                  <a:gd name="connsiteY11-13440" fmla="*/ 138966 h 343253"/>
                  <a:gd name="connsiteX12-13441" fmla="*/ 135345 w 250719"/>
                  <a:gd name="connsiteY12-13442" fmla="*/ 219622 h 343253"/>
                  <a:gd name="connsiteX13-13443" fmla="*/ 55606 w 250719"/>
                  <a:gd name="connsiteY13-13444" fmla="*/ 219622 h 343253"/>
                  <a:gd name="connsiteX14-13445" fmla="*/ 55606 w 250719"/>
                  <a:gd name="connsiteY14-13446" fmla="*/ 138966 h 343253"/>
                  <a:gd name="connsiteX15-13447" fmla="*/ 95488 w 250719"/>
                  <a:gd name="connsiteY15-13448" fmla="*/ 30577 h 343253"/>
                  <a:gd name="connsiteX16-13449" fmla="*/ 117150 w 250719"/>
                  <a:gd name="connsiteY16-13450" fmla="*/ 54401 h 343253"/>
                  <a:gd name="connsiteX17-13451" fmla="*/ 125677 w 250719"/>
                  <a:gd name="connsiteY17-13452" fmla="*/ 58429 h 343253"/>
                  <a:gd name="connsiteX18-13453" fmla="*/ 126253 w 250719"/>
                  <a:gd name="connsiteY18-13454" fmla="*/ 58429 h 343253"/>
                  <a:gd name="connsiteX19-13455" fmla="*/ 134549 w 250719"/>
                  <a:gd name="connsiteY19-13456" fmla="*/ 55207 h 343253"/>
                  <a:gd name="connsiteX20-13457" fmla="*/ 146071 w 250719"/>
                  <a:gd name="connsiteY20-13458" fmla="*/ 44618 h 343253"/>
                  <a:gd name="connsiteX21-13459" fmla="*/ 136162 w 250719"/>
                  <a:gd name="connsiteY21-13460" fmla="*/ 114479 h 343253"/>
                  <a:gd name="connsiteX22-13461" fmla="*/ 54815 w 250719"/>
                  <a:gd name="connsiteY22-13462" fmla="*/ 114479 h 343253"/>
                  <a:gd name="connsiteX23-13463" fmla="*/ 45021 w 250719"/>
                  <a:gd name="connsiteY23-13464" fmla="*/ 44618 h 343253"/>
                  <a:gd name="connsiteX24-13465" fmla="*/ 56543 w 250719"/>
                  <a:gd name="connsiteY24-13466" fmla="*/ 55207 h 343253"/>
                  <a:gd name="connsiteX25-13467" fmla="*/ 65415 w 250719"/>
                  <a:gd name="connsiteY25-13468" fmla="*/ 58429 h 343253"/>
                  <a:gd name="connsiteX26-13469" fmla="*/ 73942 w 250719"/>
                  <a:gd name="connsiteY26-13470" fmla="*/ 54401 h 343253"/>
                  <a:gd name="connsiteX27-13471" fmla="*/ 95488 w 250719"/>
                  <a:gd name="connsiteY27-13472" fmla="*/ 30577 h 343253"/>
                  <a:gd name="connsiteX28-13473" fmla="*/ 86380 w 250719"/>
                  <a:gd name="connsiteY28-13474" fmla="*/ 4026 h 343253"/>
                  <a:gd name="connsiteX29-13475" fmla="*/ 250719 w 250719"/>
                  <a:gd name="connsiteY29-13476" fmla="*/ 10124 h 343253"/>
                  <a:gd name="connsiteX30-13477" fmla="*/ 235276 w 250719"/>
                  <a:gd name="connsiteY30-13478" fmla="*/ 77660 h 343253"/>
                  <a:gd name="connsiteX31-13479" fmla="*/ 191138 w 250719"/>
                  <a:gd name="connsiteY31-13480" fmla="*/ 228034 h 343253"/>
                  <a:gd name="connsiteX32-13481" fmla="*/ 191138 w 250719"/>
                  <a:gd name="connsiteY32-13482" fmla="*/ 231831 h 343253"/>
                  <a:gd name="connsiteX33-13483" fmla="*/ 160022 w 250719"/>
                  <a:gd name="connsiteY33-13484" fmla="*/ 231831 h 343253"/>
                  <a:gd name="connsiteX34-13485" fmla="*/ 160022 w 250719"/>
                  <a:gd name="connsiteY34-13486" fmla="*/ 126788 h 343253"/>
                  <a:gd name="connsiteX35-13487" fmla="*/ 159906 w 250719"/>
                  <a:gd name="connsiteY35-13488" fmla="*/ 122646 h 343253"/>
                  <a:gd name="connsiteX36-13489" fmla="*/ 175234 w 250719"/>
                  <a:gd name="connsiteY36-13490" fmla="*/ 14036 h 343253"/>
                  <a:gd name="connsiteX37-13491" fmla="*/ 172122 w 250719"/>
                  <a:gd name="connsiteY37-13492" fmla="*/ 4026 h 343253"/>
                  <a:gd name="connsiteX38-13493" fmla="*/ 154720 w 250719"/>
                  <a:gd name="connsiteY38-13494" fmla="*/ 3221 h 343253"/>
                  <a:gd name="connsiteX39-13495" fmla="*/ 127062 w 250719"/>
                  <a:gd name="connsiteY39-13496" fmla="*/ 28763 h 343253"/>
                  <a:gd name="connsiteX40-13497" fmla="*/ 104589 w 250719"/>
                  <a:gd name="connsiteY40-13498" fmla="*/ 4026 h 343253"/>
                  <a:gd name="connsiteX41-13499" fmla="*/ 95485 w 250719"/>
                  <a:gd name="connsiteY41-13500" fmla="*/ 0 h 343253"/>
                  <a:gd name="connsiteX42-13501" fmla="*/ 86380 w 250719"/>
                  <a:gd name="connsiteY42-13502" fmla="*/ 4026 h 343253"/>
                  <a:gd name="connsiteX0-13503" fmla="*/ 41775 w 261208"/>
                  <a:gd name="connsiteY0-13504" fmla="*/ 319118 h 350096"/>
                  <a:gd name="connsiteX1-13505" fmla="*/ 149176 w 261208"/>
                  <a:gd name="connsiteY1-13506" fmla="*/ 319118 h 350096"/>
                  <a:gd name="connsiteX2-13507" fmla="*/ 134080 w 261208"/>
                  <a:gd name="connsiteY2-13508" fmla="*/ 350096 h 350096"/>
                  <a:gd name="connsiteX3-13509" fmla="*/ 56986 w 261208"/>
                  <a:gd name="connsiteY3-13510" fmla="*/ 350096 h 350096"/>
                  <a:gd name="connsiteX4-13511" fmla="*/ 41775 w 261208"/>
                  <a:gd name="connsiteY4-13512" fmla="*/ 319118 h 350096"/>
                  <a:gd name="connsiteX5-13513" fmla="*/ 0 w 261208"/>
                  <a:gd name="connsiteY5-13514" fmla="*/ 263300 h 350096"/>
                  <a:gd name="connsiteX6-13515" fmla="*/ 191162 w 261208"/>
                  <a:gd name="connsiteY6-13516" fmla="*/ 263300 h 350096"/>
                  <a:gd name="connsiteX7-13517" fmla="*/ 174108 w 261208"/>
                  <a:gd name="connsiteY7-13518" fmla="*/ 294631 h 350096"/>
                  <a:gd name="connsiteX8-13519" fmla="*/ 16938 w 261208"/>
                  <a:gd name="connsiteY8-13520" fmla="*/ 294631 h 350096"/>
                  <a:gd name="connsiteX9-13521" fmla="*/ 0 w 261208"/>
                  <a:gd name="connsiteY9-13522" fmla="*/ 263300 h 350096"/>
                  <a:gd name="connsiteX10-13523" fmla="*/ 55606 w 261208"/>
                  <a:gd name="connsiteY10-13524" fmla="*/ 145809 h 350096"/>
                  <a:gd name="connsiteX11-13525" fmla="*/ 135345 w 261208"/>
                  <a:gd name="connsiteY11-13526" fmla="*/ 145809 h 350096"/>
                  <a:gd name="connsiteX12-13527" fmla="*/ 135345 w 261208"/>
                  <a:gd name="connsiteY12-13528" fmla="*/ 226465 h 350096"/>
                  <a:gd name="connsiteX13-13529" fmla="*/ 55606 w 261208"/>
                  <a:gd name="connsiteY13-13530" fmla="*/ 226465 h 350096"/>
                  <a:gd name="connsiteX14-13531" fmla="*/ 55606 w 261208"/>
                  <a:gd name="connsiteY14-13532" fmla="*/ 145809 h 350096"/>
                  <a:gd name="connsiteX15-13533" fmla="*/ 95488 w 261208"/>
                  <a:gd name="connsiteY15-13534" fmla="*/ 37420 h 350096"/>
                  <a:gd name="connsiteX16-13535" fmla="*/ 117150 w 261208"/>
                  <a:gd name="connsiteY16-13536" fmla="*/ 61244 h 350096"/>
                  <a:gd name="connsiteX17-13537" fmla="*/ 125677 w 261208"/>
                  <a:gd name="connsiteY17-13538" fmla="*/ 65272 h 350096"/>
                  <a:gd name="connsiteX18-13539" fmla="*/ 126253 w 261208"/>
                  <a:gd name="connsiteY18-13540" fmla="*/ 65272 h 350096"/>
                  <a:gd name="connsiteX19-13541" fmla="*/ 134549 w 261208"/>
                  <a:gd name="connsiteY19-13542" fmla="*/ 62050 h 350096"/>
                  <a:gd name="connsiteX20-13543" fmla="*/ 146071 w 261208"/>
                  <a:gd name="connsiteY20-13544" fmla="*/ 51461 h 350096"/>
                  <a:gd name="connsiteX21-13545" fmla="*/ 136162 w 261208"/>
                  <a:gd name="connsiteY21-13546" fmla="*/ 121322 h 350096"/>
                  <a:gd name="connsiteX22-13547" fmla="*/ 54815 w 261208"/>
                  <a:gd name="connsiteY22-13548" fmla="*/ 121322 h 350096"/>
                  <a:gd name="connsiteX23-13549" fmla="*/ 45021 w 261208"/>
                  <a:gd name="connsiteY23-13550" fmla="*/ 51461 h 350096"/>
                  <a:gd name="connsiteX24-13551" fmla="*/ 56543 w 261208"/>
                  <a:gd name="connsiteY24-13552" fmla="*/ 62050 h 350096"/>
                  <a:gd name="connsiteX25-13553" fmla="*/ 65415 w 261208"/>
                  <a:gd name="connsiteY25-13554" fmla="*/ 65272 h 350096"/>
                  <a:gd name="connsiteX26-13555" fmla="*/ 73942 w 261208"/>
                  <a:gd name="connsiteY26-13556" fmla="*/ 61244 h 350096"/>
                  <a:gd name="connsiteX27-13557" fmla="*/ 95488 w 261208"/>
                  <a:gd name="connsiteY27-13558" fmla="*/ 37420 h 350096"/>
                  <a:gd name="connsiteX28-13559" fmla="*/ 86380 w 261208"/>
                  <a:gd name="connsiteY28-13560" fmla="*/ 10869 h 350096"/>
                  <a:gd name="connsiteX29-13561" fmla="*/ 250719 w 261208"/>
                  <a:gd name="connsiteY29-13562" fmla="*/ 16967 h 350096"/>
                  <a:gd name="connsiteX30-13563" fmla="*/ 235276 w 261208"/>
                  <a:gd name="connsiteY30-13564" fmla="*/ 84503 h 350096"/>
                  <a:gd name="connsiteX31-13565" fmla="*/ 191138 w 261208"/>
                  <a:gd name="connsiteY31-13566" fmla="*/ 234877 h 350096"/>
                  <a:gd name="connsiteX32-13567" fmla="*/ 191138 w 261208"/>
                  <a:gd name="connsiteY32-13568" fmla="*/ 238674 h 350096"/>
                  <a:gd name="connsiteX33-13569" fmla="*/ 160022 w 261208"/>
                  <a:gd name="connsiteY33-13570" fmla="*/ 238674 h 350096"/>
                  <a:gd name="connsiteX34-13571" fmla="*/ 160022 w 261208"/>
                  <a:gd name="connsiteY34-13572" fmla="*/ 133631 h 350096"/>
                  <a:gd name="connsiteX35-13573" fmla="*/ 159906 w 261208"/>
                  <a:gd name="connsiteY35-13574" fmla="*/ 129489 h 350096"/>
                  <a:gd name="connsiteX36-13575" fmla="*/ 175234 w 261208"/>
                  <a:gd name="connsiteY36-13576" fmla="*/ 20879 h 350096"/>
                  <a:gd name="connsiteX37-13577" fmla="*/ 172122 w 261208"/>
                  <a:gd name="connsiteY37-13578" fmla="*/ 10869 h 350096"/>
                  <a:gd name="connsiteX38-13579" fmla="*/ 154720 w 261208"/>
                  <a:gd name="connsiteY38-13580" fmla="*/ 10064 h 350096"/>
                  <a:gd name="connsiteX39-13581" fmla="*/ 127062 w 261208"/>
                  <a:gd name="connsiteY39-13582" fmla="*/ 35606 h 350096"/>
                  <a:gd name="connsiteX40-13583" fmla="*/ 104589 w 261208"/>
                  <a:gd name="connsiteY40-13584" fmla="*/ 10869 h 350096"/>
                  <a:gd name="connsiteX41-13585" fmla="*/ 95485 w 261208"/>
                  <a:gd name="connsiteY41-13586" fmla="*/ 6843 h 350096"/>
                  <a:gd name="connsiteX42-13587" fmla="*/ 86380 w 261208"/>
                  <a:gd name="connsiteY42-13588" fmla="*/ 10869 h 350096"/>
                  <a:gd name="connsiteX0-13589" fmla="*/ 41775 w 238392"/>
                  <a:gd name="connsiteY0-13590" fmla="*/ 312275 h 343253"/>
                  <a:gd name="connsiteX1-13591" fmla="*/ 149176 w 238392"/>
                  <a:gd name="connsiteY1-13592" fmla="*/ 312275 h 343253"/>
                  <a:gd name="connsiteX2-13593" fmla="*/ 134080 w 238392"/>
                  <a:gd name="connsiteY2-13594" fmla="*/ 343253 h 343253"/>
                  <a:gd name="connsiteX3-13595" fmla="*/ 56986 w 238392"/>
                  <a:gd name="connsiteY3-13596" fmla="*/ 343253 h 343253"/>
                  <a:gd name="connsiteX4-13597" fmla="*/ 41775 w 238392"/>
                  <a:gd name="connsiteY4-13598" fmla="*/ 312275 h 343253"/>
                  <a:gd name="connsiteX5-13599" fmla="*/ 0 w 238392"/>
                  <a:gd name="connsiteY5-13600" fmla="*/ 256457 h 343253"/>
                  <a:gd name="connsiteX6-13601" fmla="*/ 191162 w 238392"/>
                  <a:gd name="connsiteY6-13602" fmla="*/ 256457 h 343253"/>
                  <a:gd name="connsiteX7-13603" fmla="*/ 174108 w 238392"/>
                  <a:gd name="connsiteY7-13604" fmla="*/ 287788 h 343253"/>
                  <a:gd name="connsiteX8-13605" fmla="*/ 16938 w 238392"/>
                  <a:gd name="connsiteY8-13606" fmla="*/ 287788 h 343253"/>
                  <a:gd name="connsiteX9-13607" fmla="*/ 0 w 238392"/>
                  <a:gd name="connsiteY9-13608" fmla="*/ 256457 h 343253"/>
                  <a:gd name="connsiteX10-13609" fmla="*/ 55606 w 238392"/>
                  <a:gd name="connsiteY10-13610" fmla="*/ 138966 h 343253"/>
                  <a:gd name="connsiteX11-13611" fmla="*/ 135345 w 238392"/>
                  <a:gd name="connsiteY11-13612" fmla="*/ 138966 h 343253"/>
                  <a:gd name="connsiteX12-13613" fmla="*/ 135345 w 238392"/>
                  <a:gd name="connsiteY12-13614" fmla="*/ 219622 h 343253"/>
                  <a:gd name="connsiteX13-13615" fmla="*/ 55606 w 238392"/>
                  <a:gd name="connsiteY13-13616" fmla="*/ 219622 h 343253"/>
                  <a:gd name="connsiteX14-13617" fmla="*/ 55606 w 238392"/>
                  <a:gd name="connsiteY14-13618" fmla="*/ 138966 h 343253"/>
                  <a:gd name="connsiteX15-13619" fmla="*/ 95488 w 238392"/>
                  <a:gd name="connsiteY15-13620" fmla="*/ 30577 h 343253"/>
                  <a:gd name="connsiteX16-13621" fmla="*/ 117150 w 238392"/>
                  <a:gd name="connsiteY16-13622" fmla="*/ 54401 h 343253"/>
                  <a:gd name="connsiteX17-13623" fmla="*/ 125677 w 238392"/>
                  <a:gd name="connsiteY17-13624" fmla="*/ 58429 h 343253"/>
                  <a:gd name="connsiteX18-13625" fmla="*/ 126253 w 238392"/>
                  <a:gd name="connsiteY18-13626" fmla="*/ 58429 h 343253"/>
                  <a:gd name="connsiteX19-13627" fmla="*/ 134549 w 238392"/>
                  <a:gd name="connsiteY19-13628" fmla="*/ 55207 h 343253"/>
                  <a:gd name="connsiteX20-13629" fmla="*/ 146071 w 238392"/>
                  <a:gd name="connsiteY20-13630" fmla="*/ 44618 h 343253"/>
                  <a:gd name="connsiteX21-13631" fmla="*/ 136162 w 238392"/>
                  <a:gd name="connsiteY21-13632" fmla="*/ 114479 h 343253"/>
                  <a:gd name="connsiteX22-13633" fmla="*/ 54815 w 238392"/>
                  <a:gd name="connsiteY22-13634" fmla="*/ 114479 h 343253"/>
                  <a:gd name="connsiteX23-13635" fmla="*/ 45021 w 238392"/>
                  <a:gd name="connsiteY23-13636" fmla="*/ 44618 h 343253"/>
                  <a:gd name="connsiteX24-13637" fmla="*/ 56543 w 238392"/>
                  <a:gd name="connsiteY24-13638" fmla="*/ 55207 h 343253"/>
                  <a:gd name="connsiteX25-13639" fmla="*/ 65415 w 238392"/>
                  <a:gd name="connsiteY25-13640" fmla="*/ 58429 h 343253"/>
                  <a:gd name="connsiteX26-13641" fmla="*/ 73942 w 238392"/>
                  <a:gd name="connsiteY26-13642" fmla="*/ 54401 h 343253"/>
                  <a:gd name="connsiteX27-13643" fmla="*/ 95488 w 238392"/>
                  <a:gd name="connsiteY27-13644" fmla="*/ 30577 h 343253"/>
                  <a:gd name="connsiteX28-13645" fmla="*/ 86380 w 238392"/>
                  <a:gd name="connsiteY28-13646" fmla="*/ 4026 h 343253"/>
                  <a:gd name="connsiteX29-13647" fmla="*/ 235276 w 238392"/>
                  <a:gd name="connsiteY29-13648" fmla="*/ 77660 h 343253"/>
                  <a:gd name="connsiteX30-13649" fmla="*/ 191138 w 238392"/>
                  <a:gd name="connsiteY30-13650" fmla="*/ 228034 h 343253"/>
                  <a:gd name="connsiteX31-13651" fmla="*/ 191138 w 238392"/>
                  <a:gd name="connsiteY31-13652" fmla="*/ 231831 h 343253"/>
                  <a:gd name="connsiteX32-13653" fmla="*/ 160022 w 238392"/>
                  <a:gd name="connsiteY32-13654" fmla="*/ 231831 h 343253"/>
                  <a:gd name="connsiteX33-13655" fmla="*/ 160022 w 238392"/>
                  <a:gd name="connsiteY33-13656" fmla="*/ 126788 h 343253"/>
                  <a:gd name="connsiteX34-13657" fmla="*/ 159906 w 238392"/>
                  <a:gd name="connsiteY34-13658" fmla="*/ 122646 h 343253"/>
                  <a:gd name="connsiteX35-13659" fmla="*/ 175234 w 238392"/>
                  <a:gd name="connsiteY35-13660" fmla="*/ 14036 h 343253"/>
                  <a:gd name="connsiteX36-13661" fmla="*/ 172122 w 238392"/>
                  <a:gd name="connsiteY36-13662" fmla="*/ 4026 h 343253"/>
                  <a:gd name="connsiteX37-13663" fmla="*/ 154720 w 238392"/>
                  <a:gd name="connsiteY37-13664" fmla="*/ 3221 h 343253"/>
                  <a:gd name="connsiteX38-13665" fmla="*/ 127062 w 238392"/>
                  <a:gd name="connsiteY38-13666" fmla="*/ 28763 h 343253"/>
                  <a:gd name="connsiteX39-13667" fmla="*/ 104589 w 238392"/>
                  <a:gd name="connsiteY39-13668" fmla="*/ 4026 h 343253"/>
                  <a:gd name="connsiteX40-13669" fmla="*/ 95485 w 238392"/>
                  <a:gd name="connsiteY40-13670" fmla="*/ 0 h 343253"/>
                  <a:gd name="connsiteX41-13671" fmla="*/ 86380 w 238392"/>
                  <a:gd name="connsiteY41-13672" fmla="*/ 4026 h 343253"/>
                  <a:gd name="connsiteX0-13673" fmla="*/ 41775 w 191162"/>
                  <a:gd name="connsiteY0-13674" fmla="*/ 312275 h 343253"/>
                  <a:gd name="connsiteX1-13675" fmla="*/ 149176 w 191162"/>
                  <a:gd name="connsiteY1-13676" fmla="*/ 312275 h 343253"/>
                  <a:gd name="connsiteX2-13677" fmla="*/ 134080 w 191162"/>
                  <a:gd name="connsiteY2-13678" fmla="*/ 343253 h 343253"/>
                  <a:gd name="connsiteX3-13679" fmla="*/ 56986 w 191162"/>
                  <a:gd name="connsiteY3-13680" fmla="*/ 343253 h 343253"/>
                  <a:gd name="connsiteX4-13681" fmla="*/ 41775 w 191162"/>
                  <a:gd name="connsiteY4-13682" fmla="*/ 312275 h 343253"/>
                  <a:gd name="connsiteX5-13683" fmla="*/ 0 w 191162"/>
                  <a:gd name="connsiteY5-13684" fmla="*/ 256457 h 343253"/>
                  <a:gd name="connsiteX6-13685" fmla="*/ 191162 w 191162"/>
                  <a:gd name="connsiteY6-13686" fmla="*/ 256457 h 343253"/>
                  <a:gd name="connsiteX7-13687" fmla="*/ 174108 w 191162"/>
                  <a:gd name="connsiteY7-13688" fmla="*/ 287788 h 343253"/>
                  <a:gd name="connsiteX8-13689" fmla="*/ 16938 w 191162"/>
                  <a:gd name="connsiteY8-13690" fmla="*/ 287788 h 343253"/>
                  <a:gd name="connsiteX9-13691" fmla="*/ 0 w 191162"/>
                  <a:gd name="connsiteY9-13692" fmla="*/ 256457 h 343253"/>
                  <a:gd name="connsiteX10-13693" fmla="*/ 55606 w 191162"/>
                  <a:gd name="connsiteY10-13694" fmla="*/ 138966 h 343253"/>
                  <a:gd name="connsiteX11-13695" fmla="*/ 135345 w 191162"/>
                  <a:gd name="connsiteY11-13696" fmla="*/ 138966 h 343253"/>
                  <a:gd name="connsiteX12-13697" fmla="*/ 135345 w 191162"/>
                  <a:gd name="connsiteY12-13698" fmla="*/ 219622 h 343253"/>
                  <a:gd name="connsiteX13-13699" fmla="*/ 55606 w 191162"/>
                  <a:gd name="connsiteY13-13700" fmla="*/ 219622 h 343253"/>
                  <a:gd name="connsiteX14-13701" fmla="*/ 55606 w 191162"/>
                  <a:gd name="connsiteY14-13702" fmla="*/ 138966 h 343253"/>
                  <a:gd name="connsiteX15-13703" fmla="*/ 95488 w 191162"/>
                  <a:gd name="connsiteY15-13704" fmla="*/ 30577 h 343253"/>
                  <a:gd name="connsiteX16-13705" fmla="*/ 117150 w 191162"/>
                  <a:gd name="connsiteY16-13706" fmla="*/ 54401 h 343253"/>
                  <a:gd name="connsiteX17-13707" fmla="*/ 125677 w 191162"/>
                  <a:gd name="connsiteY17-13708" fmla="*/ 58429 h 343253"/>
                  <a:gd name="connsiteX18-13709" fmla="*/ 126253 w 191162"/>
                  <a:gd name="connsiteY18-13710" fmla="*/ 58429 h 343253"/>
                  <a:gd name="connsiteX19-13711" fmla="*/ 134549 w 191162"/>
                  <a:gd name="connsiteY19-13712" fmla="*/ 55207 h 343253"/>
                  <a:gd name="connsiteX20-13713" fmla="*/ 146071 w 191162"/>
                  <a:gd name="connsiteY20-13714" fmla="*/ 44618 h 343253"/>
                  <a:gd name="connsiteX21-13715" fmla="*/ 136162 w 191162"/>
                  <a:gd name="connsiteY21-13716" fmla="*/ 114479 h 343253"/>
                  <a:gd name="connsiteX22-13717" fmla="*/ 54815 w 191162"/>
                  <a:gd name="connsiteY22-13718" fmla="*/ 114479 h 343253"/>
                  <a:gd name="connsiteX23-13719" fmla="*/ 45021 w 191162"/>
                  <a:gd name="connsiteY23-13720" fmla="*/ 44618 h 343253"/>
                  <a:gd name="connsiteX24-13721" fmla="*/ 56543 w 191162"/>
                  <a:gd name="connsiteY24-13722" fmla="*/ 55207 h 343253"/>
                  <a:gd name="connsiteX25-13723" fmla="*/ 65415 w 191162"/>
                  <a:gd name="connsiteY25-13724" fmla="*/ 58429 h 343253"/>
                  <a:gd name="connsiteX26-13725" fmla="*/ 73942 w 191162"/>
                  <a:gd name="connsiteY26-13726" fmla="*/ 54401 h 343253"/>
                  <a:gd name="connsiteX27-13727" fmla="*/ 95488 w 191162"/>
                  <a:gd name="connsiteY27-13728" fmla="*/ 30577 h 343253"/>
                  <a:gd name="connsiteX28-13729" fmla="*/ 86380 w 191162"/>
                  <a:gd name="connsiteY28-13730" fmla="*/ 4026 h 343253"/>
                  <a:gd name="connsiteX29-13731" fmla="*/ 191138 w 191162"/>
                  <a:gd name="connsiteY29-13732" fmla="*/ 228034 h 343253"/>
                  <a:gd name="connsiteX30-13733" fmla="*/ 191138 w 191162"/>
                  <a:gd name="connsiteY30-13734" fmla="*/ 231831 h 343253"/>
                  <a:gd name="connsiteX31-13735" fmla="*/ 160022 w 191162"/>
                  <a:gd name="connsiteY31-13736" fmla="*/ 231831 h 343253"/>
                  <a:gd name="connsiteX32-13737" fmla="*/ 160022 w 191162"/>
                  <a:gd name="connsiteY32-13738" fmla="*/ 126788 h 343253"/>
                  <a:gd name="connsiteX33-13739" fmla="*/ 159906 w 191162"/>
                  <a:gd name="connsiteY33-13740" fmla="*/ 122646 h 343253"/>
                  <a:gd name="connsiteX34-13741" fmla="*/ 175234 w 191162"/>
                  <a:gd name="connsiteY34-13742" fmla="*/ 14036 h 343253"/>
                  <a:gd name="connsiteX35-13743" fmla="*/ 172122 w 191162"/>
                  <a:gd name="connsiteY35-13744" fmla="*/ 4026 h 343253"/>
                  <a:gd name="connsiteX36-13745" fmla="*/ 154720 w 191162"/>
                  <a:gd name="connsiteY36-13746" fmla="*/ 3221 h 343253"/>
                  <a:gd name="connsiteX37-13747" fmla="*/ 127062 w 191162"/>
                  <a:gd name="connsiteY37-13748" fmla="*/ 28763 h 343253"/>
                  <a:gd name="connsiteX38-13749" fmla="*/ 104589 w 191162"/>
                  <a:gd name="connsiteY38-13750" fmla="*/ 4026 h 343253"/>
                  <a:gd name="connsiteX39-13751" fmla="*/ 95485 w 191162"/>
                  <a:gd name="connsiteY39-13752" fmla="*/ 0 h 343253"/>
                  <a:gd name="connsiteX40-13753" fmla="*/ 86380 w 191162"/>
                  <a:gd name="connsiteY40-13754" fmla="*/ 4026 h 343253"/>
                  <a:gd name="connsiteX0-13755" fmla="*/ 56986 w 191162"/>
                  <a:gd name="connsiteY0-13756" fmla="*/ 343253 h 343253"/>
                  <a:gd name="connsiteX1-13757" fmla="*/ 149176 w 191162"/>
                  <a:gd name="connsiteY1-13758" fmla="*/ 312275 h 343253"/>
                  <a:gd name="connsiteX2-13759" fmla="*/ 134080 w 191162"/>
                  <a:gd name="connsiteY2-13760" fmla="*/ 343253 h 343253"/>
                  <a:gd name="connsiteX3-13761" fmla="*/ 56986 w 191162"/>
                  <a:gd name="connsiteY3-13762" fmla="*/ 343253 h 343253"/>
                  <a:gd name="connsiteX4-13763" fmla="*/ 0 w 191162"/>
                  <a:gd name="connsiteY4-13764" fmla="*/ 256457 h 343253"/>
                  <a:gd name="connsiteX5-13765" fmla="*/ 191162 w 191162"/>
                  <a:gd name="connsiteY5-13766" fmla="*/ 256457 h 343253"/>
                  <a:gd name="connsiteX6-13767" fmla="*/ 174108 w 191162"/>
                  <a:gd name="connsiteY6-13768" fmla="*/ 287788 h 343253"/>
                  <a:gd name="connsiteX7-13769" fmla="*/ 16938 w 191162"/>
                  <a:gd name="connsiteY7-13770" fmla="*/ 287788 h 343253"/>
                  <a:gd name="connsiteX8-13771" fmla="*/ 0 w 191162"/>
                  <a:gd name="connsiteY8-13772" fmla="*/ 256457 h 343253"/>
                  <a:gd name="connsiteX9-13773" fmla="*/ 55606 w 191162"/>
                  <a:gd name="connsiteY9-13774" fmla="*/ 138966 h 343253"/>
                  <a:gd name="connsiteX10-13775" fmla="*/ 135345 w 191162"/>
                  <a:gd name="connsiteY10-13776" fmla="*/ 138966 h 343253"/>
                  <a:gd name="connsiteX11-13777" fmla="*/ 135345 w 191162"/>
                  <a:gd name="connsiteY11-13778" fmla="*/ 219622 h 343253"/>
                  <a:gd name="connsiteX12-13779" fmla="*/ 55606 w 191162"/>
                  <a:gd name="connsiteY12-13780" fmla="*/ 219622 h 343253"/>
                  <a:gd name="connsiteX13-13781" fmla="*/ 55606 w 191162"/>
                  <a:gd name="connsiteY13-13782" fmla="*/ 138966 h 343253"/>
                  <a:gd name="connsiteX14-13783" fmla="*/ 95488 w 191162"/>
                  <a:gd name="connsiteY14-13784" fmla="*/ 30577 h 343253"/>
                  <a:gd name="connsiteX15-13785" fmla="*/ 117150 w 191162"/>
                  <a:gd name="connsiteY15-13786" fmla="*/ 54401 h 343253"/>
                  <a:gd name="connsiteX16-13787" fmla="*/ 125677 w 191162"/>
                  <a:gd name="connsiteY16-13788" fmla="*/ 58429 h 343253"/>
                  <a:gd name="connsiteX17-13789" fmla="*/ 126253 w 191162"/>
                  <a:gd name="connsiteY17-13790" fmla="*/ 58429 h 343253"/>
                  <a:gd name="connsiteX18-13791" fmla="*/ 134549 w 191162"/>
                  <a:gd name="connsiteY18-13792" fmla="*/ 55207 h 343253"/>
                  <a:gd name="connsiteX19-13793" fmla="*/ 146071 w 191162"/>
                  <a:gd name="connsiteY19-13794" fmla="*/ 44618 h 343253"/>
                  <a:gd name="connsiteX20-13795" fmla="*/ 136162 w 191162"/>
                  <a:gd name="connsiteY20-13796" fmla="*/ 114479 h 343253"/>
                  <a:gd name="connsiteX21-13797" fmla="*/ 54815 w 191162"/>
                  <a:gd name="connsiteY21-13798" fmla="*/ 114479 h 343253"/>
                  <a:gd name="connsiteX22-13799" fmla="*/ 45021 w 191162"/>
                  <a:gd name="connsiteY22-13800" fmla="*/ 44618 h 343253"/>
                  <a:gd name="connsiteX23-13801" fmla="*/ 56543 w 191162"/>
                  <a:gd name="connsiteY23-13802" fmla="*/ 55207 h 343253"/>
                  <a:gd name="connsiteX24-13803" fmla="*/ 65415 w 191162"/>
                  <a:gd name="connsiteY24-13804" fmla="*/ 58429 h 343253"/>
                  <a:gd name="connsiteX25-13805" fmla="*/ 73942 w 191162"/>
                  <a:gd name="connsiteY25-13806" fmla="*/ 54401 h 343253"/>
                  <a:gd name="connsiteX26-13807" fmla="*/ 95488 w 191162"/>
                  <a:gd name="connsiteY26-13808" fmla="*/ 30577 h 343253"/>
                  <a:gd name="connsiteX27-13809" fmla="*/ 86380 w 191162"/>
                  <a:gd name="connsiteY27-13810" fmla="*/ 4026 h 343253"/>
                  <a:gd name="connsiteX28-13811" fmla="*/ 191138 w 191162"/>
                  <a:gd name="connsiteY28-13812" fmla="*/ 228034 h 343253"/>
                  <a:gd name="connsiteX29-13813" fmla="*/ 191138 w 191162"/>
                  <a:gd name="connsiteY29-13814" fmla="*/ 231831 h 343253"/>
                  <a:gd name="connsiteX30-13815" fmla="*/ 160022 w 191162"/>
                  <a:gd name="connsiteY30-13816" fmla="*/ 231831 h 343253"/>
                  <a:gd name="connsiteX31-13817" fmla="*/ 160022 w 191162"/>
                  <a:gd name="connsiteY31-13818" fmla="*/ 126788 h 343253"/>
                  <a:gd name="connsiteX32-13819" fmla="*/ 159906 w 191162"/>
                  <a:gd name="connsiteY32-13820" fmla="*/ 122646 h 343253"/>
                  <a:gd name="connsiteX33-13821" fmla="*/ 175234 w 191162"/>
                  <a:gd name="connsiteY33-13822" fmla="*/ 14036 h 343253"/>
                  <a:gd name="connsiteX34-13823" fmla="*/ 172122 w 191162"/>
                  <a:gd name="connsiteY34-13824" fmla="*/ 4026 h 343253"/>
                  <a:gd name="connsiteX35-13825" fmla="*/ 154720 w 191162"/>
                  <a:gd name="connsiteY35-13826" fmla="*/ 3221 h 343253"/>
                  <a:gd name="connsiteX36-13827" fmla="*/ 127062 w 191162"/>
                  <a:gd name="connsiteY36-13828" fmla="*/ 28763 h 343253"/>
                  <a:gd name="connsiteX37-13829" fmla="*/ 104589 w 191162"/>
                  <a:gd name="connsiteY37-13830" fmla="*/ 4026 h 343253"/>
                  <a:gd name="connsiteX38-13831" fmla="*/ 95485 w 191162"/>
                  <a:gd name="connsiteY38-13832" fmla="*/ 0 h 343253"/>
                  <a:gd name="connsiteX39-13833" fmla="*/ 86380 w 191162"/>
                  <a:gd name="connsiteY39-13834" fmla="*/ 4026 h 343253"/>
                  <a:gd name="connsiteX0-13835" fmla="*/ 134080 w 191162"/>
                  <a:gd name="connsiteY0-13836" fmla="*/ 343253 h 343253"/>
                  <a:gd name="connsiteX1-13837" fmla="*/ 149176 w 191162"/>
                  <a:gd name="connsiteY1-13838" fmla="*/ 312275 h 343253"/>
                  <a:gd name="connsiteX2-13839" fmla="*/ 134080 w 191162"/>
                  <a:gd name="connsiteY2-13840" fmla="*/ 343253 h 343253"/>
                  <a:gd name="connsiteX3-13841" fmla="*/ 0 w 191162"/>
                  <a:gd name="connsiteY3-13842" fmla="*/ 256457 h 343253"/>
                  <a:gd name="connsiteX4-13843" fmla="*/ 191162 w 191162"/>
                  <a:gd name="connsiteY4-13844" fmla="*/ 256457 h 343253"/>
                  <a:gd name="connsiteX5-13845" fmla="*/ 174108 w 191162"/>
                  <a:gd name="connsiteY5-13846" fmla="*/ 287788 h 343253"/>
                  <a:gd name="connsiteX6-13847" fmla="*/ 16938 w 191162"/>
                  <a:gd name="connsiteY6-13848" fmla="*/ 287788 h 343253"/>
                  <a:gd name="connsiteX7-13849" fmla="*/ 0 w 191162"/>
                  <a:gd name="connsiteY7-13850" fmla="*/ 256457 h 343253"/>
                  <a:gd name="connsiteX8-13851" fmla="*/ 55606 w 191162"/>
                  <a:gd name="connsiteY8-13852" fmla="*/ 138966 h 343253"/>
                  <a:gd name="connsiteX9-13853" fmla="*/ 135345 w 191162"/>
                  <a:gd name="connsiteY9-13854" fmla="*/ 138966 h 343253"/>
                  <a:gd name="connsiteX10-13855" fmla="*/ 135345 w 191162"/>
                  <a:gd name="connsiteY10-13856" fmla="*/ 219622 h 343253"/>
                  <a:gd name="connsiteX11-13857" fmla="*/ 55606 w 191162"/>
                  <a:gd name="connsiteY11-13858" fmla="*/ 219622 h 343253"/>
                  <a:gd name="connsiteX12-13859" fmla="*/ 55606 w 191162"/>
                  <a:gd name="connsiteY12-13860" fmla="*/ 138966 h 343253"/>
                  <a:gd name="connsiteX13-13861" fmla="*/ 95488 w 191162"/>
                  <a:gd name="connsiteY13-13862" fmla="*/ 30577 h 343253"/>
                  <a:gd name="connsiteX14-13863" fmla="*/ 117150 w 191162"/>
                  <a:gd name="connsiteY14-13864" fmla="*/ 54401 h 343253"/>
                  <a:gd name="connsiteX15-13865" fmla="*/ 125677 w 191162"/>
                  <a:gd name="connsiteY15-13866" fmla="*/ 58429 h 343253"/>
                  <a:gd name="connsiteX16-13867" fmla="*/ 126253 w 191162"/>
                  <a:gd name="connsiteY16-13868" fmla="*/ 58429 h 343253"/>
                  <a:gd name="connsiteX17-13869" fmla="*/ 134549 w 191162"/>
                  <a:gd name="connsiteY17-13870" fmla="*/ 55207 h 343253"/>
                  <a:gd name="connsiteX18-13871" fmla="*/ 146071 w 191162"/>
                  <a:gd name="connsiteY18-13872" fmla="*/ 44618 h 343253"/>
                  <a:gd name="connsiteX19-13873" fmla="*/ 136162 w 191162"/>
                  <a:gd name="connsiteY19-13874" fmla="*/ 114479 h 343253"/>
                  <a:gd name="connsiteX20-13875" fmla="*/ 54815 w 191162"/>
                  <a:gd name="connsiteY20-13876" fmla="*/ 114479 h 343253"/>
                  <a:gd name="connsiteX21-13877" fmla="*/ 45021 w 191162"/>
                  <a:gd name="connsiteY21-13878" fmla="*/ 44618 h 343253"/>
                  <a:gd name="connsiteX22-13879" fmla="*/ 56543 w 191162"/>
                  <a:gd name="connsiteY22-13880" fmla="*/ 55207 h 343253"/>
                  <a:gd name="connsiteX23-13881" fmla="*/ 65415 w 191162"/>
                  <a:gd name="connsiteY23-13882" fmla="*/ 58429 h 343253"/>
                  <a:gd name="connsiteX24-13883" fmla="*/ 73942 w 191162"/>
                  <a:gd name="connsiteY24-13884" fmla="*/ 54401 h 343253"/>
                  <a:gd name="connsiteX25-13885" fmla="*/ 95488 w 191162"/>
                  <a:gd name="connsiteY25-13886" fmla="*/ 30577 h 343253"/>
                  <a:gd name="connsiteX26-13887" fmla="*/ 86380 w 191162"/>
                  <a:gd name="connsiteY26-13888" fmla="*/ 4026 h 343253"/>
                  <a:gd name="connsiteX27-13889" fmla="*/ 191138 w 191162"/>
                  <a:gd name="connsiteY27-13890" fmla="*/ 228034 h 343253"/>
                  <a:gd name="connsiteX28-13891" fmla="*/ 191138 w 191162"/>
                  <a:gd name="connsiteY28-13892" fmla="*/ 231831 h 343253"/>
                  <a:gd name="connsiteX29-13893" fmla="*/ 160022 w 191162"/>
                  <a:gd name="connsiteY29-13894" fmla="*/ 231831 h 343253"/>
                  <a:gd name="connsiteX30-13895" fmla="*/ 160022 w 191162"/>
                  <a:gd name="connsiteY30-13896" fmla="*/ 126788 h 343253"/>
                  <a:gd name="connsiteX31-13897" fmla="*/ 159906 w 191162"/>
                  <a:gd name="connsiteY31-13898" fmla="*/ 122646 h 343253"/>
                  <a:gd name="connsiteX32-13899" fmla="*/ 175234 w 191162"/>
                  <a:gd name="connsiteY32-13900" fmla="*/ 14036 h 343253"/>
                  <a:gd name="connsiteX33-13901" fmla="*/ 172122 w 191162"/>
                  <a:gd name="connsiteY33-13902" fmla="*/ 4026 h 343253"/>
                  <a:gd name="connsiteX34-13903" fmla="*/ 154720 w 191162"/>
                  <a:gd name="connsiteY34-13904" fmla="*/ 3221 h 343253"/>
                  <a:gd name="connsiteX35-13905" fmla="*/ 127062 w 191162"/>
                  <a:gd name="connsiteY35-13906" fmla="*/ 28763 h 343253"/>
                  <a:gd name="connsiteX36-13907" fmla="*/ 104589 w 191162"/>
                  <a:gd name="connsiteY36-13908" fmla="*/ 4026 h 343253"/>
                  <a:gd name="connsiteX37-13909" fmla="*/ 95485 w 191162"/>
                  <a:gd name="connsiteY37-13910" fmla="*/ 0 h 343253"/>
                  <a:gd name="connsiteX38-13911" fmla="*/ 86380 w 191162"/>
                  <a:gd name="connsiteY38-13912" fmla="*/ 4026 h 343253"/>
                  <a:gd name="connsiteX0-13913" fmla="*/ 0 w 191162"/>
                  <a:gd name="connsiteY0-13914" fmla="*/ 256457 h 287788"/>
                  <a:gd name="connsiteX1-13915" fmla="*/ 191162 w 191162"/>
                  <a:gd name="connsiteY1-13916" fmla="*/ 256457 h 287788"/>
                  <a:gd name="connsiteX2-13917" fmla="*/ 174108 w 191162"/>
                  <a:gd name="connsiteY2-13918" fmla="*/ 287788 h 287788"/>
                  <a:gd name="connsiteX3-13919" fmla="*/ 16938 w 191162"/>
                  <a:gd name="connsiteY3-13920" fmla="*/ 287788 h 287788"/>
                  <a:gd name="connsiteX4-13921" fmla="*/ 0 w 191162"/>
                  <a:gd name="connsiteY4-13922" fmla="*/ 256457 h 287788"/>
                  <a:gd name="connsiteX5-13923" fmla="*/ 55606 w 191162"/>
                  <a:gd name="connsiteY5-13924" fmla="*/ 138966 h 287788"/>
                  <a:gd name="connsiteX6-13925" fmla="*/ 135345 w 191162"/>
                  <a:gd name="connsiteY6-13926" fmla="*/ 138966 h 287788"/>
                  <a:gd name="connsiteX7-13927" fmla="*/ 135345 w 191162"/>
                  <a:gd name="connsiteY7-13928" fmla="*/ 219622 h 287788"/>
                  <a:gd name="connsiteX8-13929" fmla="*/ 55606 w 191162"/>
                  <a:gd name="connsiteY8-13930" fmla="*/ 219622 h 287788"/>
                  <a:gd name="connsiteX9-13931" fmla="*/ 55606 w 191162"/>
                  <a:gd name="connsiteY9-13932" fmla="*/ 138966 h 287788"/>
                  <a:gd name="connsiteX10-13933" fmla="*/ 95488 w 191162"/>
                  <a:gd name="connsiteY10-13934" fmla="*/ 30577 h 287788"/>
                  <a:gd name="connsiteX11-13935" fmla="*/ 117150 w 191162"/>
                  <a:gd name="connsiteY11-13936" fmla="*/ 54401 h 287788"/>
                  <a:gd name="connsiteX12-13937" fmla="*/ 125677 w 191162"/>
                  <a:gd name="connsiteY12-13938" fmla="*/ 58429 h 287788"/>
                  <a:gd name="connsiteX13-13939" fmla="*/ 126253 w 191162"/>
                  <a:gd name="connsiteY13-13940" fmla="*/ 58429 h 287788"/>
                  <a:gd name="connsiteX14-13941" fmla="*/ 134549 w 191162"/>
                  <a:gd name="connsiteY14-13942" fmla="*/ 55207 h 287788"/>
                  <a:gd name="connsiteX15-13943" fmla="*/ 146071 w 191162"/>
                  <a:gd name="connsiteY15-13944" fmla="*/ 44618 h 287788"/>
                  <a:gd name="connsiteX16-13945" fmla="*/ 136162 w 191162"/>
                  <a:gd name="connsiteY16-13946" fmla="*/ 114479 h 287788"/>
                  <a:gd name="connsiteX17-13947" fmla="*/ 54815 w 191162"/>
                  <a:gd name="connsiteY17-13948" fmla="*/ 114479 h 287788"/>
                  <a:gd name="connsiteX18-13949" fmla="*/ 45021 w 191162"/>
                  <a:gd name="connsiteY18-13950" fmla="*/ 44618 h 287788"/>
                  <a:gd name="connsiteX19-13951" fmla="*/ 56543 w 191162"/>
                  <a:gd name="connsiteY19-13952" fmla="*/ 55207 h 287788"/>
                  <a:gd name="connsiteX20-13953" fmla="*/ 65415 w 191162"/>
                  <a:gd name="connsiteY20-13954" fmla="*/ 58429 h 287788"/>
                  <a:gd name="connsiteX21-13955" fmla="*/ 73942 w 191162"/>
                  <a:gd name="connsiteY21-13956" fmla="*/ 54401 h 287788"/>
                  <a:gd name="connsiteX22-13957" fmla="*/ 95488 w 191162"/>
                  <a:gd name="connsiteY22-13958" fmla="*/ 30577 h 287788"/>
                  <a:gd name="connsiteX23-13959" fmla="*/ 86380 w 191162"/>
                  <a:gd name="connsiteY23-13960" fmla="*/ 4026 h 287788"/>
                  <a:gd name="connsiteX24-13961" fmla="*/ 191138 w 191162"/>
                  <a:gd name="connsiteY24-13962" fmla="*/ 228034 h 287788"/>
                  <a:gd name="connsiteX25-13963" fmla="*/ 191138 w 191162"/>
                  <a:gd name="connsiteY25-13964" fmla="*/ 231831 h 287788"/>
                  <a:gd name="connsiteX26-13965" fmla="*/ 160022 w 191162"/>
                  <a:gd name="connsiteY26-13966" fmla="*/ 231831 h 287788"/>
                  <a:gd name="connsiteX27-13967" fmla="*/ 160022 w 191162"/>
                  <a:gd name="connsiteY27-13968" fmla="*/ 126788 h 287788"/>
                  <a:gd name="connsiteX28-13969" fmla="*/ 159906 w 191162"/>
                  <a:gd name="connsiteY28-13970" fmla="*/ 122646 h 287788"/>
                  <a:gd name="connsiteX29-13971" fmla="*/ 175234 w 191162"/>
                  <a:gd name="connsiteY29-13972" fmla="*/ 14036 h 287788"/>
                  <a:gd name="connsiteX30-13973" fmla="*/ 172122 w 191162"/>
                  <a:gd name="connsiteY30-13974" fmla="*/ 4026 h 287788"/>
                  <a:gd name="connsiteX31-13975" fmla="*/ 154720 w 191162"/>
                  <a:gd name="connsiteY31-13976" fmla="*/ 3221 h 287788"/>
                  <a:gd name="connsiteX32-13977" fmla="*/ 127062 w 191162"/>
                  <a:gd name="connsiteY32-13978" fmla="*/ 28763 h 287788"/>
                  <a:gd name="connsiteX33-13979" fmla="*/ 104589 w 191162"/>
                  <a:gd name="connsiteY33-13980" fmla="*/ 4026 h 287788"/>
                  <a:gd name="connsiteX34-13981" fmla="*/ 95485 w 191162"/>
                  <a:gd name="connsiteY34-13982" fmla="*/ 0 h 287788"/>
                  <a:gd name="connsiteX35-13983" fmla="*/ 86380 w 191162"/>
                  <a:gd name="connsiteY35-13984" fmla="*/ 4026 h 287788"/>
                  <a:gd name="connsiteX0-13985" fmla="*/ 0 w 191162"/>
                  <a:gd name="connsiteY0-13986" fmla="*/ 256457 h 287788"/>
                  <a:gd name="connsiteX1-13987" fmla="*/ 191162 w 191162"/>
                  <a:gd name="connsiteY1-13988" fmla="*/ 256457 h 287788"/>
                  <a:gd name="connsiteX2-13989" fmla="*/ 174108 w 191162"/>
                  <a:gd name="connsiteY2-13990" fmla="*/ 287788 h 287788"/>
                  <a:gd name="connsiteX3-13991" fmla="*/ 0 w 191162"/>
                  <a:gd name="connsiteY3-13992" fmla="*/ 256457 h 287788"/>
                  <a:gd name="connsiteX4-13993" fmla="*/ 55606 w 191162"/>
                  <a:gd name="connsiteY4-13994" fmla="*/ 138966 h 287788"/>
                  <a:gd name="connsiteX5-13995" fmla="*/ 135345 w 191162"/>
                  <a:gd name="connsiteY5-13996" fmla="*/ 138966 h 287788"/>
                  <a:gd name="connsiteX6-13997" fmla="*/ 135345 w 191162"/>
                  <a:gd name="connsiteY6-13998" fmla="*/ 219622 h 287788"/>
                  <a:gd name="connsiteX7-13999" fmla="*/ 55606 w 191162"/>
                  <a:gd name="connsiteY7-14000" fmla="*/ 219622 h 287788"/>
                  <a:gd name="connsiteX8-14001" fmla="*/ 55606 w 191162"/>
                  <a:gd name="connsiteY8-14002" fmla="*/ 138966 h 287788"/>
                  <a:gd name="connsiteX9-14003" fmla="*/ 95488 w 191162"/>
                  <a:gd name="connsiteY9-14004" fmla="*/ 30577 h 287788"/>
                  <a:gd name="connsiteX10-14005" fmla="*/ 117150 w 191162"/>
                  <a:gd name="connsiteY10-14006" fmla="*/ 54401 h 287788"/>
                  <a:gd name="connsiteX11-14007" fmla="*/ 125677 w 191162"/>
                  <a:gd name="connsiteY11-14008" fmla="*/ 58429 h 287788"/>
                  <a:gd name="connsiteX12-14009" fmla="*/ 126253 w 191162"/>
                  <a:gd name="connsiteY12-14010" fmla="*/ 58429 h 287788"/>
                  <a:gd name="connsiteX13-14011" fmla="*/ 134549 w 191162"/>
                  <a:gd name="connsiteY13-14012" fmla="*/ 55207 h 287788"/>
                  <a:gd name="connsiteX14-14013" fmla="*/ 146071 w 191162"/>
                  <a:gd name="connsiteY14-14014" fmla="*/ 44618 h 287788"/>
                  <a:gd name="connsiteX15-14015" fmla="*/ 136162 w 191162"/>
                  <a:gd name="connsiteY15-14016" fmla="*/ 114479 h 287788"/>
                  <a:gd name="connsiteX16-14017" fmla="*/ 54815 w 191162"/>
                  <a:gd name="connsiteY16-14018" fmla="*/ 114479 h 287788"/>
                  <a:gd name="connsiteX17-14019" fmla="*/ 45021 w 191162"/>
                  <a:gd name="connsiteY17-14020" fmla="*/ 44618 h 287788"/>
                  <a:gd name="connsiteX18-14021" fmla="*/ 56543 w 191162"/>
                  <a:gd name="connsiteY18-14022" fmla="*/ 55207 h 287788"/>
                  <a:gd name="connsiteX19-14023" fmla="*/ 65415 w 191162"/>
                  <a:gd name="connsiteY19-14024" fmla="*/ 58429 h 287788"/>
                  <a:gd name="connsiteX20-14025" fmla="*/ 73942 w 191162"/>
                  <a:gd name="connsiteY20-14026" fmla="*/ 54401 h 287788"/>
                  <a:gd name="connsiteX21-14027" fmla="*/ 95488 w 191162"/>
                  <a:gd name="connsiteY21-14028" fmla="*/ 30577 h 287788"/>
                  <a:gd name="connsiteX22-14029" fmla="*/ 86380 w 191162"/>
                  <a:gd name="connsiteY22-14030" fmla="*/ 4026 h 287788"/>
                  <a:gd name="connsiteX23-14031" fmla="*/ 191138 w 191162"/>
                  <a:gd name="connsiteY23-14032" fmla="*/ 228034 h 287788"/>
                  <a:gd name="connsiteX24-14033" fmla="*/ 191138 w 191162"/>
                  <a:gd name="connsiteY24-14034" fmla="*/ 231831 h 287788"/>
                  <a:gd name="connsiteX25-14035" fmla="*/ 160022 w 191162"/>
                  <a:gd name="connsiteY25-14036" fmla="*/ 231831 h 287788"/>
                  <a:gd name="connsiteX26-14037" fmla="*/ 160022 w 191162"/>
                  <a:gd name="connsiteY26-14038" fmla="*/ 126788 h 287788"/>
                  <a:gd name="connsiteX27-14039" fmla="*/ 159906 w 191162"/>
                  <a:gd name="connsiteY27-14040" fmla="*/ 122646 h 287788"/>
                  <a:gd name="connsiteX28-14041" fmla="*/ 175234 w 191162"/>
                  <a:gd name="connsiteY28-14042" fmla="*/ 14036 h 287788"/>
                  <a:gd name="connsiteX29-14043" fmla="*/ 172122 w 191162"/>
                  <a:gd name="connsiteY29-14044" fmla="*/ 4026 h 287788"/>
                  <a:gd name="connsiteX30-14045" fmla="*/ 154720 w 191162"/>
                  <a:gd name="connsiteY30-14046" fmla="*/ 3221 h 287788"/>
                  <a:gd name="connsiteX31-14047" fmla="*/ 127062 w 191162"/>
                  <a:gd name="connsiteY31-14048" fmla="*/ 28763 h 287788"/>
                  <a:gd name="connsiteX32-14049" fmla="*/ 104589 w 191162"/>
                  <a:gd name="connsiteY32-14050" fmla="*/ 4026 h 287788"/>
                  <a:gd name="connsiteX33-14051" fmla="*/ 95485 w 191162"/>
                  <a:gd name="connsiteY33-14052" fmla="*/ 0 h 287788"/>
                  <a:gd name="connsiteX34-14053" fmla="*/ 86380 w 191162"/>
                  <a:gd name="connsiteY34-14054" fmla="*/ 4026 h 287788"/>
                  <a:gd name="connsiteX0-14055" fmla="*/ 129087 w 146141"/>
                  <a:gd name="connsiteY0-14056" fmla="*/ 287788 h 287788"/>
                  <a:gd name="connsiteX1-14057" fmla="*/ 146141 w 146141"/>
                  <a:gd name="connsiteY1-14058" fmla="*/ 256457 h 287788"/>
                  <a:gd name="connsiteX2-14059" fmla="*/ 129087 w 146141"/>
                  <a:gd name="connsiteY2-14060" fmla="*/ 287788 h 287788"/>
                  <a:gd name="connsiteX3-14061" fmla="*/ 10585 w 146141"/>
                  <a:gd name="connsiteY3-14062" fmla="*/ 138966 h 287788"/>
                  <a:gd name="connsiteX4-14063" fmla="*/ 90324 w 146141"/>
                  <a:gd name="connsiteY4-14064" fmla="*/ 138966 h 287788"/>
                  <a:gd name="connsiteX5-14065" fmla="*/ 90324 w 146141"/>
                  <a:gd name="connsiteY5-14066" fmla="*/ 219622 h 287788"/>
                  <a:gd name="connsiteX6-14067" fmla="*/ 10585 w 146141"/>
                  <a:gd name="connsiteY6-14068" fmla="*/ 219622 h 287788"/>
                  <a:gd name="connsiteX7-14069" fmla="*/ 10585 w 146141"/>
                  <a:gd name="connsiteY7-14070" fmla="*/ 138966 h 287788"/>
                  <a:gd name="connsiteX8-14071" fmla="*/ 50467 w 146141"/>
                  <a:gd name="connsiteY8-14072" fmla="*/ 30577 h 287788"/>
                  <a:gd name="connsiteX9-14073" fmla="*/ 72129 w 146141"/>
                  <a:gd name="connsiteY9-14074" fmla="*/ 54401 h 287788"/>
                  <a:gd name="connsiteX10-14075" fmla="*/ 80656 w 146141"/>
                  <a:gd name="connsiteY10-14076" fmla="*/ 58429 h 287788"/>
                  <a:gd name="connsiteX11-14077" fmla="*/ 81232 w 146141"/>
                  <a:gd name="connsiteY11-14078" fmla="*/ 58429 h 287788"/>
                  <a:gd name="connsiteX12-14079" fmla="*/ 89528 w 146141"/>
                  <a:gd name="connsiteY12-14080" fmla="*/ 55207 h 287788"/>
                  <a:gd name="connsiteX13-14081" fmla="*/ 101050 w 146141"/>
                  <a:gd name="connsiteY13-14082" fmla="*/ 44618 h 287788"/>
                  <a:gd name="connsiteX14-14083" fmla="*/ 91141 w 146141"/>
                  <a:gd name="connsiteY14-14084" fmla="*/ 114479 h 287788"/>
                  <a:gd name="connsiteX15-14085" fmla="*/ 9794 w 146141"/>
                  <a:gd name="connsiteY15-14086" fmla="*/ 114479 h 287788"/>
                  <a:gd name="connsiteX16-14087" fmla="*/ 0 w 146141"/>
                  <a:gd name="connsiteY16-14088" fmla="*/ 44618 h 287788"/>
                  <a:gd name="connsiteX17-14089" fmla="*/ 11522 w 146141"/>
                  <a:gd name="connsiteY17-14090" fmla="*/ 55207 h 287788"/>
                  <a:gd name="connsiteX18-14091" fmla="*/ 20394 w 146141"/>
                  <a:gd name="connsiteY18-14092" fmla="*/ 58429 h 287788"/>
                  <a:gd name="connsiteX19-14093" fmla="*/ 28921 w 146141"/>
                  <a:gd name="connsiteY19-14094" fmla="*/ 54401 h 287788"/>
                  <a:gd name="connsiteX20-14095" fmla="*/ 50467 w 146141"/>
                  <a:gd name="connsiteY20-14096" fmla="*/ 30577 h 287788"/>
                  <a:gd name="connsiteX21-14097" fmla="*/ 41359 w 146141"/>
                  <a:gd name="connsiteY21-14098" fmla="*/ 4026 h 287788"/>
                  <a:gd name="connsiteX22-14099" fmla="*/ 146117 w 146141"/>
                  <a:gd name="connsiteY22-14100" fmla="*/ 228034 h 287788"/>
                  <a:gd name="connsiteX23-14101" fmla="*/ 146117 w 146141"/>
                  <a:gd name="connsiteY23-14102" fmla="*/ 231831 h 287788"/>
                  <a:gd name="connsiteX24-14103" fmla="*/ 115001 w 146141"/>
                  <a:gd name="connsiteY24-14104" fmla="*/ 231831 h 287788"/>
                  <a:gd name="connsiteX25-14105" fmla="*/ 115001 w 146141"/>
                  <a:gd name="connsiteY25-14106" fmla="*/ 126788 h 287788"/>
                  <a:gd name="connsiteX26-14107" fmla="*/ 114885 w 146141"/>
                  <a:gd name="connsiteY26-14108" fmla="*/ 122646 h 287788"/>
                  <a:gd name="connsiteX27-14109" fmla="*/ 130213 w 146141"/>
                  <a:gd name="connsiteY27-14110" fmla="*/ 14036 h 287788"/>
                  <a:gd name="connsiteX28-14111" fmla="*/ 127101 w 146141"/>
                  <a:gd name="connsiteY28-14112" fmla="*/ 4026 h 287788"/>
                  <a:gd name="connsiteX29-14113" fmla="*/ 109699 w 146141"/>
                  <a:gd name="connsiteY29-14114" fmla="*/ 3221 h 287788"/>
                  <a:gd name="connsiteX30-14115" fmla="*/ 82041 w 146141"/>
                  <a:gd name="connsiteY30-14116" fmla="*/ 28763 h 287788"/>
                  <a:gd name="connsiteX31-14117" fmla="*/ 59568 w 146141"/>
                  <a:gd name="connsiteY31-14118" fmla="*/ 4026 h 287788"/>
                  <a:gd name="connsiteX32-14119" fmla="*/ 50464 w 146141"/>
                  <a:gd name="connsiteY32-14120" fmla="*/ 0 h 287788"/>
                  <a:gd name="connsiteX33-14121" fmla="*/ 41359 w 146141"/>
                  <a:gd name="connsiteY33-14122" fmla="*/ 4026 h 287788"/>
                  <a:gd name="connsiteX0-14123" fmla="*/ 10585 w 146117"/>
                  <a:gd name="connsiteY0-14124" fmla="*/ 138966 h 231831"/>
                  <a:gd name="connsiteX1-14125" fmla="*/ 90324 w 146117"/>
                  <a:gd name="connsiteY1-14126" fmla="*/ 138966 h 231831"/>
                  <a:gd name="connsiteX2-14127" fmla="*/ 90324 w 146117"/>
                  <a:gd name="connsiteY2-14128" fmla="*/ 219622 h 231831"/>
                  <a:gd name="connsiteX3-14129" fmla="*/ 10585 w 146117"/>
                  <a:gd name="connsiteY3-14130" fmla="*/ 219622 h 231831"/>
                  <a:gd name="connsiteX4-14131" fmla="*/ 10585 w 146117"/>
                  <a:gd name="connsiteY4-14132" fmla="*/ 138966 h 231831"/>
                  <a:gd name="connsiteX5-14133" fmla="*/ 50467 w 146117"/>
                  <a:gd name="connsiteY5-14134" fmla="*/ 30577 h 231831"/>
                  <a:gd name="connsiteX6-14135" fmla="*/ 72129 w 146117"/>
                  <a:gd name="connsiteY6-14136" fmla="*/ 54401 h 231831"/>
                  <a:gd name="connsiteX7-14137" fmla="*/ 80656 w 146117"/>
                  <a:gd name="connsiteY7-14138" fmla="*/ 58429 h 231831"/>
                  <a:gd name="connsiteX8-14139" fmla="*/ 81232 w 146117"/>
                  <a:gd name="connsiteY8-14140" fmla="*/ 58429 h 231831"/>
                  <a:gd name="connsiteX9-14141" fmla="*/ 89528 w 146117"/>
                  <a:gd name="connsiteY9-14142" fmla="*/ 55207 h 231831"/>
                  <a:gd name="connsiteX10-14143" fmla="*/ 101050 w 146117"/>
                  <a:gd name="connsiteY10-14144" fmla="*/ 44618 h 231831"/>
                  <a:gd name="connsiteX11-14145" fmla="*/ 91141 w 146117"/>
                  <a:gd name="connsiteY11-14146" fmla="*/ 114479 h 231831"/>
                  <a:gd name="connsiteX12-14147" fmla="*/ 9794 w 146117"/>
                  <a:gd name="connsiteY12-14148" fmla="*/ 114479 h 231831"/>
                  <a:gd name="connsiteX13-14149" fmla="*/ 0 w 146117"/>
                  <a:gd name="connsiteY13-14150" fmla="*/ 44618 h 231831"/>
                  <a:gd name="connsiteX14-14151" fmla="*/ 11522 w 146117"/>
                  <a:gd name="connsiteY14-14152" fmla="*/ 55207 h 231831"/>
                  <a:gd name="connsiteX15-14153" fmla="*/ 20394 w 146117"/>
                  <a:gd name="connsiteY15-14154" fmla="*/ 58429 h 231831"/>
                  <a:gd name="connsiteX16-14155" fmla="*/ 28921 w 146117"/>
                  <a:gd name="connsiteY16-14156" fmla="*/ 54401 h 231831"/>
                  <a:gd name="connsiteX17-14157" fmla="*/ 50467 w 146117"/>
                  <a:gd name="connsiteY17-14158" fmla="*/ 30577 h 231831"/>
                  <a:gd name="connsiteX18-14159" fmla="*/ 41359 w 146117"/>
                  <a:gd name="connsiteY18-14160" fmla="*/ 4026 h 231831"/>
                  <a:gd name="connsiteX19-14161" fmla="*/ 146117 w 146117"/>
                  <a:gd name="connsiteY19-14162" fmla="*/ 228034 h 231831"/>
                  <a:gd name="connsiteX20-14163" fmla="*/ 146117 w 146117"/>
                  <a:gd name="connsiteY20-14164" fmla="*/ 231831 h 231831"/>
                  <a:gd name="connsiteX21-14165" fmla="*/ 115001 w 146117"/>
                  <a:gd name="connsiteY21-14166" fmla="*/ 231831 h 231831"/>
                  <a:gd name="connsiteX22-14167" fmla="*/ 115001 w 146117"/>
                  <a:gd name="connsiteY22-14168" fmla="*/ 126788 h 231831"/>
                  <a:gd name="connsiteX23-14169" fmla="*/ 114885 w 146117"/>
                  <a:gd name="connsiteY23-14170" fmla="*/ 122646 h 231831"/>
                  <a:gd name="connsiteX24-14171" fmla="*/ 130213 w 146117"/>
                  <a:gd name="connsiteY24-14172" fmla="*/ 14036 h 231831"/>
                  <a:gd name="connsiteX25-14173" fmla="*/ 127101 w 146117"/>
                  <a:gd name="connsiteY25-14174" fmla="*/ 4026 h 231831"/>
                  <a:gd name="connsiteX26-14175" fmla="*/ 109699 w 146117"/>
                  <a:gd name="connsiteY26-14176" fmla="*/ 3221 h 231831"/>
                  <a:gd name="connsiteX27-14177" fmla="*/ 82041 w 146117"/>
                  <a:gd name="connsiteY27-14178" fmla="*/ 28763 h 231831"/>
                  <a:gd name="connsiteX28-14179" fmla="*/ 59568 w 146117"/>
                  <a:gd name="connsiteY28-14180" fmla="*/ 4026 h 231831"/>
                  <a:gd name="connsiteX29-14181" fmla="*/ 50464 w 146117"/>
                  <a:gd name="connsiteY29-14182" fmla="*/ 0 h 231831"/>
                  <a:gd name="connsiteX30-14183" fmla="*/ 41359 w 146117"/>
                  <a:gd name="connsiteY30-14184" fmla="*/ 4026 h 231831"/>
                  <a:gd name="connsiteX0-14185" fmla="*/ 10585 w 146117"/>
                  <a:gd name="connsiteY0-14186" fmla="*/ 138966 h 231831"/>
                  <a:gd name="connsiteX1-14187" fmla="*/ 90324 w 146117"/>
                  <a:gd name="connsiteY1-14188" fmla="*/ 138966 h 231831"/>
                  <a:gd name="connsiteX2-14189" fmla="*/ 90324 w 146117"/>
                  <a:gd name="connsiteY2-14190" fmla="*/ 219622 h 231831"/>
                  <a:gd name="connsiteX3-14191" fmla="*/ 10585 w 146117"/>
                  <a:gd name="connsiteY3-14192" fmla="*/ 219622 h 231831"/>
                  <a:gd name="connsiteX4-14193" fmla="*/ 10585 w 146117"/>
                  <a:gd name="connsiteY4-14194" fmla="*/ 138966 h 231831"/>
                  <a:gd name="connsiteX5-14195" fmla="*/ 50467 w 146117"/>
                  <a:gd name="connsiteY5-14196" fmla="*/ 30577 h 231831"/>
                  <a:gd name="connsiteX6-14197" fmla="*/ 72129 w 146117"/>
                  <a:gd name="connsiteY6-14198" fmla="*/ 54401 h 231831"/>
                  <a:gd name="connsiteX7-14199" fmla="*/ 80656 w 146117"/>
                  <a:gd name="connsiteY7-14200" fmla="*/ 58429 h 231831"/>
                  <a:gd name="connsiteX8-14201" fmla="*/ 81232 w 146117"/>
                  <a:gd name="connsiteY8-14202" fmla="*/ 58429 h 231831"/>
                  <a:gd name="connsiteX9-14203" fmla="*/ 89528 w 146117"/>
                  <a:gd name="connsiteY9-14204" fmla="*/ 55207 h 231831"/>
                  <a:gd name="connsiteX10-14205" fmla="*/ 101050 w 146117"/>
                  <a:gd name="connsiteY10-14206" fmla="*/ 44618 h 231831"/>
                  <a:gd name="connsiteX11-14207" fmla="*/ 91141 w 146117"/>
                  <a:gd name="connsiteY11-14208" fmla="*/ 114479 h 231831"/>
                  <a:gd name="connsiteX12-14209" fmla="*/ 9794 w 146117"/>
                  <a:gd name="connsiteY12-14210" fmla="*/ 114479 h 231831"/>
                  <a:gd name="connsiteX13-14211" fmla="*/ 0 w 146117"/>
                  <a:gd name="connsiteY13-14212" fmla="*/ 44618 h 231831"/>
                  <a:gd name="connsiteX14-14213" fmla="*/ 11522 w 146117"/>
                  <a:gd name="connsiteY14-14214" fmla="*/ 55207 h 231831"/>
                  <a:gd name="connsiteX15-14215" fmla="*/ 20394 w 146117"/>
                  <a:gd name="connsiteY15-14216" fmla="*/ 58429 h 231831"/>
                  <a:gd name="connsiteX16-14217" fmla="*/ 28921 w 146117"/>
                  <a:gd name="connsiteY16-14218" fmla="*/ 54401 h 231831"/>
                  <a:gd name="connsiteX17-14219" fmla="*/ 50467 w 146117"/>
                  <a:gd name="connsiteY17-14220" fmla="*/ 30577 h 231831"/>
                  <a:gd name="connsiteX18-14221" fmla="*/ 41359 w 146117"/>
                  <a:gd name="connsiteY18-14222" fmla="*/ 4026 h 231831"/>
                  <a:gd name="connsiteX19-14223" fmla="*/ 146117 w 146117"/>
                  <a:gd name="connsiteY19-14224" fmla="*/ 228034 h 231831"/>
                  <a:gd name="connsiteX20-14225" fmla="*/ 146117 w 146117"/>
                  <a:gd name="connsiteY20-14226" fmla="*/ 231831 h 231831"/>
                  <a:gd name="connsiteX21-14227" fmla="*/ 115001 w 146117"/>
                  <a:gd name="connsiteY21-14228" fmla="*/ 126788 h 231831"/>
                  <a:gd name="connsiteX22-14229" fmla="*/ 114885 w 146117"/>
                  <a:gd name="connsiteY22-14230" fmla="*/ 122646 h 231831"/>
                  <a:gd name="connsiteX23-14231" fmla="*/ 130213 w 146117"/>
                  <a:gd name="connsiteY23-14232" fmla="*/ 14036 h 231831"/>
                  <a:gd name="connsiteX24-14233" fmla="*/ 127101 w 146117"/>
                  <a:gd name="connsiteY24-14234" fmla="*/ 4026 h 231831"/>
                  <a:gd name="connsiteX25-14235" fmla="*/ 109699 w 146117"/>
                  <a:gd name="connsiteY25-14236" fmla="*/ 3221 h 231831"/>
                  <a:gd name="connsiteX26-14237" fmla="*/ 82041 w 146117"/>
                  <a:gd name="connsiteY26-14238" fmla="*/ 28763 h 231831"/>
                  <a:gd name="connsiteX27-14239" fmla="*/ 59568 w 146117"/>
                  <a:gd name="connsiteY27-14240" fmla="*/ 4026 h 231831"/>
                  <a:gd name="connsiteX28-14241" fmla="*/ 50464 w 146117"/>
                  <a:gd name="connsiteY28-14242" fmla="*/ 0 h 231831"/>
                  <a:gd name="connsiteX29-14243" fmla="*/ 41359 w 146117"/>
                  <a:gd name="connsiteY29-14244" fmla="*/ 4026 h 231831"/>
                  <a:gd name="connsiteX0-14245" fmla="*/ 10585 w 146117"/>
                  <a:gd name="connsiteY0-14246" fmla="*/ 138966 h 228034"/>
                  <a:gd name="connsiteX1-14247" fmla="*/ 90324 w 146117"/>
                  <a:gd name="connsiteY1-14248" fmla="*/ 138966 h 228034"/>
                  <a:gd name="connsiteX2-14249" fmla="*/ 90324 w 146117"/>
                  <a:gd name="connsiteY2-14250" fmla="*/ 219622 h 228034"/>
                  <a:gd name="connsiteX3-14251" fmla="*/ 10585 w 146117"/>
                  <a:gd name="connsiteY3-14252" fmla="*/ 219622 h 228034"/>
                  <a:gd name="connsiteX4-14253" fmla="*/ 10585 w 146117"/>
                  <a:gd name="connsiteY4-14254" fmla="*/ 138966 h 228034"/>
                  <a:gd name="connsiteX5-14255" fmla="*/ 50467 w 146117"/>
                  <a:gd name="connsiteY5-14256" fmla="*/ 30577 h 228034"/>
                  <a:gd name="connsiteX6-14257" fmla="*/ 72129 w 146117"/>
                  <a:gd name="connsiteY6-14258" fmla="*/ 54401 h 228034"/>
                  <a:gd name="connsiteX7-14259" fmla="*/ 80656 w 146117"/>
                  <a:gd name="connsiteY7-14260" fmla="*/ 58429 h 228034"/>
                  <a:gd name="connsiteX8-14261" fmla="*/ 81232 w 146117"/>
                  <a:gd name="connsiteY8-14262" fmla="*/ 58429 h 228034"/>
                  <a:gd name="connsiteX9-14263" fmla="*/ 89528 w 146117"/>
                  <a:gd name="connsiteY9-14264" fmla="*/ 55207 h 228034"/>
                  <a:gd name="connsiteX10-14265" fmla="*/ 101050 w 146117"/>
                  <a:gd name="connsiteY10-14266" fmla="*/ 44618 h 228034"/>
                  <a:gd name="connsiteX11-14267" fmla="*/ 91141 w 146117"/>
                  <a:gd name="connsiteY11-14268" fmla="*/ 114479 h 228034"/>
                  <a:gd name="connsiteX12-14269" fmla="*/ 9794 w 146117"/>
                  <a:gd name="connsiteY12-14270" fmla="*/ 114479 h 228034"/>
                  <a:gd name="connsiteX13-14271" fmla="*/ 0 w 146117"/>
                  <a:gd name="connsiteY13-14272" fmla="*/ 44618 h 228034"/>
                  <a:gd name="connsiteX14-14273" fmla="*/ 11522 w 146117"/>
                  <a:gd name="connsiteY14-14274" fmla="*/ 55207 h 228034"/>
                  <a:gd name="connsiteX15-14275" fmla="*/ 20394 w 146117"/>
                  <a:gd name="connsiteY15-14276" fmla="*/ 58429 h 228034"/>
                  <a:gd name="connsiteX16-14277" fmla="*/ 28921 w 146117"/>
                  <a:gd name="connsiteY16-14278" fmla="*/ 54401 h 228034"/>
                  <a:gd name="connsiteX17-14279" fmla="*/ 50467 w 146117"/>
                  <a:gd name="connsiteY17-14280" fmla="*/ 30577 h 228034"/>
                  <a:gd name="connsiteX18-14281" fmla="*/ 41359 w 146117"/>
                  <a:gd name="connsiteY18-14282" fmla="*/ 4026 h 228034"/>
                  <a:gd name="connsiteX19-14283" fmla="*/ 146117 w 146117"/>
                  <a:gd name="connsiteY19-14284" fmla="*/ 228034 h 228034"/>
                  <a:gd name="connsiteX20-14285" fmla="*/ 115001 w 146117"/>
                  <a:gd name="connsiteY20-14286" fmla="*/ 126788 h 228034"/>
                  <a:gd name="connsiteX21-14287" fmla="*/ 114885 w 146117"/>
                  <a:gd name="connsiteY21-14288" fmla="*/ 122646 h 228034"/>
                  <a:gd name="connsiteX22-14289" fmla="*/ 130213 w 146117"/>
                  <a:gd name="connsiteY22-14290" fmla="*/ 14036 h 228034"/>
                  <a:gd name="connsiteX23-14291" fmla="*/ 127101 w 146117"/>
                  <a:gd name="connsiteY23-14292" fmla="*/ 4026 h 228034"/>
                  <a:gd name="connsiteX24-14293" fmla="*/ 109699 w 146117"/>
                  <a:gd name="connsiteY24-14294" fmla="*/ 3221 h 228034"/>
                  <a:gd name="connsiteX25-14295" fmla="*/ 82041 w 146117"/>
                  <a:gd name="connsiteY25-14296" fmla="*/ 28763 h 228034"/>
                  <a:gd name="connsiteX26-14297" fmla="*/ 59568 w 146117"/>
                  <a:gd name="connsiteY26-14298" fmla="*/ 4026 h 228034"/>
                  <a:gd name="connsiteX27-14299" fmla="*/ 50464 w 146117"/>
                  <a:gd name="connsiteY27-14300" fmla="*/ 0 h 228034"/>
                  <a:gd name="connsiteX28-14301" fmla="*/ 41359 w 146117"/>
                  <a:gd name="connsiteY28-14302" fmla="*/ 4026 h 228034"/>
                  <a:gd name="connsiteX0-14303" fmla="*/ 10585 w 130367"/>
                  <a:gd name="connsiteY0-14304" fmla="*/ 138966 h 219622"/>
                  <a:gd name="connsiteX1-14305" fmla="*/ 90324 w 130367"/>
                  <a:gd name="connsiteY1-14306" fmla="*/ 138966 h 219622"/>
                  <a:gd name="connsiteX2-14307" fmla="*/ 90324 w 130367"/>
                  <a:gd name="connsiteY2-14308" fmla="*/ 219622 h 219622"/>
                  <a:gd name="connsiteX3-14309" fmla="*/ 10585 w 130367"/>
                  <a:gd name="connsiteY3-14310" fmla="*/ 219622 h 219622"/>
                  <a:gd name="connsiteX4-14311" fmla="*/ 10585 w 130367"/>
                  <a:gd name="connsiteY4-14312" fmla="*/ 138966 h 219622"/>
                  <a:gd name="connsiteX5-14313" fmla="*/ 50467 w 130367"/>
                  <a:gd name="connsiteY5-14314" fmla="*/ 30577 h 219622"/>
                  <a:gd name="connsiteX6-14315" fmla="*/ 72129 w 130367"/>
                  <a:gd name="connsiteY6-14316" fmla="*/ 54401 h 219622"/>
                  <a:gd name="connsiteX7-14317" fmla="*/ 80656 w 130367"/>
                  <a:gd name="connsiteY7-14318" fmla="*/ 58429 h 219622"/>
                  <a:gd name="connsiteX8-14319" fmla="*/ 81232 w 130367"/>
                  <a:gd name="connsiteY8-14320" fmla="*/ 58429 h 219622"/>
                  <a:gd name="connsiteX9-14321" fmla="*/ 89528 w 130367"/>
                  <a:gd name="connsiteY9-14322" fmla="*/ 55207 h 219622"/>
                  <a:gd name="connsiteX10-14323" fmla="*/ 101050 w 130367"/>
                  <a:gd name="connsiteY10-14324" fmla="*/ 44618 h 219622"/>
                  <a:gd name="connsiteX11-14325" fmla="*/ 91141 w 130367"/>
                  <a:gd name="connsiteY11-14326" fmla="*/ 114479 h 219622"/>
                  <a:gd name="connsiteX12-14327" fmla="*/ 9794 w 130367"/>
                  <a:gd name="connsiteY12-14328" fmla="*/ 114479 h 219622"/>
                  <a:gd name="connsiteX13-14329" fmla="*/ 0 w 130367"/>
                  <a:gd name="connsiteY13-14330" fmla="*/ 44618 h 219622"/>
                  <a:gd name="connsiteX14-14331" fmla="*/ 11522 w 130367"/>
                  <a:gd name="connsiteY14-14332" fmla="*/ 55207 h 219622"/>
                  <a:gd name="connsiteX15-14333" fmla="*/ 20394 w 130367"/>
                  <a:gd name="connsiteY15-14334" fmla="*/ 58429 h 219622"/>
                  <a:gd name="connsiteX16-14335" fmla="*/ 28921 w 130367"/>
                  <a:gd name="connsiteY16-14336" fmla="*/ 54401 h 219622"/>
                  <a:gd name="connsiteX17-14337" fmla="*/ 50467 w 130367"/>
                  <a:gd name="connsiteY17-14338" fmla="*/ 30577 h 219622"/>
                  <a:gd name="connsiteX18-14339" fmla="*/ 41359 w 130367"/>
                  <a:gd name="connsiteY18-14340" fmla="*/ 4026 h 219622"/>
                  <a:gd name="connsiteX19-14341" fmla="*/ 115001 w 130367"/>
                  <a:gd name="connsiteY19-14342" fmla="*/ 126788 h 219622"/>
                  <a:gd name="connsiteX20-14343" fmla="*/ 114885 w 130367"/>
                  <a:gd name="connsiteY20-14344" fmla="*/ 122646 h 219622"/>
                  <a:gd name="connsiteX21-14345" fmla="*/ 130213 w 130367"/>
                  <a:gd name="connsiteY21-14346" fmla="*/ 14036 h 219622"/>
                  <a:gd name="connsiteX22-14347" fmla="*/ 127101 w 130367"/>
                  <a:gd name="connsiteY22-14348" fmla="*/ 4026 h 219622"/>
                  <a:gd name="connsiteX23-14349" fmla="*/ 109699 w 130367"/>
                  <a:gd name="connsiteY23-14350" fmla="*/ 3221 h 219622"/>
                  <a:gd name="connsiteX24-14351" fmla="*/ 82041 w 130367"/>
                  <a:gd name="connsiteY24-14352" fmla="*/ 28763 h 219622"/>
                  <a:gd name="connsiteX25-14353" fmla="*/ 59568 w 130367"/>
                  <a:gd name="connsiteY25-14354" fmla="*/ 4026 h 219622"/>
                  <a:gd name="connsiteX26-14355" fmla="*/ 50464 w 130367"/>
                  <a:gd name="connsiteY26-14356" fmla="*/ 0 h 219622"/>
                  <a:gd name="connsiteX27-14357" fmla="*/ 41359 w 130367"/>
                  <a:gd name="connsiteY27-14358" fmla="*/ 4026 h 219622"/>
                  <a:gd name="connsiteX0-14359" fmla="*/ 10585 w 130367"/>
                  <a:gd name="connsiteY0-14360" fmla="*/ 138966 h 219622"/>
                  <a:gd name="connsiteX1-14361" fmla="*/ 90324 w 130367"/>
                  <a:gd name="connsiteY1-14362" fmla="*/ 138966 h 219622"/>
                  <a:gd name="connsiteX2-14363" fmla="*/ 90324 w 130367"/>
                  <a:gd name="connsiteY2-14364" fmla="*/ 219622 h 219622"/>
                  <a:gd name="connsiteX3-14365" fmla="*/ 10585 w 130367"/>
                  <a:gd name="connsiteY3-14366" fmla="*/ 219622 h 219622"/>
                  <a:gd name="connsiteX4-14367" fmla="*/ 10585 w 130367"/>
                  <a:gd name="connsiteY4-14368" fmla="*/ 138966 h 219622"/>
                  <a:gd name="connsiteX5-14369" fmla="*/ 50467 w 130367"/>
                  <a:gd name="connsiteY5-14370" fmla="*/ 30577 h 219622"/>
                  <a:gd name="connsiteX6-14371" fmla="*/ 72129 w 130367"/>
                  <a:gd name="connsiteY6-14372" fmla="*/ 54401 h 219622"/>
                  <a:gd name="connsiteX7-14373" fmla="*/ 80656 w 130367"/>
                  <a:gd name="connsiteY7-14374" fmla="*/ 58429 h 219622"/>
                  <a:gd name="connsiteX8-14375" fmla="*/ 81232 w 130367"/>
                  <a:gd name="connsiteY8-14376" fmla="*/ 58429 h 219622"/>
                  <a:gd name="connsiteX9-14377" fmla="*/ 89528 w 130367"/>
                  <a:gd name="connsiteY9-14378" fmla="*/ 55207 h 219622"/>
                  <a:gd name="connsiteX10-14379" fmla="*/ 101050 w 130367"/>
                  <a:gd name="connsiteY10-14380" fmla="*/ 44618 h 219622"/>
                  <a:gd name="connsiteX11-14381" fmla="*/ 91141 w 130367"/>
                  <a:gd name="connsiteY11-14382" fmla="*/ 114479 h 219622"/>
                  <a:gd name="connsiteX12-14383" fmla="*/ 9794 w 130367"/>
                  <a:gd name="connsiteY12-14384" fmla="*/ 114479 h 219622"/>
                  <a:gd name="connsiteX13-14385" fmla="*/ 0 w 130367"/>
                  <a:gd name="connsiteY13-14386" fmla="*/ 44618 h 219622"/>
                  <a:gd name="connsiteX14-14387" fmla="*/ 11522 w 130367"/>
                  <a:gd name="connsiteY14-14388" fmla="*/ 55207 h 219622"/>
                  <a:gd name="connsiteX15-14389" fmla="*/ 20394 w 130367"/>
                  <a:gd name="connsiteY15-14390" fmla="*/ 58429 h 219622"/>
                  <a:gd name="connsiteX16-14391" fmla="*/ 28921 w 130367"/>
                  <a:gd name="connsiteY16-14392" fmla="*/ 54401 h 219622"/>
                  <a:gd name="connsiteX17-14393" fmla="*/ 50467 w 130367"/>
                  <a:gd name="connsiteY17-14394" fmla="*/ 30577 h 219622"/>
                  <a:gd name="connsiteX18-14395" fmla="*/ 41359 w 130367"/>
                  <a:gd name="connsiteY18-14396" fmla="*/ 4026 h 219622"/>
                  <a:gd name="connsiteX19-14397" fmla="*/ 115001 w 130367"/>
                  <a:gd name="connsiteY19-14398" fmla="*/ 126788 h 219622"/>
                  <a:gd name="connsiteX20-14399" fmla="*/ 130213 w 130367"/>
                  <a:gd name="connsiteY20-14400" fmla="*/ 14036 h 219622"/>
                  <a:gd name="connsiteX21-14401" fmla="*/ 127101 w 130367"/>
                  <a:gd name="connsiteY21-14402" fmla="*/ 4026 h 219622"/>
                  <a:gd name="connsiteX22-14403" fmla="*/ 109699 w 130367"/>
                  <a:gd name="connsiteY22-14404" fmla="*/ 3221 h 219622"/>
                  <a:gd name="connsiteX23-14405" fmla="*/ 82041 w 130367"/>
                  <a:gd name="connsiteY23-14406" fmla="*/ 28763 h 219622"/>
                  <a:gd name="connsiteX24-14407" fmla="*/ 59568 w 130367"/>
                  <a:gd name="connsiteY24-14408" fmla="*/ 4026 h 219622"/>
                  <a:gd name="connsiteX25-14409" fmla="*/ 50464 w 130367"/>
                  <a:gd name="connsiteY25-14410" fmla="*/ 0 h 219622"/>
                  <a:gd name="connsiteX26-14411" fmla="*/ 41359 w 130367"/>
                  <a:gd name="connsiteY26-14412" fmla="*/ 4026 h 219622"/>
                  <a:gd name="connsiteX0-14413" fmla="*/ 10585 w 130367"/>
                  <a:gd name="connsiteY0-14414" fmla="*/ 138966 h 219622"/>
                  <a:gd name="connsiteX1-14415" fmla="*/ 90324 w 130367"/>
                  <a:gd name="connsiteY1-14416" fmla="*/ 138966 h 219622"/>
                  <a:gd name="connsiteX2-14417" fmla="*/ 90324 w 130367"/>
                  <a:gd name="connsiteY2-14418" fmla="*/ 219622 h 219622"/>
                  <a:gd name="connsiteX3-14419" fmla="*/ 10585 w 130367"/>
                  <a:gd name="connsiteY3-14420" fmla="*/ 219622 h 219622"/>
                  <a:gd name="connsiteX4-14421" fmla="*/ 10585 w 130367"/>
                  <a:gd name="connsiteY4-14422" fmla="*/ 138966 h 219622"/>
                  <a:gd name="connsiteX5-14423" fmla="*/ 50467 w 130367"/>
                  <a:gd name="connsiteY5-14424" fmla="*/ 30577 h 219622"/>
                  <a:gd name="connsiteX6-14425" fmla="*/ 72129 w 130367"/>
                  <a:gd name="connsiteY6-14426" fmla="*/ 54401 h 219622"/>
                  <a:gd name="connsiteX7-14427" fmla="*/ 80656 w 130367"/>
                  <a:gd name="connsiteY7-14428" fmla="*/ 58429 h 219622"/>
                  <a:gd name="connsiteX8-14429" fmla="*/ 81232 w 130367"/>
                  <a:gd name="connsiteY8-14430" fmla="*/ 58429 h 219622"/>
                  <a:gd name="connsiteX9-14431" fmla="*/ 89528 w 130367"/>
                  <a:gd name="connsiteY9-14432" fmla="*/ 55207 h 219622"/>
                  <a:gd name="connsiteX10-14433" fmla="*/ 101050 w 130367"/>
                  <a:gd name="connsiteY10-14434" fmla="*/ 44618 h 219622"/>
                  <a:gd name="connsiteX11-14435" fmla="*/ 91141 w 130367"/>
                  <a:gd name="connsiteY11-14436" fmla="*/ 114479 h 219622"/>
                  <a:gd name="connsiteX12-14437" fmla="*/ 9794 w 130367"/>
                  <a:gd name="connsiteY12-14438" fmla="*/ 114479 h 219622"/>
                  <a:gd name="connsiteX13-14439" fmla="*/ 0 w 130367"/>
                  <a:gd name="connsiteY13-14440" fmla="*/ 44618 h 219622"/>
                  <a:gd name="connsiteX14-14441" fmla="*/ 11522 w 130367"/>
                  <a:gd name="connsiteY14-14442" fmla="*/ 55207 h 219622"/>
                  <a:gd name="connsiteX15-14443" fmla="*/ 20394 w 130367"/>
                  <a:gd name="connsiteY15-14444" fmla="*/ 58429 h 219622"/>
                  <a:gd name="connsiteX16-14445" fmla="*/ 28921 w 130367"/>
                  <a:gd name="connsiteY16-14446" fmla="*/ 54401 h 219622"/>
                  <a:gd name="connsiteX17-14447" fmla="*/ 50467 w 130367"/>
                  <a:gd name="connsiteY17-14448" fmla="*/ 30577 h 219622"/>
                  <a:gd name="connsiteX18-14449" fmla="*/ 41359 w 130367"/>
                  <a:gd name="connsiteY18-14450" fmla="*/ 4026 h 219622"/>
                  <a:gd name="connsiteX19-14451" fmla="*/ 130213 w 130367"/>
                  <a:gd name="connsiteY19-14452" fmla="*/ 14036 h 219622"/>
                  <a:gd name="connsiteX20-14453" fmla="*/ 127101 w 130367"/>
                  <a:gd name="connsiteY20-14454" fmla="*/ 4026 h 219622"/>
                  <a:gd name="connsiteX21-14455" fmla="*/ 109699 w 130367"/>
                  <a:gd name="connsiteY21-14456" fmla="*/ 3221 h 219622"/>
                  <a:gd name="connsiteX22-14457" fmla="*/ 82041 w 130367"/>
                  <a:gd name="connsiteY22-14458" fmla="*/ 28763 h 219622"/>
                  <a:gd name="connsiteX23-14459" fmla="*/ 59568 w 130367"/>
                  <a:gd name="connsiteY23-14460" fmla="*/ 4026 h 219622"/>
                  <a:gd name="connsiteX24-14461" fmla="*/ 50464 w 130367"/>
                  <a:gd name="connsiteY24-14462" fmla="*/ 0 h 219622"/>
                  <a:gd name="connsiteX25-14463" fmla="*/ 41359 w 130367"/>
                  <a:gd name="connsiteY25-14464" fmla="*/ 4026 h 219622"/>
                  <a:gd name="connsiteX0-14465" fmla="*/ 10585 w 130367"/>
                  <a:gd name="connsiteY0-14466" fmla="*/ 138966 h 219622"/>
                  <a:gd name="connsiteX1-14467" fmla="*/ 90324 w 130367"/>
                  <a:gd name="connsiteY1-14468" fmla="*/ 138966 h 219622"/>
                  <a:gd name="connsiteX2-14469" fmla="*/ 90324 w 130367"/>
                  <a:gd name="connsiteY2-14470" fmla="*/ 219622 h 219622"/>
                  <a:gd name="connsiteX3-14471" fmla="*/ 10585 w 130367"/>
                  <a:gd name="connsiteY3-14472" fmla="*/ 219622 h 219622"/>
                  <a:gd name="connsiteX4-14473" fmla="*/ 10585 w 130367"/>
                  <a:gd name="connsiteY4-14474" fmla="*/ 138966 h 219622"/>
                  <a:gd name="connsiteX5-14475" fmla="*/ 50467 w 130367"/>
                  <a:gd name="connsiteY5-14476" fmla="*/ 30577 h 219622"/>
                  <a:gd name="connsiteX6-14477" fmla="*/ 72129 w 130367"/>
                  <a:gd name="connsiteY6-14478" fmla="*/ 54401 h 219622"/>
                  <a:gd name="connsiteX7-14479" fmla="*/ 80656 w 130367"/>
                  <a:gd name="connsiteY7-14480" fmla="*/ 58429 h 219622"/>
                  <a:gd name="connsiteX8-14481" fmla="*/ 81232 w 130367"/>
                  <a:gd name="connsiteY8-14482" fmla="*/ 58429 h 219622"/>
                  <a:gd name="connsiteX9-14483" fmla="*/ 89528 w 130367"/>
                  <a:gd name="connsiteY9-14484" fmla="*/ 55207 h 219622"/>
                  <a:gd name="connsiteX10-14485" fmla="*/ 101050 w 130367"/>
                  <a:gd name="connsiteY10-14486" fmla="*/ 44618 h 219622"/>
                  <a:gd name="connsiteX11-14487" fmla="*/ 91141 w 130367"/>
                  <a:gd name="connsiteY11-14488" fmla="*/ 114479 h 219622"/>
                  <a:gd name="connsiteX12-14489" fmla="*/ 9794 w 130367"/>
                  <a:gd name="connsiteY12-14490" fmla="*/ 114479 h 219622"/>
                  <a:gd name="connsiteX13-14491" fmla="*/ 0 w 130367"/>
                  <a:gd name="connsiteY13-14492" fmla="*/ 44618 h 219622"/>
                  <a:gd name="connsiteX14-14493" fmla="*/ 11522 w 130367"/>
                  <a:gd name="connsiteY14-14494" fmla="*/ 55207 h 219622"/>
                  <a:gd name="connsiteX15-14495" fmla="*/ 20394 w 130367"/>
                  <a:gd name="connsiteY15-14496" fmla="*/ 58429 h 219622"/>
                  <a:gd name="connsiteX16-14497" fmla="*/ 28921 w 130367"/>
                  <a:gd name="connsiteY16-14498" fmla="*/ 54401 h 219622"/>
                  <a:gd name="connsiteX17-14499" fmla="*/ 50467 w 130367"/>
                  <a:gd name="connsiteY17-14500" fmla="*/ 30577 h 219622"/>
                  <a:gd name="connsiteX18-14501" fmla="*/ 41359 w 130367"/>
                  <a:gd name="connsiteY18-14502" fmla="*/ 4026 h 219622"/>
                  <a:gd name="connsiteX19-14503" fmla="*/ 130213 w 130367"/>
                  <a:gd name="connsiteY19-14504" fmla="*/ 14036 h 219622"/>
                  <a:gd name="connsiteX20-14505" fmla="*/ 127101 w 130367"/>
                  <a:gd name="connsiteY20-14506" fmla="*/ 4026 h 219622"/>
                  <a:gd name="connsiteX21-14507" fmla="*/ 109699 w 130367"/>
                  <a:gd name="connsiteY21-14508" fmla="*/ 3221 h 219622"/>
                  <a:gd name="connsiteX22-14509" fmla="*/ 59568 w 130367"/>
                  <a:gd name="connsiteY22-14510" fmla="*/ 4026 h 219622"/>
                  <a:gd name="connsiteX23-14511" fmla="*/ 50464 w 130367"/>
                  <a:gd name="connsiteY23-14512" fmla="*/ 0 h 219622"/>
                  <a:gd name="connsiteX24-14513" fmla="*/ 41359 w 130367"/>
                  <a:gd name="connsiteY24-14514" fmla="*/ 4026 h 219622"/>
                  <a:gd name="connsiteX0-14515" fmla="*/ 10585 w 130367"/>
                  <a:gd name="connsiteY0-14516" fmla="*/ 138966 h 219622"/>
                  <a:gd name="connsiteX1-14517" fmla="*/ 90324 w 130367"/>
                  <a:gd name="connsiteY1-14518" fmla="*/ 138966 h 219622"/>
                  <a:gd name="connsiteX2-14519" fmla="*/ 90324 w 130367"/>
                  <a:gd name="connsiteY2-14520" fmla="*/ 219622 h 219622"/>
                  <a:gd name="connsiteX3-14521" fmla="*/ 10585 w 130367"/>
                  <a:gd name="connsiteY3-14522" fmla="*/ 219622 h 219622"/>
                  <a:gd name="connsiteX4-14523" fmla="*/ 10585 w 130367"/>
                  <a:gd name="connsiteY4-14524" fmla="*/ 138966 h 219622"/>
                  <a:gd name="connsiteX5-14525" fmla="*/ 50467 w 130367"/>
                  <a:gd name="connsiteY5-14526" fmla="*/ 30577 h 219622"/>
                  <a:gd name="connsiteX6-14527" fmla="*/ 72129 w 130367"/>
                  <a:gd name="connsiteY6-14528" fmla="*/ 54401 h 219622"/>
                  <a:gd name="connsiteX7-14529" fmla="*/ 80656 w 130367"/>
                  <a:gd name="connsiteY7-14530" fmla="*/ 58429 h 219622"/>
                  <a:gd name="connsiteX8-14531" fmla="*/ 81232 w 130367"/>
                  <a:gd name="connsiteY8-14532" fmla="*/ 58429 h 219622"/>
                  <a:gd name="connsiteX9-14533" fmla="*/ 89528 w 130367"/>
                  <a:gd name="connsiteY9-14534" fmla="*/ 55207 h 219622"/>
                  <a:gd name="connsiteX10-14535" fmla="*/ 101050 w 130367"/>
                  <a:gd name="connsiteY10-14536" fmla="*/ 44618 h 219622"/>
                  <a:gd name="connsiteX11-14537" fmla="*/ 91141 w 130367"/>
                  <a:gd name="connsiteY11-14538" fmla="*/ 114479 h 219622"/>
                  <a:gd name="connsiteX12-14539" fmla="*/ 9794 w 130367"/>
                  <a:gd name="connsiteY12-14540" fmla="*/ 114479 h 219622"/>
                  <a:gd name="connsiteX13-14541" fmla="*/ 0 w 130367"/>
                  <a:gd name="connsiteY13-14542" fmla="*/ 44618 h 219622"/>
                  <a:gd name="connsiteX14-14543" fmla="*/ 11522 w 130367"/>
                  <a:gd name="connsiteY14-14544" fmla="*/ 55207 h 219622"/>
                  <a:gd name="connsiteX15-14545" fmla="*/ 20394 w 130367"/>
                  <a:gd name="connsiteY15-14546" fmla="*/ 58429 h 219622"/>
                  <a:gd name="connsiteX16-14547" fmla="*/ 28921 w 130367"/>
                  <a:gd name="connsiteY16-14548" fmla="*/ 54401 h 219622"/>
                  <a:gd name="connsiteX17-14549" fmla="*/ 50467 w 130367"/>
                  <a:gd name="connsiteY17-14550" fmla="*/ 30577 h 219622"/>
                  <a:gd name="connsiteX18-14551" fmla="*/ 41359 w 130367"/>
                  <a:gd name="connsiteY18-14552" fmla="*/ 4026 h 219622"/>
                  <a:gd name="connsiteX19-14553" fmla="*/ 108410 w 130367"/>
                  <a:gd name="connsiteY19-14554" fmla="*/ 14577 h 219622"/>
                  <a:gd name="connsiteX20-14555" fmla="*/ 130213 w 130367"/>
                  <a:gd name="connsiteY20-14556" fmla="*/ 14036 h 219622"/>
                  <a:gd name="connsiteX21-14557" fmla="*/ 127101 w 130367"/>
                  <a:gd name="connsiteY21-14558" fmla="*/ 4026 h 219622"/>
                  <a:gd name="connsiteX22-14559" fmla="*/ 109699 w 130367"/>
                  <a:gd name="connsiteY22-14560" fmla="*/ 3221 h 219622"/>
                  <a:gd name="connsiteX23-14561" fmla="*/ 59568 w 130367"/>
                  <a:gd name="connsiteY23-14562" fmla="*/ 4026 h 219622"/>
                  <a:gd name="connsiteX24-14563" fmla="*/ 50464 w 130367"/>
                  <a:gd name="connsiteY24-14564" fmla="*/ 0 h 219622"/>
                  <a:gd name="connsiteX25-14565" fmla="*/ 41359 w 130367"/>
                  <a:gd name="connsiteY25-14566" fmla="*/ 4026 h 219622"/>
                  <a:gd name="connsiteX0-14567" fmla="*/ 10585 w 130367"/>
                  <a:gd name="connsiteY0-14568" fmla="*/ 138966 h 219622"/>
                  <a:gd name="connsiteX1-14569" fmla="*/ 90324 w 130367"/>
                  <a:gd name="connsiteY1-14570" fmla="*/ 138966 h 219622"/>
                  <a:gd name="connsiteX2-14571" fmla="*/ 90324 w 130367"/>
                  <a:gd name="connsiteY2-14572" fmla="*/ 219622 h 219622"/>
                  <a:gd name="connsiteX3-14573" fmla="*/ 10585 w 130367"/>
                  <a:gd name="connsiteY3-14574" fmla="*/ 219622 h 219622"/>
                  <a:gd name="connsiteX4-14575" fmla="*/ 10585 w 130367"/>
                  <a:gd name="connsiteY4-14576" fmla="*/ 138966 h 219622"/>
                  <a:gd name="connsiteX5-14577" fmla="*/ 50467 w 130367"/>
                  <a:gd name="connsiteY5-14578" fmla="*/ 30577 h 219622"/>
                  <a:gd name="connsiteX6-14579" fmla="*/ 72129 w 130367"/>
                  <a:gd name="connsiteY6-14580" fmla="*/ 54401 h 219622"/>
                  <a:gd name="connsiteX7-14581" fmla="*/ 80656 w 130367"/>
                  <a:gd name="connsiteY7-14582" fmla="*/ 58429 h 219622"/>
                  <a:gd name="connsiteX8-14583" fmla="*/ 81232 w 130367"/>
                  <a:gd name="connsiteY8-14584" fmla="*/ 58429 h 219622"/>
                  <a:gd name="connsiteX9-14585" fmla="*/ 89528 w 130367"/>
                  <a:gd name="connsiteY9-14586" fmla="*/ 55207 h 219622"/>
                  <a:gd name="connsiteX10-14587" fmla="*/ 101050 w 130367"/>
                  <a:gd name="connsiteY10-14588" fmla="*/ 44618 h 219622"/>
                  <a:gd name="connsiteX11-14589" fmla="*/ 91141 w 130367"/>
                  <a:gd name="connsiteY11-14590" fmla="*/ 114479 h 219622"/>
                  <a:gd name="connsiteX12-14591" fmla="*/ 9794 w 130367"/>
                  <a:gd name="connsiteY12-14592" fmla="*/ 114479 h 219622"/>
                  <a:gd name="connsiteX13-14593" fmla="*/ 0 w 130367"/>
                  <a:gd name="connsiteY13-14594" fmla="*/ 44618 h 219622"/>
                  <a:gd name="connsiteX14-14595" fmla="*/ 11522 w 130367"/>
                  <a:gd name="connsiteY14-14596" fmla="*/ 55207 h 219622"/>
                  <a:gd name="connsiteX15-14597" fmla="*/ 20394 w 130367"/>
                  <a:gd name="connsiteY15-14598" fmla="*/ 58429 h 219622"/>
                  <a:gd name="connsiteX16-14599" fmla="*/ 28921 w 130367"/>
                  <a:gd name="connsiteY16-14600" fmla="*/ 54401 h 219622"/>
                  <a:gd name="connsiteX17-14601" fmla="*/ 50467 w 130367"/>
                  <a:gd name="connsiteY17-14602" fmla="*/ 30577 h 219622"/>
                  <a:gd name="connsiteX18-14603" fmla="*/ 41359 w 130367"/>
                  <a:gd name="connsiteY18-14604" fmla="*/ 4026 h 219622"/>
                  <a:gd name="connsiteX19-14605" fmla="*/ 130213 w 130367"/>
                  <a:gd name="connsiteY19-14606" fmla="*/ 14036 h 219622"/>
                  <a:gd name="connsiteX20-14607" fmla="*/ 127101 w 130367"/>
                  <a:gd name="connsiteY20-14608" fmla="*/ 4026 h 219622"/>
                  <a:gd name="connsiteX21-14609" fmla="*/ 109699 w 130367"/>
                  <a:gd name="connsiteY21-14610" fmla="*/ 3221 h 219622"/>
                  <a:gd name="connsiteX22-14611" fmla="*/ 59568 w 130367"/>
                  <a:gd name="connsiteY22-14612" fmla="*/ 4026 h 219622"/>
                  <a:gd name="connsiteX23-14613" fmla="*/ 50464 w 130367"/>
                  <a:gd name="connsiteY23-14614" fmla="*/ 0 h 219622"/>
                  <a:gd name="connsiteX24-14615" fmla="*/ 41359 w 130367"/>
                  <a:gd name="connsiteY24-14616" fmla="*/ 4026 h 219622"/>
                  <a:gd name="connsiteX0-14617" fmla="*/ 10585 w 130367"/>
                  <a:gd name="connsiteY0-14618" fmla="*/ 138966 h 219622"/>
                  <a:gd name="connsiteX1-14619" fmla="*/ 90324 w 130367"/>
                  <a:gd name="connsiteY1-14620" fmla="*/ 138966 h 219622"/>
                  <a:gd name="connsiteX2-14621" fmla="*/ 90324 w 130367"/>
                  <a:gd name="connsiteY2-14622" fmla="*/ 219622 h 219622"/>
                  <a:gd name="connsiteX3-14623" fmla="*/ 10585 w 130367"/>
                  <a:gd name="connsiteY3-14624" fmla="*/ 219622 h 219622"/>
                  <a:gd name="connsiteX4-14625" fmla="*/ 10585 w 130367"/>
                  <a:gd name="connsiteY4-14626" fmla="*/ 138966 h 219622"/>
                  <a:gd name="connsiteX5-14627" fmla="*/ 50467 w 130367"/>
                  <a:gd name="connsiteY5-14628" fmla="*/ 30577 h 219622"/>
                  <a:gd name="connsiteX6-14629" fmla="*/ 72129 w 130367"/>
                  <a:gd name="connsiteY6-14630" fmla="*/ 54401 h 219622"/>
                  <a:gd name="connsiteX7-14631" fmla="*/ 80656 w 130367"/>
                  <a:gd name="connsiteY7-14632" fmla="*/ 58429 h 219622"/>
                  <a:gd name="connsiteX8-14633" fmla="*/ 81232 w 130367"/>
                  <a:gd name="connsiteY8-14634" fmla="*/ 58429 h 219622"/>
                  <a:gd name="connsiteX9-14635" fmla="*/ 89528 w 130367"/>
                  <a:gd name="connsiteY9-14636" fmla="*/ 55207 h 219622"/>
                  <a:gd name="connsiteX10-14637" fmla="*/ 101050 w 130367"/>
                  <a:gd name="connsiteY10-14638" fmla="*/ 44618 h 219622"/>
                  <a:gd name="connsiteX11-14639" fmla="*/ 91141 w 130367"/>
                  <a:gd name="connsiteY11-14640" fmla="*/ 114479 h 219622"/>
                  <a:gd name="connsiteX12-14641" fmla="*/ 9794 w 130367"/>
                  <a:gd name="connsiteY12-14642" fmla="*/ 114479 h 219622"/>
                  <a:gd name="connsiteX13-14643" fmla="*/ 0 w 130367"/>
                  <a:gd name="connsiteY13-14644" fmla="*/ 44618 h 219622"/>
                  <a:gd name="connsiteX14-14645" fmla="*/ 11522 w 130367"/>
                  <a:gd name="connsiteY14-14646" fmla="*/ 55207 h 219622"/>
                  <a:gd name="connsiteX15-14647" fmla="*/ 20394 w 130367"/>
                  <a:gd name="connsiteY15-14648" fmla="*/ 58429 h 219622"/>
                  <a:gd name="connsiteX16-14649" fmla="*/ 28921 w 130367"/>
                  <a:gd name="connsiteY16-14650" fmla="*/ 54401 h 219622"/>
                  <a:gd name="connsiteX17-14651" fmla="*/ 50467 w 130367"/>
                  <a:gd name="connsiteY17-14652" fmla="*/ 30577 h 219622"/>
                  <a:gd name="connsiteX18-14653" fmla="*/ 41359 w 130367"/>
                  <a:gd name="connsiteY18-14654" fmla="*/ 4026 h 219622"/>
                  <a:gd name="connsiteX19-14655" fmla="*/ 130213 w 130367"/>
                  <a:gd name="connsiteY19-14656" fmla="*/ 14036 h 219622"/>
                  <a:gd name="connsiteX20-14657" fmla="*/ 127101 w 130367"/>
                  <a:gd name="connsiteY20-14658" fmla="*/ 4026 h 219622"/>
                  <a:gd name="connsiteX21-14659" fmla="*/ 59568 w 130367"/>
                  <a:gd name="connsiteY21-14660" fmla="*/ 4026 h 219622"/>
                  <a:gd name="connsiteX22-14661" fmla="*/ 50464 w 130367"/>
                  <a:gd name="connsiteY22-14662" fmla="*/ 0 h 219622"/>
                  <a:gd name="connsiteX23-14663" fmla="*/ 41359 w 130367"/>
                  <a:gd name="connsiteY23-14664" fmla="*/ 4026 h 219622"/>
                  <a:gd name="connsiteX0-14665" fmla="*/ 10585 w 130323"/>
                  <a:gd name="connsiteY0-14666" fmla="*/ 138966 h 219622"/>
                  <a:gd name="connsiteX1-14667" fmla="*/ 90324 w 130323"/>
                  <a:gd name="connsiteY1-14668" fmla="*/ 138966 h 219622"/>
                  <a:gd name="connsiteX2-14669" fmla="*/ 90324 w 130323"/>
                  <a:gd name="connsiteY2-14670" fmla="*/ 219622 h 219622"/>
                  <a:gd name="connsiteX3-14671" fmla="*/ 10585 w 130323"/>
                  <a:gd name="connsiteY3-14672" fmla="*/ 219622 h 219622"/>
                  <a:gd name="connsiteX4-14673" fmla="*/ 10585 w 130323"/>
                  <a:gd name="connsiteY4-14674" fmla="*/ 138966 h 219622"/>
                  <a:gd name="connsiteX5-14675" fmla="*/ 50467 w 130323"/>
                  <a:gd name="connsiteY5-14676" fmla="*/ 30577 h 219622"/>
                  <a:gd name="connsiteX6-14677" fmla="*/ 72129 w 130323"/>
                  <a:gd name="connsiteY6-14678" fmla="*/ 54401 h 219622"/>
                  <a:gd name="connsiteX7-14679" fmla="*/ 80656 w 130323"/>
                  <a:gd name="connsiteY7-14680" fmla="*/ 58429 h 219622"/>
                  <a:gd name="connsiteX8-14681" fmla="*/ 81232 w 130323"/>
                  <a:gd name="connsiteY8-14682" fmla="*/ 58429 h 219622"/>
                  <a:gd name="connsiteX9-14683" fmla="*/ 89528 w 130323"/>
                  <a:gd name="connsiteY9-14684" fmla="*/ 55207 h 219622"/>
                  <a:gd name="connsiteX10-14685" fmla="*/ 101050 w 130323"/>
                  <a:gd name="connsiteY10-14686" fmla="*/ 44618 h 219622"/>
                  <a:gd name="connsiteX11-14687" fmla="*/ 91141 w 130323"/>
                  <a:gd name="connsiteY11-14688" fmla="*/ 114479 h 219622"/>
                  <a:gd name="connsiteX12-14689" fmla="*/ 9794 w 130323"/>
                  <a:gd name="connsiteY12-14690" fmla="*/ 114479 h 219622"/>
                  <a:gd name="connsiteX13-14691" fmla="*/ 0 w 130323"/>
                  <a:gd name="connsiteY13-14692" fmla="*/ 44618 h 219622"/>
                  <a:gd name="connsiteX14-14693" fmla="*/ 11522 w 130323"/>
                  <a:gd name="connsiteY14-14694" fmla="*/ 55207 h 219622"/>
                  <a:gd name="connsiteX15-14695" fmla="*/ 20394 w 130323"/>
                  <a:gd name="connsiteY15-14696" fmla="*/ 58429 h 219622"/>
                  <a:gd name="connsiteX16-14697" fmla="*/ 28921 w 130323"/>
                  <a:gd name="connsiteY16-14698" fmla="*/ 54401 h 219622"/>
                  <a:gd name="connsiteX17-14699" fmla="*/ 50467 w 130323"/>
                  <a:gd name="connsiteY17-14700" fmla="*/ 30577 h 219622"/>
                  <a:gd name="connsiteX18-14701" fmla="*/ 41359 w 130323"/>
                  <a:gd name="connsiteY18-14702" fmla="*/ 4026 h 219622"/>
                  <a:gd name="connsiteX19-14703" fmla="*/ 130213 w 130323"/>
                  <a:gd name="connsiteY19-14704" fmla="*/ 14036 h 219622"/>
                  <a:gd name="connsiteX20-14705" fmla="*/ 59568 w 130323"/>
                  <a:gd name="connsiteY20-14706" fmla="*/ 4026 h 219622"/>
                  <a:gd name="connsiteX21-14707" fmla="*/ 50464 w 130323"/>
                  <a:gd name="connsiteY21-14708" fmla="*/ 0 h 219622"/>
                  <a:gd name="connsiteX22-14709" fmla="*/ 41359 w 130323"/>
                  <a:gd name="connsiteY22-14710" fmla="*/ 4026 h 219622"/>
                  <a:gd name="connsiteX0-14711" fmla="*/ 10585 w 101050"/>
                  <a:gd name="connsiteY0-14712" fmla="*/ 138966 h 219622"/>
                  <a:gd name="connsiteX1-14713" fmla="*/ 90324 w 101050"/>
                  <a:gd name="connsiteY1-14714" fmla="*/ 138966 h 219622"/>
                  <a:gd name="connsiteX2-14715" fmla="*/ 90324 w 101050"/>
                  <a:gd name="connsiteY2-14716" fmla="*/ 219622 h 219622"/>
                  <a:gd name="connsiteX3-14717" fmla="*/ 10585 w 101050"/>
                  <a:gd name="connsiteY3-14718" fmla="*/ 219622 h 219622"/>
                  <a:gd name="connsiteX4-14719" fmla="*/ 10585 w 101050"/>
                  <a:gd name="connsiteY4-14720" fmla="*/ 138966 h 219622"/>
                  <a:gd name="connsiteX5-14721" fmla="*/ 50467 w 101050"/>
                  <a:gd name="connsiteY5-14722" fmla="*/ 30577 h 219622"/>
                  <a:gd name="connsiteX6-14723" fmla="*/ 72129 w 101050"/>
                  <a:gd name="connsiteY6-14724" fmla="*/ 54401 h 219622"/>
                  <a:gd name="connsiteX7-14725" fmla="*/ 80656 w 101050"/>
                  <a:gd name="connsiteY7-14726" fmla="*/ 58429 h 219622"/>
                  <a:gd name="connsiteX8-14727" fmla="*/ 81232 w 101050"/>
                  <a:gd name="connsiteY8-14728" fmla="*/ 58429 h 219622"/>
                  <a:gd name="connsiteX9-14729" fmla="*/ 89528 w 101050"/>
                  <a:gd name="connsiteY9-14730" fmla="*/ 55207 h 219622"/>
                  <a:gd name="connsiteX10-14731" fmla="*/ 101050 w 101050"/>
                  <a:gd name="connsiteY10-14732" fmla="*/ 44618 h 219622"/>
                  <a:gd name="connsiteX11-14733" fmla="*/ 91141 w 101050"/>
                  <a:gd name="connsiteY11-14734" fmla="*/ 114479 h 219622"/>
                  <a:gd name="connsiteX12-14735" fmla="*/ 9794 w 101050"/>
                  <a:gd name="connsiteY12-14736" fmla="*/ 114479 h 219622"/>
                  <a:gd name="connsiteX13-14737" fmla="*/ 0 w 101050"/>
                  <a:gd name="connsiteY13-14738" fmla="*/ 44618 h 219622"/>
                  <a:gd name="connsiteX14-14739" fmla="*/ 11522 w 101050"/>
                  <a:gd name="connsiteY14-14740" fmla="*/ 55207 h 219622"/>
                  <a:gd name="connsiteX15-14741" fmla="*/ 20394 w 101050"/>
                  <a:gd name="connsiteY15-14742" fmla="*/ 58429 h 219622"/>
                  <a:gd name="connsiteX16-14743" fmla="*/ 28921 w 101050"/>
                  <a:gd name="connsiteY16-14744" fmla="*/ 54401 h 219622"/>
                  <a:gd name="connsiteX17-14745" fmla="*/ 50467 w 101050"/>
                  <a:gd name="connsiteY17-14746" fmla="*/ 30577 h 219622"/>
                  <a:gd name="connsiteX18-14747" fmla="*/ 41359 w 101050"/>
                  <a:gd name="connsiteY18-14748" fmla="*/ 4026 h 219622"/>
                  <a:gd name="connsiteX19-14749" fmla="*/ 59568 w 101050"/>
                  <a:gd name="connsiteY19-14750" fmla="*/ 4026 h 219622"/>
                  <a:gd name="connsiteX20-14751" fmla="*/ 50464 w 101050"/>
                  <a:gd name="connsiteY20-14752" fmla="*/ 0 h 219622"/>
                  <a:gd name="connsiteX21-14753" fmla="*/ 41359 w 101050"/>
                  <a:gd name="connsiteY21-14754" fmla="*/ 4026 h 219622"/>
                  <a:gd name="connsiteX0-14755" fmla="*/ 10585 w 101050"/>
                  <a:gd name="connsiteY0-14756" fmla="*/ 214781 h 295437"/>
                  <a:gd name="connsiteX1-14757" fmla="*/ 90324 w 101050"/>
                  <a:gd name="connsiteY1-14758" fmla="*/ 214781 h 295437"/>
                  <a:gd name="connsiteX2-14759" fmla="*/ 90324 w 101050"/>
                  <a:gd name="connsiteY2-14760" fmla="*/ 295437 h 295437"/>
                  <a:gd name="connsiteX3-14761" fmla="*/ 10585 w 101050"/>
                  <a:gd name="connsiteY3-14762" fmla="*/ 295437 h 295437"/>
                  <a:gd name="connsiteX4-14763" fmla="*/ 10585 w 101050"/>
                  <a:gd name="connsiteY4-14764" fmla="*/ 214781 h 295437"/>
                  <a:gd name="connsiteX5-14765" fmla="*/ 50467 w 101050"/>
                  <a:gd name="connsiteY5-14766" fmla="*/ 106392 h 295437"/>
                  <a:gd name="connsiteX6-14767" fmla="*/ 72129 w 101050"/>
                  <a:gd name="connsiteY6-14768" fmla="*/ 130216 h 295437"/>
                  <a:gd name="connsiteX7-14769" fmla="*/ 80656 w 101050"/>
                  <a:gd name="connsiteY7-14770" fmla="*/ 134244 h 295437"/>
                  <a:gd name="connsiteX8-14771" fmla="*/ 81232 w 101050"/>
                  <a:gd name="connsiteY8-14772" fmla="*/ 134244 h 295437"/>
                  <a:gd name="connsiteX9-14773" fmla="*/ 89528 w 101050"/>
                  <a:gd name="connsiteY9-14774" fmla="*/ 131022 h 295437"/>
                  <a:gd name="connsiteX10-14775" fmla="*/ 101050 w 101050"/>
                  <a:gd name="connsiteY10-14776" fmla="*/ 120433 h 295437"/>
                  <a:gd name="connsiteX11-14777" fmla="*/ 91141 w 101050"/>
                  <a:gd name="connsiteY11-14778" fmla="*/ 190294 h 295437"/>
                  <a:gd name="connsiteX12-14779" fmla="*/ 9794 w 101050"/>
                  <a:gd name="connsiteY12-14780" fmla="*/ 190294 h 295437"/>
                  <a:gd name="connsiteX13-14781" fmla="*/ 0 w 101050"/>
                  <a:gd name="connsiteY13-14782" fmla="*/ 120433 h 295437"/>
                  <a:gd name="connsiteX14-14783" fmla="*/ 11522 w 101050"/>
                  <a:gd name="connsiteY14-14784" fmla="*/ 131022 h 295437"/>
                  <a:gd name="connsiteX15-14785" fmla="*/ 20394 w 101050"/>
                  <a:gd name="connsiteY15-14786" fmla="*/ 134244 h 295437"/>
                  <a:gd name="connsiteX16-14787" fmla="*/ 28921 w 101050"/>
                  <a:gd name="connsiteY16-14788" fmla="*/ 130216 h 295437"/>
                  <a:gd name="connsiteX17-14789" fmla="*/ 50467 w 101050"/>
                  <a:gd name="connsiteY17-14790" fmla="*/ 106392 h 295437"/>
                  <a:gd name="connsiteX18-14791" fmla="*/ 36213 w 101050"/>
                  <a:gd name="connsiteY18-14792" fmla="*/ 71 h 295437"/>
                  <a:gd name="connsiteX19-14793" fmla="*/ 59568 w 101050"/>
                  <a:gd name="connsiteY19-14794" fmla="*/ 79841 h 295437"/>
                  <a:gd name="connsiteX20-14795" fmla="*/ 50464 w 101050"/>
                  <a:gd name="connsiteY20-14796" fmla="*/ 75815 h 295437"/>
                  <a:gd name="connsiteX21-14797" fmla="*/ 36213 w 101050"/>
                  <a:gd name="connsiteY21-14798" fmla="*/ 71 h 295437"/>
                  <a:gd name="connsiteX0-14799" fmla="*/ 10585 w 132762"/>
                  <a:gd name="connsiteY0-14800" fmla="*/ 230209 h 310865"/>
                  <a:gd name="connsiteX1-14801" fmla="*/ 90324 w 132762"/>
                  <a:gd name="connsiteY1-14802" fmla="*/ 230209 h 310865"/>
                  <a:gd name="connsiteX2-14803" fmla="*/ 90324 w 132762"/>
                  <a:gd name="connsiteY2-14804" fmla="*/ 310865 h 310865"/>
                  <a:gd name="connsiteX3-14805" fmla="*/ 10585 w 132762"/>
                  <a:gd name="connsiteY3-14806" fmla="*/ 310865 h 310865"/>
                  <a:gd name="connsiteX4-14807" fmla="*/ 10585 w 132762"/>
                  <a:gd name="connsiteY4-14808" fmla="*/ 230209 h 310865"/>
                  <a:gd name="connsiteX5-14809" fmla="*/ 50467 w 132762"/>
                  <a:gd name="connsiteY5-14810" fmla="*/ 121820 h 310865"/>
                  <a:gd name="connsiteX6-14811" fmla="*/ 72129 w 132762"/>
                  <a:gd name="connsiteY6-14812" fmla="*/ 145644 h 310865"/>
                  <a:gd name="connsiteX7-14813" fmla="*/ 80656 w 132762"/>
                  <a:gd name="connsiteY7-14814" fmla="*/ 149672 h 310865"/>
                  <a:gd name="connsiteX8-14815" fmla="*/ 81232 w 132762"/>
                  <a:gd name="connsiteY8-14816" fmla="*/ 149672 h 310865"/>
                  <a:gd name="connsiteX9-14817" fmla="*/ 89528 w 132762"/>
                  <a:gd name="connsiteY9-14818" fmla="*/ 146450 h 310865"/>
                  <a:gd name="connsiteX10-14819" fmla="*/ 101050 w 132762"/>
                  <a:gd name="connsiteY10-14820" fmla="*/ 135861 h 310865"/>
                  <a:gd name="connsiteX11-14821" fmla="*/ 91141 w 132762"/>
                  <a:gd name="connsiteY11-14822" fmla="*/ 205722 h 310865"/>
                  <a:gd name="connsiteX12-14823" fmla="*/ 9794 w 132762"/>
                  <a:gd name="connsiteY12-14824" fmla="*/ 205722 h 310865"/>
                  <a:gd name="connsiteX13-14825" fmla="*/ 0 w 132762"/>
                  <a:gd name="connsiteY13-14826" fmla="*/ 135861 h 310865"/>
                  <a:gd name="connsiteX14-14827" fmla="*/ 11522 w 132762"/>
                  <a:gd name="connsiteY14-14828" fmla="*/ 146450 h 310865"/>
                  <a:gd name="connsiteX15-14829" fmla="*/ 20394 w 132762"/>
                  <a:gd name="connsiteY15-14830" fmla="*/ 149672 h 310865"/>
                  <a:gd name="connsiteX16-14831" fmla="*/ 28921 w 132762"/>
                  <a:gd name="connsiteY16-14832" fmla="*/ 145644 h 310865"/>
                  <a:gd name="connsiteX17-14833" fmla="*/ 50467 w 132762"/>
                  <a:gd name="connsiteY17-14834" fmla="*/ 121820 h 310865"/>
                  <a:gd name="connsiteX18-14835" fmla="*/ 132709 w 132762"/>
                  <a:gd name="connsiteY18-14836" fmla="*/ 60 h 310865"/>
                  <a:gd name="connsiteX19-14837" fmla="*/ 59568 w 132762"/>
                  <a:gd name="connsiteY19-14838" fmla="*/ 95269 h 310865"/>
                  <a:gd name="connsiteX20-14839" fmla="*/ 50464 w 132762"/>
                  <a:gd name="connsiteY20-14840" fmla="*/ 91243 h 310865"/>
                  <a:gd name="connsiteX21-14841" fmla="*/ 132709 w 132762"/>
                  <a:gd name="connsiteY21-14842" fmla="*/ 60 h 310865"/>
                  <a:gd name="connsiteX0-14843" fmla="*/ 10585 w 132731"/>
                  <a:gd name="connsiteY0-14844" fmla="*/ 230149 h 310805"/>
                  <a:gd name="connsiteX1-14845" fmla="*/ 90324 w 132731"/>
                  <a:gd name="connsiteY1-14846" fmla="*/ 230149 h 310805"/>
                  <a:gd name="connsiteX2-14847" fmla="*/ 90324 w 132731"/>
                  <a:gd name="connsiteY2-14848" fmla="*/ 310805 h 310805"/>
                  <a:gd name="connsiteX3-14849" fmla="*/ 10585 w 132731"/>
                  <a:gd name="connsiteY3-14850" fmla="*/ 310805 h 310805"/>
                  <a:gd name="connsiteX4-14851" fmla="*/ 10585 w 132731"/>
                  <a:gd name="connsiteY4-14852" fmla="*/ 230149 h 310805"/>
                  <a:gd name="connsiteX5-14853" fmla="*/ 50467 w 132731"/>
                  <a:gd name="connsiteY5-14854" fmla="*/ 121760 h 310805"/>
                  <a:gd name="connsiteX6-14855" fmla="*/ 72129 w 132731"/>
                  <a:gd name="connsiteY6-14856" fmla="*/ 145584 h 310805"/>
                  <a:gd name="connsiteX7-14857" fmla="*/ 80656 w 132731"/>
                  <a:gd name="connsiteY7-14858" fmla="*/ 149612 h 310805"/>
                  <a:gd name="connsiteX8-14859" fmla="*/ 81232 w 132731"/>
                  <a:gd name="connsiteY8-14860" fmla="*/ 149612 h 310805"/>
                  <a:gd name="connsiteX9-14861" fmla="*/ 89528 w 132731"/>
                  <a:gd name="connsiteY9-14862" fmla="*/ 146390 h 310805"/>
                  <a:gd name="connsiteX10-14863" fmla="*/ 101050 w 132731"/>
                  <a:gd name="connsiteY10-14864" fmla="*/ 135801 h 310805"/>
                  <a:gd name="connsiteX11-14865" fmla="*/ 91141 w 132731"/>
                  <a:gd name="connsiteY11-14866" fmla="*/ 205662 h 310805"/>
                  <a:gd name="connsiteX12-14867" fmla="*/ 9794 w 132731"/>
                  <a:gd name="connsiteY12-14868" fmla="*/ 205662 h 310805"/>
                  <a:gd name="connsiteX13-14869" fmla="*/ 0 w 132731"/>
                  <a:gd name="connsiteY13-14870" fmla="*/ 135801 h 310805"/>
                  <a:gd name="connsiteX14-14871" fmla="*/ 11522 w 132731"/>
                  <a:gd name="connsiteY14-14872" fmla="*/ 146390 h 310805"/>
                  <a:gd name="connsiteX15-14873" fmla="*/ 20394 w 132731"/>
                  <a:gd name="connsiteY15-14874" fmla="*/ 149612 h 310805"/>
                  <a:gd name="connsiteX16-14875" fmla="*/ 28921 w 132731"/>
                  <a:gd name="connsiteY16-14876" fmla="*/ 145584 h 310805"/>
                  <a:gd name="connsiteX17-14877" fmla="*/ 50467 w 132731"/>
                  <a:gd name="connsiteY17-14878" fmla="*/ 121760 h 310805"/>
                  <a:gd name="connsiteX18-14879" fmla="*/ 132709 w 132731"/>
                  <a:gd name="connsiteY18-14880" fmla="*/ 0 h 310805"/>
                  <a:gd name="connsiteX19-14881" fmla="*/ 59568 w 132731"/>
                  <a:gd name="connsiteY19-14882" fmla="*/ 95209 h 310805"/>
                  <a:gd name="connsiteX20-14883" fmla="*/ 132709 w 132731"/>
                  <a:gd name="connsiteY20-14884" fmla="*/ 0 h 310805"/>
                  <a:gd name="connsiteX0-14885" fmla="*/ 10585 w 101050"/>
                  <a:gd name="connsiteY0-14886" fmla="*/ 108389 h 189045"/>
                  <a:gd name="connsiteX1-14887" fmla="*/ 90324 w 101050"/>
                  <a:gd name="connsiteY1-14888" fmla="*/ 108389 h 189045"/>
                  <a:gd name="connsiteX2-14889" fmla="*/ 90324 w 101050"/>
                  <a:gd name="connsiteY2-14890" fmla="*/ 189045 h 189045"/>
                  <a:gd name="connsiteX3-14891" fmla="*/ 10585 w 101050"/>
                  <a:gd name="connsiteY3-14892" fmla="*/ 189045 h 189045"/>
                  <a:gd name="connsiteX4-14893" fmla="*/ 10585 w 101050"/>
                  <a:gd name="connsiteY4-14894" fmla="*/ 108389 h 189045"/>
                  <a:gd name="connsiteX5-14895" fmla="*/ 50467 w 101050"/>
                  <a:gd name="connsiteY5-14896" fmla="*/ 0 h 189045"/>
                  <a:gd name="connsiteX6-14897" fmla="*/ 72129 w 101050"/>
                  <a:gd name="connsiteY6-14898" fmla="*/ 23824 h 189045"/>
                  <a:gd name="connsiteX7-14899" fmla="*/ 80656 w 101050"/>
                  <a:gd name="connsiteY7-14900" fmla="*/ 27852 h 189045"/>
                  <a:gd name="connsiteX8-14901" fmla="*/ 81232 w 101050"/>
                  <a:gd name="connsiteY8-14902" fmla="*/ 27852 h 189045"/>
                  <a:gd name="connsiteX9-14903" fmla="*/ 89528 w 101050"/>
                  <a:gd name="connsiteY9-14904" fmla="*/ 24630 h 189045"/>
                  <a:gd name="connsiteX10-14905" fmla="*/ 101050 w 101050"/>
                  <a:gd name="connsiteY10-14906" fmla="*/ 14041 h 189045"/>
                  <a:gd name="connsiteX11-14907" fmla="*/ 91141 w 101050"/>
                  <a:gd name="connsiteY11-14908" fmla="*/ 83902 h 189045"/>
                  <a:gd name="connsiteX12-14909" fmla="*/ 9794 w 101050"/>
                  <a:gd name="connsiteY12-14910" fmla="*/ 83902 h 189045"/>
                  <a:gd name="connsiteX13-14911" fmla="*/ 0 w 101050"/>
                  <a:gd name="connsiteY13-14912" fmla="*/ 14041 h 189045"/>
                  <a:gd name="connsiteX14-14913" fmla="*/ 11522 w 101050"/>
                  <a:gd name="connsiteY14-14914" fmla="*/ 24630 h 189045"/>
                  <a:gd name="connsiteX15-14915" fmla="*/ 20394 w 101050"/>
                  <a:gd name="connsiteY15-14916" fmla="*/ 27852 h 189045"/>
                  <a:gd name="connsiteX16-14917" fmla="*/ 28921 w 101050"/>
                  <a:gd name="connsiteY16-14918" fmla="*/ 23824 h 189045"/>
                  <a:gd name="connsiteX17-14919" fmla="*/ 50467 w 101050"/>
                  <a:gd name="connsiteY17-14920" fmla="*/ 0 h 18904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</a:cxnLst>
                <a:rect l="l" t="t" r="r" b="b"/>
                <a:pathLst>
                  <a:path w="101050" h="189045">
                    <a:moveTo>
                      <a:pt x="10585" y="108389"/>
                    </a:moveTo>
                    <a:lnTo>
                      <a:pt x="90324" y="108389"/>
                    </a:lnTo>
                    <a:lnTo>
                      <a:pt x="90324" y="189045"/>
                    </a:lnTo>
                    <a:lnTo>
                      <a:pt x="10585" y="189045"/>
                    </a:lnTo>
                    <a:lnTo>
                      <a:pt x="10585" y="108389"/>
                    </a:lnTo>
                    <a:close/>
                    <a:moveTo>
                      <a:pt x="50467" y="0"/>
                    </a:moveTo>
                    <a:lnTo>
                      <a:pt x="72129" y="23824"/>
                    </a:lnTo>
                    <a:cubicBezTo>
                      <a:pt x="74318" y="26241"/>
                      <a:pt x="77429" y="27737"/>
                      <a:pt x="80656" y="27852"/>
                    </a:cubicBezTo>
                    <a:lnTo>
                      <a:pt x="81232" y="27852"/>
                    </a:lnTo>
                    <a:cubicBezTo>
                      <a:pt x="84343" y="27852"/>
                      <a:pt x="87223" y="26702"/>
                      <a:pt x="89528" y="24630"/>
                    </a:cubicBezTo>
                    <a:lnTo>
                      <a:pt x="101050" y="14041"/>
                    </a:lnTo>
                    <a:lnTo>
                      <a:pt x="91141" y="83902"/>
                    </a:lnTo>
                    <a:lnTo>
                      <a:pt x="9794" y="83902"/>
                    </a:lnTo>
                    <a:lnTo>
                      <a:pt x="0" y="14041"/>
                    </a:lnTo>
                    <a:lnTo>
                      <a:pt x="11522" y="24630"/>
                    </a:lnTo>
                    <a:cubicBezTo>
                      <a:pt x="13942" y="26817"/>
                      <a:pt x="17053" y="27968"/>
                      <a:pt x="20394" y="27852"/>
                    </a:cubicBezTo>
                    <a:cubicBezTo>
                      <a:pt x="23621" y="27737"/>
                      <a:pt x="26732" y="26241"/>
                      <a:pt x="28921" y="23824"/>
                    </a:cubicBezTo>
                    <a:lnTo>
                      <a:pt x="504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54" name="ecological-lightbulb-symbol_45588"/>
              <p:cNvSpPr/>
              <p:nvPr/>
            </p:nvSpPr>
            <p:spPr>
              <a:xfrm>
                <a:off x="4807907" y="1272900"/>
                <a:ext cx="440115" cy="692210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1411 w 310355"/>
                  <a:gd name="connsiteY0-11834" fmla="*/ 457144 h 488122"/>
                  <a:gd name="connsiteX1-11835" fmla="*/ 208812 w 310355"/>
                  <a:gd name="connsiteY1-11836" fmla="*/ 457144 h 488122"/>
                  <a:gd name="connsiteX2-11837" fmla="*/ 193716 w 310355"/>
                  <a:gd name="connsiteY2-11838" fmla="*/ 488122 h 488122"/>
                  <a:gd name="connsiteX3-11839" fmla="*/ 116622 w 310355"/>
                  <a:gd name="connsiteY3-11840" fmla="*/ 488122 h 488122"/>
                  <a:gd name="connsiteX4-11841" fmla="*/ 101411 w 310355"/>
                  <a:gd name="connsiteY4-11842" fmla="*/ 457144 h 488122"/>
                  <a:gd name="connsiteX5-11843" fmla="*/ 59636 w 310355"/>
                  <a:gd name="connsiteY5-11844" fmla="*/ 401326 h 488122"/>
                  <a:gd name="connsiteX6-11845" fmla="*/ 250798 w 310355"/>
                  <a:gd name="connsiteY6-11846" fmla="*/ 401326 h 488122"/>
                  <a:gd name="connsiteX7-11847" fmla="*/ 233744 w 310355"/>
                  <a:gd name="connsiteY7-11848" fmla="*/ 432657 h 488122"/>
                  <a:gd name="connsiteX8-11849" fmla="*/ 76574 w 310355"/>
                  <a:gd name="connsiteY8-11850" fmla="*/ 432657 h 488122"/>
                  <a:gd name="connsiteX9-11851" fmla="*/ 59636 w 310355"/>
                  <a:gd name="connsiteY9-11852" fmla="*/ 401326 h 488122"/>
                  <a:gd name="connsiteX10-11853" fmla="*/ 115242 w 310355"/>
                  <a:gd name="connsiteY10-11854" fmla="*/ 283835 h 488122"/>
                  <a:gd name="connsiteX11-11855" fmla="*/ 194981 w 310355"/>
                  <a:gd name="connsiteY11-11856" fmla="*/ 283835 h 488122"/>
                  <a:gd name="connsiteX12-11857" fmla="*/ 194981 w 310355"/>
                  <a:gd name="connsiteY12-11858" fmla="*/ 364491 h 488122"/>
                  <a:gd name="connsiteX13-11859" fmla="*/ 115242 w 310355"/>
                  <a:gd name="connsiteY13-11860" fmla="*/ 283835 h 488122"/>
                  <a:gd name="connsiteX14-11861" fmla="*/ 155124 w 310355"/>
                  <a:gd name="connsiteY14-11862" fmla="*/ 175446 h 488122"/>
                  <a:gd name="connsiteX15-11863" fmla="*/ 176786 w 310355"/>
                  <a:gd name="connsiteY15-11864" fmla="*/ 199270 h 488122"/>
                  <a:gd name="connsiteX16-11865" fmla="*/ 185313 w 310355"/>
                  <a:gd name="connsiteY16-11866" fmla="*/ 203298 h 488122"/>
                  <a:gd name="connsiteX17-11867" fmla="*/ 185889 w 310355"/>
                  <a:gd name="connsiteY17-11868" fmla="*/ 203298 h 488122"/>
                  <a:gd name="connsiteX18-11869" fmla="*/ 194185 w 310355"/>
                  <a:gd name="connsiteY18-11870" fmla="*/ 200076 h 488122"/>
                  <a:gd name="connsiteX19-11871" fmla="*/ 205707 w 310355"/>
                  <a:gd name="connsiteY19-11872" fmla="*/ 189487 h 488122"/>
                  <a:gd name="connsiteX20-11873" fmla="*/ 195798 w 310355"/>
                  <a:gd name="connsiteY20-11874" fmla="*/ 259348 h 488122"/>
                  <a:gd name="connsiteX21-11875" fmla="*/ 114451 w 310355"/>
                  <a:gd name="connsiteY21-11876" fmla="*/ 259348 h 488122"/>
                  <a:gd name="connsiteX22-11877" fmla="*/ 104657 w 310355"/>
                  <a:gd name="connsiteY22-11878" fmla="*/ 189487 h 488122"/>
                  <a:gd name="connsiteX23-11879" fmla="*/ 116179 w 310355"/>
                  <a:gd name="connsiteY23-11880" fmla="*/ 200076 h 488122"/>
                  <a:gd name="connsiteX24-11881" fmla="*/ 125051 w 310355"/>
                  <a:gd name="connsiteY24-11882" fmla="*/ 203298 h 488122"/>
                  <a:gd name="connsiteX25-11883" fmla="*/ 133578 w 310355"/>
                  <a:gd name="connsiteY25-11884" fmla="*/ 199270 h 488122"/>
                  <a:gd name="connsiteX26-11885" fmla="*/ 155124 w 310355"/>
                  <a:gd name="connsiteY26-11886" fmla="*/ 175446 h 488122"/>
                  <a:gd name="connsiteX27-11887" fmla="*/ 152931 w 310355"/>
                  <a:gd name="connsiteY27-11888" fmla="*/ 17 h 488122"/>
                  <a:gd name="connsiteX28-11889" fmla="*/ 310355 w 310355"/>
                  <a:gd name="connsiteY28-11890" fmla="*/ 154993 h 488122"/>
                  <a:gd name="connsiteX29-11891" fmla="*/ 294912 w 310355"/>
                  <a:gd name="connsiteY29-11892" fmla="*/ 222529 h 488122"/>
                  <a:gd name="connsiteX30-11893" fmla="*/ 250774 w 310355"/>
                  <a:gd name="connsiteY30-11894" fmla="*/ 372903 h 488122"/>
                  <a:gd name="connsiteX31-11895" fmla="*/ 250774 w 310355"/>
                  <a:gd name="connsiteY31-11896" fmla="*/ 376700 h 488122"/>
                  <a:gd name="connsiteX32-11897" fmla="*/ 219658 w 310355"/>
                  <a:gd name="connsiteY32-11898" fmla="*/ 376700 h 488122"/>
                  <a:gd name="connsiteX33-11899" fmla="*/ 219658 w 310355"/>
                  <a:gd name="connsiteY33-11900" fmla="*/ 271657 h 488122"/>
                  <a:gd name="connsiteX34-11901" fmla="*/ 219542 w 310355"/>
                  <a:gd name="connsiteY34-11902" fmla="*/ 267515 h 488122"/>
                  <a:gd name="connsiteX35-11903" fmla="*/ 234870 w 310355"/>
                  <a:gd name="connsiteY35-11904" fmla="*/ 158905 h 488122"/>
                  <a:gd name="connsiteX36-11905" fmla="*/ 231758 w 310355"/>
                  <a:gd name="connsiteY36-11906" fmla="*/ 148895 h 488122"/>
                  <a:gd name="connsiteX37-11907" fmla="*/ 214356 w 310355"/>
                  <a:gd name="connsiteY37-11908" fmla="*/ 148090 h 488122"/>
                  <a:gd name="connsiteX38-11909" fmla="*/ 186698 w 310355"/>
                  <a:gd name="connsiteY38-11910" fmla="*/ 173632 h 488122"/>
                  <a:gd name="connsiteX39-11911" fmla="*/ 164225 w 310355"/>
                  <a:gd name="connsiteY39-11912" fmla="*/ 148895 h 488122"/>
                  <a:gd name="connsiteX40-11913" fmla="*/ 155121 w 310355"/>
                  <a:gd name="connsiteY40-11914" fmla="*/ 144869 h 488122"/>
                  <a:gd name="connsiteX41-11915" fmla="*/ 146016 w 310355"/>
                  <a:gd name="connsiteY41-11916" fmla="*/ 148895 h 488122"/>
                  <a:gd name="connsiteX42-11917" fmla="*/ 123659 w 310355"/>
                  <a:gd name="connsiteY42-11918" fmla="*/ 173632 h 488122"/>
                  <a:gd name="connsiteX43-11919" fmla="*/ 96000 w 310355"/>
                  <a:gd name="connsiteY43-11920" fmla="*/ 148205 h 488122"/>
                  <a:gd name="connsiteX44-11921" fmla="*/ 85859 w 310355"/>
                  <a:gd name="connsiteY44-11922" fmla="*/ 144984 h 488122"/>
                  <a:gd name="connsiteX45-11923" fmla="*/ 75372 w 310355"/>
                  <a:gd name="connsiteY45-11924" fmla="*/ 158905 h 488122"/>
                  <a:gd name="connsiteX46-11925" fmla="*/ 90814 w 310355"/>
                  <a:gd name="connsiteY46-11926" fmla="*/ 267515 h 488122"/>
                  <a:gd name="connsiteX47-11927" fmla="*/ 90699 w 310355"/>
                  <a:gd name="connsiteY47-11928" fmla="*/ 271657 h 488122"/>
                  <a:gd name="connsiteX48-11929" fmla="*/ 90699 w 310355"/>
                  <a:gd name="connsiteY48-11930" fmla="*/ 376700 h 488122"/>
                  <a:gd name="connsiteX49-11931" fmla="*/ 59583 w 310355"/>
                  <a:gd name="connsiteY49-11932" fmla="*/ 376700 h 488122"/>
                  <a:gd name="connsiteX50-11933" fmla="*/ 59583 w 310355"/>
                  <a:gd name="connsiteY50-11934" fmla="*/ 373594 h 488122"/>
                  <a:gd name="connsiteX51-11935" fmla="*/ 16597 w 310355"/>
                  <a:gd name="connsiteY51-11936" fmla="*/ 224830 h 488122"/>
                  <a:gd name="connsiteX52-11937" fmla="*/ 2 w 310355"/>
                  <a:gd name="connsiteY52-11938" fmla="*/ 155453 h 488122"/>
                  <a:gd name="connsiteX53-11939" fmla="*/ 152931 w 310355"/>
                  <a:gd name="connsiteY53-11940" fmla="*/ 17 h 488122"/>
                  <a:gd name="connsiteX0-11941" fmla="*/ 101411 w 310355"/>
                  <a:gd name="connsiteY0-11942" fmla="*/ 457144 h 488122"/>
                  <a:gd name="connsiteX1-11943" fmla="*/ 208812 w 310355"/>
                  <a:gd name="connsiteY1-11944" fmla="*/ 457144 h 488122"/>
                  <a:gd name="connsiteX2-11945" fmla="*/ 193716 w 310355"/>
                  <a:gd name="connsiteY2-11946" fmla="*/ 488122 h 488122"/>
                  <a:gd name="connsiteX3-11947" fmla="*/ 116622 w 310355"/>
                  <a:gd name="connsiteY3-11948" fmla="*/ 488122 h 488122"/>
                  <a:gd name="connsiteX4-11949" fmla="*/ 101411 w 310355"/>
                  <a:gd name="connsiteY4-11950" fmla="*/ 457144 h 488122"/>
                  <a:gd name="connsiteX5-11951" fmla="*/ 59636 w 310355"/>
                  <a:gd name="connsiteY5-11952" fmla="*/ 401326 h 488122"/>
                  <a:gd name="connsiteX6-11953" fmla="*/ 250798 w 310355"/>
                  <a:gd name="connsiteY6-11954" fmla="*/ 401326 h 488122"/>
                  <a:gd name="connsiteX7-11955" fmla="*/ 233744 w 310355"/>
                  <a:gd name="connsiteY7-11956" fmla="*/ 432657 h 488122"/>
                  <a:gd name="connsiteX8-11957" fmla="*/ 76574 w 310355"/>
                  <a:gd name="connsiteY8-11958" fmla="*/ 432657 h 488122"/>
                  <a:gd name="connsiteX9-11959" fmla="*/ 59636 w 310355"/>
                  <a:gd name="connsiteY9-11960" fmla="*/ 401326 h 488122"/>
                  <a:gd name="connsiteX10-11961" fmla="*/ 194981 w 310355"/>
                  <a:gd name="connsiteY10-11962" fmla="*/ 364491 h 488122"/>
                  <a:gd name="connsiteX11-11963" fmla="*/ 194981 w 310355"/>
                  <a:gd name="connsiteY11-11964" fmla="*/ 283835 h 488122"/>
                  <a:gd name="connsiteX12-11965" fmla="*/ 194981 w 310355"/>
                  <a:gd name="connsiteY12-11966" fmla="*/ 364491 h 488122"/>
                  <a:gd name="connsiteX13-11967" fmla="*/ 155124 w 310355"/>
                  <a:gd name="connsiteY13-11968" fmla="*/ 175446 h 488122"/>
                  <a:gd name="connsiteX14-11969" fmla="*/ 176786 w 310355"/>
                  <a:gd name="connsiteY14-11970" fmla="*/ 199270 h 488122"/>
                  <a:gd name="connsiteX15-11971" fmla="*/ 185313 w 310355"/>
                  <a:gd name="connsiteY15-11972" fmla="*/ 203298 h 488122"/>
                  <a:gd name="connsiteX16-11973" fmla="*/ 185889 w 310355"/>
                  <a:gd name="connsiteY16-11974" fmla="*/ 203298 h 488122"/>
                  <a:gd name="connsiteX17-11975" fmla="*/ 194185 w 310355"/>
                  <a:gd name="connsiteY17-11976" fmla="*/ 200076 h 488122"/>
                  <a:gd name="connsiteX18-11977" fmla="*/ 205707 w 310355"/>
                  <a:gd name="connsiteY18-11978" fmla="*/ 189487 h 488122"/>
                  <a:gd name="connsiteX19-11979" fmla="*/ 195798 w 310355"/>
                  <a:gd name="connsiteY19-11980" fmla="*/ 259348 h 488122"/>
                  <a:gd name="connsiteX20-11981" fmla="*/ 114451 w 310355"/>
                  <a:gd name="connsiteY20-11982" fmla="*/ 259348 h 488122"/>
                  <a:gd name="connsiteX21-11983" fmla="*/ 104657 w 310355"/>
                  <a:gd name="connsiteY21-11984" fmla="*/ 189487 h 488122"/>
                  <a:gd name="connsiteX22-11985" fmla="*/ 116179 w 310355"/>
                  <a:gd name="connsiteY22-11986" fmla="*/ 200076 h 488122"/>
                  <a:gd name="connsiteX23-11987" fmla="*/ 125051 w 310355"/>
                  <a:gd name="connsiteY23-11988" fmla="*/ 203298 h 488122"/>
                  <a:gd name="connsiteX24-11989" fmla="*/ 133578 w 310355"/>
                  <a:gd name="connsiteY24-11990" fmla="*/ 199270 h 488122"/>
                  <a:gd name="connsiteX25-11991" fmla="*/ 155124 w 310355"/>
                  <a:gd name="connsiteY25-11992" fmla="*/ 175446 h 488122"/>
                  <a:gd name="connsiteX26-11993" fmla="*/ 152931 w 310355"/>
                  <a:gd name="connsiteY26-11994" fmla="*/ 17 h 488122"/>
                  <a:gd name="connsiteX27-11995" fmla="*/ 310355 w 310355"/>
                  <a:gd name="connsiteY27-11996" fmla="*/ 154993 h 488122"/>
                  <a:gd name="connsiteX28-11997" fmla="*/ 294912 w 310355"/>
                  <a:gd name="connsiteY28-11998" fmla="*/ 222529 h 488122"/>
                  <a:gd name="connsiteX29-11999" fmla="*/ 250774 w 310355"/>
                  <a:gd name="connsiteY29-12000" fmla="*/ 372903 h 488122"/>
                  <a:gd name="connsiteX30-12001" fmla="*/ 250774 w 310355"/>
                  <a:gd name="connsiteY30-12002" fmla="*/ 376700 h 488122"/>
                  <a:gd name="connsiteX31-12003" fmla="*/ 219658 w 310355"/>
                  <a:gd name="connsiteY31-12004" fmla="*/ 376700 h 488122"/>
                  <a:gd name="connsiteX32-12005" fmla="*/ 219658 w 310355"/>
                  <a:gd name="connsiteY32-12006" fmla="*/ 271657 h 488122"/>
                  <a:gd name="connsiteX33-12007" fmla="*/ 219542 w 310355"/>
                  <a:gd name="connsiteY33-12008" fmla="*/ 267515 h 488122"/>
                  <a:gd name="connsiteX34-12009" fmla="*/ 234870 w 310355"/>
                  <a:gd name="connsiteY34-12010" fmla="*/ 158905 h 488122"/>
                  <a:gd name="connsiteX35-12011" fmla="*/ 231758 w 310355"/>
                  <a:gd name="connsiteY35-12012" fmla="*/ 148895 h 488122"/>
                  <a:gd name="connsiteX36-12013" fmla="*/ 214356 w 310355"/>
                  <a:gd name="connsiteY36-12014" fmla="*/ 148090 h 488122"/>
                  <a:gd name="connsiteX37-12015" fmla="*/ 186698 w 310355"/>
                  <a:gd name="connsiteY37-12016" fmla="*/ 173632 h 488122"/>
                  <a:gd name="connsiteX38-12017" fmla="*/ 164225 w 310355"/>
                  <a:gd name="connsiteY38-12018" fmla="*/ 148895 h 488122"/>
                  <a:gd name="connsiteX39-12019" fmla="*/ 155121 w 310355"/>
                  <a:gd name="connsiteY39-12020" fmla="*/ 144869 h 488122"/>
                  <a:gd name="connsiteX40-12021" fmla="*/ 146016 w 310355"/>
                  <a:gd name="connsiteY40-12022" fmla="*/ 148895 h 488122"/>
                  <a:gd name="connsiteX41-12023" fmla="*/ 123659 w 310355"/>
                  <a:gd name="connsiteY41-12024" fmla="*/ 173632 h 488122"/>
                  <a:gd name="connsiteX42-12025" fmla="*/ 96000 w 310355"/>
                  <a:gd name="connsiteY42-12026" fmla="*/ 148205 h 488122"/>
                  <a:gd name="connsiteX43-12027" fmla="*/ 85859 w 310355"/>
                  <a:gd name="connsiteY43-12028" fmla="*/ 144984 h 488122"/>
                  <a:gd name="connsiteX44-12029" fmla="*/ 75372 w 310355"/>
                  <a:gd name="connsiteY44-12030" fmla="*/ 158905 h 488122"/>
                  <a:gd name="connsiteX45-12031" fmla="*/ 90814 w 310355"/>
                  <a:gd name="connsiteY45-12032" fmla="*/ 267515 h 488122"/>
                  <a:gd name="connsiteX46-12033" fmla="*/ 90699 w 310355"/>
                  <a:gd name="connsiteY46-12034" fmla="*/ 271657 h 488122"/>
                  <a:gd name="connsiteX47-12035" fmla="*/ 90699 w 310355"/>
                  <a:gd name="connsiteY47-12036" fmla="*/ 376700 h 488122"/>
                  <a:gd name="connsiteX48-12037" fmla="*/ 59583 w 310355"/>
                  <a:gd name="connsiteY48-12038" fmla="*/ 376700 h 488122"/>
                  <a:gd name="connsiteX49-12039" fmla="*/ 59583 w 310355"/>
                  <a:gd name="connsiteY49-12040" fmla="*/ 373594 h 488122"/>
                  <a:gd name="connsiteX50-12041" fmla="*/ 16597 w 310355"/>
                  <a:gd name="connsiteY50-12042" fmla="*/ 224830 h 488122"/>
                  <a:gd name="connsiteX51-12043" fmla="*/ 2 w 310355"/>
                  <a:gd name="connsiteY51-12044" fmla="*/ 155453 h 488122"/>
                  <a:gd name="connsiteX52-12045" fmla="*/ 152931 w 310355"/>
                  <a:gd name="connsiteY52-12046" fmla="*/ 17 h 488122"/>
                  <a:gd name="connsiteX0-12047" fmla="*/ 101411 w 310355"/>
                  <a:gd name="connsiteY0-12048" fmla="*/ 457144 h 488122"/>
                  <a:gd name="connsiteX1-12049" fmla="*/ 208812 w 310355"/>
                  <a:gd name="connsiteY1-12050" fmla="*/ 457144 h 488122"/>
                  <a:gd name="connsiteX2-12051" fmla="*/ 193716 w 310355"/>
                  <a:gd name="connsiteY2-12052" fmla="*/ 488122 h 488122"/>
                  <a:gd name="connsiteX3-12053" fmla="*/ 116622 w 310355"/>
                  <a:gd name="connsiteY3-12054" fmla="*/ 488122 h 488122"/>
                  <a:gd name="connsiteX4-12055" fmla="*/ 101411 w 310355"/>
                  <a:gd name="connsiteY4-12056" fmla="*/ 457144 h 488122"/>
                  <a:gd name="connsiteX5-12057" fmla="*/ 59636 w 310355"/>
                  <a:gd name="connsiteY5-12058" fmla="*/ 401326 h 488122"/>
                  <a:gd name="connsiteX6-12059" fmla="*/ 250798 w 310355"/>
                  <a:gd name="connsiteY6-12060" fmla="*/ 401326 h 488122"/>
                  <a:gd name="connsiteX7-12061" fmla="*/ 233744 w 310355"/>
                  <a:gd name="connsiteY7-12062" fmla="*/ 432657 h 488122"/>
                  <a:gd name="connsiteX8-12063" fmla="*/ 76574 w 310355"/>
                  <a:gd name="connsiteY8-12064" fmla="*/ 432657 h 488122"/>
                  <a:gd name="connsiteX9-12065" fmla="*/ 59636 w 310355"/>
                  <a:gd name="connsiteY9-12066" fmla="*/ 401326 h 488122"/>
                  <a:gd name="connsiteX10-12067" fmla="*/ 194981 w 310355"/>
                  <a:gd name="connsiteY10-12068" fmla="*/ 364491 h 488122"/>
                  <a:gd name="connsiteX11-12069" fmla="*/ 194981 w 310355"/>
                  <a:gd name="connsiteY11-12070" fmla="*/ 283835 h 488122"/>
                  <a:gd name="connsiteX12-12071" fmla="*/ 194981 w 310355"/>
                  <a:gd name="connsiteY12-12072" fmla="*/ 364491 h 488122"/>
                  <a:gd name="connsiteX13-12073" fmla="*/ 155124 w 310355"/>
                  <a:gd name="connsiteY13-12074" fmla="*/ 175446 h 488122"/>
                  <a:gd name="connsiteX14-12075" fmla="*/ 176786 w 310355"/>
                  <a:gd name="connsiteY14-12076" fmla="*/ 199270 h 488122"/>
                  <a:gd name="connsiteX15-12077" fmla="*/ 185313 w 310355"/>
                  <a:gd name="connsiteY15-12078" fmla="*/ 203298 h 488122"/>
                  <a:gd name="connsiteX16-12079" fmla="*/ 185889 w 310355"/>
                  <a:gd name="connsiteY16-12080" fmla="*/ 203298 h 488122"/>
                  <a:gd name="connsiteX17-12081" fmla="*/ 194185 w 310355"/>
                  <a:gd name="connsiteY17-12082" fmla="*/ 200076 h 488122"/>
                  <a:gd name="connsiteX18-12083" fmla="*/ 205707 w 310355"/>
                  <a:gd name="connsiteY18-12084" fmla="*/ 189487 h 488122"/>
                  <a:gd name="connsiteX19-12085" fmla="*/ 195798 w 310355"/>
                  <a:gd name="connsiteY19-12086" fmla="*/ 259348 h 488122"/>
                  <a:gd name="connsiteX20-12087" fmla="*/ 114451 w 310355"/>
                  <a:gd name="connsiteY20-12088" fmla="*/ 259348 h 488122"/>
                  <a:gd name="connsiteX21-12089" fmla="*/ 104657 w 310355"/>
                  <a:gd name="connsiteY21-12090" fmla="*/ 189487 h 488122"/>
                  <a:gd name="connsiteX22-12091" fmla="*/ 116179 w 310355"/>
                  <a:gd name="connsiteY22-12092" fmla="*/ 200076 h 488122"/>
                  <a:gd name="connsiteX23-12093" fmla="*/ 125051 w 310355"/>
                  <a:gd name="connsiteY23-12094" fmla="*/ 203298 h 488122"/>
                  <a:gd name="connsiteX24-12095" fmla="*/ 133578 w 310355"/>
                  <a:gd name="connsiteY24-12096" fmla="*/ 199270 h 488122"/>
                  <a:gd name="connsiteX25-12097" fmla="*/ 155124 w 310355"/>
                  <a:gd name="connsiteY25-12098" fmla="*/ 175446 h 488122"/>
                  <a:gd name="connsiteX26-12099" fmla="*/ 152931 w 310355"/>
                  <a:gd name="connsiteY26-12100" fmla="*/ 17 h 488122"/>
                  <a:gd name="connsiteX27-12101" fmla="*/ 310355 w 310355"/>
                  <a:gd name="connsiteY27-12102" fmla="*/ 154993 h 488122"/>
                  <a:gd name="connsiteX28-12103" fmla="*/ 294912 w 310355"/>
                  <a:gd name="connsiteY28-12104" fmla="*/ 222529 h 488122"/>
                  <a:gd name="connsiteX29-12105" fmla="*/ 250774 w 310355"/>
                  <a:gd name="connsiteY29-12106" fmla="*/ 372903 h 488122"/>
                  <a:gd name="connsiteX30-12107" fmla="*/ 250774 w 310355"/>
                  <a:gd name="connsiteY30-12108" fmla="*/ 376700 h 488122"/>
                  <a:gd name="connsiteX31-12109" fmla="*/ 219658 w 310355"/>
                  <a:gd name="connsiteY31-12110" fmla="*/ 376700 h 488122"/>
                  <a:gd name="connsiteX32-12111" fmla="*/ 219658 w 310355"/>
                  <a:gd name="connsiteY32-12112" fmla="*/ 271657 h 488122"/>
                  <a:gd name="connsiteX33-12113" fmla="*/ 219542 w 310355"/>
                  <a:gd name="connsiteY33-12114" fmla="*/ 267515 h 488122"/>
                  <a:gd name="connsiteX34-12115" fmla="*/ 234870 w 310355"/>
                  <a:gd name="connsiteY34-12116" fmla="*/ 158905 h 488122"/>
                  <a:gd name="connsiteX35-12117" fmla="*/ 231758 w 310355"/>
                  <a:gd name="connsiteY35-12118" fmla="*/ 148895 h 488122"/>
                  <a:gd name="connsiteX36-12119" fmla="*/ 214356 w 310355"/>
                  <a:gd name="connsiteY36-12120" fmla="*/ 148090 h 488122"/>
                  <a:gd name="connsiteX37-12121" fmla="*/ 186698 w 310355"/>
                  <a:gd name="connsiteY37-12122" fmla="*/ 173632 h 488122"/>
                  <a:gd name="connsiteX38-12123" fmla="*/ 164225 w 310355"/>
                  <a:gd name="connsiteY38-12124" fmla="*/ 148895 h 488122"/>
                  <a:gd name="connsiteX39-12125" fmla="*/ 155121 w 310355"/>
                  <a:gd name="connsiteY39-12126" fmla="*/ 144869 h 488122"/>
                  <a:gd name="connsiteX40-12127" fmla="*/ 146016 w 310355"/>
                  <a:gd name="connsiteY40-12128" fmla="*/ 148895 h 488122"/>
                  <a:gd name="connsiteX41-12129" fmla="*/ 123659 w 310355"/>
                  <a:gd name="connsiteY41-12130" fmla="*/ 173632 h 488122"/>
                  <a:gd name="connsiteX42-12131" fmla="*/ 96000 w 310355"/>
                  <a:gd name="connsiteY42-12132" fmla="*/ 148205 h 488122"/>
                  <a:gd name="connsiteX43-12133" fmla="*/ 85859 w 310355"/>
                  <a:gd name="connsiteY43-12134" fmla="*/ 144984 h 488122"/>
                  <a:gd name="connsiteX44-12135" fmla="*/ 75372 w 310355"/>
                  <a:gd name="connsiteY44-12136" fmla="*/ 158905 h 488122"/>
                  <a:gd name="connsiteX45-12137" fmla="*/ 90814 w 310355"/>
                  <a:gd name="connsiteY45-12138" fmla="*/ 267515 h 488122"/>
                  <a:gd name="connsiteX46-12139" fmla="*/ 90699 w 310355"/>
                  <a:gd name="connsiteY46-12140" fmla="*/ 271657 h 488122"/>
                  <a:gd name="connsiteX47-12141" fmla="*/ 90699 w 310355"/>
                  <a:gd name="connsiteY47-12142" fmla="*/ 376700 h 488122"/>
                  <a:gd name="connsiteX48-12143" fmla="*/ 59583 w 310355"/>
                  <a:gd name="connsiteY48-12144" fmla="*/ 376700 h 488122"/>
                  <a:gd name="connsiteX49-12145" fmla="*/ 59583 w 310355"/>
                  <a:gd name="connsiteY49-12146" fmla="*/ 373594 h 488122"/>
                  <a:gd name="connsiteX50-12147" fmla="*/ 16597 w 310355"/>
                  <a:gd name="connsiteY50-12148" fmla="*/ 224830 h 488122"/>
                  <a:gd name="connsiteX51-12149" fmla="*/ 2 w 310355"/>
                  <a:gd name="connsiteY51-12150" fmla="*/ 155453 h 488122"/>
                  <a:gd name="connsiteX52-12151" fmla="*/ 152931 w 310355"/>
                  <a:gd name="connsiteY52-12152" fmla="*/ 17 h 488122"/>
                  <a:gd name="connsiteX0-12153" fmla="*/ 101411 w 310355"/>
                  <a:gd name="connsiteY0-12154" fmla="*/ 457144 h 488122"/>
                  <a:gd name="connsiteX1-12155" fmla="*/ 208812 w 310355"/>
                  <a:gd name="connsiteY1-12156" fmla="*/ 457144 h 488122"/>
                  <a:gd name="connsiteX2-12157" fmla="*/ 193716 w 310355"/>
                  <a:gd name="connsiteY2-12158" fmla="*/ 488122 h 488122"/>
                  <a:gd name="connsiteX3-12159" fmla="*/ 116622 w 310355"/>
                  <a:gd name="connsiteY3-12160" fmla="*/ 488122 h 488122"/>
                  <a:gd name="connsiteX4-12161" fmla="*/ 101411 w 310355"/>
                  <a:gd name="connsiteY4-12162" fmla="*/ 457144 h 488122"/>
                  <a:gd name="connsiteX5-12163" fmla="*/ 59636 w 310355"/>
                  <a:gd name="connsiteY5-12164" fmla="*/ 401326 h 488122"/>
                  <a:gd name="connsiteX6-12165" fmla="*/ 250798 w 310355"/>
                  <a:gd name="connsiteY6-12166" fmla="*/ 401326 h 488122"/>
                  <a:gd name="connsiteX7-12167" fmla="*/ 233744 w 310355"/>
                  <a:gd name="connsiteY7-12168" fmla="*/ 432657 h 488122"/>
                  <a:gd name="connsiteX8-12169" fmla="*/ 76574 w 310355"/>
                  <a:gd name="connsiteY8-12170" fmla="*/ 432657 h 488122"/>
                  <a:gd name="connsiteX9-12171" fmla="*/ 59636 w 310355"/>
                  <a:gd name="connsiteY9-12172" fmla="*/ 401326 h 488122"/>
                  <a:gd name="connsiteX10-12173" fmla="*/ 155124 w 310355"/>
                  <a:gd name="connsiteY10-12174" fmla="*/ 175446 h 488122"/>
                  <a:gd name="connsiteX11-12175" fmla="*/ 176786 w 310355"/>
                  <a:gd name="connsiteY11-12176" fmla="*/ 199270 h 488122"/>
                  <a:gd name="connsiteX12-12177" fmla="*/ 185313 w 310355"/>
                  <a:gd name="connsiteY12-12178" fmla="*/ 203298 h 488122"/>
                  <a:gd name="connsiteX13-12179" fmla="*/ 185889 w 310355"/>
                  <a:gd name="connsiteY13-12180" fmla="*/ 203298 h 488122"/>
                  <a:gd name="connsiteX14-12181" fmla="*/ 194185 w 310355"/>
                  <a:gd name="connsiteY14-12182" fmla="*/ 200076 h 488122"/>
                  <a:gd name="connsiteX15-12183" fmla="*/ 205707 w 310355"/>
                  <a:gd name="connsiteY15-12184" fmla="*/ 189487 h 488122"/>
                  <a:gd name="connsiteX16-12185" fmla="*/ 195798 w 310355"/>
                  <a:gd name="connsiteY16-12186" fmla="*/ 259348 h 488122"/>
                  <a:gd name="connsiteX17-12187" fmla="*/ 114451 w 310355"/>
                  <a:gd name="connsiteY17-12188" fmla="*/ 259348 h 488122"/>
                  <a:gd name="connsiteX18-12189" fmla="*/ 104657 w 310355"/>
                  <a:gd name="connsiteY18-12190" fmla="*/ 189487 h 488122"/>
                  <a:gd name="connsiteX19-12191" fmla="*/ 116179 w 310355"/>
                  <a:gd name="connsiteY19-12192" fmla="*/ 200076 h 488122"/>
                  <a:gd name="connsiteX20-12193" fmla="*/ 125051 w 310355"/>
                  <a:gd name="connsiteY20-12194" fmla="*/ 203298 h 488122"/>
                  <a:gd name="connsiteX21-12195" fmla="*/ 133578 w 310355"/>
                  <a:gd name="connsiteY21-12196" fmla="*/ 199270 h 488122"/>
                  <a:gd name="connsiteX22-12197" fmla="*/ 155124 w 310355"/>
                  <a:gd name="connsiteY22-12198" fmla="*/ 175446 h 488122"/>
                  <a:gd name="connsiteX23-12199" fmla="*/ 152931 w 310355"/>
                  <a:gd name="connsiteY23-12200" fmla="*/ 17 h 488122"/>
                  <a:gd name="connsiteX24-12201" fmla="*/ 310355 w 310355"/>
                  <a:gd name="connsiteY24-12202" fmla="*/ 154993 h 488122"/>
                  <a:gd name="connsiteX25-12203" fmla="*/ 294912 w 310355"/>
                  <a:gd name="connsiteY25-12204" fmla="*/ 222529 h 488122"/>
                  <a:gd name="connsiteX26-12205" fmla="*/ 250774 w 310355"/>
                  <a:gd name="connsiteY26-12206" fmla="*/ 372903 h 488122"/>
                  <a:gd name="connsiteX27-12207" fmla="*/ 250774 w 310355"/>
                  <a:gd name="connsiteY27-12208" fmla="*/ 376700 h 488122"/>
                  <a:gd name="connsiteX28-12209" fmla="*/ 219658 w 310355"/>
                  <a:gd name="connsiteY28-12210" fmla="*/ 376700 h 488122"/>
                  <a:gd name="connsiteX29-12211" fmla="*/ 219658 w 310355"/>
                  <a:gd name="connsiteY29-12212" fmla="*/ 271657 h 488122"/>
                  <a:gd name="connsiteX30-12213" fmla="*/ 219542 w 310355"/>
                  <a:gd name="connsiteY30-12214" fmla="*/ 267515 h 488122"/>
                  <a:gd name="connsiteX31-12215" fmla="*/ 234870 w 310355"/>
                  <a:gd name="connsiteY31-12216" fmla="*/ 158905 h 488122"/>
                  <a:gd name="connsiteX32-12217" fmla="*/ 231758 w 310355"/>
                  <a:gd name="connsiteY32-12218" fmla="*/ 148895 h 488122"/>
                  <a:gd name="connsiteX33-12219" fmla="*/ 214356 w 310355"/>
                  <a:gd name="connsiteY33-12220" fmla="*/ 148090 h 488122"/>
                  <a:gd name="connsiteX34-12221" fmla="*/ 186698 w 310355"/>
                  <a:gd name="connsiteY34-12222" fmla="*/ 173632 h 488122"/>
                  <a:gd name="connsiteX35-12223" fmla="*/ 164225 w 310355"/>
                  <a:gd name="connsiteY35-12224" fmla="*/ 148895 h 488122"/>
                  <a:gd name="connsiteX36-12225" fmla="*/ 155121 w 310355"/>
                  <a:gd name="connsiteY36-12226" fmla="*/ 144869 h 488122"/>
                  <a:gd name="connsiteX37-12227" fmla="*/ 146016 w 310355"/>
                  <a:gd name="connsiteY37-12228" fmla="*/ 148895 h 488122"/>
                  <a:gd name="connsiteX38-12229" fmla="*/ 123659 w 310355"/>
                  <a:gd name="connsiteY38-12230" fmla="*/ 173632 h 488122"/>
                  <a:gd name="connsiteX39-12231" fmla="*/ 96000 w 310355"/>
                  <a:gd name="connsiteY39-12232" fmla="*/ 148205 h 488122"/>
                  <a:gd name="connsiteX40-12233" fmla="*/ 85859 w 310355"/>
                  <a:gd name="connsiteY40-12234" fmla="*/ 144984 h 488122"/>
                  <a:gd name="connsiteX41-12235" fmla="*/ 75372 w 310355"/>
                  <a:gd name="connsiteY41-12236" fmla="*/ 158905 h 488122"/>
                  <a:gd name="connsiteX42-12237" fmla="*/ 90814 w 310355"/>
                  <a:gd name="connsiteY42-12238" fmla="*/ 267515 h 488122"/>
                  <a:gd name="connsiteX43-12239" fmla="*/ 90699 w 310355"/>
                  <a:gd name="connsiteY43-12240" fmla="*/ 271657 h 488122"/>
                  <a:gd name="connsiteX44-12241" fmla="*/ 90699 w 310355"/>
                  <a:gd name="connsiteY44-12242" fmla="*/ 376700 h 488122"/>
                  <a:gd name="connsiteX45-12243" fmla="*/ 59583 w 310355"/>
                  <a:gd name="connsiteY45-12244" fmla="*/ 376700 h 488122"/>
                  <a:gd name="connsiteX46-12245" fmla="*/ 59583 w 310355"/>
                  <a:gd name="connsiteY46-12246" fmla="*/ 373594 h 488122"/>
                  <a:gd name="connsiteX47-12247" fmla="*/ 16597 w 310355"/>
                  <a:gd name="connsiteY47-12248" fmla="*/ 224830 h 488122"/>
                  <a:gd name="connsiteX48-12249" fmla="*/ 2 w 310355"/>
                  <a:gd name="connsiteY48-12250" fmla="*/ 155453 h 488122"/>
                  <a:gd name="connsiteX49-12251" fmla="*/ 152931 w 310355"/>
                  <a:gd name="connsiteY49-12252" fmla="*/ 17 h 488122"/>
                  <a:gd name="connsiteX0-12253" fmla="*/ 101411 w 310355"/>
                  <a:gd name="connsiteY0-12254" fmla="*/ 457144 h 488122"/>
                  <a:gd name="connsiteX1-12255" fmla="*/ 208812 w 310355"/>
                  <a:gd name="connsiteY1-12256" fmla="*/ 457144 h 488122"/>
                  <a:gd name="connsiteX2-12257" fmla="*/ 193716 w 310355"/>
                  <a:gd name="connsiteY2-12258" fmla="*/ 488122 h 488122"/>
                  <a:gd name="connsiteX3-12259" fmla="*/ 116622 w 310355"/>
                  <a:gd name="connsiteY3-12260" fmla="*/ 488122 h 488122"/>
                  <a:gd name="connsiteX4-12261" fmla="*/ 101411 w 310355"/>
                  <a:gd name="connsiteY4-12262" fmla="*/ 457144 h 488122"/>
                  <a:gd name="connsiteX5-12263" fmla="*/ 59636 w 310355"/>
                  <a:gd name="connsiteY5-12264" fmla="*/ 401326 h 488122"/>
                  <a:gd name="connsiteX6-12265" fmla="*/ 250798 w 310355"/>
                  <a:gd name="connsiteY6-12266" fmla="*/ 401326 h 488122"/>
                  <a:gd name="connsiteX7-12267" fmla="*/ 233744 w 310355"/>
                  <a:gd name="connsiteY7-12268" fmla="*/ 432657 h 488122"/>
                  <a:gd name="connsiteX8-12269" fmla="*/ 76574 w 310355"/>
                  <a:gd name="connsiteY8-12270" fmla="*/ 432657 h 488122"/>
                  <a:gd name="connsiteX9-12271" fmla="*/ 59636 w 310355"/>
                  <a:gd name="connsiteY9-12272" fmla="*/ 401326 h 488122"/>
                  <a:gd name="connsiteX10-12273" fmla="*/ 155124 w 310355"/>
                  <a:gd name="connsiteY10-12274" fmla="*/ 175446 h 488122"/>
                  <a:gd name="connsiteX11-12275" fmla="*/ 176786 w 310355"/>
                  <a:gd name="connsiteY11-12276" fmla="*/ 199270 h 488122"/>
                  <a:gd name="connsiteX12-12277" fmla="*/ 185313 w 310355"/>
                  <a:gd name="connsiteY12-12278" fmla="*/ 203298 h 488122"/>
                  <a:gd name="connsiteX13-12279" fmla="*/ 185889 w 310355"/>
                  <a:gd name="connsiteY13-12280" fmla="*/ 203298 h 488122"/>
                  <a:gd name="connsiteX14-12281" fmla="*/ 194185 w 310355"/>
                  <a:gd name="connsiteY14-12282" fmla="*/ 200076 h 488122"/>
                  <a:gd name="connsiteX15-12283" fmla="*/ 205707 w 310355"/>
                  <a:gd name="connsiteY15-12284" fmla="*/ 189487 h 488122"/>
                  <a:gd name="connsiteX16-12285" fmla="*/ 114451 w 310355"/>
                  <a:gd name="connsiteY16-12286" fmla="*/ 259348 h 488122"/>
                  <a:gd name="connsiteX17-12287" fmla="*/ 104657 w 310355"/>
                  <a:gd name="connsiteY17-12288" fmla="*/ 189487 h 488122"/>
                  <a:gd name="connsiteX18-12289" fmla="*/ 116179 w 310355"/>
                  <a:gd name="connsiteY18-12290" fmla="*/ 200076 h 488122"/>
                  <a:gd name="connsiteX19-12291" fmla="*/ 125051 w 310355"/>
                  <a:gd name="connsiteY19-12292" fmla="*/ 203298 h 488122"/>
                  <a:gd name="connsiteX20-12293" fmla="*/ 133578 w 310355"/>
                  <a:gd name="connsiteY20-12294" fmla="*/ 199270 h 488122"/>
                  <a:gd name="connsiteX21-12295" fmla="*/ 155124 w 310355"/>
                  <a:gd name="connsiteY21-12296" fmla="*/ 175446 h 488122"/>
                  <a:gd name="connsiteX22-12297" fmla="*/ 152931 w 310355"/>
                  <a:gd name="connsiteY22-12298" fmla="*/ 17 h 488122"/>
                  <a:gd name="connsiteX23-12299" fmla="*/ 310355 w 310355"/>
                  <a:gd name="connsiteY23-12300" fmla="*/ 154993 h 488122"/>
                  <a:gd name="connsiteX24-12301" fmla="*/ 294912 w 310355"/>
                  <a:gd name="connsiteY24-12302" fmla="*/ 222529 h 488122"/>
                  <a:gd name="connsiteX25-12303" fmla="*/ 250774 w 310355"/>
                  <a:gd name="connsiteY25-12304" fmla="*/ 372903 h 488122"/>
                  <a:gd name="connsiteX26-12305" fmla="*/ 250774 w 310355"/>
                  <a:gd name="connsiteY26-12306" fmla="*/ 376700 h 488122"/>
                  <a:gd name="connsiteX27-12307" fmla="*/ 219658 w 310355"/>
                  <a:gd name="connsiteY27-12308" fmla="*/ 376700 h 488122"/>
                  <a:gd name="connsiteX28-12309" fmla="*/ 219658 w 310355"/>
                  <a:gd name="connsiteY28-12310" fmla="*/ 271657 h 488122"/>
                  <a:gd name="connsiteX29-12311" fmla="*/ 219542 w 310355"/>
                  <a:gd name="connsiteY29-12312" fmla="*/ 267515 h 488122"/>
                  <a:gd name="connsiteX30-12313" fmla="*/ 234870 w 310355"/>
                  <a:gd name="connsiteY30-12314" fmla="*/ 158905 h 488122"/>
                  <a:gd name="connsiteX31-12315" fmla="*/ 231758 w 310355"/>
                  <a:gd name="connsiteY31-12316" fmla="*/ 148895 h 488122"/>
                  <a:gd name="connsiteX32-12317" fmla="*/ 214356 w 310355"/>
                  <a:gd name="connsiteY32-12318" fmla="*/ 148090 h 488122"/>
                  <a:gd name="connsiteX33-12319" fmla="*/ 186698 w 310355"/>
                  <a:gd name="connsiteY33-12320" fmla="*/ 173632 h 488122"/>
                  <a:gd name="connsiteX34-12321" fmla="*/ 164225 w 310355"/>
                  <a:gd name="connsiteY34-12322" fmla="*/ 148895 h 488122"/>
                  <a:gd name="connsiteX35-12323" fmla="*/ 155121 w 310355"/>
                  <a:gd name="connsiteY35-12324" fmla="*/ 144869 h 488122"/>
                  <a:gd name="connsiteX36-12325" fmla="*/ 146016 w 310355"/>
                  <a:gd name="connsiteY36-12326" fmla="*/ 148895 h 488122"/>
                  <a:gd name="connsiteX37-12327" fmla="*/ 123659 w 310355"/>
                  <a:gd name="connsiteY37-12328" fmla="*/ 173632 h 488122"/>
                  <a:gd name="connsiteX38-12329" fmla="*/ 96000 w 310355"/>
                  <a:gd name="connsiteY38-12330" fmla="*/ 148205 h 488122"/>
                  <a:gd name="connsiteX39-12331" fmla="*/ 85859 w 310355"/>
                  <a:gd name="connsiteY39-12332" fmla="*/ 144984 h 488122"/>
                  <a:gd name="connsiteX40-12333" fmla="*/ 75372 w 310355"/>
                  <a:gd name="connsiteY40-12334" fmla="*/ 158905 h 488122"/>
                  <a:gd name="connsiteX41-12335" fmla="*/ 90814 w 310355"/>
                  <a:gd name="connsiteY41-12336" fmla="*/ 267515 h 488122"/>
                  <a:gd name="connsiteX42-12337" fmla="*/ 90699 w 310355"/>
                  <a:gd name="connsiteY42-12338" fmla="*/ 271657 h 488122"/>
                  <a:gd name="connsiteX43-12339" fmla="*/ 90699 w 310355"/>
                  <a:gd name="connsiteY43-12340" fmla="*/ 376700 h 488122"/>
                  <a:gd name="connsiteX44-12341" fmla="*/ 59583 w 310355"/>
                  <a:gd name="connsiteY44-12342" fmla="*/ 376700 h 488122"/>
                  <a:gd name="connsiteX45-12343" fmla="*/ 59583 w 310355"/>
                  <a:gd name="connsiteY45-12344" fmla="*/ 373594 h 488122"/>
                  <a:gd name="connsiteX46-12345" fmla="*/ 16597 w 310355"/>
                  <a:gd name="connsiteY46-12346" fmla="*/ 224830 h 488122"/>
                  <a:gd name="connsiteX47-12347" fmla="*/ 2 w 310355"/>
                  <a:gd name="connsiteY47-12348" fmla="*/ 155453 h 488122"/>
                  <a:gd name="connsiteX48-12349" fmla="*/ 152931 w 310355"/>
                  <a:gd name="connsiteY48-12350" fmla="*/ 17 h 488122"/>
                  <a:gd name="connsiteX0-12351" fmla="*/ 101411 w 310355"/>
                  <a:gd name="connsiteY0-12352" fmla="*/ 457144 h 488122"/>
                  <a:gd name="connsiteX1-12353" fmla="*/ 208812 w 310355"/>
                  <a:gd name="connsiteY1-12354" fmla="*/ 457144 h 488122"/>
                  <a:gd name="connsiteX2-12355" fmla="*/ 193716 w 310355"/>
                  <a:gd name="connsiteY2-12356" fmla="*/ 488122 h 488122"/>
                  <a:gd name="connsiteX3-12357" fmla="*/ 116622 w 310355"/>
                  <a:gd name="connsiteY3-12358" fmla="*/ 488122 h 488122"/>
                  <a:gd name="connsiteX4-12359" fmla="*/ 101411 w 310355"/>
                  <a:gd name="connsiteY4-12360" fmla="*/ 457144 h 488122"/>
                  <a:gd name="connsiteX5-12361" fmla="*/ 59636 w 310355"/>
                  <a:gd name="connsiteY5-12362" fmla="*/ 401326 h 488122"/>
                  <a:gd name="connsiteX6-12363" fmla="*/ 250798 w 310355"/>
                  <a:gd name="connsiteY6-12364" fmla="*/ 401326 h 488122"/>
                  <a:gd name="connsiteX7-12365" fmla="*/ 233744 w 310355"/>
                  <a:gd name="connsiteY7-12366" fmla="*/ 432657 h 488122"/>
                  <a:gd name="connsiteX8-12367" fmla="*/ 76574 w 310355"/>
                  <a:gd name="connsiteY8-12368" fmla="*/ 432657 h 488122"/>
                  <a:gd name="connsiteX9-12369" fmla="*/ 59636 w 310355"/>
                  <a:gd name="connsiteY9-12370" fmla="*/ 401326 h 488122"/>
                  <a:gd name="connsiteX10-12371" fmla="*/ 155124 w 310355"/>
                  <a:gd name="connsiteY10-12372" fmla="*/ 175446 h 488122"/>
                  <a:gd name="connsiteX11-12373" fmla="*/ 176786 w 310355"/>
                  <a:gd name="connsiteY11-12374" fmla="*/ 199270 h 488122"/>
                  <a:gd name="connsiteX12-12375" fmla="*/ 185313 w 310355"/>
                  <a:gd name="connsiteY12-12376" fmla="*/ 203298 h 488122"/>
                  <a:gd name="connsiteX13-12377" fmla="*/ 185889 w 310355"/>
                  <a:gd name="connsiteY13-12378" fmla="*/ 203298 h 488122"/>
                  <a:gd name="connsiteX14-12379" fmla="*/ 194185 w 310355"/>
                  <a:gd name="connsiteY14-12380" fmla="*/ 200076 h 488122"/>
                  <a:gd name="connsiteX15-12381" fmla="*/ 205707 w 310355"/>
                  <a:gd name="connsiteY15-12382" fmla="*/ 189487 h 488122"/>
                  <a:gd name="connsiteX16-12383" fmla="*/ 104657 w 310355"/>
                  <a:gd name="connsiteY16-12384" fmla="*/ 189487 h 488122"/>
                  <a:gd name="connsiteX17-12385" fmla="*/ 116179 w 310355"/>
                  <a:gd name="connsiteY17-12386" fmla="*/ 200076 h 488122"/>
                  <a:gd name="connsiteX18-12387" fmla="*/ 125051 w 310355"/>
                  <a:gd name="connsiteY18-12388" fmla="*/ 203298 h 488122"/>
                  <a:gd name="connsiteX19-12389" fmla="*/ 133578 w 310355"/>
                  <a:gd name="connsiteY19-12390" fmla="*/ 199270 h 488122"/>
                  <a:gd name="connsiteX20-12391" fmla="*/ 155124 w 310355"/>
                  <a:gd name="connsiteY20-12392" fmla="*/ 175446 h 488122"/>
                  <a:gd name="connsiteX21-12393" fmla="*/ 152931 w 310355"/>
                  <a:gd name="connsiteY21-12394" fmla="*/ 17 h 488122"/>
                  <a:gd name="connsiteX22-12395" fmla="*/ 310355 w 310355"/>
                  <a:gd name="connsiteY22-12396" fmla="*/ 154993 h 488122"/>
                  <a:gd name="connsiteX23-12397" fmla="*/ 294912 w 310355"/>
                  <a:gd name="connsiteY23-12398" fmla="*/ 222529 h 488122"/>
                  <a:gd name="connsiteX24-12399" fmla="*/ 250774 w 310355"/>
                  <a:gd name="connsiteY24-12400" fmla="*/ 372903 h 488122"/>
                  <a:gd name="connsiteX25-12401" fmla="*/ 250774 w 310355"/>
                  <a:gd name="connsiteY25-12402" fmla="*/ 376700 h 488122"/>
                  <a:gd name="connsiteX26-12403" fmla="*/ 219658 w 310355"/>
                  <a:gd name="connsiteY26-12404" fmla="*/ 376700 h 488122"/>
                  <a:gd name="connsiteX27-12405" fmla="*/ 219658 w 310355"/>
                  <a:gd name="connsiteY27-12406" fmla="*/ 271657 h 488122"/>
                  <a:gd name="connsiteX28-12407" fmla="*/ 219542 w 310355"/>
                  <a:gd name="connsiteY28-12408" fmla="*/ 267515 h 488122"/>
                  <a:gd name="connsiteX29-12409" fmla="*/ 234870 w 310355"/>
                  <a:gd name="connsiteY29-12410" fmla="*/ 158905 h 488122"/>
                  <a:gd name="connsiteX30-12411" fmla="*/ 231758 w 310355"/>
                  <a:gd name="connsiteY30-12412" fmla="*/ 148895 h 488122"/>
                  <a:gd name="connsiteX31-12413" fmla="*/ 214356 w 310355"/>
                  <a:gd name="connsiteY31-12414" fmla="*/ 148090 h 488122"/>
                  <a:gd name="connsiteX32-12415" fmla="*/ 186698 w 310355"/>
                  <a:gd name="connsiteY32-12416" fmla="*/ 173632 h 488122"/>
                  <a:gd name="connsiteX33-12417" fmla="*/ 164225 w 310355"/>
                  <a:gd name="connsiteY33-12418" fmla="*/ 148895 h 488122"/>
                  <a:gd name="connsiteX34-12419" fmla="*/ 155121 w 310355"/>
                  <a:gd name="connsiteY34-12420" fmla="*/ 144869 h 488122"/>
                  <a:gd name="connsiteX35-12421" fmla="*/ 146016 w 310355"/>
                  <a:gd name="connsiteY35-12422" fmla="*/ 148895 h 488122"/>
                  <a:gd name="connsiteX36-12423" fmla="*/ 123659 w 310355"/>
                  <a:gd name="connsiteY36-12424" fmla="*/ 173632 h 488122"/>
                  <a:gd name="connsiteX37-12425" fmla="*/ 96000 w 310355"/>
                  <a:gd name="connsiteY37-12426" fmla="*/ 148205 h 488122"/>
                  <a:gd name="connsiteX38-12427" fmla="*/ 85859 w 310355"/>
                  <a:gd name="connsiteY38-12428" fmla="*/ 144984 h 488122"/>
                  <a:gd name="connsiteX39-12429" fmla="*/ 75372 w 310355"/>
                  <a:gd name="connsiteY39-12430" fmla="*/ 158905 h 488122"/>
                  <a:gd name="connsiteX40-12431" fmla="*/ 90814 w 310355"/>
                  <a:gd name="connsiteY40-12432" fmla="*/ 267515 h 488122"/>
                  <a:gd name="connsiteX41-12433" fmla="*/ 90699 w 310355"/>
                  <a:gd name="connsiteY41-12434" fmla="*/ 271657 h 488122"/>
                  <a:gd name="connsiteX42-12435" fmla="*/ 90699 w 310355"/>
                  <a:gd name="connsiteY42-12436" fmla="*/ 376700 h 488122"/>
                  <a:gd name="connsiteX43-12437" fmla="*/ 59583 w 310355"/>
                  <a:gd name="connsiteY43-12438" fmla="*/ 376700 h 488122"/>
                  <a:gd name="connsiteX44-12439" fmla="*/ 59583 w 310355"/>
                  <a:gd name="connsiteY44-12440" fmla="*/ 373594 h 488122"/>
                  <a:gd name="connsiteX45-12441" fmla="*/ 16597 w 310355"/>
                  <a:gd name="connsiteY45-12442" fmla="*/ 224830 h 488122"/>
                  <a:gd name="connsiteX46-12443" fmla="*/ 2 w 310355"/>
                  <a:gd name="connsiteY46-12444" fmla="*/ 155453 h 488122"/>
                  <a:gd name="connsiteX47-12445" fmla="*/ 152931 w 310355"/>
                  <a:gd name="connsiteY47-12446" fmla="*/ 17 h 488122"/>
                  <a:gd name="connsiteX0-12447" fmla="*/ 101411 w 310355"/>
                  <a:gd name="connsiteY0-12448" fmla="*/ 457144 h 488122"/>
                  <a:gd name="connsiteX1-12449" fmla="*/ 208812 w 310355"/>
                  <a:gd name="connsiteY1-12450" fmla="*/ 457144 h 488122"/>
                  <a:gd name="connsiteX2-12451" fmla="*/ 193716 w 310355"/>
                  <a:gd name="connsiteY2-12452" fmla="*/ 488122 h 488122"/>
                  <a:gd name="connsiteX3-12453" fmla="*/ 116622 w 310355"/>
                  <a:gd name="connsiteY3-12454" fmla="*/ 488122 h 488122"/>
                  <a:gd name="connsiteX4-12455" fmla="*/ 101411 w 310355"/>
                  <a:gd name="connsiteY4-12456" fmla="*/ 457144 h 488122"/>
                  <a:gd name="connsiteX5-12457" fmla="*/ 59636 w 310355"/>
                  <a:gd name="connsiteY5-12458" fmla="*/ 401326 h 488122"/>
                  <a:gd name="connsiteX6-12459" fmla="*/ 250798 w 310355"/>
                  <a:gd name="connsiteY6-12460" fmla="*/ 401326 h 488122"/>
                  <a:gd name="connsiteX7-12461" fmla="*/ 233744 w 310355"/>
                  <a:gd name="connsiteY7-12462" fmla="*/ 432657 h 488122"/>
                  <a:gd name="connsiteX8-12463" fmla="*/ 76574 w 310355"/>
                  <a:gd name="connsiteY8-12464" fmla="*/ 432657 h 488122"/>
                  <a:gd name="connsiteX9-12465" fmla="*/ 59636 w 310355"/>
                  <a:gd name="connsiteY9-12466" fmla="*/ 401326 h 488122"/>
                  <a:gd name="connsiteX10-12467" fmla="*/ 155124 w 310355"/>
                  <a:gd name="connsiteY10-12468" fmla="*/ 175446 h 488122"/>
                  <a:gd name="connsiteX11-12469" fmla="*/ 176786 w 310355"/>
                  <a:gd name="connsiteY11-12470" fmla="*/ 199270 h 488122"/>
                  <a:gd name="connsiteX12-12471" fmla="*/ 185313 w 310355"/>
                  <a:gd name="connsiteY12-12472" fmla="*/ 203298 h 488122"/>
                  <a:gd name="connsiteX13-12473" fmla="*/ 185889 w 310355"/>
                  <a:gd name="connsiteY13-12474" fmla="*/ 203298 h 488122"/>
                  <a:gd name="connsiteX14-12475" fmla="*/ 194185 w 310355"/>
                  <a:gd name="connsiteY14-12476" fmla="*/ 200076 h 488122"/>
                  <a:gd name="connsiteX15-12477" fmla="*/ 205707 w 310355"/>
                  <a:gd name="connsiteY15-12478" fmla="*/ 189487 h 488122"/>
                  <a:gd name="connsiteX16-12479" fmla="*/ 104657 w 310355"/>
                  <a:gd name="connsiteY16-12480" fmla="*/ 189487 h 488122"/>
                  <a:gd name="connsiteX17-12481" fmla="*/ 125051 w 310355"/>
                  <a:gd name="connsiteY17-12482" fmla="*/ 203298 h 488122"/>
                  <a:gd name="connsiteX18-12483" fmla="*/ 133578 w 310355"/>
                  <a:gd name="connsiteY18-12484" fmla="*/ 199270 h 488122"/>
                  <a:gd name="connsiteX19-12485" fmla="*/ 155124 w 310355"/>
                  <a:gd name="connsiteY19-12486" fmla="*/ 175446 h 488122"/>
                  <a:gd name="connsiteX20-12487" fmla="*/ 152931 w 310355"/>
                  <a:gd name="connsiteY20-12488" fmla="*/ 17 h 488122"/>
                  <a:gd name="connsiteX21-12489" fmla="*/ 310355 w 310355"/>
                  <a:gd name="connsiteY21-12490" fmla="*/ 154993 h 488122"/>
                  <a:gd name="connsiteX22-12491" fmla="*/ 294912 w 310355"/>
                  <a:gd name="connsiteY22-12492" fmla="*/ 222529 h 488122"/>
                  <a:gd name="connsiteX23-12493" fmla="*/ 250774 w 310355"/>
                  <a:gd name="connsiteY23-12494" fmla="*/ 372903 h 488122"/>
                  <a:gd name="connsiteX24-12495" fmla="*/ 250774 w 310355"/>
                  <a:gd name="connsiteY24-12496" fmla="*/ 376700 h 488122"/>
                  <a:gd name="connsiteX25-12497" fmla="*/ 219658 w 310355"/>
                  <a:gd name="connsiteY25-12498" fmla="*/ 376700 h 488122"/>
                  <a:gd name="connsiteX26-12499" fmla="*/ 219658 w 310355"/>
                  <a:gd name="connsiteY26-12500" fmla="*/ 271657 h 488122"/>
                  <a:gd name="connsiteX27-12501" fmla="*/ 219542 w 310355"/>
                  <a:gd name="connsiteY27-12502" fmla="*/ 267515 h 488122"/>
                  <a:gd name="connsiteX28-12503" fmla="*/ 234870 w 310355"/>
                  <a:gd name="connsiteY28-12504" fmla="*/ 158905 h 488122"/>
                  <a:gd name="connsiteX29-12505" fmla="*/ 231758 w 310355"/>
                  <a:gd name="connsiteY29-12506" fmla="*/ 148895 h 488122"/>
                  <a:gd name="connsiteX30-12507" fmla="*/ 214356 w 310355"/>
                  <a:gd name="connsiteY30-12508" fmla="*/ 148090 h 488122"/>
                  <a:gd name="connsiteX31-12509" fmla="*/ 186698 w 310355"/>
                  <a:gd name="connsiteY31-12510" fmla="*/ 173632 h 488122"/>
                  <a:gd name="connsiteX32-12511" fmla="*/ 164225 w 310355"/>
                  <a:gd name="connsiteY32-12512" fmla="*/ 148895 h 488122"/>
                  <a:gd name="connsiteX33-12513" fmla="*/ 155121 w 310355"/>
                  <a:gd name="connsiteY33-12514" fmla="*/ 144869 h 488122"/>
                  <a:gd name="connsiteX34-12515" fmla="*/ 146016 w 310355"/>
                  <a:gd name="connsiteY34-12516" fmla="*/ 148895 h 488122"/>
                  <a:gd name="connsiteX35-12517" fmla="*/ 123659 w 310355"/>
                  <a:gd name="connsiteY35-12518" fmla="*/ 173632 h 488122"/>
                  <a:gd name="connsiteX36-12519" fmla="*/ 96000 w 310355"/>
                  <a:gd name="connsiteY36-12520" fmla="*/ 148205 h 488122"/>
                  <a:gd name="connsiteX37-12521" fmla="*/ 85859 w 310355"/>
                  <a:gd name="connsiteY37-12522" fmla="*/ 144984 h 488122"/>
                  <a:gd name="connsiteX38-12523" fmla="*/ 75372 w 310355"/>
                  <a:gd name="connsiteY38-12524" fmla="*/ 158905 h 488122"/>
                  <a:gd name="connsiteX39-12525" fmla="*/ 90814 w 310355"/>
                  <a:gd name="connsiteY39-12526" fmla="*/ 267515 h 488122"/>
                  <a:gd name="connsiteX40-12527" fmla="*/ 90699 w 310355"/>
                  <a:gd name="connsiteY40-12528" fmla="*/ 271657 h 488122"/>
                  <a:gd name="connsiteX41-12529" fmla="*/ 90699 w 310355"/>
                  <a:gd name="connsiteY41-12530" fmla="*/ 376700 h 488122"/>
                  <a:gd name="connsiteX42-12531" fmla="*/ 59583 w 310355"/>
                  <a:gd name="connsiteY42-12532" fmla="*/ 376700 h 488122"/>
                  <a:gd name="connsiteX43-12533" fmla="*/ 59583 w 310355"/>
                  <a:gd name="connsiteY43-12534" fmla="*/ 373594 h 488122"/>
                  <a:gd name="connsiteX44-12535" fmla="*/ 16597 w 310355"/>
                  <a:gd name="connsiteY44-12536" fmla="*/ 224830 h 488122"/>
                  <a:gd name="connsiteX45-12537" fmla="*/ 2 w 310355"/>
                  <a:gd name="connsiteY45-12538" fmla="*/ 155453 h 488122"/>
                  <a:gd name="connsiteX46-12539" fmla="*/ 152931 w 310355"/>
                  <a:gd name="connsiteY46-12540" fmla="*/ 17 h 488122"/>
                  <a:gd name="connsiteX0-12541" fmla="*/ 101411 w 310355"/>
                  <a:gd name="connsiteY0-12542" fmla="*/ 457144 h 488122"/>
                  <a:gd name="connsiteX1-12543" fmla="*/ 208812 w 310355"/>
                  <a:gd name="connsiteY1-12544" fmla="*/ 457144 h 488122"/>
                  <a:gd name="connsiteX2-12545" fmla="*/ 193716 w 310355"/>
                  <a:gd name="connsiteY2-12546" fmla="*/ 488122 h 488122"/>
                  <a:gd name="connsiteX3-12547" fmla="*/ 116622 w 310355"/>
                  <a:gd name="connsiteY3-12548" fmla="*/ 488122 h 488122"/>
                  <a:gd name="connsiteX4-12549" fmla="*/ 101411 w 310355"/>
                  <a:gd name="connsiteY4-12550" fmla="*/ 457144 h 488122"/>
                  <a:gd name="connsiteX5-12551" fmla="*/ 59636 w 310355"/>
                  <a:gd name="connsiteY5-12552" fmla="*/ 401326 h 488122"/>
                  <a:gd name="connsiteX6-12553" fmla="*/ 250798 w 310355"/>
                  <a:gd name="connsiteY6-12554" fmla="*/ 401326 h 488122"/>
                  <a:gd name="connsiteX7-12555" fmla="*/ 233744 w 310355"/>
                  <a:gd name="connsiteY7-12556" fmla="*/ 432657 h 488122"/>
                  <a:gd name="connsiteX8-12557" fmla="*/ 76574 w 310355"/>
                  <a:gd name="connsiteY8-12558" fmla="*/ 432657 h 488122"/>
                  <a:gd name="connsiteX9-12559" fmla="*/ 59636 w 310355"/>
                  <a:gd name="connsiteY9-12560" fmla="*/ 401326 h 488122"/>
                  <a:gd name="connsiteX10-12561" fmla="*/ 155124 w 310355"/>
                  <a:gd name="connsiteY10-12562" fmla="*/ 175446 h 488122"/>
                  <a:gd name="connsiteX11-12563" fmla="*/ 176786 w 310355"/>
                  <a:gd name="connsiteY11-12564" fmla="*/ 199270 h 488122"/>
                  <a:gd name="connsiteX12-12565" fmla="*/ 185313 w 310355"/>
                  <a:gd name="connsiteY12-12566" fmla="*/ 203298 h 488122"/>
                  <a:gd name="connsiteX13-12567" fmla="*/ 185889 w 310355"/>
                  <a:gd name="connsiteY13-12568" fmla="*/ 203298 h 488122"/>
                  <a:gd name="connsiteX14-12569" fmla="*/ 194185 w 310355"/>
                  <a:gd name="connsiteY14-12570" fmla="*/ 200076 h 488122"/>
                  <a:gd name="connsiteX15-12571" fmla="*/ 205707 w 310355"/>
                  <a:gd name="connsiteY15-12572" fmla="*/ 189487 h 488122"/>
                  <a:gd name="connsiteX16-12573" fmla="*/ 104657 w 310355"/>
                  <a:gd name="connsiteY16-12574" fmla="*/ 189487 h 488122"/>
                  <a:gd name="connsiteX17-12575" fmla="*/ 125051 w 310355"/>
                  <a:gd name="connsiteY17-12576" fmla="*/ 203298 h 488122"/>
                  <a:gd name="connsiteX18-12577" fmla="*/ 155124 w 310355"/>
                  <a:gd name="connsiteY18-12578" fmla="*/ 175446 h 488122"/>
                  <a:gd name="connsiteX19-12579" fmla="*/ 152931 w 310355"/>
                  <a:gd name="connsiteY19-12580" fmla="*/ 17 h 488122"/>
                  <a:gd name="connsiteX20-12581" fmla="*/ 310355 w 310355"/>
                  <a:gd name="connsiteY20-12582" fmla="*/ 154993 h 488122"/>
                  <a:gd name="connsiteX21-12583" fmla="*/ 294912 w 310355"/>
                  <a:gd name="connsiteY21-12584" fmla="*/ 222529 h 488122"/>
                  <a:gd name="connsiteX22-12585" fmla="*/ 250774 w 310355"/>
                  <a:gd name="connsiteY22-12586" fmla="*/ 372903 h 488122"/>
                  <a:gd name="connsiteX23-12587" fmla="*/ 250774 w 310355"/>
                  <a:gd name="connsiteY23-12588" fmla="*/ 376700 h 488122"/>
                  <a:gd name="connsiteX24-12589" fmla="*/ 219658 w 310355"/>
                  <a:gd name="connsiteY24-12590" fmla="*/ 376700 h 488122"/>
                  <a:gd name="connsiteX25-12591" fmla="*/ 219658 w 310355"/>
                  <a:gd name="connsiteY25-12592" fmla="*/ 271657 h 488122"/>
                  <a:gd name="connsiteX26-12593" fmla="*/ 219542 w 310355"/>
                  <a:gd name="connsiteY26-12594" fmla="*/ 267515 h 488122"/>
                  <a:gd name="connsiteX27-12595" fmla="*/ 234870 w 310355"/>
                  <a:gd name="connsiteY27-12596" fmla="*/ 158905 h 488122"/>
                  <a:gd name="connsiteX28-12597" fmla="*/ 231758 w 310355"/>
                  <a:gd name="connsiteY28-12598" fmla="*/ 148895 h 488122"/>
                  <a:gd name="connsiteX29-12599" fmla="*/ 214356 w 310355"/>
                  <a:gd name="connsiteY29-12600" fmla="*/ 148090 h 488122"/>
                  <a:gd name="connsiteX30-12601" fmla="*/ 186698 w 310355"/>
                  <a:gd name="connsiteY30-12602" fmla="*/ 173632 h 488122"/>
                  <a:gd name="connsiteX31-12603" fmla="*/ 164225 w 310355"/>
                  <a:gd name="connsiteY31-12604" fmla="*/ 148895 h 488122"/>
                  <a:gd name="connsiteX32-12605" fmla="*/ 155121 w 310355"/>
                  <a:gd name="connsiteY32-12606" fmla="*/ 144869 h 488122"/>
                  <a:gd name="connsiteX33-12607" fmla="*/ 146016 w 310355"/>
                  <a:gd name="connsiteY33-12608" fmla="*/ 148895 h 488122"/>
                  <a:gd name="connsiteX34-12609" fmla="*/ 123659 w 310355"/>
                  <a:gd name="connsiteY34-12610" fmla="*/ 173632 h 488122"/>
                  <a:gd name="connsiteX35-12611" fmla="*/ 96000 w 310355"/>
                  <a:gd name="connsiteY35-12612" fmla="*/ 148205 h 488122"/>
                  <a:gd name="connsiteX36-12613" fmla="*/ 85859 w 310355"/>
                  <a:gd name="connsiteY36-12614" fmla="*/ 144984 h 488122"/>
                  <a:gd name="connsiteX37-12615" fmla="*/ 75372 w 310355"/>
                  <a:gd name="connsiteY37-12616" fmla="*/ 158905 h 488122"/>
                  <a:gd name="connsiteX38-12617" fmla="*/ 90814 w 310355"/>
                  <a:gd name="connsiteY38-12618" fmla="*/ 267515 h 488122"/>
                  <a:gd name="connsiteX39-12619" fmla="*/ 90699 w 310355"/>
                  <a:gd name="connsiteY39-12620" fmla="*/ 271657 h 488122"/>
                  <a:gd name="connsiteX40-12621" fmla="*/ 90699 w 310355"/>
                  <a:gd name="connsiteY40-12622" fmla="*/ 376700 h 488122"/>
                  <a:gd name="connsiteX41-12623" fmla="*/ 59583 w 310355"/>
                  <a:gd name="connsiteY41-12624" fmla="*/ 376700 h 488122"/>
                  <a:gd name="connsiteX42-12625" fmla="*/ 59583 w 310355"/>
                  <a:gd name="connsiteY42-12626" fmla="*/ 373594 h 488122"/>
                  <a:gd name="connsiteX43-12627" fmla="*/ 16597 w 310355"/>
                  <a:gd name="connsiteY43-12628" fmla="*/ 224830 h 488122"/>
                  <a:gd name="connsiteX44-12629" fmla="*/ 2 w 310355"/>
                  <a:gd name="connsiteY44-12630" fmla="*/ 155453 h 488122"/>
                  <a:gd name="connsiteX45-12631" fmla="*/ 152931 w 310355"/>
                  <a:gd name="connsiteY45-12632" fmla="*/ 17 h 488122"/>
                  <a:gd name="connsiteX0-12633" fmla="*/ 101411 w 310355"/>
                  <a:gd name="connsiteY0-12634" fmla="*/ 457144 h 488122"/>
                  <a:gd name="connsiteX1-12635" fmla="*/ 208812 w 310355"/>
                  <a:gd name="connsiteY1-12636" fmla="*/ 457144 h 488122"/>
                  <a:gd name="connsiteX2-12637" fmla="*/ 193716 w 310355"/>
                  <a:gd name="connsiteY2-12638" fmla="*/ 488122 h 488122"/>
                  <a:gd name="connsiteX3-12639" fmla="*/ 116622 w 310355"/>
                  <a:gd name="connsiteY3-12640" fmla="*/ 488122 h 488122"/>
                  <a:gd name="connsiteX4-12641" fmla="*/ 101411 w 310355"/>
                  <a:gd name="connsiteY4-12642" fmla="*/ 457144 h 488122"/>
                  <a:gd name="connsiteX5-12643" fmla="*/ 59636 w 310355"/>
                  <a:gd name="connsiteY5-12644" fmla="*/ 401326 h 488122"/>
                  <a:gd name="connsiteX6-12645" fmla="*/ 250798 w 310355"/>
                  <a:gd name="connsiteY6-12646" fmla="*/ 401326 h 488122"/>
                  <a:gd name="connsiteX7-12647" fmla="*/ 233744 w 310355"/>
                  <a:gd name="connsiteY7-12648" fmla="*/ 432657 h 488122"/>
                  <a:gd name="connsiteX8-12649" fmla="*/ 76574 w 310355"/>
                  <a:gd name="connsiteY8-12650" fmla="*/ 432657 h 488122"/>
                  <a:gd name="connsiteX9-12651" fmla="*/ 59636 w 310355"/>
                  <a:gd name="connsiteY9-12652" fmla="*/ 401326 h 488122"/>
                  <a:gd name="connsiteX10-12653" fmla="*/ 155124 w 310355"/>
                  <a:gd name="connsiteY10-12654" fmla="*/ 175446 h 488122"/>
                  <a:gd name="connsiteX11-12655" fmla="*/ 176786 w 310355"/>
                  <a:gd name="connsiteY11-12656" fmla="*/ 199270 h 488122"/>
                  <a:gd name="connsiteX12-12657" fmla="*/ 185313 w 310355"/>
                  <a:gd name="connsiteY12-12658" fmla="*/ 203298 h 488122"/>
                  <a:gd name="connsiteX13-12659" fmla="*/ 185889 w 310355"/>
                  <a:gd name="connsiteY13-12660" fmla="*/ 203298 h 488122"/>
                  <a:gd name="connsiteX14-12661" fmla="*/ 194185 w 310355"/>
                  <a:gd name="connsiteY14-12662" fmla="*/ 200076 h 488122"/>
                  <a:gd name="connsiteX15-12663" fmla="*/ 205707 w 310355"/>
                  <a:gd name="connsiteY15-12664" fmla="*/ 189487 h 488122"/>
                  <a:gd name="connsiteX16-12665" fmla="*/ 104657 w 310355"/>
                  <a:gd name="connsiteY16-12666" fmla="*/ 189487 h 488122"/>
                  <a:gd name="connsiteX17-12667" fmla="*/ 155124 w 310355"/>
                  <a:gd name="connsiteY17-12668" fmla="*/ 175446 h 488122"/>
                  <a:gd name="connsiteX18-12669" fmla="*/ 152931 w 310355"/>
                  <a:gd name="connsiteY18-12670" fmla="*/ 17 h 488122"/>
                  <a:gd name="connsiteX19-12671" fmla="*/ 310355 w 310355"/>
                  <a:gd name="connsiteY19-12672" fmla="*/ 154993 h 488122"/>
                  <a:gd name="connsiteX20-12673" fmla="*/ 294912 w 310355"/>
                  <a:gd name="connsiteY20-12674" fmla="*/ 222529 h 488122"/>
                  <a:gd name="connsiteX21-12675" fmla="*/ 250774 w 310355"/>
                  <a:gd name="connsiteY21-12676" fmla="*/ 372903 h 488122"/>
                  <a:gd name="connsiteX22-12677" fmla="*/ 250774 w 310355"/>
                  <a:gd name="connsiteY22-12678" fmla="*/ 376700 h 488122"/>
                  <a:gd name="connsiteX23-12679" fmla="*/ 219658 w 310355"/>
                  <a:gd name="connsiteY23-12680" fmla="*/ 376700 h 488122"/>
                  <a:gd name="connsiteX24-12681" fmla="*/ 219658 w 310355"/>
                  <a:gd name="connsiteY24-12682" fmla="*/ 271657 h 488122"/>
                  <a:gd name="connsiteX25-12683" fmla="*/ 219542 w 310355"/>
                  <a:gd name="connsiteY25-12684" fmla="*/ 267515 h 488122"/>
                  <a:gd name="connsiteX26-12685" fmla="*/ 234870 w 310355"/>
                  <a:gd name="connsiteY26-12686" fmla="*/ 158905 h 488122"/>
                  <a:gd name="connsiteX27-12687" fmla="*/ 231758 w 310355"/>
                  <a:gd name="connsiteY27-12688" fmla="*/ 148895 h 488122"/>
                  <a:gd name="connsiteX28-12689" fmla="*/ 214356 w 310355"/>
                  <a:gd name="connsiteY28-12690" fmla="*/ 148090 h 488122"/>
                  <a:gd name="connsiteX29-12691" fmla="*/ 186698 w 310355"/>
                  <a:gd name="connsiteY29-12692" fmla="*/ 173632 h 488122"/>
                  <a:gd name="connsiteX30-12693" fmla="*/ 164225 w 310355"/>
                  <a:gd name="connsiteY30-12694" fmla="*/ 148895 h 488122"/>
                  <a:gd name="connsiteX31-12695" fmla="*/ 155121 w 310355"/>
                  <a:gd name="connsiteY31-12696" fmla="*/ 144869 h 488122"/>
                  <a:gd name="connsiteX32-12697" fmla="*/ 146016 w 310355"/>
                  <a:gd name="connsiteY32-12698" fmla="*/ 148895 h 488122"/>
                  <a:gd name="connsiteX33-12699" fmla="*/ 123659 w 310355"/>
                  <a:gd name="connsiteY33-12700" fmla="*/ 173632 h 488122"/>
                  <a:gd name="connsiteX34-12701" fmla="*/ 96000 w 310355"/>
                  <a:gd name="connsiteY34-12702" fmla="*/ 148205 h 488122"/>
                  <a:gd name="connsiteX35-12703" fmla="*/ 85859 w 310355"/>
                  <a:gd name="connsiteY35-12704" fmla="*/ 144984 h 488122"/>
                  <a:gd name="connsiteX36-12705" fmla="*/ 75372 w 310355"/>
                  <a:gd name="connsiteY36-12706" fmla="*/ 158905 h 488122"/>
                  <a:gd name="connsiteX37-12707" fmla="*/ 90814 w 310355"/>
                  <a:gd name="connsiteY37-12708" fmla="*/ 267515 h 488122"/>
                  <a:gd name="connsiteX38-12709" fmla="*/ 90699 w 310355"/>
                  <a:gd name="connsiteY38-12710" fmla="*/ 271657 h 488122"/>
                  <a:gd name="connsiteX39-12711" fmla="*/ 90699 w 310355"/>
                  <a:gd name="connsiteY39-12712" fmla="*/ 376700 h 488122"/>
                  <a:gd name="connsiteX40-12713" fmla="*/ 59583 w 310355"/>
                  <a:gd name="connsiteY40-12714" fmla="*/ 376700 h 488122"/>
                  <a:gd name="connsiteX41-12715" fmla="*/ 59583 w 310355"/>
                  <a:gd name="connsiteY41-12716" fmla="*/ 373594 h 488122"/>
                  <a:gd name="connsiteX42-12717" fmla="*/ 16597 w 310355"/>
                  <a:gd name="connsiteY42-12718" fmla="*/ 224830 h 488122"/>
                  <a:gd name="connsiteX43-12719" fmla="*/ 2 w 310355"/>
                  <a:gd name="connsiteY43-12720" fmla="*/ 155453 h 488122"/>
                  <a:gd name="connsiteX44-12721" fmla="*/ 152931 w 310355"/>
                  <a:gd name="connsiteY44-12722" fmla="*/ 17 h 488122"/>
                  <a:gd name="connsiteX0-12723" fmla="*/ 101411 w 310355"/>
                  <a:gd name="connsiteY0-12724" fmla="*/ 457144 h 488122"/>
                  <a:gd name="connsiteX1-12725" fmla="*/ 208812 w 310355"/>
                  <a:gd name="connsiteY1-12726" fmla="*/ 457144 h 488122"/>
                  <a:gd name="connsiteX2-12727" fmla="*/ 193716 w 310355"/>
                  <a:gd name="connsiteY2-12728" fmla="*/ 488122 h 488122"/>
                  <a:gd name="connsiteX3-12729" fmla="*/ 116622 w 310355"/>
                  <a:gd name="connsiteY3-12730" fmla="*/ 488122 h 488122"/>
                  <a:gd name="connsiteX4-12731" fmla="*/ 101411 w 310355"/>
                  <a:gd name="connsiteY4-12732" fmla="*/ 457144 h 488122"/>
                  <a:gd name="connsiteX5-12733" fmla="*/ 59636 w 310355"/>
                  <a:gd name="connsiteY5-12734" fmla="*/ 401326 h 488122"/>
                  <a:gd name="connsiteX6-12735" fmla="*/ 250798 w 310355"/>
                  <a:gd name="connsiteY6-12736" fmla="*/ 401326 h 488122"/>
                  <a:gd name="connsiteX7-12737" fmla="*/ 233744 w 310355"/>
                  <a:gd name="connsiteY7-12738" fmla="*/ 432657 h 488122"/>
                  <a:gd name="connsiteX8-12739" fmla="*/ 76574 w 310355"/>
                  <a:gd name="connsiteY8-12740" fmla="*/ 432657 h 488122"/>
                  <a:gd name="connsiteX9-12741" fmla="*/ 59636 w 310355"/>
                  <a:gd name="connsiteY9-12742" fmla="*/ 401326 h 488122"/>
                  <a:gd name="connsiteX10-12743" fmla="*/ 104657 w 310355"/>
                  <a:gd name="connsiteY10-12744" fmla="*/ 189487 h 488122"/>
                  <a:gd name="connsiteX11-12745" fmla="*/ 176786 w 310355"/>
                  <a:gd name="connsiteY11-12746" fmla="*/ 199270 h 488122"/>
                  <a:gd name="connsiteX12-12747" fmla="*/ 185313 w 310355"/>
                  <a:gd name="connsiteY12-12748" fmla="*/ 203298 h 488122"/>
                  <a:gd name="connsiteX13-12749" fmla="*/ 185889 w 310355"/>
                  <a:gd name="connsiteY13-12750" fmla="*/ 203298 h 488122"/>
                  <a:gd name="connsiteX14-12751" fmla="*/ 194185 w 310355"/>
                  <a:gd name="connsiteY14-12752" fmla="*/ 200076 h 488122"/>
                  <a:gd name="connsiteX15-12753" fmla="*/ 205707 w 310355"/>
                  <a:gd name="connsiteY15-12754" fmla="*/ 189487 h 488122"/>
                  <a:gd name="connsiteX16-12755" fmla="*/ 104657 w 310355"/>
                  <a:gd name="connsiteY16-12756" fmla="*/ 189487 h 488122"/>
                  <a:gd name="connsiteX17-12757" fmla="*/ 152931 w 310355"/>
                  <a:gd name="connsiteY17-12758" fmla="*/ 17 h 488122"/>
                  <a:gd name="connsiteX18-12759" fmla="*/ 310355 w 310355"/>
                  <a:gd name="connsiteY18-12760" fmla="*/ 154993 h 488122"/>
                  <a:gd name="connsiteX19-12761" fmla="*/ 294912 w 310355"/>
                  <a:gd name="connsiteY19-12762" fmla="*/ 222529 h 488122"/>
                  <a:gd name="connsiteX20-12763" fmla="*/ 250774 w 310355"/>
                  <a:gd name="connsiteY20-12764" fmla="*/ 372903 h 488122"/>
                  <a:gd name="connsiteX21-12765" fmla="*/ 250774 w 310355"/>
                  <a:gd name="connsiteY21-12766" fmla="*/ 376700 h 488122"/>
                  <a:gd name="connsiteX22-12767" fmla="*/ 219658 w 310355"/>
                  <a:gd name="connsiteY22-12768" fmla="*/ 376700 h 488122"/>
                  <a:gd name="connsiteX23-12769" fmla="*/ 219658 w 310355"/>
                  <a:gd name="connsiteY23-12770" fmla="*/ 271657 h 488122"/>
                  <a:gd name="connsiteX24-12771" fmla="*/ 219542 w 310355"/>
                  <a:gd name="connsiteY24-12772" fmla="*/ 267515 h 488122"/>
                  <a:gd name="connsiteX25-12773" fmla="*/ 234870 w 310355"/>
                  <a:gd name="connsiteY25-12774" fmla="*/ 158905 h 488122"/>
                  <a:gd name="connsiteX26-12775" fmla="*/ 231758 w 310355"/>
                  <a:gd name="connsiteY26-12776" fmla="*/ 148895 h 488122"/>
                  <a:gd name="connsiteX27-12777" fmla="*/ 214356 w 310355"/>
                  <a:gd name="connsiteY27-12778" fmla="*/ 148090 h 488122"/>
                  <a:gd name="connsiteX28-12779" fmla="*/ 186698 w 310355"/>
                  <a:gd name="connsiteY28-12780" fmla="*/ 173632 h 488122"/>
                  <a:gd name="connsiteX29-12781" fmla="*/ 164225 w 310355"/>
                  <a:gd name="connsiteY29-12782" fmla="*/ 148895 h 488122"/>
                  <a:gd name="connsiteX30-12783" fmla="*/ 155121 w 310355"/>
                  <a:gd name="connsiteY30-12784" fmla="*/ 144869 h 488122"/>
                  <a:gd name="connsiteX31-12785" fmla="*/ 146016 w 310355"/>
                  <a:gd name="connsiteY31-12786" fmla="*/ 148895 h 488122"/>
                  <a:gd name="connsiteX32-12787" fmla="*/ 123659 w 310355"/>
                  <a:gd name="connsiteY32-12788" fmla="*/ 173632 h 488122"/>
                  <a:gd name="connsiteX33-12789" fmla="*/ 96000 w 310355"/>
                  <a:gd name="connsiteY33-12790" fmla="*/ 148205 h 488122"/>
                  <a:gd name="connsiteX34-12791" fmla="*/ 85859 w 310355"/>
                  <a:gd name="connsiteY34-12792" fmla="*/ 144984 h 488122"/>
                  <a:gd name="connsiteX35-12793" fmla="*/ 75372 w 310355"/>
                  <a:gd name="connsiteY35-12794" fmla="*/ 158905 h 488122"/>
                  <a:gd name="connsiteX36-12795" fmla="*/ 90814 w 310355"/>
                  <a:gd name="connsiteY36-12796" fmla="*/ 267515 h 488122"/>
                  <a:gd name="connsiteX37-12797" fmla="*/ 90699 w 310355"/>
                  <a:gd name="connsiteY37-12798" fmla="*/ 271657 h 488122"/>
                  <a:gd name="connsiteX38-12799" fmla="*/ 90699 w 310355"/>
                  <a:gd name="connsiteY38-12800" fmla="*/ 376700 h 488122"/>
                  <a:gd name="connsiteX39-12801" fmla="*/ 59583 w 310355"/>
                  <a:gd name="connsiteY39-12802" fmla="*/ 376700 h 488122"/>
                  <a:gd name="connsiteX40-12803" fmla="*/ 59583 w 310355"/>
                  <a:gd name="connsiteY40-12804" fmla="*/ 373594 h 488122"/>
                  <a:gd name="connsiteX41-12805" fmla="*/ 16597 w 310355"/>
                  <a:gd name="connsiteY41-12806" fmla="*/ 224830 h 488122"/>
                  <a:gd name="connsiteX42-12807" fmla="*/ 2 w 310355"/>
                  <a:gd name="connsiteY42-12808" fmla="*/ 155453 h 488122"/>
                  <a:gd name="connsiteX43-12809" fmla="*/ 152931 w 310355"/>
                  <a:gd name="connsiteY43-12810" fmla="*/ 17 h 488122"/>
                  <a:gd name="connsiteX0-12811" fmla="*/ 101411 w 310355"/>
                  <a:gd name="connsiteY0-12812" fmla="*/ 457144 h 488122"/>
                  <a:gd name="connsiteX1-12813" fmla="*/ 208812 w 310355"/>
                  <a:gd name="connsiteY1-12814" fmla="*/ 457144 h 488122"/>
                  <a:gd name="connsiteX2-12815" fmla="*/ 193716 w 310355"/>
                  <a:gd name="connsiteY2-12816" fmla="*/ 488122 h 488122"/>
                  <a:gd name="connsiteX3-12817" fmla="*/ 116622 w 310355"/>
                  <a:gd name="connsiteY3-12818" fmla="*/ 488122 h 488122"/>
                  <a:gd name="connsiteX4-12819" fmla="*/ 101411 w 310355"/>
                  <a:gd name="connsiteY4-12820" fmla="*/ 457144 h 488122"/>
                  <a:gd name="connsiteX5-12821" fmla="*/ 59636 w 310355"/>
                  <a:gd name="connsiteY5-12822" fmla="*/ 401326 h 488122"/>
                  <a:gd name="connsiteX6-12823" fmla="*/ 250798 w 310355"/>
                  <a:gd name="connsiteY6-12824" fmla="*/ 401326 h 488122"/>
                  <a:gd name="connsiteX7-12825" fmla="*/ 233744 w 310355"/>
                  <a:gd name="connsiteY7-12826" fmla="*/ 432657 h 488122"/>
                  <a:gd name="connsiteX8-12827" fmla="*/ 76574 w 310355"/>
                  <a:gd name="connsiteY8-12828" fmla="*/ 432657 h 488122"/>
                  <a:gd name="connsiteX9-12829" fmla="*/ 59636 w 310355"/>
                  <a:gd name="connsiteY9-12830" fmla="*/ 401326 h 488122"/>
                  <a:gd name="connsiteX10-12831" fmla="*/ 205707 w 310355"/>
                  <a:gd name="connsiteY10-12832" fmla="*/ 189487 h 488122"/>
                  <a:gd name="connsiteX11-12833" fmla="*/ 176786 w 310355"/>
                  <a:gd name="connsiteY11-12834" fmla="*/ 199270 h 488122"/>
                  <a:gd name="connsiteX12-12835" fmla="*/ 185313 w 310355"/>
                  <a:gd name="connsiteY12-12836" fmla="*/ 203298 h 488122"/>
                  <a:gd name="connsiteX13-12837" fmla="*/ 185889 w 310355"/>
                  <a:gd name="connsiteY13-12838" fmla="*/ 203298 h 488122"/>
                  <a:gd name="connsiteX14-12839" fmla="*/ 194185 w 310355"/>
                  <a:gd name="connsiteY14-12840" fmla="*/ 200076 h 488122"/>
                  <a:gd name="connsiteX15-12841" fmla="*/ 205707 w 310355"/>
                  <a:gd name="connsiteY15-12842" fmla="*/ 189487 h 488122"/>
                  <a:gd name="connsiteX16-12843" fmla="*/ 152931 w 310355"/>
                  <a:gd name="connsiteY16-12844" fmla="*/ 17 h 488122"/>
                  <a:gd name="connsiteX17-12845" fmla="*/ 310355 w 310355"/>
                  <a:gd name="connsiteY17-12846" fmla="*/ 154993 h 488122"/>
                  <a:gd name="connsiteX18-12847" fmla="*/ 294912 w 310355"/>
                  <a:gd name="connsiteY18-12848" fmla="*/ 222529 h 488122"/>
                  <a:gd name="connsiteX19-12849" fmla="*/ 250774 w 310355"/>
                  <a:gd name="connsiteY19-12850" fmla="*/ 372903 h 488122"/>
                  <a:gd name="connsiteX20-12851" fmla="*/ 250774 w 310355"/>
                  <a:gd name="connsiteY20-12852" fmla="*/ 376700 h 488122"/>
                  <a:gd name="connsiteX21-12853" fmla="*/ 219658 w 310355"/>
                  <a:gd name="connsiteY21-12854" fmla="*/ 376700 h 488122"/>
                  <a:gd name="connsiteX22-12855" fmla="*/ 219658 w 310355"/>
                  <a:gd name="connsiteY22-12856" fmla="*/ 271657 h 488122"/>
                  <a:gd name="connsiteX23-12857" fmla="*/ 219542 w 310355"/>
                  <a:gd name="connsiteY23-12858" fmla="*/ 267515 h 488122"/>
                  <a:gd name="connsiteX24-12859" fmla="*/ 234870 w 310355"/>
                  <a:gd name="connsiteY24-12860" fmla="*/ 158905 h 488122"/>
                  <a:gd name="connsiteX25-12861" fmla="*/ 231758 w 310355"/>
                  <a:gd name="connsiteY25-12862" fmla="*/ 148895 h 488122"/>
                  <a:gd name="connsiteX26-12863" fmla="*/ 214356 w 310355"/>
                  <a:gd name="connsiteY26-12864" fmla="*/ 148090 h 488122"/>
                  <a:gd name="connsiteX27-12865" fmla="*/ 186698 w 310355"/>
                  <a:gd name="connsiteY27-12866" fmla="*/ 173632 h 488122"/>
                  <a:gd name="connsiteX28-12867" fmla="*/ 164225 w 310355"/>
                  <a:gd name="connsiteY28-12868" fmla="*/ 148895 h 488122"/>
                  <a:gd name="connsiteX29-12869" fmla="*/ 155121 w 310355"/>
                  <a:gd name="connsiteY29-12870" fmla="*/ 144869 h 488122"/>
                  <a:gd name="connsiteX30-12871" fmla="*/ 146016 w 310355"/>
                  <a:gd name="connsiteY30-12872" fmla="*/ 148895 h 488122"/>
                  <a:gd name="connsiteX31-12873" fmla="*/ 123659 w 310355"/>
                  <a:gd name="connsiteY31-12874" fmla="*/ 173632 h 488122"/>
                  <a:gd name="connsiteX32-12875" fmla="*/ 96000 w 310355"/>
                  <a:gd name="connsiteY32-12876" fmla="*/ 148205 h 488122"/>
                  <a:gd name="connsiteX33-12877" fmla="*/ 85859 w 310355"/>
                  <a:gd name="connsiteY33-12878" fmla="*/ 144984 h 488122"/>
                  <a:gd name="connsiteX34-12879" fmla="*/ 75372 w 310355"/>
                  <a:gd name="connsiteY34-12880" fmla="*/ 158905 h 488122"/>
                  <a:gd name="connsiteX35-12881" fmla="*/ 90814 w 310355"/>
                  <a:gd name="connsiteY35-12882" fmla="*/ 267515 h 488122"/>
                  <a:gd name="connsiteX36-12883" fmla="*/ 90699 w 310355"/>
                  <a:gd name="connsiteY36-12884" fmla="*/ 271657 h 488122"/>
                  <a:gd name="connsiteX37-12885" fmla="*/ 90699 w 310355"/>
                  <a:gd name="connsiteY37-12886" fmla="*/ 376700 h 488122"/>
                  <a:gd name="connsiteX38-12887" fmla="*/ 59583 w 310355"/>
                  <a:gd name="connsiteY38-12888" fmla="*/ 376700 h 488122"/>
                  <a:gd name="connsiteX39-12889" fmla="*/ 59583 w 310355"/>
                  <a:gd name="connsiteY39-12890" fmla="*/ 373594 h 488122"/>
                  <a:gd name="connsiteX40-12891" fmla="*/ 16597 w 310355"/>
                  <a:gd name="connsiteY40-12892" fmla="*/ 224830 h 488122"/>
                  <a:gd name="connsiteX41-12893" fmla="*/ 2 w 310355"/>
                  <a:gd name="connsiteY41-12894" fmla="*/ 155453 h 488122"/>
                  <a:gd name="connsiteX42-12895" fmla="*/ 152931 w 310355"/>
                  <a:gd name="connsiteY42-12896" fmla="*/ 17 h 488122"/>
                  <a:gd name="connsiteX0-12897" fmla="*/ 101411 w 310355"/>
                  <a:gd name="connsiteY0-12898" fmla="*/ 457144 h 488122"/>
                  <a:gd name="connsiteX1-12899" fmla="*/ 208812 w 310355"/>
                  <a:gd name="connsiteY1-12900" fmla="*/ 457144 h 488122"/>
                  <a:gd name="connsiteX2-12901" fmla="*/ 193716 w 310355"/>
                  <a:gd name="connsiteY2-12902" fmla="*/ 488122 h 488122"/>
                  <a:gd name="connsiteX3-12903" fmla="*/ 116622 w 310355"/>
                  <a:gd name="connsiteY3-12904" fmla="*/ 488122 h 488122"/>
                  <a:gd name="connsiteX4-12905" fmla="*/ 101411 w 310355"/>
                  <a:gd name="connsiteY4-12906" fmla="*/ 457144 h 488122"/>
                  <a:gd name="connsiteX5-12907" fmla="*/ 59636 w 310355"/>
                  <a:gd name="connsiteY5-12908" fmla="*/ 401326 h 488122"/>
                  <a:gd name="connsiteX6-12909" fmla="*/ 250798 w 310355"/>
                  <a:gd name="connsiteY6-12910" fmla="*/ 401326 h 488122"/>
                  <a:gd name="connsiteX7-12911" fmla="*/ 233744 w 310355"/>
                  <a:gd name="connsiteY7-12912" fmla="*/ 432657 h 488122"/>
                  <a:gd name="connsiteX8-12913" fmla="*/ 76574 w 310355"/>
                  <a:gd name="connsiteY8-12914" fmla="*/ 432657 h 488122"/>
                  <a:gd name="connsiteX9-12915" fmla="*/ 59636 w 310355"/>
                  <a:gd name="connsiteY9-12916" fmla="*/ 401326 h 488122"/>
                  <a:gd name="connsiteX10-12917" fmla="*/ 205707 w 310355"/>
                  <a:gd name="connsiteY10-12918" fmla="*/ 189487 h 488122"/>
                  <a:gd name="connsiteX11-12919" fmla="*/ 176786 w 310355"/>
                  <a:gd name="connsiteY11-12920" fmla="*/ 199270 h 488122"/>
                  <a:gd name="connsiteX12-12921" fmla="*/ 162154 w 310355"/>
                  <a:gd name="connsiteY12-12922" fmla="*/ 223884 h 488122"/>
                  <a:gd name="connsiteX13-12923" fmla="*/ 185889 w 310355"/>
                  <a:gd name="connsiteY13-12924" fmla="*/ 203298 h 488122"/>
                  <a:gd name="connsiteX14-12925" fmla="*/ 194185 w 310355"/>
                  <a:gd name="connsiteY14-12926" fmla="*/ 200076 h 488122"/>
                  <a:gd name="connsiteX15-12927" fmla="*/ 205707 w 310355"/>
                  <a:gd name="connsiteY15-12928" fmla="*/ 189487 h 488122"/>
                  <a:gd name="connsiteX16-12929" fmla="*/ 152931 w 310355"/>
                  <a:gd name="connsiteY16-12930" fmla="*/ 17 h 488122"/>
                  <a:gd name="connsiteX17-12931" fmla="*/ 310355 w 310355"/>
                  <a:gd name="connsiteY17-12932" fmla="*/ 154993 h 488122"/>
                  <a:gd name="connsiteX18-12933" fmla="*/ 294912 w 310355"/>
                  <a:gd name="connsiteY18-12934" fmla="*/ 222529 h 488122"/>
                  <a:gd name="connsiteX19-12935" fmla="*/ 250774 w 310355"/>
                  <a:gd name="connsiteY19-12936" fmla="*/ 372903 h 488122"/>
                  <a:gd name="connsiteX20-12937" fmla="*/ 250774 w 310355"/>
                  <a:gd name="connsiteY20-12938" fmla="*/ 376700 h 488122"/>
                  <a:gd name="connsiteX21-12939" fmla="*/ 219658 w 310355"/>
                  <a:gd name="connsiteY21-12940" fmla="*/ 376700 h 488122"/>
                  <a:gd name="connsiteX22-12941" fmla="*/ 219658 w 310355"/>
                  <a:gd name="connsiteY22-12942" fmla="*/ 271657 h 488122"/>
                  <a:gd name="connsiteX23-12943" fmla="*/ 219542 w 310355"/>
                  <a:gd name="connsiteY23-12944" fmla="*/ 267515 h 488122"/>
                  <a:gd name="connsiteX24-12945" fmla="*/ 234870 w 310355"/>
                  <a:gd name="connsiteY24-12946" fmla="*/ 158905 h 488122"/>
                  <a:gd name="connsiteX25-12947" fmla="*/ 231758 w 310355"/>
                  <a:gd name="connsiteY25-12948" fmla="*/ 148895 h 488122"/>
                  <a:gd name="connsiteX26-12949" fmla="*/ 214356 w 310355"/>
                  <a:gd name="connsiteY26-12950" fmla="*/ 148090 h 488122"/>
                  <a:gd name="connsiteX27-12951" fmla="*/ 186698 w 310355"/>
                  <a:gd name="connsiteY27-12952" fmla="*/ 173632 h 488122"/>
                  <a:gd name="connsiteX28-12953" fmla="*/ 164225 w 310355"/>
                  <a:gd name="connsiteY28-12954" fmla="*/ 148895 h 488122"/>
                  <a:gd name="connsiteX29-12955" fmla="*/ 155121 w 310355"/>
                  <a:gd name="connsiteY29-12956" fmla="*/ 144869 h 488122"/>
                  <a:gd name="connsiteX30-12957" fmla="*/ 146016 w 310355"/>
                  <a:gd name="connsiteY30-12958" fmla="*/ 148895 h 488122"/>
                  <a:gd name="connsiteX31-12959" fmla="*/ 123659 w 310355"/>
                  <a:gd name="connsiteY31-12960" fmla="*/ 173632 h 488122"/>
                  <a:gd name="connsiteX32-12961" fmla="*/ 96000 w 310355"/>
                  <a:gd name="connsiteY32-12962" fmla="*/ 148205 h 488122"/>
                  <a:gd name="connsiteX33-12963" fmla="*/ 85859 w 310355"/>
                  <a:gd name="connsiteY33-12964" fmla="*/ 144984 h 488122"/>
                  <a:gd name="connsiteX34-12965" fmla="*/ 75372 w 310355"/>
                  <a:gd name="connsiteY34-12966" fmla="*/ 158905 h 488122"/>
                  <a:gd name="connsiteX35-12967" fmla="*/ 90814 w 310355"/>
                  <a:gd name="connsiteY35-12968" fmla="*/ 267515 h 488122"/>
                  <a:gd name="connsiteX36-12969" fmla="*/ 90699 w 310355"/>
                  <a:gd name="connsiteY36-12970" fmla="*/ 271657 h 488122"/>
                  <a:gd name="connsiteX37-12971" fmla="*/ 90699 w 310355"/>
                  <a:gd name="connsiteY37-12972" fmla="*/ 376700 h 488122"/>
                  <a:gd name="connsiteX38-12973" fmla="*/ 59583 w 310355"/>
                  <a:gd name="connsiteY38-12974" fmla="*/ 376700 h 488122"/>
                  <a:gd name="connsiteX39-12975" fmla="*/ 59583 w 310355"/>
                  <a:gd name="connsiteY39-12976" fmla="*/ 373594 h 488122"/>
                  <a:gd name="connsiteX40-12977" fmla="*/ 16597 w 310355"/>
                  <a:gd name="connsiteY40-12978" fmla="*/ 224830 h 488122"/>
                  <a:gd name="connsiteX41-12979" fmla="*/ 2 w 310355"/>
                  <a:gd name="connsiteY41-12980" fmla="*/ 155453 h 488122"/>
                  <a:gd name="connsiteX42-12981" fmla="*/ 152931 w 310355"/>
                  <a:gd name="connsiteY42-12982" fmla="*/ 17 h 488122"/>
                  <a:gd name="connsiteX0-12983" fmla="*/ 101411 w 310355"/>
                  <a:gd name="connsiteY0-12984" fmla="*/ 457144 h 488122"/>
                  <a:gd name="connsiteX1-12985" fmla="*/ 208812 w 310355"/>
                  <a:gd name="connsiteY1-12986" fmla="*/ 457144 h 488122"/>
                  <a:gd name="connsiteX2-12987" fmla="*/ 193716 w 310355"/>
                  <a:gd name="connsiteY2-12988" fmla="*/ 488122 h 488122"/>
                  <a:gd name="connsiteX3-12989" fmla="*/ 116622 w 310355"/>
                  <a:gd name="connsiteY3-12990" fmla="*/ 488122 h 488122"/>
                  <a:gd name="connsiteX4-12991" fmla="*/ 101411 w 310355"/>
                  <a:gd name="connsiteY4-12992" fmla="*/ 457144 h 488122"/>
                  <a:gd name="connsiteX5-12993" fmla="*/ 59636 w 310355"/>
                  <a:gd name="connsiteY5-12994" fmla="*/ 401326 h 488122"/>
                  <a:gd name="connsiteX6-12995" fmla="*/ 250798 w 310355"/>
                  <a:gd name="connsiteY6-12996" fmla="*/ 401326 h 488122"/>
                  <a:gd name="connsiteX7-12997" fmla="*/ 233744 w 310355"/>
                  <a:gd name="connsiteY7-12998" fmla="*/ 432657 h 488122"/>
                  <a:gd name="connsiteX8-12999" fmla="*/ 76574 w 310355"/>
                  <a:gd name="connsiteY8-13000" fmla="*/ 432657 h 488122"/>
                  <a:gd name="connsiteX9-13001" fmla="*/ 59636 w 310355"/>
                  <a:gd name="connsiteY9-13002" fmla="*/ 401326 h 488122"/>
                  <a:gd name="connsiteX10-13003" fmla="*/ 205707 w 310355"/>
                  <a:gd name="connsiteY10-13004" fmla="*/ 189487 h 488122"/>
                  <a:gd name="connsiteX11-13005" fmla="*/ 176786 w 310355"/>
                  <a:gd name="connsiteY11-13006" fmla="*/ 199270 h 488122"/>
                  <a:gd name="connsiteX12-13007" fmla="*/ 185889 w 310355"/>
                  <a:gd name="connsiteY12-13008" fmla="*/ 203298 h 488122"/>
                  <a:gd name="connsiteX13-13009" fmla="*/ 194185 w 310355"/>
                  <a:gd name="connsiteY13-13010" fmla="*/ 200076 h 488122"/>
                  <a:gd name="connsiteX14-13011" fmla="*/ 205707 w 310355"/>
                  <a:gd name="connsiteY14-13012" fmla="*/ 189487 h 488122"/>
                  <a:gd name="connsiteX15-13013" fmla="*/ 152931 w 310355"/>
                  <a:gd name="connsiteY15-13014" fmla="*/ 17 h 488122"/>
                  <a:gd name="connsiteX16-13015" fmla="*/ 310355 w 310355"/>
                  <a:gd name="connsiteY16-13016" fmla="*/ 154993 h 488122"/>
                  <a:gd name="connsiteX17-13017" fmla="*/ 294912 w 310355"/>
                  <a:gd name="connsiteY17-13018" fmla="*/ 222529 h 488122"/>
                  <a:gd name="connsiteX18-13019" fmla="*/ 250774 w 310355"/>
                  <a:gd name="connsiteY18-13020" fmla="*/ 372903 h 488122"/>
                  <a:gd name="connsiteX19-13021" fmla="*/ 250774 w 310355"/>
                  <a:gd name="connsiteY19-13022" fmla="*/ 376700 h 488122"/>
                  <a:gd name="connsiteX20-13023" fmla="*/ 219658 w 310355"/>
                  <a:gd name="connsiteY20-13024" fmla="*/ 376700 h 488122"/>
                  <a:gd name="connsiteX21-13025" fmla="*/ 219658 w 310355"/>
                  <a:gd name="connsiteY21-13026" fmla="*/ 271657 h 488122"/>
                  <a:gd name="connsiteX22-13027" fmla="*/ 219542 w 310355"/>
                  <a:gd name="connsiteY22-13028" fmla="*/ 267515 h 488122"/>
                  <a:gd name="connsiteX23-13029" fmla="*/ 234870 w 310355"/>
                  <a:gd name="connsiteY23-13030" fmla="*/ 158905 h 488122"/>
                  <a:gd name="connsiteX24-13031" fmla="*/ 231758 w 310355"/>
                  <a:gd name="connsiteY24-13032" fmla="*/ 148895 h 488122"/>
                  <a:gd name="connsiteX25-13033" fmla="*/ 214356 w 310355"/>
                  <a:gd name="connsiteY25-13034" fmla="*/ 148090 h 488122"/>
                  <a:gd name="connsiteX26-13035" fmla="*/ 186698 w 310355"/>
                  <a:gd name="connsiteY26-13036" fmla="*/ 173632 h 488122"/>
                  <a:gd name="connsiteX27-13037" fmla="*/ 164225 w 310355"/>
                  <a:gd name="connsiteY27-13038" fmla="*/ 148895 h 488122"/>
                  <a:gd name="connsiteX28-13039" fmla="*/ 155121 w 310355"/>
                  <a:gd name="connsiteY28-13040" fmla="*/ 144869 h 488122"/>
                  <a:gd name="connsiteX29-13041" fmla="*/ 146016 w 310355"/>
                  <a:gd name="connsiteY29-13042" fmla="*/ 148895 h 488122"/>
                  <a:gd name="connsiteX30-13043" fmla="*/ 123659 w 310355"/>
                  <a:gd name="connsiteY30-13044" fmla="*/ 173632 h 488122"/>
                  <a:gd name="connsiteX31-13045" fmla="*/ 96000 w 310355"/>
                  <a:gd name="connsiteY31-13046" fmla="*/ 148205 h 488122"/>
                  <a:gd name="connsiteX32-13047" fmla="*/ 85859 w 310355"/>
                  <a:gd name="connsiteY32-13048" fmla="*/ 144984 h 488122"/>
                  <a:gd name="connsiteX33-13049" fmla="*/ 75372 w 310355"/>
                  <a:gd name="connsiteY33-13050" fmla="*/ 158905 h 488122"/>
                  <a:gd name="connsiteX34-13051" fmla="*/ 90814 w 310355"/>
                  <a:gd name="connsiteY34-13052" fmla="*/ 267515 h 488122"/>
                  <a:gd name="connsiteX35-13053" fmla="*/ 90699 w 310355"/>
                  <a:gd name="connsiteY35-13054" fmla="*/ 271657 h 488122"/>
                  <a:gd name="connsiteX36-13055" fmla="*/ 90699 w 310355"/>
                  <a:gd name="connsiteY36-13056" fmla="*/ 376700 h 488122"/>
                  <a:gd name="connsiteX37-13057" fmla="*/ 59583 w 310355"/>
                  <a:gd name="connsiteY37-13058" fmla="*/ 376700 h 488122"/>
                  <a:gd name="connsiteX38-13059" fmla="*/ 59583 w 310355"/>
                  <a:gd name="connsiteY38-13060" fmla="*/ 373594 h 488122"/>
                  <a:gd name="connsiteX39-13061" fmla="*/ 16597 w 310355"/>
                  <a:gd name="connsiteY39-13062" fmla="*/ 224830 h 488122"/>
                  <a:gd name="connsiteX40-13063" fmla="*/ 2 w 310355"/>
                  <a:gd name="connsiteY40-13064" fmla="*/ 155453 h 488122"/>
                  <a:gd name="connsiteX41-13065" fmla="*/ 152931 w 310355"/>
                  <a:gd name="connsiteY41-13066" fmla="*/ 17 h 488122"/>
                  <a:gd name="connsiteX0-13067" fmla="*/ 101411 w 310355"/>
                  <a:gd name="connsiteY0-13068" fmla="*/ 457144 h 488122"/>
                  <a:gd name="connsiteX1-13069" fmla="*/ 208812 w 310355"/>
                  <a:gd name="connsiteY1-13070" fmla="*/ 457144 h 488122"/>
                  <a:gd name="connsiteX2-13071" fmla="*/ 193716 w 310355"/>
                  <a:gd name="connsiteY2-13072" fmla="*/ 488122 h 488122"/>
                  <a:gd name="connsiteX3-13073" fmla="*/ 116622 w 310355"/>
                  <a:gd name="connsiteY3-13074" fmla="*/ 488122 h 488122"/>
                  <a:gd name="connsiteX4-13075" fmla="*/ 101411 w 310355"/>
                  <a:gd name="connsiteY4-13076" fmla="*/ 457144 h 488122"/>
                  <a:gd name="connsiteX5-13077" fmla="*/ 59636 w 310355"/>
                  <a:gd name="connsiteY5-13078" fmla="*/ 401326 h 488122"/>
                  <a:gd name="connsiteX6-13079" fmla="*/ 250798 w 310355"/>
                  <a:gd name="connsiteY6-13080" fmla="*/ 401326 h 488122"/>
                  <a:gd name="connsiteX7-13081" fmla="*/ 233744 w 310355"/>
                  <a:gd name="connsiteY7-13082" fmla="*/ 432657 h 488122"/>
                  <a:gd name="connsiteX8-13083" fmla="*/ 76574 w 310355"/>
                  <a:gd name="connsiteY8-13084" fmla="*/ 432657 h 488122"/>
                  <a:gd name="connsiteX9-13085" fmla="*/ 59636 w 310355"/>
                  <a:gd name="connsiteY9-13086" fmla="*/ 401326 h 488122"/>
                  <a:gd name="connsiteX10-13087" fmla="*/ 205707 w 310355"/>
                  <a:gd name="connsiteY10-13088" fmla="*/ 189487 h 488122"/>
                  <a:gd name="connsiteX11-13089" fmla="*/ 176786 w 310355"/>
                  <a:gd name="connsiteY11-13090" fmla="*/ 199270 h 488122"/>
                  <a:gd name="connsiteX12-13091" fmla="*/ 185889 w 310355"/>
                  <a:gd name="connsiteY12-13092" fmla="*/ 203298 h 488122"/>
                  <a:gd name="connsiteX13-13093" fmla="*/ 174886 w 310355"/>
                  <a:gd name="connsiteY13-13094" fmla="*/ 250254 h 488122"/>
                  <a:gd name="connsiteX14-13095" fmla="*/ 205707 w 310355"/>
                  <a:gd name="connsiteY14-13096" fmla="*/ 189487 h 488122"/>
                  <a:gd name="connsiteX15-13097" fmla="*/ 152931 w 310355"/>
                  <a:gd name="connsiteY15-13098" fmla="*/ 17 h 488122"/>
                  <a:gd name="connsiteX16-13099" fmla="*/ 310355 w 310355"/>
                  <a:gd name="connsiteY16-13100" fmla="*/ 154993 h 488122"/>
                  <a:gd name="connsiteX17-13101" fmla="*/ 294912 w 310355"/>
                  <a:gd name="connsiteY17-13102" fmla="*/ 222529 h 488122"/>
                  <a:gd name="connsiteX18-13103" fmla="*/ 250774 w 310355"/>
                  <a:gd name="connsiteY18-13104" fmla="*/ 372903 h 488122"/>
                  <a:gd name="connsiteX19-13105" fmla="*/ 250774 w 310355"/>
                  <a:gd name="connsiteY19-13106" fmla="*/ 376700 h 488122"/>
                  <a:gd name="connsiteX20-13107" fmla="*/ 219658 w 310355"/>
                  <a:gd name="connsiteY20-13108" fmla="*/ 376700 h 488122"/>
                  <a:gd name="connsiteX21-13109" fmla="*/ 219658 w 310355"/>
                  <a:gd name="connsiteY21-13110" fmla="*/ 271657 h 488122"/>
                  <a:gd name="connsiteX22-13111" fmla="*/ 219542 w 310355"/>
                  <a:gd name="connsiteY22-13112" fmla="*/ 267515 h 488122"/>
                  <a:gd name="connsiteX23-13113" fmla="*/ 234870 w 310355"/>
                  <a:gd name="connsiteY23-13114" fmla="*/ 158905 h 488122"/>
                  <a:gd name="connsiteX24-13115" fmla="*/ 231758 w 310355"/>
                  <a:gd name="connsiteY24-13116" fmla="*/ 148895 h 488122"/>
                  <a:gd name="connsiteX25-13117" fmla="*/ 214356 w 310355"/>
                  <a:gd name="connsiteY25-13118" fmla="*/ 148090 h 488122"/>
                  <a:gd name="connsiteX26-13119" fmla="*/ 186698 w 310355"/>
                  <a:gd name="connsiteY26-13120" fmla="*/ 173632 h 488122"/>
                  <a:gd name="connsiteX27-13121" fmla="*/ 164225 w 310355"/>
                  <a:gd name="connsiteY27-13122" fmla="*/ 148895 h 488122"/>
                  <a:gd name="connsiteX28-13123" fmla="*/ 155121 w 310355"/>
                  <a:gd name="connsiteY28-13124" fmla="*/ 144869 h 488122"/>
                  <a:gd name="connsiteX29-13125" fmla="*/ 146016 w 310355"/>
                  <a:gd name="connsiteY29-13126" fmla="*/ 148895 h 488122"/>
                  <a:gd name="connsiteX30-13127" fmla="*/ 123659 w 310355"/>
                  <a:gd name="connsiteY30-13128" fmla="*/ 173632 h 488122"/>
                  <a:gd name="connsiteX31-13129" fmla="*/ 96000 w 310355"/>
                  <a:gd name="connsiteY31-13130" fmla="*/ 148205 h 488122"/>
                  <a:gd name="connsiteX32-13131" fmla="*/ 85859 w 310355"/>
                  <a:gd name="connsiteY32-13132" fmla="*/ 144984 h 488122"/>
                  <a:gd name="connsiteX33-13133" fmla="*/ 75372 w 310355"/>
                  <a:gd name="connsiteY33-13134" fmla="*/ 158905 h 488122"/>
                  <a:gd name="connsiteX34-13135" fmla="*/ 90814 w 310355"/>
                  <a:gd name="connsiteY34-13136" fmla="*/ 267515 h 488122"/>
                  <a:gd name="connsiteX35-13137" fmla="*/ 90699 w 310355"/>
                  <a:gd name="connsiteY35-13138" fmla="*/ 271657 h 488122"/>
                  <a:gd name="connsiteX36-13139" fmla="*/ 90699 w 310355"/>
                  <a:gd name="connsiteY36-13140" fmla="*/ 376700 h 488122"/>
                  <a:gd name="connsiteX37-13141" fmla="*/ 59583 w 310355"/>
                  <a:gd name="connsiteY37-13142" fmla="*/ 376700 h 488122"/>
                  <a:gd name="connsiteX38-13143" fmla="*/ 59583 w 310355"/>
                  <a:gd name="connsiteY38-13144" fmla="*/ 373594 h 488122"/>
                  <a:gd name="connsiteX39-13145" fmla="*/ 16597 w 310355"/>
                  <a:gd name="connsiteY39-13146" fmla="*/ 224830 h 488122"/>
                  <a:gd name="connsiteX40-13147" fmla="*/ 2 w 310355"/>
                  <a:gd name="connsiteY40-13148" fmla="*/ 155453 h 488122"/>
                  <a:gd name="connsiteX41-13149" fmla="*/ 152931 w 310355"/>
                  <a:gd name="connsiteY41-13150" fmla="*/ 17 h 488122"/>
                  <a:gd name="connsiteX0-13151" fmla="*/ 101411 w 310355"/>
                  <a:gd name="connsiteY0-13152" fmla="*/ 457144 h 488122"/>
                  <a:gd name="connsiteX1-13153" fmla="*/ 208812 w 310355"/>
                  <a:gd name="connsiteY1-13154" fmla="*/ 457144 h 488122"/>
                  <a:gd name="connsiteX2-13155" fmla="*/ 193716 w 310355"/>
                  <a:gd name="connsiteY2-13156" fmla="*/ 488122 h 488122"/>
                  <a:gd name="connsiteX3-13157" fmla="*/ 116622 w 310355"/>
                  <a:gd name="connsiteY3-13158" fmla="*/ 488122 h 488122"/>
                  <a:gd name="connsiteX4-13159" fmla="*/ 101411 w 310355"/>
                  <a:gd name="connsiteY4-13160" fmla="*/ 457144 h 488122"/>
                  <a:gd name="connsiteX5-13161" fmla="*/ 59636 w 310355"/>
                  <a:gd name="connsiteY5-13162" fmla="*/ 401326 h 488122"/>
                  <a:gd name="connsiteX6-13163" fmla="*/ 250798 w 310355"/>
                  <a:gd name="connsiteY6-13164" fmla="*/ 401326 h 488122"/>
                  <a:gd name="connsiteX7-13165" fmla="*/ 233744 w 310355"/>
                  <a:gd name="connsiteY7-13166" fmla="*/ 432657 h 488122"/>
                  <a:gd name="connsiteX8-13167" fmla="*/ 76574 w 310355"/>
                  <a:gd name="connsiteY8-13168" fmla="*/ 432657 h 488122"/>
                  <a:gd name="connsiteX9-13169" fmla="*/ 59636 w 310355"/>
                  <a:gd name="connsiteY9-13170" fmla="*/ 401326 h 488122"/>
                  <a:gd name="connsiteX10-13171" fmla="*/ 205707 w 310355"/>
                  <a:gd name="connsiteY10-13172" fmla="*/ 189487 h 488122"/>
                  <a:gd name="connsiteX11-13173" fmla="*/ 176786 w 310355"/>
                  <a:gd name="connsiteY11-13174" fmla="*/ 199270 h 488122"/>
                  <a:gd name="connsiteX12-13175" fmla="*/ 185889 w 310355"/>
                  <a:gd name="connsiteY12-13176" fmla="*/ 203298 h 488122"/>
                  <a:gd name="connsiteX13-13177" fmla="*/ 205707 w 310355"/>
                  <a:gd name="connsiteY13-13178" fmla="*/ 189487 h 488122"/>
                  <a:gd name="connsiteX14-13179" fmla="*/ 152931 w 310355"/>
                  <a:gd name="connsiteY14-13180" fmla="*/ 17 h 488122"/>
                  <a:gd name="connsiteX15-13181" fmla="*/ 310355 w 310355"/>
                  <a:gd name="connsiteY15-13182" fmla="*/ 154993 h 488122"/>
                  <a:gd name="connsiteX16-13183" fmla="*/ 294912 w 310355"/>
                  <a:gd name="connsiteY16-13184" fmla="*/ 222529 h 488122"/>
                  <a:gd name="connsiteX17-13185" fmla="*/ 250774 w 310355"/>
                  <a:gd name="connsiteY17-13186" fmla="*/ 372903 h 488122"/>
                  <a:gd name="connsiteX18-13187" fmla="*/ 250774 w 310355"/>
                  <a:gd name="connsiteY18-13188" fmla="*/ 376700 h 488122"/>
                  <a:gd name="connsiteX19-13189" fmla="*/ 219658 w 310355"/>
                  <a:gd name="connsiteY19-13190" fmla="*/ 376700 h 488122"/>
                  <a:gd name="connsiteX20-13191" fmla="*/ 219658 w 310355"/>
                  <a:gd name="connsiteY20-13192" fmla="*/ 271657 h 488122"/>
                  <a:gd name="connsiteX21-13193" fmla="*/ 219542 w 310355"/>
                  <a:gd name="connsiteY21-13194" fmla="*/ 267515 h 488122"/>
                  <a:gd name="connsiteX22-13195" fmla="*/ 234870 w 310355"/>
                  <a:gd name="connsiteY22-13196" fmla="*/ 158905 h 488122"/>
                  <a:gd name="connsiteX23-13197" fmla="*/ 231758 w 310355"/>
                  <a:gd name="connsiteY23-13198" fmla="*/ 148895 h 488122"/>
                  <a:gd name="connsiteX24-13199" fmla="*/ 214356 w 310355"/>
                  <a:gd name="connsiteY24-13200" fmla="*/ 148090 h 488122"/>
                  <a:gd name="connsiteX25-13201" fmla="*/ 186698 w 310355"/>
                  <a:gd name="connsiteY25-13202" fmla="*/ 173632 h 488122"/>
                  <a:gd name="connsiteX26-13203" fmla="*/ 164225 w 310355"/>
                  <a:gd name="connsiteY26-13204" fmla="*/ 148895 h 488122"/>
                  <a:gd name="connsiteX27-13205" fmla="*/ 155121 w 310355"/>
                  <a:gd name="connsiteY27-13206" fmla="*/ 144869 h 488122"/>
                  <a:gd name="connsiteX28-13207" fmla="*/ 146016 w 310355"/>
                  <a:gd name="connsiteY28-13208" fmla="*/ 148895 h 488122"/>
                  <a:gd name="connsiteX29-13209" fmla="*/ 123659 w 310355"/>
                  <a:gd name="connsiteY29-13210" fmla="*/ 173632 h 488122"/>
                  <a:gd name="connsiteX30-13211" fmla="*/ 96000 w 310355"/>
                  <a:gd name="connsiteY30-13212" fmla="*/ 148205 h 488122"/>
                  <a:gd name="connsiteX31-13213" fmla="*/ 85859 w 310355"/>
                  <a:gd name="connsiteY31-13214" fmla="*/ 144984 h 488122"/>
                  <a:gd name="connsiteX32-13215" fmla="*/ 75372 w 310355"/>
                  <a:gd name="connsiteY32-13216" fmla="*/ 158905 h 488122"/>
                  <a:gd name="connsiteX33-13217" fmla="*/ 90814 w 310355"/>
                  <a:gd name="connsiteY33-13218" fmla="*/ 267515 h 488122"/>
                  <a:gd name="connsiteX34-13219" fmla="*/ 90699 w 310355"/>
                  <a:gd name="connsiteY34-13220" fmla="*/ 271657 h 488122"/>
                  <a:gd name="connsiteX35-13221" fmla="*/ 90699 w 310355"/>
                  <a:gd name="connsiteY35-13222" fmla="*/ 376700 h 488122"/>
                  <a:gd name="connsiteX36-13223" fmla="*/ 59583 w 310355"/>
                  <a:gd name="connsiteY36-13224" fmla="*/ 376700 h 488122"/>
                  <a:gd name="connsiteX37-13225" fmla="*/ 59583 w 310355"/>
                  <a:gd name="connsiteY37-13226" fmla="*/ 373594 h 488122"/>
                  <a:gd name="connsiteX38-13227" fmla="*/ 16597 w 310355"/>
                  <a:gd name="connsiteY38-13228" fmla="*/ 224830 h 488122"/>
                  <a:gd name="connsiteX39-13229" fmla="*/ 2 w 310355"/>
                  <a:gd name="connsiteY39-13230" fmla="*/ 155453 h 488122"/>
                  <a:gd name="connsiteX40-13231" fmla="*/ 152931 w 310355"/>
                  <a:gd name="connsiteY40-13232" fmla="*/ 17 h 488122"/>
                  <a:gd name="connsiteX0-13233" fmla="*/ 101411 w 310355"/>
                  <a:gd name="connsiteY0-13234" fmla="*/ 457144 h 488122"/>
                  <a:gd name="connsiteX1-13235" fmla="*/ 208812 w 310355"/>
                  <a:gd name="connsiteY1-13236" fmla="*/ 457144 h 488122"/>
                  <a:gd name="connsiteX2-13237" fmla="*/ 193716 w 310355"/>
                  <a:gd name="connsiteY2-13238" fmla="*/ 488122 h 488122"/>
                  <a:gd name="connsiteX3-13239" fmla="*/ 116622 w 310355"/>
                  <a:gd name="connsiteY3-13240" fmla="*/ 488122 h 488122"/>
                  <a:gd name="connsiteX4-13241" fmla="*/ 101411 w 310355"/>
                  <a:gd name="connsiteY4-13242" fmla="*/ 457144 h 488122"/>
                  <a:gd name="connsiteX5-13243" fmla="*/ 59636 w 310355"/>
                  <a:gd name="connsiteY5-13244" fmla="*/ 401326 h 488122"/>
                  <a:gd name="connsiteX6-13245" fmla="*/ 250798 w 310355"/>
                  <a:gd name="connsiteY6-13246" fmla="*/ 401326 h 488122"/>
                  <a:gd name="connsiteX7-13247" fmla="*/ 233744 w 310355"/>
                  <a:gd name="connsiteY7-13248" fmla="*/ 432657 h 488122"/>
                  <a:gd name="connsiteX8-13249" fmla="*/ 76574 w 310355"/>
                  <a:gd name="connsiteY8-13250" fmla="*/ 432657 h 488122"/>
                  <a:gd name="connsiteX9-13251" fmla="*/ 59636 w 310355"/>
                  <a:gd name="connsiteY9-13252" fmla="*/ 401326 h 488122"/>
                  <a:gd name="connsiteX10-13253" fmla="*/ 205707 w 310355"/>
                  <a:gd name="connsiteY10-13254" fmla="*/ 189487 h 488122"/>
                  <a:gd name="connsiteX11-13255" fmla="*/ 176786 w 310355"/>
                  <a:gd name="connsiteY11-13256" fmla="*/ 199270 h 488122"/>
                  <a:gd name="connsiteX12-13257" fmla="*/ 185889 w 310355"/>
                  <a:gd name="connsiteY12-13258" fmla="*/ 203298 h 488122"/>
                  <a:gd name="connsiteX13-13259" fmla="*/ 205707 w 310355"/>
                  <a:gd name="connsiteY13-13260" fmla="*/ 189487 h 488122"/>
                  <a:gd name="connsiteX14-13261" fmla="*/ 152931 w 310355"/>
                  <a:gd name="connsiteY14-13262" fmla="*/ 17 h 488122"/>
                  <a:gd name="connsiteX15-13263" fmla="*/ 310355 w 310355"/>
                  <a:gd name="connsiteY15-13264" fmla="*/ 154993 h 488122"/>
                  <a:gd name="connsiteX16-13265" fmla="*/ 294912 w 310355"/>
                  <a:gd name="connsiteY16-13266" fmla="*/ 222529 h 488122"/>
                  <a:gd name="connsiteX17-13267" fmla="*/ 250774 w 310355"/>
                  <a:gd name="connsiteY17-13268" fmla="*/ 372903 h 488122"/>
                  <a:gd name="connsiteX18-13269" fmla="*/ 250774 w 310355"/>
                  <a:gd name="connsiteY18-13270" fmla="*/ 376700 h 488122"/>
                  <a:gd name="connsiteX19-13271" fmla="*/ 219658 w 310355"/>
                  <a:gd name="connsiteY19-13272" fmla="*/ 376700 h 488122"/>
                  <a:gd name="connsiteX20-13273" fmla="*/ 219658 w 310355"/>
                  <a:gd name="connsiteY20-13274" fmla="*/ 271657 h 488122"/>
                  <a:gd name="connsiteX21-13275" fmla="*/ 219542 w 310355"/>
                  <a:gd name="connsiteY21-13276" fmla="*/ 267515 h 488122"/>
                  <a:gd name="connsiteX22-13277" fmla="*/ 234870 w 310355"/>
                  <a:gd name="connsiteY22-13278" fmla="*/ 158905 h 488122"/>
                  <a:gd name="connsiteX23-13279" fmla="*/ 231758 w 310355"/>
                  <a:gd name="connsiteY23-13280" fmla="*/ 148895 h 488122"/>
                  <a:gd name="connsiteX24-13281" fmla="*/ 214356 w 310355"/>
                  <a:gd name="connsiteY24-13282" fmla="*/ 148090 h 488122"/>
                  <a:gd name="connsiteX25-13283" fmla="*/ 186698 w 310355"/>
                  <a:gd name="connsiteY25-13284" fmla="*/ 173632 h 488122"/>
                  <a:gd name="connsiteX26-13285" fmla="*/ 164225 w 310355"/>
                  <a:gd name="connsiteY26-13286" fmla="*/ 148895 h 488122"/>
                  <a:gd name="connsiteX27-13287" fmla="*/ 155121 w 310355"/>
                  <a:gd name="connsiteY27-13288" fmla="*/ 144869 h 488122"/>
                  <a:gd name="connsiteX28-13289" fmla="*/ 146016 w 310355"/>
                  <a:gd name="connsiteY28-13290" fmla="*/ 148895 h 488122"/>
                  <a:gd name="connsiteX29-13291" fmla="*/ 123659 w 310355"/>
                  <a:gd name="connsiteY29-13292" fmla="*/ 173632 h 488122"/>
                  <a:gd name="connsiteX30-13293" fmla="*/ 96000 w 310355"/>
                  <a:gd name="connsiteY30-13294" fmla="*/ 148205 h 488122"/>
                  <a:gd name="connsiteX31-13295" fmla="*/ 85859 w 310355"/>
                  <a:gd name="connsiteY31-13296" fmla="*/ 144984 h 488122"/>
                  <a:gd name="connsiteX32-13297" fmla="*/ 75372 w 310355"/>
                  <a:gd name="connsiteY32-13298" fmla="*/ 158905 h 488122"/>
                  <a:gd name="connsiteX33-13299" fmla="*/ 90814 w 310355"/>
                  <a:gd name="connsiteY33-13300" fmla="*/ 267515 h 488122"/>
                  <a:gd name="connsiteX34-13301" fmla="*/ 90699 w 310355"/>
                  <a:gd name="connsiteY34-13302" fmla="*/ 271657 h 488122"/>
                  <a:gd name="connsiteX35-13303" fmla="*/ 90699 w 310355"/>
                  <a:gd name="connsiteY35-13304" fmla="*/ 376700 h 488122"/>
                  <a:gd name="connsiteX36-13305" fmla="*/ 59583 w 310355"/>
                  <a:gd name="connsiteY36-13306" fmla="*/ 376700 h 488122"/>
                  <a:gd name="connsiteX37-13307" fmla="*/ 59583 w 310355"/>
                  <a:gd name="connsiteY37-13308" fmla="*/ 373594 h 488122"/>
                  <a:gd name="connsiteX38-13309" fmla="*/ 16597 w 310355"/>
                  <a:gd name="connsiteY38-13310" fmla="*/ 224830 h 488122"/>
                  <a:gd name="connsiteX39-13311" fmla="*/ 2 w 310355"/>
                  <a:gd name="connsiteY39-13312" fmla="*/ 155453 h 488122"/>
                  <a:gd name="connsiteX40-13313" fmla="*/ 152931 w 310355"/>
                  <a:gd name="connsiteY40-13314" fmla="*/ 17 h 488122"/>
                  <a:gd name="connsiteX0-13315" fmla="*/ 101411 w 310355"/>
                  <a:gd name="connsiteY0-13316" fmla="*/ 457144 h 488122"/>
                  <a:gd name="connsiteX1-13317" fmla="*/ 208812 w 310355"/>
                  <a:gd name="connsiteY1-13318" fmla="*/ 457144 h 488122"/>
                  <a:gd name="connsiteX2-13319" fmla="*/ 193716 w 310355"/>
                  <a:gd name="connsiteY2-13320" fmla="*/ 488122 h 488122"/>
                  <a:gd name="connsiteX3-13321" fmla="*/ 116622 w 310355"/>
                  <a:gd name="connsiteY3-13322" fmla="*/ 488122 h 488122"/>
                  <a:gd name="connsiteX4-13323" fmla="*/ 101411 w 310355"/>
                  <a:gd name="connsiteY4-13324" fmla="*/ 457144 h 488122"/>
                  <a:gd name="connsiteX5-13325" fmla="*/ 59636 w 310355"/>
                  <a:gd name="connsiteY5-13326" fmla="*/ 401326 h 488122"/>
                  <a:gd name="connsiteX6-13327" fmla="*/ 250798 w 310355"/>
                  <a:gd name="connsiteY6-13328" fmla="*/ 401326 h 488122"/>
                  <a:gd name="connsiteX7-13329" fmla="*/ 233744 w 310355"/>
                  <a:gd name="connsiteY7-13330" fmla="*/ 432657 h 488122"/>
                  <a:gd name="connsiteX8-13331" fmla="*/ 76574 w 310355"/>
                  <a:gd name="connsiteY8-13332" fmla="*/ 432657 h 488122"/>
                  <a:gd name="connsiteX9-13333" fmla="*/ 59636 w 310355"/>
                  <a:gd name="connsiteY9-13334" fmla="*/ 401326 h 488122"/>
                  <a:gd name="connsiteX10-13335" fmla="*/ 205707 w 310355"/>
                  <a:gd name="connsiteY10-13336" fmla="*/ 189487 h 488122"/>
                  <a:gd name="connsiteX11-13337" fmla="*/ 176786 w 310355"/>
                  <a:gd name="connsiteY11-13338" fmla="*/ 199270 h 488122"/>
                  <a:gd name="connsiteX12-13339" fmla="*/ 205707 w 310355"/>
                  <a:gd name="connsiteY12-13340" fmla="*/ 189487 h 488122"/>
                  <a:gd name="connsiteX13-13341" fmla="*/ 152931 w 310355"/>
                  <a:gd name="connsiteY13-13342" fmla="*/ 17 h 488122"/>
                  <a:gd name="connsiteX14-13343" fmla="*/ 310355 w 310355"/>
                  <a:gd name="connsiteY14-13344" fmla="*/ 154993 h 488122"/>
                  <a:gd name="connsiteX15-13345" fmla="*/ 294912 w 310355"/>
                  <a:gd name="connsiteY15-13346" fmla="*/ 222529 h 488122"/>
                  <a:gd name="connsiteX16-13347" fmla="*/ 250774 w 310355"/>
                  <a:gd name="connsiteY16-13348" fmla="*/ 372903 h 488122"/>
                  <a:gd name="connsiteX17-13349" fmla="*/ 250774 w 310355"/>
                  <a:gd name="connsiteY17-13350" fmla="*/ 376700 h 488122"/>
                  <a:gd name="connsiteX18-13351" fmla="*/ 219658 w 310355"/>
                  <a:gd name="connsiteY18-13352" fmla="*/ 376700 h 488122"/>
                  <a:gd name="connsiteX19-13353" fmla="*/ 219658 w 310355"/>
                  <a:gd name="connsiteY19-13354" fmla="*/ 271657 h 488122"/>
                  <a:gd name="connsiteX20-13355" fmla="*/ 219542 w 310355"/>
                  <a:gd name="connsiteY20-13356" fmla="*/ 267515 h 488122"/>
                  <a:gd name="connsiteX21-13357" fmla="*/ 234870 w 310355"/>
                  <a:gd name="connsiteY21-13358" fmla="*/ 158905 h 488122"/>
                  <a:gd name="connsiteX22-13359" fmla="*/ 231758 w 310355"/>
                  <a:gd name="connsiteY22-13360" fmla="*/ 148895 h 488122"/>
                  <a:gd name="connsiteX23-13361" fmla="*/ 214356 w 310355"/>
                  <a:gd name="connsiteY23-13362" fmla="*/ 148090 h 488122"/>
                  <a:gd name="connsiteX24-13363" fmla="*/ 186698 w 310355"/>
                  <a:gd name="connsiteY24-13364" fmla="*/ 173632 h 488122"/>
                  <a:gd name="connsiteX25-13365" fmla="*/ 164225 w 310355"/>
                  <a:gd name="connsiteY25-13366" fmla="*/ 148895 h 488122"/>
                  <a:gd name="connsiteX26-13367" fmla="*/ 155121 w 310355"/>
                  <a:gd name="connsiteY26-13368" fmla="*/ 144869 h 488122"/>
                  <a:gd name="connsiteX27-13369" fmla="*/ 146016 w 310355"/>
                  <a:gd name="connsiteY27-13370" fmla="*/ 148895 h 488122"/>
                  <a:gd name="connsiteX28-13371" fmla="*/ 123659 w 310355"/>
                  <a:gd name="connsiteY28-13372" fmla="*/ 173632 h 488122"/>
                  <a:gd name="connsiteX29-13373" fmla="*/ 96000 w 310355"/>
                  <a:gd name="connsiteY29-13374" fmla="*/ 148205 h 488122"/>
                  <a:gd name="connsiteX30-13375" fmla="*/ 85859 w 310355"/>
                  <a:gd name="connsiteY30-13376" fmla="*/ 144984 h 488122"/>
                  <a:gd name="connsiteX31-13377" fmla="*/ 75372 w 310355"/>
                  <a:gd name="connsiteY31-13378" fmla="*/ 158905 h 488122"/>
                  <a:gd name="connsiteX32-13379" fmla="*/ 90814 w 310355"/>
                  <a:gd name="connsiteY32-13380" fmla="*/ 267515 h 488122"/>
                  <a:gd name="connsiteX33-13381" fmla="*/ 90699 w 310355"/>
                  <a:gd name="connsiteY33-13382" fmla="*/ 271657 h 488122"/>
                  <a:gd name="connsiteX34-13383" fmla="*/ 90699 w 310355"/>
                  <a:gd name="connsiteY34-13384" fmla="*/ 376700 h 488122"/>
                  <a:gd name="connsiteX35-13385" fmla="*/ 59583 w 310355"/>
                  <a:gd name="connsiteY35-13386" fmla="*/ 376700 h 488122"/>
                  <a:gd name="connsiteX36-13387" fmla="*/ 59583 w 310355"/>
                  <a:gd name="connsiteY36-13388" fmla="*/ 373594 h 488122"/>
                  <a:gd name="connsiteX37-13389" fmla="*/ 16597 w 310355"/>
                  <a:gd name="connsiteY37-13390" fmla="*/ 224830 h 488122"/>
                  <a:gd name="connsiteX38-13391" fmla="*/ 2 w 310355"/>
                  <a:gd name="connsiteY38-13392" fmla="*/ 155453 h 488122"/>
                  <a:gd name="connsiteX39-13393" fmla="*/ 152931 w 310355"/>
                  <a:gd name="connsiteY39-13394" fmla="*/ 17 h 488122"/>
                  <a:gd name="connsiteX0-13395" fmla="*/ 101411 w 310355"/>
                  <a:gd name="connsiteY0-13396" fmla="*/ 457144 h 488122"/>
                  <a:gd name="connsiteX1-13397" fmla="*/ 208812 w 310355"/>
                  <a:gd name="connsiteY1-13398" fmla="*/ 457144 h 488122"/>
                  <a:gd name="connsiteX2-13399" fmla="*/ 193716 w 310355"/>
                  <a:gd name="connsiteY2-13400" fmla="*/ 488122 h 488122"/>
                  <a:gd name="connsiteX3-13401" fmla="*/ 116622 w 310355"/>
                  <a:gd name="connsiteY3-13402" fmla="*/ 488122 h 488122"/>
                  <a:gd name="connsiteX4-13403" fmla="*/ 101411 w 310355"/>
                  <a:gd name="connsiteY4-13404" fmla="*/ 457144 h 488122"/>
                  <a:gd name="connsiteX5-13405" fmla="*/ 59636 w 310355"/>
                  <a:gd name="connsiteY5-13406" fmla="*/ 401326 h 488122"/>
                  <a:gd name="connsiteX6-13407" fmla="*/ 250798 w 310355"/>
                  <a:gd name="connsiteY6-13408" fmla="*/ 401326 h 488122"/>
                  <a:gd name="connsiteX7-13409" fmla="*/ 233744 w 310355"/>
                  <a:gd name="connsiteY7-13410" fmla="*/ 432657 h 488122"/>
                  <a:gd name="connsiteX8-13411" fmla="*/ 76574 w 310355"/>
                  <a:gd name="connsiteY8-13412" fmla="*/ 432657 h 488122"/>
                  <a:gd name="connsiteX9-13413" fmla="*/ 59636 w 310355"/>
                  <a:gd name="connsiteY9-13414" fmla="*/ 401326 h 488122"/>
                  <a:gd name="connsiteX10-13415" fmla="*/ 205707 w 310355"/>
                  <a:gd name="connsiteY10-13416" fmla="*/ 189487 h 488122"/>
                  <a:gd name="connsiteX11-13417" fmla="*/ 176786 w 310355"/>
                  <a:gd name="connsiteY11-13418" fmla="*/ 199270 h 488122"/>
                  <a:gd name="connsiteX12-13419" fmla="*/ 205707 w 310355"/>
                  <a:gd name="connsiteY12-13420" fmla="*/ 189487 h 488122"/>
                  <a:gd name="connsiteX13-13421" fmla="*/ 152931 w 310355"/>
                  <a:gd name="connsiteY13-13422" fmla="*/ 17 h 488122"/>
                  <a:gd name="connsiteX14-13423" fmla="*/ 310355 w 310355"/>
                  <a:gd name="connsiteY14-13424" fmla="*/ 154993 h 488122"/>
                  <a:gd name="connsiteX15-13425" fmla="*/ 294912 w 310355"/>
                  <a:gd name="connsiteY15-13426" fmla="*/ 222529 h 488122"/>
                  <a:gd name="connsiteX16-13427" fmla="*/ 250774 w 310355"/>
                  <a:gd name="connsiteY16-13428" fmla="*/ 372903 h 488122"/>
                  <a:gd name="connsiteX17-13429" fmla="*/ 250774 w 310355"/>
                  <a:gd name="connsiteY17-13430" fmla="*/ 376700 h 488122"/>
                  <a:gd name="connsiteX18-13431" fmla="*/ 219658 w 310355"/>
                  <a:gd name="connsiteY18-13432" fmla="*/ 376700 h 488122"/>
                  <a:gd name="connsiteX19-13433" fmla="*/ 219658 w 310355"/>
                  <a:gd name="connsiteY19-13434" fmla="*/ 271657 h 488122"/>
                  <a:gd name="connsiteX20-13435" fmla="*/ 219542 w 310355"/>
                  <a:gd name="connsiteY20-13436" fmla="*/ 267515 h 488122"/>
                  <a:gd name="connsiteX21-13437" fmla="*/ 234870 w 310355"/>
                  <a:gd name="connsiteY21-13438" fmla="*/ 158905 h 488122"/>
                  <a:gd name="connsiteX22-13439" fmla="*/ 231758 w 310355"/>
                  <a:gd name="connsiteY22-13440" fmla="*/ 148895 h 488122"/>
                  <a:gd name="connsiteX23-13441" fmla="*/ 214356 w 310355"/>
                  <a:gd name="connsiteY23-13442" fmla="*/ 148090 h 488122"/>
                  <a:gd name="connsiteX24-13443" fmla="*/ 186698 w 310355"/>
                  <a:gd name="connsiteY24-13444" fmla="*/ 173632 h 488122"/>
                  <a:gd name="connsiteX25-13445" fmla="*/ 164225 w 310355"/>
                  <a:gd name="connsiteY25-13446" fmla="*/ 148895 h 488122"/>
                  <a:gd name="connsiteX26-13447" fmla="*/ 155121 w 310355"/>
                  <a:gd name="connsiteY26-13448" fmla="*/ 144869 h 488122"/>
                  <a:gd name="connsiteX27-13449" fmla="*/ 146016 w 310355"/>
                  <a:gd name="connsiteY27-13450" fmla="*/ 148895 h 488122"/>
                  <a:gd name="connsiteX28-13451" fmla="*/ 123659 w 310355"/>
                  <a:gd name="connsiteY28-13452" fmla="*/ 173632 h 488122"/>
                  <a:gd name="connsiteX29-13453" fmla="*/ 96000 w 310355"/>
                  <a:gd name="connsiteY29-13454" fmla="*/ 148205 h 488122"/>
                  <a:gd name="connsiteX30-13455" fmla="*/ 85859 w 310355"/>
                  <a:gd name="connsiteY30-13456" fmla="*/ 144984 h 488122"/>
                  <a:gd name="connsiteX31-13457" fmla="*/ 75372 w 310355"/>
                  <a:gd name="connsiteY31-13458" fmla="*/ 158905 h 488122"/>
                  <a:gd name="connsiteX32-13459" fmla="*/ 90814 w 310355"/>
                  <a:gd name="connsiteY32-13460" fmla="*/ 267515 h 488122"/>
                  <a:gd name="connsiteX33-13461" fmla="*/ 90699 w 310355"/>
                  <a:gd name="connsiteY33-13462" fmla="*/ 271657 h 488122"/>
                  <a:gd name="connsiteX34-13463" fmla="*/ 90699 w 310355"/>
                  <a:gd name="connsiteY34-13464" fmla="*/ 376700 h 488122"/>
                  <a:gd name="connsiteX35-13465" fmla="*/ 59583 w 310355"/>
                  <a:gd name="connsiteY35-13466" fmla="*/ 376700 h 488122"/>
                  <a:gd name="connsiteX36-13467" fmla="*/ 59583 w 310355"/>
                  <a:gd name="connsiteY36-13468" fmla="*/ 373594 h 488122"/>
                  <a:gd name="connsiteX37-13469" fmla="*/ 16597 w 310355"/>
                  <a:gd name="connsiteY37-13470" fmla="*/ 224830 h 488122"/>
                  <a:gd name="connsiteX38-13471" fmla="*/ 2 w 310355"/>
                  <a:gd name="connsiteY38-13472" fmla="*/ 155453 h 488122"/>
                  <a:gd name="connsiteX39-13473" fmla="*/ 152931 w 310355"/>
                  <a:gd name="connsiteY39-13474" fmla="*/ 17 h 488122"/>
                  <a:gd name="connsiteX0-13475" fmla="*/ 101411 w 310355"/>
                  <a:gd name="connsiteY0-13476" fmla="*/ 457144 h 488122"/>
                  <a:gd name="connsiteX1-13477" fmla="*/ 208812 w 310355"/>
                  <a:gd name="connsiteY1-13478" fmla="*/ 457144 h 488122"/>
                  <a:gd name="connsiteX2-13479" fmla="*/ 193716 w 310355"/>
                  <a:gd name="connsiteY2-13480" fmla="*/ 488122 h 488122"/>
                  <a:gd name="connsiteX3-13481" fmla="*/ 116622 w 310355"/>
                  <a:gd name="connsiteY3-13482" fmla="*/ 488122 h 488122"/>
                  <a:gd name="connsiteX4-13483" fmla="*/ 101411 w 310355"/>
                  <a:gd name="connsiteY4-13484" fmla="*/ 457144 h 488122"/>
                  <a:gd name="connsiteX5-13485" fmla="*/ 59636 w 310355"/>
                  <a:gd name="connsiteY5-13486" fmla="*/ 401326 h 488122"/>
                  <a:gd name="connsiteX6-13487" fmla="*/ 250798 w 310355"/>
                  <a:gd name="connsiteY6-13488" fmla="*/ 401326 h 488122"/>
                  <a:gd name="connsiteX7-13489" fmla="*/ 233744 w 310355"/>
                  <a:gd name="connsiteY7-13490" fmla="*/ 432657 h 488122"/>
                  <a:gd name="connsiteX8-13491" fmla="*/ 76574 w 310355"/>
                  <a:gd name="connsiteY8-13492" fmla="*/ 432657 h 488122"/>
                  <a:gd name="connsiteX9-13493" fmla="*/ 59636 w 310355"/>
                  <a:gd name="connsiteY9-13494" fmla="*/ 401326 h 488122"/>
                  <a:gd name="connsiteX10-13495" fmla="*/ 152931 w 310355"/>
                  <a:gd name="connsiteY10-13496" fmla="*/ 17 h 488122"/>
                  <a:gd name="connsiteX11-13497" fmla="*/ 310355 w 310355"/>
                  <a:gd name="connsiteY11-13498" fmla="*/ 154993 h 488122"/>
                  <a:gd name="connsiteX12-13499" fmla="*/ 294912 w 310355"/>
                  <a:gd name="connsiteY12-13500" fmla="*/ 222529 h 488122"/>
                  <a:gd name="connsiteX13-13501" fmla="*/ 250774 w 310355"/>
                  <a:gd name="connsiteY13-13502" fmla="*/ 372903 h 488122"/>
                  <a:gd name="connsiteX14-13503" fmla="*/ 250774 w 310355"/>
                  <a:gd name="connsiteY14-13504" fmla="*/ 376700 h 488122"/>
                  <a:gd name="connsiteX15-13505" fmla="*/ 219658 w 310355"/>
                  <a:gd name="connsiteY15-13506" fmla="*/ 376700 h 488122"/>
                  <a:gd name="connsiteX16-13507" fmla="*/ 219658 w 310355"/>
                  <a:gd name="connsiteY16-13508" fmla="*/ 271657 h 488122"/>
                  <a:gd name="connsiteX17-13509" fmla="*/ 219542 w 310355"/>
                  <a:gd name="connsiteY17-13510" fmla="*/ 267515 h 488122"/>
                  <a:gd name="connsiteX18-13511" fmla="*/ 234870 w 310355"/>
                  <a:gd name="connsiteY18-13512" fmla="*/ 158905 h 488122"/>
                  <a:gd name="connsiteX19-13513" fmla="*/ 231758 w 310355"/>
                  <a:gd name="connsiteY19-13514" fmla="*/ 148895 h 488122"/>
                  <a:gd name="connsiteX20-13515" fmla="*/ 214356 w 310355"/>
                  <a:gd name="connsiteY20-13516" fmla="*/ 148090 h 488122"/>
                  <a:gd name="connsiteX21-13517" fmla="*/ 186698 w 310355"/>
                  <a:gd name="connsiteY21-13518" fmla="*/ 173632 h 488122"/>
                  <a:gd name="connsiteX22-13519" fmla="*/ 164225 w 310355"/>
                  <a:gd name="connsiteY22-13520" fmla="*/ 148895 h 488122"/>
                  <a:gd name="connsiteX23-13521" fmla="*/ 155121 w 310355"/>
                  <a:gd name="connsiteY23-13522" fmla="*/ 144869 h 488122"/>
                  <a:gd name="connsiteX24-13523" fmla="*/ 146016 w 310355"/>
                  <a:gd name="connsiteY24-13524" fmla="*/ 148895 h 488122"/>
                  <a:gd name="connsiteX25-13525" fmla="*/ 123659 w 310355"/>
                  <a:gd name="connsiteY25-13526" fmla="*/ 173632 h 488122"/>
                  <a:gd name="connsiteX26-13527" fmla="*/ 96000 w 310355"/>
                  <a:gd name="connsiteY26-13528" fmla="*/ 148205 h 488122"/>
                  <a:gd name="connsiteX27-13529" fmla="*/ 85859 w 310355"/>
                  <a:gd name="connsiteY27-13530" fmla="*/ 144984 h 488122"/>
                  <a:gd name="connsiteX28-13531" fmla="*/ 75372 w 310355"/>
                  <a:gd name="connsiteY28-13532" fmla="*/ 158905 h 488122"/>
                  <a:gd name="connsiteX29-13533" fmla="*/ 90814 w 310355"/>
                  <a:gd name="connsiteY29-13534" fmla="*/ 267515 h 488122"/>
                  <a:gd name="connsiteX30-13535" fmla="*/ 90699 w 310355"/>
                  <a:gd name="connsiteY30-13536" fmla="*/ 271657 h 488122"/>
                  <a:gd name="connsiteX31-13537" fmla="*/ 90699 w 310355"/>
                  <a:gd name="connsiteY31-13538" fmla="*/ 376700 h 488122"/>
                  <a:gd name="connsiteX32-13539" fmla="*/ 59583 w 310355"/>
                  <a:gd name="connsiteY32-13540" fmla="*/ 376700 h 488122"/>
                  <a:gd name="connsiteX33-13541" fmla="*/ 59583 w 310355"/>
                  <a:gd name="connsiteY33-13542" fmla="*/ 373594 h 488122"/>
                  <a:gd name="connsiteX34-13543" fmla="*/ 16597 w 310355"/>
                  <a:gd name="connsiteY34-13544" fmla="*/ 224830 h 488122"/>
                  <a:gd name="connsiteX35-13545" fmla="*/ 2 w 310355"/>
                  <a:gd name="connsiteY35-13546" fmla="*/ 155453 h 488122"/>
                  <a:gd name="connsiteX36-13547" fmla="*/ 152931 w 310355"/>
                  <a:gd name="connsiteY36-13548" fmla="*/ 17 h 488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</a:cxnLst>
                <a:rect l="l" t="t" r="r" b="b"/>
                <a:pathLst>
                  <a:path w="310355" h="488122">
                    <a:moveTo>
                      <a:pt x="101411" y="457144"/>
                    </a:moveTo>
                    <a:lnTo>
                      <a:pt x="208812" y="457144"/>
                    </a:lnTo>
                    <a:lnTo>
                      <a:pt x="193716" y="488122"/>
                    </a:lnTo>
                    <a:lnTo>
                      <a:pt x="116622" y="488122"/>
                    </a:lnTo>
                    <a:lnTo>
                      <a:pt x="101411" y="457144"/>
                    </a:lnTo>
                    <a:close/>
                    <a:moveTo>
                      <a:pt x="59636" y="401326"/>
                    </a:moveTo>
                    <a:lnTo>
                      <a:pt x="250798" y="401326"/>
                    </a:lnTo>
                    <a:lnTo>
                      <a:pt x="233744" y="432657"/>
                    </a:lnTo>
                    <a:lnTo>
                      <a:pt x="76574" y="432657"/>
                    </a:lnTo>
                    <a:lnTo>
                      <a:pt x="59636" y="401326"/>
                    </a:lnTo>
                    <a:close/>
                    <a:moveTo>
                      <a:pt x="152931" y="17"/>
                    </a:moveTo>
                    <a:cubicBezTo>
                      <a:pt x="239710" y="-1249"/>
                      <a:pt x="310355" y="68588"/>
                      <a:pt x="310355" y="154993"/>
                    </a:cubicBezTo>
                    <a:cubicBezTo>
                      <a:pt x="310355" y="179154"/>
                      <a:pt x="304823" y="202165"/>
                      <a:pt x="294912" y="222529"/>
                    </a:cubicBezTo>
                    <a:cubicBezTo>
                      <a:pt x="271979" y="269471"/>
                      <a:pt x="250774" y="320669"/>
                      <a:pt x="250774" y="372903"/>
                    </a:cubicBezTo>
                    <a:lnTo>
                      <a:pt x="250774" y="376700"/>
                    </a:lnTo>
                    <a:lnTo>
                      <a:pt x="219658" y="376700"/>
                    </a:lnTo>
                    <a:lnTo>
                      <a:pt x="219658" y="271657"/>
                    </a:lnTo>
                    <a:cubicBezTo>
                      <a:pt x="219658" y="270621"/>
                      <a:pt x="219427" y="267860"/>
                      <a:pt x="219542" y="267515"/>
                    </a:cubicBezTo>
                    <a:lnTo>
                      <a:pt x="234870" y="158905"/>
                    </a:lnTo>
                    <a:cubicBezTo>
                      <a:pt x="235446" y="155338"/>
                      <a:pt x="234409" y="151657"/>
                      <a:pt x="231758" y="148895"/>
                    </a:cubicBezTo>
                    <a:cubicBezTo>
                      <a:pt x="227149" y="143833"/>
                      <a:pt x="219427" y="143603"/>
                      <a:pt x="214356" y="148090"/>
                    </a:cubicBezTo>
                    <a:lnTo>
                      <a:pt x="186698" y="173632"/>
                    </a:lnTo>
                    <a:lnTo>
                      <a:pt x="164225" y="148895"/>
                    </a:lnTo>
                    <a:cubicBezTo>
                      <a:pt x="161920" y="146364"/>
                      <a:pt x="158578" y="144869"/>
                      <a:pt x="155121" y="144869"/>
                    </a:cubicBezTo>
                    <a:cubicBezTo>
                      <a:pt x="151663" y="144869"/>
                      <a:pt x="148321" y="146364"/>
                      <a:pt x="146016" y="148895"/>
                    </a:cubicBezTo>
                    <a:lnTo>
                      <a:pt x="123659" y="173632"/>
                    </a:lnTo>
                    <a:lnTo>
                      <a:pt x="96000" y="148205"/>
                    </a:lnTo>
                    <a:cubicBezTo>
                      <a:pt x="93350" y="145789"/>
                      <a:pt x="89662" y="144523"/>
                      <a:pt x="85859" y="144984"/>
                    </a:cubicBezTo>
                    <a:cubicBezTo>
                      <a:pt x="79175" y="146019"/>
                      <a:pt x="74450" y="152232"/>
                      <a:pt x="75372" y="158905"/>
                    </a:cubicBezTo>
                    <a:lnTo>
                      <a:pt x="90814" y="267515"/>
                    </a:lnTo>
                    <a:cubicBezTo>
                      <a:pt x="90930" y="267860"/>
                      <a:pt x="90699" y="270621"/>
                      <a:pt x="90699" y="271657"/>
                    </a:cubicBezTo>
                    <a:lnTo>
                      <a:pt x="90699" y="376700"/>
                    </a:lnTo>
                    <a:lnTo>
                      <a:pt x="59583" y="376700"/>
                    </a:lnTo>
                    <a:lnTo>
                      <a:pt x="59583" y="373594"/>
                    </a:lnTo>
                    <a:cubicBezTo>
                      <a:pt x="59583" y="322050"/>
                      <a:pt x="39876" y="270852"/>
                      <a:pt x="16597" y="224830"/>
                    </a:cubicBezTo>
                    <a:cubicBezTo>
                      <a:pt x="5994" y="204006"/>
                      <a:pt x="2" y="180420"/>
                      <a:pt x="2" y="155453"/>
                    </a:cubicBezTo>
                    <a:cubicBezTo>
                      <a:pt x="-344" y="70889"/>
                      <a:pt x="68342" y="1167"/>
                      <a:pt x="152931" y="17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>
              <a:off x="642559" y="1126844"/>
              <a:ext cx="765329" cy="856196"/>
              <a:chOff x="4645301" y="1108914"/>
              <a:chExt cx="765329" cy="856196"/>
            </a:xfrm>
          </p:grpSpPr>
          <p:sp>
            <p:nvSpPr>
              <p:cNvPr id="156" name="ecological-lightbulb-symbol_45588"/>
              <p:cNvSpPr/>
              <p:nvPr/>
            </p:nvSpPr>
            <p:spPr>
              <a:xfrm>
                <a:off x="4645301" y="1108914"/>
                <a:ext cx="765329" cy="581905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31282 w 539684"/>
                  <a:gd name="connsiteY0-2" fmla="*/ 603758 h 603758"/>
                  <a:gd name="connsiteX1-3" fmla="*/ 323472 w 539684"/>
                  <a:gd name="connsiteY1-4" fmla="*/ 572780 h 603758"/>
                  <a:gd name="connsiteX2-5" fmla="*/ 308376 w 539684"/>
                  <a:gd name="connsiteY2-6" fmla="*/ 603758 h 603758"/>
                  <a:gd name="connsiteX3-7" fmla="*/ 231282 w 539684"/>
                  <a:gd name="connsiteY3-8" fmla="*/ 603758 h 603758"/>
                  <a:gd name="connsiteX4-9" fmla="*/ 174296 w 539684"/>
                  <a:gd name="connsiteY4-10" fmla="*/ 516962 h 603758"/>
                  <a:gd name="connsiteX5-11" fmla="*/ 365458 w 539684"/>
                  <a:gd name="connsiteY5-12" fmla="*/ 516962 h 603758"/>
                  <a:gd name="connsiteX6-13" fmla="*/ 348404 w 539684"/>
                  <a:gd name="connsiteY6-14" fmla="*/ 548293 h 603758"/>
                  <a:gd name="connsiteX7-15" fmla="*/ 191234 w 539684"/>
                  <a:gd name="connsiteY7-16" fmla="*/ 548293 h 603758"/>
                  <a:gd name="connsiteX8-17" fmla="*/ 174296 w 539684"/>
                  <a:gd name="connsiteY8-18" fmla="*/ 516962 h 603758"/>
                  <a:gd name="connsiteX9-19" fmla="*/ 229902 w 539684"/>
                  <a:gd name="connsiteY9-20" fmla="*/ 399471 h 603758"/>
                  <a:gd name="connsiteX10-21" fmla="*/ 309641 w 539684"/>
                  <a:gd name="connsiteY10-22" fmla="*/ 399471 h 603758"/>
                  <a:gd name="connsiteX11-23" fmla="*/ 309641 w 539684"/>
                  <a:gd name="connsiteY11-24" fmla="*/ 480127 h 603758"/>
                  <a:gd name="connsiteX12-25" fmla="*/ 229902 w 539684"/>
                  <a:gd name="connsiteY12-26" fmla="*/ 480127 h 603758"/>
                  <a:gd name="connsiteX13-27" fmla="*/ 229902 w 539684"/>
                  <a:gd name="connsiteY13-28" fmla="*/ 399471 h 603758"/>
                  <a:gd name="connsiteX14-29" fmla="*/ 452459 w 539684"/>
                  <a:gd name="connsiteY14-30" fmla="*/ 364695 h 603758"/>
                  <a:gd name="connsiteX15-31" fmla="*/ 461766 w 539684"/>
                  <a:gd name="connsiteY15-32" fmla="*/ 365904 h 603758"/>
                  <a:gd name="connsiteX16-33" fmla="*/ 498990 w 539684"/>
                  <a:gd name="connsiteY16-34" fmla="*/ 387430 h 603758"/>
                  <a:gd name="connsiteX17-35" fmla="*/ 503485 w 539684"/>
                  <a:gd name="connsiteY17-36" fmla="*/ 404122 h 603758"/>
                  <a:gd name="connsiteX18-37" fmla="*/ 492882 w 539684"/>
                  <a:gd name="connsiteY18-38" fmla="*/ 410338 h 603758"/>
                  <a:gd name="connsiteX19-39" fmla="*/ 486659 w 539684"/>
                  <a:gd name="connsiteY19-40" fmla="*/ 408612 h 603758"/>
                  <a:gd name="connsiteX20-41" fmla="*/ 449550 w 539684"/>
                  <a:gd name="connsiteY20-42" fmla="*/ 387200 h 603758"/>
                  <a:gd name="connsiteX21-43" fmla="*/ 445055 w 539684"/>
                  <a:gd name="connsiteY21-44" fmla="*/ 370393 h 603758"/>
                  <a:gd name="connsiteX22-45" fmla="*/ 452459 w 539684"/>
                  <a:gd name="connsiteY22-46" fmla="*/ 364695 h 603758"/>
                  <a:gd name="connsiteX23-47" fmla="*/ 87225 w 539684"/>
                  <a:gd name="connsiteY23-48" fmla="*/ 364695 h 603758"/>
                  <a:gd name="connsiteX24-49" fmla="*/ 94629 w 539684"/>
                  <a:gd name="connsiteY24-50" fmla="*/ 370393 h 603758"/>
                  <a:gd name="connsiteX25-51" fmla="*/ 90134 w 539684"/>
                  <a:gd name="connsiteY25-52" fmla="*/ 387200 h 603758"/>
                  <a:gd name="connsiteX26-53" fmla="*/ 52910 w 539684"/>
                  <a:gd name="connsiteY26-54" fmla="*/ 408612 h 603758"/>
                  <a:gd name="connsiteX27-55" fmla="*/ 46802 w 539684"/>
                  <a:gd name="connsiteY27-56" fmla="*/ 410338 h 603758"/>
                  <a:gd name="connsiteX28-57" fmla="*/ 36199 w 539684"/>
                  <a:gd name="connsiteY28-58" fmla="*/ 404122 h 603758"/>
                  <a:gd name="connsiteX29-59" fmla="*/ 40694 w 539684"/>
                  <a:gd name="connsiteY29-60" fmla="*/ 387430 h 603758"/>
                  <a:gd name="connsiteX30-61" fmla="*/ 77918 w 539684"/>
                  <a:gd name="connsiteY30-62" fmla="*/ 365904 h 603758"/>
                  <a:gd name="connsiteX31-63" fmla="*/ 87225 w 539684"/>
                  <a:gd name="connsiteY31-64" fmla="*/ 364695 h 603758"/>
                  <a:gd name="connsiteX32-65" fmla="*/ 269784 w 539684"/>
                  <a:gd name="connsiteY32-66" fmla="*/ 291082 h 603758"/>
                  <a:gd name="connsiteX33-67" fmla="*/ 291446 w 539684"/>
                  <a:gd name="connsiteY33-68" fmla="*/ 314906 h 603758"/>
                  <a:gd name="connsiteX34-69" fmla="*/ 299973 w 539684"/>
                  <a:gd name="connsiteY34-70" fmla="*/ 318934 h 603758"/>
                  <a:gd name="connsiteX35-71" fmla="*/ 300549 w 539684"/>
                  <a:gd name="connsiteY35-72" fmla="*/ 318934 h 603758"/>
                  <a:gd name="connsiteX36-73" fmla="*/ 308845 w 539684"/>
                  <a:gd name="connsiteY36-74" fmla="*/ 315712 h 603758"/>
                  <a:gd name="connsiteX37-75" fmla="*/ 320367 w 539684"/>
                  <a:gd name="connsiteY37-76" fmla="*/ 305123 h 603758"/>
                  <a:gd name="connsiteX38-77" fmla="*/ 310458 w 539684"/>
                  <a:gd name="connsiteY38-78" fmla="*/ 374984 h 603758"/>
                  <a:gd name="connsiteX39-79" fmla="*/ 229111 w 539684"/>
                  <a:gd name="connsiteY39-80" fmla="*/ 374984 h 603758"/>
                  <a:gd name="connsiteX40-81" fmla="*/ 219317 w 539684"/>
                  <a:gd name="connsiteY40-82" fmla="*/ 305123 h 603758"/>
                  <a:gd name="connsiteX41-83" fmla="*/ 230839 w 539684"/>
                  <a:gd name="connsiteY41-84" fmla="*/ 315712 h 603758"/>
                  <a:gd name="connsiteX42-85" fmla="*/ 239711 w 539684"/>
                  <a:gd name="connsiteY42-86" fmla="*/ 318934 h 603758"/>
                  <a:gd name="connsiteX43-87" fmla="*/ 248238 w 539684"/>
                  <a:gd name="connsiteY43-88" fmla="*/ 314906 h 603758"/>
                  <a:gd name="connsiteX44-89" fmla="*/ 269784 w 539684"/>
                  <a:gd name="connsiteY44-90" fmla="*/ 291082 h 603758"/>
                  <a:gd name="connsiteX45-91" fmla="*/ 484369 w 539684"/>
                  <a:gd name="connsiteY45-92" fmla="*/ 257141 h 603758"/>
                  <a:gd name="connsiteX46-93" fmla="*/ 527353 w 539684"/>
                  <a:gd name="connsiteY46-94" fmla="*/ 257141 h 603758"/>
                  <a:gd name="connsiteX47-95" fmla="*/ 539684 w 539684"/>
                  <a:gd name="connsiteY47-96" fmla="*/ 269477 h 603758"/>
                  <a:gd name="connsiteX48-97" fmla="*/ 527353 w 539684"/>
                  <a:gd name="connsiteY48-98" fmla="*/ 281698 h 603758"/>
                  <a:gd name="connsiteX49-99" fmla="*/ 484369 w 539684"/>
                  <a:gd name="connsiteY49-100" fmla="*/ 281698 h 603758"/>
                  <a:gd name="connsiteX50-101" fmla="*/ 472153 w 539684"/>
                  <a:gd name="connsiteY50-102" fmla="*/ 269477 h 603758"/>
                  <a:gd name="connsiteX51-103" fmla="*/ 484369 w 539684"/>
                  <a:gd name="connsiteY51-104" fmla="*/ 257141 h 603758"/>
                  <a:gd name="connsiteX52-105" fmla="*/ 12331 w 539684"/>
                  <a:gd name="connsiteY52-106" fmla="*/ 257141 h 603758"/>
                  <a:gd name="connsiteX53-107" fmla="*/ 55200 w 539684"/>
                  <a:gd name="connsiteY53-108" fmla="*/ 257141 h 603758"/>
                  <a:gd name="connsiteX54-109" fmla="*/ 67531 w 539684"/>
                  <a:gd name="connsiteY54-110" fmla="*/ 269477 h 603758"/>
                  <a:gd name="connsiteX55-111" fmla="*/ 55200 w 539684"/>
                  <a:gd name="connsiteY55-112" fmla="*/ 281698 h 603758"/>
                  <a:gd name="connsiteX56-113" fmla="*/ 12331 w 539684"/>
                  <a:gd name="connsiteY56-114" fmla="*/ 281698 h 603758"/>
                  <a:gd name="connsiteX57-115" fmla="*/ 0 w 539684"/>
                  <a:gd name="connsiteY57-116" fmla="*/ 269477 h 603758"/>
                  <a:gd name="connsiteX58-117" fmla="*/ 12331 w 539684"/>
                  <a:gd name="connsiteY58-118" fmla="*/ 257141 h 603758"/>
                  <a:gd name="connsiteX59-119" fmla="*/ 496023 w 539684"/>
                  <a:gd name="connsiteY59-120" fmla="*/ 129008 h 603758"/>
                  <a:gd name="connsiteX60-121" fmla="*/ 503485 w 539684"/>
                  <a:gd name="connsiteY60-122" fmla="*/ 134749 h 603758"/>
                  <a:gd name="connsiteX61-123" fmla="*/ 498990 w 539684"/>
                  <a:gd name="connsiteY61-124" fmla="*/ 151441 h 603758"/>
                  <a:gd name="connsiteX62-125" fmla="*/ 461766 w 539684"/>
                  <a:gd name="connsiteY62-126" fmla="*/ 172968 h 603758"/>
                  <a:gd name="connsiteX63-127" fmla="*/ 455658 w 539684"/>
                  <a:gd name="connsiteY63-128" fmla="*/ 174579 h 603758"/>
                  <a:gd name="connsiteX64-129" fmla="*/ 445055 w 539684"/>
                  <a:gd name="connsiteY64-130" fmla="*/ 168478 h 603758"/>
                  <a:gd name="connsiteX65-131" fmla="*/ 449550 w 539684"/>
                  <a:gd name="connsiteY65-132" fmla="*/ 151671 h 603758"/>
                  <a:gd name="connsiteX66-133" fmla="*/ 486659 w 539684"/>
                  <a:gd name="connsiteY66-134" fmla="*/ 130260 h 603758"/>
                  <a:gd name="connsiteX67-135" fmla="*/ 496023 w 539684"/>
                  <a:gd name="connsiteY67-136" fmla="*/ 129008 h 603758"/>
                  <a:gd name="connsiteX68-137" fmla="*/ 43604 w 539684"/>
                  <a:gd name="connsiteY68-138" fmla="*/ 129008 h 603758"/>
                  <a:gd name="connsiteX69-139" fmla="*/ 52910 w 539684"/>
                  <a:gd name="connsiteY69-140" fmla="*/ 130260 h 603758"/>
                  <a:gd name="connsiteX70-141" fmla="*/ 90134 w 539684"/>
                  <a:gd name="connsiteY70-142" fmla="*/ 151671 h 603758"/>
                  <a:gd name="connsiteX71-143" fmla="*/ 94629 w 539684"/>
                  <a:gd name="connsiteY71-144" fmla="*/ 168478 h 603758"/>
                  <a:gd name="connsiteX72-145" fmla="*/ 84026 w 539684"/>
                  <a:gd name="connsiteY72-146" fmla="*/ 174579 h 603758"/>
                  <a:gd name="connsiteX73-147" fmla="*/ 77918 w 539684"/>
                  <a:gd name="connsiteY73-148" fmla="*/ 172968 h 603758"/>
                  <a:gd name="connsiteX74-149" fmla="*/ 40694 w 539684"/>
                  <a:gd name="connsiteY74-150" fmla="*/ 151441 h 603758"/>
                  <a:gd name="connsiteX75-151" fmla="*/ 36199 w 539684"/>
                  <a:gd name="connsiteY75-152" fmla="*/ 134749 h 603758"/>
                  <a:gd name="connsiteX76-153" fmla="*/ 43604 w 539684"/>
                  <a:gd name="connsiteY76-154" fmla="*/ 129008 h 603758"/>
                  <a:gd name="connsiteX77-155" fmla="*/ 267591 w 539684"/>
                  <a:gd name="connsiteY77-156" fmla="*/ 115653 h 603758"/>
                  <a:gd name="connsiteX78-157" fmla="*/ 425015 w 539684"/>
                  <a:gd name="connsiteY78-158" fmla="*/ 270629 h 603758"/>
                  <a:gd name="connsiteX79-159" fmla="*/ 409572 w 539684"/>
                  <a:gd name="connsiteY79-160" fmla="*/ 338165 h 603758"/>
                  <a:gd name="connsiteX80-161" fmla="*/ 365434 w 539684"/>
                  <a:gd name="connsiteY80-162" fmla="*/ 488539 h 603758"/>
                  <a:gd name="connsiteX81-163" fmla="*/ 365434 w 539684"/>
                  <a:gd name="connsiteY81-164" fmla="*/ 492336 h 603758"/>
                  <a:gd name="connsiteX82-165" fmla="*/ 334318 w 539684"/>
                  <a:gd name="connsiteY82-166" fmla="*/ 492336 h 603758"/>
                  <a:gd name="connsiteX83-167" fmla="*/ 334318 w 539684"/>
                  <a:gd name="connsiteY83-168" fmla="*/ 387293 h 603758"/>
                  <a:gd name="connsiteX84-169" fmla="*/ 334202 w 539684"/>
                  <a:gd name="connsiteY84-170" fmla="*/ 383151 h 603758"/>
                  <a:gd name="connsiteX85-171" fmla="*/ 349530 w 539684"/>
                  <a:gd name="connsiteY85-172" fmla="*/ 274541 h 603758"/>
                  <a:gd name="connsiteX86-173" fmla="*/ 346418 w 539684"/>
                  <a:gd name="connsiteY86-174" fmla="*/ 264531 h 603758"/>
                  <a:gd name="connsiteX87-175" fmla="*/ 329016 w 539684"/>
                  <a:gd name="connsiteY87-176" fmla="*/ 263726 h 603758"/>
                  <a:gd name="connsiteX88-177" fmla="*/ 301358 w 539684"/>
                  <a:gd name="connsiteY88-178" fmla="*/ 289268 h 603758"/>
                  <a:gd name="connsiteX89-179" fmla="*/ 278885 w 539684"/>
                  <a:gd name="connsiteY89-180" fmla="*/ 264531 h 603758"/>
                  <a:gd name="connsiteX90-181" fmla="*/ 269781 w 539684"/>
                  <a:gd name="connsiteY90-182" fmla="*/ 260505 h 603758"/>
                  <a:gd name="connsiteX91-183" fmla="*/ 260676 w 539684"/>
                  <a:gd name="connsiteY91-184" fmla="*/ 264531 h 603758"/>
                  <a:gd name="connsiteX92-185" fmla="*/ 238319 w 539684"/>
                  <a:gd name="connsiteY92-186" fmla="*/ 289268 h 603758"/>
                  <a:gd name="connsiteX93-187" fmla="*/ 210660 w 539684"/>
                  <a:gd name="connsiteY93-188" fmla="*/ 263841 h 603758"/>
                  <a:gd name="connsiteX94-189" fmla="*/ 200519 w 539684"/>
                  <a:gd name="connsiteY94-190" fmla="*/ 260620 h 603758"/>
                  <a:gd name="connsiteX95-191" fmla="*/ 190032 w 539684"/>
                  <a:gd name="connsiteY95-192" fmla="*/ 274541 h 603758"/>
                  <a:gd name="connsiteX96-193" fmla="*/ 205474 w 539684"/>
                  <a:gd name="connsiteY96-194" fmla="*/ 383151 h 603758"/>
                  <a:gd name="connsiteX97-195" fmla="*/ 205359 w 539684"/>
                  <a:gd name="connsiteY97-196" fmla="*/ 387293 h 603758"/>
                  <a:gd name="connsiteX98-197" fmla="*/ 205359 w 539684"/>
                  <a:gd name="connsiteY98-198" fmla="*/ 492336 h 603758"/>
                  <a:gd name="connsiteX99-199" fmla="*/ 174243 w 539684"/>
                  <a:gd name="connsiteY99-200" fmla="*/ 492336 h 603758"/>
                  <a:gd name="connsiteX100-201" fmla="*/ 174243 w 539684"/>
                  <a:gd name="connsiteY100-202" fmla="*/ 489230 h 603758"/>
                  <a:gd name="connsiteX101-203" fmla="*/ 131257 w 539684"/>
                  <a:gd name="connsiteY101-204" fmla="*/ 340466 h 603758"/>
                  <a:gd name="connsiteX102-205" fmla="*/ 114662 w 539684"/>
                  <a:gd name="connsiteY102-206" fmla="*/ 271089 h 603758"/>
                  <a:gd name="connsiteX103-207" fmla="*/ 267591 w 539684"/>
                  <a:gd name="connsiteY103-208" fmla="*/ 115653 h 603758"/>
                  <a:gd name="connsiteX104-209" fmla="*/ 395400 w 539684"/>
                  <a:gd name="connsiteY104-210" fmla="*/ 34872 h 603758"/>
                  <a:gd name="connsiteX105-211" fmla="*/ 404717 w 539684"/>
                  <a:gd name="connsiteY105-212" fmla="*/ 36123 h 603758"/>
                  <a:gd name="connsiteX106-213" fmla="*/ 409210 w 539684"/>
                  <a:gd name="connsiteY106-214" fmla="*/ 52806 h 603758"/>
                  <a:gd name="connsiteX107-215" fmla="*/ 387782 w 539684"/>
                  <a:gd name="connsiteY107-216" fmla="*/ 89968 h 603758"/>
                  <a:gd name="connsiteX108-217" fmla="*/ 377068 w 539684"/>
                  <a:gd name="connsiteY108-218" fmla="*/ 96181 h 603758"/>
                  <a:gd name="connsiteX109-219" fmla="*/ 370963 w 539684"/>
                  <a:gd name="connsiteY109-220" fmla="*/ 94455 h 603758"/>
                  <a:gd name="connsiteX110-221" fmla="*/ 366470 w 539684"/>
                  <a:gd name="connsiteY110-222" fmla="*/ 77772 h 603758"/>
                  <a:gd name="connsiteX111-223" fmla="*/ 387898 w 539684"/>
                  <a:gd name="connsiteY111-224" fmla="*/ 40610 h 603758"/>
                  <a:gd name="connsiteX112-225" fmla="*/ 395400 w 539684"/>
                  <a:gd name="connsiteY112-226" fmla="*/ 34872 h 603758"/>
                  <a:gd name="connsiteX113-227" fmla="*/ 144269 w 539684"/>
                  <a:gd name="connsiteY113-228" fmla="*/ 34872 h 603758"/>
                  <a:gd name="connsiteX114-229" fmla="*/ 151671 w 539684"/>
                  <a:gd name="connsiteY114-230" fmla="*/ 40610 h 603758"/>
                  <a:gd name="connsiteX115-231" fmla="*/ 173214 w 539684"/>
                  <a:gd name="connsiteY115-232" fmla="*/ 77772 h 603758"/>
                  <a:gd name="connsiteX116-233" fmla="*/ 168721 w 539684"/>
                  <a:gd name="connsiteY116-234" fmla="*/ 94455 h 603758"/>
                  <a:gd name="connsiteX117-235" fmla="*/ 162500 w 539684"/>
                  <a:gd name="connsiteY117-236" fmla="*/ 96181 h 603758"/>
                  <a:gd name="connsiteX118-237" fmla="*/ 151902 w 539684"/>
                  <a:gd name="connsiteY118-238" fmla="*/ 89968 h 603758"/>
                  <a:gd name="connsiteX119-239" fmla="*/ 130474 w 539684"/>
                  <a:gd name="connsiteY119-240" fmla="*/ 52806 h 603758"/>
                  <a:gd name="connsiteX120-241" fmla="*/ 134967 w 539684"/>
                  <a:gd name="connsiteY120-242" fmla="*/ 36123 h 603758"/>
                  <a:gd name="connsiteX121-243" fmla="*/ 144269 w 539684"/>
                  <a:gd name="connsiteY121-244" fmla="*/ 34872 h 603758"/>
                  <a:gd name="connsiteX122-245" fmla="*/ 269785 w 539684"/>
                  <a:gd name="connsiteY122-246" fmla="*/ 0 h 603758"/>
                  <a:gd name="connsiteX123-247" fmla="*/ 282121 w 539684"/>
                  <a:gd name="connsiteY123-248" fmla="*/ 12318 h 603758"/>
                  <a:gd name="connsiteX124-249" fmla="*/ 282121 w 539684"/>
                  <a:gd name="connsiteY124-250" fmla="*/ 55258 h 603758"/>
                  <a:gd name="connsiteX125-251" fmla="*/ 269785 w 539684"/>
                  <a:gd name="connsiteY125-252" fmla="*/ 67461 h 603758"/>
                  <a:gd name="connsiteX126" fmla="*/ 257564 w 539684"/>
                  <a:gd name="connsiteY126" fmla="*/ 55258 h 603758"/>
                  <a:gd name="connsiteX127" fmla="*/ 257564 w 539684"/>
                  <a:gd name="connsiteY127" fmla="*/ 12318 h 603758"/>
                  <a:gd name="connsiteX128" fmla="*/ 269785 w 539684"/>
                  <a:gd name="connsiteY128" fmla="*/ 0 h 603758"/>
                  <a:gd name="connsiteX0-253" fmla="*/ 308376 w 539684"/>
                  <a:gd name="connsiteY0-254" fmla="*/ 603758 h 603758"/>
                  <a:gd name="connsiteX1-255" fmla="*/ 323472 w 539684"/>
                  <a:gd name="connsiteY1-256" fmla="*/ 572780 h 603758"/>
                  <a:gd name="connsiteX2-257" fmla="*/ 308376 w 539684"/>
                  <a:gd name="connsiteY2-258" fmla="*/ 603758 h 603758"/>
                  <a:gd name="connsiteX3-259" fmla="*/ 174296 w 539684"/>
                  <a:gd name="connsiteY3-260" fmla="*/ 516962 h 603758"/>
                  <a:gd name="connsiteX4-261" fmla="*/ 365458 w 539684"/>
                  <a:gd name="connsiteY4-262" fmla="*/ 516962 h 603758"/>
                  <a:gd name="connsiteX5-263" fmla="*/ 348404 w 539684"/>
                  <a:gd name="connsiteY5-264" fmla="*/ 548293 h 603758"/>
                  <a:gd name="connsiteX6-265" fmla="*/ 191234 w 539684"/>
                  <a:gd name="connsiteY6-266" fmla="*/ 548293 h 603758"/>
                  <a:gd name="connsiteX7-267" fmla="*/ 174296 w 539684"/>
                  <a:gd name="connsiteY7-268" fmla="*/ 516962 h 603758"/>
                  <a:gd name="connsiteX8-269" fmla="*/ 229902 w 539684"/>
                  <a:gd name="connsiteY8-270" fmla="*/ 399471 h 603758"/>
                  <a:gd name="connsiteX9-271" fmla="*/ 309641 w 539684"/>
                  <a:gd name="connsiteY9-272" fmla="*/ 399471 h 603758"/>
                  <a:gd name="connsiteX10-273" fmla="*/ 309641 w 539684"/>
                  <a:gd name="connsiteY10-274" fmla="*/ 480127 h 603758"/>
                  <a:gd name="connsiteX11-275" fmla="*/ 229902 w 539684"/>
                  <a:gd name="connsiteY11-276" fmla="*/ 480127 h 603758"/>
                  <a:gd name="connsiteX12-277" fmla="*/ 229902 w 539684"/>
                  <a:gd name="connsiteY12-278" fmla="*/ 399471 h 603758"/>
                  <a:gd name="connsiteX13-279" fmla="*/ 452459 w 539684"/>
                  <a:gd name="connsiteY13-280" fmla="*/ 364695 h 603758"/>
                  <a:gd name="connsiteX14-281" fmla="*/ 461766 w 539684"/>
                  <a:gd name="connsiteY14-282" fmla="*/ 365904 h 603758"/>
                  <a:gd name="connsiteX15-283" fmla="*/ 498990 w 539684"/>
                  <a:gd name="connsiteY15-284" fmla="*/ 387430 h 603758"/>
                  <a:gd name="connsiteX16-285" fmla="*/ 503485 w 539684"/>
                  <a:gd name="connsiteY16-286" fmla="*/ 404122 h 603758"/>
                  <a:gd name="connsiteX17-287" fmla="*/ 492882 w 539684"/>
                  <a:gd name="connsiteY17-288" fmla="*/ 410338 h 603758"/>
                  <a:gd name="connsiteX18-289" fmla="*/ 486659 w 539684"/>
                  <a:gd name="connsiteY18-290" fmla="*/ 408612 h 603758"/>
                  <a:gd name="connsiteX19-291" fmla="*/ 449550 w 539684"/>
                  <a:gd name="connsiteY19-292" fmla="*/ 387200 h 603758"/>
                  <a:gd name="connsiteX20-293" fmla="*/ 445055 w 539684"/>
                  <a:gd name="connsiteY20-294" fmla="*/ 370393 h 603758"/>
                  <a:gd name="connsiteX21-295" fmla="*/ 452459 w 539684"/>
                  <a:gd name="connsiteY21-296" fmla="*/ 364695 h 603758"/>
                  <a:gd name="connsiteX22-297" fmla="*/ 87225 w 539684"/>
                  <a:gd name="connsiteY22-298" fmla="*/ 364695 h 603758"/>
                  <a:gd name="connsiteX23-299" fmla="*/ 94629 w 539684"/>
                  <a:gd name="connsiteY23-300" fmla="*/ 370393 h 603758"/>
                  <a:gd name="connsiteX24-301" fmla="*/ 90134 w 539684"/>
                  <a:gd name="connsiteY24-302" fmla="*/ 387200 h 603758"/>
                  <a:gd name="connsiteX25-303" fmla="*/ 52910 w 539684"/>
                  <a:gd name="connsiteY25-304" fmla="*/ 408612 h 603758"/>
                  <a:gd name="connsiteX26-305" fmla="*/ 46802 w 539684"/>
                  <a:gd name="connsiteY26-306" fmla="*/ 410338 h 603758"/>
                  <a:gd name="connsiteX27-307" fmla="*/ 36199 w 539684"/>
                  <a:gd name="connsiteY27-308" fmla="*/ 404122 h 603758"/>
                  <a:gd name="connsiteX28-309" fmla="*/ 40694 w 539684"/>
                  <a:gd name="connsiteY28-310" fmla="*/ 387430 h 603758"/>
                  <a:gd name="connsiteX29-311" fmla="*/ 77918 w 539684"/>
                  <a:gd name="connsiteY29-312" fmla="*/ 365904 h 603758"/>
                  <a:gd name="connsiteX30-313" fmla="*/ 87225 w 539684"/>
                  <a:gd name="connsiteY30-314" fmla="*/ 364695 h 603758"/>
                  <a:gd name="connsiteX31-315" fmla="*/ 269784 w 539684"/>
                  <a:gd name="connsiteY31-316" fmla="*/ 291082 h 603758"/>
                  <a:gd name="connsiteX32-317" fmla="*/ 291446 w 539684"/>
                  <a:gd name="connsiteY32-318" fmla="*/ 314906 h 603758"/>
                  <a:gd name="connsiteX33-319" fmla="*/ 299973 w 539684"/>
                  <a:gd name="connsiteY33-320" fmla="*/ 318934 h 603758"/>
                  <a:gd name="connsiteX34-321" fmla="*/ 300549 w 539684"/>
                  <a:gd name="connsiteY34-322" fmla="*/ 318934 h 603758"/>
                  <a:gd name="connsiteX35-323" fmla="*/ 308845 w 539684"/>
                  <a:gd name="connsiteY35-324" fmla="*/ 315712 h 603758"/>
                  <a:gd name="connsiteX36-325" fmla="*/ 320367 w 539684"/>
                  <a:gd name="connsiteY36-326" fmla="*/ 305123 h 603758"/>
                  <a:gd name="connsiteX37-327" fmla="*/ 310458 w 539684"/>
                  <a:gd name="connsiteY37-328" fmla="*/ 374984 h 603758"/>
                  <a:gd name="connsiteX38-329" fmla="*/ 229111 w 539684"/>
                  <a:gd name="connsiteY38-330" fmla="*/ 374984 h 603758"/>
                  <a:gd name="connsiteX39-331" fmla="*/ 219317 w 539684"/>
                  <a:gd name="connsiteY39-332" fmla="*/ 305123 h 603758"/>
                  <a:gd name="connsiteX40-333" fmla="*/ 230839 w 539684"/>
                  <a:gd name="connsiteY40-334" fmla="*/ 315712 h 603758"/>
                  <a:gd name="connsiteX41-335" fmla="*/ 239711 w 539684"/>
                  <a:gd name="connsiteY41-336" fmla="*/ 318934 h 603758"/>
                  <a:gd name="connsiteX42-337" fmla="*/ 248238 w 539684"/>
                  <a:gd name="connsiteY42-338" fmla="*/ 314906 h 603758"/>
                  <a:gd name="connsiteX43-339" fmla="*/ 269784 w 539684"/>
                  <a:gd name="connsiteY43-340" fmla="*/ 291082 h 603758"/>
                  <a:gd name="connsiteX44-341" fmla="*/ 484369 w 539684"/>
                  <a:gd name="connsiteY44-342" fmla="*/ 257141 h 603758"/>
                  <a:gd name="connsiteX45-343" fmla="*/ 527353 w 539684"/>
                  <a:gd name="connsiteY45-344" fmla="*/ 257141 h 603758"/>
                  <a:gd name="connsiteX46-345" fmla="*/ 539684 w 539684"/>
                  <a:gd name="connsiteY46-346" fmla="*/ 269477 h 603758"/>
                  <a:gd name="connsiteX47-347" fmla="*/ 527353 w 539684"/>
                  <a:gd name="connsiteY47-348" fmla="*/ 281698 h 603758"/>
                  <a:gd name="connsiteX48-349" fmla="*/ 484369 w 539684"/>
                  <a:gd name="connsiteY48-350" fmla="*/ 281698 h 603758"/>
                  <a:gd name="connsiteX49-351" fmla="*/ 472153 w 539684"/>
                  <a:gd name="connsiteY49-352" fmla="*/ 269477 h 603758"/>
                  <a:gd name="connsiteX50-353" fmla="*/ 484369 w 539684"/>
                  <a:gd name="connsiteY50-354" fmla="*/ 257141 h 603758"/>
                  <a:gd name="connsiteX51-355" fmla="*/ 12331 w 539684"/>
                  <a:gd name="connsiteY51-356" fmla="*/ 257141 h 603758"/>
                  <a:gd name="connsiteX52-357" fmla="*/ 55200 w 539684"/>
                  <a:gd name="connsiteY52-358" fmla="*/ 257141 h 603758"/>
                  <a:gd name="connsiteX53-359" fmla="*/ 67531 w 539684"/>
                  <a:gd name="connsiteY53-360" fmla="*/ 269477 h 603758"/>
                  <a:gd name="connsiteX54-361" fmla="*/ 55200 w 539684"/>
                  <a:gd name="connsiteY54-362" fmla="*/ 281698 h 603758"/>
                  <a:gd name="connsiteX55-363" fmla="*/ 12331 w 539684"/>
                  <a:gd name="connsiteY55-364" fmla="*/ 281698 h 603758"/>
                  <a:gd name="connsiteX56-365" fmla="*/ 0 w 539684"/>
                  <a:gd name="connsiteY56-366" fmla="*/ 269477 h 603758"/>
                  <a:gd name="connsiteX57-367" fmla="*/ 12331 w 539684"/>
                  <a:gd name="connsiteY57-368" fmla="*/ 257141 h 603758"/>
                  <a:gd name="connsiteX58-369" fmla="*/ 496023 w 539684"/>
                  <a:gd name="connsiteY58-370" fmla="*/ 129008 h 603758"/>
                  <a:gd name="connsiteX59-371" fmla="*/ 503485 w 539684"/>
                  <a:gd name="connsiteY59-372" fmla="*/ 134749 h 603758"/>
                  <a:gd name="connsiteX60-373" fmla="*/ 498990 w 539684"/>
                  <a:gd name="connsiteY60-374" fmla="*/ 151441 h 603758"/>
                  <a:gd name="connsiteX61-375" fmla="*/ 461766 w 539684"/>
                  <a:gd name="connsiteY61-376" fmla="*/ 172968 h 603758"/>
                  <a:gd name="connsiteX62-377" fmla="*/ 455658 w 539684"/>
                  <a:gd name="connsiteY62-378" fmla="*/ 174579 h 603758"/>
                  <a:gd name="connsiteX63-379" fmla="*/ 445055 w 539684"/>
                  <a:gd name="connsiteY63-380" fmla="*/ 168478 h 603758"/>
                  <a:gd name="connsiteX64-381" fmla="*/ 449550 w 539684"/>
                  <a:gd name="connsiteY64-382" fmla="*/ 151671 h 603758"/>
                  <a:gd name="connsiteX65-383" fmla="*/ 486659 w 539684"/>
                  <a:gd name="connsiteY65-384" fmla="*/ 130260 h 603758"/>
                  <a:gd name="connsiteX66-385" fmla="*/ 496023 w 539684"/>
                  <a:gd name="connsiteY66-386" fmla="*/ 129008 h 603758"/>
                  <a:gd name="connsiteX67-387" fmla="*/ 43604 w 539684"/>
                  <a:gd name="connsiteY67-388" fmla="*/ 129008 h 603758"/>
                  <a:gd name="connsiteX68-389" fmla="*/ 52910 w 539684"/>
                  <a:gd name="connsiteY68-390" fmla="*/ 130260 h 603758"/>
                  <a:gd name="connsiteX69-391" fmla="*/ 90134 w 539684"/>
                  <a:gd name="connsiteY69-392" fmla="*/ 151671 h 603758"/>
                  <a:gd name="connsiteX70-393" fmla="*/ 94629 w 539684"/>
                  <a:gd name="connsiteY70-394" fmla="*/ 168478 h 603758"/>
                  <a:gd name="connsiteX71-395" fmla="*/ 84026 w 539684"/>
                  <a:gd name="connsiteY71-396" fmla="*/ 174579 h 603758"/>
                  <a:gd name="connsiteX72-397" fmla="*/ 77918 w 539684"/>
                  <a:gd name="connsiteY72-398" fmla="*/ 172968 h 603758"/>
                  <a:gd name="connsiteX73-399" fmla="*/ 40694 w 539684"/>
                  <a:gd name="connsiteY73-400" fmla="*/ 151441 h 603758"/>
                  <a:gd name="connsiteX74-401" fmla="*/ 36199 w 539684"/>
                  <a:gd name="connsiteY74-402" fmla="*/ 134749 h 603758"/>
                  <a:gd name="connsiteX75-403" fmla="*/ 43604 w 539684"/>
                  <a:gd name="connsiteY75-404" fmla="*/ 129008 h 603758"/>
                  <a:gd name="connsiteX76-405" fmla="*/ 267591 w 539684"/>
                  <a:gd name="connsiteY76-406" fmla="*/ 115653 h 603758"/>
                  <a:gd name="connsiteX77-407" fmla="*/ 425015 w 539684"/>
                  <a:gd name="connsiteY77-408" fmla="*/ 270629 h 603758"/>
                  <a:gd name="connsiteX78-409" fmla="*/ 409572 w 539684"/>
                  <a:gd name="connsiteY78-410" fmla="*/ 338165 h 603758"/>
                  <a:gd name="connsiteX79-411" fmla="*/ 365434 w 539684"/>
                  <a:gd name="connsiteY79-412" fmla="*/ 488539 h 603758"/>
                  <a:gd name="connsiteX80-413" fmla="*/ 365434 w 539684"/>
                  <a:gd name="connsiteY80-414" fmla="*/ 492336 h 603758"/>
                  <a:gd name="connsiteX81-415" fmla="*/ 334318 w 539684"/>
                  <a:gd name="connsiteY81-416" fmla="*/ 492336 h 603758"/>
                  <a:gd name="connsiteX82-417" fmla="*/ 334318 w 539684"/>
                  <a:gd name="connsiteY82-418" fmla="*/ 387293 h 603758"/>
                  <a:gd name="connsiteX83-419" fmla="*/ 334202 w 539684"/>
                  <a:gd name="connsiteY83-420" fmla="*/ 383151 h 603758"/>
                  <a:gd name="connsiteX84-421" fmla="*/ 349530 w 539684"/>
                  <a:gd name="connsiteY84-422" fmla="*/ 274541 h 603758"/>
                  <a:gd name="connsiteX85-423" fmla="*/ 346418 w 539684"/>
                  <a:gd name="connsiteY85-424" fmla="*/ 264531 h 603758"/>
                  <a:gd name="connsiteX86-425" fmla="*/ 329016 w 539684"/>
                  <a:gd name="connsiteY86-426" fmla="*/ 263726 h 603758"/>
                  <a:gd name="connsiteX87-427" fmla="*/ 301358 w 539684"/>
                  <a:gd name="connsiteY87-428" fmla="*/ 289268 h 603758"/>
                  <a:gd name="connsiteX88-429" fmla="*/ 278885 w 539684"/>
                  <a:gd name="connsiteY88-430" fmla="*/ 264531 h 603758"/>
                  <a:gd name="connsiteX89-431" fmla="*/ 269781 w 539684"/>
                  <a:gd name="connsiteY89-432" fmla="*/ 260505 h 603758"/>
                  <a:gd name="connsiteX90-433" fmla="*/ 260676 w 539684"/>
                  <a:gd name="connsiteY90-434" fmla="*/ 264531 h 603758"/>
                  <a:gd name="connsiteX91-435" fmla="*/ 238319 w 539684"/>
                  <a:gd name="connsiteY91-436" fmla="*/ 289268 h 603758"/>
                  <a:gd name="connsiteX92-437" fmla="*/ 210660 w 539684"/>
                  <a:gd name="connsiteY92-438" fmla="*/ 263841 h 603758"/>
                  <a:gd name="connsiteX93-439" fmla="*/ 200519 w 539684"/>
                  <a:gd name="connsiteY93-440" fmla="*/ 260620 h 603758"/>
                  <a:gd name="connsiteX94-441" fmla="*/ 190032 w 539684"/>
                  <a:gd name="connsiteY94-442" fmla="*/ 274541 h 603758"/>
                  <a:gd name="connsiteX95-443" fmla="*/ 205474 w 539684"/>
                  <a:gd name="connsiteY95-444" fmla="*/ 383151 h 603758"/>
                  <a:gd name="connsiteX96-445" fmla="*/ 205359 w 539684"/>
                  <a:gd name="connsiteY96-446" fmla="*/ 387293 h 603758"/>
                  <a:gd name="connsiteX97-447" fmla="*/ 205359 w 539684"/>
                  <a:gd name="connsiteY97-448" fmla="*/ 492336 h 603758"/>
                  <a:gd name="connsiteX98-449" fmla="*/ 174243 w 539684"/>
                  <a:gd name="connsiteY98-450" fmla="*/ 492336 h 603758"/>
                  <a:gd name="connsiteX99-451" fmla="*/ 174243 w 539684"/>
                  <a:gd name="connsiteY99-452" fmla="*/ 489230 h 603758"/>
                  <a:gd name="connsiteX100-453" fmla="*/ 131257 w 539684"/>
                  <a:gd name="connsiteY100-454" fmla="*/ 340466 h 603758"/>
                  <a:gd name="connsiteX101-455" fmla="*/ 114662 w 539684"/>
                  <a:gd name="connsiteY101-456" fmla="*/ 271089 h 603758"/>
                  <a:gd name="connsiteX102-457" fmla="*/ 267591 w 539684"/>
                  <a:gd name="connsiteY102-458" fmla="*/ 115653 h 603758"/>
                  <a:gd name="connsiteX103-459" fmla="*/ 395400 w 539684"/>
                  <a:gd name="connsiteY103-460" fmla="*/ 34872 h 603758"/>
                  <a:gd name="connsiteX104-461" fmla="*/ 404717 w 539684"/>
                  <a:gd name="connsiteY104-462" fmla="*/ 36123 h 603758"/>
                  <a:gd name="connsiteX105-463" fmla="*/ 409210 w 539684"/>
                  <a:gd name="connsiteY105-464" fmla="*/ 52806 h 603758"/>
                  <a:gd name="connsiteX106-465" fmla="*/ 387782 w 539684"/>
                  <a:gd name="connsiteY106-466" fmla="*/ 89968 h 603758"/>
                  <a:gd name="connsiteX107-467" fmla="*/ 377068 w 539684"/>
                  <a:gd name="connsiteY107-468" fmla="*/ 96181 h 603758"/>
                  <a:gd name="connsiteX108-469" fmla="*/ 370963 w 539684"/>
                  <a:gd name="connsiteY108-470" fmla="*/ 94455 h 603758"/>
                  <a:gd name="connsiteX109-471" fmla="*/ 366470 w 539684"/>
                  <a:gd name="connsiteY109-472" fmla="*/ 77772 h 603758"/>
                  <a:gd name="connsiteX110-473" fmla="*/ 387898 w 539684"/>
                  <a:gd name="connsiteY110-474" fmla="*/ 40610 h 603758"/>
                  <a:gd name="connsiteX111-475" fmla="*/ 395400 w 539684"/>
                  <a:gd name="connsiteY111-476" fmla="*/ 34872 h 603758"/>
                  <a:gd name="connsiteX112-477" fmla="*/ 144269 w 539684"/>
                  <a:gd name="connsiteY112-478" fmla="*/ 34872 h 603758"/>
                  <a:gd name="connsiteX113-479" fmla="*/ 151671 w 539684"/>
                  <a:gd name="connsiteY113-480" fmla="*/ 40610 h 603758"/>
                  <a:gd name="connsiteX114-481" fmla="*/ 173214 w 539684"/>
                  <a:gd name="connsiteY114-482" fmla="*/ 77772 h 603758"/>
                  <a:gd name="connsiteX115-483" fmla="*/ 168721 w 539684"/>
                  <a:gd name="connsiteY115-484" fmla="*/ 94455 h 603758"/>
                  <a:gd name="connsiteX116-485" fmla="*/ 162500 w 539684"/>
                  <a:gd name="connsiteY116-486" fmla="*/ 96181 h 603758"/>
                  <a:gd name="connsiteX117-487" fmla="*/ 151902 w 539684"/>
                  <a:gd name="connsiteY117-488" fmla="*/ 89968 h 603758"/>
                  <a:gd name="connsiteX118-489" fmla="*/ 130474 w 539684"/>
                  <a:gd name="connsiteY118-490" fmla="*/ 52806 h 603758"/>
                  <a:gd name="connsiteX119-491" fmla="*/ 134967 w 539684"/>
                  <a:gd name="connsiteY119-492" fmla="*/ 36123 h 603758"/>
                  <a:gd name="connsiteX120-493" fmla="*/ 144269 w 539684"/>
                  <a:gd name="connsiteY120-494" fmla="*/ 34872 h 603758"/>
                  <a:gd name="connsiteX121-495" fmla="*/ 269785 w 539684"/>
                  <a:gd name="connsiteY121-496" fmla="*/ 0 h 603758"/>
                  <a:gd name="connsiteX122-497" fmla="*/ 282121 w 539684"/>
                  <a:gd name="connsiteY122-498" fmla="*/ 12318 h 603758"/>
                  <a:gd name="connsiteX123-499" fmla="*/ 282121 w 539684"/>
                  <a:gd name="connsiteY123-500" fmla="*/ 55258 h 603758"/>
                  <a:gd name="connsiteX124-501" fmla="*/ 269785 w 539684"/>
                  <a:gd name="connsiteY124-502" fmla="*/ 67461 h 603758"/>
                  <a:gd name="connsiteX125-503" fmla="*/ 257564 w 539684"/>
                  <a:gd name="connsiteY125-504" fmla="*/ 55258 h 603758"/>
                  <a:gd name="connsiteX126-505" fmla="*/ 257564 w 539684"/>
                  <a:gd name="connsiteY126-506" fmla="*/ 12318 h 603758"/>
                  <a:gd name="connsiteX127-507" fmla="*/ 269785 w 539684"/>
                  <a:gd name="connsiteY127-508" fmla="*/ 0 h 603758"/>
                  <a:gd name="connsiteX0-509" fmla="*/ 174296 w 539684"/>
                  <a:gd name="connsiteY0-510" fmla="*/ 516962 h 548293"/>
                  <a:gd name="connsiteX1-511" fmla="*/ 365458 w 539684"/>
                  <a:gd name="connsiteY1-512" fmla="*/ 516962 h 548293"/>
                  <a:gd name="connsiteX2-513" fmla="*/ 348404 w 539684"/>
                  <a:gd name="connsiteY2-514" fmla="*/ 548293 h 548293"/>
                  <a:gd name="connsiteX3-515" fmla="*/ 191234 w 539684"/>
                  <a:gd name="connsiteY3-516" fmla="*/ 548293 h 548293"/>
                  <a:gd name="connsiteX4-517" fmla="*/ 174296 w 539684"/>
                  <a:gd name="connsiteY4-518" fmla="*/ 516962 h 548293"/>
                  <a:gd name="connsiteX5-519" fmla="*/ 229902 w 539684"/>
                  <a:gd name="connsiteY5-520" fmla="*/ 399471 h 548293"/>
                  <a:gd name="connsiteX6-521" fmla="*/ 309641 w 539684"/>
                  <a:gd name="connsiteY6-522" fmla="*/ 399471 h 548293"/>
                  <a:gd name="connsiteX7-523" fmla="*/ 309641 w 539684"/>
                  <a:gd name="connsiteY7-524" fmla="*/ 480127 h 548293"/>
                  <a:gd name="connsiteX8-525" fmla="*/ 229902 w 539684"/>
                  <a:gd name="connsiteY8-526" fmla="*/ 480127 h 548293"/>
                  <a:gd name="connsiteX9-527" fmla="*/ 229902 w 539684"/>
                  <a:gd name="connsiteY9-528" fmla="*/ 399471 h 548293"/>
                  <a:gd name="connsiteX10-529" fmla="*/ 452459 w 539684"/>
                  <a:gd name="connsiteY10-530" fmla="*/ 364695 h 548293"/>
                  <a:gd name="connsiteX11-531" fmla="*/ 461766 w 539684"/>
                  <a:gd name="connsiteY11-532" fmla="*/ 365904 h 548293"/>
                  <a:gd name="connsiteX12-533" fmla="*/ 498990 w 539684"/>
                  <a:gd name="connsiteY12-534" fmla="*/ 387430 h 548293"/>
                  <a:gd name="connsiteX13-535" fmla="*/ 503485 w 539684"/>
                  <a:gd name="connsiteY13-536" fmla="*/ 404122 h 548293"/>
                  <a:gd name="connsiteX14-537" fmla="*/ 492882 w 539684"/>
                  <a:gd name="connsiteY14-538" fmla="*/ 410338 h 548293"/>
                  <a:gd name="connsiteX15-539" fmla="*/ 486659 w 539684"/>
                  <a:gd name="connsiteY15-540" fmla="*/ 408612 h 548293"/>
                  <a:gd name="connsiteX16-541" fmla="*/ 449550 w 539684"/>
                  <a:gd name="connsiteY16-542" fmla="*/ 387200 h 548293"/>
                  <a:gd name="connsiteX17-543" fmla="*/ 445055 w 539684"/>
                  <a:gd name="connsiteY17-544" fmla="*/ 370393 h 548293"/>
                  <a:gd name="connsiteX18-545" fmla="*/ 452459 w 539684"/>
                  <a:gd name="connsiteY18-546" fmla="*/ 364695 h 548293"/>
                  <a:gd name="connsiteX19-547" fmla="*/ 87225 w 539684"/>
                  <a:gd name="connsiteY19-548" fmla="*/ 364695 h 548293"/>
                  <a:gd name="connsiteX20-549" fmla="*/ 94629 w 539684"/>
                  <a:gd name="connsiteY20-550" fmla="*/ 370393 h 548293"/>
                  <a:gd name="connsiteX21-551" fmla="*/ 90134 w 539684"/>
                  <a:gd name="connsiteY21-552" fmla="*/ 387200 h 548293"/>
                  <a:gd name="connsiteX22-553" fmla="*/ 52910 w 539684"/>
                  <a:gd name="connsiteY22-554" fmla="*/ 408612 h 548293"/>
                  <a:gd name="connsiteX23-555" fmla="*/ 46802 w 539684"/>
                  <a:gd name="connsiteY23-556" fmla="*/ 410338 h 548293"/>
                  <a:gd name="connsiteX24-557" fmla="*/ 36199 w 539684"/>
                  <a:gd name="connsiteY24-558" fmla="*/ 404122 h 548293"/>
                  <a:gd name="connsiteX25-559" fmla="*/ 40694 w 539684"/>
                  <a:gd name="connsiteY25-560" fmla="*/ 387430 h 548293"/>
                  <a:gd name="connsiteX26-561" fmla="*/ 77918 w 539684"/>
                  <a:gd name="connsiteY26-562" fmla="*/ 365904 h 548293"/>
                  <a:gd name="connsiteX27-563" fmla="*/ 87225 w 539684"/>
                  <a:gd name="connsiteY27-564" fmla="*/ 364695 h 548293"/>
                  <a:gd name="connsiteX28-565" fmla="*/ 269784 w 539684"/>
                  <a:gd name="connsiteY28-566" fmla="*/ 291082 h 548293"/>
                  <a:gd name="connsiteX29-567" fmla="*/ 291446 w 539684"/>
                  <a:gd name="connsiteY29-568" fmla="*/ 314906 h 548293"/>
                  <a:gd name="connsiteX30-569" fmla="*/ 299973 w 539684"/>
                  <a:gd name="connsiteY30-570" fmla="*/ 318934 h 548293"/>
                  <a:gd name="connsiteX31-571" fmla="*/ 300549 w 539684"/>
                  <a:gd name="connsiteY31-572" fmla="*/ 318934 h 548293"/>
                  <a:gd name="connsiteX32-573" fmla="*/ 308845 w 539684"/>
                  <a:gd name="connsiteY32-574" fmla="*/ 315712 h 548293"/>
                  <a:gd name="connsiteX33-575" fmla="*/ 320367 w 539684"/>
                  <a:gd name="connsiteY33-576" fmla="*/ 305123 h 548293"/>
                  <a:gd name="connsiteX34-577" fmla="*/ 310458 w 539684"/>
                  <a:gd name="connsiteY34-578" fmla="*/ 374984 h 548293"/>
                  <a:gd name="connsiteX35-579" fmla="*/ 229111 w 539684"/>
                  <a:gd name="connsiteY35-580" fmla="*/ 374984 h 548293"/>
                  <a:gd name="connsiteX36-581" fmla="*/ 219317 w 539684"/>
                  <a:gd name="connsiteY36-582" fmla="*/ 305123 h 548293"/>
                  <a:gd name="connsiteX37-583" fmla="*/ 230839 w 539684"/>
                  <a:gd name="connsiteY37-584" fmla="*/ 315712 h 548293"/>
                  <a:gd name="connsiteX38-585" fmla="*/ 239711 w 539684"/>
                  <a:gd name="connsiteY38-586" fmla="*/ 318934 h 548293"/>
                  <a:gd name="connsiteX39-587" fmla="*/ 248238 w 539684"/>
                  <a:gd name="connsiteY39-588" fmla="*/ 314906 h 548293"/>
                  <a:gd name="connsiteX40-589" fmla="*/ 269784 w 539684"/>
                  <a:gd name="connsiteY40-590" fmla="*/ 291082 h 548293"/>
                  <a:gd name="connsiteX41-591" fmla="*/ 484369 w 539684"/>
                  <a:gd name="connsiteY41-592" fmla="*/ 257141 h 548293"/>
                  <a:gd name="connsiteX42-593" fmla="*/ 527353 w 539684"/>
                  <a:gd name="connsiteY42-594" fmla="*/ 257141 h 548293"/>
                  <a:gd name="connsiteX43-595" fmla="*/ 539684 w 539684"/>
                  <a:gd name="connsiteY43-596" fmla="*/ 269477 h 548293"/>
                  <a:gd name="connsiteX44-597" fmla="*/ 527353 w 539684"/>
                  <a:gd name="connsiteY44-598" fmla="*/ 281698 h 548293"/>
                  <a:gd name="connsiteX45-599" fmla="*/ 484369 w 539684"/>
                  <a:gd name="connsiteY45-600" fmla="*/ 281698 h 548293"/>
                  <a:gd name="connsiteX46-601" fmla="*/ 472153 w 539684"/>
                  <a:gd name="connsiteY46-602" fmla="*/ 269477 h 548293"/>
                  <a:gd name="connsiteX47-603" fmla="*/ 484369 w 539684"/>
                  <a:gd name="connsiteY47-604" fmla="*/ 257141 h 548293"/>
                  <a:gd name="connsiteX48-605" fmla="*/ 12331 w 539684"/>
                  <a:gd name="connsiteY48-606" fmla="*/ 257141 h 548293"/>
                  <a:gd name="connsiteX49-607" fmla="*/ 55200 w 539684"/>
                  <a:gd name="connsiteY49-608" fmla="*/ 257141 h 548293"/>
                  <a:gd name="connsiteX50-609" fmla="*/ 67531 w 539684"/>
                  <a:gd name="connsiteY50-610" fmla="*/ 269477 h 548293"/>
                  <a:gd name="connsiteX51-611" fmla="*/ 55200 w 539684"/>
                  <a:gd name="connsiteY51-612" fmla="*/ 281698 h 548293"/>
                  <a:gd name="connsiteX52-613" fmla="*/ 12331 w 539684"/>
                  <a:gd name="connsiteY52-614" fmla="*/ 281698 h 548293"/>
                  <a:gd name="connsiteX53-615" fmla="*/ 0 w 539684"/>
                  <a:gd name="connsiteY53-616" fmla="*/ 269477 h 548293"/>
                  <a:gd name="connsiteX54-617" fmla="*/ 12331 w 539684"/>
                  <a:gd name="connsiteY54-618" fmla="*/ 257141 h 548293"/>
                  <a:gd name="connsiteX55-619" fmla="*/ 496023 w 539684"/>
                  <a:gd name="connsiteY55-620" fmla="*/ 129008 h 548293"/>
                  <a:gd name="connsiteX56-621" fmla="*/ 503485 w 539684"/>
                  <a:gd name="connsiteY56-622" fmla="*/ 134749 h 548293"/>
                  <a:gd name="connsiteX57-623" fmla="*/ 498990 w 539684"/>
                  <a:gd name="connsiteY57-624" fmla="*/ 151441 h 548293"/>
                  <a:gd name="connsiteX58-625" fmla="*/ 461766 w 539684"/>
                  <a:gd name="connsiteY58-626" fmla="*/ 172968 h 548293"/>
                  <a:gd name="connsiteX59-627" fmla="*/ 455658 w 539684"/>
                  <a:gd name="connsiteY59-628" fmla="*/ 174579 h 548293"/>
                  <a:gd name="connsiteX60-629" fmla="*/ 445055 w 539684"/>
                  <a:gd name="connsiteY60-630" fmla="*/ 168478 h 548293"/>
                  <a:gd name="connsiteX61-631" fmla="*/ 449550 w 539684"/>
                  <a:gd name="connsiteY61-632" fmla="*/ 151671 h 548293"/>
                  <a:gd name="connsiteX62-633" fmla="*/ 486659 w 539684"/>
                  <a:gd name="connsiteY62-634" fmla="*/ 130260 h 548293"/>
                  <a:gd name="connsiteX63-635" fmla="*/ 496023 w 539684"/>
                  <a:gd name="connsiteY63-636" fmla="*/ 129008 h 548293"/>
                  <a:gd name="connsiteX64-637" fmla="*/ 43604 w 539684"/>
                  <a:gd name="connsiteY64-638" fmla="*/ 129008 h 548293"/>
                  <a:gd name="connsiteX65-639" fmla="*/ 52910 w 539684"/>
                  <a:gd name="connsiteY65-640" fmla="*/ 130260 h 548293"/>
                  <a:gd name="connsiteX66-641" fmla="*/ 90134 w 539684"/>
                  <a:gd name="connsiteY66-642" fmla="*/ 151671 h 548293"/>
                  <a:gd name="connsiteX67-643" fmla="*/ 94629 w 539684"/>
                  <a:gd name="connsiteY67-644" fmla="*/ 168478 h 548293"/>
                  <a:gd name="connsiteX68-645" fmla="*/ 84026 w 539684"/>
                  <a:gd name="connsiteY68-646" fmla="*/ 174579 h 548293"/>
                  <a:gd name="connsiteX69-647" fmla="*/ 77918 w 539684"/>
                  <a:gd name="connsiteY69-648" fmla="*/ 172968 h 548293"/>
                  <a:gd name="connsiteX70-649" fmla="*/ 40694 w 539684"/>
                  <a:gd name="connsiteY70-650" fmla="*/ 151441 h 548293"/>
                  <a:gd name="connsiteX71-651" fmla="*/ 36199 w 539684"/>
                  <a:gd name="connsiteY71-652" fmla="*/ 134749 h 548293"/>
                  <a:gd name="connsiteX72-653" fmla="*/ 43604 w 539684"/>
                  <a:gd name="connsiteY72-654" fmla="*/ 129008 h 548293"/>
                  <a:gd name="connsiteX73-655" fmla="*/ 267591 w 539684"/>
                  <a:gd name="connsiteY73-656" fmla="*/ 115653 h 548293"/>
                  <a:gd name="connsiteX74-657" fmla="*/ 425015 w 539684"/>
                  <a:gd name="connsiteY74-658" fmla="*/ 270629 h 548293"/>
                  <a:gd name="connsiteX75-659" fmla="*/ 409572 w 539684"/>
                  <a:gd name="connsiteY75-660" fmla="*/ 338165 h 548293"/>
                  <a:gd name="connsiteX76-661" fmla="*/ 365434 w 539684"/>
                  <a:gd name="connsiteY76-662" fmla="*/ 488539 h 548293"/>
                  <a:gd name="connsiteX77-663" fmla="*/ 365434 w 539684"/>
                  <a:gd name="connsiteY77-664" fmla="*/ 492336 h 548293"/>
                  <a:gd name="connsiteX78-665" fmla="*/ 334318 w 539684"/>
                  <a:gd name="connsiteY78-666" fmla="*/ 492336 h 548293"/>
                  <a:gd name="connsiteX79-667" fmla="*/ 334318 w 539684"/>
                  <a:gd name="connsiteY79-668" fmla="*/ 387293 h 548293"/>
                  <a:gd name="connsiteX80-669" fmla="*/ 334202 w 539684"/>
                  <a:gd name="connsiteY80-670" fmla="*/ 383151 h 548293"/>
                  <a:gd name="connsiteX81-671" fmla="*/ 349530 w 539684"/>
                  <a:gd name="connsiteY81-672" fmla="*/ 274541 h 548293"/>
                  <a:gd name="connsiteX82-673" fmla="*/ 346418 w 539684"/>
                  <a:gd name="connsiteY82-674" fmla="*/ 264531 h 548293"/>
                  <a:gd name="connsiteX83-675" fmla="*/ 329016 w 539684"/>
                  <a:gd name="connsiteY83-676" fmla="*/ 263726 h 548293"/>
                  <a:gd name="connsiteX84-677" fmla="*/ 301358 w 539684"/>
                  <a:gd name="connsiteY84-678" fmla="*/ 289268 h 548293"/>
                  <a:gd name="connsiteX85-679" fmla="*/ 278885 w 539684"/>
                  <a:gd name="connsiteY85-680" fmla="*/ 264531 h 548293"/>
                  <a:gd name="connsiteX86-681" fmla="*/ 269781 w 539684"/>
                  <a:gd name="connsiteY86-682" fmla="*/ 260505 h 548293"/>
                  <a:gd name="connsiteX87-683" fmla="*/ 260676 w 539684"/>
                  <a:gd name="connsiteY87-684" fmla="*/ 264531 h 548293"/>
                  <a:gd name="connsiteX88-685" fmla="*/ 238319 w 539684"/>
                  <a:gd name="connsiteY88-686" fmla="*/ 289268 h 548293"/>
                  <a:gd name="connsiteX89-687" fmla="*/ 210660 w 539684"/>
                  <a:gd name="connsiteY89-688" fmla="*/ 263841 h 548293"/>
                  <a:gd name="connsiteX90-689" fmla="*/ 200519 w 539684"/>
                  <a:gd name="connsiteY90-690" fmla="*/ 260620 h 548293"/>
                  <a:gd name="connsiteX91-691" fmla="*/ 190032 w 539684"/>
                  <a:gd name="connsiteY91-692" fmla="*/ 274541 h 548293"/>
                  <a:gd name="connsiteX92-693" fmla="*/ 205474 w 539684"/>
                  <a:gd name="connsiteY92-694" fmla="*/ 383151 h 548293"/>
                  <a:gd name="connsiteX93-695" fmla="*/ 205359 w 539684"/>
                  <a:gd name="connsiteY93-696" fmla="*/ 387293 h 548293"/>
                  <a:gd name="connsiteX94-697" fmla="*/ 205359 w 539684"/>
                  <a:gd name="connsiteY94-698" fmla="*/ 492336 h 548293"/>
                  <a:gd name="connsiteX95-699" fmla="*/ 174243 w 539684"/>
                  <a:gd name="connsiteY95-700" fmla="*/ 492336 h 548293"/>
                  <a:gd name="connsiteX96-701" fmla="*/ 174243 w 539684"/>
                  <a:gd name="connsiteY96-702" fmla="*/ 489230 h 548293"/>
                  <a:gd name="connsiteX97-703" fmla="*/ 131257 w 539684"/>
                  <a:gd name="connsiteY97-704" fmla="*/ 340466 h 548293"/>
                  <a:gd name="connsiteX98-705" fmla="*/ 114662 w 539684"/>
                  <a:gd name="connsiteY98-706" fmla="*/ 271089 h 548293"/>
                  <a:gd name="connsiteX99-707" fmla="*/ 267591 w 539684"/>
                  <a:gd name="connsiteY99-708" fmla="*/ 115653 h 548293"/>
                  <a:gd name="connsiteX100-709" fmla="*/ 395400 w 539684"/>
                  <a:gd name="connsiteY100-710" fmla="*/ 34872 h 548293"/>
                  <a:gd name="connsiteX101-711" fmla="*/ 404717 w 539684"/>
                  <a:gd name="connsiteY101-712" fmla="*/ 36123 h 548293"/>
                  <a:gd name="connsiteX102-713" fmla="*/ 409210 w 539684"/>
                  <a:gd name="connsiteY102-714" fmla="*/ 52806 h 548293"/>
                  <a:gd name="connsiteX103-715" fmla="*/ 387782 w 539684"/>
                  <a:gd name="connsiteY103-716" fmla="*/ 89968 h 548293"/>
                  <a:gd name="connsiteX104-717" fmla="*/ 377068 w 539684"/>
                  <a:gd name="connsiteY104-718" fmla="*/ 96181 h 548293"/>
                  <a:gd name="connsiteX105-719" fmla="*/ 370963 w 539684"/>
                  <a:gd name="connsiteY105-720" fmla="*/ 94455 h 548293"/>
                  <a:gd name="connsiteX106-721" fmla="*/ 366470 w 539684"/>
                  <a:gd name="connsiteY106-722" fmla="*/ 77772 h 548293"/>
                  <a:gd name="connsiteX107-723" fmla="*/ 387898 w 539684"/>
                  <a:gd name="connsiteY107-724" fmla="*/ 40610 h 548293"/>
                  <a:gd name="connsiteX108-725" fmla="*/ 395400 w 539684"/>
                  <a:gd name="connsiteY108-726" fmla="*/ 34872 h 548293"/>
                  <a:gd name="connsiteX109-727" fmla="*/ 144269 w 539684"/>
                  <a:gd name="connsiteY109-728" fmla="*/ 34872 h 548293"/>
                  <a:gd name="connsiteX110-729" fmla="*/ 151671 w 539684"/>
                  <a:gd name="connsiteY110-730" fmla="*/ 40610 h 548293"/>
                  <a:gd name="connsiteX111-731" fmla="*/ 173214 w 539684"/>
                  <a:gd name="connsiteY111-732" fmla="*/ 77772 h 548293"/>
                  <a:gd name="connsiteX112-733" fmla="*/ 168721 w 539684"/>
                  <a:gd name="connsiteY112-734" fmla="*/ 94455 h 548293"/>
                  <a:gd name="connsiteX113-735" fmla="*/ 162500 w 539684"/>
                  <a:gd name="connsiteY113-736" fmla="*/ 96181 h 548293"/>
                  <a:gd name="connsiteX114-737" fmla="*/ 151902 w 539684"/>
                  <a:gd name="connsiteY114-738" fmla="*/ 89968 h 548293"/>
                  <a:gd name="connsiteX115-739" fmla="*/ 130474 w 539684"/>
                  <a:gd name="connsiteY115-740" fmla="*/ 52806 h 548293"/>
                  <a:gd name="connsiteX116-741" fmla="*/ 134967 w 539684"/>
                  <a:gd name="connsiteY116-742" fmla="*/ 36123 h 548293"/>
                  <a:gd name="connsiteX117-743" fmla="*/ 144269 w 539684"/>
                  <a:gd name="connsiteY117-744" fmla="*/ 34872 h 548293"/>
                  <a:gd name="connsiteX118-745" fmla="*/ 269785 w 539684"/>
                  <a:gd name="connsiteY118-746" fmla="*/ 0 h 548293"/>
                  <a:gd name="connsiteX119-747" fmla="*/ 282121 w 539684"/>
                  <a:gd name="connsiteY119-748" fmla="*/ 12318 h 548293"/>
                  <a:gd name="connsiteX120-749" fmla="*/ 282121 w 539684"/>
                  <a:gd name="connsiteY120-750" fmla="*/ 55258 h 548293"/>
                  <a:gd name="connsiteX121-751" fmla="*/ 269785 w 539684"/>
                  <a:gd name="connsiteY121-752" fmla="*/ 67461 h 548293"/>
                  <a:gd name="connsiteX122-753" fmla="*/ 257564 w 539684"/>
                  <a:gd name="connsiteY122-754" fmla="*/ 55258 h 548293"/>
                  <a:gd name="connsiteX123-755" fmla="*/ 257564 w 539684"/>
                  <a:gd name="connsiteY123-756" fmla="*/ 12318 h 548293"/>
                  <a:gd name="connsiteX124-757" fmla="*/ 269785 w 539684"/>
                  <a:gd name="connsiteY124-758" fmla="*/ 0 h 548293"/>
                  <a:gd name="connsiteX0-759" fmla="*/ 174296 w 539684"/>
                  <a:gd name="connsiteY0-760" fmla="*/ 516962 h 548293"/>
                  <a:gd name="connsiteX1-761" fmla="*/ 365458 w 539684"/>
                  <a:gd name="connsiteY1-762" fmla="*/ 516962 h 548293"/>
                  <a:gd name="connsiteX2-763" fmla="*/ 348404 w 539684"/>
                  <a:gd name="connsiteY2-764" fmla="*/ 548293 h 548293"/>
                  <a:gd name="connsiteX3-765" fmla="*/ 174296 w 539684"/>
                  <a:gd name="connsiteY3-766" fmla="*/ 516962 h 548293"/>
                  <a:gd name="connsiteX4-767" fmla="*/ 229902 w 539684"/>
                  <a:gd name="connsiteY4-768" fmla="*/ 399471 h 548293"/>
                  <a:gd name="connsiteX5-769" fmla="*/ 309641 w 539684"/>
                  <a:gd name="connsiteY5-770" fmla="*/ 399471 h 548293"/>
                  <a:gd name="connsiteX6-771" fmla="*/ 309641 w 539684"/>
                  <a:gd name="connsiteY6-772" fmla="*/ 480127 h 548293"/>
                  <a:gd name="connsiteX7-773" fmla="*/ 229902 w 539684"/>
                  <a:gd name="connsiteY7-774" fmla="*/ 480127 h 548293"/>
                  <a:gd name="connsiteX8-775" fmla="*/ 229902 w 539684"/>
                  <a:gd name="connsiteY8-776" fmla="*/ 399471 h 548293"/>
                  <a:gd name="connsiteX9-777" fmla="*/ 452459 w 539684"/>
                  <a:gd name="connsiteY9-778" fmla="*/ 364695 h 548293"/>
                  <a:gd name="connsiteX10-779" fmla="*/ 461766 w 539684"/>
                  <a:gd name="connsiteY10-780" fmla="*/ 365904 h 548293"/>
                  <a:gd name="connsiteX11-781" fmla="*/ 498990 w 539684"/>
                  <a:gd name="connsiteY11-782" fmla="*/ 387430 h 548293"/>
                  <a:gd name="connsiteX12-783" fmla="*/ 503485 w 539684"/>
                  <a:gd name="connsiteY12-784" fmla="*/ 404122 h 548293"/>
                  <a:gd name="connsiteX13-785" fmla="*/ 492882 w 539684"/>
                  <a:gd name="connsiteY13-786" fmla="*/ 410338 h 548293"/>
                  <a:gd name="connsiteX14-787" fmla="*/ 486659 w 539684"/>
                  <a:gd name="connsiteY14-788" fmla="*/ 408612 h 548293"/>
                  <a:gd name="connsiteX15-789" fmla="*/ 449550 w 539684"/>
                  <a:gd name="connsiteY15-790" fmla="*/ 387200 h 548293"/>
                  <a:gd name="connsiteX16-791" fmla="*/ 445055 w 539684"/>
                  <a:gd name="connsiteY16-792" fmla="*/ 370393 h 548293"/>
                  <a:gd name="connsiteX17-793" fmla="*/ 452459 w 539684"/>
                  <a:gd name="connsiteY17-794" fmla="*/ 364695 h 548293"/>
                  <a:gd name="connsiteX18-795" fmla="*/ 87225 w 539684"/>
                  <a:gd name="connsiteY18-796" fmla="*/ 364695 h 548293"/>
                  <a:gd name="connsiteX19-797" fmla="*/ 94629 w 539684"/>
                  <a:gd name="connsiteY19-798" fmla="*/ 370393 h 548293"/>
                  <a:gd name="connsiteX20-799" fmla="*/ 90134 w 539684"/>
                  <a:gd name="connsiteY20-800" fmla="*/ 387200 h 548293"/>
                  <a:gd name="connsiteX21-801" fmla="*/ 52910 w 539684"/>
                  <a:gd name="connsiteY21-802" fmla="*/ 408612 h 548293"/>
                  <a:gd name="connsiteX22-803" fmla="*/ 46802 w 539684"/>
                  <a:gd name="connsiteY22-804" fmla="*/ 410338 h 548293"/>
                  <a:gd name="connsiteX23-805" fmla="*/ 36199 w 539684"/>
                  <a:gd name="connsiteY23-806" fmla="*/ 404122 h 548293"/>
                  <a:gd name="connsiteX24-807" fmla="*/ 40694 w 539684"/>
                  <a:gd name="connsiteY24-808" fmla="*/ 387430 h 548293"/>
                  <a:gd name="connsiteX25-809" fmla="*/ 77918 w 539684"/>
                  <a:gd name="connsiteY25-810" fmla="*/ 365904 h 548293"/>
                  <a:gd name="connsiteX26-811" fmla="*/ 87225 w 539684"/>
                  <a:gd name="connsiteY26-812" fmla="*/ 364695 h 548293"/>
                  <a:gd name="connsiteX27-813" fmla="*/ 269784 w 539684"/>
                  <a:gd name="connsiteY27-814" fmla="*/ 291082 h 548293"/>
                  <a:gd name="connsiteX28-815" fmla="*/ 291446 w 539684"/>
                  <a:gd name="connsiteY28-816" fmla="*/ 314906 h 548293"/>
                  <a:gd name="connsiteX29-817" fmla="*/ 299973 w 539684"/>
                  <a:gd name="connsiteY29-818" fmla="*/ 318934 h 548293"/>
                  <a:gd name="connsiteX30-819" fmla="*/ 300549 w 539684"/>
                  <a:gd name="connsiteY30-820" fmla="*/ 318934 h 548293"/>
                  <a:gd name="connsiteX31-821" fmla="*/ 308845 w 539684"/>
                  <a:gd name="connsiteY31-822" fmla="*/ 315712 h 548293"/>
                  <a:gd name="connsiteX32-823" fmla="*/ 320367 w 539684"/>
                  <a:gd name="connsiteY32-824" fmla="*/ 305123 h 548293"/>
                  <a:gd name="connsiteX33-825" fmla="*/ 310458 w 539684"/>
                  <a:gd name="connsiteY33-826" fmla="*/ 374984 h 548293"/>
                  <a:gd name="connsiteX34-827" fmla="*/ 229111 w 539684"/>
                  <a:gd name="connsiteY34-828" fmla="*/ 374984 h 548293"/>
                  <a:gd name="connsiteX35-829" fmla="*/ 219317 w 539684"/>
                  <a:gd name="connsiteY35-830" fmla="*/ 305123 h 548293"/>
                  <a:gd name="connsiteX36-831" fmla="*/ 230839 w 539684"/>
                  <a:gd name="connsiteY36-832" fmla="*/ 315712 h 548293"/>
                  <a:gd name="connsiteX37-833" fmla="*/ 239711 w 539684"/>
                  <a:gd name="connsiteY37-834" fmla="*/ 318934 h 548293"/>
                  <a:gd name="connsiteX38-835" fmla="*/ 248238 w 539684"/>
                  <a:gd name="connsiteY38-836" fmla="*/ 314906 h 548293"/>
                  <a:gd name="connsiteX39-837" fmla="*/ 269784 w 539684"/>
                  <a:gd name="connsiteY39-838" fmla="*/ 291082 h 548293"/>
                  <a:gd name="connsiteX40-839" fmla="*/ 484369 w 539684"/>
                  <a:gd name="connsiteY40-840" fmla="*/ 257141 h 548293"/>
                  <a:gd name="connsiteX41-841" fmla="*/ 527353 w 539684"/>
                  <a:gd name="connsiteY41-842" fmla="*/ 257141 h 548293"/>
                  <a:gd name="connsiteX42-843" fmla="*/ 539684 w 539684"/>
                  <a:gd name="connsiteY42-844" fmla="*/ 269477 h 548293"/>
                  <a:gd name="connsiteX43-845" fmla="*/ 527353 w 539684"/>
                  <a:gd name="connsiteY43-846" fmla="*/ 281698 h 548293"/>
                  <a:gd name="connsiteX44-847" fmla="*/ 484369 w 539684"/>
                  <a:gd name="connsiteY44-848" fmla="*/ 281698 h 548293"/>
                  <a:gd name="connsiteX45-849" fmla="*/ 472153 w 539684"/>
                  <a:gd name="connsiteY45-850" fmla="*/ 269477 h 548293"/>
                  <a:gd name="connsiteX46-851" fmla="*/ 484369 w 539684"/>
                  <a:gd name="connsiteY46-852" fmla="*/ 257141 h 548293"/>
                  <a:gd name="connsiteX47-853" fmla="*/ 12331 w 539684"/>
                  <a:gd name="connsiteY47-854" fmla="*/ 257141 h 548293"/>
                  <a:gd name="connsiteX48-855" fmla="*/ 55200 w 539684"/>
                  <a:gd name="connsiteY48-856" fmla="*/ 257141 h 548293"/>
                  <a:gd name="connsiteX49-857" fmla="*/ 67531 w 539684"/>
                  <a:gd name="connsiteY49-858" fmla="*/ 269477 h 548293"/>
                  <a:gd name="connsiteX50-859" fmla="*/ 55200 w 539684"/>
                  <a:gd name="connsiteY50-860" fmla="*/ 281698 h 548293"/>
                  <a:gd name="connsiteX51-861" fmla="*/ 12331 w 539684"/>
                  <a:gd name="connsiteY51-862" fmla="*/ 281698 h 548293"/>
                  <a:gd name="connsiteX52-863" fmla="*/ 0 w 539684"/>
                  <a:gd name="connsiteY52-864" fmla="*/ 269477 h 548293"/>
                  <a:gd name="connsiteX53-865" fmla="*/ 12331 w 539684"/>
                  <a:gd name="connsiteY53-866" fmla="*/ 257141 h 548293"/>
                  <a:gd name="connsiteX54-867" fmla="*/ 496023 w 539684"/>
                  <a:gd name="connsiteY54-868" fmla="*/ 129008 h 548293"/>
                  <a:gd name="connsiteX55-869" fmla="*/ 503485 w 539684"/>
                  <a:gd name="connsiteY55-870" fmla="*/ 134749 h 548293"/>
                  <a:gd name="connsiteX56-871" fmla="*/ 498990 w 539684"/>
                  <a:gd name="connsiteY56-872" fmla="*/ 151441 h 548293"/>
                  <a:gd name="connsiteX57-873" fmla="*/ 461766 w 539684"/>
                  <a:gd name="connsiteY57-874" fmla="*/ 172968 h 548293"/>
                  <a:gd name="connsiteX58-875" fmla="*/ 455658 w 539684"/>
                  <a:gd name="connsiteY58-876" fmla="*/ 174579 h 548293"/>
                  <a:gd name="connsiteX59-877" fmla="*/ 445055 w 539684"/>
                  <a:gd name="connsiteY59-878" fmla="*/ 168478 h 548293"/>
                  <a:gd name="connsiteX60-879" fmla="*/ 449550 w 539684"/>
                  <a:gd name="connsiteY60-880" fmla="*/ 151671 h 548293"/>
                  <a:gd name="connsiteX61-881" fmla="*/ 486659 w 539684"/>
                  <a:gd name="connsiteY61-882" fmla="*/ 130260 h 548293"/>
                  <a:gd name="connsiteX62-883" fmla="*/ 496023 w 539684"/>
                  <a:gd name="connsiteY62-884" fmla="*/ 129008 h 548293"/>
                  <a:gd name="connsiteX63-885" fmla="*/ 43604 w 539684"/>
                  <a:gd name="connsiteY63-886" fmla="*/ 129008 h 548293"/>
                  <a:gd name="connsiteX64-887" fmla="*/ 52910 w 539684"/>
                  <a:gd name="connsiteY64-888" fmla="*/ 130260 h 548293"/>
                  <a:gd name="connsiteX65-889" fmla="*/ 90134 w 539684"/>
                  <a:gd name="connsiteY65-890" fmla="*/ 151671 h 548293"/>
                  <a:gd name="connsiteX66-891" fmla="*/ 94629 w 539684"/>
                  <a:gd name="connsiteY66-892" fmla="*/ 168478 h 548293"/>
                  <a:gd name="connsiteX67-893" fmla="*/ 84026 w 539684"/>
                  <a:gd name="connsiteY67-894" fmla="*/ 174579 h 548293"/>
                  <a:gd name="connsiteX68-895" fmla="*/ 77918 w 539684"/>
                  <a:gd name="connsiteY68-896" fmla="*/ 172968 h 548293"/>
                  <a:gd name="connsiteX69-897" fmla="*/ 40694 w 539684"/>
                  <a:gd name="connsiteY69-898" fmla="*/ 151441 h 548293"/>
                  <a:gd name="connsiteX70-899" fmla="*/ 36199 w 539684"/>
                  <a:gd name="connsiteY70-900" fmla="*/ 134749 h 548293"/>
                  <a:gd name="connsiteX71-901" fmla="*/ 43604 w 539684"/>
                  <a:gd name="connsiteY71-902" fmla="*/ 129008 h 548293"/>
                  <a:gd name="connsiteX72-903" fmla="*/ 267591 w 539684"/>
                  <a:gd name="connsiteY72-904" fmla="*/ 115653 h 548293"/>
                  <a:gd name="connsiteX73-905" fmla="*/ 425015 w 539684"/>
                  <a:gd name="connsiteY73-906" fmla="*/ 270629 h 548293"/>
                  <a:gd name="connsiteX74-907" fmla="*/ 409572 w 539684"/>
                  <a:gd name="connsiteY74-908" fmla="*/ 338165 h 548293"/>
                  <a:gd name="connsiteX75-909" fmla="*/ 365434 w 539684"/>
                  <a:gd name="connsiteY75-910" fmla="*/ 488539 h 548293"/>
                  <a:gd name="connsiteX76-911" fmla="*/ 365434 w 539684"/>
                  <a:gd name="connsiteY76-912" fmla="*/ 492336 h 548293"/>
                  <a:gd name="connsiteX77-913" fmla="*/ 334318 w 539684"/>
                  <a:gd name="connsiteY77-914" fmla="*/ 492336 h 548293"/>
                  <a:gd name="connsiteX78-915" fmla="*/ 334318 w 539684"/>
                  <a:gd name="connsiteY78-916" fmla="*/ 387293 h 548293"/>
                  <a:gd name="connsiteX79-917" fmla="*/ 334202 w 539684"/>
                  <a:gd name="connsiteY79-918" fmla="*/ 383151 h 548293"/>
                  <a:gd name="connsiteX80-919" fmla="*/ 349530 w 539684"/>
                  <a:gd name="connsiteY80-920" fmla="*/ 274541 h 548293"/>
                  <a:gd name="connsiteX81-921" fmla="*/ 346418 w 539684"/>
                  <a:gd name="connsiteY81-922" fmla="*/ 264531 h 548293"/>
                  <a:gd name="connsiteX82-923" fmla="*/ 329016 w 539684"/>
                  <a:gd name="connsiteY82-924" fmla="*/ 263726 h 548293"/>
                  <a:gd name="connsiteX83-925" fmla="*/ 301358 w 539684"/>
                  <a:gd name="connsiteY83-926" fmla="*/ 289268 h 548293"/>
                  <a:gd name="connsiteX84-927" fmla="*/ 278885 w 539684"/>
                  <a:gd name="connsiteY84-928" fmla="*/ 264531 h 548293"/>
                  <a:gd name="connsiteX85-929" fmla="*/ 269781 w 539684"/>
                  <a:gd name="connsiteY85-930" fmla="*/ 260505 h 548293"/>
                  <a:gd name="connsiteX86-931" fmla="*/ 260676 w 539684"/>
                  <a:gd name="connsiteY86-932" fmla="*/ 264531 h 548293"/>
                  <a:gd name="connsiteX87-933" fmla="*/ 238319 w 539684"/>
                  <a:gd name="connsiteY87-934" fmla="*/ 289268 h 548293"/>
                  <a:gd name="connsiteX88-935" fmla="*/ 210660 w 539684"/>
                  <a:gd name="connsiteY88-936" fmla="*/ 263841 h 548293"/>
                  <a:gd name="connsiteX89-937" fmla="*/ 200519 w 539684"/>
                  <a:gd name="connsiteY89-938" fmla="*/ 260620 h 548293"/>
                  <a:gd name="connsiteX90-939" fmla="*/ 190032 w 539684"/>
                  <a:gd name="connsiteY90-940" fmla="*/ 274541 h 548293"/>
                  <a:gd name="connsiteX91-941" fmla="*/ 205474 w 539684"/>
                  <a:gd name="connsiteY91-942" fmla="*/ 383151 h 548293"/>
                  <a:gd name="connsiteX92-943" fmla="*/ 205359 w 539684"/>
                  <a:gd name="connsiteY92-944" fmla="*/ 387293 h 548293"/>
                  <a:gd name="connsiteX93-945" fmla="*/ 205359 w 539684"/>
                  <a:gd name="connsiteY93-946" fmla="*/ 492336 h 548293"/>
                  <a:gd name="connsiteX94-947" fmla="*/ 174243 w 539684"/>
                  <a:gd name="connsiteY94-948" fmla="*/ 492336 h 548293"/>
                  <a:gd name="connsiteX95-949" fmla="*/ 174243 w 539684"/>
                  <a:gd name="connsiteY95-950" fmla="*/ 489230 h 548293"/>
                  <a:gd name="connsiteX96-951" fmla="*/ 131257 w 539684"/>
                  <a:gd name="connsiteY96-952" fmla="*/ 340466 h 548293"/>
                  <a:gd name="connsiteX97-953" fmla="*/ 114662 w 539684"/>
                  <a:gd name="connsiteY97-954" fmla="*/ 271089 h 548293"/>
                  <a:gd name="connsiteX98-955" fmla="*/ 267591 w 539684"/>
                  <a:gd name="connsiteY98-956" fmla="*/ 115653 h 548293"/>
                  <a:gd name="connsiteX99-957" fmla="*/ 395400 w 539684"/>
                  <a:gd name="connsiteY99-958" fmla="*/ 34872 h 548293"/>
                  <a:gd name="connsiteX100-959" fmla="*/ 404717 w 539684"/>
                  <a:gd name="connsiteY100-960" fmla="*/ 36123 h 548293"/>
                  <a:gd name="connsiteX101-961" fmla="*/ 409210 w 539684"/>
                  <a:gd name="connsiteY101-962" fmla="*/ 52806 h 548293"/>
                  <a:gd name="connsiteX102-963" fmla="*/ 387782 w 539684"/>
                  <a:gd name="connsiteY102-964" fmla="*/ 89968 h 548293"/>
                  <a:gd name="connsiteX103-965" fmla="*/ 377068 w 539684"/>
                  <a:gd name="connsiteY103-966" fmla="*/ 96181 h 548293"/>
                  <a:gd name="connsiteX104-967" fmla="*/ 370963 w 539684"/>
                  <a:gd name="connsiteY104-968" fmla="*/ 94455 h 548293"/>
                  <a:gd name="connsiteX105-969" fmla="*/ 366470 w 539684"/>
                  <a:gd name="connsiteY105-970" fmla="*/ 77772 h 548293"/>
                  <a:gd name="connsiteX106-971" fmla="*/ 387898 w 539684"/>
                  <a:gd name="connsiteY106-972" fmla="*/ 40610 h 548293"/>
                  <a:gd name="connsiteX107-973" fmla="*/ 395400 w 539684"/>
                  <a:gd name="connsiteY107-974" fmla="*/ 34872 h 548293"/>
                  <a:gd name="connsiteX108-975" fmla="*/ 144269 w 539684"/>
                  <a:gd name="connsiteY108-976" fmla="*/ 34872 h 548293"/>
                  <a:gd name="connsiteX109-977" fmla="*/ 151671 w 539684"/>
                  <a:gd name="connsiteY109-978" fmla="*/ 40610 h 548293"/>
                  <a:gd name="connsiteX110-979" fmla="*/ 173214 w 539684"/>
                  <a:gd name="connsiteY110-980" fmla="*/ 77772 h 548293"/>
                  <a:gd name="connsiteX111-981" fmla="*/ 168721 w 539684"/>
                  <a:gd name="connsiteY111-982" fmla="*/ 94455 h 548293"/>
                  <a:gd name="connsiteX112-983" fmla="*/ 162500 w 539684"/>
                  <a:gd name="connsiteY112-984" fmla="*/ 96181 h 548293"/>
                  <a:gd name="connsiteX113-985" fmla="*/ 151902 w 539684"/>
                  <a:gd name="connsiteY113-986" fmla="*/ 89968 h 548293"/>
                  <a:gd name="connsiteX114-987" fmla="*/ 130474 w 539684"/>
                  <a:gd name="connsiteY114-988" fmla="*/ 52806 h 548293"/>
                  <a:gd name="connsiteX115-989" fmla="*/ 134967 w 539684"/>
                  <a:gd name="connsiteY115-990" fmla="*/ 36123 h 548293"/>
                  <a:gd name="connsiteX116-991" fmla="*/ 144269 w 539684"/>
                  <a:gd name="connsiteY116-992" fmla="*/ 34872 h 548293"/>
                  <a:gd name="connsiteX117-993" fmla="*/ 269785 w 539684"/>
                  <a:gd name="connsiteY117-994" fmla="*/ 0 h 548293"/>
                  <a:gd name="connsiteX118-995" fmla="*/ 282121 w 539684"/>
                  <a:gd name="connsiteY118-996" fmla="*/ 12318 h 548293"/>
                  <a:gd name="connsiteX119-997" fmla="*/ 282121 w 539684"/>
                  <a:gd name="connsiteY119-998" fmla="*/ 55258 h 548293"/>
                  <a:gd name="connsiteX120-999" fmla="*/ 269785 w 539684"/>
                  <a:gd name="connsiteY120-1000" fmla="*/ 67461 h 548293"/>
                  <a:gd name="connsiteX121-1001" fmla="*/ 257564 w 539684"/>
                  <a:gd name="connsiteY121-1002" fmla="*/ 55258 h 548293"/>
                  <a:gd name="connsiteX122-1003" fmla="*/ 257564 w 539684"/>
                  <a:gd name="connsiteY122-1004" fmla="*/ 12318 h 548293"/>
                  <a:gd name="connsiteX123-1005" fmla="*/ 269785 w 539684"/>
                  <a:gd name="connsiteY123-1006" fmla="*/ 0 h 548293"/>
                  <a:gd name="connsiteX0-1007" fmla="*/ 348404 w 539684"/>
                  <a:gd name="connsiteY0-1008" fmla="*/ 548293 h 548293"/>
                  <a:gd name="connsiteX1-1009" fmla="*/ 365458 w 539684"/>
                  <a:gd name="connsiteY1-1010" fmla="*/ 516962 h 548293"/>
                  <a:gd name="connsiteX2-1011" fmla="*/ 348404 w 539684"/>
                  <a:gd name="connsiteY2-1012" fmla="*/ 548293 h 548293"/>
                  <a:gd name="connsiteX3-1013" fmla="*/ 229902 w 539684"/>
                  <a:gd name="connsiteY3-1014" fmla="*/ 399471 h 548293"/>
                  <a:gd name="connsiteX4-1015" fmla="*/ 309641 w 539684"/>
                  <a:gd name="connsiteY4-1016" fmla="*/ 399471 h 548293"/>
                  <a:gd name="connsiteX5-1017" fmla="*/ 309641 w 539684"/>
                  <a:gd name="connsiteY5-1018" fmla="*/ 480127 h 548293"/>
                  <a:gd name="connsiteX6-1019" fmla="*/ 229902 w 539684"/>
                  <a:gd name="connsiteY6-1020" fmla="*/ 480127 h 548293"/>
                  <a:gd name="connsiteX7-1021" fmla="*/ 229902 w 539684"/>
                  <a:gd name="connsiteY7-1022" fmla="*/ 399471 h 548293"/>
                  <a:gd name="connsiteX8-1023" fmla="*/ 452459 w 539684"/>
                  <a:gd name="connsiteY8-1024" fmla="*/ 364695 h 548293"/>
                  <a:gd name="connsiteX9-1025" fmla="*/ 461766 w 539684"/>
                  <a:gd name="connsiteY9-1026" fmla="*/ 365904 h 548293"/>
                  <a:gd name="connsiteX10-1027" fmla="*/ 498990 w 539684"/>
                  <a:gd name="connsiteY10-1028" fmla="*/ 387430 h 548293"/>
                  <a:gd name="connsiteX11-1029" fmla="*/ 503485 w 539684"/>
                  <a:gd name="connsiteY11-1030" fmla="*/ 404122 h 548293"/>
                  <a:gd name="connsiteX12-1031" fmla="*/ 492882 w 539684"/>
                  <a:gd name="connsiteY12-1032" fmla="*/ 410338 h 548293"/>
                  <a:gd name="connsiteX13-1033" fmla="*/ 486659 w 539684"/>
                  <a:gd name="connsiteY13-1034" fmla="*/ 408612 h 548293"/>
                  <a:gd name="connsiteX14-1035" fmla="*/ 449550 w 539684"/>
                  <a:gd name="connsiteY14-1036" fmla="*/ 387200 h 548293"/>
                  <a:gd name="connsiteX15-1037" fmla="*/ 445055 w 539684"/>
                  <a:gd name="connsiteY15-1038" fmla="*/ 370393 h 548293"/>
                  <a:gd name="connsiteX16-1039" fmla="*/ 452459 w 539684"/>
                  <a:gd name="connsiteY16-1040" fmla="*/ 364695 h 548293"/>
                  <a:gd name="connsiteX17-1041" fmla="*/ 87225 w 539684"/>
                  <a:gd name="connsiteY17-1042" fmla="*/ 364695 h 548293"/>
                  <a:gd name="connsiteX18-1043" fmla="*/ 94629 w 539684"/>
                  <a:gd name="connsiteY18-1044" fmla="*/ 370393 h 548293"/>
                  <a:gd name="connsiteX19-1045" fmla="*/ 90134 w 539684"/>
                  <a:gd name="connsiteY19-1046" fmla="*/ 387200 h 548293"/>
                  <a:gd name="connsiteX20-1047" fmla="*/ 52910 w 539684"/>
                  <a:gd name="connsiteY20-1048" fmla="*/ 408612 h 548293"/>
                  <a:gd name="connsiteX21-1049" fmla="*/ 46802 w 539684"/>
                  <a:gd name="connsiteY21-1050" fmla="*/ 410338 h 548293"/>
                  <a:gd name="connsiteX22-1051" fmla="*/ 36199 w 539684"/>
                  <a:gd name="connsiteY22-1052" fmla="*/ 404122 h 548293"/>
                  <a:gd name="connsiteX23-1053" fmla="*/ 40694 w 539684"/>
                  <a:gd name="connsiteY23-1054" fmla="*/ 387430 h 548293"/>
                  <a:gd name="connsiteX24-1055" fmla="*/ 77918 w 539684"/>
                  <a:gd name="connsiteY24-1056" fmla="*/ 365904 h 548293"/>
                  <a:gd name="connsiteX25-1057" fmla="*/ 87225 w 539684"/>
                  <a:gd name="connsiteY25-1058" fmla="*/ 364695 h 548293"/>
                  <a:gd name="connsiteX26-1059" fmla="*/ 269784 w 539684"/>
                  <a:gd name="connsiteY26-1060" fmla="*/ 291082 h 548293"/>
                  <a:gd name="connsiteX27-1061" fmla="*/ 291446 w 539684"/>
                  <a:gd name="connsiteY27-1062" fmla="*/ 314906 h 548293"/>
                  <a:gd name="connsiteX28-1063" fmla="*/ 299973 w 539684"/>
                  <a:gd name="connsiteY28-1064" fmla="*/ 318934 h 548293"/>
                  <a:gd name="connsiteX29-1065" fmla="*/ 300549 w 539684"/>
                  <a:gd name="connsiteY29-1066" fmla="*/ 318934 h 548293"/>
                  <a:gd name="connsiteX30-1067" fmla="*/ 308845 w 539684"/>
                  <a:gd name="connsiteY30-1068" fmla="*/ 315712 h 548293"/>
                  <a:gd name="connsiteX31-1069" fmla="*/ 320367 w 539684"/>
                  <a:gd name="connsiteY31-1070" fmla="*/ 305123 h 548293"/>
                  <a:gd name="connsiteX32-1071" fmla="*/ 310458 w 539684"/>
                  <a:gd name="connsiteY32-1072" fmla="*/ 374984 h 548293"/>
                  <a:gd name="connsiteX33-1073" fmla="*/ 229111 w 539684"/>
                  <a:gd name="connsiteY33-1074" fmla="*/ 374984 h 548293"/>
                  <a:gd name="connsiteX34-1075" fmla="*/ 219317 w 539684"/>
                  <a:gd name="connsiteY34-1076" fmla="*/ 305123 h 548293"/>
                  <a:gd name="connsiteX35-1077" fmla="*/ 230839 w 539684"/>
                  <a:gd name="connsiteY35-1078" fmla="*/ 315712 h 548293"/>
                  <a:gd name="connsiteX36-1079" fmla="*/ 239711 w 539684"/>
                  <a:gd name="connsiteY36-1080" fmla="*/ 318934 h 548293"/>
                  <a:gd name="connsiteX37-1081" fmla="*/ 248238 w 539684"/>
                  <a:gd name="connsiteY37-1082" fmla="*/ 314906 h 548293"/>
                  <a:gd name="connsiteX38-1083" fmla="*/ 269784 w 539684"/>
                  <a:gd name="connsiteY38-1084" fmla="*/ 291082 h 548293"/>
                  <a:gd name="connsiteX39-1085" fmla="*/ 484369 w 539684"/>
                  <a:gd name="connsiteY39-1086" fmla="*/ 257141 h 548293"/>
                  <a:gd name="connsiteX40-1087" fmla="*/ 527353 w 539684"/>
                  <a:gd name="connsiteY40-1088" fmla="*/ 257141 h 548293"/>
                  <a:gd name="connsiteX41-1089" fmla="*/ 539684 w 539684"/>
                  <a:gd name="connsiteY41-1090" fmla="*/ 269477 h 548293"/>
                  <a:gd name="connsiteX42-1091" fmla="*/ 527353 w 539684"/>
                  <a:gd name="connsiteY42-1092" fmla="*/ 281698 h 548293"/>
                  <a:gd name="connsiteX43-1093" fmla="*/ 484369 w 539684"/>
                  <a:gd name="connsiteY43-1094" fmla="*/ 281698 h 548293"/>
                  <a:gd name="connsiteX44-1095" fmla="*/ 472153 w 539684"/>
                  <a:gd name="connsiteY44-1096" fmla="*/ 269477 h 548293"/>
                  <a:gd name="connsiteX45-1097" fmla="*/ 484369 w 539684"/>
                  <a:gd name="connsiteY45-1098" fmla="*/ 257141 h 548293"/>
                  <a:gd name="connsiteX46-1099" fmla="*/ 12331 w 539684"/>
                  <a:gd name="connsiteY46-1100" fmla="*/ 257141 h 548293"/>
                  <a:gd name="connsiteX47-1101" fmla="*/ 55200 w 539684"/>
                  <a:gd name="connsiteY47-1102" fmla="*/ 257141 h 548293"/>
                  <a:gd name="connsiteX48-1103" fmla="*/ 67531 w 539684"/>
                  <a:gd name="connsiteY48-1104" fmla="*/ 269477 h 548293"/>
                  <a:gd name="connsiteX49-1105" fmla="*/ 55200 w 539684"/>
                  <a:gd name="connsiteY49-1106" fmla="*/ 281698 h 548293"/>
                  <a:gd name="connsiteX50-1107" fmla="*/ 12331 w 539684"/>
                  <a:gd name="connsiteY50-1108" fmla="*/ 281698 h 548293"/>
                  <a:gd name="connsiteX51-1109" fmla="*/ 0 w 539684"/>
                  <a:gd name="connsiteY51-1110" fmla="*/ 269477 h 548293"/>
                  <a:gd name="connsiteX52-1111" fmla="*/ 12331 w 539684"/>
                  <a:gd name="connsiteY52-1112" fmla="*/ 257141 h 548293"/>
                  <a:gd name="connsiteX53-1113" fmla="*/ 496023 w 539684"/>
                  <a:gd name="connsiteY53-1114" fmla="*/ 129008 h 548293"/>
                  <a:gd name="connsiteX54-1115" fmla="*/ 503485 w 539684"/>
                  <a:gd name="connsiteY54-1116" fmla="*/ 134749 h 548293"/>
                  <a:gd name="connsiteX55-1117" fmla="*/ 498990 w 539684"/>
                  <a:gd name="connsiteY55-1118" fmla="*/ 151441 h 548293"/>
                  <a:gd name="connsiteX56-1119" fmla="*/ 461766 w 539684"/>
                  <a:gd name="connsiteY56-1120" fmla="*/ 172968 h 548293"/>
                  <a:gd name="connsiteX57-1121" fmla="*/ 455658 w 539684"/>
                  <a:gd name="connsiteY57-1122" fmla="*/ 174579 h 548293"/>
                  <a:gd name="connsiteX58-1123" fmla="*/ 445055 w 539684"/>
                  <a:gd name="connsiteY58-1124" fmla="*/ 168478 h 548293"/>
                  <a:gd name="connsiteX59-1125" fmla="*/ 449550 w 539684"/>
                  <a:gd name="connsiteY59-1126" fmla="*/ 151671 h 548293"/>
                  <a:gd name="connsiteX60-1127" fmla="*/ 486659 w 539684"/>
                  <a:gd name="connsiteY60-1128" fmla="*/ 130260 h 548293"/>
                  <a:gd name="connsiteX61-1129" fmla="*/ 496023 w 539684"/>
                  <a:gd name="connsiteY61-1130" fmla="*/ 129008 h 548293"/>
                  <a:gd name="connsiteX62-1131" fmla="*/ 43604 w 539684"/>
                  <a:gd name="connsiteY62-1132" fmla="*/ 129008 h 548293"/>
                  <a:gd name="connsiteX63-1133" fmla="*/ 52910 w 539684"/>
                  <a:gd name="connsiteY63-1134" fmla="*/ 130260 h 548293"/>
                  <a:gd name="connsiteX64-1135" fmla="*/ 90134 w 539684"/>
                  <a:gd name="connsiteY64-1136" fmla="*/ 151671 h 548293"/>
                  <a:gd name="connsiteX65-1137" fmla="*/ 94629 w 539684"/>
                  <a:gd name="connsiteY65-1138" fmla="*/ 168478 h 548293"/>
                  <a:gd name="connsiteX66-1139" fmla="*/ 84026 w 539684"/>
                  <a:gd name="connsiteY66-1140" fmla="*/ 174579 h 548293"/>
                  <a:gd name="connsiteX67-1141" fmla="*/ 77918 w 539684"/>
                  <a:gd name="connsiteY67-1142" fmla="*/ 172968 h 548293"/>
                  <a:gd name="connsiteX68-1143" fmla="*/ 40694 w 539684"/>
                  <a:gd name="connsiteY68-1144" fmla="*/ 151441 h 548293"/>
                  <a:gd name="connsiteX69-1145" fmla="*/ 36199 w 539684"/>
                  <a:gd name="connsiteY69-1146" fmla="*/ 134749 h 548293"/>
                  <a:gd name="connsiteX70-1147" fmla="*/ 43604 w 539684"/>
                  <a:gd name="connsiteY70-1148" fmla="*/ 129008 h 548293"/>
                  <a:gd name="connsiteX71-1149" fmla="*/ 267591 w 539684"/>
                  <a:gd name="connsiteY71-1150" fmla="*/ 115653 h 548293"/>
                  <a:gd name="connsiteX72-1151" fmla="*/ 425015 w 539684"/>
                  <a:gd name="connsiteY72-1152" fmla="*/ 270629 h 548293"/>
                  <a:gd name="connsiteX73-1153" fmla="*/ 409572 w 539684"/>
                  <a:gd name="connsiteY73-1154" fmla="*/ 338165 h 548293"/>
                  <a:gd name="connsiteX74-1155" fmla="*/ 365434 w 539684"/>
                  <a:gd name="connsiteY74-1156" fmla="*/ 488539 h 548293"/>
                  <a:gd name="connsiteX75-1157" fmla="*/ 365434 w 539684"/>
                  <a:gd name="connsiteY75-1158" fmla="*/ 492336 h 548293"/>
                  <a:gd name="connsiteX76-1159" fmla="*/ 334318 w 539684"/>
                  <a:gd name="connsiteY76-1160" fmla="*/ 492336 h 548293"/>
                  <a:gd name="connsiteX77-1161" fmla="*/ 334318 w 539684"/>
                  <a:gd name="connsiteY77-1162" fmla="*/ 387293 h 548293"/>
                  <a:gd name="connsiteX78-1163" fmla="*/ 334202 w 539684"/>
                  <a:gd name="connsiteY78-1164" fmla="*/ 383151 h 548293"/>
                  <a:gd name="connsiteX79-1165" fmla="*/ 349530 w 539684"/>
                  <a:gd name="connsiteY79-1166" fmla="*/ 274541 h 548293"/>
                  <a:gd name="connsiteX80-1167" fmla="*/ 346418 w 539684"/>
                  <a:gd name="connsiteY80-1168" fmla="*/ 264531 h 548293"/>
                  <a:gd name="connsiteX81-1169" fmla="*/ 329016 w 539684"/>
                  <a:gd name="connsiteY81-1170" fmla="*/ 263726 h 548293"/>
                  <a:gd name="connsiteX82-1171" fmla="*/ 301358 w 539684"/>
                  <a:gd name="connsiteY82-1172" fmla="*/ 289268 h 548293"/>
                  <a:gd name="connsiteX83-1173" fmla="*/ 278885 w 539684"/>
                  <a:gd name="connsiteY83-1174" fmla="*/ 264531 h 548293"/>
                  <a:gd name="connsiteX84-1175" fmla="*/ 269781 w 539684"/>
                  <a:gd name="connsiteY84-1176" fmla="*/ 260505 h 548293"/>
                  <a:gd name="connsiteX85-1177" fmla="*/ 260676 w 539684"/>
                  <a:gd name="connsiteY85-1178" fmla="*/ 264531 h 548293"/>
                  <a:gd name="connsiteX86-1179" fmla="*/ 238319 w 539684"/>
                  <a:gd name="connsiteY86-1180" fmla="*/ 289268 h 548293"/>
                  <a:gd name="connsiteX87-1181" fmla="*/ 210660 w 539684"/>
                  <a:gd name="connsiteY87-1182" fmla="*/ 263841 h 548293"/>
                  <a:gd name="connsiteX88-1183" fmla="*/ 200519 w 539684"/>
                  <a:gd name="connsiteY88-1184" fmla="*/ 260620 h 548293"/>
                  <a:gd name="connsiteX89-1185" fmla="*/ 190032 w 539684"/>
                  <a:gd name="connsiteY89-1186" fmla="*/ 274541 h 548293"/>
                  <a:gd name="connsiteX90-1187" fmla="*/ 205474 w 539684"/>
                  <a:gd name="connsiteY90-1188" fmla="*/ 383151 h 548293"/>
                  <a:gd name="connsiteX91-1189" fmla="*/ 205359 w 539684"/>
                  <a:gd name="connsiteY91-1190" fmla="*/ 387293 h 548293"/>
                  <a:gd name="connsiteX92-1191" fmla="*/ 205359 w 539684"/>
                  <a:gd name="connsiteY92-1192" fmla="*/ 492336 h 548293"/>
                  <a:gd name="connsiteX93-1193" fmla="*/ 174243 w 539684"/>
                  <a:gd name="connsiteY93-1194" fmla="*/ 492336 h 548293"/>
                  <a:gd name="connsiteX94-1195" fmla="*/ 174243 w 539684"/>
                  <a:gd name="connsiteY94-1196" fmla="*/ 489230 h 548293"/>
                  <a:gd name="connsiteX95-1197" fmla="*/ 131257 w 539684"/>
                  <a:gd name="connsiteY95-1198" fmla="*/ 340466 h 548293"/>
                  <a:gd name="connsiteX96-1199" fmla="*/ 114662 w 539684"/>
                  <a:gd name="connsiteY96-1200" fmla="*/ 271089 h 548293"/>
                  <a:gd name="connsiteX97-1201" fmla="*/ 267591 w 539684"/>
                  <a:gd name="connsiteY97-1202" fmla="*/ 115653 h 548293"/>
                  <a:gd name="connsiteX98-1203" fmla="*/ 395400 w 539684"/>
                  <a:gd name="connsiteY98-1204" fmla="*/ 34872 h 548293"/>
                  <a:gd name="connsiteX99-1205" fmla="*/ 404717 w 539684"/>
                  <a:gd name="connsiteY99-1206" fmla="*/ 36123 h 548293"/>
                  <a:gd name="connsiteX100-1207" fmla="*/ 409210 w 539684"/>
                  <a:gd name="connsiteY100-1208" fmla="*/ 52806 h 548293"/>
                  <a:gd name="connsiteX101-1209" fmla="*/ 387782 w 539684"/>
                  <a:gd name="connsiteY101-1210" fmla="*/ 89968 h 548293"/>
                  <a:gd name="connsiteX102-1211" fmla="*/ 377068 w 539684"/>
                  <a:gd name="connsiteY102-1212" fmla="*/ 96181 h 548293"/>
                  <a:gd name="connsiteX103-1213" fmla="*/ 370963 w 539684"/>
                  <a:gd name="connsiteY103-1214" fmla="*/ 94455 h 548293"/>
                  <a:gd name="connsiteX104-1215" fmla="*/ 366470 w 539684"/>
                  <a:gd name="connsiteY104-1216" fmla="*/ 77772 h 548293"/>
                  <a:gd name="connsiteX105-1217" fmla="*/ 387898 w 539684"/>
                  <a:gd name="connsiteY105-1218" fmla="*/ 40610 h 548293"/>
                  <a:gd name="connsiteX106-1219" fmla="*/ 395400 w 539684"/>
                  <a:gd name="connsiteY106-1220" fmla="*/ 34872 h 548293"/>
                  <a:gd name="connsiteX107-1221" fmla="*/ 144269 w 539684"/>
                  <a:gd name="connsiteY107-1222" fmla="*/ 34872 h 548293"/>
                  <a:gd name="connsiteX108-1223" fmla="*/ 151671 w 539684"/>
                  <a:gd name="connsiteY108-1224" fmla="*/ 40610 h 548293"/>
                  <a:gd name="connsiteX109-1225" fmla="*/ 173214 w 539684"/>
                  <a:gd name="connsiteY109-1226" fmla="*/ 77772 h 548293"/>
                  <a:gd name="connsiteX110-1227" fmla="*/ 168721 w 539684"/>
                  <a:gd name="connsiteY110-1228" fmla="*/ 94455 h 548293"/>
                  <a:gd name="connsiteX111-1229" fmla="*/ 162500 w 539684"/>
                  <a:gd name="connsiteY111-1230" fmla="*/ 96181 h 548293"/>
                  <a:gd name="connsiteX112-1231" fmla="*/ 151902 w 539684"/>
                  <a:gd name="connsiteY112-1232" fmla="*/ 89968 h 548293"/>
                  <a:gd name="connsiteX113-1233" fmla="*/ 130474 w 539684"/>
                  <a:gd name="connsiteY113-1234" fmla="*/ 52806 h 548293"/>
                  <a:gd name="connsiteX114-1235" fmla="*/ 134967 w 539684"/>
                  <a:gd name="connsiteY114-1236" fmla="*/ 36123 h 548293"/>
                  <a:gd name="connsiteX115-1237" fmla="*/ 144269 w 539684"/>
                  <a:gd name="connsiteY115-1238" fmla="*/ 34872 h 548293"/>
                  <a:gd name="connsiteX116-1239" fmla="*/ 269785 w 539684"/>
                  <a:gd name="connsiteY116-1240" fmla="*/ 0 h 548293"/>
                  <a:gd name="connsiteX117-1241" fmla="*/ 282121 w 539684"/>
                  <a:gd name="connsiteY117-1242" fmla="*/ 12318 h 548293"/>
                  <a:gd name="connsiteX118-1243" fmla="*/ 282121 w 539684"/>
                  <a:gd name="connsiteY118-1244" fmla="*/ 55258 h 548293"/>
                  <a:gd name="connsiteX119-1245" fmla="*/ 269785 w 539684"/>
                  <a:gd name="connsiteY119-1246" fmla="*/ 67461 h 548293"/>
                  <a:gd name="connsiteX120-1247" fmla="*/ 257564 w 539684"/>
                  <a:gd name="connsiteY120-1248" fmla="*/ 55258 h 548293"/>
                  <a:gd name="connsiteX121-1249" fmla="*/ 257564 w 539684"/>
                  <a:gd name="connsiteY121-1250" fmla="*/ 12318 h 548293"/>
                  <a:gd name="connsiteX122-1251" fmla="*/ 269785 w 539684"/>
                  <a:gd name="connsiteY122-1252" fmla="*/ 0 h 548293"/>
                  <a:gd name="connsiteX0-1253" fmla="*/ 229902 w 539684"/>
                  <a:gd name="connsiteY0-1254" fmla="*/ 399471 h 492336"/>
                  <a:gd name="connsiteX1-1255" fmla="*/ 309641 w 539684"/>
                  <a:gd name="connsiteY1-1256" fmla="*/ 399471 h 492336"/>
                  <a:gd name="connsiteX2-1257" fmla="*/ 309641 w 539684"/>
                  <a:gd name="connsiteY2-1258" fmla="*/ 480127 h 492336"/>
                  <a:gd name="connsiteX3-1259" fmla="*/ 229902 w 539684"/>
                  <a:gd name="connsiteY3-1260" fmla="*/ 480127 h 492336"/>
                  <a:gd name="connsiteX4-1261" fmla="*/ 229902 w 539684"/>
                  <a:gd name="connsiteY4-1262" fmla="*/ 399471 h 492336"/>
                  <a:gd name="connsiteX5-1263" fmla="*/ 452459 w 539684"/>
                  <a:gd name="connsiteY5-1264" fmla="*/ 364695 h 492336"/>
                  <a:gd name="connsiteX6-1265" fmla="*/ 461766 w 539684"/>
                  <a:gd name="connsiteY6-1266" fmla="*/ 365904 h 492336"/>
                  <a:gd name="connsiteX7-1267" fmla="*/ 498990 w 539684"/>
                  <a:gd name="connsiteY7-1268" fmla="*/ 387430 h 492336"/>
                  <a:gd name="connsiteX8-1269" fmla="*/ 503485 w 539684"/>
                  <a:gd name="connsiteY8-1270" fmla="*/ 404122 h 492336"/>
                  <a:gd name="connsiteX9-1271" fmla="*/ 492882 w 539684"/>
                  <a:gd name="connsiteY9-1272" fmla="*/ 410338 h 492336"/>
                  <a:gd name="connsiteX10-1273" fmla="*/ 486659 w 539684"/>
                  <a:gd name="connsiteY10-1274" fmla="*/ 408612 h 492336"/>
                  <a:gd name="connsiteX11-1275" fmla="*/ 449550 w 539684"/>
                  <a:gd name="connsiteY11-1276" fmla="*/ 387200 h 492336"/>
                  <a:gd name="connsiteX12-1277" fmla="*/ 445055 w 539684"/>
                  <a:gd name="connsiteY12-1278" fmla="*/ 370393 h 492336"/>
                  <a:gd name="connsiteX13-1279" fmla="*/ 452459 w 539684"/>
                  <a:gd name="connsiteY13-1280" fmla="*/ 364695 h 492336"/>
                  <a:gd name="connsiteX14-1281" fmla="*/ 87225 w 539684"/>
                  <a:gd name="connsiteY14-1282" fmla="*/ 364695 h 492336"/>
                  <a:gd name="connsiteX15-1283" fmla="*/ 94629 w 539684"/>
                  <a:gd name="connsiteY15-1284" fmla="*/ 370393 h 492336"/>
                  <a:gd name="connsiteX16-1285" fmla="*/ 90134 w 539684"/>
                  <a:gd name="connsiteY16-1286" fmla="*/ 387200 h 492336"/>
                  <a:gd name="connsiteX17-1287" fmla="*/ 52910 w 539684"/>
                  <a:gd name="connsiteY17-1288" fmla="*/ 408612 h 492336"/>
                  <a:gd name="connsiteX18-1289" fmla="*/ 46802 w 539684"/>
                  <a:gd name="connsiteY18-1290" fmla="*/ 410338 h 492336"/>
                  <a:gd name="connsiteX19-1291" fmla="*/ 36199 w 539684"/>
                  <a:gd name="connsiteY19-1292" fmla="*/ 404122 h 492336"/>
                  <a:gd name="connsiteX20-1293" fmla="*/ 40694 w 539684"/>
                  <a:gd name="connsiteY20-1294" fmla="*/ 387430 h 492336"/>
                  <a:gd name="connsiteX21-1295" fmla="*/ 77918 w 539684"/>
                  <a:gd name="connsiteY21-1296" fmla="*/ 365904 h 492336"/>
                  <a:gd name="connsiteX22-1297" fmla="*/ 87225 w 539684"/>
                  <a:gd name="connsiteY22-1298" fmla="*/ 364695 h 492336"/>
                  <a:gd name="connsiteX23-1299" fmla="*/ 269784 w 539684"/>
                  <a:gd name="connsiteY23-1300" fmla="*/ 291082 h 492336"/>
                  <a:gd name="connsiteX24-1301" fmla="*/ 291446 w 539684"/>
                  <a:gd name="connsiteY24-1302" fmla="*/ 314906 h 492336"/>
                  <a:gd name="connsiteX25-1303" fmla="*/ 299973 w 539684"/>
                  <a:gd name="connsiteY25-1304" fmla="*/ 318934 h 492336"/>
                  <a:gd name="connsiteX26-1305" fmla="*/ 300549 w 539684"/>
                  <a:gd name="connsiteY26-1306" fmla="*/ 318934 h 492336"/>
                  <a:gd name="connsiteX27-1307" fmla="*/ 308845 w 539684"/>
                  <a:gd name="connsiteY27-1308" fmla="*/ 315712 h 492336"/>
                  <a:gd name="connsiteX28-1309" fmla="*/ 320367 w 539684"/>
                  <a:gd name="connsiteY28-1310" fmla="*/ 305123 h 492336"/>
                  <a:gd name="connsiteX29-1311" fmla="*/ 310458 w 539684"/>
                  <a:gd name="connsiteY29-1312" fmla="*/ 374984 h 492336"/>
                  <a:gd name="connsiteX30-1313" fmla="*/ 229111 w 539684"/>
                  <a:gd name="connsiteY30-1314" fmla="*/ 374984 h 492336"/>
                  <a:gd name="connsiteX31-1315" fmla="*/ 219317 w 539684"/>
                  <a:gd name="connsiteY31-1316" fmla="*/ 305123 h 492336"/>
                  <a:gd name="connsiteX32-1317" fmla="*/ 230839 w 539684"/>
                  <a:gd name="connsiteY32-1318" fmla="*/ 315712 h 492336"/>
                  <a:gd name="connsiteX33-1319" fmla="*/ 239711 w 539684"/>
                  <a:gd name="connsiteY33-1320" fmla="*/ 318934 h 492336"/>
                  <a:gd name="connsiteX34-1321" fmla="*/ 248238 w 539684"/>
                  <a:gd name="connsiteY34-1322" fmla="*/ 314906 h 492336"/>
                  <a:gd name="connsiteX35-1323" fmla="*/ 269784 w 539684"/>
                  <a:gd name="connsiteY35-1324" fmla="*/ 291082 h 492336"/>
                  <a:gd name="connsiteX36-1325" fmla="*/ 484369 w 539684"/>
                  <a:gd name="connsiteY36-1326" fmla="*/ 257141 h 492336"/>
                  <a:gd name="connsiteX37-1327" fmla="*/ 527353 w 539684"/>
                  <a:gd name="connsiteY37-1328" fmla="*/ 257141 h 492336"/>
                  <a:gd name="connsiteX38-1329" fmla="*/ 539684 w 539684"/>
                  <a:gd name="connsiteY38-1330" fmla="*/ 269477 h 492336"/>
                  <a:gd name="connsiteX39-1331" fmla="*/ 527353 w 539684"/>
                  <a:gd name="connsiteY39-1332" fmla="*/ 281698 h 492336"/>
                  <a:gd name="connsiteX40-1333" fmla="*/ 484369 w 539684"/>
                  <a:gd name="connsiteY40-1334" fmla="*/ 281698 h 492336"/>
                  <a:gd name="connsiteX41-1335" fmla="*/ 472153 w 539684"/>
                  <a:gd name="connsiteY41-1336" fmla="*/ 269477 h 492336"/>
                  <a:gd name="connsiteX42-1337" fmla="*/ 484369 w 539684"/>
                  <a:gd name="connsiteY42-1338" fmla="*/ 257141 h 492336"/>
                  <a:gd name="connsiteX43-1339" fmla="*/ 12331 w 539684"/>
                  <a:gd name="connsiteY43-1340" fmla="*/ 257141 h 492336"/>
                  <a:gd name="connsiteX44-1341" fmla="*/ 55200 w 539684"/>
                  <a:gd name="connsiteY44-1342" fmla="*/ 257141 h 492336"/>
                  <a:gd name="connsiteX45-1343" fmla="*/ 67531 w 539684"/>
                  <a:gd name="connsiteY45-1344" fmla="*/ 269477 h 492336"/>
                  <a:gd name="connsiteX46-1345" fmla="*/ 55200 w 539684"/>
                  <a:gd name="connsiteY46-1346" fmla="*/ 281698 h 492336"/>
                  <a:gd name="connsiteX47-1347" fmla="*/ 12331 w 539684"/>
                  <a:gd name="connsiteY47-1348" fmla="*/ 281698 h 492336"/>
                  <a:gd name="connsiteX48-1349" fmla="*/ 0 w 539684"/>
                  <a:gd name="connsiteY48-1350" fmla="*/ 269477 h 492336"/>
                  <a:gd name="connsiteX49-1351" fmla="*/ 12331 w 539684"/>
                  <a:gd name="connsiteY49-1352" fmla="*/ 257141 h 492336"/>
                  <a:gd name="connsiteX50-1353" fmla="*/ 496023 w 539684"/>
                  <a:gd name="connsiteY50-1354" fmla="*/ 129008 h 492336"/>
                  <a:gd name="connsiteX51-1355" fmla="*/ 503485 w 539684"/>
                  <a:gd name="connsiteY51-1356" fmla="*/ 134749 h 492336"/>
                  <a:gd name="connsiteX52-1357" fmla="*/ 498990 w 539684"/>
                  <a:gd name="connsiteY52-1358" fmla="*/ 151441 h 492336"/>
                  <a:gd name="connsiteX53-1359" fmla="*/ 461766 w 539684"/>
                  <a:gd name="connsiteY53-1360" fmla="*/ 172968 h 492336"/>
                  <a:gd name="connsiteX54-1361" fmla="*/ 455658 w 539684"/>
                  <a:gd name="connsiteY54-1362" fmla="*/ 174579 h 492336"/>
                  <a:gd name="connsiteX55-1363" fmla="*/ 445055 w 539684"/>
                  <a:gd name="connsiteY55-1364" fmla="*/ 168478 h 492336"/>
                  <a:gd name="connsiteX56-1365" fmla="*/ 449550 w 539684"/>
                  <a:gd name="connsiteY56-1366" fmla="*/ 151671 h 492336"/>
                  <a:gd name="connsiteX57-1367" fmla="*/ 486659 w 539684"/>
                  <a:gd name="connsiteY57-1368" fmla="*/ 130260 h 492336"/>
                  <a:gd name="connsiteX58-1369" fmla="*/ 496023 w 539684"/>
                  <a:gd name="connsiteY58-1370" fmla="*/ 129008 h 492336"/>
                  <a:gd name="connsiteX59-1371" fmla="*/ 43604 w 539684"/>
                  <a:gd name="connsiteY59-1372" fmla="*/ 129008 h 492336"/>
                  <a:gd name="connsiteX60-1373" fmla="*/ 52910 w 539684"/>
                  <a:gd name="connsiteY60-1374" fmla="*/ 130260 h 492336"/>
                  <a:gd name="connsiteX61-1375" fmla="*/ 90134 w 539684"/>
                  <a:gd name="connsiteY61-1376" fmla="*/ 151671 h 492336"/>
                  <a:gd name="connsiteX62-1377" fmla="*/ 94629 w 539684"/>
                  <a:gd name="connsiteY62-1378" fmla="*/ 168478 h 492336"/>
                  <a:gd name="connsiteX63-1379" fmla="*/ 84026 w 539684"/>
                  <a:gd name="connsiteY63-1380" fmla="*/ 174579 h 492336"/>
                  <a:gd name="connsiteX64-1381" fmla="*/ 77918 w 539684"/>
                  <a:gd name="connsiteY64-1382" fmla="*/ 172968 h 492336"/>
                  <a:gd name="connsiteX65-1383" fmla="*/ 40694 w 539684"/>
                  <a:gd name="connsiteY65-1384" fmla="*/ 151441 h 492336"/>
                  <a:gd name="connsiteX66-1385" fmla="*/ 36199 w 539684"/>
                  <a:gd name="connsiteY66-1386" fmla="*/ 134749 h 492336"/>
                  <a:gd name="connsiteX67-1387" fmla="*/ 43604 w 539684"/>
                  <a:gd name="connsiteY67-1388" fmla="*/ 129008 h 492336"/>
                  <a:gd name="connsiteX68-1389" fmla="*/ 267591 w 539684"/>
                  <a:gd name="connsiteY68-1390" fmla="*/ 115653 h 492336"/>
                  <a:gd name="connsiteX69-1391" fmla="*/ 425015 w 539684"/>
                  <a:gd name="connsiteY69-1392" fmla="*/ 270629 h 492336"/>
                  <a:gd name="connsiteX70-1393" fmla="*/ 409572 w 539684"/>
                  <a:gd name="connsiteY70-1394" fmla="*/ 338165 h 492336"/>
                  <a:gd name="connsiteX71-1395" fmla="*/ 365434 w 539684"/>
                  <a:gd name="connsiteY71-1396" fmla="*/ 488539 h 492336"/>
                  <a:gd name="connsiteX72-1397" fmla="*/ 365434 w 539684"/>
                  <a:gd name="connsiteY72-1398" fmla="*/ 492336 h 492336"/>
                  <a:gd name="connsiteX73-1399" fmla="*/ 334318 w 539684"/>
                  <a:gd name="connsiteY73-1400" fmla="*/ 492336 h 492336"/>
                  <a:gd name="connsiteX74-1401" fmla="*/ 334318 w 539684"/>
                  <a:gd name="connsiteY74-1402" fmla="*/ 387293 h 492336"/>
                  <a:gd name="connsiteX75-1403" fmla="*/ 334202 w 539684"/>
                  <a:gd name="connsiteY75-1404" fmla="*/ 383151 h 492336"/>
                  <a:gd name="connsiteX76-1405" fmla="*/ 349530 w 539684"/>
                  <a:gd name="connsiteY76-1406" fmla="*/ 274541 h 492336"/>
                  <a:gd name="connsiteX77-1407" fmla="*/ 346418 w 539684"/>
                  <a:gd name="connsiteY77-1408" fmla="*/ 264531 h 492336"/>
                  <a:gd name="connsiteX78-1409" fmla="*/ 329016 w 539684"/>
                  <a:gd name="connsiteY78-1410" fmla="*/ 263726 h 492336"/>
                  <a:gd name="connsiteX79-1411" fmla="*/ 301358 w 539684"/>
                  <a:gd name="connsiteY79-1412" fmla="*/ 289268 h 492336"/>
                  <a:gd name="connsiteX80-1413" fmla="*/ 278885 w 539684"/>
                  <a:gd name="connsiteY80-1414" fmla="*/ 264531 h 492336"/>
                  <a:gd name="connsiteX81-1415" fmla="*/ 269781 w 539684"/>
                  <a:gd name="connsiteY81-1416" fmla="*/ 260505 h 492336"/>
                  <a:gd name="connsiteX82-1417" fmla="*/ 260676 w 539684"/>
                  <a:gd name="connsiteY82-1418" fmla="*/ 264531 h 492336"/>
                  <a:gd name="connsiteX83-1419" fmla="*/ 238319 w 539684"/>
                  <a:gd name="connsiteY83-1420" fmla="*/ 289268 h 492336"/>
                  <a:gd name="connsiteX84-1421" fmla="*/ 210660 w 539684"/>
                  <a:gd name="connsiteY84-1422" fmla="*/ 263841 h 492336"/>
                  <a:gd name="connsiteX85-1423" fmla="*/ 200519 w 539684"/>
                  <a:gd name="connsiteY85-1424" fmla="*/ 260620 h 492336"/>
                  <a:gd name="connsiteX86-1425" fmla="*/ 190032 w 539684"/>
                  <a:gd name="connsiteY86-1426" fmla="*/ 274541 h 492336"/>
                  <a:gd name="connsiteX87-1427" fmla="*/ 205474 w 539684"/>
                  <a:gd name="connsiteY87-1428" fmla="*/ 383151 h 492336"/>
                  <a:gd name="connsiteX88-1429" fmla="*/ 205359 w 539684"/>
                  <a:gd name="connsiteY88-1430" fmla="*/ 387293 h 492336"/>
                  <a:gd name="connsiteX89-1431" fmla="*/ 205359 w 539684"/>
                  <a:gd name="connsiteY89-1432" fmla="*/ 492336 h 492336"/>
                  <a:gd name="connsiteX90-1433" fmla="*/ 174243 w 539684"/>
                  <a:gd name="connsiteY90-1434" fmla="*/ 492336 h 492336"/>
                  <a:gd name="connsiteX91-1435" fmla="*/ 174243 w 539684"/>
                  <a:gd name="connsiteY91-1436" fmla="*/ 489230 h 492336"/>
                  <a:gd name="connsiteX92-1437" fmla="*/ 131257 w 539684"/>
                  <a:gd name="connsiteY92-1438" fmla="*/ 340466 h 492336"/>
                  <a:gd name="connsiteX93-1439" fmla="*/ 114662 w 539684"/>
                  <a:gd name="connsiteY93-1440" fmla="*/ 271089 h 492336"/>
                  <a:gd name="connsiteX94-1441" fmla="*/ 267591 w 539684"/>
                  <a:gd name="connsiteY94-1442" fmla="*/ 115653 h 492336"/>
                  <a:gd name="connsiteX95-1443" fmla="*/ 395400 w 539684"/>
                  <a:gd name="connsiteY95-1444" fmla="*/ 34872 h 492336"/>
                  <a:gd name="connsiteX96-1445" fmla="*/ 404717 w 539684"/>
                  <a:gd name="connsiteY96-1446" fmla="*/ 36123 h 492336"/>
                  <a:gd name="connsiteX97-1447" fmla="*/ 409210 w 539684"/>
                  <a:gd name="connsiteY97-1448" fmla="*/ 52806 h 492336"/>
                  <a:gd name="connsiteX98-1449" fmla="*/ 387782 w 539684"/>
                  <a:gd name="connsiteY98-1450" fmla="*/ 89968 h 492336"/>
                  <a:gd name="connsiteX99-1451" fmla="*/ 377068 w 539684"/>
                  <a:gd name="connsiteY99-1452" fmla="*/ 96181 h 492336"/>
                  <a:gd name="connsiteX100-1453" fmla="*/ 370963 w 539684"/>
                  <a:gd name="connsiteY100-1454" fmla="*/ 94455 h 492336"/>
                  <a:gd name="connsiteX101-1455" fmla="*/ 366470 w 539684"/>
                  <a:gd name="connsiteY101-1456" fmla="*/ 77772 h 492336"/>
                  <a:gd name="connsiteX102-1457" fmla="*/ 387898 w 539684"/>
                  <a:gd name="connsiteY102-1458" fmla="*/ 40610 h 492336"/>
                  <a:gd name="connsiteX103-1459" fmla="*/ 395400 w 539684"/>
                  <a:gd name="connsiteY103-1460" fmla="*/ 34872 h 492336"/>
                  <a:gd name="connsiteX104-1461" fmla="*/ 144269 w 539684"/>
                  <a:gd name="connsiteY104-1462" fmla="*/ 34872 h 492336"/>
                  <a:gd name="connsiteX105-1463" fmla="*/ 151671 w 539684"/>
                  <a:gd name="connsiteY105-1464" fmla="*/ 40610 h 492336"/>
                  <a:gd name="connsiteX106-1465" fmla="*/ 173214 w 539684"/>
                  <a:gd name="connsiteY106-1466" fmla="*/ 77772 h 492336"/>
                  <a:gd name="connsiteX107-1467" fmla="*/ 168721 w 539684"/>
                  <a:gd name="connsiteY107-1468" fmla="*/ 94455 h 492336"/>
                  <a:gd name="connsiteX108-1469" fmla="*/ 162500 w 539684"/>
                  <a:gd name="connsiteY108-1470" fmla="*/ 96181 h 492336"/>
                  <a:gd name="connsiteX109-1471" fmla="*/ 151902 w 539684"/>
                  <a:gd name="connsiteY109-1472" fmla="*/ 89968 h 492336"/>
                  <a:gd name="connsiteX110-1473" fmla="*/ 130474 w 539684"/>
                  <a:gd name="connsiteY110-1474" fmla="*/ 52806 h 492336"/>
                  <a:gd name="connsiteX111-1475" fmla="*/ 134967 w 539684"/>
                  <a:gd name="connsiteY111-1476" fmla="*/ 36123 h 492336"/>
                  <a:gd name="connsiteX112-1477" fmla="*/ 144269 w 539684"/>
                  <a:gd name="connsiteY112-1478" fmla="*/ 34872 h 492336"/>
                  <a:gd name="connsiteX113-1479" fmla="*/ 269785 w 539684"/>
                  <a:gd name="connsiteY113-1480" fmla="*/ 0 h 492336"/>
                  <a:gd name="connsiteX114-1481" fmla="*/ 282121 w 539684"/>
                  <a:gd name="connsiteY114-1482" fmla="*/ 12318 h 492336"/>
                  <a:gd name="connsiteX115-1483" fmla="*/ 282121 w 539684"/>
                  <a:gd name="connsiteY115-1484" fmla="*/ 55258 h 492336"/>
                  <a:gd name="connsiteX116-1485" fmla="*/ 269785 w 539684"/>
                  <a:gd name="connsiteY116-1486" fmla="*/ 67461 h 492336"/>
                  <a:gd name="connsiteX117-1487" fmla="*/ 257564 w 539684"/>
                  <a:gd name="connsiteY117-1488" fmla="*/ 55258 h 492336"/>
                  <a:gd name="connsiteX118-1489" fmla="*/ 257564 w 539684"/>
                  <a:gd name="connsiteY118-1490" fmla="*/ 12318 h 492336"/>
                  <a:gd name="connsiteX119-1491" fmla="*/ 269785 w 539684"/>
                  <a:gd name="connsiteY119-1492" fmla="*/ 0 h 492336"/>
                  <a:gd name="connsiteX0-1493" fmla="*/ 229902 w 539684"/>
                  <a:gd name="connsiteY0-1494" fmla="*/ 480127 h 492336"/>
                  <a:gd name="connsiteX1-1495" fmla="*/ 309641 w 539684"/>
                  <a:gd name="connsiteY1-1496" fmla="*/ 399471 h 492336"/>
                  <a:gd name="connsiteX2-1497" fmla="*/ 309641 w 539684"/>
                  <a:gd name="connsiteY2-1498" fmla="*/ 480127 h 492336"/>
                  <a:gd name="connsiteX3-1499" fmla="*/ 229902 w 539684"/>
                  <a:gd name="connsiteY3-1500" fmla="*/ 480127 h 492336"/>
                  <a:gd name="connsiteX4-1501" fmla="*/ 452459 w 539684"/>
                  <a:gd name="connsiteY4-1502" fmla="*/ 364695 h 492336"/>
                  <a:gd name="connsiteX5-1503" fmla="*/ 461766 w 539684"/>
                  <a:gd name="connsiteY5-1504" fmla="*/ 365904 h 492336"/>
                  <a:gd name="connsiteX6-1505" fmla="*/ 498990 w 539684"/>
                  <a:gd name="connsiteY6-1506" fmla="*/ 387430 h 492336"/>
                  <a:gd name="connsiteX7-1507" fmla="*/ 503485 w 539684"/>
                  <a:gd name="connsiteY7-1508" fmla="*/ 404122 h 492336"/>
                  <a:gd name="connsiteX8-1509" fmla="*/ 492882 w 539684"/>
                  <a:gd name="connsiteY8-1510" fmla="*/ 410338 h 492336"/>
                  <a:gd name="connsiteX9-1511" fmla="*/ 486659 w 539684"/>
                  <a:gd name="connsiteY9-1512" fmla="*/ 408612 h 492336"/>
                  <a:gd name="connsiteX10-1513" fmla="*/ 449550 w 539684"/>
                  <a:gd name="connsiteY10-1514" fmla="*/ 387200 h 492336"/>
                  <a:gd name="connsiteX11-1515" fmla="*/ 445055 w 539684"/>
                  <a:gd name="connsiteY11-1516" fmla="*/ 370393 h 492336"/>
                  <a:gd name="connsiteX12-1517" fmla="*/ 452459 w 539684"/>
                  <a:gd name="connsiteY12-1518" fmla="*/ 364695 h 492336"/>
                  <a:gd name="connsiteX13-1519" fmla="*/ 87225 w 539684"/>
                  <a:gd name="connsiteY13-1520" fmla="*/ 364695 h 492336"/>
                  <a:gd name="connsiteX14-1521" fmla="*/ 94629 w 539684"/>
                  <a:gd name="connsiteY14-1522" fmla="*/ 370393 h 492336"/>
                  <a:gd name="connsiteX15-1523" fmla="*/ 90134 w 539684"/>
                  <a:gd name="connsiteY15-1524" fmla="*/ 387200 h 492336"/>
                  <a:gd name="connsiteX16-1525" fmla="*/ 52910 w 539684"/>
                  <a:gd name="connsiteY16-1526" fmla="*/ 408612 h 492336"/>
                  <a:gd name="connsiteX17-1527" fmla="*/ 46802 w 539684"/>
                  <a:gd name="connsiteY17-1528" fmla="*/ 410338 h 492336"/>
                  <a:gd name="connsiteX18-1529" fmla="*/ 36199 w 539684"/>
                  <a:gd name="connsiteY18-1530" fmla="*/ 404122 h 492336"/>
                  <a:gd name="connsiteX19-1531" fmla="*/ 40694 w 539684"/>
                  <a:gd name="connsiteY19-1532" fmla="*/ 387430 h 492336"/>
                  <a:gd name="connsiteX20-1533" fmla="*/ 77918 w 539684"/>
                  <a:gd name="connsiteY20-1534" fmla="*/ 365904 h 492336"/>
                  <a:gd name="connsiteX21-1535" fmla="*/ 87225 w 539684"/>
                  <a:gd name="connsiteY21-1536" fmla="*/ 364695 h 492336"/>
                  <a:gd name="connsiteX22-1537" fmla="*/ 269784 w 539684"/>
                  <a:gd name="connsiteY22-1538" fmla="*/ 291082 h 492336"/>
                  <a:gd name="connsiteX23-1539" fmla="*/ 291446 w 539684"/>
                  <a:gd name="connsiteY23-1540" fmla="*/ 314906 h 492336"/>
                  <a:gd name="connsiteX24-1541" fmla="*/ 299973 w 539684"/>
                  <a:gd name="connsiteY24-1542" fmla="*/ 318934 h 492336"/>
                  <a:gd name="connsiteX25-1543" fmla="*/ 300549 w 539684"/>
                  <a:gd name="connsiteY25-1544" fmla="*/ 318934 h 492336"/>
                  <a:gd name="connsiteX26-1545" fmla="*/ 308845 w 539684"/>
                  <a:gd name="connsiteY26-1546" fmla="*/ 315712 h 492336"/>
                  <a:gd name="connsiteX27-1547" fmla="*/ 320367 w 539684"/>
                  <a:gd name="connsiteY27-1548" fmla="*/ 305123 h 492336"/>
                  <a:gd name="connsiteX28-1549" fmla="*/ 310458 w 539684"/>
                  <a:gd name="connsiteY28-1550" fmla="*/ 374984 h 492336"/>
                  <a:gd name="connsiteX29-1551" fmla="*/ 229111 w 539684"/>
                  <a:gd name="connsiteY29-1552" fmla="*/ 374984 h 492336"/>
                  <a:gd name="connsiteX30-1553" fmla="*/ 219317 w 539684"/>
                  <a:gd name="connsiteY30-1554" fmla="*/ 305123 h 492336"/>
                  <a:gd name="connsiteX31-1555" fmla="*/ 230839 w 539684"/>
                  <a:gd name="connsiteY31-1556" fmla="*/ 315712 h 492336"/>
                  <a:gd name="connsiteX32-1557" fmla="*/ 239711 w 539684"/>
                  <a:gd name="connsiteY32-1558" fmla="*/ 318934 h 492336"/>
                  <a:gd name="connsiteX33-1559" fmla="*/ 248238 w 539684"/>
                  <a:gd name="connsiteY33-1560" fmla="*/ 314906 h 492336"/>
                  <a:gd name="connsiteX34-1561" fmla="*/ 269784 w 539684"/>
                  <a:gd name="connsiteY34-1562" fmla="*/ 291082 h 492336"/>
                  <a:gd name="connsiteX35-1563" fmla="*/ 484369 w 539684"/>
                  <a:gd name="connsiteY35-1564" fmla="*/ 257141 h 492336"/>
                  <a:gd name="connsiteX36-1565" fmla="*/ 527353 w 539684"/>
                  <a:gd name="connsiteY36-1566" fmla="*/ 257141 h 492336"/>
                  <a:gd name="connsiteX37-1567" fmla="*/ 539684 w 539684"/>
                  <a:gd name="connsiteY37-1568" fmla="*/ 269477 h 492336"/>
                  <a:gd name="connsiteX38-1569" fmla="*/ 527353 w 539684"/>
                  <a:gd name="connsiteY38-1570" fmla="*/ 281698 h 492336"/>
                  <a:gd name="connsiteX39-1571" fmla="*/ 484369 w 539684"/>
                  <a:gd name="connsiteY39-1572" fmla="*/ 281698 h 492336"/>
                  <a:gd name="connsiteX40-1573" fmla="*/ 472153 w 539684"/>
                  <a:gd name="connsiteY40-1574" fmla="*/ 269477 h 492336"/>
                  <a:gd name="connsiteX41-1575" fmla="*/ 484369 w 539684"/>
                  <a:gd name="connsiteY41-1576" fmla="*/ 257141 h 492336"/>
                  <a:gd name="connsiteX42-1577" fmla="*/ 12331 w 539684"/>
                  <a:gd name="connsiteY42-1578" fmla="*/ 257141 h 492336"/>
                  <a:gd name="connsiteX43-1579" fmla="*/ 55200 w 539684"/>
                  <a:gd name="connsiteY43-1580" fmla="*/ 257141 h 492336"/>
                  <a:gd name="connsiteX44-1581" fmla="*/ 67531 w 539684"/>
                  <a:gd name="connsiteY44-1582" fmla="*/ 269477 h 492336"/>
                  <a:gd name="connsiteX45-1583" fmla="*/ 55200 w 539684"/>
                  <a:gd name="connsiteY45-1584" fmla="*/ 281698 h 492336"/>
                  <a:gd name="connsiteX46-1585" fmla="*/ 12331 w 539684"/>
                  <a:gd name="connsiteY46-1586" fmla="*/ 281698 h 492336"/>
                  <a:gd name="connsiteX47-1587" fmla="*/ 0 w 539684"/>
                  <a:gd name="connsiteY47-1588" fmla="*/ 269477 h 492336"/>
                  <a:gd name="connsiteX48-1589" fmla="*/ 12331 w 539684"/>
                  <a:gd name="connsiteY48-1590" fmla="*/ 257141 h 492336"/>
                  <a:gd name="connsiteX49-1591" fmla="*/ 496023 w 539684"/>
                  <a:gd name="connsiteY49-1592" fmla="*/ 129008 h 492336"/>
                  <a:gd name="connsiteX50-1593" fmla="*/ 503485 w 539684"/>
                  <a:gd name="connsiteY50-1594" fmla="*/ 134749 h 492336"/>
                  <a:gd name="connsiteX51-1595" fmla="*/ 498990 w 539684"/>
                  <a:gd name="connsiteY51-1596" fmla="*/ 151441 h 492336"/>
                  <a:gd name="connsiteX52-1597" fmla="*/ 461766 w 539684"/>
                  <a:gd name="connsiteY52-1598" fmla="*/ 172968 h 492336"/>
                  <a:gd name="connsiteX53-1599" fmla="*/ 455658 w 539684"/>
                  <a:gd name="connsiteY53-1600" fmla="*/ 174579 h 492336"/>
                  <a:gd name="connsiteX54-1601" fmla="*/ 445055 w 539684"/>
                  <a:gd name="connsiteY54-1602" fmla="*/ 168478 h 492336"/>
                  <a:gd name="connsiteX55-1603" fmla="*/ 449550 w 539684"/>
                  <a:gd name="connsiteY55-1604" fmla="*/ 151671 h 492336"/>
                  <a:gd name="connsiteX56-1605" fmla="*/ 486659 w 539684"/>
                  <a:gd name="connsiteY56-1606" fmla="*/ 130260 h 492336"/>
                  <a:gd name="connsiteX57-1607" fmla="*/ 496023 w 539684"/>
                  <a:gd name="connsiteY57-1608" fmla="*/ 129008 h 492336"/>
                  <a:gd name="connsiteX58-1609" fmla="*/ 43604 w 539684"/>
                  <a:gd name="connsiteY58-1610" fmla="*/ 129008 h 492336"/>
                  <a:gd name="connsiteX59-1611" fmla="*/ 52910 w 539684"/>
                  <a:gd name="connsiteY59-1612" fmla="*/ 130260 h 492336"/>
                  <a:gd name="connsiteX60-1613" fmla="*/ 90134 w 539684"/>
                  <a:gd name="connsiteY60-1614" fmla="*/ 151671 h 492336"/>
                  <a:gd name="connsiteX61-1615" fmla="*/ 94629 w 539684"/>
                  <a:gd name="connsiteY61-1616" fmla="*/ 168478 h 492336"/>
                  <a:gd name="connsiteX62-1617" fmla="*/ 84026 w 539684"/>
                  <a:gd name="connsiteY62-1618" fmla="*/ 174579 h 492336"/>
                  <a:gd name="connsiteX63-1619" fmla="*/ 77918 w 539684"/>
                  <a:gd name="connsiteY63-1620" fmla="*/ 172968 h 492336"/>
                  <a:gd name="connsiteX64-1621" fmla="*/ 40694 w 539684"/>
                  <a:gd name="connsiteY64-1622" fmla="*/ 151441 h 492336"/>
                  <a:gd name="connsiteX65-1623" fmla="*/ 36199 w 539684"/>
                  <a:gd name="connsiteY65-1624" fmla="*/ 134749 h 492336"/>
                  <a:gd name="connsiteX66-1625" fmla="*/ 43604 w 539684"/>
                  <a:gd name="connsiteY66-1626" fmla="*/ 129008 h 492336"/>
                  <a:gd name="connsiteX67-1627" fmla="*/ 267591 w 539684"/>
                  <a:gd name="connsiteY67-1628" fmla="*/ 115653 h 492336"/>
                  <a:gd name="connsiteX68-1629" fmla="*/ 425015 w 539684"/>
                  <a:gd name="connsiteY68-1630" fmla="*/ 270629 h 492336"/>
                  <a:gd name="connsiteX69-1631" fmla="*/ 409572 w 539684"/>
                  <a:gd name="connsiteY69-1632" fmla="*/ 338165 h 492336"/>
                  <a:gd name="connsiteX70-1633" fmla="*/ 365434 w 539684"/>
                  <a:gd name="connsiteY70-1634" fmla="*/ 488539 h 492336"/>
                  <a:gd name="connsiteX71-1635" fmla="*/ 365434 w 539684"/>
                  <a:gd name="connsiteY71-1636" fmla="*/ 492336 h 492336"/>
                  <a:gd name="connsiteX72-1637" fmla="*/ 334318 w 539684"/>
                  <a:gd name="connsiteY72-1638" fmla="*/ 492336 h 492336"/>
                  <a:gd name="connsiteX73-1639" fmla="*/ 334318 w 539684"/>
                  <a:gd name="connsiteY73-1640" fmla="*/ 387293 h 492336"/>
                  <a:gd name="connsiteX74-1641" fmla="*/ 334202 w 539684"/>
                  <a:gd name="connsiteY74-1642" fmla="*/ 383151 h 492336"/>
                  <a:gd name="connsiteX75-1643" fmla="*/ 349530 w 539684"/>
                  <a:gd name="connsiteY75-1644" fmla="*/ 274541 h 492336"/>
                  <a:gd name="connsiteX76-1645" fmla="*/ 346418 w 539684"/>
                  <a:gd name="connsiteY76-1646" fmla="*/ 264531 h 492336"/>
                  <a:gd name="connsiteX77-1647" fmla="*/ 329016 w 539684"/>
                  <a:gd name="connsiteY77-1648" fmla="*/ 263726 h 492336"/>
                  <a:gd name="connsiteX78-1649" fmla="*/ 301358 w 539684"/>
                  <a:gd name="connsiteY78-1650" fmla="*/ 289268 h 492336"/>
                  <a:gd name="connsiteX79-1651" fmla="*/ 278885 w 539684"/>
                  <a:gd name="connsiteY79-1652" fmla="*/ 264531 h 492336"/>
                  <a:gd name="connsiteX80-1653" fmla="*/ 269781 w 539684"/>
                  <a:gd name="connsiteY80-1654" fmla="*/ 260505 h 492336"/>
                  <a:gd name="connsiteX81-1655" fmla="*/ 260676 w 539684"/>
                  <a:gd name="connsiteY81-1656" fmla="*/ 264531 h 492336"/>
                  <a:gd name="connsiteX82-1657" fmla="*/ 238319 w 539684"/>
                  <a:gd name="connsiteY82-1658" fmla="*/ 289268 h 492336"/>
                  <a:gd name="connsiteX83-1659" fmla="*/ 210660 w 539684"/>
                  <a:gd name="connsiteY83-1660" fmla="*/ 263841 h 492336"/>
                  <a:gd name="connsiteX84-1661" fmla="*/ 200519 w 539684"/>
                  <a:gd name="connsiteY84-1662" fmla="*/ 260620 h 492336"/>
                  <a:gd name="connsiteX85-1663" fmla="*/ 190032 w 539684"/>
                  <a:gd name="connsiteY85-1664" fmla="*/ 274541 h 492336"/>
                  <a:gd name="connsiteX86-1665" fmla="*/ 205474 w 539684"/>
                  <a:gd name="connsiteY86-1666" fmla="*/ 383151 h 492336"/>
                  <a:gd name="connsiteX87-1667" fmla="*/ 205359 w 539684"/>
                  <a:gd name="connsiteY87-1668" fmla="*/ 387293 h 492336"/>
                  <a:gd name="connsiteX88-1669" fmla="*/ 205359 w 539684"/>
                  <a:gd name="connsiteY88-1670" fmla="*/ 492336 h 492336"/>
                  <a:gd name="connsiteX89-1671" fmla="*/ 174243 w 539684"/>
                  <a:gd name="connsiteY89-1672" fmla="*/ 492336 h 492336"/>
                  <a:gd name="connsiteX90-1673" fmla="*/ 174243 w 539684"/>
                  <a:gd name="connsiteY90-1674" fmla="*/ 489230 h 492336"/>
                  <a:gd name="connsiteX91-1675" fmla="*/ 131257 w 539684"/>
                  <a:gd name="connsiteY91-1676" fmla="*/ 340466 h 492336"/>
                  <a:gd name="connsiteX92-1677" fmla="*/ 114662 w 539684"/>
                  <a:gd name="connsiteY92-1678" fmla="*/ 271089 h 492336"/>
                  <a:gd name="connsiteX93-1679" fmla="*/ 267591 w 539684"/>
                  <a:gd name="connsiteY93-1680" fmla="*/ 115653 h 492336"/>
                  <a:gd name="connsiteX94-1681" fmla="*/ 395400 w 539684"/>
                  <a:gd name="connsiteY94-1682" fmla="*/ 34872 h 492336"/>
                  <a:gd name="connsiteX95-1683" fmla="*/ 404717 w 539684"/>
                  <a:gd name="connsiteY95-1684" fmla="*/ 36123 h 492336"/>
                  <a:gd name="connsiteX96-1685" fmla="*/ 409210 w 539684"/>
                  <a:gd name="connsiteY96-1686" fmla="*/ 52806 h 492336"/>
                  <a:gd name="connsiteX97-1687" fmla="*/ 387782 w 539684"/>
                  <a:gd name="connsiteY97-1688" fmla="*/ 89968 h 492336"/>
                  <a:gd name="connsiteX98-1689" fmla="*/ 377068 w 539684"/>
                  <a:gd name="connsiteY98-1690" fmla="*/ 96181 h 492336"/>
                  <a:gd name="connsiteX99-1691" fmla="*/ 370963 w 539684"/>
                  <a:gd name="connsiteY99-1692" fmla="*/ 94455 h 492336"/>
                  <a:gd name="connsiteX100-1693" fmla="*/ 366470 w 539684"/>
                  <a:gd name="connsiteY100-1694" fmla="*/ 77772 h 492336"/>
                  <a:gd name="connsiteX101-1695" fmla="*/ 387898 w 539684"/>
                  <a:gd name="connsiteY101-1696" fmla="*/ 40610 h 492336"/>
                  <a:gd name="connsiteX102-1697" fmla="*/ 395400 w 539684"/>
                  <a:gd name="connsiteY102-1698" fmla="*/ 34872 h 492336"/>
                  <a:gd name="connsiteX103-1699" fmla="*/ 144269 w 539684"/>
                  <a:gd name="connsiteY103-1700" fmla="*/ 34872 h 492336"/>
                  <a:gd name="connsiteX104-1701" fmla="*/ 151671 w 539684"/>
                  <a:gd name="connsiteY104-1702" fmla="*/ 40610 h 492336"/>
                  <a:gd name="connsiteX105-1703" fmla="*/ 173214 w 539684"/>
                  <a:gd name="connsiteY105-1704" fmla="*/ 77772 h 492336"/>
                  <a:gd name="connsiteX106-1705" fmla="*/ 168721 w 539684"/>
                  <a:gd name="connsiteY106-1706" fmla="*/ 94455 h 492336"/>
                  <a:gd name="connsiteX107-1707" fmla="*/ 162500 w 539684"/>
                  <a:gd name="connsiteY107-1708" fmla="*/ 96181 h 492336"/>
                  <a:gd name="connsiteX108-1709" fmla="*/ 151902 w 539684"/>
                  <a:gd name="connsiteY108-1710" fmla="*/ 89968 h 492336"/>
                  <a:gd name="connsiteX109-1711" fmla="*/ 130474 w 539684"/>
                  <a:gd name="connsiteY109-1712" fmla="*/ 52806 h 492336"/>
                  <a:gd name="connsiteX110-1713" fmla="*/ 134967 w 539684"/>
                  <a:gd name="connsiteY110-1714" fmla="*/ 36123 h 492336"/>
                  <a:gd name="connsiteX111-1715" fmla="*/ 144269 w 539684"/>
                  <a:gd name="connsiteY111-1716" fmla="*/ 34872 h 492336"/>
                  <a:gd name="connsiteX112-1717" fmla="*/ 269785 w 539684"/>
                  <a:gd name="connsiteY112-1718" fmla="*/ 0 h 492336"/>
                  <a:gd name="connsiteX113-1719" fmla="*/ 282121 w 539684"/>
                  <a:gd name="connsiteY113-1720" fmla="*/ 12318 h 492336"/>
                  <a:gd name="connsiteX114-1721" fmla="*/ 282121 w 539684"/>
                  <a:gd name="connsiteY114-1722" fmla="*/ 55258 h 492336"/>
                  <a:gd name="connsiteX115-1723" fmla="*/ 269785 w 539684"/>
                  <a:gd name="connsiteY115-1724" fmla="*/ 67461 h 492336"/>
                  <a:gd name="connsiteX116-1725" fmla="*/ 257564 w 539684"/>
                  <a:gd name="connsiteY116-1726" fmla="*/ 55258 h 492336"/>
                  <a:gd name="connsiteX117-1727" fmla="*/ 257564 w 539684"/>
                  <a:gd name="connsiteY117-1728" fmla="*/ 12318 h 492336"/>
                  <a:gd name="connsiteX118-1729" fmla="*/ 269785 w 539684"/>
                  <a:gd name="connsiteY118-1730" fmla="*/ 0 h 492336"/>
                  <a:gd name="connsiteX0-1731" fmla="*/ 309641 w 539684"/>
                  <a:gd name="connsiteY0-1732" fmla="*/ 480127 h 492336"/>
                  <a:gd name="connsiteX1-1733" fmla="*/ 309641 w 539684"/>
                  <a:gd name="connsiteY1-1734" fmla="*/ 399471 h 492336"/>
                  <a:gd name="connsiteX2-1735" fmla="*/ 309641 w 539684"/>
                  <a:gd name="connsiteY2-1736" fmla="*/ 480127 h 492336"/>
                  <a:gd name="connsiteX3-1737" fmla="*/ 452459 w 539684"/>
                  <a:gd name="connsiteY3-1738" fmla="*/ 364695 h 492336"/>
                  <a:gd name="connsiteX4-1739" fmla="*/ 461766 w 539684"/>
                  <a:gd name="connsiteY4-1740" fmla="*/ 365904 h 492336"/>
                  <a:gd name="connsiteX5-1741" fmla="*/ 498990 w 539684"/>
                  <a:gd name="connsiteY5-1742" fmla="*/ 387430 h 492336"/>
                  <a:gd name="connsiteX6-1743" fmla="*/ 503485 w 539684"/>
                  <a:gd name="connsiteY6-1744" fmla="*/ 404122 h 492336"/>
                  <a:gd name="connsiteX7-1745" fmla="*/ 492882 w 539684"/>
                  <a:gd name="connsiteY7-1746" fmla="*/ 410338 h 492336"/>
                  <a:gd name="connsiteX8-1747" fmla="*/ 486659 w 539684"/>
                  <a:gd name="connsiteY8-1748" fmla="*/ 408612 h 492336"/>
                  <a:gd name="connsiteX9-1749" fmla="*/ 449550 w 539684"/>
                  <a:gd name="connsiteY9-1750" fmla="*/ 387200 h 492336"/>
                  <a:gd name="connsiteX10-1751" fmla="*/ 445055 w 539684"/>
                  <a:gd name="connsiteY10-1752" fmla="*/ 370393 h 492336"/>
                  <a:gd name="connsiteX11-1753" fmla="*/ 452459 w 539684"/>
                  <a:gd name="connsiteY11-1754" fmla="*/ 364695 h 492336"/>
                  <a:gd name="connsiteX12-1755" fmla="*/ 87225 w 539684"/>
                  <a:gd name="connsiteY12-1756" fmla="*/ 364695 h 492336"/>
                  <a:gd name="connsiteX13-1757" fmla="*/ 94629 w 539684"/>
                  <a:gd name="connsiteY13-1758" fmla="*/ 370393 h 492336"/>
                  <a:gd name="connsiteX14-1759" fmla="*/ 90134 w 539684"/>
                  <a:gd name="connsiteY14-1760" fmla="*/ 387200 h 492336"/>
                  <a:gd name="connsiteX15-1761" fmla="*/ 52910 w 539684"/>
                  <a:gd name="connsiteY15-1762" fmla="*/ 408612 h 492336"/>
                  <a:gd name="connsiteX16-1763" fmla="*/ 46802 w 539684"/>
                  <a:gd name="connsiteY16-1764" fmla="*/ 410338 h 492336"/>
                  <a:gd name="connsiteX17-1765" fmla="*/ 36199 w 539684"/>
                  <a:gd name="connsiteY17-1766" fmla="*/ 404122 h 492336"/>
                  <a:gd name="connsiteX18-1767" fmla="*/ 40694 w 539684"/>
                  <a:gd name="connsiteY18-1768" fmla="*/ 387430 h 492336"/>
                  <a:gd name="connsiteX19-1769" fmla="*/ 77918 w 539684"/>
                  <a:gd name="connsiteY19-1770" fmla="*/ 365904 h 492336"/>
                  <a:gd name="connsiteX20-1771" fmla="*/ 87225 w 539684"/>
                  <a:gd name="connsiteY20-1772" fmla="*/ 364695 h 492336"/>
                  <a:gd name="connsiteX21-1773" fmla="*/ 269784 w 539684"/>
                  <a:gd name="connsiteY21-1774" fmla="*/ 291082 h 492336"/>
                  <a:gd name="connsiteX22-1775" fmla="*/ 291446 w 539684"/>
                  <a:gd name="connsiteY22-1776" fmla="*/ 314906 h 492336"/>
                  <a:gd name="connsiteX23-1777" fmla="*/ 299973 w 539684"/>
                  <a:gd name="connsiteY23-1778" fmla="*/ 318934 h 492336"/>
                  <a:gd name="connsiteX24-1779" fmla="*/ 300549 w 539684"/>
                  <a:gd name="connsiteY24-1780" fmla="*/ 318934 h 492336"/>
                  <a:gd name="connsiteX25-1781" fmla="*/ 308845 w 539684"/>
                  <a:gd name="connsiteY25-1782" fmla="*/ 315712 h 492336"/>
                  <a:gd name="connsiteX26-1783" fmla="*/ 320367 w 539684"/>
                  <a:gd name="connsiteY26-1784" fmla="*/ 305123 h 492336"/>
                  <a:gd name="connsiteX27-1785" fmla="*/ 310458 w 539684"/>
                  <a:gd name="connsiteY27-1786" fmla="*/ 374984 h 492336"/>
                  <a:gd name="connsiteX28-1787" fmla="*/ 229111 w 539684"/>
                  <a:gd name="connsiteY28-1788" fmla="*/ 374984 h 492336"/>
                  <a:gd name="connsiteX29-1789" fmla="*/ 219317 w 539684"/>
                  <a:gd name="connsiteY29-1790" fmla="*/ 305123 h 492336"/>
                  <a:gd name="connsiteX30-1791" fmla="*/ 230839 w 539684"/>
                  <a:gd name="connsiteY30-1792" fmla="*/ 315712 h 492336"/>
                  <a:gd name="connsiteX31-1793" fmla="*/ 239711 w 539684"/>
                  <a:gd name="connsiteY31-1794" fmla="*/ 318934 h 492336"/>
                  <a:gd name="connsiteX32-1795" fmla="*/ 248238 w 539684"/>
                  <a:gd name="connsiteY32-1796" fmla="*/ 314906 h 492336"/>
                  <a:gd name="connsiteX33-1797" fmla="*/ 269784 w 539684"/>
                  <a:gd name="connsiteY33-1798" fmla="*/ 291082 h 492336"/>
                  <a:gd name="connsiteX34-1799" fmla="*/ 484369 w 539684"/>
                  <a:gd name="connsiteY34-1800" fmla="*/ 257141 h 492336"/>
                  <a:gd name="connsiteX35-1801" fmla="*/ 527353 w 539684"/>
                  <a:gd name="connsiteY35-1802" fmla="*/ 257141 h 492336"/>
                  <a:gd name="connsiteX36-1803" fmla="*/ 539684 w 539684"/>
                  <a:gd name="connsiteY36-1804" fmla="*/ 269477 h 492336"/>
                  <a:gd name="connsiteX37-1805" fmla="*/ 527353 w 539684"/>
                  <a:gd name="connsiteY37-1806" fmla="*/ 281698 h 492336"/>
                  <a:gd name="connsiteX38-1807" fmla="*/ 484369 w 539684"/>
                  <a:gd name="connsiteY38-1808" fmla="*/ 281698 h 492336"/>
                  <a:gd name="connsiteX39-1809" fmla="*/ 472153 w 539684"/>
                  <a:gd name="connsiteY39-1810" fmla="*/ 269477 h 492336"/>
                  <a:gd name="connsiteX40-1811" fmla="*/ 484369 w 539684"/>
                  <a:gd name="connsiteY40-1812" fmla="*/ 257141 h 492336"/>
                  <a:gd name="connsiteX41-1813" fmla="*/ 12331 w 539684"/>
                  <a:gd name="connsiteY41-1814" fmla="*/ 257141 h 492336"/>
                  <a:gd name="connsiteX42-1815" fmla="*/ 55200 w 539684"/>
                  <a:gd name="connsiteY42-1816" fmla="*/ 257141 h 492336"/>
                  <a:gd name="connsiteX43-1817" fmla="*/ 67531 w 539684"/>
                  <a:gd name="connsiteY43-1818" fmla="*/ 269477 h 492336"/>
                  <a:gd name="connsiteX44-1819" fmla="*/ 55200 w 539684"/>
                  <a:gd name="connsiteY44-1820" fmla="*/ 281698 h 492336"/>
                  <a:gd name="connsiteX45-1821" fmla="*/ 12331 w 539684"/>
                  <a:gd name="connsiteY45-1822" fmla="*/ 281698 h 492336"/>
                  <a:gd name="connsiteX46-1823" fmla="*/ 0 w 539684"/>
                  <a:gd name="connsiteY46-1824" fmla="*/ 269477 h 492336"/>
                  <a:gd name="connsiteX47-1825" fmla="*/ 12331 w 539684"/>
                  <a:gd name="connsiteY47-1826" fmla="*/ 257141 h 492336"/>
                  <a:gd name="connsiteX48-1827" fmla="*/ 496023 w 539684"/>
                  <a:gd name="connsiteY48-1828" fmla="*/ 129008 h 492336"/>
                  <a:gd name="connsiteX49-1829" fmla="*/ 503485 w 539684"/>
                  <a:gd name="connsiteY49-1830" fmla="*/ 134749 h 492336"/>
                  <a:gd name="connsiteX50-1831" fmla="*/ 498990 w 539684"/>
                  <a:gd name="connsiteY50-1832" fmla="*/ 151441 h 492336"/>
                  <a:gd name="connsiteX51-1833" fmla="*/ 461766 w 539684"/>
                  <a:gd name="connsiteY51-1834" fmla="*/ 172968 h 492336"/>
                  <a:gd name="connsiteX52-1835" fmla="*/ 455658 w 539684"/>
                  <a:gd name="connsiteY52-1836" fmla="*/ 174579 h 492336"/>
                  <a:gd name="connsiteX53-1837" fmla="*/ 445055 w 539684"/>
                  <a:gd name="connsiteY53-1838" fmla="*/ 168478 h 492336"/>
                  <a:gd name="connsiteX54-1839" fmla="*/ 449550 w 539684"/>
                  <a:gd name="connsiteY54-1840" fmla="*/ 151671 h 492336"/>
                  <a:gd name="connsiteX55-1841" fmla="*/ 486659 w 539684"/>
                  <a:gd name="connsiteY55-1842" fmla="*/ 130260 h 492336"/>
                  <a:gd name="connsiteX56-1843" fmla="*/ 496023 w 539684"/>
                  <a:gd name="connsiteY56-1844" fmla="*/ 129008 h 492336"/>
                  <a:gd name="connsiteX57-1845" fmla="*/ 43604 w 539684"/>
                  <a:gd name="connsiteY57-1846" fmla="*/ 129008 h 492336"/>
                  <a:gd name="connsiteX58-1847" fmla="*/ 52910 w 539684"/>
                  <a:gd name="connsiteY58-1848" fmla="*/ 130260 h 492336"/>
                  <a:gd name="connsiteX59-1849" fmla="*/ 90134 w 539684"/>
                  <a:gd name="connsiteY59-1850" fmla="*/ 151671 h 492336"/>
                  <a:gd name="connsiteX60-1851" fmla="*/ 94629 w 539684"/>
                  <a:gd name="connsiteY60-1852" fmla="*/ 168478 h 492336"/>
                  <a:gd name="connsiteX61-1853" fmla="*/ 84026 w 539684"/>
                  <a:gd name="connsiteY61-1854" fmla="*/ 174579 h 492336"/>
                  <a:gd name="connsiteX62-1855" fmla="*/ 77918 w 539684"/>
                  <a:gd name="connsiteY62-1856" fmla="*/ 172968 h 492336"/>
                  <a:gd name="connsiteX63-1857" fmla="*/ 40694 w 539684"/>
                  <a:gd name="connsiteY63-1858" fmla="*/ 151441 h 492336"/>
                  <a:gd name="connsiteX64-1859" fmla="*/ 36199 w 539684"/>
                  <a:gd name="connsiteY64-1860" fmla="*/ 134749 h 492336"/>
                  <a:gd name="connsiteX65-1861" fmla="*/ 43604 w 539684"/>
                  <a:gd name="connsiteY65-1862" fmla="*/ 129008 h 492336"/>
                  <a:gd name="connsiteX66-1863" fmla="*/ 267591 w 539684"/>
                  <a:gd name="connsiteY66-1864" fmla="*/ 115653 h 492336"/>
                  <a:gd name="connsiteX67-1865" fmla="*/ 425015 w 539684"/>
                  <a:gd name="connsiteY67-1866" fmla="*/ 270629 h 492336"/>
                  <a:gd name="connsiteX68-1867" fmla="*/ 409572 w 539684"/>
                  <a:gd name="connsiteY68-1868" fmla="*/ 338165 h 492336"/>
                  <a:gd name="connsiteX69-1869" fmla="*/ 365434 w 539684"/>
                  <a:gd name="connsiteY69-1870" fmla="*/ 488539 h 492336"/>
                  <a:gd name="connsiteX70-1871" fmla="*/ 365434 w 539684"/>
                  <a:gd name="connsiteY70-1872" fmla="*/ 492336 h 492336"/>
                  <a:gd name="connsiteX71-1873" fmla="*/ 334318 w 539684"/>
                  <a:gd name="connsiteY71-1874" fmla="*/ 492336 h 492336"/>
                  <a:gd name="connsiteX72-1875" fmla="*/ 334318 w 539684"/>
                  <a:gd name="connsiteY72-1876" fmla="*/ 387293 h 492336"/>
                  <a:gd name="connsiteX73-1877" fmla="*/ 334202 w 539684"/>
                  <a:gd name="connsiteY73-1878" fmla="*/ 383151 h 492336"/>
                  <a:gd name="connsiteX74-1879" fmla="*/ 349530 w 539684"/>
                  <a:gd name="connsiteY74-1880" fmla="*/ 274541 h 492336"/>
                  <a:gd name="connsiteX75-1881" fmla="*/ 346418 w 539684"/>
                  <a:gd name="connsiteY75-1882" fmla="*/ 264531 h 492336"/>
                  <a:gd name="connsiteX76-1883" fmla="*/ 329016 w 539684"/>
                  <a:gd name="connsiteY76-1884" fmla="*/ 263726 h 492336"/>
                  <a:gd name="connsiteX77-1885" fmla="*/ 301358 w 539684"/>
                  <a:gd name="connsiteY77-1886" fmla="*/ 289268 h 492336"/>
                  <a:gd name="connsiteX78-1887" fmla="*/ 278885 w 539684"/>
                  <a:gd name="connsiteY78-1888" fmla="*/ 264531 h 492336"/>
                  <a:gd name="connsiteX79-1889" fmla="*/ 269781 w 539684"/>
                  <a:gd name="connsiteY79-1890" fmla="*/ 260505 h 492336"/>
                  <a:gd name="connsiteX80-1891" fmla="*/ 260676 w 539684"/>
                  <a:gd name="connsiteY80-1892" fmla="*/ 264531 h 492336"/>
                  <a:gd name="connsiteX81-1893" fmla="*/ 238319 w 539684"/>
                  <a:gd name="connsiteY81-1894" fmla="*/ 289268 h 492336"/>
                  <a:gd name="connsiteX82-1895" fmla="*/ 210660 w 539684"/>
                  <a:gd name="connsiteY82-1896" fmla="*/ 263841 h 492336"/>
                  <a:gd name="connsiteX83-1897" fmla="*/ 200519 w 539684"/>
                  <a:gd name="connsiteY83-1898" fmla="*/ 260620 h 492336"/>
                  <a:gd name="connsiteX84-1899" fmla="*/ 190032 w 539684"/>
                  <a:gd name="connsiteY84-1900" fmla="*/ 274541 h 492336"/>
                  <a:gd name="connsiteX85-1901" fmla="*/ 205474 w 539684"/>
                  <a:gd name="connsiteY85-1902" fmla="*/ 383151 h 492336"/>
                  <a:gd name="connsiteX86-1903" fmla="*/ 205359 w 539684"/>
                  <a:gd name="connsiteY86-1904" fmla="*/ 387293 h 492336"/>
                  <a:gd name="connsiteX87-1905" fmla="*/ 205359 w 539684"/>
                  <a:gd name="connsiteY87-1906" fmla="*/ 492336 h 492336"/>
                  <a:gd name="connsiteX88-1907" fmla="*/ 174243 w 539684"/>
                  <a:gd name="connsiteY88-1908" fmla="*/ 492336 h 492336"/>
                  <a:gd name="connsiteX89-1909" fmla="*/ 174243 w 539684"/>
                  <a:gd name="connsiteY89-1910" fmla="*/ 489230 h 492336"/>
                  <a:gd name="connsiteX90-1911" fmla="*/ 131257 w 539684"/>
                  <a:gd name="connsiteY90-1912" fmla="*/ 340466 h 492336"/>
                  <a:gd name="connsiteX91-1913" fmla="*/ 114662 w 539684"/>
                  <a:gd name="connsiteY91-1914" fmla="*/ 271089 h 492336"/>
                  <a:gd name="connsiteX92-1915" fmla="*/ 267591 w 539684"/>
                  <a:gd name="connsiteY92-1916" fmla="*/ 115653 h 492336"/>
                  <a:gd name="connsiteX93-1917" fmla="*/ 395400 w 539684"/>
                  <a:gd name="connsiteY93-1918" fmla="*/ 34872 h 492336"/>
                  <a:gd name="connsiteX94-1919" fmla="*/ 404717 w 539684"/>
                  <a:gd name="connsiteY94-1920" fmla="*/ 36123 h 492336"/>
                  <a:gd name="connsiteX95-1921" fmla="*/ 409210 w 539684"/>
                  <a:gd name="connsiteY95-1922" fmla="*/ 52806 h 492336"/>
                  <a:gd name="connsiteX96-1923" fmla="*/ 387782 w 539684"/>
                  <a:gd name="connsiteY96-1924" fmla="*/ 89968 h 492336"/>
                  <a:gd name="connsiteX97-1925" fmla="*/ 377068 w 539684"/>
                  <a:gd name="connsiteY97-1926" fmla="*/ 96181 h 492336"/>
                  <a:gd name="connsiteX98-1927" fmla="*/ 370963 w 539684"/>
                  <a:gd name="connsiteY98-1928" fmla="*/ 94455 h 492336"/>
                  <a:gd name="connsiteX99-1929" fmla="*/ 366470 w 539684"/>
                  <a:gd name="connsiteY99-1930" fmla="*/ 77772 h 492336"/>
                  <a:gd name="connsiteX100-1931" fmla="*/ 387898 w 539684"/>
                  <a:gd name="connsiteY100-1932" fmla="*/ 40610 h 492336"/>
                  <a:gd name="connsiteX101-1933" fmla="*/ 395400 w 539684"/>
                  <a:gd name="connsiteY101-1934" fmla="*/ 34872 h 492336"/>
                  <a:gd name="connsiteX102-1935" fmla="*/ 144269 w 539684"/>
                  <a:gd name="connsiteY102-1936" fmla="*/ 34872 h 492336"/>
                  <a:gd name="connsiteX103-1937" fmla="*/ 151671 w 539684"/>
                  <a:gd name="connsiteY103-1938" fmla="*/ 40610 h 492336"/>
                  <a:gd name="connsiteX104-1939" fmla="*/ 173214 w 539684"/>
                  <a:gd name="connsiteY104-1940" fmla="*/ 77772 h 492336"/>
                  <a:gd name="connsiteX105-1941" fmla="*/ 168721 w 539684"/>
                  <a:gd name="connsiteY105-1942" fmla="*/ 94455 h 492336"/>
                  <a:gd name="connsiteX106-1943" fmla="*/ 162500 w 539684"/>
                  <a:gd name="connsiteY106-1944" fmla="*/ 96181 h 492336"/>
                  <a:gd name="connsiteX107-1945" fmla="*/ 151902 w 539684"/>
                  <a:gd name="connsiteY107-1946" fmla="*/ 89968 h 492336"/>
                  <a:gd name="connsiteX108-1947" fmla="*/ 130474 w 539684"/>
                  <a:gd name="connsiteY108-1948" fmla="*/ 52806 h 492336"/>
                  <a:gd name="connsiteX109-1949" fmla="*/ 134967 w 539684"/>
                  <a:gd name="connsiteY109-1950" fmla="*/ 36123 h 492336"/>
                  <a:gd name="connsiteX110-1951" fmla="*/ 144269 w 539684"/>
                  <a:gd name="connsiteY110-1952" fmla="*/ 34872 h 492336"/>
                  <a:gd name="connsiteX111-1953" fmla="*/ 269785 w 539684"/>
                  <a:gd name="connsiteY111-1954" fmla="*/ 0 h 492336"/>
                  <a:gd name="connsiteX112-1955" fmla="*/ 282121 w 539684"/>
                  <a:gd name="connsiteY112-1956" fmla="*/ 12318 h 492336"/>
                  <a:gd name="connsiteX113-1957" fmla="*/ 282121 w 539684"/>
                  <a:gd name="connsiteY113-1958" fmla="*/ 55258 h 492336"/>
                  <a:gd name="connsiteX114-1959" fmla="*/ 269785 w 539684"/>
                  <a:gd name="connsiteY114-1960" fmla="*/ 67461 h 492336"/>
                  <a:gd name="connsiteX115-1961" fmla="*/ 257564 w 539684"/>
                  <a:gd name="connsiteY115-1962" fmla="*/ 55258 h 492336"/>
                  <a:gd name="connsiteX116-1963" fmla="*/ 257564 w 539684"/>
                  <a:gd name="connsiteY116-1964" fmla="*/ 12318 h 492336"/>
                  <a:gd name="connsiteX117-1965" fmla="*/ 269785 w 539684"/>
                  <a:gd name="connsiteY117-1966" fmla="*/ 0 h 492336"/>
                  <a:gd name="connsiteX0-1967" fmla="*/ 452459 w 539684"/>
                  <a:gd name="connsiteY0-1968" fmla="*/ 364695 h 492336"/>
                  <a:gd name="connsiteX1-1969" fmla="*/ 461766 w 539684"/>
                  <a:gd name="connsiteY1-1970" fmla="*/ 365904 h 492336"/>
                  <a:gd name="connsiteX2-1971" fmla="*/ 498990 w 539684"/>
                  <a:gd name="connsiteY2-1972" fmla="*/ 387430 h 492336"/>
                  <a:gd name="connsiteX3-1973" fmla="*/ 503485 w 539684"/>
                  <a:gd name="connsiteY3-1974" fmla="*/ 404122 h 492336"/>
                  <a:gd name="connsiteX4-1975" fmla="*/ 492882 w 539684"/>
                  <a:gd name="connsiteY4-1976" fmla="*/ 410338 h 492336"/>
                  <a:gd name="connsiteX5-1977" fmla="*/ 486659 w 539684"/>
                  <a:gd name="connsiteY5-1978" fmla="*/ 408612 h 492336"/>
                  <a:gd name="connsiteX6-1979" fmla="*/ 449550 w 539684"/>
                  <a:gd name="connsiteY6-1980" fmla="*/ 387200 h 492336"/>
                  <a:gd name="connsiteX7-1981" fmla="*/ 445055 w 539684"/>
                  <a:gd name="connsiteY7-1982" fmla="*/ 370393 h 492336"/>
                  <a:gd name="connsiteX8-1983" fmla="*/ 452459 w 539684"/>
                  <a:gd name="connsiteY8-1984" fmla="*/ 364695 h 492336"/>
                  <a:gd name="connsiteX9-1985" fmla="*/ 87225 w 539684"/>
                  <a:gd name="connsiteY9-1986" fmla="*/ 364695 h 492336"/>
                  <a:gd name="connsiteX10-1987" fmla="*/ 94629 w 539684"/>
                  <a:gd name="connsiteY10-1988" fmla="*/ 370393 h 492336"/>
                  <a:gd name="connsiteX11-1989" fmla="*/ 90134 w 539684"/>
                  <a:gd name="connsiteY11-1990" fmla="*/ 387200 h 492336"/>
                  <a:gd name="connsiteX12-1991" fmla="*/ 52910 w 539684"/>
                  <a:gd name="connsiteY12-1992" fmla="*/ 408612 h 492336"/>
                  <a:gd name="connsiteX13-1993" fmla="*/ 46802 w 539684"/>
                  <a:gd name="connsiteY13-1994" fmla="*/ 410338 h 492336"/>
                  <a:gd name="connsiteX14-1995" fmla="*/ 36199 w 539684"/>
                  <a:gd name="connsiteY14-1996" fmla="*/ 404122 h 492336"/>
                  <a:gd name="connsiteX15-1997" fmla="*/ 40694 w 539684"/>
                  <a:gd name="connsiteY15-1998" fmla="*/ 387430 h 492336"/>
                  <a:gd name="connsiteX16-1999" fmla="*/ 77918 w 539684"/>
                  <a:gd name="connsiteY16-2000" fmla="*/ 365904 h 492336"/>
                  <a:gd name="connsiteX17-2001" fmla="*/ 87225 w 539684"/>
                  <a:gd name="connsiteY17-2002" fmla="*/ 364695 h 492336"/>
                  <a:gd name="connsiteX18-2003" fmla="*/ 269784 w 539684"/>
                  <a:gd name="connsiteY18-2004" fmla="*/ 291082 h 492336"/>
                  <a:gd name="connsiteX19-2005" fmla="*/ 291446 w 539684"/>
                  <a:gd name="connsiteY19-2006" fmla="*/ 314906 h 492336"/>
                  <a:gd name="connsiteX20-2007" fmla="*/ 299973 w 539684"/>
                  <a:gd name="connsiteY20-2008" fmla="*/ 318934 h 492336"/>
                  <a:gd name="connsiteX21-2009" fmla="*/ 300549 w 539684"/>
                  <a:gd name="connsiteY21-2010" fmla="*/ 318934 h 492336"/>
                  <a:gd name="connsiteX22-2011" fmla="*/ 308845 w 539684"/>
                  <a:gd name="connsiteY22-2012" fmla="*/ 315712 h 492336"/>
                  <a:gd name="connsiteX23-2013" fmla="*/ 320367 w 539684"/>
                  <a:gd name="connsiteY23-2014" fmla="*/ 305123 h 492336"/>
                  <a:gd name="connsiteX24-2015" fmla="*/ 310458 w 539684"/>
                  <a:gd name="connsiteY24-2016" fmla="*/ 374984 h 492336"/>
                  <a:gd name="connsiteX25-2017" fmla="*/ 229111 w 539684"/>
                  <a:gd name="connsiteY25-2018" fmla="*/ 374984 h 492336"/>
                  <a:gd name="connsiteX26-2019" fmla="*/ 219317 w 539684"/>
                  <a:gd name="connsiteY26-2020" fmla="*/ 305123 h 492336"/>
                  <a:gd name="connsiteX27-2021" fmla="*/ 230839 w 539684"/>
                  <a:gd name="connsiteY27-2022" fmla="*/ 315712 h 492336"/>
                  <a:gd name="connsiteX28-2023" fmla="*/ 239711 w 539684"/>
                  <a:gd name="connsiteY28-2024" fmla="*/ 318934 h 492336"/>
                  <a:gd name="connsiteX29-2025" fmla="*/ 248238 w 539684"/>
                  <a:gd name="connsiteY29-2026" fmla="*/ 314906 h 492336"/>
                  <a:gd name="connsiteX30-2027" fmla="*/ 269784 w 539684"/>
                  <a:gd name="connsiteY30-2028" fmla="*/ 291082 h 492336"/>
                  <a:gd name="connsiteX31-2029" fmla="*/ 484369 w 539684"/>
                  <a:gd name="connsiteY31-2030" fmla="*/ 257141 h 492336"/>
                  <a:gd name="connsiteX32-2031" fmla="*/ 527353 w 539684"/>
                  <a:gd name="connsiteY32-2032" fmla="*/ 257141 h 492336"/>
                  <a:gd name="connsiteX33-2033" fmla="*/ 539684 w 539684"/>
                  <a:gd name="connsiteY33-2034" fmla="*/ 269477 h 492336"/>
                  <a:gd name="connsiteX34-2035" fmla="*/ 527353 w 539684"/>
                  <a:gd name="connsiteY34-2036" fmla="*/ 281698 h 492336"/>
                  <a:gd name="connsiteX35-2037" fmla="*/ 484369 w 539684"/>
                  <a:gd name="connsiteY35-2038" fmla="*/ 281698 h 492336"/>
                  <a:gd name="connsiteX36-2039" fmla="*/ 472153 w 539684"/>
                  <a:gd name="connsiteY36-2040" fmla="*/ 269477 h 492336"/>
                  <a:gd name="connsiteX37-2041" fmla="*/ 484369 w 539684"/>
                  <a:gd name="connsiteY37-2042" fmla="*/ 257141 h 492336"/>
                  <a:gd name="connsiteX38-2043" fmla="*/ 12331 w 539684"/>
                  <a:gd name="connsiteY38-2044" fmla="*/ 257141 h 492336"/>
                  <a:gd name="connsiteX39-2045" fmla="*/ 55200 w 539684"/>
                  <a:gd name="connsiteY39-2046" fmla="*/ 257141 h 492336"/>
                  <a:gd name="connsiteX40-2047" fmla="*/ 67531 w 539684"/>
                  <a:gd name="connsiteY40-2048" fmla="*/ 269477 h 492336"/>
                  <a:gd name="connsiteX41-2049" fmla="*/ 55200 w 539684"/>
                  <a:gd name="connsiteY41-2050" fmla="*/ 281698 h 492336"/>
                  <a:gd name="connsiteX42-2051" fmla="*/ 12331 w 539684"/>
                  <a:gd name="connsiteY42-2052" fmla="*/ 281698 h 492336"/>
                  <a:gd name="connsiteX43-2053" fmla="*/ 0 w 539684"/>
                  <a:gd name="connsiteY43-2054" fmla="*/ 269477 h 492336"/>
                  <a:gd name="connsiteX44-2055" fmla="*/ 12331 w 539684"/>
                  <a:gd name="connsiteY44-2056" fmla="*/ 257141 h 492336"/>
                  <a:gd name="connsiteX45-2057" fmla="*/ 496023 w 539684"/>
                  <a:gd name="connsiteY45-2058" fmla="*/ 129008 h 492336"/>
                  <a:gd name="connsiteX46-2059" fmla="*/ 503485 w 539684"/>
                  <a:gd name="connsiteY46-2060" fmla="*/ 134749 h 492336"/>
                  <a:gd name="connsiteX47-2061" fmla="*/ 498990 w 539684"/>
                  <a:gd name="connsiteY47-2062" fmla="*/ 151441 h 492336"/>
                  <a:gd name="connsiteX48-2063" fmla="*/ 461766 w 539684"/>
                  <a:gd name="connsiteY48-2064" fmla="*/ 172968 h 492336"/>
                  <a:gd name="connsiteX49-2065" fmla="*/ 455658 w 539684"/>
                  <a:gd name="connsiteY49-2066" fmla="*/ 174579 h 492336"/>
                  <a:gd name="connsiteX50-2067" fmla="*/ 445055 w 539684"/>
                  <a:gd name="connsiteY50-2068" fmla="*/ 168478 h 492336"/>
                  <a:gd name="connsiteX51-2069" fmla="*/ 449550 w 539684"/>
                  <a:gd name="connsiteY51-2070" fmla="*/ 151671 h 492336"/>
                  <a:gd name="connsiteX52-2071" fmla="*/ 486659 w 539684"/>
                  <a:gd name="connsiteY52-2072" fmla="*/ 130260 h 492336"/>
                  <a:gd name="connsiteX53-2073" fmla="*/ 496023 w 539684"/>
                  <a:gd name="connsiteY53-2074" fmla="*/ 129008 h 492336"/>
                  <a:gd name="connsiteX54-2075" fmla="*/ 43604 w 539684"/>
                  <a:gd name="connsiteY54-2076" fmla="*/ 129008 h 492336"/>
                  <a:gd name="connsiteX55-2077" fmla="*/ 52910 w 539684"/>
                  <a:gd name="connsiteY55-2078" fmla="*/ 130260 h 492336"/>
                  <a:gd name="connsiteX56-2079" fmla="*/ 90134 w 539684"/>
                  <a:gd name="connsiteY56-2080" fmla="*/ 151671 h 492336"/>
                  <a:gd name="connsiteX57-2081" fmla="*/ 94629 w 539684"/>
                  <a:gd name="connsiteY57-2082" fmla="*/ 168478 h 492336"/>
                  <a:gd name="connsiteX58-2083" fmla="*/ 84026 w 539684"/>
                  <a:gd name="connsiteY58-2084" fmla="*/ 174579 h 492336"/>
                  <a:gd name="connsiteX59-2085" fmla="*/ 77918 w 539684"/>
                  <a:gd name="connsiteY59-2086" fmla="*/ 172968 h 492336"/>
                  <a:gd name="connsiteX60-2087" fmla="*/ 40694 w 539684"/>
                  <a:gd name="connsiteY60-2088" fmla="*/ 151441 h 492336"/>
                  <a:gd name="connsiteX61-2089" fmla="*/ 36199 w 539684"/>
                  <a:gd name="connsiteY61-2090" fmla="*/ 134749 h 492336"/>
                  <a:gd name="connsiteX62-2091" fmla="*/ 43604 w 539684"/>
                  <a:gd name="connsiteY62-2092" fmla="*/ 129008 h 492336"/>
                  <a:gd name="connsiteX63-2093" fmla="*/ 267591 w 539684"/>
                  <a:gd name="connsiteY63-2094" fmla="*/ 115653 h 492336"/>
                  <a:gd name="connsiteX64-2095" fmla="*/ 425015 w 539684"/>
                  <a:gd name="connsiteY64-2096" fmla="*/ 270629 h 492336"/>
                  <a:gd name="connsiteX65-2097" fmla="*/ 409572 w 539684"/>
                  <a:gd name="connsiteY65-2098" fmla="*/ 338165 h 492336"/>
                  <a:gd name="connsiteX66-2099" fmla="*/ 365434 w 539684"/>
                  <a:gd name="connsiteY66-2100" fmla="*/ 488539 h 492336"/>
                  <a:gd name="connsiteX67-2101" fmla="*/ 365434 w 539684"/>
                  <a:gd name="connsiteY67-2102" fmla="*/ 492336 h 492336"/>
                  <a:gd name="connsiteX68-2103" fmla="*/ 334318 w 539684"/>
                  <a:gd name="connsiteY68-2104" fmla="*/ 492336 h 492336"/>
                  <a:gd name="connsiteX69-2105" fmla="*/ 334318 w 539684"/>
                  <a:gd name="connsiteY69-2106" fmla="*/ 387293 h 492336"/>
                  <a:gd name="connsiteX70-2107" fmla="*/ 334202 w 539684"/>
                  <a:gd name="connsiteY70-2108" fmla="*/ 383151 h 492336"/>
                  <a:gd name="connsiteX71-2109" fmla="*/ 349530 w 539684"/>
                  <a:gd name="connsiteY71-2110" fmla="*/ 274541 h 492336"/>
                  <a:gd name="connsiteX72-2111" fmla="*/ 346418 w 539684"/>
                  <a:gd name="connsiteY72-2112" fmla="*/ 264531 h 492336"/>
                  <a:gd name="connsiteX73-2113" fmla="*/ 329016 w 539684"/>
                  <a:gd name="connsiteY73-2114" fmla="*/ 263726 h 492336"/>
                  <a:gd name="connsiteX74-2115" fmla="*/ 301358 w 539684"/>
                  <a:gd name="connsiteY74-2116" fmla="*/ 289268 h 492336"/>
                  <a:gd name="connsiteX75-2117" fmla="*/ 278885 w 539684"/>
                  <a:gd name="connsiteY75-2118" fmla="*/ 264531 h 492336"/>
                  <a:gd name="connsiteX76-2119" fmla="*/ 269781 w 539684"/>
                  <a:gd name="connsiteY76-2120" fmla="*/ 260505 h 492336"/>
                  <a:gd name="connsiteX77-2121" fmla="*/ 260676 w 539684"/>
                  <a:gd name="connsiteY77-2122" fmla="*/ 264531 h 492336"/>
                  <a:gd name="connsiteX78-2123" fmla="*/ 238319 w 539684"/>
                  <a:gd name="connsiteY78-2124" fmla="*/ 289268 h 492336"/>
                  <a:gd name="connsiteX79-2125" fmla="*/ 210660 w 539684"/>
                  <a:gd name="connsiteY79-2126" fmla="*/ 263841 h 492336"/>
                  <a:gd name="connsiteX80-2127" fmla="*/ 200519 w 539684"/>
                  <a:gd name="connsiteY80-2128" fmla="*/ 260620 h 492336"/>
                  <a:gd name="connsiteX81-2129" fmla="*/ 190032 w 539684"/>
                  <a:gd name="connsiteY81-2130" fmla="*/ 274541 h 492336"/>
                  <a:gd name="connsiteX82-2131" fmla="*/ 205474 w 539684"/>
                  <a:gd name="connsiteY82-2132" fmla="*/ 383151 h 492336"/>
                  <a:gd name="connsiteX83-2133" fmla="*/ 205359 w 539684"/>
                  <a:gd name="connsiteY83-2134" fmla="*/ 387293 h 492336"/>
                  <a:gd name="connsiteX84-2135" fmla="*/ 205359 w 539684"/>
                  <a:gd name="connsiteY84-2136" fmla="*/ 492336 h 492336"/>
                  <a:gd name="connsiteX85-2137" fmla="*/ 174243 w 539684"/>
                  <a:gd name="connsiteY85-2138" fmla="*/ 492336 h 492336"/>
                  <a:gd name="connsiteX86-2139" fmla="*/ 174243 w 539684"/>
                  <a:gd name="connsiteY86-2140" fmla="*/ 489230 h 492336"/>
                  <a:gd name="connsiteX87-2141" fmla="*/ 131257 w 539684"/>
                  <a:gd name="connsiteY87-2142" fmla="*/ 340466 h 492336"/>
                  <a:gd name="connsiteX88-2143" fmla="*/ 114662 w 539684"/>
                  <a:gd name="connsiteY88-2144" fmla="*/ 271089 h 492336"/>
                  <a:gd name="connsiteX89-2145" fmla="*/ 267591 w 539684"/>
                  <a:gd name="connsiteY89-2146" fmla="*/ 115653 h 492336"/>
                  <a:gd name="connsiteX90-2147" fmla="*/ 395400 w 539684"/>
                  <a:gd name="connsiteY90-2148" fmla="*/ 34872 h 492336"/>
                  <a:gd name="connsiteX91-2149" fmla="*/ 404717 w 539684"/>
                  <a:gd name="connsiteY91-2150" fmla="*/ 36123 h 492336"/>
                  <a:gd name="connsiteX92-2151" fmla="*/ 409210 w 539684"/>
                  <a:gd name="connsiteY92-2152" fmla="*/ 52806 h 492336"/>
                  <a:gd name="connsiteX93-2153" fmla="*/ 387782 w 539684"/>
                  <a:gd name="connsiteY93-2154" fmla="*/ 89968 h 492336"/>
                  <a:gd name="connsiteX94-2155" fmla="*/ 377068 w 539684"/>
                  <a:gd name="connsiteY94-2156" fmla="*/ 96181 h 492336"/>
                  <a:gd name="connsiteX95-2157" fmla="*/ 370963 w 539684"/>
                  <a:gd name="connsiteY95-2158" fmla="*/ 94455 h 492336"/>
                  <a:gd name="connsiteX96-2159" fmla="*/ 366470 w 539684"/>
                  <a:gd name="connsiteY96-2160" fmla="*/ 77772 h 492336"/>
                  <a:gd name="connsiteX97-2161" fmla="*/ 387898 w 539684"/>
                  <a:gd name="connsiteY97-2162" fmla="*/ 40610 h 492336"/>
                  <a:gd name="connsiteX98-2163" fmla="*/ 395400 w 539684"/>
                  <a:gd name="connsiteY98-2164" fmla="*/ 34872 h 492336"/>
                  <a:gd name="connsiteX99-2165" fmla="*/ 144269 w 539684"/>
                  <a:gd name="connsiteY99-2166" fmla="*/ 34872 h 492336"/>
                  <a:gd name="connsiteX100-2167" fmla="*/ 151671 w 539684"/>
                  <a:gd name="connsiteY100-2168" fmla="*/ 40610 h 492336"/>
                  <a:gd name="connsiteX101-2169" fmla="*/ 173214 w 539684"/>
                  <a:gd name="connsiteY101-2170" fmla="*/ 77772 h 492336"/>
                  <a:gd name="connsiteX102-2171" fmla="*/ 168721 w 539684"/>
                  <a:gd name="connsiteY102-2172" fmla="*/ 94455 h 492336"/>
                  <a:gd name="connsiteX103-2173" fmla="*/ 162500 w 539684"/>
                  <a:gd name="connsiteY103-2174" fmla="*/ 96181 h 492336"/>
                  <a:gd name="connsiteX104-2175" fmla="*/ 151902 w 539684"/>
                  <a:gd name="connsiteY104-2176" fmla="*/ 89968 h 492336"/>
                  <a:gd name="connsiteX105-2177" fmla="*/ 130474 w 539684"/>
                  <a:gd name="connsiteY105-2178" fmla="*/ 52806 h 492336"/>
                  <a:gd name="connsiteX106-2179" fmla="*/ 134967 w 539684"/>
                  <a:gd name="connsiteY106-2180" fmla="*/ 36123 h 492336"/>
                  <a:gd name="connsiteX107-2181" fmla="*/ 144269 w 539684"/>
                  <a:gd name="connsiteY107-2182" fmla="*/ 34872 h 492336"/>
                  <a:gd name="connsiteX108-2183" fmla="*/ 269785 w 539684"/>
                  <a:gd name="connsiteY108-2184" fmla="*/ 0 h 492336"/>
                  <a:gd name="connsiteX109-2185" fmla="*/ 282121 w 539684"/>
                  <a:gd name="connsiteY109-2186" fmla="*/ 12318 h 492336"/>
                  <a:gd name="connsiteX110-2187" fmla="*/ 282121 w 539684"/>
                  <a:gd name="connsiteY110-2188" fmla="*/ 55258 h 492336"/>
                  <a:gd name="connsiteX111-2189" fmla="*/ 269785 w 539684"/>
                  <a:gd name="connsiteY111-2190" fmla="*/ 67461 h 492336"/>
                  <a:gd name="connsiteX112-2191" fmla="*/ 257564 w 539684"/>
                  <a:gd name="connsiteY112-2192" fmla="*/ 55258 h 492336"/>
                  <a:gd name="connsiteX113-2193" fmla="*/ 257564 w 539684"/>
                  <a:gd name="connsiteY113-2194" fmla="*/ 12318 h 492336"/>
                  <a:gd name="connsiteX114-2195" fmla="*/ 269785 w 539684"/>
                  <a:gd name="connsiteY114-2196" fmla="*/ 0 h 492336"/>
                  <a:gd name="connsiteX0-2197" fmla="*/ 452459 w 539684"/>
                  <a:gd name="connsiteY0-2198" fmla="*/ 364695 h 492336"/>
                  <a:gd name="connsiteX1-2199" fmla="*/ 461766 w 539684"/>
                  <a:gd name="connsiteY1-2200" fmla="*/ 365904 h 492336"/>
                  <a:gd name="connsiteX2-2201" fmla="*/ 498990 w 539684"/>
                  <a:gd name="connsiteY2-2202" fmla="*/ 387430 h 492336"/>
                  <a:gd name="connsiteX3-2203" fmla="*/ 503485 w 539684"/>
                  <a:gd name="connsiteY3-2204" fmla="*/ 404122 h 492336"/>
                  <a:gd name="connsiteX4-2205" fmla="*/ 492882 w 539684"/>
                  <a:gd name="connsiteY4-2206" fmla="*/ 410338 h 492336"/>
                  <a:gd name="connsiteX5-2207" fmla="*/ 486659 w 539684"/>
                  <a:gd name="connsiteY5-2208" fmla="*/ 408612 h 492336"/>
                  <a:gd name="connsiteX6-2209" fmla="*/ 449550 w 539684"/>
                  <a:gd name="connsiteY6-2210" fmla="*/ 387200 h 492336"/>
                  <a:gd name="connsiteX7-2211" fmla="*/ 445055 w 539684"/>
                  <a:gd name="connsiteY7-2212" fmla="*/ 370393 h 492336"/>
                  <a:gd name="connsiteX8-2213" fmla="*/ 452459 w 539684"/>
                  <a:gd name="connsiteY8-2214" fmla="*/ 364695 h 492336"/>
                  <a:gd name="connsiteX9-2215" fmla="*/ 87225 w 539684"/>
                  <a:gd name="connsiteY9-2216" fmla="*/ 364695 h 492336"/>
                  <a:gd name="connsiteX10-2217" fmla="*/ 94629 w 539684"/>
                  <a:gd name="connsiteY10-2218" fmla="*/ 370393 h 492336"/>
                  <a:gd name="connsiteX11-2219" fmla="*/ 90134 w 539684"/>
                  <a:gd name="connsiteY11-2220" fmla="*/ 387200 h 492336"/>
                  <a:gd name="connsiteX12-2221" fmla="*/ 52910 w 539684"/>
                  <a:gd name="connsiteY12-2222" fmla="*/ 408612 h 492336"/>
                  <a:gd name="connsiteX13-2223" fmla="*/ 46802 w 539684"/>
                  <a:gd name="connsiteY13-2224" fmla="*/ 410338 h 492336"/>
                  <a:gd name="connsiteX14-2225" fmla="*/ 36199 w 539684"/>
                  <a:gd name="connsiteY14-2226" fmla="*/ 404122 h 492336"/>
                  <a:gd name="connsiteX15-2227" fmla="*/ 40694 w 539684"/>
                  <a:gd name="connsiteY15-2228" fmla="*/ 387430 h 492336"/>
                  <a:gd name="connsiteX16-2229" fmla="*/ 77918 w 539684"/>
                  <a:gd name="connsiteY16-2230" fmla="*/ 365904 h 492336"/>
                  <a:gd name="connsiteX17-2231" fmla="*/ 87225 w 539684"/>
                  <a:gd name="connsiteY17-2232" fmla="*/ 364695 h 492336"/>
                  <a:gd name="connsiteX18-2233" fmla="*/ 269784 w 539684"/>
                  <a:gd name="connsiteY18-2234" fmla="*/ 291082 h 492336"/>
                  <a:gd name="connsiteX19-2235" fmla="*/ 291446 w 539684"/>
                  <a:gd name="connsiteY19-2236" fmla="*/ 314906 h 492336"/>
                  <a:gd name="connsiteX20-2237" fmla="*/ 299973 w 539684"/>
                  <a:gd name="connsiteY20-2238" fmla="*/ 318934 h 492336"/>
                  <a:gd name="connsiteX21-2239" fmla="*/ 300549 w 539684"/>
                  <a:gd name="connsiteY21-2240" fmla="*/ 318934 h 492336"/>
                  <a:gd name="connsiteX22-2241" fmla="*/ 308845 w 539684"/>
                  <a:gd name="connsiteY22-2242" fmla="*/ 315712 h 492336"/>
                  <a:gd name="connsiteX23-2243" fmla="*/ 320367 w 539684"/>
                  <a:gd name="connsiteY23-2244" fmla="*/ 305123 h 492336"/>
                  <a:gd name="connsiteX24-2245" fmla="*/ 229111 w 539684"/>
                  <a:gd name="connsiteY24-2246" fmla="*/ 374984 h 492336"/>
                  <a:gd name="connsiteX25-2247" fmla="*/ 219317 w 539684"/>
                  <a:gd name="connsiteY25-2248" fmla="*/ 305123 h 492336"/>
                  <a:gd name="connsiteX26-2249" fmla="*/ 230839 w 539684"/>
                  <a:gd name="connsiteY26-2250" fmla="*/ 315712 h 492336"/>
                  <a:gd name="connsiteX27-2251" fmla="*/ 239711 w 539684"/>
                  <a:gd name="connsiteY27-2252" fmla="*/ 318934 h 492336"/>
                  <a:gd name="connsiteX28-2253" fmla="*/ 248238 w 539684"/>
                  <a:gd name="connsiteY28-2254" fmla="*/ 314906 h 492336"/>
                  <a:gd name="connsiteX29-2255" fmla="*/ 269784 w 539684"/>
                  <a:gd name="connsiteY29-2256" fmla="*/ 291082 h 492336"/>
                  <a:gd name="connsiteX30-2257" fmla="*/ 484369 w 539684"/>
                  <a:gd name="connsiteY30-2258" fmla="*/ 257141 h 492336"/>
                  <a:gd name="connsiteX31-2259" fmla="*/ 527353 w 539684"/>
                  <a:gd name="connsiteY31-2260" fmla="*/ 257141 h 492336"/>
                  <a:gd name="connsiteX32-2261" fmla="*/ 539684 w 539684"/>
                  <a:gd name="connsiteY32-2262" fmla="*/ 269477 h 492336"/>
                  <a:gd name="connsiteX33-2263" fmla="*/ 527353 w 539684"/>
                  <a:gd name="connsiteY33-2264" fmla="*/ 281698 h 492336"/>
                  <a:gd name="connsiteX34-2265" fmla="*/ 484369 w 539684"/>
                  <a:gd name="connsiteY34-2266" fmla="*/ 281698 h 492336"/>
                  <a:gd name="connsiteX35-2267" fmla="*/ 472153 w 539684"/>
                  <a:gd name="connsiteY35-2268" fmla="*/ 269477 h 492336"/>
                  <a:gd name="connsiteX36-2269" fmla="*/ 484369 w 539684"/>
                  <a:gd name="connsiteY36-2270" fmla="*/ 257141 h 492336"/>
                  <a:gd name="connsiteX37-2271" fmla="*/ 12331 w 539684"/>
                  <a:gd name="connsiteY37-2272" fmla="*/ 257141 h 492336"/>
                  <a:gd name="connsiteX38-2273" fmla="*/ 55200 w 539684"/>
                  <a:gd name="connsiteY38-2274" fmla="*/ 257141 h 492336"/>
                  <a:gd name="connsiteX39-2275" fmla="*/ 67531 w 539684"/>
                  <a:gd name="connsiteY39-2276" fmla="*/ 269477 h 492336"/>
                  <a:gd name="connsiteX40-2277" fmla="*/ 55200 w 539684"/>
                  <a:gd name="connsiteY40-2278" fmla="*/ 281698 h 492336"/>
                  <a:gd name="connsiteX41-2279" fmla="*/ 12331 w 539684"/>
                  <a:gd name="connsiteY41-2280" fmla="*/ 281698 h 492336"/>
                  <a:gd name="connsiteX42-2281" fmla="*/ 0 w 539684"/>
                  <a:gd name="connsiteY42-2282" fmla="*/ 269477 h 492336"/>
                  <a:gd name="connsiteX43-2283" fmla="*/ 12331 w 539684"/>
                  <a:gd name="connsiteY43-2284" fmla="*/ 257141 h 492336"/>
                  <a:gd name="connsiteX44-2285" fmla="*/ 496023 w 539684"/>
                  <a:gd name="connsiteY44-2286" fmla="*/ 129008 h 492336"/>
                  <a:gd name="connsiteX45-2287" fmla="*/ 503485 w 539684"/>
                  <a:gd name="connsiteY45-2288" fmla="*/ 134749 h 492336"/>
                  <a:gd name="connsiteX46-2289" fmla="*/ 498990 w 539684"/>
                  <a:gd name="connsiteY46-2290" fmla="*/ 151441 h 492336"/>
                  <a:gd name="connsiteX47-2291" fmla="*/ 461766 w 539684"/>
                  <a:gd name="connsiteY47-2292" fmla="*/ 172968 h 492336"/>
                  <a:gd name="connsiteX48-2293" fmla="*/ 455658 w 539684"/>
                  <a:gd name="connsiteY48-2294" fmla="*/ 174579 h 492336"/>
                  <a:gd name="connsiteX49-2295" fmla="*/ 445055 w 539684"/>
                  <a:gd name="connsiteY49-2296" fmla="*/ 168478 h 492336"/>
                  <a:gd name="connsiteX50-2297" fmla="*/ 449550 w 539684"/>
                  <a:gd name="connsiteY50-2298" fmla="*/ 151671 h 492336"/>
                  <a:gd name="connsiteX51-2299" fmla="*/ 486659 w 539684"/>
                  <a:gd name="connsiteY51-2300" fmla="*/ 130260 h 492336"/>
                  <a:gd name="connsiteX52-2301" fmla="*/ 496023 w 539684"/>
                  <a:gd name="connsiteY52-2302" fmla="*/ 129008 h 492336"/>
                  <a:gd name="connsiteX53-2303" fmla="*/ 43604 w 539684"/>
                  <a:gd name="connsiteY53-2304" fmla="*/ 129008 h 492336"/>
                  <a:gd name="connsiteX54-2305" fmla="*/ 52910 w 539684"/>
                  <a:gd name="connsiteY54-2306" fmla="*/ 130260 h 492336"/>
                  <a:gd name="connsiteX55-2307" fmla="*/ 90134 w 539684"/>
                  <a:gd name="connsiteY55-2308" fmla="*/ 151671 h 492336"/>
                  <a:gd name="connsiteX56-2309" fmla="*/ 94629 w 539684"/>
                  <a:gd name="connsiteY56-2310" fmla="*/ 168478 h 492336"/>
                  <a:gd name="connsiteX57-2311" fmla="*/ 84026 w 539684"/>
                  <a:gd name="connsiteY57-2312" fmla="*/ 174579 h 492336"/>
                  <a:gd name="connsiteX58-2313" fmla="*/ 77918 w 539684"/>
                  <a:gd name="connsiteY58-2314" fmla="*/ 172968 h 492336"/>
                  <a:gd name="connsiteX59-2315" fmla="*/ 40694 w 539684"/>
                  <a:gd name="connsiteY59-2316" fmla="*/ 151441 h 492336"/>
                  <a:gd name="connsiteX60-2317" fmla="*/ 36199 w 539684"/>
                  <a:gd name="connsiteY60-2318" fmla="*/ 134749 h 492336"/>
                  <a:gd name="connsiteX61-2319" fmla="*/ 43604 w 539684"/>
                  <a:gd name="connsiteY61-2320" fmla="*/ 129008 h 492336"/>
                  <a:gd name="connsiteX62-2321" fmla="*/ 267591 w 539684"/>
                  <a:gd name="connsiteY62-2322" fmla="*/ 115653 h 492336"/>
                  <a:gd name="connsiteX63-2323" fmla="*/ 425015 w 539684"/>
                  <a:gd name="connsiteY63-2324" fmla="*/ 270629 h 492336"/>
                  <a:gd name="connsiteX64-2325" fmla="*/ 409572 w 539684"/>
                  <a:gd name="connsiteY64-2326" fmla="*/ 338165 h 492336"/>
                  <a:gd name="connsiteX65-2327" fmla="*/ 365434 w 539684"/>
                  <a:gd name="connsiteY65-2328" fmla="*/ 488539 h 492336"/>
                  <a:gd name="connsiteX66-2329" fmla="*/ 365434 w 539684"/>
                  <a:gd name="connsiteY66-2330" fmla="*/ 492336 h 492336"/>
                  <a:gd name="connsiteX67-2331" fmla="*/ 334318 w 539684"/>
                  <a:gd name="connsiteY67-2332" fmla="*/ 492336 h 492336"/>
                  <a:gd name="connsiteX68-2333" fmla="*/ 334318 w 539684"/>
                  <a:gd name="connsiteY68-2334" fmla="*/ 387293 h 492336"/>
                  <a:gd name="connsiteX69-2335" fmla="*/ 334202 w 539684"/>
                  <a:gd name="connsiteY69-2336" fmla="*/ 383151 h 492336"/>
                  <a:gd name="connsiteX70-2337" fmla="*/ 349530 w 539684"/>
                  <a:gd name="connsiteY70-2338" fmla="*/ 274541 h 492336"/>
                  <a:gd name="connsiteX71-2339" fmla="*/ 346418 w 539684"/>
                  <a:gd name="connsiteY71-2340" fmla="*/ 264531 h 492336"/>
                  <a:gd name="connsiteX72-2341" fmla="*/ 329016 w 539684"/>
                  <a:gd name="connsiteY72-2342" fmla="*/ 263726 h 492336"/>
                  <a:gd name="connsiteX73-2343" fmla="*/ 301358 w 539684"/>
                  <a:gd name="connsiteY73-2344" fmla="*/ 289268 h 492336"/>
                  <a:gd name="connsiteX74-2345" fmla="*/ 278885 w 539684"/>
                  <a:gd name="connsiteY74-2346" fmla="*/ 264531 h 492336"/>
                  <a:gd name="connsiteX75-2347" fmla="*/ 269781 w 539684"/>
                  <a:gd name="connsiteY75-2348" fmla="*/ 260505 h 492336"/>
                  <a:gd name="connsiteX76-2349" fmla="*/ 260676 w 539684"/>
                  <a:gd name="connsiteY76-2350" fmla="*/ 264531 h 492336"/>
                  <a:gd name="connsiteX77-2351" fmla="*/ 238319 w 539684"/>
                  <a:gd name="connsiteY77-2352" fmla="*/ 289268 h 492336"/>
                  <a:gd name="connsiteX78-2353" fmla="*/ 210660 w 539684"/>
                  <a:gd name="connsiteY78-2354" fmla="*/ 263841 h 492336"/>
                  <a:gd name="connsiteX79-2355" fmla="*/ 200519 w 539684"/>
                  <a:gd name="connsiteY79-2356" fmla="*/ 260620 h 492336"/>
                  <a:gd name="connsiteX80-2357" fmla="*/ 190032 w 539684"/>
                  <a:gd name="connsiteY80-2358" fmla="*/ 274541 h 492336"/>
                  <a:gd name="connsiteX81-2359" fmla="*/ 205474 w 539684"/>
                  <a:gd name="connsiteY81-2360" fmla="*/ 383151 h 492336"/>
                  <a:gd name="connsiteX82-2361" fmla="*/ 205359 w 539684"/>
                  <a:gd name="connsiteY82-2362" fmla="*/ 387293 h 492336"/>
                  <a:gd name="connsiteX83-2363" fmla="*/ 205359 w 539684"/>
                  <a:gd name="connsiteY83-2364" fmla="*/ 492336 h 492336"/>
                  <a:gd name="connsiteX84-2365" fmla="*/ 174243 w 539684"/>
                  <a:gd name="connsiteY84-2366" fmla="*/ 492336 h 492336"/>
                  <a:gd name="connsiteX85-2367" fmla="*/ 174243 w 539684"/>
                  <a:gd name="connsiteY85-2368" fmla="*/ 489230 h 492336"/>
                  <a:gd name="connsiteX86-2369" fmla="*/ 131257 w 539684"/>
                  <a:gd name="connsiteY86-2370" fmla="*/ 340466 h 492336"/>
                  <a:gd name="connsiteX87-2371" fmla="*/ 114662 w 539684"/>
                  <a:gd name="connsiteY87-2372" fmla="*/ 271089 h 492336"/>
                  <a:gd name="connsiteX88-2373" fmla="*/ 267591 w 539684"/>
                  <a:gd name="connsiteY88-2374" fmla="*/ 115653 h 492336"/>
                  <a:gd name="connsiteX89-2375" fmla="*/ 395400 w 539684"/>
                  <a:gd name="connsiteY89-2376" fmla="*/ 34872 h 492336"/>
                  <a:gd name="connsiteX90-2377" fmla="*/ 404717 w 539684"/>
                  <a:gd name="connsiteY90-2378" fmla="*/ 36123 h 492336"/>
                  <a:gd name="connsiteX91-2379" fmla="*/ 409210 w 539684"/>
                  <a:gd name="connsiteY91-2380" fmla="*/ 52806 h 492336"/>
                  <a:gd name="connsiteX92-2381" fmla="*/ 387782 w 539684"/>
                  <a:gd name="connsiteY92-2382" fmla="*/ 89968 h 492336"/>
                  <a:gd name="connsiteX93-2383" fmla="*/ 377068 w 539684"/>
                  <a:gd name="connsiteY93-2384" fmla="*/ 96181 h 492336"/>
                  <a:gd name="connsiteX94-2385" fmla="*/ 370963 w 539684"/>
                  <a:gd name="connsiteY94-2386" fmla="*/ 94455 h 492336"/>
                  <a:gd name="connsiteX95-2387" fmla="*/ 366470 w 539684"/>
                  <a:gd name="connsiteY95-2388" fmla="*/ 77772 h 492336"/>
                  <a:gd name="connsiteX96-2389" fmla="*/ 387898 w 539684"/>
                  <a:gd name="connsiteY96-2390" fmla="*/ 40610 h 492336"/>
                  <a:gd name="connsiteX97-2391" fmla="*/ 395400 w 539684"/>
                  <a:gd name="connsiteY97-2392" fmla="*/ 34872 h 492336"/>
                  <a:gd name="connsiteX98-2393" fmla="*/ 144269 w 539684"/>
                  <a:gd name="connsiteY98-2394" fmla="*/ 34872 h 492336"/>
                  <a:gd name="connsiteX99-2395" fmla="*/ 151671 w 539684"/>
                  <a:gd name="connsiteY99-2396" fmla="*/ 40610 h 492336"/>
                  <a:gd name="connsiteX100-2397" fmla="*/ 173214 w 539684"/>
                  <a:gd name="connsiteY100-2398" fmla="*/ 77772 h 492336"/>
                  <a:gd name="connsiteX101-2399" fmla="*/ 168721 w 539684"/>
                  <a:gd name="connsiteY101-2400" fmla="*/ 94455 h 492336"/>
                  <a:gd name="connsiteX102-2401" fmla="*/ 162500 w 539684"/>
                  <a:gd name="connsiteY102-2402" fmla="*/ 96181 h 492336"/>
                  <a:gd name="connsiteX103-2403" fmla="*/ 151902 w 539684"/>
                  <a:gd name="connsiteY103-2404" fmla="*/ 89968 h 492336"/>
                  <a:gd name="connsiteX104-2405" fmla="*/ 130474 w 539684"/>
                  <a:gd name="connsiteY104-2406" fmla="*/ 52806 h 492336"/>
                  <a:gd name="connsiteX105-2407" fmla="*/ 134967 w 539684"/>
                  <a:gd name="connsiteY105-2408" fmla="*/ 36123 h 492336"/>
                  <a:gd name="connsiteX106-2409" fmla="*/ 144269 w 539684"/>
                  <a:gd name="connsiteY106-2410" fmla="*/ 34872 h 492336"/>
                  <a:gd name="connsiteX107-2411" fmla="*/ 269785 w 539684"/>
                  <a:gd name="connsiteY107-2412" fmla="*/ 0 h 492336"/>
                  <a:gd name="connsiteX108-2413" fmla="*/ 282121 w 539684"/>
                  <a:gd name="connsiteY108-2414" fmla="*/ 12318 h 492336"/>
                  <a:gd name="connsiteX109-2415" fmla="*/ 282121 w 539684"/>
                  <a:gd name="connsiteY109-2416" fmla="*/ 55258 h 492336"/>
                  <a:gd name="connsiteX110-2417" fmla="*/ 269785 w 539684"/>
                  <a:gd name="connsiteY110-2418" fmla="*/ 67461 h 492336"/>
                  <a:gd name="connsiteX111-2419" fmla="*/ 257564 w 539684"/>
                  <a:gd name="connsiteY111-2420" fmla="*/ 55258 h 492336"/>
                  <a:gd name="connsiteX112-2421" fmla="*/ 257564 w 539684"/>
                  <a:gd name="connsiteY112-2422" fmla="*/ 12318 h 492336"/>
                  <a:gd name="connsiteX113-2423" fmla="*/ 269785 w 539684"/>
                  <a:gd name="connsiteY113-2424" fmla="*/ 0 h 492336"/>
                  <a:gd name="connsiteX0-2425" fmla="*/ 452459 w 539684"/>
                  <a:gd name="connsiteY0-2426" fmla="*/ 364695 h 492336"/>
                  <a:gd name="connsiteX1-2427" fmla="*/ 461766 w 539684"/>
                  <a:gd name="connsiteY1-2428" fmla="*/ 365904 h 492336"/>
                  <a:gd name="connsiteX2-2429" fmla="*/ 498990 w 539684"/>
                  <a:gd name="connsiteY2-2430" fmla="*/ 387430 h 492336"/>
                  <a:gd name="connsiteX3-2431" fmla="*/ 503485 w 539684"/>
                  <a:gd name="connsiteY3-2432" fmla="*/ 404122 h 492336"/>
                  <a:gd name="connsiteX4-2433" fmla="*/ 492882 w 539684"/>
                  <a:gd name="connsiteY4-2434" fmla="*/ 410338 h 492336"/>
                  <a:gd name="connsiteX5-2435" fmla="*/ 486659 w 539684"/>
                  <a:gd name="connsiteY5-2436" fmla="*/ 408612 h 492336"/>
                  <a:gd name="connsiteX6-2437" fmla="*/ 449550 w 539684"/>
                  <a:gd name="connsiteY6-2438" fmla="*/ 387200 h 492336"/>
                  <a:gd name="connsiteX7-2439" fmla="*/ 445055 w 539684"/>
                  <a:gd name="connsiteY7-2440" fmla="*/ 370393 h 492336"/>
                  <a:gd name="connsiteX8-2441" fmla="*/ 452459 w 539684"/>
                  <a:gd name="connsiteY8-2442" fmla="*/ 364695 h 492336"/>
                  <a:gd name="connsiteX9-2443" fmla="*/ 87225 w 539684"/>
                  <a:gd name="connsiteY9-2444" fmla="*/ 364695 h 492336"/>
                  <a:gd name="connsiteX10-2445" fmla="*/ 94629 w 539684"/>
                  <a:gd name="connsiteY10-2446" fmla="*/ 370393 h 492336"/>
                  <a:gd name="connsiteX11-2447" fmla="*/ 90134 w 539684"/>
                  <a:gd name="connsiteY11-2448" fmla="*/ 387200 h 492336"/>
                  <a:gd name="connsiteX12-2449" fmla="*/ 52910 w 539684"/>
                  <a:gd name="connsiteY12-2450" fmla="*/ 408612 h 492336"/>
                  <a:gd name="connsiteX13-2451" fmla="*/ 46802 w 539684"/>
                  <a:gd name="connsiteY13-2452" fmla="*/ 410338 h 492336"/>
                  <a:gd name="connsiteX14-2453" fmla="*/ 36199 w 539684"/>
                  <a:gd name="connsiteY14-2454" fmla="*/ 404122 h 492336"/>
                  <a:gd name="connsiteX15-2455" fmla="*/ 40694 w 539684"/>
                  <a:gd name="connsiteY15-2456" fmla="*/ 387430 h 492336"/>
                  <a:gd name="connsiteX16-2457" fmla="*/ 77918 w 539684"/>
                  <a:gd name="connsiteY16-2458" fmla="*/ 365904 h 492336"/>
                  <a:gd name="connsiteX17-2459" fmla="*/ 87225 w 539684"/>
                  <a:gd name="connsiteY17-2460" fmla="*/ 364695 h 492336"/>
                  <a:gd name="connsiteX18-2461" fmla="*/ 269784 w 539684"/>
                  <a:gd name="connsiteY18-2462" fmla="*/ 291082 h 492336"/>
                  <a:gd name="connsiteX19-2463" fmla="*/ 291446 w 539684"/>
                  <a:gd name="connsiteY19-2464" fmla="*/ 314906 h 492336"/>
                  <a:gd name="connsiteX20-2465" fmla="*/ 299973 w 539684"/>
                  <a:gd name="connsiteY20-2466" fmla="*/ 318934 h 492336"/>
                  <a:gd name="connsiteX21-2467" fmla="*/ 300549 w 539684"/>
                  <a:gd name="connsiteY21-2468" fmla="*/ 318934 h 492336"/>
                  <a:gd name="connsiteX22-2469" fmla="*/ 308845 w 539684"/>
                  <a:gd name="connsiteY22-2470" fmla="*/ 315712 h 492336"/>
                  <a:gd name="connsiteX23-2471" fmla="*/ 320367 w 539684"/>
                  <a:gd name="connsiteY23-2472" fmla="*/ 305123 h 492336"/>
                  <a:gd name="connsiteX24-2473" fmla="*/ 219317 w 539684"/>
                  <a:gd name="connsiteY24-2474" fmla="*/ 305123 h 492336"/>
                  <a:gd name="connsiteX25-2475" fmla="*/ 230839 w 539684"/>
                  <a:gd name="connsiteY25-2476" fmla="*/ 315712 h 492336"/>
                  <a:gd name="connsiteX26-2477" fmla="*/ 239711 w 539684"/>
                  <a:gd name="connsiteY26-2478" fmla="*/ 318934 h 492336"/>
                  <a:gd name="connsiteX27-2479" fmla="*/ 248238 w 539684"/>
                  <a:gd name="connsiteY27-2480" fmla="*/ 314906 h 492336"/>
                  <a:gd name="connsiteX28-2481" fmla="*/ 269784 w 539684"/>
                  <a:gd name="connsiteY28-2482" fmla="*/ 291082 h 492336"/>
                  <a:gd name="connsiteX29-2483" fmla="*/ 484369 w 539684"/>
                  <a:gd name="connsiteY29-2484" fmla="*/ 257141 h 492336"/>
                  <a:gd name="connsiteX30-2485" fmla="*/ 527353 w 539684"/>
                  <a:gd name="connsiteY30-2486" fmla="*/ 257141 h 492336"/>
                  <a:gd name="connsiteX31-2487" fmla="*/ 539684 w 539684"/>
                  <a:gd name="connsiteY31-2488" fmla="*/ 269477 h 492336"/>
                  <a:gd name="connsiteX32-2489" fmla="*/ 527353 w 539684"/>
                  <a:gd name="connsiteY32-2490" fmla="*/ 281698 h 492336"/>
                  <a:gd name="connsiteX33-2491" fmla="*/ 484369 w 539684"/>
                  <a:gd name="connsiteY33-2492" fmla="*/ 281698 h 492336"/>
                  <a:gd name="connsiteX34-2493" fmla="*/ 472153 w 539684"/>
                  <a:gd name="connsiteY34-2494" fmla="*/ 269477 h 492336"/>
                  <a:gd name="connsiteX35-2495" fmla="*/ 484369 w 539684"/>
                  <a:gd name="connsiteY35-2496" fmla="*/ 257141 h 492336"/>
                  <a:gd name="connsiteX36-2497" fmla="*/ 12331 w 539684"/>
                  <a:gd name="connsiteY36-2498" fmla="*/ 257141 h 492336"/>
                  <a:gd name="connsiteX37-2499" fmla="*/ 55200 w 539684"/>
                  <a:gd name="connsiteY37-2500" fmla="*/ 257141 h 492336"/>
                  <a:gd name="connsiteX38-2501" fmla="*/ 67531 w 539684"/>
                  <a:gd name="connsiteY38-2502" fmla="*/ 269477 h 492336"/>
                  <a:gd name="connsiteX39-2503" fmla="*/ 55200 w 539684"/>
                  <a:gd name="connsiteY39-2504" fmla="*/ 281698 h 492336"/>
                  <a:gd name="connsiteX40-2505" fmla="*/ 12331 w 539684"/>
                  <a:gd name="connsiteY40-2506" fmla="*/ 281698 h 492336"/>
                  <a:gd name="connsiteX41-2507" fmla="*/ 0 w 539684"/>
                  <a:gd name="connsiteY41-2508" fmla="*/ 269477 h 492336"/>
                  <a:gd name="connsiteX42-2509" fmla="*/ 12331 w 539684"/>
                  <a:gd name="connsiteY42-2510" fmla="*/ 257141 h 492336"/>
                  <a:gd name="connsiteX43-2511" fmla="*/ 496023 w 539684"/>
                  <a:gd name="connsiteY43-2512" fmla="*/ 129008 h 492336"/>
                  <a:gd name="connsiteX44-2513" fmla="*/ 503485 w 539684"/>
                  <a:gd name="connsiteY44-2514" fmla="*/ 134749 h 492336"/>
                  <a:gd name="connsiteX45-2515" fmla="*/ 498990 w 539684"/>
                  <a:gd name="connsiteY45-2516" fmla="*/ 151441 h 492336"/>
                  <a:gd name="connsiteX46-2517" fmla="*/ 461766 w 539684"/>
                  <a:gd name="connsiteY46-2518" fmla="*/ 172968 h 492336"/>
                  <a:gd name="connsiteX47-2519" fmla="*/ 455658 w 539684"/>
                  <a:gd name="connsiteY47-2520" fmla="*/ 174579 h 492336"/>
                  <a:gd name="connsiteX48-2521" fmla="*/ 445055 w 539684"/>
                  <a:gd name="connsiteY48-2522" fmla="*/ 168478 h 492336"/>
                  <a:gd name="connsiteX49-2523" fmla="*/ 449550 w 539684"/>
                  <a:gd name="connsiteY49-2524" fmla="*/ 151671 h 492336"/>
                  <a:gd name="connsiteX50-2525" fmla="*/ 486659 w 539684"/>
                  <a:gd name="connsiteY50-2526" fmla="*/ 130260 h 492336"/>
                  <a:gd name="connsiteX51-2527" fmla="*/ 496023 w 539684"/>
                  <a:gd name="connsiteY51-2528" fmla="*/ 129008 h 492336"/>
                  <a:gd name="connsiteX52-2529" fmla="*/ 43604 w 539684"/>
                  <a:gd name="connsiteY52-2530" fmla="*/ 129008 h 492336"/>
                  <a:gd name="connsiteX53-2531" fmla="*/ 52910 w 539684"/>
                  <a:gd name="connsiteY53-2532" fmla="*/ 130260 h 492336"/>
                  <a:gd name="connsiteX54-2533" fmla="*/ 90134 w 539684"/>
                  <a:gd name="connsiteY54-2534" fmla="*/ 151671 h 492336"/>
                  <a:gd name="connsiteX55-2535" fmla="*/ 94629 w 539684"/>
                  <a:gd name="connsiteY55-2536" fmla="*/ 168478 h 492336"/>
                  <a:gd name="connsiteX56-2537" fmla="*/ 84026 w 539684"/>
                  <a:gd name="connsiteY56-2538" fmla="*/ 174579 h 492336"/>
                  <a:gd name="connsiteX57-2539" fmla="*/ 77918 w 539684"/>
                  <a:gd name="connsiteY57-2540" fmla="*/ 172968 h 492336"/>
                  <a:gd name="connsiteX58-2541" fmla="*/ 40694 w 539684"/>
                  <a:gd name="connsiteY58-2542" fmla="*/ 151441 h 492336"/>
                  <a:gd name="connsiteX59-2543" fmla="*/ 36199 w 539684"/>
                  <a:gd name="connsiteY59-2544" fmla="*/ 134749 h 492336"/>
                  <a:gd name="connsiteX60-2545" fmla="*/ 43604 w 539684"/>
                  <a:gd name="connsiteY60-2546" fmla="*/ 129008 h 492336"/>
                  <a:gd name="connsiteX61-2547" fmla="*/ 267591 w 539684"/>
                  <a:gd name="connsiteY61-2548" fmla="*/ 115653 h 492336"/>
                  <a:gd name="connsiteX62-2549" fmla="*/ 425015 w 539684"/>
                  <a:gd name="connsiteY62-2550" fmla="*/ 270629 h 492336"/>
                  <a:gd name="connsiteX63-2551" fmla="*/ 409572 w 539684"/>
                  <a:gd name="connsiteY63-2552" fmla="*/ 338165 h 492336"/>
                  <a:gd name="connsiteX64-2553" fmla="*/ 365434 w 539684"/>
                  <a:gd name="connsiteY64-2554" fmla="*/ 488539 h 492336"/>
                  <a:gd name="connsiteX65-2555" fmla="*/ 365434 w 539684"/>
                  <a:gd name="connsiteY65-2556" fmla="*/ 492336 h 492336"/>
                  <a:gd name="connsiteX66-2557" fmla="*/ 334318 w 539684"/>
                  <a:gd name="connsiteY66-2558" fmla="*/ 492336 h 492336"/>
                  <a:gd name="connsiteX67-2559" fmla="*/ 334318 w 539684"/>
                  <a:gd name="connsiteY67-2560" fmla="*/ 387293 h 492336"/>
                  <a:gd name="connsiteX68-2561" fmla="*/ 334202 w 539684"/>
                  <a:gd name="connsiteY68-2562" fmla="*/ 383151 h 492336"/>
                  <a:gd name="connsiteX69-2563" fmla="*/ 349530 w 539684"/>
                  <a:gd name="connsiteY69-2564" fmla="*/ 274541 h 492336"/>
                  <a:gd name="connsiteX70-2565" fmla="*/ 346418 w 539684"/>
                  <a:gd name="connsiteY70-2566" fmla="*/ 264531 h 492336"/>
                  <a:gd name="connsiteX71-2567" fmla="*/ 329016 w 539684"/>
                  <a:gd name="connsiteY71-2568" fmla="*/ 263726 h 492336"/>
                  <a:gd name="connsiteX72-2569" fmla="*/ 301358 w 539684"/>
                  <a:gd name="connsiteY72-2570" fmla="*/ 289268 h 492336"/>
                  <a:gd name="connsiteX73-2571" fmla="*/ 278885 w 539684"/>
                  <a:gd name="connsiteY73-2572" fmla="*/ 264531 h 492336"/>
                  <a:gd name="connsiteX74-2573" fmla="*/ 269781 w 539684"/>
                  <a:gd name="connsiteY74-2574" fmla="*/ 260505 h 492336"/>
                  <a:gd name="connsiteX75-2575" fmla="*/ 260676 w 539684"/>
                  <a:gd name="connsiteY75-2576" fmla="*/ 264531 h 492336"/>
                  <a:gd name="connsiteX76-2577" fmla="*/ 238319 w 539684"/>
                  <a:gd name="connsiteY76-2578" fmla="*/ 289268 h 492336"/>
                  <a:gd name="connsiteX77-2579" fmla="*/ 210660 w 539684"/>
                  <a:gd name="connsiteY77-2580" fmla="*/ 263841 h 492336"/>
                  <a:gd name="connsiteX78-2581" fmla="*/ 200519 w 539684"/>
                  <a:gd name="connsiteY78-2582" fmla="*/ 260620 h 492336"/>
                  <a:gd name="connsiteX79-2583" fmla="*/ 190032 w 539684"/>
                  <a:gd name="connsiteY79-2584" fmla="*/ 274541 h 492336"/>
                  <a:gd name="connsiteX80-2585" fmla="*/ 205474 w 539684"/>
                  <a:gd name="connsiteY80-2586" fmla="*/ 383151 h 492336"/>
                  <a:gd name="connsiteX81-2587" fmla="*/ 205359 w 539684"/>
                  <a:gd name="connsiteY81-2588" fmla="*/ 387293 h 492336"/>
                  <a:gd name="connsiteX82-2589" fmla="*/ 205359 w 539684"/>
                  <a:gd name="connsiteY82-2590" fmla="*/ 492336 h 492336"/>
                  <a:gd name="connsiteX83-2591" fmla="*/ 174243 w 539684"/>
                  <a:gd name="connsiteY83-2592" fmla="*/ 492336 h 492336"/>
                  <a:gd name="connsiteX84-2593" fmla="*/ 174243 w 539684"/>
                  <a:gd name="connsiteY84-2594" fmla="*/ 489230 h 492336"/>
                  <a:gd name="connsiteX85-2595" fmla="*/ 131257 w 539684"/>
                  <a:gd name="connsiteY85-2596" fmla="*/ 340466 h 492336"/>
                  <a:gd name="connsiteX86-2597" fmla="*/ 114662 w 539684"/>
                  <a:gd name="connsiteY86-2598" fmla="*/ 271089 h 492336"/>
                  <a:gd name="connsiteX87-2599" fmla="*/ 267591 w 539684"/>
                  <a:gd name="connsiteY87-2600" fmla="*/ 115653 h 492336"/>
                  <a:gd name="connsiteX88-2601" fmla="*/ 395400 w 539684"/>
                  <a:gd name="connsiteY88-2602" fmla="*/ 34872 h 492336"/>
                  <a:gd name="connsiteX89-2603" fmla="*/ 404717 w 539684"/>
                  <a:gd name="connsiteY89-2604" fmla="*/ 36123 h 492336"/>
                  <a:gd name="connsiteX90-2605" fmla="*/ 409210 w 539684"/>
                  <a:gd name="connsiteY90-2606" fmla="*/ 52806 h 492336"/>
                  <a:gd name="connsiteX91-2607" fmla="*/ 387782 w 539684"/>
                  <a:gd name="connsiteY91-2608" fmla="*/ 89968 h 492336"/>
                  <a:gd name="connsiteX92-2609" fmla="*/ 377068 w 539684"/>
                  <a:gd name="connsiteY92-2610" fmla="*/ 96181 h 492336"/>
                  <a:gd name="connsiteX93-2611" fmla="*/ 370963 w 539684"/>
                  <a:gd name="connsiteY93-2612" fmla="*/ 94455 h 492336"/>
                  <a:gd name="connsiteX94-2613" fmla="*/ 366470 w 539684"/>
                  <a:gd name="connsiteY94-2614" fmla="*/ 77772 h 492336"/>
                  <a:gd name="connsiteX95-2615" fmla="*/ 387898 w 539684"/>
                  <a:gd name="connsiteY95-2616" fmla="*/ 40610 h 492336"/>
                  <a:gd name="connsiteX96-2617" fmla="*/ 395400 w 539684"/>
                  <a:gd name="connsiteY96-2618" fmla="*/ 34872 h 492336"/>
                  <a:gd name="connsiteX97-2619" fmla="*/ 144269 w 539684"/>
                  <a:gd name="connsiteY97-2620" fmla="*/ 34872 h 492336"/>
                  <a:gd name="connsiteX98-2621" fmla="*/ 151671 w 539684"/>
                  <a:gd name="connsiteY98-2622" fmla="*/ 40610 h 492336"/>
                  <a:gd name="connsiteX99-2623" fmla="*/ 173214 w 539684"/>
                  <a:gd name="connsiteY99-2624" fmla="*/ 77772 h 492336"/>
                  <a:gd name="connsiteX100-2625" fmla="*/ 168721 w 539684"/>
                  <a:gd name="connsiteY100-2626" fmla="*/ 94455 h 492336"/>
                  <a:gd name="connsiteX101-2627" fmla="*/ 162500 w 539684"/>
                  <a:gd name="connsiteY101-2628" fmla="*/ 96181 h 492336"/>
                  <a:gd name="connsiteX102-2629" fmla="*/ 151902 w 539684"/>
                  <a:gd name="connsiteY102-2630" fmla="*/ 89968 h 492336"/>
                  <a:gd name="connsiteX103-2631" fmla="*/ 130474 w 539684"/>
                  <a:gd name="connsiteY103-2632" fmla="*/ 52806 h 492336"/>
                  <a:gd name="connsiteX104-2633" fmla="*/ 134967 w 539684"/>
                  <a:gd name="connsiteY104-2634" fmla="*/ 36123 h 492336"/>
                  <a:gd name="connsiteX105-2635" fmla="*/ 144269 w 539684"/>
                  <a:gd name="connsiteY105-2636" fmla="*/ 34872 h 492336"/>
                  <a:gd name="connsiteX106-2637" fmla="*/ 269785 w 539684"/>
                  <a:gd name="connsiteY106-2638" fmla="*/ 0 h 492336"/>
                  <a:gd name="connsiteX107-2639" fmla="*/ 282121 w 539684"/>
                  <a:gd name="connsiteY107-2640" fmla="*/ 12318 h 492336"/>
                  <a:gd name="connsiteX108-2641" fmla="*/ 282121 w 539684"/>
                  <a:gd name="connsiteY108-2642" fmla="*/ 55258 h 492336"/>
                  <a:gd name="connsiteX109-2643" fmla="*/ 269785 w 539684"/>
                  <a:gd name="connsiteY109-2644" fmla="*/ 67461 h 492336"/>
                  <a:gd name="connsiteX110-2645" fmla="*/ 257564 w 539684"/>
                  <a:gd name="connsiteY110-2646" fmla="*/ 55258 h 492336"/>
                  <a:gd name="connsiteX111-2647" fmla="*/ 257564 w 539684"/>
                  <a:gd name="connsiteY111-2648" fmla="*/ 12318 h 492336"/>
                  <a:gd name="connsiteX112-2649" fmla="*/ 269785 w 539684"/>
                  <a:gd name="connsiteY112-2650" fmla="*/ 0 h 492336"/>
                  <a:gd name="connsiteX0-2651" fmla="*/ 452459 w 539684"/>
                  <a:gd name="connsiteY0-2652" fmla="*/ 364695 h 492336"/>
                  <a:gd name="connsiteX1-2653" fmla="*/ 461766 w 539684"/>
                  <a:gd name="connsiteY1-2654" fmla="*/ 365904 h 492336"/>
                  <a:gd name="connsiteX2-2655" fmla="*/ 498990 w 539684"/>
                  <a:gd name="connsiteY2-2656" fmla="*/ 387430 h 492336"/>
                  <a:gd name="connsiteX3-2657" fmla="*/ 503485 w 539684"/>
                  <a:gd name="connsiteY3-2658" fmla="*/ 404122 h 492336"/>
                  <a:gd name="connsiteX4-2659" fmla="*/ 492882 w 539684"/>
                  <a:gd name="connsiteY4-2660" fmla="*/ 410338 h 492336"/>
                  <a:gd name="connsiteX5-2661" fmla="*/ 486659 w 539684"/>
                  <a:gd name="connsiteY5-2662" fmla="*/ 408612 h 492336"/>
                  <a:gd name="connsiteX6-2663" fmla="*/ 449550 w 539684"/>
                  <a:gd name="connsiteY6-2664" fmla="*/ 387200 h 492336"/>
                  <a:gd name="connsiteX7-2665" fmla="*/ 445055 w 539684"/>
                  <a:gd name="connsiteY7-2666" fmla="*/ 370393 h 492336"/>
                  <a:gd name="connsiteX8-2667" fmla="*/ 452459 w 539684"/>
                  <a:gd name="connsiteY8-2668" fmla="*/ 364695 h 492336"/>
                  <a:gd name="connsiteX9-2669" fmla="*/ 87225 w 539684"/>
                  <a:gd name="connsiteY9-2670" fmla="*/ 364695 h 492336"/>
                  <a:gd name="connsiteX10-2671" fmla="*/ 94629 w 539684"/>
                  <a:gd name="connsiteY10-2672" fmla="*/ 370393 h 492336"/>
                  <a:gd name="connsiteX11-2673" fmla="*/ 90134 w 539684"/>
                  <a:gd name="connsiteY11-2674" fmla="*/ 387200 h 492336"/>
                  <a:gd name="connsiteX12-2675" fmla="*/ 52910 w 539684"/>
                  <a:gd name="connsiteY12-2676" fmla="*/ 408612 h 492336"/>
                  <a:gd name="connsiteX13-2677" fmla="*/ 46802 w 539684"/>
                  <a:gd name="connsiteY13-2678" fmla="*/ 410338 h 492336"/>
                  <a:gd name="connsiteX14-2679" fmla="*/ 36199 w 539684"/>
                  <a:gd name="connsiteY14-2680" fmla="*/ 404122 h 492336"/>
                  <a:gd name="connsiteX15-2681" fmla="*/ 40694 w 539684"/>
                  <a:gd name="connsiteY15-2682" fmla="*/ 387430 h 492336"/>
                  <a:gd name="connsiteX16-2683" fmla="*/ 77918 w 539684"/>
                  <a:gd name="connsiteY16-2684" fmla="*/ 365904 h 492336"/>
                  <a:gd name="connsiteX17-2685" fmla="*/ 87225 w 539684"/>
                  <a:gd name="connsiteY17-2686" fmla="*/ 364695 h 492336"/>
                  <a:gd name="connsiteX18-2687" fmla="*/ 269784 w 539684"/>
                  <a:gd name="connsiteY18-2688" fmla="*/ 291082 h 492336"/>
                  <a:gd name="connsiteX19-2689" fmla="*/ 291446 w 539684"/>
                  <a:gd name="connsiteY19-2690" fmla="*/ 314906 h 492336"/>
                  <a:gd name="connsiteX20-2691" fmla="*/ 299973 w 539684"/>
                  <a:gd name="connsiteY20-2692" fmla="*/ 318934 h 492336"/>
                  <a:gd name="connsiteX21-2693" fmla="*/ 300549 w 539684"/>
                  <a:gd name="connsiteY21-2694" fmla="*/ 318934 h 492336"/>
                  <a:gd name="connsiteX22-2695" fmla="*/ 308845 w 539684"/>
                  <a:gd name="connsiteY22-2696" fmla="*/ 315712 h 492336"/>
                  <a:gd name="connsiteX23-2697" fmla="*/ 320367 w 539684"/>
                  <a:gd name="connsiteY23-2698" fmla="*/ 305123 h 492336"/>
                  <a:gd name="connsiteX24-2699" fmla="*/ 219317 w 539684"/>
                  <a:gd name="connsiteY24-2700" fmla="*/ 305123 h 492336"/>
                  <a:gd name="connsiteX25-2701" fmla="*/ 230839 w 539684"/>
                  <a:gd name="connsiteY25-2702" fmla="*/ 315712 h 492336"/>
                  <a:gd name="connsiteX26-2703" fmla="*/ 248238 w 539684"/>
                  <a:gd name="connsiteY26-2704" fmla="*/ 314906 h 492336"/>
                  <a:gd name="connsiteX27-2705" fmla="*/ 269784 w 539684"/>
                  <a:gd name="connsiteY27-2706" fmla="*/ 291082 h 492336"/>
                  <a:gd name="connsiteX28-2707" fmla="*/ 484369 w 539684"/>
                  <a:gd name="connsiteY28-2708" fmla="*/ 257141 h 492336"/>
                  <a:gd name="connsiteX29-2709" fmla="*/ 527353 w 539684"/>
                  <a:gd name="connsiteY29-2710" fmla="*/ 257141 h 492336"/>
                  <a:gd name="connsiteX30-2711" fmla="*/ 539684 w 539684"/>
                  <a:gd name="connsiteY30-2712" fmla="*/ 269477 h 492336"/>
                  <a:gd name="connsiteX31-2713" fmla="*/ 527353 w 539684"/>
                  <a:gd name="connsiteY31-2714" fmla="*/ 281698 h 492336"/>
                  <a:gd name="connsiteX32-2715" fmla="*/ 484369 w 539684"/>
                  <a:gd name="connsiteY32-2716" fmla="*/ 281698 h 492336"/>
                  <a:gd name="connsiteX33-2717" fmla="*/ 472153 w 539684"/>
                  <a:gd name="connsiteY33-2718" fmla="*/ 269477 h 492336"/>
                  <a:gd name="connsiteX34-2719" fmla="*/ 484369 w 539684"/>
                  <a:gd name="connsiteY34-2720" fmla="*/ 257141 h 492336"/>
                  <a:gd name="connsiteX35-2721" fmla="*/ 12331 w 539684"/>
                  <a:gd name="connsiteY35-2722" fmla="*/ 257141 h 492336"/>
                  <a:gd name="connsiteX36-2723" fmla="*/ 55200 w 539684"/>
                  <a:gd name="connsiteY36-2724" fmla="*/ 257141 h 492336"/>
                  <a:gd name="connsiteX37-2725" fmla="*/ 67531 w 539684"/>
                  <a:gd name="connsiteY37-2726" fmla="*/ 269477 h 492336"/>
                  <a:gd name="connsiteX38-2727" fmla="*/ 55200 w 539684"/>
                  <a:gd name="connsiteY38-2728" fmla="*/ 281698 h 492336"/>
                  <a:gd name="connsiteX39-2729" fmla="*/ 12331 w 539684"/>
                  <a:gd name="connsiteY39-2730" fmla="*/ 281698 h 492336"/>
                  <a:gd name="connsiteX40-2731" fmla="*/ 0 w 539684"/>
                  <a:gd name="connsiteY40-2732" fmla="*/ 269477 h 492336"/>
                  <a:gd name="connsiteX41-2733" fmla="*/ 12331 w 539684"/>
                  <a:gd name="connsiteY41-2734" fmla="*/ 257141 h 492336"/>
                  <a:gd name="connsiteX42-2735" fmla="*/ 496023 w 539684"/>
                  <a:gd name="connsiteY42-2736" fmla="*/ 129008 h 492336"/>
                  <a:gd name="connsiteX43-2737" fmla="*/ 503485 w 539684"/>
                  <a:gd name="connsiteY43-2738" fmla="*/ 134749 h 492336"/>
                  <a:gd name="connsiteX44-2739" fmla="*/ 498990 w 539684"/>
                  <a:gd name="connsiteY44-2740" fmla="*/ 151441 h 492336"/>
                  <a:gd name="connsiteX45-2741" fmla="*/ 461766 w 539684"/>
                  <a:gd name="connsiteY45-2742" fmla="*/ 172968 h 492336"/>
                  <a:gd name="connsiteX46-2743" fmla="*/ 455658 w 539684"/>
                  <a:gd name="connsiteY46-2744" fmla="*/ 174579 h 492336"/>
                  <a:gd name="connsiteX47-2745" fmla="*/ 445055 w 539684"/>
                  <a:gd name="connsiteY47-2746" fmla="*/ 168478 h 492336"/>
                  <a:gd name="connsiteX48-2747" fmla="*/ 449550 w 539684"/>
                  <a:gd name="connsiteY48-2748" fmla="*/ 151671 h 492336"/>
                  <a:gd name="connsiteX49-2749" fmla="*/ 486659 w 539684"/>
                  <a:gd name="connsiteY49-2750" fmla="*/ 130260 h 492336"/>
                  <a:gd name="connsiteX50-2751" fmla="*/ 496023 w 539684"/>
                  <a:gd name="connsiteY50-2752" fmla="*/ 129008 h 492336"/>
                  <a:gd name="connsiteX51-2753" fmla="*/ 43604 w 539684"/>
                  <a:gd name="connsiteY51-2754" fmla="*/ 129008 h 492336"/>
                  <a:gd name="connsiteX52-2755" fmla="*/ 52910 w 539684"/>
                  <a:gd name="connsiteY52-2756" fmla="*/ 130260 h 492336"/>
                  <a:gd name="connsiteX53-2757" fmla="*/ 90134 w 539684"/>
                  <a:gd name="connsiteY53-2758" fmla="*/ 151671 h 492336"/>
                  <a:gd name="connsiteX54-2759" fmla="*/ 94629 w 539684"/>
                  <a:gd name="connsiteY54-2760" fmla="*/ 168478 h 492336"/>
                  <a:gd name="connsiteX55-2761" fmla="*/ 84026 w 539684"/>
                  <a:gd name="connsiteY55-2762" fmla="*/ 174579 h 492336"/>
                  <a:gd name="connsiteX56-2763" fmla="*/ 77918 w 539684"/>
                  <a:gd name="connsiteY56-2764" fmla="*/ 172968 h 492336"/>
                  <a:gd name="connsiteX57-2765" fmla="*/ 40694 w 539684"/>
                  <a:gd name="connsiteY57-2766" fmla="*/ 151441 h 492336"/>
                  <a:gd name="connsiteX58-2767" fmla="*/ 36199 w 539684"/>
                  <a:gd name="connsiteY58-2768" fmla="*/ 134749 h 492336"/>
                  <a:gd name="connsiteX59-2769" fmla="*/ 43604 w 539684"/>
                  <a:gd name="connsiteY59-2770" fmla="*/ 129008 h 492336"/>
                  <a:gd name="connsiteX60-2771" fmla="*/ 267591 w 539684"/>
                  <a:gd name="connsiteY60-2772" fmla="*/ 115653 h 492336"/>
                  <a:gd name="connsiteX61-2773" fmla="*/ 425015 w 539684"/>
                  <a:gd name="connsiteY61-2774" fmla="*/ 270629 h 492336"/>
                  <a:gd name="connsiteX62-2775" fmla="*/ 409572 w 539684"/>
                  <a:gd name="connsiteY62-2776" fmla="*/ 338165 h 492336"/>
                  <a:gd name="connsiteX63-2777" fmla="*/ 365434 w 539684"/>
                  <a:gd name="connsiteY63-2778" fmla="*/ 488539 h 492336"/>
                  <a:gd name="connsiteX64-2779" fmla="*/ 365434 w 539684"/>
                  <a:gd name="connsiteY64-2780" fmla="*/ 492336 h 492336"/>
                  <a:gd name="connsiteX65-2781" fmla="*/ 334318 w 539684"/>
                  <a:gd name="connsiteY65-2782" fmla="*/ 492336 h 492336"/>
                  <a:gd name="connsiteX66-2783" fmla="*/ 334318 w 539684"/>
                  <a:gd name="connsiteY66-2784" fmla="*/ 387293 h 492336"/>
                  <a:gd name="connsiteX67-2785" fmla="*/ 334202 w 539684"/>
                  <a:gd name="connsiteY67-2786" fmla="*/ 383151 h 492336"/>
                  <a:gd name="connsiteX68-2787" fmla="*/ 349530 w 539684"/>
                  <a:gd name="connsiteY68-2788" fmla="*/ 274541 h 492336"/>
                  <a:gd name="connsiteX69-2789" fmla="*/ 346418 w 539684"/>
                  <a:gd name="connsiteY69-2790" fmla="*/ 264531 h 492336"/>
                  <a:gd name="connsiteX70-2791" fmla="*/ 329016 w 539684"/>
                  <a:gd name="connsiteY70-2792" fmla="*/ 263726 h 492336"/>
                  <a:gd name="connsiteX71-2793" fmla="*/ 301358 w 539684"/>
                  <a:gd name="connsiteY71-2794" fmla="*/ 289268 h 492336"/>
                  <a:gd name="connsiteX72-2795" fmla="*/ 278885 w 539684"/>
                  <a:gd name="connsiteY72-2796" fmla="*/ 264531 h 492336"/>
                  <a:gd name="connsiteX73-2797" fmla="*/ 269781 w 539684"/>
                  <a:gd name="connsiteY73-2798" fmla="*/ 260505 h 492336"/>
                  <a:gd name="connsiteX74-2799" fmla="*/ 260676 w 539684"/>
                  <a:gd name="connsiteY74-2800" fmla="*/ 264531 h 492336"/>
                  <a:gd name="connsiteX75-2801" fmla="*/ 238319 w 539684"/>
                  <a:gd name="connsiteY75-2802" fmla="*/ 289268 h 492336"/>
                  <a:gd name="connsiteX76-2803" fmla="*/ 210660 w 539684"/>
                  <a:gd name="connsiteY76-2804" fmla="*/ 263841 h 492336"/>
                  <a:gd name="connsiteX77-2805" fmla="*/ 200519 w 539684"/>
                  <a:gd name="connsiteY77-2806" fmla="*/ 260620 h 492336"/>
                  <a:gd name="connsiteX78-2807" fmla="*/ 190032 w 539684"/>
                  <a:gd name="connsiteY78-2808" fmla="*/ 274541 h 492336"/>
                  <a:gd name="connsiteX79-2809" fmla="*/ 205474 w 539684"/>
                  <a:gd name="connsiteY79-2810" fmla="*/ 383151 h 492336"/>
                  <a:gd name="connsiteX80-2811" fmla="*/ 205359 w 539684"/>
                  <a:gd name="connsiteY80-2812" fmla="*/ 387293 h 492336"/>
                  <a:gd name="connsiteX81-2813" fmla="*/ 205359 w 539684"/>
                  <a:gd name="connsiteY81-2814" fmla="*/ 492336 h 492336"/>
                  <a:gd name="connsiteX82-2815" fmla="*/ 174243 w 539684"/>
                  <a:gd name="connsiteY82-2816" fmla="*/ 492336 h 492336"/>
                  <a:gd name="connsiteX83-2817" fmla="*/ 174243 w 539684"/>
                  <a:gd name="connsiteY83-2818" fmla="*/ 489230 h 492336"/>
                  <a:gd name="connsiteX84-2819" fmla="*/ 131257 w 539684"/>
                  <a:gd name="connsiteY84-2820" fmla="*/ 340466 h 492336"/>
                  <a:gd name="connsiteX85-2821" fmla="*/ 114662 w 539684"/>
                  <a:gd name="connsiteY85-2822" fmla="*/ 271089 h 492336"/>
                  <a:gd name="connsiteX86-2823" fmla="*/ 267591 w 539684"/>
                  <a:gd name="connsiteY86-2824" fmla="*/ 115653 h 492336"/>
                  <a:gd name="connsiteX87-2825" fmla="*/ 395400 w 539684"/>
                  <a:gd name="connsiteY87-2826" fmla="*/ 34872 h 492336"/>
                  <a:gd name="connsiteX88-2827" fmla="*/ 404717 w 539684"/>
                  <a:gd name="connsiteY88-2828" fmla="*/ 36123 h 492336"/>
                  <a:gd name="connsiteX89-2829" fmla="*/ 409210 w 539684"/>
                  <a:gd name="connsiteY89-2830" fmla="*/ 52806 h 492336"/>
                  <a:gd name="connsiteX90-2831" fmla="*/ 387782 w 539684"/>
                  <a:gd name="connsiteY90-2832" fmla="*/ 89968 h 492336"/>
                  <a:gd name="connsiteX91-2833" fmla="*/ 377068 w 539684"/>
                  <a:gd name="connsiteY91-2834" fmla="*/ 96181 h 492336"/>
                  <a:gd name="connsiteX92-2835" fmla="*/ 370963 w 539684"/>
                  <a:gd name="connsiteY92-2836" fmla="*/ 94455 h 492336"/>
                  <a:gd name="connsiteX93-2837" fmla="*/ 366470 w 539684"/>
                  <a:gd name="connsiteY93-2838" fmla="*/ 77772 h 492336"/>
                  <a:gd name="connsiteX94-2839" fmla="*/ 387898 w 539684"/>
                  <a:gd name="connsiteY94-2840" fmla="*/ 40610 h 492336"/>
                  <a:gd name="connsiteX95-2841" fmla="*/ 395400 w 539684"/>
                  <a:gd name="connsiteY95-2842" fmla="*/ 34872 h 492336"/>
                  <a:gd name="connsiteX96-2843" fmla="*/ 144269 w 539684"/>
                  <a:gd name="connsiteY96-2844" fmla="*/ 34872 h 492336"/>
                  <a:gd name="connsiteX97-2845" fmla="*/ 151671 w 539684"/>
                  <a:gd name="connsiteY97-2846" fmla="*/ 40610 h 492336"/>
                  <a:gd name="connsiteX98-2847" fmla="*/ 173214 w 539684"/>
                  <a:gd name="connsiteY98-2848" fmla="*/ 77772 h 492336"/>
                  <a:gd name="connsiteX99-2849" fmla="*/ 168721 w 539684"/>
                  <a:gd name="connsiteY99-2850" fmla="*/ 94455 h 492336"/>
                  <a:gd name="connsiteX100-2851" fmla="*/ 162500 w 539684"/>
                  <a:gd name="connsiteY100-2852" fmla="*/ 96181 h 492336"/>
                  <a:gd name="connsiteX101-2853" fmla="*/ 151902 w 539684"/>
                  <a:gd name="connsiteY101-2854" fmla="*/ 89968 h 492336"/>
                  <a:gd name="connsiteX102-2855" fmla="*/ 130474 w 539684"/>
                  <a:gd name="connsiteY102-2856" fmla="*/ 52806 h 492336"/>
                  <a:gd name="connsiteX103-2857" fmla="*/ 134967 w 539684"/>
                  <a:gd name="connsiteY103-2858" fmla="*/ 36123 h 492336"/>
                  <a:gd name="connsiteX104-2859" fmla="*/ 144269 w 539684"/>
                  <a:gd name="connsiteY104-2860" fmla="*/ 34872 h 492336"/>
                  <a:gd name="connsiteX105-2861" fmla="*/ 269785 w 539684"/>
                  <a:gd name="connsiteY105-2862" fmla="*/ 0 h 492336"/>
                  <a:gd name="connsiteX106-2863" fmla="*/ 282121 w 539684"/>
                  <a:gd name="connsiteY106-2864" fmla="*/ 12318 h 492336"/>
                  <a:gd name="connsiteX107-2865" fmla="*/ 282121 w 539684"/>
                  <a:gd name="connsiteY107-2866" fmla="*/ 55258 h 492336"/>
                  <a:gd name="connsiteX108-2867" fmla="*/ 269785 w 539684"/>
                  <a:gd name="connsiteY108-2868" fmla="*/ 67461 h 492336"/>
                  <a:gd name="connsiteX109-2869" fmla="*/ 257564 w 539684"/>
                  <a:gd name="connsiteY109-2870" fmla="*/ 55258 h 492336"/>
                  <a:gd name="connsiteX110-2871" fmla="*/ 257564 w 539684"/>
                  <a:gd name="connsiteY110-2872" fmla="*/ 12318 h 492336"/>
                  <a:gd name="connsiteX111-2873" fmla="*/ 269785 w 539684"/>
                  <a:gd name="connsiteY111-2874" fmla="*/ 0 h 492336"/>
                  <a:gd name="connsiteX0-2875" fmla="*/ 452459 w 539684"/>
                  <a:gd name="connsiteY0-2876" fmla="*/ 364695 h 492336"/>
                  <a:gd name="connsiteX1-2877" fmla="*/ 461766 w 539684"/>
                  <a:gd name="connsiteY1-2878" fmla="*/ 365904 h 492336"/>
                  <a:gd name="connsiteX2-2879" fmla="*/ 498990 w 539684"/>
                  <a:gd name="connsiteY2-2880" fmla="*/ 387430 h 492336"/>
                  <a:gd name="connsiteX3-2881" fmla="*/ 503485 w 539684"/>
                  <a:gd name="connsiteY3-2882" fmla="*/ 404122 h 492336"/>
                  <a:gd name="connsiteX4-2883" fmla="*/ 492882 w 539684"/>
                  <a:gd name="connsiteY4-2884" fmla="*/ 410338 h 492336"/>
                  <a:gd name="connsiteX5-2885" fmla="*/ 486659 w 539684"/>
                  <a:gd name="connsiteY5-2886" fmla="*/ 408612 h 492336"/>
                  <a:gd name="connsiteX6-2887" fmla="*/ 449550 w 539684"/>
                  <a:gd name="connsiteY6-2888" fmla="*/ 387200 h 492336"/>
                  <a:gd name="connsiteX7-2889" fmla="*/ 445055 w 539684"/>
                  <a:gd name="connsiteY7-2890" fmla="*/ 370393 h 492336"/>
                  <a:gd name="connsiteX8-2891" fmla="*/ 452459 w 539684"/>
                  <a:gd name="connsiteY8-2892" fmla="*/ 364695 h 492336"/>
                  <a:gd name="connsiteX9-2893" fmla="*/ 87225 w 539684"/>
                  <a:gd name="connsiteY9-2894" fmla="*/ 364695 h 492336"/>
                  <a:gd name="connsiteX10-2895" fmla="*/ 94629 w 539684"/>
                  <a:gd name="connsiteY10-2896" fmla="*/ 370393 h 492336"/>
                  <a:gd name="connsiteX11-2897" fmla="*/ 90134 w 539684"/>
                  <a:gd name="connsiteY11-2898" fmla="*/ 387200 h 492336"/>
                  <a:gd name="connsiteX12-2899" fmla="*/ 52910 w 539684"/>
                  <a:gd name="connsiteY12-2900" fmla="*/ 408612 h 492336"/>
                  <a:gd name="connsiteX13-2901" fmla="*/ 46802 w 539684"/>
                  <a:gd name="connsiteY13-2902" fmla="*/ 410338 h 492336"/>
                  <a:gd name="connsiteX14-2903" fmla="*/ 36199 w 539684"/>
                  <a:gd name="connsiteY14-2904" fmla="*/ 404122 h 492336"/>
                  <a:gd name="connsiteX15-2905" fmla="*/ 40694 w 539684"/>
                  <a:gd name="connsiteY15-2906" fmla="*/ 387430 h 492336"/>
                  <a:gd name="connsiteX16-2907" fmla="*/ 77918 w 539684"/>
                  <a:gd name="connsiteY16-2908" fmla="*/ 365904 h 492336"/>
                  <a:gd name="connsiteX17-2909" fmla="*/ 87225 w 539684"/>
                  <a:gd name="connsiteY17-2910" fmla="*/ 364695 h 492336"/>
                  <a:gd name="connsiteX18-2911" fmla="*/ 269784 w 539684"/>
                  <a:gd name="connsiteY18-2912" fmla="*/ 291082 h 492336"/>
                  <a:gd name="connsiteX19-2913" fmla="*/ 291446 w 539684"/>
                  <a:gd name="connsiteY19-2914" fmla="*/ 314906 h 492336"/>
                  <a:gd name="connsiteX20-2915" fmla="*/ 299973 w 539684"/>
                  <a:gd name="connsiteY20-2916" fmla="*/ 318934 h 492336"/>
                  <a:gd name="connsiteX21-2917" fmla="*/ 300549 w 539684"/>
                  <a:gd name="connsiteY21-2918" fmla="*/ 318934 h 492336"/>
                  <a:gd name="connsiteX22-2919" fmla="*/ 308845 w 539684"/>
                  <a:gd name="connsiteY22-2920" fmla="*/ 315712 h 492336"/>
                  <a:gd name="connsiteX23-2921" fmla="*/ 320367 w 539684"/>
                  <a:gd name="connsiteY23-2922" fmla="*/ 305123 h 492336"/>
                  <a:gd name="connsiteX24-2923" fmla="*/ 219317 w 539684"/>
                  <a:gd name="connsiteY24-2924" fmla="*/ 305123 h 492336"/>
                  <a:gd name="connsiteX25-2925" fmla="*/ 230839 w 539684"/>
                  <a:gd name="connsiteY25-2926" fmla="*/ 315712 h 492336"/>
                  <a:gd name="connsiteX26-2927" fmla="*/ 269784 w 539684"/>
                  <a:gd name="connsiteY26-2928" fmla="*/ 291082 h 492336"/>
                  <a:gd name="connsiteX27-2929" fmla="*/ 484369 w 539684"/>
                  <a:gd name="connsiteY27-2930" fmla="*/ 257141 h 492336"/>
                  <a:gd name="connsiteX28-2931" fmla="*/ 527353 w 539684"/>
                  <a:gd name="connsiteY28-2932" fmla="*/ 257141 h 492336"/>
                  <a:gd name="connsiteX29-2933" fmla="*/ 539684 w 539684"/>
                  <a:gd name="connsiteY29-2934" fmla="*/ 269477 h 492336"/>
                  <a:gd name="connsiteX30-2935" fmla="*/ 527353 w 539684"/>
                  <a:gd name="connsiteY30-2936" fmla="*/ 281698 h 492336"/>
                  <a:gd name="connsiteX31-2937" fmla="*/ 484369 w 539684"/>
                  <a:gd name="connsiteY31-2938" fmla="*/ 281698 h 492336"/>
                  <a:gd name="connsiteX32-2939" fmla="*/ 472153 w 539684"/>
                  <a:gd name="connsiteY32-2940" fmla="*/ 269477 h 492336"/>
                  <a:gd name="connsiteX33-2941" fmla="*/ 484369 w 539684"/>
                  <a:gd name="connsiteY33-2942" fmla="*/ 257141 h 492336"/>
                  <a:gd name="connsiteX34-2943" fmla="*/ 12331 w 539684"/>
                  <a:gd name="connsiteY34-2944" fmla="*/ 257141 h 492336"/>
                  <a:gd name="connsiteX35-2945" fmla="*/ 55200 w 539684"/>
                  <a:gd name="connsiteY35-2946" fmla="*/ 257141 h 492336"/>
                  <a:gd name="connsiteX36-2947" fmla="*/ 67531 w 539684"/>
                  <a:gd name="connsiteY36-2948" fmla="*/ 269477 h 492336"/>
                  <a:gd name="connsiteX37-2949" fmla="*/ 55200 w 539684"/>
                  <a:gd name="connsiteY37-2950" fmla="*/ 281698 h 492336"/>
                  <a:gd name="connsiteX38-2951" fmla="*/ 12331 w 539684"/>
                  <a:gd name="connsiteY38-2952" fmla="*/ 281698 h 492336"/>
                  <a:gd name="connsiteX39-2953" fmla="*/ 0 w 539684"/>
                  <a:gd name="connsiteY39-2954" fmla="*/ 269477 h 492336"/>
                  <a:gd name="connsiteX40-2955" fmla="*/ 12331 w 539684"/>
                  <a:gd name="connsiteY40-2956" fmla="*/ 257141 h 492336"/>
                  <a:gd name="connsiteX41-2957" fmla="*/ 496023 w 539684"/>
                  <a:gd name="connsiteY41-2958" fmla="*/ 129008 h 492336"/>
                  <a:gd name="connsiteX42-2959" fmla="*/ 503485 w 539684"/>
                  <a:gd name="connsiteY42-2960" fmla="*/ 134749 h 492336"/>
                  <a:gd name="connsiteX43-2961" fmla="*/ 498990 w 539684"/>
                  <a:gd name="connsiteY43-2962" fmla="*/ 151441 h 492336"/>
                  <a:gd name="connsiteX44-2963" fmla="*/ 461766 w 539684"/>
                  <a:gd name="connsiteY44-2964" fmla="*/ 172968 h 492336"/>
                  <a:gd name="connsiteX45-2965" fmla="*/ 455658 w 539684"/>
                  <a:gd name="connsiteY45-2966" fmla="*/ 174579 h 492336"/>
                  <a:gd name="connsiteX46-2967" fmla="*/ 445055 w 539684"/>
                  <a:gd name="connsiteY46-2968" fmla="*/ 168478 h 492336"/>
                  <a:gd name="connsiteX47-2969" fmla="*/ 449550 w 539684"/>
                  <a:gd name="connsiteY47-2970" fmla="*/ 151671 h 492336"/>
                  <a:gd name="connsiteX48-2971" fmla="*/ 486659 w 539684"/>
                  <a:gd name="connsiteY48-2972" fmla="*/ 130260 h 492336"/>
                  <a:gd name="connsiteX49-2973" fmla="*/ 496023 w 539684"/>
                  <a:gd name="connsiteY49-2974" fmla="*/ 129008 h 492336"/>
                  <a:gd name="connsiteX50-2975" fmla="*/ 43604 w 539684"/>
                  <a:gd name="connsiteY50-2976" fmla="*/ 129008 h 492336"/>
                  <a:gd name="connsiteX51-2977" fmla="*/ 52910 w 539684"/>
                  <a:gd name="connsiteY51-2978" fmla="*/ 130260 h 492336"/>
                  <a:gd name="connsiteX52-2979" fmla="*/ 90134 w 539684"/>
                  <a:gd name="connsiteY52-2980" fmla="*/ 151671 h 492336"/>
                  <a:gd name="connsiteX53-2981" fmla="*/ 94629 w 539684"/>
                  <a:gd name="connsiteY53-2982" fmla="*/ 168478 h 492336"/>
                  <a:gd name="connsiteX54-2983" fmla="*/ 84026 w 539684"/>
                  <a:gd name="connsiteY54-2984" fmla="*/ 174579 h 492336"/>
                  <a:gd name="connsiteX55-2985" fmla="*/ 77918 w 539684"/>
                  <a:gd name="connsiteY55-2986" fmla="*/ 172968 h 492336"/>
                  <a:gd name="connsiteX56-2987" fmla="*/ 40694 w 539684"/>
                  <a:gd name="connsiteY56-2988" fmla="*/ 151441 h 492336"/>
                  <a:gd name="connsiteX57-2989" fmla="*/ 36199 w 539684"/>
                  <a:gd name="connsiteY57-2990" fmla="*/ 134749 h 492336"/>
                  <a:gd name="connsiteX58-2991" fmla="*/ 43604 w 539684"/>
                  <a:gd name="connsiteY58-2992" fmla="*/ 129008 h 492336"/>
                  <a:gd name="connsiteX59-2993" fmla="*/ 267591 w 539684"/>
                  <a:gd name="connsiteY59-2994" fmla="*/ 115653 h 492336"/>
                  <a:gd name="connsiteX60-2995" fmla="*/ 425015 w 539684"/>
                  <a:gd name="connsiteY60-2996" fmla="*/ 270629 h 492336"/>
                  <a:gd name="connsiteX61-2997" fmla="*/ 409572 w 539684"/>
                  <a:gd name="connsiteY61-2998" fmla="*/ 338165 h 492336"/>
                  <a:gd name="connsiteX62-2999" fmla="*/ 365434 w 539684"/>
                  <a:gd name="connsiteY62-3000" fmla="*/ 488539 h 492336"/>
                  <a:gd name="connsiteX63-3001" fmla="*/ 365434 w 539684"/>
                  <a:gd name="connsiteY63-3002" fmla="*/ 492336 h 492336"/>
                  <a:gd name="connsiteX64-3003" fmla="*/ 334318 w 539684"/>
                  <a:gd name="connsiteY64-3004" fmla="*/ 492336 h 492336"/>
                  <a:gd name="connsiteX65-3005" fmla="*/ 334318 w 539684"/>
                  <a:gd name="connsiteY65-3006" fmla="*/ 387293 h 492336"/>
                  <a:gd name="connsiteX66-3007" fmla="*/ 334202 w 539684"/>
                  <a:gd name="connsiteY66-3008" fmla="*/ 383151 h 492336"/>
                  <a:gd name="connsiteX67-3009" fmla="*/ 349530 w 539684"/>
                  <a:gd name="connsiteY67-3010" fmla="*/ 274541 h 492336"/>
                  <a:gd name="connsiteX68-3011" fmla="*/ 346418 w 539684"/>
                  <a:gd name="connsiteY68-3012" fmla="*/ 264531 h 492336"/>
                  <a:gd name="connsiteX69-3013" fmla="*/ 329016 w 539684"/>
                  <a:gd name="connsiteY69-3014" fmla="*/ 263726 h 492336"/>
                  <a:gd name="connsiteX70-3015" fmla="*/ 301358 w 539684"/>
                  <a:gd name="connsiteY70-3016" fmla="*/ 289268 h 492336"/>
                  <a:gd name="connsiteX71-3017" fmla="*/ 278885 w 539684"/>
                  <a:gd name="connsiteY71-3018" fmla="*/ 264531 h 492336"/>
                  <a:gd name="connsiteX72-3019" fmla="*/ 269781 w 539684"/>
                  <a:gd name="connsiteY72-3020" fmla="*/ 260505 h 492336"/>
                  <a:gd name="connsiteX73-3021" fmla="*/ 260676 w 539684"/>
                  <a:gd name="connsiteY73-3022" fmla="*/ 264531 h 492336"/>
                  <a:gd name="connsiteX74-3023" fmla="*/ 238319 w 539684"/>
                  <a:gd name="connsiteY74-3024" fmla="*/ 289268 h 492336"/>
                  <a:gd name="connsiteX75-3025" fmla="*/ 210660 w 539684"/>
                  <a:gd name="connsiteY75-3026" fmla="*/ 263841 h 492336"/>
                  <a:gd name="connsiteX76-3027" fmla="*/ 200519 w 539684"/>
                  <a:gd name="connsiteY76-3028" fmla="*/ 260620 h 492336"/>
                  <a:gd name="connsiteX77-3029" fmla="*/ 190032 w 539684"/>
                  <a:gd name="connsiteY77-3030" fmla="*/ 274541 h 492336"/>
                  <a:gd name="connsiteX78-3031" fmla="*/ 205474 w 539684"/>
                  <a:gd name="connsiteY78-3032" fmla="*/ 383151 h 492336"/>
                  <a:gd name="connsiteX79-3033" fmla="*/ 205359 w 539684"/>
                  <a:gd name="connsiteY79-3034" fmla="*/ 387293 h 492336"/>
                  <a:gd name="connsiteX80-3035" fmla="*/ 205359 w 539684"/>
                  <a:gd name="connsiteY80-3036" fmla="*/ 492336 h 492336"/>
                  <a:gd name="connsiteX81-3037" fmla="*/ 174243 w 539684"/>
                  <a:gd name="connsiteY81-3038" fmla="*/ 492336 h 492336"/>
                  <a:gd name="connsiteX82-3039" fmla="*/ 174243 w 539684"/>
                  <a:gd name="connsiteY82-3040" fmla="*/ 489230 h 492336"/>
                  <a:gd name="connsiteX83-3041" fmla="*/ 131257 w 539684"/>
                  <a:gd name="connsiteY83-3042" fmla="*/ 340466 h 492336"/>
                  <a:gd name="connsiteX84-3043" fmla="*/ 114662 w 539684"/>
                  <a:gd name="connsiteY84-3044" fmla="*/ 271089 h 492336"/>
                  <a:gd name="connsiteX85-3045" fmla="*/ 267591 w 539684"/>
                  <a:gd name="connsiteY85-3046" fmla="*/ 115653 h 492336"/>
                  <a:gd name="connsiteX86-3047" fmla="*/ 395400 w 539684"/>
                  <a:gd name="connsiteY86-3048" fmla="*/ 34872 h 492336"/>
                  <a:gd name="connsiteX87-3049" fmla="*/ 404717 w 539684"/>
                  <a:gd name="connsiteY87-3050" fmla="*/ 36123 h 492336"/>
                  <a:gd name="connsiteX88-3051" fmla="*/ 409210 w 539684"/>
                  <a:gd name="connsiteY88-3052" fmla="*/ 52806 h 492336"/>
                  <a:gd name="connsiteX89-3053" fmla="*/ 387782 w 539684"/>
                  <a:gd name="connsiteY89-3054" fmla="*/ 89968 h 492336"/>
                  <a:gd name="connsiteX90-3055" fmla="*/ 377068 w 539684"/>
                  <a:gd name="connsiteY90-3056" fmla="*/ 96181 h 492336"/>
                  <a:gd name="connsiteX91-3057" fmla="*/ 370963 w 539684"/>
                  <a:gd name="connsiteY91-3058" fmla="*/ 94455 h 492336"/>
                  <a:gd name="connsiteX92-3059" fmla="*/ 366470 w 539684"/>
                  <a:gd name="connsiteY92-3060" fmla="*/ 77772 h 492336"/>
                  <a:gd name="connsiteX93-3061" fmla="*/ 387898 w 539684"/>
                  <a:gd name="connsiteY93-3062" fmla="*/ 40610 h 492336"/>
                  <a:gd name="connsiteX94-3063" fmla="*/ 395400 w 539684"/>
                  <a:gd name="connsiteY94-3064" fmla="*/ 34872 h 492336"/>
                  <a:gd name="connsiteX95-3065" fmla="*/ 144269 w 539684"/>
                  <a:gd name="connsiteY95-3066" fmla="*/ 34872 h 492336"/>
                  <a:gd name="connsiteX96-3067" fmla="*/ 151671 w 539684"/>
                  <a:gd name="connsiteY96-3068" fmla="*/ 40610 h 492336"/>
                  <a:gd name="connsiteX97-3069" fmla="*/ 173214 w 539684"/>
                  <a:gd name="connsiteY97-3070" fmla="*/ 77772 h 492336"/>
                  <a:gd name="connsiteX98-3071" fmla="*/ 168721 w 539684"/>
                  <a:gd name="connsiteY98-3072" fmla="*/ 94455 h 492336"/>
                  <a:gd name="connsiteX99-3073" fmla="*/ 162500 w 539684"/>
                  <a:gd name="connsiteY99-3074" fmla="*/ 96181 h 492336"/>
                  <a:gd name="connsiteX100-3075" fmla="*/ 151902 w 539684"/>
                  <a:gd name="connsiteY100-3076" fmla="*/ 89968 h 492336"/>
                  <a:gd name="connsiteX101-3077" fmla="*/ 130474 w 539684"/>
                  <a:gd name="connsiteY101-3078" fmla="*/ 52806 h 492336"/>
                  <a:gd name="connsiteX102-3079" fmla="*/ 134967 w 539684"/>
                  <a:gd name="connsiteY102-3080" fmla="*/ 36123 h 492336"/>
                  <a:gd name="connsiteX103-3081" fmla="*/ 144269 w 539684"/>
                  <a:gd name="connsiteY103-3082" fmla="*/ 34872 h 492336"/>
                  <a:gd name="connsiteX104-3083" fmla="*/ 269785 w 539684"/>
                  <a:gd name="connsiteY104-3084" fmla="*/ 0 h 492336"/>
                  <a:gd name="connsiteX105-3085" fmla="*/ 282121 w 539684"/>
                  <a:gd name="connsiteY105-3086" fmla="*/ 12318 h 492336"/>
                  <a:gd name="connsiteX106-3087" fmla="*/ 282121 w 539684"/>
                  <a:gd name="connsiteY106-3088" fmla="*/ 55258 h 492336"/>
                  <a:gd name="connsiteX107-3089" fmla="*/ 269785 w 539684"/>
                  <a:gd name="connsiteY107-3090" fmla="*/ 67461 h 492336"/>
                  <a:gd name="connsiteX108-3091" fmla="*/ 257564 w 539684"/>
                  <a:gd name="connsiteY108-3092" fmla="*/ 55258 h 492336"/>
                  <a:gd name="connsiteX109-3093" fmla="*/ 257564 w 539684"/>
                  <a:gd name="connsiteY109-3094" fmla="*/ 12318 h 492336"/>
                  <a:gd name="connsiteX110-3095" fmla="*/ 269785 w 539684"/>
                  <a:gd name="connsiteY110-3096" fmla="*/ 0 h 492336"/>
                  <a:gd name="connsiteX0-3097" fmla="*/ 452459 w 539684"/>
                  <a:gd name="connsiteY0-3098" fmla="*/ 364695 h 492336"/>
                  <a:gd name="connsiteX1-3099" fmla="*/ 461766 w 539684"/>
                  <a:gd name="connsiteY1-3100" fmla="*/ 365904 h 492336"/>
                  <a:gd name="connsiteX2-3101" fmla="*/ 498990 w 539684"/>
                  <a:gd name="connsiteY2-3102" fmla="*/ 387430 h 492336"/>
                  <a:gd name="connsiteX3-3103" fmla="*/ 503485 w 539684"/>
                  <a:gd name="connsiteY3-3104" fmla="*/ 404122 h 492336"/>
                  <a:gd name="connsiteX4-3105" fmla="*/ 492882 w 539684"/>
                  <a:gd name="connsiteY4-3106" fmla="*/ 410338 h 492336"/>
                  <a:gd name="connsiteX5-3107" fmla="*/ 486659 w 539684"/>
                  <a:gd name="connsiteY5-3108" fmla="*/ 408612 h 492336"/>
                  <a:gd name="connsiteX6-3109" fmla="*/ 449550 w 539684"/>
                  <a:gd name="connsiteY6-3110" fmla="*/ 387200 h 492336"/>
                  <a:gd name="connsiteX7-3111" fmla="*/ 445055 w 539684"/>
                  <a:gd name="connsiteY7-3112" fmla="*/ 370393 h 492336"/>
                  <a:gd name="connsiteX8-3113" fmla="*/ 452459 w 539684"/>
                  <a:gd name="connsiteY8-3114" fmla="*/ 364695 h 492336"/>
                  <a:gd name="connsiteX9-3115" fmla="*/ 87225 w 539684"/>
                  <a:gd name="connsiteY9-3116" fmla="*/ 364695 h 492336"/>
                  <a:gd name="connsiteX10-3117" fmla="*/ 94629 w 539684"/>
                  <a:gd name="connsiteY10-3118" fmla="*/ 370393 h 492336"/>
                  <a:gd name="connsiteX11-3119" fmla="*/ 90134 w 539684"/>
                  <a:gd name="connsiteY11-3120" fmla="*/ 387200 h 492336"/>
                  <a:gd name="connsiteX12-3121" fmla="*/ 52910 w 539684"/>
                  <a:gd name="connsiteY12-3122" fmla="*/ 408612 h 492336"/>
                  <a:gd name="connsiteX13-3123" fmla="*/ 46802 w 539684"/>
                  <a:gd name="connsiteY13-3124" fmla="*/ 410338 h 492336"/>
                  <a:gd name="connsiteX14-3125" fmla="*/ 36199 w 539684"/>
                  <a:gd name="connsiteY14-3126" fmla="*/ 404122 h 492336"/>
                  <a:gd name="connsiteX15-3127" fmla="*/ 40694 w 539684"/>
                  <a:gd name="connsiteY15-3128" fmla="*/ 387430 h 492336"/>
                  <a:gd name="connsiteX16-3129" fmla="*/ 77918 w 539684"/>
                  <a:gd name="connsiteY16-3130" fmla="*/ 365904 h 492336"/>
                  <a:gd name="connsiteX17-3131" fmla="*/ 87225 w 539684"/>
                  <a:gd name="connsiteY17-3132" fmla="*/ 364695 h 492336"/>
                  <a:gd name="connsiteX18-3133" fmla="*/ 230839 w 539684"/>
                  <a:gd name="connsiteY18-3134" fmla="*/ 315712 h 492336"/>
                  <a:gd name="connsiteX19-3135" fmla="*/ 291446 w 539684"/>
                  <a:gd name="connsiteY19-3136" fmla="*/ 314906 h 492336"/>
                  <a:gd name="connsiteX20-3137" fmla="*/ 299973 w 539684"/>
                  <a:gd name="connsiteY20-3138" fmla="*/ 318934 h 492336"/>
                  <a:gd name="connsiteX21-3139" fmla="*/ 300549 w 539684"/>
                  <a:gd name="connsiteY21-3140" fmla="*/ 318934 h 492336"/>
                  <a:gd name="connsiteX22-3141" fmla="*/ 308845 w 539684"/>
                  <a:gd name="connsiteY22-3142" fmla="*/ 315712 h 492336"/>
                  <a:gd name="connsiteX23-3143" fmla="*/ 320367 w 539684"/>
                  <a:gd name="connsiteY23-3144" fmla="*/ 305123 h 492336"/>
                  <a:gd name="connsiteX24-3145" fmla="*/ 219317 w 539684"/>
                  <a:gd name="connsiteY24-3146" fmla="*/ 305123 h 492336"/>
                  <a:gd name="connsiteX25-3147" fmla="*/ 230839 w 539684"/>
                  <a:gd name="connsiteY25-3148" fmla="*/ 315712 h 492336"/>
                  <a:gd name="connsiteX26-3149" fmla="*/ 484369 w 539684"/>
                  <a:gd name="connsiteY26-3150" fmla="*/ 257141 h 492336"/>
                  <a:gd name="connsiteX27-3151" fmla="*/ 527353 w 539684"/>
                  <a:gd name="connsiteY27-3152" fmla="*/ 257141 h 492336"/>
                  <a:gd name="connsiteX28-3153" fmla="*/ 539684 w 539684"/>
                  <a:gd name="connsiteY28-3154" fmla="*/ 269477 h 492336"/>
                  <a:gd name="connsiteX29-3155" fmla="*/ 527353 w 539684"/>
                  <a:gd name="connsiteY29-3156" fmla="*/ 281698 h 492336"/>
                  <a:gd name="connsiteX30-3157" fmla="*/ 484369 w 539684"/>
                  <a:gd name="connsiteY30-3158" fmla="*/ 281698 h 492336"/>
                  <a:gd name="connsiteX31-3159" fmla="*/ 472153 w 539684"/>
                  <a:gd name="connsiteY31-3160" fmla="*/ 269477 h 492336"/>
                  <a:gd name="connsiteX32-3161" fmla="*/ 484369 w 539684"/>
                  <a:gd name="connsiteY32-3162" fmla="*/ 257141 h 492336"/>
                  <a:gd name="connsiteX33-3163" fmla="*/ 12331 w 539684"/>
                  <a:gd name="connsiteY33-3164" fmla="*/ 257141 h 492336"/>
                  <a:gd name="connsiteX34-3165" fmla="*/ 55200 w 539684"/>
                  <a:gd name="connsiteY34-3166" fmla="*/ 257141 h 492336"/>
                  <a:gd name="connsiteX35-3167" fmla="*/ 67531 w 539684"/>
                  <a:gd name="connsiteY35-3168" fmla="*/ 269477 h 492336"/>
                  <a:gd name="connsiteX36-3169" fmla="*/ 55200 w 539684"/>
                  <a:gd name="connsiteY36-3170" fmla="*/ 281698 h 492336"/>
                  <a:gd name="connsiteX37-3171" fmla="*/ 12331 w 539684"/>
                  <a:gd name="connsiteY37-3172" fmla="*/ 281698 h 492336"/>
                  <a:gd name="connsiteX38-3173" fmla="*/ 0 w 539684"/>
                  <a:gd name="connsiteY38-3174" fmla="*/ 269477 h 492336"/>
                  <a:gd name="connsiteX39-3175" fmla="*/ 12331 w 539684"/>
                  <a:gd name="connsiteY39-3176" fmla="*/ 257141 h 492336"/>
                  <a:gd name="connsiteX40-3177" fmla="*/ 496023 w 539684"/>
                  <a:gd name="connsiteY40-3178" fmla="*/ 129008 h 492336"/>
                  <a:gd name="connsiteX41-3179" fmla="*/ 503485 w 539684"/>
                  <a:gd name="connsiteY41-3180" fmla="*/ 134749 h 492336"/>
                  <a:gd name="connsiteX42-3181" fmla="*/ 498990 w 539684"/>
                  <a:gd name="connsiteY42-3182" fmla="*/ 151441 h 492336"/>
                  <a:gd name="connsiteX43-3183" fmla="*/ 461766 w 539684"/>
                  <a:gd name="connsiteY43-3184" fmla="*/ 172968 h 492336"/>
                  <a:gd name="connsiteX44-3185" fmla="*/ 455658 w 539684"/>
                  <a:gd name="connsiteY44-3186" fmla="*/ 174579 h 492336"/>
                  <a:gd name="connsiteX45-3187" fmla="*/ 445055 w 539684"/>
                  <a:gd name="connsiteY45-3188" fmla="*/ 168478 h 492336"/>
                  <a:gd name="connsiteX46-3189" fmla="*/ 449550 w 539684"/>
                  <a:gd name="connsiteY46-3190" fmla="*/ 151671 h 492336"/>
                  <a:gd name="connsiteX47-3191" fmla="*/ 486659 w 539684"/>
                  <a:gd name="connsiteY47-3192" fmla="*/ 130260 h 492336"/>
                  <a:gd name="connsiteX48-3193" fmla="*/ 496023 w 539684"/>
                  <a:gd name="connsiteY48-3194" fmla="*/ 129008 h 492336"/>
                  <a:gd name="connsiteX49-3195" fmla="*/ 43604 w 539684"/>
                  <a:gd name="connsiteY49-3196" fmla="*/ 129008 h 492336"/>
                  <a:gd name="connsiteX50-3197" fmla="*/ 52910 w 539684"/>
                  <a:gd name="connsiteY50-3198" fmla="*/ 130260 h 492336"/>
                  <a:gd name="connsiteX51-3199" fmla="*/ 90134 w 539684"/>
                  <a:gd name="connsiteY51-3200" fmla="*/ 151671 h 492336"/>
                  <a:gd name="connsiteX52-3201" fmla="*/ 94629 w 539684"/>
                  <a:gd name="connsiteY52-3202" fmla="*/ 168478 h 492336"/>
                  <a:gd name="connsiteX53-3203" fmla="*/ 84026 w 539684"/>
                  <a:gd name="connsiteY53-3204" fmla="*/ 174579 h 492336"/>
                  <a:gd name="connsiteX54-3205" fmla="*/ 77918 w 539684"/>
                  <a:gd name="connsiteY54-3206" fmla="*/ 172968 h 492336"/>
                  <a:gd name="connsiteX55-3207" fmla="*/ 40694 w 539684"/>
                  <a:gd name="connsiteY55-3208" fmla="*/ 151441 h 492336"/>
                  <a:gd name="connsiteX56-3209" fmla="*/ 36199 w 539684"/>
                  <a:gd name="connsiteY56-3210" fmla="*/ 134749 h 492336"/>
                  <a:gd name="connsiteX57-3211" fmla="*/ 43604 w 539684"/>
                  <a:gd name="connsiteY57-3212" fmla="*/ 129008 h 492336"/>
                  <a:gd name="connsiteX58-3213" fmla="*/ 267591 w 539684"/>
                  <a:gd name="connsiteY58-3214" fmla="*/ 115653 h 492336"/>
                  <a:gd name="connsiteX59-3215" fmla="*/ 425015 w 539684"/>
                  <a:gd name="connsiteY59-3216" fmla="*/ 270629 h 492336"/>
                  <a:gd name="connsiteX60-3217" fmla="*/ 409572 w 539684"/>
                  <a:gd name="connsiteY60-3218" fmla="*/ 338165 h 492336"/>
                  <a:gd name="connsiteX61-3219" fmla="*/ 365434 w 539684"/>
                  <a:gd name="connsiteY61-3220" fmla="*/ 488539 h 492336"/>
                  <a:gd name="connsiteX62-3221" fmla="*/ 365434 w 539684"/>
                  <a:gd name="connsiteY62-3222" fmla="*/ 492336 h 492336"/>
                  <a:gd name="connsiteX63-3223" fmla="*/ 334318 w 539684"/>
                  <a:gd name="connsiteY63-3224" fmla="*/ 492336 h 492336"/>
                  <a:gd name="connsiteX64-3225" fmla="*/ 334318 w 539684"/>
                  <a:gd name="connsiteY64-3226" fmla="*/ 387293 h 492336"/>
                  <a:gd name="connsiteX65-3227" fmla="*/ 334202 w 539684"/>
                  <a:gd name="connsiteY65-3228" fmla="*/ 383151 h 492336"/>
                  <a:gd name="connsiteX66-3229" fmla="*/ 349530 w 539684"/>
                  <a:gd name="connsiteY66-3230" fmla="*/ 274541 h 492336"/>
                  <a:gd name="connsiteX67-3231" fmla="*/ 346418 w 539684"/>
                  <a:gd name="connsiteY67-3232" fmla="*/ 264531 h 492336"/>
                  <a:gd name="connsiteX68-3233" fmla="*/ 329016 w 539684"/>
                  <a:gd name="connsiteY68-3234" fmla="*/ 263726 h 492336"/>
                  <a:gd name="connsiteX69-3235" fmla="*/ 301358 w 539684"/>
                  <a:gd name="connsiteY69-3236" fmla="*/ 289268 h 492336"/>
                  <a:gd name="connsiteX70-3237" fmla="*/ 278885 w 539684"/>
                  <a:gd name="connsiteY70-3238" fmla="*/ 264531 h 492336"/>
                  <a:gd name="connsiteX71-3239" fmla="*/ 269781 w 539684"/>
                  <a:gd name="connsiteY71-3240" fmla="*/ 260505 h 492336"/>
                  <a:gd name="connsiteX72-3241" fmla="*/ 260676 w 539684"/>
                  <a:gd name="connsiteY72-3242" fmla="*/ 264531 h 492336"/>
                  <a:gd name="connsiteX73-3243" fmla="*/ 238319 w 539684"/>
                  <a:gd name="connsiteY73-3244" fmla="*/ 289268 h 492336"/>
                  <a:gd name="connsiteX74-3245" fmla="*/ 210660 w 539684"/>
                  <a:gd name="connsiteY74-3246" fmla="*/ 263841 h 492336"/>
                  <a:gd name="connsiteX75-3247" fmla="*/ 200519 w 539684"/>
                  <a:gd name="connsiteY75-3248" fmla="*/ 260620 h 492336"/>
                  <a:gd name="connsiteX76-3249" fmla="*/ 190032 w 539684"/>
                  <a:gd name="connsiteY76-3250" fmla="*/ 274541 h 492336"/>
                  <a:gd name="connsiteX77-3251" fmla="*/ 205474 w 539684"/>
                  <a:gd name="connsiteY77-3252" fmla="*/ 383151 h 492336"/>
                  <a:gd name="connsiteX78-3253" fmla="*/ 205359 w 539684"/>
                  <a:gd name="connsiteY78-3254" fmla="*/ 387293 h 492336"/>
                  <a:gd name="connsiteX79-3255" fmla="*/ 205359 w 539684"/>
                  <a:gd name="connsiteY79-3256" fmla="*/ 492336 h 492336"/>
                  <a:gd name="connsiteX80-3257" fmla="*/ 174243 w 539684"/>
                  <a:gd name="connsiteY80-3258" fmla="*/ 492336 h 492336"/>
                  <a:gd name="connsiteX81-3259" fmla="*/ 174243 w 539684"/>
                  <a:gd name="connsiteY81-3260" fmla="*/ 489230 h 492336"/>
                  <a:gd name="connsiteX82-3261" fmla="*/ 131257 w 539684"/>
                  <a:gd name="connsiteY82-3262" fmla="*/ 340466 h 492336"/>
                  <a:gd name="connsiteX83-3263" fmla="*/ 114662 w 539684"/>
                  <a:gd name="connsiteY83-3264" fmla="*/ 271089 h 492336"/>
                  <a:gd name="connsiteX84-3265" fmla="*/ 267591 w 539684"/>
                  <a:gd name="connsiteY84-3266" fmla="*/ 115653 h 492336"/>
                  <a:gd name="connsiteX85-3267" fmla="*/ 395400 w 539684"/>
                  <a:gd name="connsiteY85-3268" fmla="*/ 34872 h 492336"/>
                  <a:gd name="connsiteX86-3269" fmla="*/ 404717 w 539684"/>
                  <a:gd name="connsiteY86-3270" fmla="*/ 36123 h 492336"/>
                  <a:gd name="connsiteX87-3271" fmla="*/ 409210 w 539684"/>
                  <a:gd name="connsiteY87-3272" fmla="*/ 52806 h 492336"/>
                  <a:gd name="connsiteX88-3273" fmla="*/ 387782 w 539684"/>
                  <a:gd name="connsiteY88-3274" fmla="*/ 89968 h 492336"/>
                  <a:gd name="connsiteX89-3275" fmla="*/ 377068 w 539684"/>
                  <a:gd name="connsiteY89-3276" fmla="*/ 96181 h 492336"/>
                  <a:gd name="connsiteX90-3277" fmla="*/ 370963 w 539684"/>
                  <a:gd name="connsiteY90-3278" fmla="*/ 94455 h 492336"/>
                  <a:gd name="connsiteX91-3279" fmla="*/ 366470 w 539684"/>
                  <a:gd name="connsiteY91-3280" fmla="*/ 77772 h 492336"/>
                  <a:gd name="connsiteX92-3281" fmla="*/ 387898 w 539684"/>
                  <a:gd name="connsiteY92-3282" fmla="*/ 40610 h 492336"/>
                  <a:gd name="connsiteX93-3283" fmla="*/ 395400 w 539684"/>
                  <a:gd name="connsiteY93-3284" fmla="*/ 34872 h 492336"/>
                  <a:gd name="connsiteX94-3285" fmla="*/ 144269 w 539684"/>
                  <a:gd name="connsiteY94-3286" fmla="*/ 34872 h 492336"/>
                  <a:gd name="connsiteX95-3287" fmla="*/ 151671 w 539684"/>
                  <a:gd name="connsiteY95-3288" fmla="*/ 40610 h 492336"/>
                  <a:gd name="connsiteX96-3289" fmla="*/ 173214 w 539684"/>
                  <a:gd name="connsiteY96-3290" fmla="*/ 77772 h 492336"/>
                  <a:gd name="connsiteX97-3291" fmla="*/ 168721 w 539684"/>
                  <a:gd name="connsiteY97-3292" fmla="*/ 94455 h 492336"/>
                  <a:gd name="connsiteX98-3293" fmla="*/ 162500 w 539684"/>
                  <a:gd name="connsiteY98-3294" fmla="*/ 96181 h 492336"/>
                  <a:gd name="connsiteX99-3295" fmla="*/ 151902 w 539684"/>
                  <a:gd name="connsiteY99-3296" fmla="*/ 89968 h 492336"/>
                  <a:gd name="connsiteX100-3297" fmla="*/ 130474 w 539684"/>
                  <a:gd name="connsiteY100-3298" fmla="*/ 52806 h 492336"/>
                  <a:gd name="connsiteX101-3299" fmla="*/ 134967 w 539684"/>
                  <a:gd name="connsiteY101-3300" fmla="*/ 36123 h 492336"/>
                  <a:gd name="connsiteX102-3301" fmla="*/ 144269 w 539684"/>
                  <a:gd name="connsiteY102-3302" fmla="*/ 34872 h 492336"/>
                  <a:gd name="connsiteX103-3303" fmla="*/ 269785 w 539684"/>
                  <a:gd name="connsiteY103-3304" fmla="*/ 0 h 492336"/>
                  <a:gd name="connsiteX104-3305" fmla="*/ 282121 w 539684"/>
                  <a:gd name="connsiteY104-3306" fmla="*/ 12318 h 492336"/>
                  <a:gd name="connsiteX105-3307" fmla="*/ 282121 w 539684"/>
                  <a:gd name="connsiteY105-3308" fmla="*/ 55258 h 492336"/>
                  <a:gd name="connsiteX106-3309" fmla="*/ 269785 w 539684"/>
                  <a:gd name="connsiteY106-3310" fmla="*/ 67461 h 492336"/>
                  <a:gd name="connsiteX107-3311" fmla="*/ 257564 w 539684"/>
                  <a:gd name="connsiteY107-3312" fmla="*/ 55258 h 492336"/>
                  <a:gd name="connsiteX108-3313" fmla="*/ 257564 w 539684"/>
                  <a:gd name="connsiteY108-3314" fmla="*/ 12318 h 492336"/>
                  <a:gd name="connsiteX109-3315" fmla="*/ 269785 w 539684"/>
                  <a:gd name="connsiteY109-3316" fmla="*/ 0 h 492336"/>
                  <a:gd name="connsiteX0-3317" fmla="*/ 452459 w 539684"/>
                  <a:gd name="connsiteY0-3318" fmla="*/ 364695 h 492336"/>
                  <a:gd name="connsiteX1-3319" fmla="*/ 461766 w 539684"/>
                  <a:gd name="connsiteY1-3320" fmla="*/ 365904 h 492336"/>
                  <a:gd name="connsiteX2-3321" fmla="*/ 498990 w 539684"/>
                  <a:gd name="connsiteY2-3322" fmla="*/ 387430 h 492336"/>
                  <a:gd name="connsiteX3-3323" fmla="*/ 503485 w 539684"/>
                  <a:gd name="connsiteY3-3324" fmla="*/ 404122 h 492336"/>
                  <a:gd name="connsiteX4-3325" fmla="*/ 492882 w 539684"/>
                  <a:gd name="connsiteY4-3326" fmla="*/ 410338 h 492336"/>
                  <a:gd name="connsiteX5-3327" fmla="*/ 486659 w 539684"/>
                  <a:gd name="connsiteY5-3328" fmla="*/ 408612 h 492336"/>
                  <a:gd name="connsiteX6-3329" fmla="*/ 449550 w 539684"/>
                  <a:gd name="connsiteY6-3330" fmla="*/ 387200 h 492336"/>
                  <a:gd name="connsiteX7-3331" fmla="*/ 445055 w 539684"/>
                  <a:gd name="connsiteY7-3332" fmla="*/ 370393 h 492336"/>
                  <a:gd name="connsiteX8-3333" fmla="*/ 452459 w 539684"/>
                  <a:gd name="connsiteY8-3334" fmla="*/ 364695 h 492336"/>
                  <a:gd name="connsiteX9-3335" fmla="*/ 87225 w 539684"/>
                  <a:gd name="connsiteY9-3336" fmla="*/ 364695 h 492336"/>
                  <a:gd name="connsiteX10-3337" fmla="*/ 94629 w 539684"/>
                  <a:gd name="connsiteY10-3338" fmla="*/ 370393 h 492336"/>
                  <a:gd name="connsiteX11-3339" fmla="*/ 90134 w 539684"/>
                  <a:gd name="connsiteY11-3340" fmla="*/ 387200 h 492336"/>
                  <a:gd name="connsiteX12-3341" fmla="*/ 52910 w 539684"/>
                  <a:gd name="connsiteY12-3342" fmla="*/ 408612 h 492336"/>
                  <a:gd name="connsiteX13-3343" fmla="*/ 46802 w 539684"/>
                  <a:gd name="connsiteY13-3344" fmla="*/ 410338 h 492336"/>
                  <a:gd name="connsiteX14-3345" fmla="*/ 36199 w 539684"/>
                  <a:gd name="connsiteY14-3346" fmla="*/ 404122 h 492336"/>
                  <a:gd name="connsiteX15-3347" fmla="*/ 40694 w 539684"/>
                  <a:gd name="connsiteY15-3348" fmla="*/ 387430 h 492336"/>
                  <a:gd name="connsiteX16-3349" fmla="*/ 77918 w 539684"/>
                  <a:gd name="connsiteY16-3350" fmla="*/ 365904 h 492336"/>
                  <a:gd name="connsiteX17-3351" fmla="*/ 87225 w 539684"/>
                  <a:gd name="connsiteY17-3352" fmla="*/ 364695 h 492336"/>
                  <a:gd name="connsiteX18-3353" fmla="*/ 230839 w 539684"/>
                  <a:gd name="connsiteY18-3354" fmla="*/ 315712 h 492336"/>
                  <a:gd name="connsiteX19-3355" fmla="*/ 291446 w 539684"/>
                  <a:gd name="connsiteY19-3356" fmla="*/ 314906 h 492336"/>
                  <a:gd name="connsiteX20-3357" fmla="*/ 299973 w 539684"/>
                  <a:gd name="connsiteY20-3358" fmla="*/ 318934 h 492336"/>
                  <a:gd name="connsiteX21-3359" fmla="*/ 282536 w 539684"/>
                  <a:gd name="connsiteY21-3360" fmla="*/ 357532 h 492336"/>
                  <a:gd name="connsiteX22-3361" fmla="*/ 308845 w 539684"/>
                  <a:gd name="connsiteY22-3362" fmla="*/ 315712 h 492336"/>
                  <a:gd name="connsiteX23-3363" fmla="*/ 320367 w 539684"/>
                  <a:gd name="connsiteY23-3364" fmla="*/ 305123 h 492336"/>
                  <a:gd name="connsiteX24-3365" fmla="*/ 219317 w 539684"/>
                  <a:gd name="connsiteY24-3366" fmla="*/ 305123 h 492336"/>
                  <a:gd name="connsiteX25-3367" fmla="*/ 230839 w 539684"/>
                  <a:gd name="connsiteY25-3368" fmla="*/ 315712 h 492336"/>
                  <a:gd name="connsiteX26-3369" fmla="*/ 484369 w 539684"/>
                  <a:gd name="connsiteY26-3370" fmla="*/ 257141 h 492336"/>
                  <a:gd name="connsiteX27-3371" fmla="*/ 527353 w 539684"/>
                  <a:gd name="connsiteY27-3372" fmla="*/ 257141 h 492336"/>
                  <a:gd name="connsiteX28-3373" fmla="*/ 539684 w 539684"/>
                  <a:gd name="connsiteY28-3374" fmla="*/ 269477 h 492336"/>
                  <a:gd name="connsiteX29-3375" fmla="*/ 527353 w 539684"/>
                  <a:gd name="connsiteY29-3376" fmla="*/ 281698 h 492336"/>
                  <a:gd name="connsiteX30-3377" fmla="*/ 484369 w 539684"/>
                  <a:gd name="connsiteY30-3378" fmla="*/ 281698 h 492336"/>
                  <a:gd name="connsiteX31-3379" fmla="*/ 472153 w 539684"/>
                  <a:gd name="connsiteY31-3380" fmla="*/ 269477 h 492336"/>
                  <a:gd name="connsiteX32-3381" fmla="*/ 484369 w 539684"/>
                  <a:gd name="connsiteY32-3382" fmla="*/ 257141 h 492336"/>
                  <a:gd name="connsiteX33-3383" fmla="*/ 12331 w 539684"/>
                  <a:gd name="connsiteY33-3384" fmla="*/ 257141 h 492336"/>
                  <a:gd name="connsiteX34-3385" fmla="*/ 55200 w 539684"/>
                  <a:gd name="connsiteY34-3386" fmla="*/ 257141 h 492336"/>
                  <a:gd name="connsiteX35-3387" fmla="*/ 67531 w 539684"/>
                  <a:gd name="connsiteY35-3388" fmla="*/ 269477 h 492336"/>
                  <a:gd name="connsiteX36-3389" fmla="*/ 55200 w 539684"/>
                  <a:gd name="connsiteY36-3390" fmla="*/ 281698 h 492336"/>
                  <a:gd name="connsiteX37-3391" fmla="*/ 12331 w 539684"/>
                  <a:gd name="connsiteY37-3392" fmla="*/ 281698 h 492336"/>
                  <a:gd name="connsiteX38-3393" fmla="*/ 0 w 539684"/>
                  <a:gd name="connsiteY38-3394" fmla="*/ 269477 h 492336"/>
                  <a:gd name="connsiteX39-3395" fmla="*/ 12331 w 539684"/>
                  <a:gd name="connsiteY39-3396" fmla="*/ 257141 h 492336"/>
                  <a:gd name="connsiteX40-3397" fmla="*/ 496023 w 539684"/>
                  <a:gd name="connsiteY40-3398" fmla="*/ 129008 h 492336"/>
                  <a:gd name="connsiteX41-3399" fmla="*/ 503485 w 539684"/>
                  <a:gd name="connsiteY41-3400" fmla="*/ 134749 h 492336"/>
                  <a:gd name="connsiteX42-3401" fmla="*/ 498990 w 539684"/>
                  <a:gd name="connsiteY42-3402" fmla="*/ 151441 h 492336"/>
                  <a:gd name="connsiteX43-3403" fmla="*/ 461766 w 539684"/>
                  <a:gd name="connsiteY43-3404" fmla="*/ 172968 h 492336"/>
                  <a:gd name="connsiteX44-3405" fmla="*/ 455658 w 539684"/>
                  <a:gd name="connsiteY44-3406" fmla="*/ 174579 h 492336"/>
                  <a:gd name="connsiteX45-3407" fmla="*/ 445055 w 539684"/>
                  <a:gd name="connsiteY45-3408" fmla="*/ 168478 h 492336"/>
                  <a:gd name="connsiteX46-3409" fmla="*/ 449550 w 539684"/>
                  <a:gd name="connsiteY46-3410" fmla="*/ 151671 h 492336"/>
                  <a:gd name="connsiteX47-3411" fmla="*/ 486659 w 539684"/>
                  <a:gd name="connsiteY47-3412" fmla="*/ 130260 h 492336"/>
                  <a:gd name="connsiteX48-3413" fmla="*/ 496023 w 539684"/>
                  <a:gd name="connsiteY48-3414" fmla="*/ 129008 h 492336"/>
                  <a:gd name="connsiteX49-3415" fmla="*/ 43604 w 539684"/>
                  <a:gd name="connsiteY49-3416" fmla="*/ 129008 h 492336"/>
                  <a:gd name="connsiteX50-3417" fmla="*/ 52910 w 539684"/>
                  <a:gd name="connsiteY50-3418" fmla="*/ 130260 h 492336"/>
                  <a:gd name="connsiteX51-3419" fmla="*/ 90134 w 539684"/>
                  <a:gd name="connsiteY51-3420" fmla="*/ 151671 h 492336"/>
                  <a:gd name="connsiteX52-3421" fmla="*/ 94629 w 539684"/>
                  <a:gd name="connsiteY52-3422" fmla="*/ 168478 h 492336"/>
                  <a:gd name="connsiteX53-3423" fmla="*/ 84026 w 539684"/>
                  <a:gd name="connsiteY53-3424" fmla="*/ 174579 h 492336"/>
                  <a:gd name="connsiteX54-3425" fmla="*/ 77918 w 539684"/>
                  <a:gd name="connsiteY54-3426" fmla="*/ 172968 h 492336"/>
                  <a:gd name="connsiteX55-3427" fmla="*/ 40694 w 539684"/>
                  <a:gd name="connsiteY55-3428" fmla="*/ 151441 h 492336"/>
                  <a:gd name="connsiteX56-3429" fmla="*/ 36199 w 539684"/>
                  <a:gd name="connsiteY56-3430" fmla="*/ 134749 h 492336"/>
                  <a:gd name="connsiteX57-3431" fmla="*/ 43604 w 539684"/>
                  <a:gd name="connsiteY57-3432" fmla="*/ 129008 h 492336"/>
                  <a:gd name="connsiteX58-3433" fmla="*/ 267591 w 539684"/>
                  <a:gd name="connsiteY58-3434" fmla="*/ 115653 h 492336"/>
                  <a:gd name="connsiteX59-3435" fmla="*/ 425015 w 539684"/>
                  <a:gd name="connsiteY59-3436" fmla="*/ 270629 h 492336"/>
                  <a:gd name="connsiteX60-3437" fmla="*/ 409572 w 539684"/>
                  <a:gd name="connsiteY60-3438" fmla="*/ 338165 h 492336"/>
                  <a:gd name="connsiteX61-3439" fmla="*/ 365434 w 539684"/>
                  <a:gd name="connsiteY61-3440" fmla="*/ 488539 h 492336"/>
                  <a:gd name="connsiteX62-3441" fmla="*/ 365434 w 539684"/>
                  <a:gd name="connsiteY62-3442" fmla="*/ 492336 h 492336"/>
                  <a:gd name="connsiteX63-3443" fmla="*/ 334318 w 539684"/>
                  <a:gd name="connsiteY63-3444" fmla="*/ 492336 h 492336"/>
                  <a:gd name="connsiteX64-3445" fmla="*/ 334318 w 539684"/>
                  <a:gd name="connsiteY64-3446" fmla="*/ 387293 h 492336"/>
                  <a:gd name="connsiteX65-3447" fmla="*/ 334202 w 539684"/>
                  <a:gd name="connsiteY65-3448" fmla="*/ 383151 h 492336"/>
                  <a:gd name="connsiteX66-3449" fmla="*/ 349530 w 539684"/>
                  <a:gd name="connsiteY66-3450" fmla="*/ 274541 h 492336"/>
                  <a:gd name="connsiteX67-3451" fmla="*/ 346418 w 539684"/>
                  <a:gd name="connsiteY67-3452" fmla="*/ 264531 h 492336"/>
                  <a:gd name="connsiteX68-3453" fmla="*/ 329016 w 539684"/>
                  <a:gd name="connsiteY68-3454" fmla="*/ 263726 h 492336"/>
                  <a:gd name="connsiteX69-3455" fmla="*/ 301358 w 539684"/>
                  <a:gd name="connsiteY69-3456" fmla="*/ 289268 h 492336"/>
                  <a:gd name="connsiteX70-3457" fmla="*/ 278885 w 539684"/>
                  <a:gd name="connsiteY70-3458" fmla="*/ 264531 h 492336"/>
                  <a:gd name="connsiteX71-3459" fmla="*/ 269781 w 539684"/>
                  <a:gd name="connsiteY71-3460" fmla="*/ 260505 h 492336"/>
                  <a:gd name="connsiteX72-3461" fmla="*/ 260676 w 539684"/>
                  <a:gd name="connsiteY72-3462" fmla="*/ 264531 h 492336"/>
                  <a:gd name="connsiteX73-3463" fmla="*/ 238319 w 539684"/>
                  <a:gd name="connsiteY73-3464" fmla="*/ 289268 h 492336"/>
                  <a:gd name="connsiteX74-3465" fmla="*/ 210660 w 539684"/>
                  <a:gd name="connsiteY74-3466" fmla="*/ 263841 h 492336"/>
                  <a:gd name="connsiteX75-3467" fmla="*/ 200519 w 539684"/>
                  <a:gd name="connsiteY75-3468" fmla="*/ 260620 h 492336"/>
                  <a:gd name="connsiteX76-3469" fmla="*/ 190032 w 539684"/>
                  <a:gd name="connsiteY76-3470" fmla="*/ 274541 h 492336"/>
                  <a:gd name="connsiteX77-3471" fmla="*/ 205474 w 539684"/>
                  <a:gd name="connsiteY77-3472" fmla="*/ 383151 h 492336"/>
                  <a:gd name="connsiteX78-3473" fmla="*/ 205359 w 539684"/>
                  <a:gd name="connsiteY78-3474" fmla="*/ 387293 h 492336"/>
                  <a:gd name="connsiteX79-3475" fmla="*/ 205359 w 539684"/>
                  <a:gd name="connsiteY79-3476" fmla="*/ 492336 h 492336"/>
                  <a:gd name="connsiteX80-3477" fmla="*/ 174243 w 539684"/>
                  <a:gd name="connsiteY80-3478" fmla="*/ 492336 h 492336"/>
                  <a:gd name="connsiteX81-3479" fmla="*/ 174243 w 539684"/>
                  <a:gd name="connsiteY81-3480" fmla="*/ 489230 h 492336"/>
                  <a:gd name="connsiteX82-3481" fmla="*/ 131257 w 539684"/>
                  <a:gd name="connsiteY82-3482" fmla="*/ 340466 h 492336"/>
                  <a:gd name="connsiteX83-3483" fmla="*/ 114662 w 539684"/>
                  <a:gd name="connsiteY83-3484" fmla="*/ 271089 h 492336"/>
                  <a:gd name="connsiteX84-3485" fmla="*/ 267591 w 539684"/>
                  <a:gd name="connsiteY84-3486" fmla="*/ 115653 h 492336"/>
                  <a:gd name="connsiteX85-3487" fmla="*/ 395400 w 539684"/>
                  <a:gd name="connsiteY85-3488" fmla="*/ 34872 h 492336"/>
                  <a:gd name="connsiteX86-3489" fmla="*/ 404717 w 539684"/>
                  <a:gd name="connsiteY86-3490" fmla="*/ 36123 h 492336"/>
                  <a:gd name="connsiteX87-3491" fmla="*/ 409210 w 539684"/>
                  <a:gd name="connsiteY87-3492" fmla="*/ 52806 h 492336"/>
                  <a:gd name="connsiteX88-3493" fmla="*/ 387782 w 539684"/>
                  <a:gd name="connsiteY88-3494" fmla="*/ 89968 h 492336"/>
                  <a:gd name="connsiteX89-3495" fmla="*/ 377068 w 539684"/>
                  <a:gd name="connsiteY89-3496" fmla="*/ 96181 h 492336"/>
                  <a:gd name="connsiteX90-3497" fmla="*/ 370963 w 539684"/>
                  <a:gd name="connsiteY90-3498" fmla="*/ 94455 h 492336"/>
                  <a:gd name="connsiteX91-3499" fmla="*/ 366470 w 539684"/>
                  <a:gd name="connsiteY91-3500" fmla="*/ 77772 h 492336"/>
                  <a:gd name="connsiteX92-3501" fmla="*/ 387898 w 539684"/>
                  <a:gd name="connsiteY92-3502" fmla="*/ 40610 h 492336"/>
                  <a:gd name="connsiteX93-3503" fmla="*/ 395400 w 539684"/>
                  <a:gd name="connsiteY93-3504" fmla="*/ 34872 h 492336"/>
                  <a:gd name="connsiteX94-3505" fmla="*/ 144269 w 539684"/>
                  <a:gd name="connsiteY94-3506" fmla="*/ 34872 h 492336"/>
                  <a:gd name="connsiteX95-3507" fmla="*/ 151671 w 539684"/>
                  <a:gd name="connsiteY95-3508" fmla="*/ 40610 h 492336"/>
                  <a:gd name="connsiteX96-3509" fmla="*/ 173214 w 539684"/>
                  <a:gd name="connsiteY96-3510" fmla="*/ 77772 h 492336"/>
                  <a:gd name="connsiteX97-3511" fmla="*/ 168721 w 539684"/>
                  <a:gd name="connsiteY97-3512" fmla="*/ 94455 h 492336"/>
                  <a:gd name="connsiteX98-3513" fmla="*/ 162500 w 539684"/>
                  <a:gd name="connsiteY98-3514" fmla="*/ 96181 h 492336"/>
                  <a:gd name="connsiteX99-3515" fmla="*/ 151902 w 539684"/>
                  <a:gd name="connsiteY99-3516" fmla="*/ 89968 h 492336"/>
                  <a:gd name="connsiteX100-3517" fmla="*/ 130474 w 539684"/>
                  <a:gd name="connsiteY100-3518" fmla="*/ 52806 h 492336"/>
                  <a:gd name="connsiteX101-3519" fmla="*/ 134967 w 539684"/>
                  <a:gd name="connsiteY101-3520" fmla="*/ 36123 h 492336"/>
                  <a:gd name="connsiteX102-3521" fmla="*/ 144269 w 539684"/>
                  <a:gd name="connsiteY102-3522" fmla="*/ 34872 h 492336"/>
                  <a:gd name="connsiteX103-3523" fmla="*/ 269785 w 539684"/>
                  <a:gd name="connsiteY103-3524" fmla="*/ 0 h 492336"/>
                  <a:gd name="connsiteX104-3525" fmla="*/ 282121 w 539684"/>
                  <a:gd name="connsiteY104-3526" fmla="*/ 12318 h 492336"/>
                  <a:gd name="connsiteX105-3527" fmla="*/ 282121 w 539684"/>
                  <a:gd name="connsiteY105-3528" fmla="*/ 55258 h 492336"/>
                  <a:gd name="connsiteX106-3529" fmla="*/ 269785 w 539684"/>
                  <a:gd name="connsiteY106-3530" fmla="*/ 67461 h 492336"/>
                  <a:gd name="connsiteX107-3531" fmla="*/ 257564 w 539684"/>
                  <a:gd name="connsiteY107-3532" fmla="*/ 55258 h 492336"/>
                  <a:gd name="connsiteX108-3533" fmla="*/ 257564 w 539684"/>
                  <a:gd name="connsiteY108-3534" fmla="*/ 12318 h 492336"/>
                  <a:gd name="connsiteX109-3535" fmla="*/ 269785 w 539684"/>
                  <a:gd name="connsiteY109-3536" fmla="*/ 0 h 492336"/>
                  <a:gd name="connsiteX0-3537" fmla="*/ 452459 w 539684"/>
                  <a:gd name="connsiteY0-3538" fmla="*/ 364695 h 492336"/>
                  <a:gd name="connsiteX1-3539" fmla="*/ 461766 w 539684"/>
                  <a:gd name="connsiteY1-3540" fmla="*/ 365904 h 492336"/>
                  <a:gd name="connsiteX2-3541" fmla="*/ 498990 w 539684"/>
                  <a:gd name="connsiteY2-3542" fmla="*/ 387430 h 492336"/>
                  <a:gd name="connsiteX3-3543" fmla="*/ 503485 w 539684"/>
                  <a:gd name="connsiteY3-3544" fmla="*/ 404122 h 492336"/>
                  <a:gd name="connsiteX4-3545" fmla="*/ 492882 w 539684"/>
                  <a:gd name="connsiteY4-3546" fmla="*/ 410338 h 492336"/>
                  <a:gd name="connsiteX5-3547" fmla="*/ 486659 w 539684"/>
                  <a:gd name="connsiteY5-3548" fmla="*/ 408612 h 492336"/>
                  <a:gd name="connsiteX6-3549" fmla="*/ 449550 w 539684"/>
                  <a:gd name="connsiteY6-3550" fmla="*/ 387200 h 492336"/>
                  <a:gd name="connsiteX7-3551" fmla="*/ 445055 w 539684"/>
                  <a:gd name="connsiteY7-3552" fmla="*/ 370393 h 492336"/>
                  <a:gd name="connsiteX8-3553" fmla="*/ 452459 w 539684"/>
                  <a:gd name="connsiteY8-3554" fmla="*/ 364695 h 492336"/>
                  <a:gd name="connsiteX9-3555" fmla="*/ 87225 w 539684"/>
                  <a:gd name="connsiteY9-3556" fmla="*/ 364695 h 492336"/>
                  <a:gd name="connsiteX10-3557" fmla="*/ 94629 w 539684"/>
                  <a:gd name="connsiteY10-3558" fmla="*/ 370393 h 492336"/>
                  <a:gd name="connsiteX11-3559" fmla="*/ 90134 w 539684"/>
                  <a:gd name="connsiteY11-3560" fmla="*/ 387200 h 492336"/>
                  <a:gd name="connsiteX12-3561" fmla="*/ 52910 w 539684"/>
                  <a:gd name="connsiteY12-3562" fmla="*/ 408612 h 492336"/>
                  <a:gd name="connsiteX13-3563" fmla="*/ 46802 w 539684"/>
                  <a:gd name="connsiteY13-3564" fmla="*/ 410338 h 492336"/>
                  <a:gd name="connsiteX14-3565" fmla="*/ 36199 w 539684"/>
                  <a:gd name="connsiteY14-3566" fmla="*/ 404122 h 492336"/>
                  <a:gd name="connsiteX15-3567" fmla="*/ 40694 w 539684"/>
                  <a:gd name="connsiteY15-3568" fmla="*/ 387430 h 492336"/>
                  <a:gd name="connsiteX16-3569" fmla="*/ 77918 w 539684"/>
                  <a:gd name="connsiteY16-3570" fmla="*/ 365904 h 492336"/>
                  <a:gd name="connsiteX17-3571" fmla="*/ 87225 w 539684"/>
                  <a:gd name="connsiteY17-3572" fmla="*/ 364695 h 492336"/>
                  <a:gd name="connsiteX18-3573" fmla="*/ 230839 w 539684"/>
                  <a:gd name="connsiteY18-3574" fmla="*/ 315712 h 492336"/>
                  <a:gd name="connsiteX19-3575" fmla="*/ 291446 w 539684"/>
                  <a:gd name="connsiteY19-3576" fmla="*/ 314906 h 492336"/>
                  <a:gd name="connsiteX20-3577" fmla="*/ 299973 w 539684"/>
                  <a:gd name="connsiteY20-3578" fmla="*/ 318934 h 492336"/>
                  <a:gd name="connsiteX21-3579" fmla="*/ 308845 w 539684"/>
                  <a:gd name="connsiteY21-3580" fmla="*/ 315712 h 492336"/>
                  <a:gd name="connsiteX22-3581" fmla="*/ 320367 w 539684"/>
                  <a:gd name="connsiteY22-3582" fmla="*/ 305123 h 492336"/>
                  <a:gd name="connsiteX23-3583" fmla="*/ 219317 w 539684"/>
                  <a:gd name="connsiteY23-3584" fmla="*/ 305123 h 492336"/>
                  <a:gd name="connsiteX24-3585" fmla="*/ 230839 w 539684"/>
                  <a:gd name="connsiteY24-3586" fmla="*/ 315712 h 492336"/>
                  <a:gd name="connsiteX25-3587" fmla="*/ 484369 w 539684"/>
                  <a:gd name="connsiteY25-3588" fmla="*/ 257141 h 492336"/>
                  <a:gd name="connsiteX26-3589" fmla="*/ 527353 w 539684"/>
                  <a:gd name="connsiteY26-3590" fmla="*/ 257141 h 492336"/>
                  <a:gd name="connsiteX27-3591" fmla="*/ 539684 w 539684"/>
                  <a:gd name="connsiteY27-3592" fmla="*/ 269477 h 492336"/>
                  <a:gd name="connsiteX28-3593" fmla="*/ 527353 w 539684"/>
                  <a:gd name="connsiteY28-3594" fmla="*/ 281698 h 492336"/>
                  <a:gd name="connsiteX29-3595" fmla="*/ 484369 w 539684"/>
                  <a:gd name="connsiteY29-3596" fmla="*/ 281698 h 492336"/>
                  <a:gd name="connsiteX30-3597" fmla="*/ 472153 w 539684"/>
                  <a:gd name="connsiteY30-3598" fmla="*/ 269477 h 492336"/>
                  <a:gd name="connsiteX31-3599" fmla="*/ 484369 w 539684"/>
                  <a:gd name="connsiteY31-3600" fmla="*/ 257141 h 492336"/>
                  <a:gd name="connsiteX32-3601" fmla="*/ 12331 w 539684"/>
                  <a:gd name="connsiteY32-3602" fmla="*/ 257141 h 492336"/>
                  <a:gd name="connsiteX33-3603" fmla="*/ 55200 w 539684"/>
                  <a:gd name="connsiteY33-3604" fmla="*/ 257141 h 492336"/>
                  <a:gd name="connsiteX34-3605" fmla="*/ 67531 w 539684"/>
                  <a:gd name="connsiteY34-3606" fmla="*/ 269477 h 492336"/>
                  <a:gd name="connsiteX35-3607" fmla="*/ 55200 w 539684"/>
                  <a:gd name="connsiteY35-3608" fmla="*/ 281698 h 492336"/>
                  <a:gd name="connsiteX36-3609" fmla="*/ 12331 w 539684"/>
                  <a:gd name="connsiteY36-3610" fmla="*/ 281698 h 492336"/>
                  <a:gd name="connsiteX37-3611" fmla="*/ 0 w 539684"/>
                  <a:gd name="connsiteY37-3612" fmla="*/ 269477 h 492336"/>
                  <a:gd name="connsiteX38-3613" fmla="*/ 12331 w 539684"/>
                  <a:gd name="connsiteY38-3614" fmla="*/ 257141 h 492336"/>
                  <a:gd name="connsiteX39-3615" fmla="*/ 496023 w 539684"/>
                  <a:gd name="connsiteY39-3616" fmla="*/ 129008 h 492336"/>
                  <a:gd name="connsiteX40-3617" fmla="*/ 503485 w 539684"/>
                  <a:gd name="connsiteY40-3618" fmla="*/ 134749 h 492336"/>
                  <a:gd name="connsiteX41-3619" fmla="*/ 498990 w 539684"/>
                  <a:gd name="connsiteY41-3620" fmla="*/ 151441 h 492336"/>
                  <a:gd name="connsiteX42-3621" fmla="*/ 461766 w 539684"/>
                  <a:gd name="connsiteY42-3622" fmla="*/ 172968 h 492336"/>
                  <a:gd name="connsiteX43-3623" fmla="*/ 455658 w 539684"/>
                  <a:gd name="connsiteY43-3624" fmla="*/ 174579 h 492336"/>
                  <a:gd name="connsiteX44-3625" fmla="*/ 445055 w 539684"/>
                  <a:gd name="connsiteY44-3626" fmla="*/ 168478 h 492336"/>
                  <a:gd name="connsiteX45-3627" fmla="*/ 449550 w 539684"/>
                  <a:gd name="connsiteY45-3628" fmla="*/ 151671 h 492336"/>
                  <a:gd name="connsiteX46-3629" fmla="*/ 486659 w 539684"/>
                  <a:gd name="connsiteY46-3630" fmla="*/ 130260 h 492336"/>
                  <a:gd name="connsiteX47-3631" fmla="*/ 496023 w 539684"/>
                  <a:gd name="connsiteY47-3632" fmla="*/ 129008 h 492336"/>
                  <a:gd name="connsiteX48-3633" fmla="*/ 43604 w 539684"/>
                  <a:gd name="connsiteY48-3634" fmla="*/ 129008 h 492336"/>
                  <a:gd name="connsiteX49-3635" fmla="*/ 52910 w 539684"/>
                  <a:gd name="connsiteY49-3636" fmla="*/ 130260 h 492336"/>
                  <a:gd name="connsiteX50-3637" fmla="*/ 90134 w 539684"/>
                  <a:gd name="connsiteY50-3638" fmla="*/ 151671 h 492336"/>
                  <a:gd name="connsiteX51-3639" fmla="*/ 94629 w 539684"/>
                  <a:gd name="connsiteY51-3640" fmla="*/ 168478 h 492336"/>
                  <a:gd name="connsiteX52-3641" fmla="*/ 84026 w 539684"/>
                  <a:gd name="connsiteY52-3642" fmla="*/ 174579 h 492336"/>
                  <a:gd name="connsiteX53-3643" fmla="*/ 77918 w 539684"/>
                  <a:gd name="connsiteY53-3644" fmla="*/ 172968 h 492336"/>
                  <a:gd name="connsiteX54-3645" fmla="*/ 40694 w 539684"/>
                  <a:gd name="connsiteY54-3646" fmla="*/ 151441 h 492336"/>
                  <a:gd name="connsiteX55-3647" fmla="*/ 36199 w 539684"/>
                  <a:gd name="connsiteY55-3648" fmla="*/ 134749 h 492336"/>
                  <a:gd name="connsiteX56-3649" fmla="*/ 43604 w 539684"/>
                  <a:gd name="connsiteY56-3650" fmla="*/ 129008 h 492336"/>
                  <a:gd name="connsiteX57-3651" fmla="*/ 267591 w 539684"/>
                  <a:gd name="connsiteY57-3652" fmla="*/ 115653 h 492336"/>
                  <a:gd name="connsiteX58-3653" fmla="*/ 425015 w 539684"/>
                  <a:gd name="connsiteY58-3654" fmla="*/ 270629 h 492336"/>
                  <a:gd name="connsiteX59-3655" fmla="*/ 409572 w 539684"/>
                  <a:gd name="connsiteY59-3656" fmla="*/ 338165 h 492336"/>
                  <a:gd name="connsiteX60-3657" fmla="*/ 365434 w 539684"/>
                  <a:gd name="connsiteY60-3658" fmla="*/ 488539 h 492336"/>
                  <a:gd name="connsiteX61-3659" fmla="*/ 365434 w 539684"/>
                  <a:gd name="connsiteY61-3660" fmla="*/ 492336 h 492336"/>
                  <a:gd name="connsiteX62-3661" fmla="*/ 334318 w 539684"/>
                  <a:gd name="connsiteY62-3662" fmla="*/ 492336 h 492336"/>
                  <a:gd name="connsiteX63-3663" fmla="*/ 334318 w 539684"/>
                  <a:gd name="connsiteY63-3664" fmla="*/ 387293 h 492336"/>
                  <a:gd name="connsiteX64-3665" fmla="*/ 334202 w 539684"/>
                  <a:gd name="connsiteY64-3666" fmla="*/ 383151 h 492336"/>
                  <a:gd name="connsiteX65-3667" fmla="*/ 349530 w 539684"/>
                  <a:gd name="connsiteY65-3668" fmla="*/ 274541 h 492336"/>
                  <a:gd name="connsiteX66-3669" fmla="*/ 346418 w 539684"/>
                  <a:gd name="connsiteY66-3670" fmla="*/ 264531 h 492336"/>
                  <a:gd name="connsiteX67-3671" fmla="*/ 329016 w 539684"/>
                  <a:gd name="connsiteY67-3672" fmla="*/ 263726 h 492336"/>
                  <a:gd name="connsiteX68-3673" fmla="*/ 301358 w 539684"/>
                  <a:gd name="connsiteY68-3674" fmla="*/ 289268 h 492336"/>
                  <a:gd name="connsiteX69-3675" fmla="*/ 278885 w 539684"/>
                  <a:gd name="connsiteY69-3676" fmla="*/ 264531 h 492336"/>
                  <a:gd name="connsiteX70-3677" fmla="*/ 269781 w 539684"/>
                  <a:gd name="connsiteY70-3678" fmla="*/ 260505 h 492336"/>
                  <a:gd name="connsiteX71-3679" fmla="*/ 260676 w 539684"/>
                  <a:gd name="connsiteY71-3680" fmla="*/ 264531 h 492336"/>
                  <a:gd name="connsiteX72-3681" fmla="*/ 238319 w 539684"/>
                  <a:gd name="connsiteY72-3682" fmla="*/ 289268 h 492336"/>
                  <a:gd name="connsiteX73-3683" fmla="*/ 210660 w 539684"/>
                  <a:gd name="connsiteY73-3684" fmla="*/ 263841 h 492336"/>
                  <a:gd name="connsiteX74-3685" fmla="*/ 200519 w 539684"/>
                  <a:gd name="connsiteY74-3686" fmla="*/ 260620 h 492336"/>
                  <a:gd name="connsiteX75-3687" fmla="*/ 190032 w 539684"/>
                  <a:gd name="connsiteY75-3688" fmla="*/ 274541 h 492336"/>
                  <a:gd name="connsiteX76-3689" fmla="*/ 205474 w 539684"/>
                  <a:gd name="connsiteY76-3690" fmla="*/ 383151 h 492336"/>
                  <a:gd name="connsiteX77-3691" fmla="*/ 205359 w 539684"/>
                  <a:gd name="connsiteY77-3692" fmla="*/ 387293 h 492336"/>
                  <a:gd name="connsiteX78-3693" fmla="*/ 205359 w 539684"/>
                  <a:gd name="connsiteY78-3694" fmla="*/ 492336 h 492336"/>
                  <a:gd name="connsiteX79-3695" fmla="*/ 174243 w 539684"/>
                  <a:gd name="connsiteY79-3696" fmla="*/ 492336 h 492336"/>
                  <a:gd name="connsiteX80-3697" fmla="*/ 174243 w 539684"/>
                  <a:gd name="connsiteY80-3698" fmla="*/ 489230 h 492336"/>
                  <a:gd name="connsiteX81-3699" fmla="*/ 131257 w 539684"/>
                  <a:gd name="connsiteY81-3700" fmla="*/ 340466 h 492336"/>
                  <a:gd name="connsiteX82-3701" fmla="*/ 114662 w 539684"/>
                  <a:gd name="connsiteY82-3702" fmla="*/ 271089 h 492336"/>
                  <a:gd name="connsiteX83-3703" fmla="*/ 267591 w 539684"/>
                  <a:gd name="connsiteY83-3704" fmla="*/ 115653 h 492336"/>
                  <a:gd name="connsiteX84-3705" fmla="*/ 395400 w 539684"/>
                  <a:gd name="connsiteY84-3706" fmla="*/ 34872 h 492336"/>
                  <a:gd name="connsiteX85-3707" fmla="*/ 404717 w 539684"/>
                  <a:gd name="connsiteY85-3708" fmla="*/ 36123 h 492336"/>
                  <a:gd name="connsiteX86-3709" fmla="*/ 409210 w 539684"/>
                  <a:gd name="connsiteY86-3710" fmla="*/ 52806 h 492336"/>
                  <a:gd name="connsiteX87-3711" fmla="*/ 387782 w 539684"/>
                  <a:gd name="connsiteY87-3712" fmla="*/ 89968 h 492336"/>
                  <a:gd name="connsiteX88-3713" fmla="*/ 377068 w 539684"/>
                  <a:gd name="connsiteY88-3714" fmla="*/ 96181 h 492336"/>
                  <a:gd name="connsiteX89-3715" fmla="*/ 370963 w 539684"/>
                  <a:gd name="connsiteY89-3716" fmla="*/ 94455 h 492336"/>
                  <a:gd name="connsiteX90-3717" fmla="*/ 366470 w 539684"/>
                  <a:gd name="connsiteY90-3718" fmla="*/ 77772 h 492336"/>
                  <a:gd name="connsiteX91-3719" fmla="*/ 387898 w 539684"/>
                  <a:gd name="connsiteY91-3720" fmla="*/ 40610 h 492336"/>
                  <a:gd name="connsiteX92-3721" fmla="*/ 395400 w 539684"/>
                  <a:gd name="connsiteY92-3722" fmla="*/ 34872 h 492336"/>
                  <a:gd name="connsiteX93-3723" fmla="*/ 144269 w 539684"/>
                  <a:gd name="connsiteY93-3724" fmla="*/ 34872 h 492336"/>
                  <a:gd name="connsiteX94-3725" fmla="*/ 151671 w 539684"/>
                  <a:gd name="connsiteY94-3726" fmla="*/ 40610 h 492336"/>
                  <a:gd name="connsiteX95-3727" fmla="*/ 173214 w 539684"/>
                  <a:gd name="connsiteY95-3728" fmla="*/ 77772 h 492336"/>
                  <a:gd name="connsiteX96-3729" fmla="*/ 168721 w 539684"/>
                  <a:gd name="connsiteY96-3730" fmla="*/ 94455 h 492336"/>
                  <a:gd name="connsiteX97-3731" fmla="*/ 162500 w 539684"/>
                  <a:gd name="connsiteY97-3732" fmla="*/ 96181 h 492336"/>
                  <a:gd name="connsiteX98-3733" fmla="*/ 151902 w 539684"/>
                  <a:gd name="connsiteY98-3734" fmla="*/ 89968 h 492336"/>
                  <a:gd name="connsiteX99-3735" fmla="*/ 130474 w 539684"/>
                  <a:gd name="connsiteY99-3736" fmla="*/ 52806 h 492336"/>
                  <a:gd name="connsiteX100-3737" fmla="*/ 134967 w 539684"/>
                  <a:gd name="connsiteY100-3738" fmla="*/ 36123 h 492336"/>
                  <a:gd name="connsiteX101-3739" fmla="*/ 144269 w 539684"/>
                  <a:gd name="connsiteY101-3740" fmla="*/ 34872 h 492336"/>
                  <a:gd name="connsiteX102-3741" fmla="*/ 269785 w 539684"/>
                  <a:gd name="connsiteY102-3742" fmla="*/ 0 h 492336"/>
                  <a:gd name="connsiteX103-3743" fmla="*/ 282121 w 539684"/>
                  <a:gd name="connsiteY103-3744" fmla="*/ 12318 h 492336"/>
                  <a:gd name="connsiteX104-3745" fmla="*/ 282121 w 539684"/>
                  <a:gd name="connsiteY104-3746" fmla="*/ 55258 h 492336"/>
                  <a:gd name="connsiteX105-3747" fmla="*/ 269785 w 539684"/>
                  <a:gd name="connsiteY105-3748" fmla="*/ 67461 h 492336"/>
                  <a:gd name="connsiteX106-3749" fmla="*/ 257564 w 539684"/>
                  <a:gd name="connsiteY106-3750" fmla="*/ 55258 h 492336"/>
                  <a:gd name="connsiteX107-3751" fmla="*/ 257564 w 539684"/>
                  <a:gd name="connsiteY107-3752" fmla="*/ 12318 h 492336"/>
                  <a:gd name="connsiteX108-3753" fmla="*/ 269785 w 539684"/>
                  <a:gd name="connsiteY108-3754" fmla="*/ 0 h 492336"/>
                  <a:gd name="connsiteX0-3755" fmla="*/ 452459 w 539684"/>
                  <a:gd name="connsiteY0-3756" fmla="*/ 364695 h 492336"/>
                  <a:gd name="connsiteX1-3757" fmla="*/ 461766 w 539684"/>
                  <a:gd name="connsiteY1-3758" fmla="*/ 365904 h 492336"/>
                  <a:gd name="connsiteX2-3759" fmla="*/ 498990 w 539684"/>
                  <a:gd name="connsiteY2-3760" fmla="*/ 387430 h 492336"/>
                  <a:gd name="connsiteX3-3761" fmla="*/ 503485 w 539684"/>
                  <a:gd name="connsiteY3-3762" fmla="*/ 404122 h 492336"/>
                  <a:gd name="connsiteX4-3763" fmla="*/ 492882 w 539684"/>
                  <a:gd name="connsiteY4-3764" fmla="*/ 410338 h 492336"/>
                  <a:gd name="connsiteX5-3765" fmla="*/ 486659 w 539684"/>
                  <a:gd name="connsiteY5-3766" fmla="*/ 408612 h 492336"/>
                  <a:gd name="connsiteX6-3767" fmla="*/ 449550 w 539684"/>
                  <a:gd name="connsiteY6-3768" fmla="*/ 387200 h 492336"/>
                  <a:gd name="connsiteX7-3769" fmla="*/ 445055 w 539684"/>
                  <a:gd name="connsiteY7-3770" fmla="*/ 370393 h 492336"/>
                  <a:gd name="connsiteX8-3771" fmla="*/ 452459 w 539684"/>
                  <a:gd name="connsiteY8-3772" fmla="*/ 364695 h 492336"/>
                  <a:gd name="connsiteX9-3773" fmla="*/ 87225 w 539684"/>
                  <a:gd name="connsiteY9-3774" fmla="*/ 364695 h 492336"/>
                  <a:gd name="connsiteX10-3775" fmla="*/ 94629 w 539684"/>
                  <a:gd name="connsiteY10-3776" fmla="*/ 370393 h 492336"/>
                  <a:gd name="connsiteX11-3777" fmla="*/ 90134 w 539684"/>
                  <a:gd name="connsiteY11-3778" fmla="*/ 387200 h 492336"/>
                  <a:gd name="connsiteX12-3779" fmla="*/ 52910 w 539684"/>
                  <a:gd name="connsiteY12-3780" fmla="*/ 408612 h 492336"/>
                  <a:gd name="connsiteX13-3781" fmla="*/ 46802 w 539684"/>
                  <a:gd name="connsiteY13-3782" fmla="*/ 410338 h 492336"/>
                  <a:gd name="connsiteX14-3783" fmla="*/ 36199 w 539684"/>
                  <a:gd name="connsiteY14-3784" fmla="*/ 404122 h 492336"/>
                  <a:gd name="connsiteX15-3785" fmla="*/ 40694 w 539684"/>
                  <a:gd name="connsiteY15-3786" fmla="*/ 387430 h 492336"/>
                  <a:gd name="connsiteX16-3787" fmla="*/ 77918 w 539684"/>
                  <a:gd name="connsiteY16-3788" fmla="*/ 365904 h 492336"/>
                  <a:gd name="connsiteX17-3789" fmla="*/ 87225 w 539684"/>
                  <a:gd name="connsiteY17-3790" fmla="*/ 364695 h 492336"/>
                  <a:gd name="connsiteX18-3791" fmla="*/ 230839 w 539684"/>
                  <a:gd name="connsiteY18-3792" fmla="*/ 315712 h 492336"/>
                  <a:gd name="connsiteX19-3793" fmla="*/ 291446 w 539684"/>
                  <a:gd name="connsiteY19-3794" fmla="*/ 314906 h 492336"/>
                  <a:gd name="connsiteX20-3795" fmla="*/ 276814 w 539684"/>
                  <a:gd name="connsiteY20-3796" fmla="*/ 347239 h 492336"/>
                  <a:gd name="connsiteX21-3797" fmla="*/ 308845 w 539684"/>
                  <a:gd name="connsiteY21-3798" fmla="*/ 315712 h 492336"/>
                  <a:gd name="connsiteX22-3799" fmla="*/ 320367 w 539684"/>
                  <a:gd name="connsiteY22-3800" fmla="*/ 305123 h 492336"/>
                  <a:gd name="connsiteX23-3801" fmla="*/ 219317 w 539684"/>
                  <a:gd name="connsiteY23-3802" fmla="*/ 305123 h 492336"/>
                  <a:gd name="connsiteX24-3803" fmla="*/ 230839 w 539684"/>
                  <a:gd name="connsiteY24-3804" fmla="*/ 315712 h 492336"/>
                  <a:gd name="connsiteX25-3805" fmla="*/ 484369 w 539684"/>
                  <a:gd name="connsiteY25-3806" fmla="*/ 257141 h 492336"/>
                  <a:gd name="connsiteX26-3807" fmla="*/ 527353 w 539684"/>
                  <a:gd name="connsiteY26-3808" fmla="*/ 257141 h 492336"/>
                  <a:gd name="connsiteX27-3809" fmla="*/ 539684 w 539684"/>
                  <a:gd name="connsiteY27-3810" fmla="*/ 269477 h 492336"/>
                  <a:gd name="connsiteX28-3811" fmla="*/ 527353 w 539684"/>
                  <a:gd name="connsiteY28-3812" fmla="*/ 281698 h 492336"/>
                  <a:gd name="connsiteX29-3813" fmla="*/ 484369 w 539684"/>
                  <a:gd name="connsiteY29-3814" fmla="*/ 281698 h 492336"/>
                  <a:gd name="connsiteX30-3815" fmla="*/ 472153 w 539684"/>
                  <a:gd name="connsiteY30-3816" fmla="*/ 269477 h 492336"/>
                  <a:gd name="connsiteX31-3817" fmla="*/ 484369 w 539684"/>
                  <a:gd name="connsiteY31-3818" fmla="*/ 257141 h 492336"/>
                  <a:gd name="connsiteX32-3819" fmla="*/ 12331 w 539684"/>
                  <a:gd name="connsiteY32-3820" fmla="*/ 257141 h 492336"/>
                  <a:gd name="connsiteX33-3821" fmla="*/ 55200 w 539684"/>
                  <a:gd name="connsiteY33-3822" fmla="*/ 257141 h 492336"/>
                  <a:gd name="connsiteX34-3823" fmla="*/ 67531 w 539684"/>
                  <a:gd name="connsiteY34-3824" fmla="*/ 269477 h 492336"/>
                  <a:gd name="connsiteX35-3825" fmla="*/ 55200 w 539684"/>
                  <a:gd name="connsiteY35-3826" fmla="*/ 281698 h 492336"/>
                  <a:gd name="connsiteX36-3827" fmla="*/ 12331 w 539684"/>
                  <a:gd name="connsiteY36-3828" fmla="*/ 281698 h 492336"/>
                  <a:gd name="connsiteX37-3829" fmla="*/ 0 w 539684"/>
                  <a:gd name="connsiteY37-3830" fmla="*/ 269477 h 492336"/>
                  <a:gd name="connsiteX38-3831" fmla="*/ 12331 w 539684"/>
                  <a:gd name="connsiteY38-3832" fmla="*/ 257141 h 492336"/>
                  <a:gd name="connsiteX39-3833" fmla="*/ 496023 w 539684"/>
                  <a:gd name="connsiteY39-3834" fmla="*/ 129008 h 492336"/>
                  <a:gd name="connsiteX40-3835" fmla="*/ 503485 w 539684"/>
                  <a:gd name="connsiteY40-3836" fmla="*/ 134749 h 492336"/>
                  <a:gd name="connsiteX41-3837" fmla="*/ 498990 w 539684"/>
                  <a:gd name="connsiteY41-3838" fmla="*/ 151441 h 492336"/>
                  <a:gd name="connsiteX42-3839" fmla="*/ 461766 w 539684"/>
                  <a:gd name="connsiteY42-3840" fmla="*/ 172968 h 492336"/>
                  <a:gd name="connsiteX43-3841" fmla="*/ 455658 w 539684"/>
                  <a:gd name="connsiteY43-3842" fmla="*/ 174579 h 492336"/>
                  <a:gd name="connsiteX44-3843" fmla="*/ 445055 w 539684"/>
                  <a:gd name="connsiteY44-3844" fmla="*/ 168478 h 492336"/>
                  <a:gd name="connsiteX45-3845" fmla="*/ 449550 w 539684"/>
                  <a:gd name="connsiteY45-3846" fmla="*/ 151671 h 492336"/>
                  <a:gd name="connsiteX46-3847" fmla="*/ 486659 w 539684"/>
                  <a:gd name="connsiteY46-3848" fmla="*/ 130260 h 492336"/>
                  <a:gd name="connsiteX47-3849" fmla="*/ 496023 w 539684"/>
                  <a:gd name="connsiteY47-3850" fmla="*/ 129008 h 492336"/>
                  <a:gd name="connsiteX48-3851" fmla="*/ 43604 w 539684"/>
                  <a:gd name="connsiteY48-3852" fmla="*/ 129008 h 492336"/>
                  <a:gd name="connsiteX49-3853" fmla="*/ 52910 w 539684"/>
                  <a:gd name="connsiteY49-3854" fmla="*/ 130260 h 492336"/>
                  <a:gd name="connsiteX50-3855" fmla="*/ 90134 w 539684"/>
                  <a:gd name="connsiteY50-3856" fmla="*/ 151671 h 492336"/>
                  <a:gd name="connsiteX51-3857" fmla="*/ 94629 w 539684"/>
                  <a:gd name="connsiteY51-3858" fmla="*/ 168478 h 492336"/>
                  <a:gd name="connsiteX52-3859" fmla="*/ 84026 w 539684"/>
                  <a:gd name="connsiteY52-3860" fmla="*/ 174579 h 492336"/>
                  <a:gd name="connsiteX53-3861" fmla="*/ 77918 w 539684"/>
                  <a:gd name="connsiteY53-3862" fmla="*/ 172968 h 492336"/>
                  <a:gd name="connsiteX54-3863" fmla="*/ 40694 w 539684"/>
                  <a:gd name="connsiteY54-3864" fmla="*/ 151441 h 492336"/>
                  <a:gd name="connsiteX55-3865" fmla="*/ 36199 w 539684"/>
                  <a:gd name="connsiteY55-3866" fmla="*/ 134749 h 492336"/>
                  <a:gd name="connsiteX56-3867" fmla="*/ 43604 w 539684"/>
                  <a:gd name="connsiteY56-3868" fmla="*/ 129008 h 492336"/>
                  <a:gd name="connsiteX57-3869" fmla="*/ 267591 w 539684"/>
                  <a:gd name="connsiteY57-3870" fmla="*/ 115653 h 492336"/>
                  <a:gd name="connsiteX58-3871" fmla="*/ 425015 w 539684"/>
                  <a:gd name="connsiteY58-3872" fmla="*/ 270629 h 492336"/>
                  <a:gd name="connsiteX59-3873" fmla="*/ 409572 w 539684"/>
                  <a:gd name="connsiteY59-3874" fmla="*/ 338165 h 492336"/>
                  <a:gd name="connsiteX60-3875" fmla="*/ 365434 w 539684"/>
                  <a:gd name="connsiteY60-3876" fmla="*/ 488539 h 492336"/>
                  <a:gd name="connsiteX61-3877" fmla="*/ 365434 w 539684"/>
                  <a:gd name="connsiteY61-3878" fmla="*/ 492336 h 492336"/>
                  <a:gd name="connsiteX62-3879" fmla="*/ 334318 w 539684"/>
                  <a:gd name="connsiteY62-3880" fmla="*/ 492336 h 492336"/>
                  <a:gd name="connsiteX63-3881" fmla="*/ 334318 w 539684"/>
                  <a:gd name="connsiteY63-3882" fmla="*/ 387293 h 492336"/>
                  <a:gd name="connsiteX64-3883" fmla="*/ 334202 w 539684"/>
                  <a:gd name="connsiteY64-3884" fmla="*/ 383151 h 492336"/>
                  <a:gd name="connsiteX65-3885" fmla="*/ 349530 w 539684"/>
                  <a:gd name="connsiteY65-3886" fmla="*/ 274541 h 492336"/>
                  <a:gd name="connsiteX66-3887" fmla="*/ 346418 w 539684"/>
                  <a:gd name="connsiteY66-3888" fmla="*/ 264531 h 492336"/>
                  <a:gd name="connsiteX67-3889" fmla="*/ 329016 w 539684"/>
                  <a:gd name="connsiteY67-3890" fmla="*/ 263726 h 492336"/>
                  <a:gd name="connsiteX68-3891" fmla="*/ 301358 w 539684"/>
                  <a:gd name="connsiteY68-3892" fmla="*/ 289268 h 492336"/>
                  <a:gd name="connsiteX69-3893" fmla="*/ 278885 w 539684"/>
                  <a:gd name="connsiteY69-3894" fmla="*/ 264531 h 492336"/>
                  <a:gd name="connsiteX70-3895" fmla="*/ 269781 w 539684"/>
                  <a:gd name="connsiteY70-3896" fmla="*/ 260505 h 492336"/>
                  <a:gd name="connsiteX71-3897" fmla="*/ 260676 w 539684"/>
                  <a:gd name="connsiteY71-3898" fmla="*/ 264531 h 492336"/>
                  <a:gd name="connsiteX72-3899" fmla="*/ 238319 w 539684"/>
                  <a:gd name="connsiteY72-3900" fmla="*/ 289268 h 492336"/>
                  <a:gd name="connsiteX73-3901" fmla="*/ 210660 w 539684"/>
                  <a:gd name="connsiteY73-3902" fmla="*/ 263841 h 492336"/>
                  <a:gd name="connsiteX74-3903" fmla="*/ 200519 w 539684"/>
                  <a:gd name="connsiteY74-3904" fmla="*/ 260620 h 492336"/>
                  <a:gd name="connsiteX75-3905" fmla="*/ 190032 w 539684"/>
                  <a:gd name="connsiteY75-3906" fmla="*/ 274541 h 492336"/>
                  <a:gd name="connsiteX76-3907" fmla="*/ 205474 w 539684"/>
                  <a:gd name="connsiteY76-3908" fmla="*/ 383151 h 492336"/>
                  <a:gd name="connsiteX77-3909" fmla="*/ 205359 w 539684"/>
                  <a:gd name="connsiteY77-3910" fmla="*/ 387293 h 492336"/>
                  <a:gd name="connsiteX78-3911" fmla="*/ 205359 w 539684"/>
                  <a:gd name="connsiteY78-3912" fmla="*/ 492336 h 492336"/>
                  <a:gd name="connsiteX79-3913" fmla="*/ 174243 w 539684"/>
                  <a:gd name="connsiteY79-3914" fmla="*/ 492336 h 492336"/>
                  <a:gd name="connsiteX80-3915" fmla="*/ 174243 w 539684"/>
                  <a:gd name="connsiteY80-3916" fmla="*/ 489230 h 492336"/>
                  <a:gd name="connsiteX81-3917" fmla="*/ 131257 w 539684"/>
                  <a:gd name="connsiteY81-3918" fmla="*/ 340466 h 492336"/>
                  <a:gd name="connsiteX82-3919" fmla="*/ 114662 w 539684"/>
                  <a:gd name="connsiteY82-3920" fmla="*/ 271089 h 492336"/>
                  <a:gd name="connsiteX83-3921" fmla="*/ 267591 w 539684"/>
                  <a:gd name="connsiteY83-3922" fmla="*/ 115653 h 492336"/>
                  <a:gd name="connsiteX84-3923" fmla="*/ 395400 w 539684"/>
                  <a:gd name="connsiteY84-3924" fmla="*/ 34872 h 492336"/>
                  <a:gd name="connsiteX85-3925" fmla="*/ 404717 w 539684"/>
                  <a:gd name="connsiteY85-3926" fmla="*/ 36123 h 492336"/>
                  <a:gd name="connsiteX86-3927" fmla="*/ 409210 w 539684"/>
                  <a:gd name="connsiteY86-3928" fmla="*/ 52806 h 492336"/>
                  <a:gd name="connsiteX87-3929" fmla="*/ 387782 w 539684"/>
                  <a:gd name="connsiteY87-3930" fmla="*/ 89968 h 492336"/>
                  <a:gd name="connsiteX88-3931" fmla="*/ 377068 w 539684"/>
                  <a:gd name="connsiteY88-3932" fmla="*/ 96181 h 492336"/>
                  <a:gd name="connsiteX89-3933" fmla="*/ 370963 w 539684"/>
                  <a:gd name="connsiteY89-3934" fmla="*/ 94455 h 492336"/>
                  <a:gd name="connsiteX90-3935" fmla="*/ 366470 w 539684"/>
                  <a:gd name="connsiteY90-3936" fmla="*/ 77772 h 492336"/>
                  <a:gd name="connsiteX91-3937" fmla="*/ 387898 w 539684"/>
                  <a:gd name="connsiteY91-3938" fmla="*/ 40610 h 492336"/>
                  <a:gd name="connsiteX92-3939" fmla="*/ 395400 w 539684"/>
                  <a:gd name="connsiteY92-3940" fmla="*/ 34872 h 492336"/>
                  <a:gd name="connsiteX93-3941" fmla="*/ 144269 w 539684"/>
                  <a:gd name="connsiteY93-3942" fmla="*/ 34872 h 492336"/>
                  <a:gd name="connsiteX94-3943" fmla="*/ 151671 w 539684"/>
                  <a:gd name="connsiteY94-3944" fmla="*/ 40610 h 492336"/>
                  <a:gd name="connsiteX95-3945" fmla="*/ 173214 w 539684"/>
                  <a:gd name="connsiteY95-3946" fmla="*/ 77772 h 492336"/>
                  <a:gd name="connsiteX96-3947" fmla="*/ 168721 w 539684"/>
                  <a:gd name="connsiteY96-3948" fmla="*/ 94455 h 492336"/>
                  <a:gd name="connsiteX97-3949" fmla="*/ 162500 w 539684"/>
                  <a:gd name="connsiteY97-3950" fmla="*/ 96181 h 492336"/>
                  <a:gd name="connsiteX98-3951" fmla="*/ 151902 w 539684"/>
                  <a:gd name="connsiteY98-3952" fmla="*/ 89968 h 492336"/>
                  <a:gd name="connsiteX99-3953" fmla="*/ 130474 w 539684"/>
                  <a:gd name="connsiteY99-3954" fmla="*/ 52806 h 492336"/>
                  <a:gd name="connsiteX100-3955" fmla="*/ 134967 w 539684"/>
                  <a:gd name="connsiteY100-3956" fmla="*/ 36123 h 492336"/>
                  <a:gd name="connsiteX101-3957" fmla="*/ 144269 w 539684"/>
                  <a:gd name="connsiteY101-3958" fmla="*/ 34872 h 492336"/>
                  <a:gd name="connsiteX102-3959" fmla="*/ 269785 w 539684"/>
                  <a:gd name="connsiteY102-3960" fmla="*/ 0 h 492336"/>
                  <a:gd name="connsiteX103-3961" fmla="*/ 282121 w 539684"/>
                  <a:gd name="connsiteY103-3962" fmla="*/ 12318 h 492336"/>
                  <a:gd name="connsiteX104-3963" fmla="*/ 282121 w 539684"/>
                  <a:gd name="connsiteY104-3964" fmla="*/ 55258 h 492336"/>
                  <a:gd name="connsiteX105-3965" fmla="*/ 269785 w 539684"/>
                  <a:gd name="connsiteY105-3966" fmla="*/ 67461 h 492336"/>
                  <a:gd name="connsiteX106-3967" fmla="*/ 257564 w 539684"/>
                  <a:gd name="connsiteY106-3968" fmla="*/ 55258 h 492336"/>
                  <a:gd name="connsiteX107-3969" fmla="*/ 257564 w 539684"/>
                  <a:gd name="connsiteY107-3970" fmla="*/ 12318 h 492336"/>
                  <a:gd name="connsiteX108-3971" fmla="*/ 269785 w 539684"/>
                  <a:gd name="connsiteY108-3972" fmla="*/ 0 h 492336"/>
                  <a:gd name="connsiteX0-3973" fmla="*/ 452459 w 539684"/>
                  <a:gd name="connsiteY0-3974" fmla="*/ 364695 h 492336"/>
                  <a:gd name="connsiteX1-3975" fmla="*/ 461766 w 539684"/>
                  <a:gd name="connsiteY1-3976" fmla="*/ 365904 h 492336"/>
                  <a:gd name="connsiteX2-3977" fmla="*/ 498990 w 539684"/>
                  <a:gd name="connsiteY2-3978" fmla="*/ 387430 h 492336"/>
                  <a:gd name="connsiteX3-3979" fmla="*/ 503485 w 539684"/>
                  <a:gd name="connsiteY3-3980" fmla="*/ 404122 h 492336"/>
                  <a:gd name="connsiteX4-3981" fmla="*/ 492882 w 539684"/>
                  <a:gd name="connsiteY4-3982" fmla="*/ 410338 h 492336"/>
                  <a:gd name="connsiteX5-3983" fmla="*/ 486659 w 539684"/>
                  <a:gd name="connsiteY5-3984" fmla="*/ 408612 h 492336"/>
                  <a:gd name="connsiteX6-3985" fmla="*/ 449550 w 539684"/>
                  <a:gd name="connsiteY6-3986" fmla="*/ 387200 h 492336"/>
                  <a:gd name="connsiteX7-3987" fmla="*/ 445055 w 539684"/>
                  <a:gd name="connsiteY7-3988" fmla="*/ 370393 h 492336"/>
                  <a:gd name="connsiteX8-3989" fmla="*/ 452459 w 539684"/>
                  <a:gd name="connsiteY8-3990" fmla="*/ 364695 h 492336"/>
                  <a:gd name="connsiteX9-3991" fmla="*/ 87225 w 539684"/>
                  <a:gd name="connsiteY9-3992" fmla="*/ 364695 h 492336"/>
                  <a:gd name="connsiteX10-3993" fmla="*/ 94629 w 539684"/>
                  <a:gd name="connsiteY10-3994" fmla="*/ 370393 h 492336"/>
                  <a:gd name="connsiteX11-3995" fmla="*/ 90134 w 539684"/>
                  <a:gd name="connsiteY11-3996" fmla="*/ 387200 h 492336"/>
                  <a:gd name="connsiteX12-3997" fmla="*/ 52910 w 539684"/>
                  <a:gd name="connsiteY12-3998" fmla="*/ 408612 h 492336"/>
                  <a:gd name="connsiteX13-3999" fmla="*/ 46802 w 539684"/>
                  <a:gd name="connsiteY13-4000" fmla="*/ 410338 h 492336"/>
                  <a:gd name="connsiteX14-4001" fmla="*/ 36199 w 539684"/>
                  <a:gd name="connsiteY14-4002" fmla="*/ 404122 h 492336"/>
                  <a:gd name="connsiteX15-4003" fmla="*/ 40694 w 539684"/>
                  <a:gd name="connsiteY15-4004" fmla="*/ 387430 h 492336"/>
                  <a:gd name="connsiteX16-4005" fmla="*/ 77918 w 539684"/>
                  <a:gd name="connsiteY16-4006" fmla="*/ 365904 h 492336"/>
                  <a:gd name="connsiteX17-4007" fmla="*/ 87225 w 539684"/>
                  <a:gd name="connsiteY17-4008" fmla="*/ 364695 h 492336"/>
                  <a:gd name="connsiteX18-4009" fmla="*/ 230839 w 539684"/>
                  <a:gd name="connsiteY18-4010" fmla="*/ 315712 h 492336"/>
                  <a:gd name="connsiteX19-4011" fmla="*/ 291446 w 539684"/>
                  <a:gd name="connsiteY19-4012" fmla="*/ 314906 h 492336"/>
                  <a:gd name="connsiteX20-4013" fmla="*/ 308845 w 539684"/>
                  <a:gd name="connsiteY20-4014" fmla="*/ 315712 h 492336"/>
                  <a:gd name="connsiteX21-4015" fmla="*/ 320367 w 539684"/>
                  <a:gd name="connsiteY21-4016" fmla="*/ 305123 h 492336"/>
                  <a:gd name="connsiteX22-4017" fmla="*/ 219317 w 539684"/>
                  <a:gd name="connsiteY22-4018" fmla="*/ 305123 h 492336"/>
                  <a:gd name="connsiteX23-4019" fmla="*/ 230839 w 539684"/>
                  <a:gd name="connsiteY23-4020" fmla="*/ 315712 h 492336"/>
                  <a:gd name="connsiteX24-4021" fmla="*/ 484369 w 539684"/>
                  <a:gd name="connsiteY24-4022" fmla="*/ 257141 h 492336"/>
                  <a:gd name="connsiteX25-4023" fmla="*/ 527353 w 539684"/>
                  <a:gd name="connsiteY25-4024" fmla="*/ 257141 h 492336"/>
                  <a:gd name="connsiteX26-4025" fmla="*/ 539684 w 539684"/>
                  <a:gd name="connsiteY26-4026" fmla="*/ 269477 h 492336"/>
                  <a:gd name="connsiteX27-4027" fmla="*/ 527353 w 539684"/>
                  <a:gd name="connsiteY27-4028" fmla="*/ 281698 h 492336"/>
                  <a:gd name="connsiteX28-4029" fmla="*/ 484369 w 539684"/>
                  <a:gd name="connsiteY28-4030" fmla="*/ 281698 h 492336"/>
                  <a:gd name="connsiteX29-4031" fmla="*/ 472153 w 539684"/>
                  <a:gd name="connsiteY29-4032" fmla="*/ 269477 h 492336"/>
                  <a:gd name="connsiteX30-4033" fmla="*/ 484369 w 539684"/>
                  <a:gd name="connsiteY30-4034" fmla="*/ 257141 h 492336"/>
                  <a:gd name="connsiteX31-4035" fmla="*/ 12331 w 539684"/>
                  <a:gd name="connsiteY31-4036" fmla="*/ 257141 h 492336"/>
                  <a:gd name="connsiteX32-4037" fmla="*/ 55200 w 539684"/>
                  <a:gd name="connsiteY32-4038" fmla="*/ 257141 h 492336"/>
                  <a:gd name="connsiteX33-4039" fmla="*/ 67531 w 539684"/>
                  <a:gd name="connsiteY33-4040" fmla="*/ 269477 h 492336"/>
                  <a:gd name="connsiteX34-4041" fmla="*/ 55200 w 539684"/>
                  <a:gd name="connsiteY34-4042" fmla="*/ 281698 h 492336"/>
                  <a:gd name="connsiteX35-4043" fmla="*/ 12331 w 539684"/>
                  <a:gd name="connsiteY35-4044" fmla="*/ 281698 h 492336"/>
                  <a:gd name="connsiteX36-4045" fmla="*/ 0 w 539684"/>
                  <a:gd name="connsiteY36-4046" fmla="*/ 269477 h 492336"/>
                  <a:gd name="connsiteX37-4047" fmla="*/ 12331 w 539684"/>
                  <a:gd name="connsiteY37-4048" fmla="*/ 257141 h 492336"/>
                  <a:gd name="connsiteX38-4049" fmla="*/ 496023 w 539684"/>
                  <a:gd name="connsiteY38-4050" fmla="*/ 129008 h 492336"/>
                  <a:gd name="connsiteX39-4051" fmla="*/ 503485 w 539684"/>
                  <a:gd name="connsiteY39-4052" fmla="*/ 134749 h 492336"/>
                  <a:gd name="connsiteX40-4053" fmla="*/ 498990 w 539684"/>
                  <a:gd name="connsiteY40-4054" fmla="*/ 151441 h 492336"/>
                  <a:gd name="connsiteX41-4055" fmla="*/ 461766 w 539684"/>
                  <a:gd name="connsiteY41-4056" fmla="*/ 172968 h 492336"/>
                  <a:gd name="connsiteX42-4057" fmla="*/ 455658 w 539684"/>
                  <a:gd name="connsiteY42-4058" fmla="*/ 174579 h 492336"/>
                  <a:gd name="connsiteX43-4059" fmla="*/ 445055 w 539684"/>
                  <a:gd name="connsiteY43-4060" fmla="*/ 168478 h 492336"/>
                  <a:gd name="connsiteX44-4061" fmla="*/ 449550 w 539684"/>
                  <a:gd name="connsiteY44-4062" fmla="*/ 151671 h 492336"/>
                  <a:gd name="connsiteX45-4063" fmla="*/ 486659 w 539684"/>
                  <a:gd name="connsiteY45-4064" fmla="*/ 130260 h 492336"/>
                  <a:gd name="connsiteX46-4065" fmla="*/ 496023 w 539684"/>
                  <a:gd name="connsiteY46-4066" fmla="*/ 129008 h 492336"/>
                  <a:gd name="connsiteX47-4067" fmla="*/ 43604 w 539684"/>
                  <a:gd name="connsiteY47-4068" fmla="*/ 129008 h 492336"/>
                  <a:gd name="connsiteX48-4069" fmla="*/ 52910 w 539684"/>
                  <a:gd name="connsiteY48-4070" fmla="*/ 130260 h 492336"/>
                  <a:gd name="connsiteX49-4071" fmla="*/ 90134 w 539684"/>
                  <a:gd name="connsiteY49-4072" fmla="*/ 151671 h 492336"/>
                  <a:gd name="connsiteX50-4073" fmla="*/ 94629 w 539684"/>
                  <a:gd name="connsiteY50-4074" fmla="*/ 168478 h 492336"/>
                  <a:gd name="connsiteX51-4075" fmla="*/ 84026 w 539684"/>
                  <a:gd name="connsiteY51-4076" fmla="*/ 174579 h 492336"/>
                  <a:gd name="connsiteX52-4077" fmla="*/ 77918 w 539684"/>
                  <a:gd name="connsiteY52-4078" fmla="*/ 172968 h 492336"/>
                  <a:gd name="connsiteX53-4079" fmla="*/ 40694 w 539684"/>
                  <a:gd name="connsiteY53-4080" fmla="*/ 151441 h 492336"/>
                  <a:gd name="connsiteX54-4081" fmla="*/ 36199 w 539684"/>
                  <a:gd name="connsiteY54-4082" fmla="*/ 134749 h 492336"/>
                  <a:gd name="connsiteX55-4083" fmla="*/ 43604 w 539684"/>
                  <a:gd name="connsiteY55-4084" fmla="*/ 129008 h 492336"/>
                  <a:gd name="connsiteX56-4085" fmla="*/ 267591 w 539684"/>
                  <a:gd name="connsiteY56-4086" fmla="*/ 115653 h 492336"/>
                  <a:gd name="connsiteX57-4087" fmla="*/ 425015 w 539684"/>
                  <a:gd name="connsiteY57-4088" fmla="*/ 270629 h 492336"/>
                  <a:gd name="connsiteX58-4089" fmla="*/ 409572 w 539684"/>
                  <a:gd name="connsiteY58-4090" fmla="*/ 338165 h 492336"/>
                  <a:gd name="connsiteX59-4091" fmla="*/ 365434 w 539684"/>
                  <a:gd name="connsiteY59-4092" fmla="*/ 488539 h 492336"/>
                  <a:gd name="connsiteX60-4093" fmla="*/ 365434 w 539684"/>
                  <a:gd name="connsiteY60-4094" fmla="*/ 492336 h 492336"/>
                  <a:gd name="connsiteX61-4095" fmla="*/ 334318 w 539684"/>
                  <a:gd name="connsiteY61-4096" fmla="*/ 492336 h 492336"/>
                  <a:gd name="connsiteX62-4097" fmla="*/ 334318 w 539684"/>
                  <a:gd name="connsiteY62-4098" fmla="*/ 387293 h 492336"/>
                  <a:gd name="connsiteX63-4099" fmla="*/ 334202 w 539684"/>
                  <a:gd name="connsiteY63-4100" fmla="*/ 383151 h 492336"/>
                  <a:gd name="connsiteX64-4101" fmla="*/ 349530 w 539684"/>
                  <a:gd name="connsiteY64-4102" fmla="*/ 274541 h 492336"/>
                  <a:gd name="connsiteX65-4103" fmla="*/ 346418 w 539684"/>
                  <a:gd name="connsiteY65-4104" fmla="*/ 264531 h 492336"/>
                  <a:gd name="connsiteX66-4105" fmla="*/ 329016 w 539684"/>
                  <a:gd name="connsiteY66-4106" fmla="*/ 263726 h 492336"/>
                  <a:gd name="connsiteX67-4107" fmla="*/ 301358 w 539684"/>
                  <a:gd name="connsiteY67-4108" fmla="*/ 289268 h 492336"/>
                  <a:gd name="connsiteX68-4109" fmla="*/ 278885 w 539684"/>
                  <a:gd name="connsiteY68-4110" fmla="*/ 264531 h 492336"/>
                  <a:gd name="connsiteX69-4111" fmla="*/ 269781 w 539684"/>
                  <a:gd name="connsiteY69-4112" fmla="*/ 260505 h 492336"/>
                  <a:gd name="connsiteX70-4113" fmla="*/ 260676 w 539684"/>
                  <a:gd name="connsiteY70-4114" fmla="*/ 264531 h 492336"/>
                  <a:gd name="connsiteX71-4115" fmla="*/ 238319 w 539684"/>
                  <a:gd name="connsiteY71-4116" fmla="*/ 289268 h 492336"/>
                  <a:gd name="connsiteX72-4117" fmla="*/ 210660 w 539684"/>
                  <a:gd name="connsiteY72-4118" fmla="*/ 263841 h 492336"/>
                  <a:gd name="connsiteX73-4119" fmla="*/ 200519 w 539684"/>
                  <a:gd name="connsiteY73-4120" fmla="*/ 260620 h 492336"/>
                  <a:gd name="connsiteX74-4121" fmla="*/ 190032 w 539684"/>
                  <a:gd name="connsiteY74-4122" fmla="*/ 274541 h 492336"/>
                  <a:gd name="connsiteX75-4123" fmla="*/ 205474 w 539684"/>
                  <a:gd name="connsiteY75-4124" fmla="*/ 383151 h 492336"/>
                  <a:gd name="connsiteX76-4125" fmla="*/ 205359 w 539684"/>
                  <a:gd name="connsiteY76-4126" fmla="*/ 387293 h 492336"/>
                  <a:gd name="connsiteX77-4127" fmla="*/ 205359 w 539684"/>
                  <a:gd name="connsiteY77-4128" fmla="*/ 492336 h 492336"/>
                  <a:gd name="connsiteX78-4129" fmla="*/ 174243 w 539684"/>
                  <a:gd name="connsiteY78-4130" fmla="*/ 492336 h 492336"/>
                  <a:gd name="connsiteX79-4131" fmla="*/ 174243 w 539684"/>
                  <a:gd name="connsiteY79-4132" fmla="*/ 489230 h 492336"/>
                  <a:gd name="connsiteX80-4133" fmla="*/ 131257 w 539684"/>
                  <a:gd name="connsiteY80-4134" fmla="*/ 340466 h 492336"/>
                  <a:gd name="connsiteX81-4135" fmla="*/ 114662 w 539684"/>
                  <a:gd name="connsiteY81-4136" fmla="*/ 271089 h 492336"/>
                  <a:gd name="connsiteX82-4137" fmla="*/ 267591 w 539684"/>
                  <a:gd name="connsiteY82-4138" fmla="*/ 115653 h 492336"/>
                  <a:gd name="connsiteX83-4139" fmla="*/ 395400 w 539684"/>
                  <a:gd name="connsiteY83-4140" fmla="*/ 34872 h 492336"/>
                  <a:gd name="connsiteX84-4141" fmla="*/ 404717 w 539684"/>
                  <a:gd name="connsiteY84-4142" fmla="*/ 36123 h 492336"/>
                  <a:gd name="connsiteX85-4143" fmla="*/ 409210 w 539684"/>
                  <a:gd name="connsiteY85-4144" fmla="*/ 52806 h 492336"/>
                  <a:gd name="connsiteX86-4145" fmla="*/ 387782 w 539684"/>
                  <a:gd name="connsiteY86-4146" fmla="*/ 89968 h 492336"/>
                  <a:gd name="connsiteX87-4147" fmla="*/ 377068 w 539684"/>
                  <a:gd name="connsiteY87-4148" fmla="*/ 96181 h 492336"/>
                  <a:gd name="connsiteX88-4149" fmla="*/ 370963 w 539684"/>
                  <a:gd name="connsiteY88-4150" fmla="*/ 94455 h 492336"/>
                  <a:gd name="connsiteX89-4151" fmla="*/ 366470 w 539684"/>
                  <a:gd name="connsiteY89-4152" fmla="*/ 77772 h 492336"/>
                  <a:gd name="connsiteX90-4153" fmla="*/ 387898 w 539684"/>
                  <a:gd name="connsiteY90-4154" fmla="*/ 40610 h 492336"/>
                  <a:gd name="connsiteX91-4155" fmla="*/ 395400 w 539684"/>
                  <a:gd name="connsiteY91-4156" fmla="*/ 34872 h 492336"/>
                  <a:gd name="connsiteX92-4157" fmla="*/ 144269 w 539684"/>
                  <a:gd name="connsiteY92-4158" fmla="*/ 34872 h 492336"/>
                  <a:gd name="connsiteX93-4159" fmla="*/ 151671 w 539684"/>
                  <a:gd name="connsiteY93-4160" fmla="*/ 40610 h 492336"/>
                  <a:gd name="connsiteX94-4161" fmla="*/ 173214 w 539684"/>
                  <a:gd name="connsiteY94-4162" fmla="*/ 77772 h 492336"/>
                  <a:gd name="connsiteX95-4163" fmla="*/ 168721 w 539684"/>
                  <a:gd name="connsiteY95-4164" fmla="*/ 94455 h 492336"/>
                  <a:gd name="connsiteX96-4165" fmla="*/ 162500 w 539684"/>
                  <a:gd name="connsiteY96-4166" fmla="*/ 96181 h 492336"/>
                  <a:gd name="connsiteX97-4167" fmla="*/ 151902 w 539684"/>
                  <a:gd name="connsiteY97-4168" fmla="*/ 89968 h 492336"/>
                  <a:gd name="connsiteX98-4169" fmla="*/ 130474 w 539684"/>
                  <a:gd name="connsiteY98-4170" fmla="*/ 52806 h 492336"/>
                  <a:gd name="connsiteX99-4171" fmla="*/ 134967 w 539684"/>
                  <a:gd name="connsiteY99-4172" fmla="*/ 36123 h 492336"/>
                  <a:gd name="connsiteX100-4173" fmla="*/ 144269 w 539684"/>
                  <a:gd name="connsiteY100-4174" fmla="*/ 34872 h 492336"/>
                  <a:gd name="connsiteX101-4175" fmla="*/ 269785 w 539684"/>
                  <a:gd name="connsiteY101-4176" fmla="*/ 0 h 492336"/>
                  <a:gd name="connsiteX102-4177" fmla="*/ 282121 w 539684"/>
                  <a:gd name="connsiteY102-4178" fmla="*/ 12318 h 492336"/>
                  <a:gd name="connsiteX103-4179" fmla="*/ 282121 w 539684"/>
                  <a:gd name="connsiteY103-4180" fmla="*/ 55258 h 492336"/>
                  <a:gd name="connsiteX104-4181" fmla="*/ 269785 w 539684"/>
                  <a:gd name="connsiteY104-4182" fmla="*/ 67461 h 492336"/>
                  <a:gd name="connsiteX105-4183" fmla="*/ 257564 w 539684"/>
                  <a:gd name="connsiteY105-4184" fmla="*/ 55258 h 492336"/>
                  <a:gd name="connsiteX106-4185" fmla="*/ 257564 w 539684"/>
                  <a:gd name="connsiteY106-4186" fmla="*/ 12318 h 492336"/>
                  <a:gd name="connsiteX107-4187" fmla="*/ 269785 w 539684"/>
                  <a:gd name="connsiteY107-4188" fmla="*/ 0 h 492336"/>
                  <a:gd name="connsiteX0-4189" fmla="*/ 452459 w 539684"/>
                  <a:gd name="connsiteY0-4190" fmla="*/ 364695 h 492336"/>
                  <a:gd name="connsiteX1-4191" fmla="*/ 461766 w 539684"/>
                  <a:gd name="connsiteY1-4192" fmla="*/ 365904 h 492336"/>
                  <a:gd name="connsiteX2-4193" fmla="*/ 498990 w 539684"/>
                  <a:gd name="connsiteY2-4194" fmla="*/ 387430 h 492336"/>
                  <a:gd name="connsiteX3-4195" fmla="*/ 503485 w 539684"/>
                  <a:gd name="connsiteY3-4196" fmla="*/ 404122 h 492336"/>
                  <a:gd name="connsiteX4-4197" fmla="*/ 492882 w 539684"/>
                  <a:gd name="connsiteY4-4198" fmla="*/ 410338 h 492336"/>
                  <a:gd name="connsiteX5-4199" fmla="*/ 486659 w 539684"/>
                  <a:gd name="connsiteY5-4200" fmla="*/ 408612 h 492336"/>
                  <a:gd name="connsiteX6-4201" fmla="*/ 449550 w 539684"/>
                  <a:gd name="connsiteY6-4202" fmla="*/ 387200 h 492336"/>
                  <a:gd name="connsiteX7-4203" fmla="*/ 445055 w 539684"/>
                  <a:gd name="connsiteY7-4204" fmla="*/ 370393 h 492336"/>
                  <a:gd name="connsiteX8-4205" fmla="*/ 452459 w 539684"/>
                  <a:gd name="connsiteY8-4206" fmla="*/ 364695 h 492336"/>
                  <a:gd name="connsiteX9-4207" fmla="*/ 87225 w 539684"/>
                  <a:gd name="connsiteY9-4208" fmla="*/ 364695 h 492336"/>
                  <a:gd name="connsiteX10-4209" fmla="*/ 94629 w 539684"/>
                  <a:gd name="connsiteY10-4210" fmla="*/ 370393 h 492336"/>
                  <a:gd name="connsiteX11-4211" fmla="*/ 90134 w 539684"/>
                  <a:gd name="connsiteY11-4212" fmla="*/ 387200 h 492336"/>
                  <a:gd name="connsiteX12-4213" fmla="*/ 52910 w 539684"/>
                  <a:gd name="connsiteY12-4214" fmla="*/ 408612 h 492336"/>
                  <a:gd name="connsiteX13-4215" fmla="*/ 46802 w 539684"/>
                  <a:gd name="connsiteY13-4216" fmla="*/ 410338 h 492336"/>
                  <a:gd name="connsiteX14-4217" fmla="*/ 36199 w 539684"/>
                  <a:gd name="connsiteY14-4218" fmla="*/ 404122 h 492336"/>
                  <a:gd name="connsiteX15-4219" fmla="*/ 40694 w 539684"/>
                  <a:gd name="connsiteY15-4220" fmla="*/ 387430 h 492336"/>
                  <a:gd name="connsiteX16-4221" fmla="*/ 77918 w 539684"/>
                  <a:gd name="connsiteY16-4222" fmla="*/ 365904 h 492336"/>
                  <a:gd name="connsiteX17-4223" fmla="*/ 87225 w 539684"/>
                  <a:gd name="connsiteY17-4224" fmla="*/ 364695 h 492336"/>
                  <a:gd name="connsiteX18-4225" fmla="*/ 230839 w 539684"/>
                  <a:gd name="connsiteY18-4226" fmla="*/ 315712 h 492336"/>
                  <a:gd name="connsiteX19-4227" fmla="*/ 264427 w 539684"/>
                  <a:gd name="connsiteY19-4228" fmla="*/ 339352 h 492336"/>
                  <a:gd name="connsiteX20-4229" fmla="*/ 308845 w 539684"/>
                  <a:gd name="connsiteY20-4230" fmla="*/ 315712 h 492336"/>
                  <a:gd name="connsiteX21-4231" fmla="*/ 320367 w 539684"/>
                  <a:gd name="connsiteY21-4232" fmla="*/ 305123 h 492336"/>
                  <a:gd name="connsiteX22-4233" fmla="*/ 219317 w 539684"/>
                  <a:gd name="connsiteY22-4234" fmla="*/ 305123 h 492336"/>
                  <a:gd name="connsiteX23-4235" fmla="*/ 230839 w 539684"/>
                  <a:gd name="connsiteY23-4236" fmla="*/ 315712 h 492336"/>
                  <a:gd name="connsiteX24-4237" fmla="*/ 484369 w 539684"/>
                  <a:gd name="connsiteY24-4238" fmla="*/ 257141 h 492336"/>
                  <a:gd name="connsiteX25-4239" fmla="*/ 527353 w 539684"/>
                  <a:gd name="connsiteY25-4240" fmla="*/ 257141 h 492336"/>
                  <a:gd name="connsiteX26-4241" fmla="*/ 539684 w 539684"/>
                  <a:gd name="connsiteY26-4242" fmla="*/ 269477 h 492336"/>
                  <a:gd name="connsiteX27-4243" fmla="*/ 527353 w 539684"/>
                  <a:gd name="connsiteY27-4244" fmla="*/ 281698 h 492336"/>
                  <a:gd name="connsiteX28-4245" fmla="*/ 484369 w 539684"/>
                  <a:gd name="connsiteY28-4246" fmla="*/ 281698 h 492336"/>
                  <a:gd name="connsiteX29-4247" fmla="*/ 472153 w 539684"/>
                  <a:gd name="connsiteY29-4248" fmla="*/ 269477 h 492336"/>
                  <a:gd name="connsiteX30-4249" fmla="*/ 484369 w 539684"/>
                  <a:gd name="connsiteY30-4250" fmla="*/ 257141 h 492336"/>
                  <a:gd name="connsiteX31-4251" fmla="*/ 12331 w 539684"/>
                  <a:gd name="connsiteY31-4252" fmla="*/ 257141 h 492336"/>
                  <a:gd name="connsiteX32-4253" fmla="*/ 55200 w 539684"/>
                  <a:gd name="connsiteY32-4254" fmla="*/ 257141 h 492336"/>
                  <a:gd name="connsiteX33-4255" fmla="*/ 67531 w 539684"/>
                  <a:gd name="connsiteY33-4256" fmla="*/ 269477 h 492336"/>
                  <a:gd name="connsiteX34-4257" fmla="*/ 55200 w 539684"/>
                  <a:gd name="connsiteY34-4258" fmla="*/ 281698 h 492336"/>
                  <a:gd name="connsiteX35-4259" fmla="*/ 12331 w 539684"/>
                  <a:gd name="connsiteY35-4260" fmla="*/ 281698 h 492336"/>
                  <a:gd name="connsiteX36-4261" fmla="*/ 0 w 539684"/>
                  <a:gd name="connsiteY36-4262" fmla="*/ 269477 h 492336"/>
                  <a:gd name="connsiteX37-4263" fmla="*/ 12331 w 539684"/>
                  <a:gd name="connsiteY37-4264" fmla="*/ 257141 h 492336"/>
                  <a:gd name="connsiteX38-4265" fmla="*/ 496023 w 539684"/>
                  <a:gd name="connsiteY38-4266" fmla="*/ 129008 h 492336"/>
                  <a:gd name="connsiteX39-4267" fmla="*/ 503485 w 539684"/>
                  <a:gd name="connsiteY39-4268" fmla="*/ 134749 h 492336"/>
                  <a:gd name="connsiteX40-4269" fmla="*/ 498990 w 539684"/>
                  <a:gd name="connsiteY40-4270" fmla="*/ 151441 h 492336"/>
                  <a:gd name="connsiteX41-4271" fmla="*/ 461766 w 539684"/>
                  <a:gd name="connsiteY41-4272" fmla="*/ 172968 h 492336"/>
                  <a:gd name="connsiteX42-4273" fmla="*/ 455658 w 539684"/>
                  <a:gd name="connsiteY42-4274" fmla="*/ 174579 h 492336"/>
                  <a:gd name="connsiteX43-4275" fmla="*/ 445055 w 539684"/>
                  <a:gd name="connsiteY43-4276" fmla="*/ 168478 h 492336"/>
                  <a:gd name="connsiteX44-4277" fmla="*/ 449550 w 539684"/>
                  <a:gd name="connsiteY44-4278" fmla="*/ 151671 h 492336"/>
                  <a:gd name="connsiteX45-4279" fmla="*/ 486659 w 539684"/>
                  <a:gd name="connsiteY45-4280" fmla="*/ 130260 h 492336"/>
                  <a:gd name="connsiteX46-4281" fmla="*/ 496023 w 539684"/>
                  <a:gd name="connsiteY46-4282" fmla="*/ 129008 h 492336"/>
                  <a:gd name="connsiteX47-4283" fmla="*/ 43604 w 539684"/>
                  <a:gd name="connsiteY47-4284" fmla="*/ 129008 h 492336"/>
                  <a:gd name="connsiteX48-4285" fmla="*/ 52910 w 539684"/>
                  <a:gd name="connsiteY48-4286" fmla="*/ 130260 h 492336"/>
                  <a:gd name="connsiteX49-4287" fmla="*/ 90134 w 539684"/>
                  <a:gd name="connsiteY49-4288" fmla="*/ 151671 h 492336"/>
                  <a:gd name="connsiteX50-4289" fmla="*/ 94629 w 539684"/>
                  <a:gd name="connsiteY50-4290" fmla="*/ 168478 h 492336"/>
                  <a:gd name="connsiteX51-4291" fmla="*/ 84026 w 539684"/>
                  <a:gd name="connsiteY51-4292" fmla="*/ 174579 h 492336"/>
                  <a:gd name="connsiteX52-4293" fmla="*/ 77918 w 539684"/>
                  <a:gd name="connsiteY52-4294" fmla="*/ 172968 h 492336"/>
                  <a:gd name="connsiteX53-4295" fmla="*/ 40694 w 539684"/>
                  <a:gd name="connsiteY53-4296" fmla="*/ 151441 h 492336"/>
                  <a:gd name="connsiteX54-4297" fmla="*/ 36199 w 539684"/>
                  <a:gd name="connsiteY54-4298" fmla="*/ 134749 h 492336"/>
                  <a:gd name="connsiteX55-4299" fmla="*/ 43604 w 539684"/>
                  <a:gd name="connsiteY55-4300" fmla="*/ 129008 h 492336"/>
                  <a:gd name="connsiteX56-4301" fmla="*/ 267591 w 539684"/>
                  <a:gd name="connsiteY56-4302" fmla="*/ 115653 h 492336"/>
                  <a:gd name="connsiteX57-4303" fmla="*/ 425015 w 539684"/>
                  <a:gd name="connsiteY57-4304" fmla="*/ 270629 h 492336"/>
                  <a:gd name="connsiteX58-4305" fmla="*/ 409572 w 539684"/>
                  <a:gd name="connsiteY58-4306" fmla="*/ 338165 h 492336"/>
                  <a:gd name="connsiteX59-4307" fmla="*/ 365434 w 539684"/>
                  <a:gd name="connsiteY59-4308" fmla="*/ 488539 h 492336"/>
                  <a:gd name="connsiteX60-4309" fmla="*/ 365434 w 539684"/>
                  <a:gd name="connsiteY60-4310" fmla="*/ 492336 h 492336"/>
                  <a:gd name="connsiteX61-4311" fmla="*/ 334318 w 539684"/>
                  <a:gd name="connsiteY61-4312" fmla="*/ 492336 h 492336"/>
                  <a:gd name="connsiteX62-4313" fmla="*/ 334318 w 539684"/>
                  <a:gd name="connsiteY62-4314" fmla="*/ 387293 h 492336"/>
                  <a:gd name="connsiteX63-4315" fmla="*/ 334202 w 539684"/>
                  <a:gd name="connsiteY63-4316" fmla="*/ 383151 h 492336"/>
                  <a:gd name="connsiteX64-4317" fmla="*/ 349530 w 539684"/>
                  <a:gd name="connsiteY64-4318" fmla="*/ 274541 h 492336"/>
                  <a:gd name="connsiteX65-4319" fmla="*/ 346418 w 539684"/>
                  <a:gd name="connsiteY65-4320" fmla="*/ 264531 h 492336"/>
                  <a:gd name="connsiteX66-4321" fmla="*/ 329016 w 539684"/>
                  <a:gd name="connsiteY66-4322" fmla="*/ 263726 h 492336"/>
                  <a:gd name="connsiteX67-4323" fmla="*/ 301358 w 539684"/>
                  <a:gd name="connsiteY67-4324" fmla="*/ 289268 h 492336"/>
                  <a:gd name="connsiteX68-4325" fmla="*/ 278885 w 539684"/>
                  <a:gd name="connsiteY68-4326" fmla="*/ 264531 h 492336"/>
                  <a:gd name="connsiteX69-4327" fmla="*/ 269781 w 539684"/>
                  <a:gd name="connsiteY69-4328" fmla="*/ 260505 h 492336"/>
                  <a:gd name="connsiteX70-4329" fmla="*/ 260676 w 539684"/>
                  <a:gd name="connsiteY70-4330" fmla="*/ 264531 h 492336"/>
                  <a:gd name="connsiteX71-4331" fmla="*/ 238319 w 539684"/>
                  <a:gd name="connsiteY71-4332" fmla="*/ 289268 h 492336"/>
                  <a:gd name="connsiteX72-4333" fmla="*/ 210660 w 539684"/>
                  <a:gd name="connsiteY72-4334" fmla="*/ 263841 h 492336"/>
                  <a:gd name="connsiteX73-4335" fmla="*/ 200519 w 539684"/>
                  <a:gd name="connsiteY73-4336" fmla="*/ 260620 h 492336"/>
                  <a:gd name="connsiteX74-4337" fmla="*/ 190032 w 539684"/>
                  <a:gd name="connsiteY74-4338" fmla="*/ 274541 h 492336"/>
                  <a:gd name="connsiteX75-4339" fmla="*/ 205474 w 539684"/>
                  <a:gd name="connsiteY75-4340" fmla="*/ 383151 h 492336"/>
                  <a:gd name="connsiteX76-4341" fmla="*/ 205359 w 539684"/>
                  <a:gd name="connsiteY76-4342" fmla="*/ 387293 h 492336"/>
                  <a:gd name="connsiteX77-4343" fmla="*/ 205359 w 539684"/>
                  <a:gd name="connsiteY77-4344" fmla="*/ 492336 h 492336"/>
                  <a:gd name="connsiteX78-4345" fmla="*/ 174243 w 539684"/>
                  <a:gd name="connsiteY78-4346" fmla="*/ 492336 h 492336"/>
                  <a:gd name="connsiteX79-4347" fmla="*/ 174243 w 539684"/>
                  <a:gd name="connsiteY79-4348" fmla="*/ 489230 h 492336"/>
                  <a:gd name="connsiteX80-4349" fmla="*/ 131257 w 539684"/>
                  <a:gd name="connsiteY80-4350" fmla="*/ 340466 h 492336"/>
                  <a:gd name="connsiteX81-4351" fmla="*/ 114662 w 539684"/>
                  <a:gd name="connsiteY81-4352" fmla="*/ 271089 h 492336"/>
                  <a:gd name="connsiteX82-4353" fmla="*/ 267591 w 539684"/>
                  <a:gd name="connsiteY82-4354" fmla="*/ 115653 h 492336"/>
                  <a:gd name="connsiteX83-4355" fmla="*/ 395400 w 539684"/>
                  <a:gd name="connsiteY83-4356" fmla="*/ 34872 h 492336"/>
                  <a:gd name="connsiteX84-4357" fmla="*/ 404717 w 539684"/>
                  <a:gd name="connsiteY84-4358" fmla="*/ 36123 h 492336"/>
                  <a:gd name="connsiteX85-4359" fmla="*/ 409210 w 539684"/>
                  <a:gd name="connsiteY85-4360" fmla="*/ 52806 h 492336"/>
                  <a:gd name="connsiteX86-4361" fmla="*/ 387782 w 539684"/>
                  <a:gd name="connsiteY86-4362" fmla="*/ 89968 h 492336"/>
                  <a:gd name="connsiteX87-4363" fmla="*/ 377068 w 539684"/>
                  <a:gd name="connsiteY87-4364" fmla="*/ 96181 h 492336"/>
                  <a:gd name="connsiteX88-4365" fmla="*/ 370963 w 539684"/>
                  <a:gd name="connsiteY88-4366" fmla="*/ 94455 h 492336"/>
                  <a:gd name="connsiteX89-4367" fmla="*/ 366470 w 539684"/>
                  <a:gd name="connsiteY89-4368" fmla="*/ 77772 h 492336"/>
                  <a:gd name="connsiteX90-4369" fmla="*/ 387898 w 539684"/>
                  <a:gd name="connsiteY90-4370" fmla="*/ 40610 h 492336"/>
                  <a:gd name="connsiteX91-4371" fmla="*/ 395400 w 539684"/>
                  <a:gd name="connsiteY91-4372" fmla="*/ 34872 h 492336"/>
                  <a:gd name="connsiteX92-4373" fmla="*/ 144269 w 539684"/>
                  <a:gd name="connsiteY92-4374" fmla="*/ 34872 h 492336"/>
                  <a:gd name="connsiteX93-4375" fmla="*/ 151671 w 539684"/>
                  <a:gd name="connsiteY93-4376" fmla="*/ 40610 h 492336"/>
                  <a:gd name="connsiteX94-4377" fmla="*/ 173214 w 539684"/>
                  <a:gd name="connsiteY94-4378" fmla="*/ 77772 h 492336"/>
                  <a:gd name="connsiteX95-4379" fmla="*/ 168721 w 539684"/>
                  <a:gd name="connsiteY95-4380" fmla="*/ 94455 h 492336"/>
                  <a:gd name="connsiteX96-4381" fmla="*/ 162500 w 539684"/>
                  <a:gd name="connsiteY96-4382" fmla="*/ 96181 h 492336"/>
                  <a:gd name="connsiteX97-4383" fmla="*/ 151902 w 539684"/>
                  <a:gd name="connsiteY97-4384" fmla="*/ 89968 h 492336"/>
                  <a:gd name="connsiteX98-4385" fmla="*/ 130474 w 539684"/>
                  <a:gd name="connsiteY98-4386" fmla="*/ 52806 h 492336"/>
                  <a:gd name="connsiteX99-4387" fmla="*/ 134967 w 539684"/>
                  <a:gd name="connsiteY99-4388" fmla="*/ 36123 h 492336"/>
                  <a:gd name="connsiteX100-4389" fmla="*/ 144269 w 539684"/>
                  <a:gd name="connsiteY100-4390" fmla="*/ 34872 h 492336"/>
                  <a:gd name="connsiteX101-4391" fmla="*/ 269785 w 539684"/>
                  <a:gd name="connsiteY101-4392" fmla="*/ 0 h 492336"/>
                  <a:gd name="connsiteX102-4393" fmla="*/ 282121 w 539684"/>
                  <a:gd name="connsiteY102-4394" fmla="*/ 12318 h 492336"/>
                  <a:gd name="connsiteX103-4395" fmla="*/ 282121 w 539684"/>
                  <a:gd name="connsiteY103-4396" fmla="*/ 55258 h 492336"/>
                  <a:gd name="connsiteX104-4397" fmla="*/ 269785 w 539684"/>
                  <a:gd name="connsiteY104-4398" fmla="*/ 67461 h 492336"/>
                  <a:gd name="connsiteX105-4399" fmla="*/ 257564 w 539684"/>
                  <a:gd name="connsiteY105-4400" fmla="*/ 55258 h 492336"/>
                  <a:gd name="connsiteX106-4401" fmla="*/ 257564 w 539684"/>
                  <a:gd name="connsiteY106-4402" fmla="*/ 12318 h 492336"/>
                  <a:gd name="connsiteX107-4403" fmla="*/ 269785 w 539684"/>
                  <a:gd name="connsiteY107-4404" fmla="*/ 0 h 492336"/>
                  <a:gd name="connsiteX0-4405" fmla="*/ 452459 w 539684"/>
                  <a:gd name="connsiteY0-4406" fmla="*/ 364695 h 492336"/>
                  <a:gd name="connsiteX1-4407" fmla="*/ 461766 w 539684"/>
                  <a:gd name="connsiteY1-4408" fmla="*/ 365904 h 492336"/>
                  <a:gd name="connsiteX2-4409" fmla="*/ 498990 w 539684"/>
                  <a:gd name="connsiteY2-4410" fmla="*/ 387430 h 492336"/>
                  <a:gd name="connsiteX3-4411" fmla="*/ 503485 w 539684"/>
                  <a:gd name="connsiteY3-4412" fmla="*/ 404122 h 492336"/>
                  <a:gd name="connsiteX4-4413" fmla="*/ 492882 w 539684"/>
                  <a:gd name="connsiteY4-4414" fmla="*/ 410338 h 492336"/>
                  <a:gd name="connsiteX5-4415" fmla="*/ 486659 w 539684"/>
                  <a:gd name="connsiteY5-4416" fmla="*/ 408612 h 492336"/>
                  <a:gd name="connsiteX6-4417" fmla="*/ 449550 w 539684"/>
                  <a:gd name="connsiteY6-4418" fmla="*/ 387200 h 492336"/>
                  <a:gd name="connsiteX7-4419" fmla="*/ 445055 w 539684"/>
                  <a:gd name="connsiteY7-4420" fmla="*/ 370393 h 492336"/>
                  <a:gd name="connsiteX8-4421" fmla="*/ 452459 w 539684"/>
                  <a:gd name="connsiteY8-4422" fmla="*/ 364695 h 492336"/>
                  <a:gd name="connsiteX9-4423" fmla="*/ 87225 w 539684"/>
                  <a:gd name="connsiteY9-4424" fmla="*/ 364695 h 492336"/>
                  <a:gd name="connsiteX10-4425" fmla="*/ 94629 w 539684"/>
                  <a:gd name="connsiteY10-4426" fmla="*/ 370393 h 492336"/>
                  <a:gd name="connsiteX11-4427" fmla="*/ 90134 w 539684"/>
                  <a:gd name="connsiteY11-4428" fmla="*/ 387200 h 492336"/>
                  <a:gd name="connsiteX12-4429" fmla="*/ 52910 w 539684"/>
                  <a:gd name="connsiteY12-4430" fmla="*/ 408612 h 492336"/>
                  <a:gd name="connsiteX13-4431" fmla="*/ 46802 w 539684"/>
                  <a:gd name="connsiteY13-4432" fmla="*/ 410338 h 492336"/>
                  <a:gd name="connsiteX14-4433" fmla="*/ 36199 w 539684"/>
                  <a:gd name="connsiteY14-4434" fmla="*/ 404122 h 492336"/>
                  <a:gd name="connsiteX15-4435" fmla="*/ 40694 w 539684"/>
                  <a:gd name="connsiteY15-4436" fmla="*/ 387430 h 492336"/>
                  <a:gd name="connsiteX16-4437" fmla="*/ 77918 w 539684"/>
                  <a:gd name="connsiteY16-4438" fmla="*/ 365904 h 492336"/>
                  <a:gd name="connsiteX17-4439" fmla="*/ 87225 w 539684"/>
                  <a:gd name="connsiteY17-4440" fmla="*/ 364695 h 492336"/>
                  <a:gd name="connsiteX18-4441" fmla="*/ 230839 w 539684"/>
                  <a:gd name="connsiteY18-4442" fmla="*/ 315712 h 492336"/>
                  <a:gd name="connsiteX19-4443" fmla="*/ 308845 w 539684"/>
                  <a:gd name="connsiteY19-4444" fmla="*/ 315712 h 492336"/>
                  <a:gd name="connsiteX20-4445" fmla="*/ 320367 w 539684"/>
                  <a:gd name="connsiteY20-4446" fmla="*/ 305123 h 492336"/>
                  <a:gd name="connsiteX21-4447" fmla="*/ 219317 w 539684"/>
                  <a:gd name="connsiteY21-4448" fmla="*/ 305123 h 492336"/>
                  <a:gd name="connsiteX22-4449" fmla="*/ 230839 w 539684"/>
                  <a:gd name="connsiteY22-4450" fmla="*/ 315712 h 492336"/>
                  <a:gd name="connsiteX23-4451" fmla="*/ 484369 w 539684"/>
                  <a:gd name="connsiteY23-4452" fmla="*/ 257141 h 492336"/>
                  <a:gd name="connsiteX24-4453" fmla="*/ 527353 w 539684"/>
                  <a:gd name="connsiteY24-4454" fmla="*/ 257141 h 492336"/>
                  <a:gd name="connsiteX25-4455" fmla="*/ 539684 w 539684"/>
                  <a:gd name="connsiteY25-4456" fmla="*/ 269477 h 492336"/>
                  <a:gd name="connsiteX26-4457" fmla="*/ 527353 w 539684"/>
                  <a:gd name="connsiteY26-4458" fmla="*/ 281698 h 492336"/>
                  <a:gd name="connsiteX27-4459" fmla="*/ 484369 w 539684"/>
                  <a:gd name="connsiteY27-4460" fmla="*/ 281698 h 492336"/>
                  <a:gd name="connsiteX28-4461" fmla="*/ 472153 w 539684"/>
                  <a:gd name="connsiteY28-4462" fmla="*/ 269477 h 492336"/>
                  <a:gd name="connsiteX29-4463" fmla="*/ 484369 w 539684"/>
                  <a:gd name="connsiteY29-4464" fmla="*/ 257141 h 492336"/>
                  <a:gd name="connsiteX30-4465" fmla="*/ 12331 w 539684"/>
                  <a:gd name="connsiteY30-4466" fmla="*/ 257141 h 492336"/>
                  <a:gd name="connsiteX31-4467" fmla="*/ 55200 w 539684"/>
                  <a:gd name="connsiteY31-4468" fmla="*/ 257141 h 492336"/>
                  <a:gd name="connsiteX32-4469" fmla="*/ 67531 w 539684"/>
                  <a:gd name="connsiteY32-4470" fmla="*/ 269477 h 492336"/>
                  <a:gd name="connsiteX33-4471" fmla="*/ 55200 w 539684"/>
                  <a:gd name="connsiteY33-4472" fmla="*/ 281698 h 492336"/>
                  <a:gd name="connsiteX34-4473" fmla="*/ 12331 w 539684"/>
                  <a:gd name="connsiteY34-4474" fmla="*/ 281698 h 492336"/>
                  <a:gd name="connsiteX35-4475" fmla="*/ 0 w 539684"/>
                  <a:gd name="connsiteY35-4476" fmla="*/ 269477 h 492336"/>
                  <a:gd name="connsiteX36-4477" fmla="*/ 12331 w 539684"/>
                  <a:gd name="connsiteY36-4478" fmla="*/ 257141 h 492336"/>
                  <a:gd name="connsiteX37-4479" fmla="*/ 496023 w 539684"/>
                  <a:gd name="connsiteY37-4480" fmla="*/ 129008 h 492336"/>
                  <a:gd name="connsiteX38-4481" fmla="*/ 503485 w 539684"/>
                  <a:gd name="connsiteY38-4482" fmla="*/ 134749 h 492336"/>
                  <a:gd name="connsiteX39-4483" fmla="*/ 498990 w 539684"/>
                  <a:gd name="connsiteY39-4484" fmla="*/ 151441 h 492336"/>
                  <a:gd name="connsiteX40-4485" fmla="*/ 461766 w 539684"/>
                  <a:gd name="connsiteY40-4486" fmla="*/ 172968 h 492336"/>
                  <a:gd name="connsiteX41-4487" fmla="*/ 455658 w 539684"/>
                  <a:gd name="connsiteY41-4488" fmla="*/ 174579 h 492336"/>
                  <a:gd name="connsiteX42-4489" fmla="*/ 445055 w 539684"/>
                  <a:gd name="connsiteY42-4490" fmla="*/ 168478 h 492336"/>
                  <a:gd name="connsiteX43-4491" fmla="*/ 449550 w 539684"/>
                  <a:gd name="connsiteY43-4492" fmla="*/ 151671 h 492336"/>
                  <a:gd name="connsiteX44-4493" fmla="*/ 486659 w 539684"/>
                  <a:gd name="connsiteY44-4494" fmla="*/ 130260 h 492336"/>
                  <a:gd name="connsiteX45-4495" fmla="*/ 496023 w 539684"/>
                  <a:gd name="connsiteY45-4496" fmla="*/ 129008 h 492336"/>
                  <a:gd name="connsiteX46-4497" fmla="*/ 43604 w 539684"/>
                  <a:gd name="connsiteY46-4498" fmla="*/ 129008 h 492336"/>
                  <a:gd name="connsiteX47-4499" fmla="*/ 52910 w 539684"/>
                  <a:gd name="connsiteY47-4500" fmla="*/ 130260 h 492336"/>
                  <a:gd name="connsiteX48-4501" fmla="*/ 90134 w 539684"/>
                  <a:gd name="connsiteY48-4502" fmla="*/ 151671 h 492336"/>
                  <a:gd name="connsiteX49-4503" fmla="*/ 94629 w 539684"/>
                  <a:gd name="connsiteY49-4504" fmla="*/ 168478 h 492336"/>
                  <a:gd name="connsiteX50-4505" fmla="*/ 84026 w 539684"/>
                  <a:gd name="connsiteY50-4506" fmla="*/ 174579 h 492336"/>
                  <a:gd name="connsiteX51-4507" fmla="*/ 77918 w 539684"/>
                  <a:gd name="connsiteY51-4508" fmla="*/ 172968 h 492336"/>
                  <a:gd name="connsiteX52-4509" fmla="*/ 40694 w 539684"/>
                  <a:gd name="connsiteY52-4510" fmla="*/ 151441 h 492336"/>
                  <a:gd name="connsiteX53-4511" fmla="*/ 36199 w 539684"/>
                  <a:gd name="connsiteY53-4512" fmla="*/ 134749 h 492336"/>
                  <a:gd name="connsiteX54-4513" fmla="*/ 43604 w 539684"/>
                  <a:gd name="connsiteY54-4514" fmla="*/ 129008 h 492336"/>
                  <a:gd name="connsiteX55-4515" fmla="*/ 267591 w 539684"/>
                  <a:gd name="connsiteY55-4516" fmla="*/ 115653 h 492336"/>
                  <a:gd name="connsiteX56-4517" fmla="*/ 425015 w 539684"/>
                  <a:gd name="connsiteY56-4518" fmla="*/ 270629 h 492336"/>
                  <a:gd name="connsiteX57-4519" fmla="*/ 409572 w 539684"/>
                  <a:gd name="connsiteY57-4520" fmla="*/ 338165 h 492336"/>
                  <a:gd name="connsiteX58-4521" fmla="*/ 365434 w 539684"/>
                  <a:gd name="connsiteY58-4522" fmla="*/ 488539 h 492336"/>
                  <a:gd name="connsiteX59-4523" fmla="*/ 365434 w 539684"/>
                  <a:gd name="connsiteY59-4524" fmla="*/ 492336 h 492336"/>
                  <a:gd name="connsiteX60-4525" fmla="*/ 334318 w 539684"/>
                  <a:gd name="connsiteY60-4526" fmla="*/ 492336 h 492336"/>
                  <a:gd name="connsiteX61-4527" fmla="*/ 334318 w 539684"/>
                  <a:gd name="connsiteY61-4528" fmla="*/ 387293 h 492336"/>
                  <a:gd name="connsiteX62-4529" fmla="*/ 334202 w 539684"/>
                  <a:gd name="connsiteY62-4530" fmla="*/ 383151 h 492336"/>
                  <a:gd name="connsiteX63-4531" fmla="*/ 349530 w 539684"/>
                  <a:gd name="connsiteY63-4532" fmla="*/ 274541 h 492336"/>
                  <a:gd name="connsiteX64-4533" fmla="*/ 346418 w 539684"/>
                  <a:gd name="connsiteY64-4534" fmla="*/ 264531 h 492336"/>
                  <a:gd name="connsiteX65-4535" fmla="*/ 329016 w 539684"/>
                  <a:gd name="connsiteY65-4536" fmla="*/ 263726 h 492336"/>
                  <a:gd name="connsiteX66-4537" fmla="*/ 301358 w 539684"/>
                  <a:gd name="connsiteY66-4538" fmla="*/ 289268 h 492336"/>
                  <a:gd name="connsiteX67-4539" fmla="*/ 278885 w 539684"/>
                  <a:gd name="connsiteY67-4540" fmla="*/ 264531 h 492336"/>
                  <a:gd name="connsiteX68-4541" fmla="*/ 269781 w 539684"/>
                  <a:gd name="connsiteY68-4542" fmla="*/ 260505 h 492336"/>
                  <a:gd name="connsiteX69-4543" fmla="*/ 260676 w 539684"/>
                  <a:gd name="connsiteY69-4544" fmla="*/ 264531 h 492336"/>
                  <a:gd name="connsiteX70-4545" fmla="*/ 238319 w 539684"/>
                  <a:gd name="connsiteY70-4546" fmla="*/ 289268 h 492336"/>
                  <a:gd name="connsiteX71-4547" fmla="*/ 210660 w 539684"/>
                  <a:gd name="connsiteY71-4548" fmla="*/ 263841 h 492336"/>
                  <a:gd name="connsiteX72-4549" fmla="*/ 200519 w 539684"/>
                  <a:gd name="connsiteY72-4550" fmla="*/ 260620 h 492336"/>
                  <a:gd name="connsiteX73-4551" fmla="*/ 190032 w 539684"/>
                  <a:gd name="connsiteY73-4552" fmla="*/ 274541 h 492336"/>
                  <a:gd name="connsiteX74-4553" fmla="*/ 205474 w 539684"/>
                  <a:gd name="connsiteY74-4554" fmla="*/ 383151 h 492336"/>
                  <a:gd name="connsiteX75-4555" fmla="*/ 205359 w 539684"/>
                  <a:gd name="connsiteY75-4556" fmla="*/ 387293 h 492336"/>
                  <a:gd name="connsiteX76-4557" fmla="*/ 205359 w 539684"/>
                  <a:gd name="connsiteY76-4558" fmla="*/ 492336 h 492336"/>
                  <a:gd name="connsiteX77-4559" fmla="*/ 174243 w 539684"/>
                  <a:gd name="connsiteY77-4560" fmla="*/ 492336 h 492336"/>
                  <a:gd name="connsiteX78-4561" fmla="*/ 174243 w 539684"/>
                  <a:gd name="connsiteY78-4562" fmla="*/ 489230 h 492336"/>
                  <a:gd name="connsiteX79-4563" fmla="*/ 131257 w 539684"/>
                  <a:gd name="connsiteY79-4564" fmla="*/ 340466 h 492336"/>
                  <a:gd name="connsiteX80-4565" fmla="*/ 114662 w 539684"/>
                  <a:gd name="connsiteY80-4566" fmla="*/ 271089 h 492336"/>
                  <a:gd name="connsiteX81-4567" fmla="*/ 267591 w 539684"/>
                  <a:gd name="connsiteY81-4568" fmla="*/ 115653 h 492336"/>
                  <a:gd name="connsiteX82-4569" fmla="*/ 395400 w 539684"/>
                  <a:gd name="connsiteY82-4570" fmla="*/ 34872 h 492336"/>
                  <a:gd name="connsiteX83-4571" fmla="*/ 404717 w 539684"/>
                  <a:gd name="connsiteY83-4572" fmla="*/ 36123 h 492336"/>
                  <a:gd name="connsiteX84-4573" fmla="*/ 409210 w 539684"/>
                  <a:gd name="connsiteY84-4574" fmla="*/ 52806 h 492336"/>
                  <a:gd name="connsiteX85-4575" fmla="*/ 387782 w 539684"/>
                  <a:gd name="connsiteY85-4576" fmla="*/ 89968 h 492336"/>
                  <a:gd name="connsiteX86-4577" fmla="*/ 377068 w 539684"/>
                  <a:gd name="connsiteY86-4578" fmla="*/ 96181 h 492336"/>
                  <a:gd name="connsiteX87-4579" fmla="*/ 370963 w 539684"/>
                  <a:gd name="connsiteY87-4580" fmla="*/ 94455 h 492336"/>
                  <a:gd name="connsiteX88-4581" fmla="*/ 366470 w 539684"/>
                  <a:gd name="connsiteY88-4582" fmla="*/ 77772 h 492336"/>
                  <a:gd name="connsiteX89-4583" fmla="*/ 387898 w 539684"/>
                  <a:gd name="connsiteY89-4584" fmla="*/ 40610 h 492336"/>
                  <a:gd name="connsiteX90-4585" fmla="*/ 395400 w 539684"/>
                  <a:gd name="connsiteY90-4586" fmla="*/ 34872 h 492336"/>
                  <a:gd name="connsiteX91-4587" fmla="*/ 144269 w 539684"/>
                  <a:gd name="connsiteY91-4588" fmla="*/ 34872 h 492336"/>
                  <a:gd name="connsiteX92-4589" fmla="*/ 151671 w 539684"/>
                  <a:gd name="connsiteY92-4590" fmla="*/ 40610 h 492336"/>
                  <a:gd name="connsiteX93-4591" fmla="*/ 173214 w 539684"/>
                  <a:gd name="connsiteY93-4592" fmla="*/ 77772 h 492336"/>
                  <a:gd name="connsiteX94-4593" fmla="*/ 168721 w 539684"/>
                  <a:gd name="connsiteY94-4594" fmla="*/ 94455 h 492336"/>
                  <a:gd name="connsiteX95-4595" fmla="*/ 162500 w 539684"/>
                  <a:gd name="connsiteY95-4596" fmla="*/ 96181 h 492336"/>
                  <a:gd name="connsiteX96-4597" fmla="*/ 151902 w 539684"/>
                  <a:gd name="connsiteY96-4598" fmla="*/ 89968 h 492336"/>
                  <a:gd name="connsiteX97-4599" fmla="*/ 130474 w 539684"/>
                  <a:gd name="connsiteY97-4600" fmla="*/ 52806 h 492336"/>
                  <a:gd name="connsiteX98-4601" fmla="*/ 134967 w 539684"/>
                  <a:gd name="connsiteY98-4602" fmla="*/ 36123 h 492336"/>
                  <a:gd name="connsiteX99-4603" fmla="*/ 144269 w 539684"/>
                  <a:gd name="connsiteY99-4604" fmla="*/ 34872 h 492336"/>
                  <a:gd name="connsiteX100-4605" fmla="*/ 269785 w 539684"/>
                  <a:gd name="connsiteY100-4606" fmla="*/ 0 h 492336"/>
                  <a:gd name="connsiteX101-4607" fmla="*/ 282121 w 539684"/>
                  <a:gd name="connsiteY101-4608" fmla="*/ 12318 h 492336"/>
                  <a:gd name="connsiteX102-4609" fmla="*/ 282121 w 539684"/>
                  <a:gd name="connsiteY102-4610" fmla="*/ 55258 h 492336"/>
                  <a:gd name="connsiteX103-4611" fmla="*/ 269785 w 539684"/>
                  <a:gd name="connsiteY103-4612" fmla="*/ 67461 h 492336"/>
                  <a:gd name="connsiteX104-4613" fmla="*/ 257564 w 539684"/>
                  <a:gd name="connsiteY104-4614" fmla="*/ 55258 h 492336"/>
                  <a:gd name="connsiteX105-4615" fmla="*/ 257564 w 539684"/>
                  <a:gd name="connsiteY105-4616" fmla="*/ 12318 h 492336"/>
                  <a:gd name="connsiteX106-4617" fmla="*/ 269785 w 539684"/>
                  <a:gd name="connsiteY106-4618" fmla="*/ 0 h 492336"/>
                  <a:gd name="connsiteX0-4619" fmla="*/ 452459 w 539684"/>
                  <a:gd name="connsiteY0-4620" fmla="*/ 364695 h 492336"/>
                  <a:gd name="connsiteX1-4621" fmla="*/ 461766 w 539684"/>
                  <a:gd name="connsiteY1-4622" fmla="*/ 365904 h 492336"/>
                  <a:gd name="connsiteX2-4623" fmla="*/ 498990 w 539684"/>
                  <a:gd name="connsiteY2-4624" fmla="*/ 387430 h 492336"/>
                  <a:gd name="connsiteX3-4625" fmla="*/ 503485 w 539684"/>
                  <a:gd name="connsiteY3-4626" fmla="*/ 404122 h 492336"/>
                  <a:gd name="connsiteX4-4627" fmla="*/ 492882 w 539684"/>
                  <a:gd name="connsiteY4-4628" fmla="*/ 410338 h 492336"/>
                  <a:gd name="connsiteX5-4629" fmla="*/ 486659 w 539684"/>
                  <a:gd name="connsiteY5-4630" fmla="*/ 408612 h 492336"/>
                  <a:gd name="connsiteX6-4631" fmla="*/ 449550 w 539684"/>
                  <a:gd name="connsiteY6-4632" fmla="*/ 387200 h 492336"/>
                  <a:gd name="connsiteX7-4633" fmla="*/ 445055 w 539684"/>
                  <a:gd name="connsiteY7-4634" fmla="*/ 370393 h 492336"/>
                  <a:gd name="connsiteX8-4635" fmla="*/ 452459 w 539684"/>
                  <a:gd name="connsiteY8-4636" fmla="*/ 364695 h 492336"/>
                  <a:gd name="connsiteX9-4637" fmla="*/ 87225 w 539684"/>
                  <a:gd name="connsiteY9-4638" fmla="*/ 364695 h 492336"/>
                  <a:gd name="connsiteX10-4639" fmla="*/ 94629 w 539684"/>
                  <a:gd name="connsiteY10-4640" fmla="*/ 370393 h 492336"/>
                  <a:gd name="connsiteX11-4641" fmla="*/ 90134 w 539684"/>
                  <a:gd name="connsiteY11-4642" fmla="*/ 387200 h 492336"/>
                  <a:gd name="connsiteX12-4643" fmla="*/ 52910 w 539684"/>
                  <a:gd name="connsiteY12-4644" fmla="*/ 408612 h 492336"/>
                  <a:gd name="connsiteX13-4645" fmla="*/ 46802 w 539684"/>
                  <a:gd name="connsiteY13-4646" fmla="*/ 410338 h 492336"/>
                  <a:gd name="connsiteX14-4647" fmla="*/ 36199 w 539684"/>
                  <a:gd name="connsiteY14-4648" fmla="*/ 404122 h 492336"/>
                  <a:gd name="connsiteX15-4649" fmla="*/ 40694 w 539684"/>
                  <a:gd name="connsiteY15-4650" fmla="*/ 387430 h 492336"/>
                  <a:gd name="connsiteX16-4651" fmla="*/ 77918 w 539684"/>
                  <a:gd name="connsiteY16-4652" fmla="*/ 365904 h 492336"/>
                  <a:gd name="connsiteX17-4653" fmla="*/ 87225 w 539684"/>
                  <a:gd name="connsiteY17-4654" fmla="*/ 364695 h 492336"/>
                  <a:gd name="connsiteX18-4655" fmla="*/ 230839 w 539684"/>
                  <a:gd name="connsiteY18-4656" fmla="*/ 315712 h 492336"/>
                  <a:gd name="connsiteX19-4657" fmla="*/ 320367 w 539684"/>
                  <a:gd name="connsiteY19-4658" fmla="*/ 305123 h 492336"/>
                  <a:gd name="connsiteX20-4659" fmla="*/ 219317 w 539684"/>
                  <a:gd name="connsiteY20-4660" fmla="*/ 305123 h 492336"/>
                  <a:gd name="connsiteX21-4661" fmla="*/ 230839 w 539684"/>
                  <a:gd name="connsiteY21-4662" fmla="*/ 315712 h 492336"/>
                  <a:gd name="connsiteX22-4663" fmla="*/ 484369 w 539684"/>
                  <a:gd name="connsiteY22-4664" fmla="*/ 257141 h 492336"/>
                  <a:gd name="connsiteX23-4665" fmla="*/ 527353 w 539684"/>
                  <a:gd name="connsiteY23-4666" fmla="*/ 257141 h 492336"/>
                  <a:gd name="connsiteX24-4667" fmla="*/ 539684 w 539684"/>
                  <a:gd name="connsiteY24-4668" fmla="*/ 269477 h 492336"/>
                  <a:gd name="connsiteX25-4669" fmla="*/ 527353 w 539684"/>
                  <a:gd name="connsiteY25-4670" fmla="*/ 281698 h 492336"/>
                  <a:gd name="connsiteX26-4671" fmla="*/ 484369 w 539684"/>
                  <a:gd name="connsiteY26-4672" fmla="*/ 281698 h 492336"/>
                  <a:gd name="connsiteX27-4673" fmla="*/ 472153 w 539684"/>
                  <a:gd name="connsiteY27-4674" fmla="*/ 269477 h 492336"/>
                  <a:gd name="connsiteX28-4675" fmla="*/ 484369 w 539684"/>
                  <a:gd name="connsiteY28-4676" fmla="*/ 257141 h 492336"/>
                  <a:gd name="connsiteX29-4677" fmla="*/ 12331 w 539684"/>
                  <a:gd name="connsiteY29-4678" fmla="*/ 257141 h 492336"/>
                  <a:gd name="connsiteX30-4679" fmla="*/ 55200 w 539684"/>
                  <a:gd name="connsiteY30-4680" fmla="*/ 257141 h 492336"/>
                  <a:gd name="connsiteX31-4681" fmla="*/ 67531 w 539684"/>
                  <a:gd name="connsiteY31-4682" fmla="*/ 269477 h 492336"/>
                  <a:gd name="connsiteX32-4683" fmla="*/ 55200 w 539684"/>
                  <a:gd name="connsiteY32-4684" fmla="*/ 281698 h 492336"/>
                  <a:gd name="connsiteX33-4685" fmla="*/ 12331 w 539684"/>
                  <a:gd name="connsiteY33-4686" fmla="*/ 281698 h 492336"/>
                  <a:gd name="connsiteX34-4687" fmla="*/ 0 w 539684"/>
                  <a:gd name="connsiteY34-4688" fmla="*/ 269477 h 492336"/>
                  <a:gd name="connsiteX35-4689" fmla="*/ 12331 w 539684"/>
                  <a:gd name="connsiteY35-4690" fmla="*/ 257141 h 492336"/>
                  <a:gd name="connsiteX36-4691" fmla="*/ 496023 w 539684"/>
                  <a:gd name="connsiteY36-4692" fmla="*/ 129008 h 492336"/>
                  <a:gd name="connsiteX37-4693" fmla="*/ 503485 w 539684"/>
                  <a:gd name="connsiteY37-4694" fmla="*/ 134749 h 492336"/>
                  <a:gd name="connsiteX38-4695" fmla="*/ 498990 w 539684"/>
                  <a:gd name="connsiteY38-4696" fmla="*/ 151441 h 492336"/>
                  <a:gd name="connsiteX39-4697" fmla="*/ 461766 w 539684"/>
                  <a:gd name="connsiteY39-4698" fmla="*/ 172968 h 492336"/>
                  <a:gd name="connsiteX40-4699" fmla="*/ 455658 w 539684"/>
                  <a:gd name="connsiteY40-4700" fmla="*/ 174579 h 492336"/>
                  <a:gd name="connsiteX41-4701" fmla="*/ 445055 w 539684"/>
                  <a:gd name="connsiteY41-4702" fmla="*/ 168478 h 492336"/>
                  <a:gd name="connsiteX42-4703" fmla="*/ 449550 w 539684"/>
                  <a:gd name="connsiteY42-4704" fmla="*/ 151671 h 492336"/>
                  <a:gd name="connsiteX43-4705" fmla="*/ 486659 w 539684"/>
                  <a:gd name="connsiteY43-4706" fmla="*/ 130260 h 492336"/>
                  <a:gd name="connsiteX44-4707" fmla="*/ 496023 w 539684"/>
                  <a:gd name="connsiteY44-4708" fmla="*/ 129008 h 492336"/>
                  <a:gd name="connsiteX45-4709" fmla="*/ 43604 w 539684"/>
                  <a:gd name="connsiteY45-4710" fmla="*/ 129008 h 492336"/>
                  <a:gd name="connsiteX46-4711" fmla="*/ 52910 w 539684"/>
                  <a:gd name="connsiteY46-4712" fmla="*/ 130260 h 492336"/>
                  <a:gd name="connsiteX47-4713" fmla="*/ 90134 w 539684"/>
                  <a:gd name="connsiteY47-4714" fmla="*/ 151671 h 492336"/>
                  <a:gd name="connsiteX48-4715" fmla="*/ 94629 w 539684"/>
                  <a:gd name="connsiteY48-4716" fmla="*/ 168478 h 492336"/>
                  <a:gd name="connsiteX49-4717" fmla="*/ 84026 w 539684"/>
                  <a:gd name="connsiteY49-4718" fmla="*/ 174579 h 492336"/>
                  <a:gd name="connsiteX50-4719" fmla="*/ 77918 w 539684"/>
                  <a:gd name="connsiteY50-4720" fmla="*/ 172968 h 492336"/>
                  <a:gd name="connsiteX51-4721" fmla="*/ 40694 w 539684"/>
                  <a:gd name="connsiteY51-4722" fmla="*/ 151441 h 492336"/>
                  <a:gd name="connsiteX52-4723" fmla="*/ 36199 w 539684"/>
                  <a:gd name="connsiteY52-4724" fmla="*/ 134749 h 492336"/>
                  <a:gd name="connsiteX53-4725" fmla="*/ 43604 w 539684"/>
                  <a:gd name="connsiteY53-4726" fmla="*/ 129008 h 492336"/>
                  <a:gd name="connsiteX54-4727" fmla="*/ 267591 w 539684"/>
                  <a:gd name="connsiteY54-4728" fmla="*/ 115653 h 492336"/>
                  <a:gd name="connsiteX55-4729" fmla="*/ 425015 w 539684"/>
                  <a:gd name="connsiteY55-4730" fmla="*/ 270629 h 492336"/>
                  <a:gd name="connsiteX56-4731" fmla="*/ 409572 w 539684"/>
                  <a:gd name="connsiteY56-4732" fmla="*/ 338165 h 492336"/>
                  <a:gd name="connsiteX57-4733" fmla="*/ 365434 w 539684"/>
                  <a:gd name="connsiteY57-4734" fmla="*/ 488539 h 492336"/>
                  <a:gd name="connsiteX58-4735" fmla="*/ 365434 w 539684"/>
                  <a:gd name="connsiteY58-4736" fmla="*/ 492336 h 492336"/>
                  <a:gd name="connsiteX59-4737" fmla="*/ 334318 w 539684"/>
                  <a:gd name="connsiteY59-4738" fmla="*/ 492336 h 492336"/>
                  <a:gd name="connsiteX60-4739" fmla="*/ 334318 w 539684"/>
                  <a:gd name="connsiteY60-4740" fmla="*/ 387293 h 492336"/>
                  <a:gd name="connsiteX61-4741" fmla="*/ 334202 w 539684"/>
                  <a:gd name="connsiteY61-4742" fmla="*/ 383151 h 492336"/>
                  <a:gd name="connsiteX62-4743" fmla="*/ 349530 w 539684"/>
                  <a:gd name="connsiteY62-4744" fmla="*/ 274541 h 492336"/>
                  <a:gd name="connsiteX63-4745" fmla="*/ 346418 w 539684"/>
                  <a:gd name="connsiteY63-4746" fmla="*/ 264531 h 492336"/>
                  <a:gd name="connsiteX64-4747" fmla="*/ 329016 w 539684"/>
                  <a:gd name="connsiteY64-4748" fmla="*/ 263726 h 492336"/>
                  <a:gd name="connsiteX65-4749" fmla="*/ 301358 w 539684"/>
                  <a:gd name="connsiteY65-4750" fmla="*/ 289268 h 492336"/>
                  <a:gd name="connsiteX66-4751" fmla="*/ 278885 w 539684"/>
                  <a:gd name="connsiteY66-4752" fmla="*/ 264531 h 492336"/>
                  <a:gd name="connsiteX67-4753" fmla="*/ 269781 w 539684"/>
                  <a:gd name="connsiteY67-4754" fmla="*/ 260505 h 492336"/>
                  <a:gd name="connsiteX68-4755" fmla="*/ 260676 w 539684"/>
                  <a:gd name="connsiteY68-4756" fmla="*/ 264531 h 492336"/>
                  <a:gd name="connsiteX69-4757" fmla="*/ 238319 w 539684"/>
                  <a:gd name="connsiteY69-4758" fmla="*/ 289268 h 492336"/>
                  <a:gd name="connsiteX70-4759" fmla="*/ 210660 w 539684"/>
                  <a:gd name="connsiteY70-4760" fmla="*/ 263841 h 492336"/>
                  <a:gd name="connsiteX71-4761" fmla="*/ 200519 w 539684"/>
                  <a:gd name="connsiteY71-4762" fmla="*/ 260620 h 492336"/>
                  <a:gd name="connsiteX72-4763" fmla="*/ 190032 w 539684"/>
                  <a:gd name="connsiteY72-4764" fmla="*/ 274541 h 492336"/>
                  <a:gd name="connsiteX73-4765" fmla="*/ 205474 w 539684"/>
                  <a:gd name="connsiteY73-4766" fmla="*/ 383151 h 492336"/>
                  <a:gd name="connsiteX74-4767" fmla="*/ 205359 w 539684"/>
                  <a:gd name="connsiteY74-4768" fmla="*/ 387293 h 492336"/>
                  <a:gd name="connsiteX75-4769" fmla="*/ 205359 w 539684"/>
                  <a:gd name="connsiteY75-4770" fmla="*/ 492336 h 492336"/>
                  <a:gd name="connsiteX76-4771" fmla="*/ 174243 w 539684"/>
                  <a:gd name="connsiteY76-4772" fmla="*/ 492336 h 492336"/>
                  <a:gd name="connsiteX77-4773" fmla="*/ 174243 w 539684"/>
                  <a:gd name="connsiteY77-4774" fmla="*/ 489230 h 492336"/>
                  <a:gd name="connsiteX78-4775" fmla="*/ 131257 w 539684"/>
                  <a:gd name="connsiteY78-4776" fmla="*/ 340466 h 492336"/>
                  <a:gd name="connsiteX79-4777" fmla="*/ 114662 w 539684"/>
                  <a:gd name="connsiteY79-4778" fmla="*/ 271089 h 492336"/>
                  <a:gd name="connsiteX80-4779" fmla="*/ 267591 w 539684"/>
                  <a:gd name="connsiteY80-4780" fmla="*/ 115653 h 492336"/>
                  <a:gd name="connsiteX81-4781" fmla="*/ 395400 w 539684"/>
                  <a:gd name="connsiteY81-4782" fmla="*/ 34872 h 492336"/>
                  <a:gd name="connsiteX82-4783" fmla="*/ 404717 w 539684"/>
                  <a:gd name="connsiteY82-4784" fmla="*/ 36123 h 492336"/>
                  <a:gd name="connsiteX83-4785" fmla="*/ 409210 w 539684"/>
                  <a:gd name="connsiteY83-4786" fmla="*/ 52806 h 492336"/>
                  <a:gd name="connsiteX84-4787" fmla="*/ 387782 w 539684"/>
                  <a:gd name="connsiteY84-4788" fmla="*/ 89968 h 492336"/>
                  <a:gd name="connsiteX85-4789" fmla="*/ 377068 w 539684"/>
                  <a:gd name="connsiteY85-4790" fmla="*/ 96181 h 492336"/>
                  <a:gd name="connsiteX86-4791" fmla="*/ 370963 w 539684"/>
                  <a:gd name="connsiteY86-4792" fmla="*/ 94455 h 492336"/>
                  <a:gd name="connsiteX87-4793" fmla="*/ 366470 w 539684"/>
                  <a:gd name="connsiteY87-4794" fmla="*/ 77772 h 492336"/>
                  <a:gd name="connsiteX88-4795" fmla="*/ 387898 w 539684"/>
                  <a:gd name="connsiteY88-4796" fmla="*/ 40610 h 492336"/>
                  <a:gd name="connsiteX89-4797" fmla="*/ 395400 w 539684"/>
                  <a:gd name="connsiteY89-4798" fmla="*/ 34872 h 492336"/>
                  <a:gd name="connsiteX90-4799" fmla="*/ 144269 w 539684"/>
                  <a:gd name="connsiteY90-4800" fmla="*/ 34872 h 492336"/>
                  <a:gd name="connsiteX91-4801" fmla="*/ 151671 w 539684"/>
                  <a:gd name="connsiteY91-4802" fmla="*/ 40610 h 492336"/>
                  <a:gd name="connsiteX92-4803" fmla="*/ 173214 w 539684"/>
                  <a:gd name="connsiteY92-4804" fmla="*/ 77772 h 492336"/>
                  <a:gd name="connsiteX93-4805" fmla="*/ 168721 w 539684"/>
                  <a:gd name="connsiteY93-4806" fmla="*/ 94455 h 492336"/>
                  <a:gd name="connsiteX94-4807" fmla="*/ 162500 w 539684"/>
                  <a:gd name="connsiteY94-4808" fmla="*/ 96181 h 492336"/>
                  <a:gd name="connsiteX95-4809" fmla="*/ 151902 w 539684"/>
                  <a:gd name="connsiteY95-4810" fmla="*/ 89968 h 492336"/>
                  <a:gd name="connsiteX96-4811" fmla="*/ 130474 w 539684"/>
                  <a:gd name="connsiteY96-4812" fmla="*/ 52806 h 492336"/>
                  <a:gd name="connsiteX97-4813" fmla="*/ 134967 w 539684"/>
                  <a:gd name="connsiteY97-4814" fmla="*/ 36123 h 492336"/>
                  <a:gd name="connsiteX98-4815" fmla="*/ 144269 w 539684"/>
                  <a:gd name="connsiteY98-4816" fmla="*/ 34872 h 492336"/>
                  <a:gd name="connsiteX99-4817" fmla="*/ 269785 w 539684"/>
                  <a:gd name="connsiteY99-4818" fmla="*/ 0 h 492336"/>
                  <a:gd name="connsiteX100-4819" fmla="*/ 282121 w 539684"/>
                  <a:gd name="connsiteY100-4820" fmla="*/ 12318 h 492336"/>
                  <a:gd name="connsiteX101-4821" fmla="*/ 282121 w 539684"/>
                  <a:gd name="connsiteY101-4822" fmla="*/ 55258 h 492336"/>
                  <a:gd name="connsiteX102-4823" fmla="*/ 269785 w 539684"/>
                  <a:gd name="connsiteY102-4824" fmla="*/ 67461 h 492336"/>
                  <a:gd name="connsiteX103-4825" fmla="*/ 257564 w 539684"/>
                  <a:gd name="connsiteY103-4826" fmla="*/ 55258 h 492336"/>
                  <a:gd name="connsiteX104-4827" fmla="*/ 257564 w 539684"/>
                  <a:gd name="connsiteY104-4828" fmla="*/ 12318 h 492336"/>
                  <a:gd name="connsiteX105-4829" fmla="*/ 269785 w 539684"/>
                  <a:gd name="connsiteY105-4830" fmla="*/ 0 h 492336"/>
                  <a:gd name="connsiteX0-4831" fmla="*/ 452459 w 539684"/>
                  <a:gd name="connsiteY0-4832" fmla="*/ 364695 h 492336"/>
                  <a:gd name="connsiteX1-4833" fmla="*/ 461766 w 539684"/>
                  <a:gd name="connsiteY1-4834" fmla="*/ 365904 h 492336"/>
                  <a:gd name="connsiteX2-4835" fmla="*/ 498990 w 539684"/>
                  <a:gd name="connsiteY2-4836" fmla="*/ 387430 h 492336"/>
                  <a:gd name="connsiteX3-4837" fmla="*/ 503485 w 539684"/>
                  <a:gd name="connsiteY3-4838" fmla="*/ 404122 h 492336"/>
                  <a:gd name="connsiteX4-4839" fmla="*/ 492882 w 539684"/>
                  <a:gd name="connsiteY4-4840" fmla="*/ 410338 h 492336"/>
                  <a:gd name="connsiteX5-4841" fmla="*/ 486659 w 539684"/>
                  <a:gd name="connsiteY5-4842" fmla="*/ 408612 h 492336"/>
                  <a:gd name="connsiteX6-4843" fmla="*/ 449550 w 539684"/>
                  <a:gd name="connsiteY6-4844" fmla="*/ 387200 h 492336"/>
                  <a:gd name="connsiteX7-4845" fmla="*/ 445055 w 539684"/>
                  <a:gd name="connsiteY7-4846" fmla="*/ 370393 h 492336"/>
                  <a:gd name="connsiteX8-4847" fmla="*/ 452459 w 539684"/>
                  <a:gd name="connsiteY8-4848" fmla="*/ 364695 h 492336"/>
                  <a:gd name="connsiteX9-4849" fmla="*/ 87225 w 539684"/>
                  <a:gd name="connsiteY9-4850" fmla="*/ 364695 h 492336"/>
                  <a:gd name="connsiteX10-4851" fmla="*/ 94629 w 539684"/>
                  <a:gd name="connsiteY10-4852" fmla="*/ 370393 h 492336"/>
                  <a:gd name="connsiteX11-4853" fmla="*/ 90134 w 539684"/>
                  <a:gd name="connsiteY11-4854" fmla="*/ 387200 h 492336"/>
                  <a:gd name="connsiteX12-4855" fmla="*/ 52910 w 539684"/>
                  <a:gd name="connsiteY12-4856" fmla="*/ 408612 h 492336"/>
                  <a:gd name="connsiteX13-4857" fmla="*/ 46802 w 539684"/>
                  <a:gd name="connsiteY13-4858" fmla="*/ 410338 h 492336"/>
                  <a:gd name="connsiteX14-4859" fmla="*/ 36199 w 539684"/>
                  <a:gd name="connsiteY14-4860" fmla="*/ 404122 h 492336"/>
                  <a:gd name="connsiteX15-4861" fmla="*/ 40694 w 539684"/>
                  <a:gd name="connsiteY15-4862" fmla="*/ 387430 h 492336"/>
                  <a:gd name="connsiteX16-4863" fmla="*/ 77918 w 539684"/>
                  <a:gd name="connsiteY16-4864" fmla="*/ 365904 h 492336"/>
                  <a:gd name="connsiteX17-4865" fmla="*/ 87225 w 539684"/>
                  <a:gd name="connsiteY17-4866" fmla="*/ 364695 h 492336"/>
                  <a:gd name="connsiteX18-4867" fmla="*/ 230839 w 539684"/>
                  <a:gd name="connsiteY18-4868" fmla="*/ 315712 h 492336"/>
                  <a:gd name="connsiteX19-4869" fmla="*/ 219317 w 539684"/>
                  <a:gd name="connsiteY19-4870" fmla="*/ 305123 h 492336"/>
                  <a:gd name="connsiteX20-4871" fmla="*/ 230839 w 539684"/>
                  <a:gd name="connsiteY20-4872" fmla="*/ 315712 h 492336"/>
                  <a:gd name="connsiteX21-4873" fmla="*/ 484369 w 539684"/>
                  <a:gd name="connsiteY21-4874" fmla="*/ 257141 h 492336"/>
                  <a:gd name="connsiteX22-4875" fmla="*/ 527353 w 539684"/>
                  <a:gd name="connsiteY22-4876" fmla="*/ 257141 h 492336"/>
                  <a:gd name="connsiteX23-4877" fmla="*/ 539684 w 539684"/>
                  <a:gd name="connsiteY23-4878" fmla="*/ 269477 h 492336"/>
                  <a:gd name="connsiteX24-4879" fmla="*/ 527353 w 539684"/>
                  <a:gd name="connsiteY24-4880" fmla="*/ 281698 h 492336"/>
                  <a:gd name="connsiteX25-4881" fmla="*/ 484369 w 539684"/>
                  <a:gd name="connsiteY25-4882" fmla="*/ 281698 h 492336"/>
                  <a:gd name="connsiteX26-4883" fmla="*/ 472153 w 539684"/>
                  <a:gd name="connsiteY26-4884" fmla="*/ 269477 h 492336"/>
                  <a:gd name="connsiteX27-4885" fmla="*/ 484369 w 539684"/>
                  <a:gd name="connsiteY27-4886" fmla="*/ 257141 h 492336"/>
                  <a:gd name="connsiteX28-4887" fmla="*/ 12331 w 539684"/>
                  <a:gd name="connsiteY28-4888" fmla="*/ 257141 h 492336"/>
                  <a:gd name="connsiteX29-4889" fmla="*/ 55200 w 539684"/>
                  <a:gd name="connsiteY29-4890" fmla="*/ 257141 h 492336"/>
                  <a:gd name="connsiteX30-4891" fmla="*/ 67531 w 539684"/>
                  <a:gd name="connsiteY30-4892" fmla="*/ 269477 h 492336"/>
                  <a:gd name="connsiteX31-4893" fmla="*/ 55200 w 539684"/>
                  <a:gd name="connsiteY31-4894" fmla="*/ 281698 h 492336"/>
                  <a:gd name="connsiteX32-4895" fmla="*/ 12331 w 539684"/>
                  <a:gd name="connsiteY32-4896" fmla="*/ 281698 h 492336"/>
                  <a:gd name="connsiteX33-4897" fmla="*/ 0 w 539684"/>
                  <a:gd name="connsiteY33-4898" fmla="*/ 269477 h 492336"/>
                  <a:gd name="connsiteX34-4899" fmla="*/ 12331 w 539684"/>
                  <a:gd name="connsiteY34-4900" fmla="*/ 257141 h 492336"/>
                  <a:gd name="connsiteX35-4901" fmla="*/ 496023 w 539684"/>
                  <a:gd name="connsiteY35-4902" fmla="*/ 129008 h 492336"/>
                  <a:gd name="connsiteX36-4903" fmla="*/ 503485 w 539684"/>
                  <a:gd name="connsiteY36-4904" fmla="*/ 134749 h 492336"/>
                  <a:gd name="connsiteX37-4905" fmla="*/ 498990 w 539684"/>
                  <a:gd name="connsiteY37-4906" fmla="*/ 151441 h 492336"/>
                  <a:gd name="connsiteX38-4907" fmla="*/ 461766 w 539684"/>
                  <a:gd name="connsiteY38-4908" fmla="*/ 172968 h 492336"/>
                  <a:gd name="connsiteX39-4909" fmla="*/ 455658 w 539684"/>
                  <a:gd name="connsiteY39-4910" fmla="*/ 174579 h 492336"/>
                  <a:gd name="connsiteX40-4911" fmla="*/ 445055 w 539684"/>
                  <a:gd name="connsiteY40-4912" fmla="*/ 168478 h 492336"/>
                  <a:gd name="connsiteX41-4913" fmla="*/ 449550 w 539684"/>
                  <a:gd name="connsiteY41-4914" fmla="*/ 151671 h 492336"/>
                  <a:gd name="connsiteX42-4915" fmla="*/ 486659 w 539684"/>
                  <a:gd name="connsiteY42-4916" fmla="*/ 130260 h 492336"/>
                  <a:gd name="connsiteX43-4917" fmla="*/ 496023 w 539684"/>
                  <a:gd name="connsiteY43-4918" fmla="*/ 129008 h 492336"/>
                  <a:gd name="connsiteX44-4919" fmla="*/ 43604 w 539684"/>
                  <a:gd name="connsiteY44-4920" fmla="*/ 129008 h 492336"/>
                  <a:gd name="connsiteX45-4921" fmla="*/ 52910 w 539684"/>
                  <a:gd name="connsiteY45-4922" fmla="*/ 130260 h 492336"/>
                  <a:gd name="connsiteX46-4923" fmla="*/ 90134 w 539684"/>
                  <a:gd name="connsiteY46-4924" fmla="*/ 151671 h 492336"/>
                  <a:gd name="connsiteX47-4925" fmla="*/ 94629 w 539684"/>
                  <a:gd name="connsiteY47-4926" fmla="*/ 168478 h 492336"/>
                  <a:gd name="connsiteX48-4927" fmla="*/ 84026 w 539684"/>
                  <a:gd name="connsiteY48-4928" fmla="*/ 174579 h 492336"/>
                  <a:gd name="connsiteX49-4929" fmla="*/ 77918 w 539684"/>
                  <a:gd name="connsiteY49-4930" fmla="*/ 172968 h 492336"/>
                  <a:gd name="connsiteX50-4931" fmla="*/ 40694 w 539684"/>
                  <a:gd name="connsiteY50-4932" fmla="*/ 151441 h 492336"/>
                  <a:gd name="connsiteX51-4933" fmla="*/ 36199 w 539684"/>
                  <a:gd name="connsiteY51-4934" fmla="*/ 134749 h 492336"/>
                  <a:gd name="connsiteX52-4935" fmla="*/ 43604 w 539684"/>
                  <a:gd name="connsiteY52-4936" fmla="*/ 129008 h 492336"/>
                  <a:gd name="connsiteX53-4937" fmla="*/ 267591 w 539684"/>
                  <a:gd name="connsiteY53-4938" fmla="*/ 115653 h 492336"/>
                  <a:gd name="connsiteX54-4939" fmla="*/ 425015 w 539684"/>
                  <a:gd name="connsiteY54-4940" fmla="*/ 270629 h 492336"/>
                  <a:gd name="connsiteX55-4941" fmla="*/ 409572 w 539684"/>
                  <a:gd name="connsiteY55-4942" fmla="*/ 338165 h 492336"/>
                  <a:gd name="connsiteX56-4943" fmla="*/ 365434 w 539684"/>
                  <a:gd name="connsiteY56-4944" fmla="*/ 488539 h 492336"/>
                  <a:gd name="connsiteX57-4945" fmla="*/ 365434 w 539684"/>
                  <a:gd name="connsiteY57-4946" fmla="*/ 492336 h 492336"/>
                  <a:gd name="connsiteX58-4947" fmla="*/ 334318 w 539684"/>
                  <a:gd name="connsiteY58-4948" fmla="*/ 492336 h 492336"/>
                  <a:gd name="connsiteX59-4949" fmla="*/ 334318 w 539684"/>
                  <a:gd name="connsiteY59-4950" fmla="*/ 387293 h 492336"/>
                  <a:gd name="connsiteX60-4951" fmla="*/ 334202 w 539684"/>
                  <a:gd name="connsiteY60-4952" fmla="*/ 383151 h 492336"/>
                  <a:gd name="connsiteX61-4953" fmla="*/ 349530 w 539684"/>
                  <a:gd name="connsiteY61-4954" fmla="*/ 274541 h 492336"/>
                  <a:gd name="connsiteX62-4955" fmla="*/ 346418 w 539684"/>
                  <a:gd name="connsiteY62-4956" fmla="*/ 264531 h 492336"/>
                  <a:gd name="connsiteX63-4957" fmla="*/ 329016 w 539684"/>
                  <a:gd name="connsiteY63-4958" fmla="*/ 263726 h 492336"/>
                  <a:gd name="connsiteX64-4959" fmla="*/ 301358 w 539684"/>
                  <a:gd name="connsiteY64-4960" fmla="*/ 289268 h 492336"/>
                  <a:gd name="connsiteX65-4961" fmla="*/ 278885 w 539684"/>
                  <a:gd name="connsiteY65-4962" fmla="*/ 264531 h 492336"/>
                  <a:gd name="connsiteX66-4963" fmla="*/ 269781 w 539684"/>
                  <a:gd name="connsiteY66-4964" fmla="*/ 260505 h 492336"/>
                  <a:gd name="connsiteX67-4965" fmla="*/ 260676 w 539684"/>
                  <a:gd name="connsiteY67-4966" fmla="*/ 264531 h 492336"/>
                  <a:gd name="connsiteX68-4967" fmla="*/ 238319 w 539684"/>
                  <a:gd name="connsiteY68-4968" fmla="*/ 289268 h 492336"/>
                  <a:gd name="connsiteX69-4969" fmla="*/ 210660 w 539684"/>
                  <a:gd name="connsiteY69-4970" fmla="*/ 263841 h 492336"/>
                  <a:gd name="connsiteX70-4971" fmla="*/ 200519 w 539684"/>
                  <a:gd name="connsiteY70-4972" fmla="*/ 260620 h 492336"/>
                  <a:gd name="connsiteX71-4973" fmla="*/ 190032 w 539684"/>
                  <a:gd name="connsiteY71-4974" fmla="*/ 274541 h 492336"/>
                  <a:gd name="connsiteX72-4975" fmla="*/ 205474 w 539684"/>
                  <a:gd name="connsiteY72-4976" fmla="*/ 383151 h 492336"/>
                  <a:gd name="connsiteX73-4977" fmla="*/ 205359 w 539684"/>
                  <a:gd name="connsiteY73-4978" fmla="*/ 387293 h 492336"/>
                  <a:gd name="connsiteX74-4979" fmla="*/ 205359 w 539684"/>
                  <a:gd name="connsiteY74-4980" fmla="*/ 492336 h 492336"/>
                  <a:gd name="connsiteX75-4981" fmla="*/ 174243 w 539684"/>
                  <a:gd name="connsiteY75-4982" fmla="*/ 492336 h 492336"/>
                  <a:gd name="connsiteX76-4983" fmla="*/ 174243 w 539684"/>
                  <a:gd name="connsiteY76-4984" fmla="*/ 489230 h 492336"/>
                  <a:gd name="connsiteX77-4985" fmla="*/ 131257 w 539684"/>
                  <a:gd name="connsiteY77-4986" fmla="*/ 340466 h 492336"/>
                  <a:gd name="connsiteX78-4987" fmla="*/ 114662 w 539684"/>
                  <a:gd name="connsiteY78-4988" fmla="*/ 271089 h 492336"/>
                  <a:gd name="connsiteX79-4989" fmla="*/ 267591 w 539684"/>
                  <a:gd name="connsiteY79-4990" fmla="*/ 115653 h 492336"/>
                  <a:gd name="connsiteX80-4991" fmla="*/ 395400 w 539684"/>
                  <a:gd name="connsiteY80-4992" fmla="*/ 34872 h 492336"/>
                  <a:gd name="connsiteX81-4993" fmla="*/ 404717 w 539684"/>
                  <a:gd name="connsiteY81-4994" fmla="*/ 36123 h 492336"/>
                  <a:gd name="connsiteX82-4995" fmla="*/ 409210 w 539684"/>
                  <a:gd name="connsiteY82-4996" fmla="*/ 52806 h 492336"/>
                  <a:gd name="connsiteX83-4997" fmla="*/ 387782 w 539684"/>
                  <a:gd name="connsiteY83-4998" fmla="*/ 89968 h 492336"/>
                  <a:gd name="connsiteX84-4999" fmla="*/ 377068 w 539684"/>
                  <a:gd name="connsiteY84-5000" fmla="*/ 96181 h 492336"/>
                  <a:gd name="connsiteX85-5001" fmla="*/ 370963 w 539684"/>
                  <a:gd name="connsiteY85-5002" fmla="*/ 94455 h 492336"/>
                  <a:gd name="connsiteX86-5003" fmla="*/ 366470 w 539684"/>
                  <a:gd name="connsiteY86-5004" fmla="*/ 77772 h 492336"/>
                  <a:gd name="connsiteX87-5005" fmla="*/ 387898 w 539684"/>
                  <a:gd name="connsiteY87-5006" fmla="*/ 40610 h 492336"/>
                  <a:gd name="connsiteX88-5007" fmla="*/ 395400 w 539684"/>
                  <a:gd name="connsiteY88-5008" fmla="*/ 34872 h 492336"/>
                  <a:gd name="connsiteX89-5009" fmla="*/ 144269 w 539684"/>
                  <a:gd name="connsiteY89-5010" fmla="*/ 34872 h 492336"/>
                  <a:gd name="connsiteX90-5011" fmla="*/ 151671 w 539684"/>
                  <a:gd name="connsiteY90-5012" fmla="*/ 40610 h 492336"/>
                  <a:gd name="connsiteX91-5013" fmla="*/ 173214 w 539684"/>
                  <a:gd name="connsiteY91-5014" fmla="*/ 77772 h 492336"/>
                  <a:gd name="connsiteX92-5015" fmla="*/ 168721 w 539684"/>
                  <a:gd name="connsiteY92-5016" fmla="*/ 94455 h 492336"/>
                  <a:gd name="connsiteX93-5017" fmla="*/ 162500 w 539684"/>
                  <a:gd name="connsiteY93-5018" fmla="*/ 96181 h 492336"/>
                  <a:gd name="connsiteX94-5019" fmla="*/ 151902 w 539684"/>
                  <a:gd name="connsiteY94-5020" fmla="*/ 89968 h 492336"/>
                  <a:gd name="connsiteX95-5021" fmla="*/ 130474 w 539684"/>
                  <a:gd name="connsiteY95-5022" fmla="*/ 52806 h 492336"/>
                  <a:gd name="connsiteX96-5023" fmla="*/ 134967 w 539684"/>
                  <a:gd name="connsiteY96-5024" fmla="*/ 36123 h 492336"/>
                  <a:gd name="connsiteX97-5025" fmla="*/ 144269 w 539684"/>
                  <a:gd name="connsiteY97-5026" fmla="*/ 34872 h 492336"/>
                  <a:gd name="connsiteX98-5027" fmla="*/ 269785 w 539684"/>
                  <a:gd name="connsiteY98-5028" fmla="*/ 0 h 492336"/>
                  <a:gd name="connsiteX99-5029" fmla="*/ 282121 w 539684"/>
                  <a:gd name="connsiteY99-5030" fmla="*/ 12318 h 492336"/>
                  <a:gd name="connsiteX100-5031" fmla="*/ 282121 w 539684"/>
                  <a:gd name="connsiteY100-5032" fmla="*/ 55258 h 492336"/>
                  <a:gd name="connsiteX101-5033" fmla="*/ 269785 w 539684"/>
                  <a:gd name="connsiteY101-5034" fmla="*/ 67461 h 492336"/>
                  <a:gd name="connsiteX102-5035" fmla="*/ 257564 w 539684"/>
                  <a:gd name="connsiteY102-5036" fmla="*/ 55258 h 492336"/>
                  <a:gd name="connsiteX103-5037" fmla="*/ 257564 w 539684"/>
                  <a:gd name="connsiteY103-5038" fmla="*/ 12318 h 492336"/>
                  <a:gd name="connsiteX104-5039" fmla="*/ 269785 w 539684"/>
                  <a:gd name="connsiteY104-5040" fmla="*/ 0 h 492336"/>
                  <a:gd name="connsiteX0-5041" fmla="*/ 452459 w 539684"/>
                  <a:gd name="connsiteY0-5042" fmla="*/ 364695 h 492336"/>
                  <a:gd name="connsiteX1-5043" fmla="*/ 461766 w 539684"/>
                  <a:gd name="connsiteY1-5044" fmla="*/ 365904 h 492336"/>
                  <a:gd name="connsiteX2-5045" fmla="*/ 498990 w 539684"/>
                  <a:gd name="connsiteY2-5046" fmla="*/ 387430 h 492336"/>
                  <a:gd name="connsiteX3-5047" fmla="*/ 503485 w 539684"/>
                  <a:gd name="connsiteY3-5048" fmla="*/ 404122 h 492336"/>
                  <a:gd name="connsiteX4-5049" fmla="*/ 492882 w 539684"/>
                  <a:gd name="connsiteY4-5050" fmla="*/ 410338 h 492336"/>
                  <a:gd name="connsiteX5-5051" fmla="*/ 486659 w 539684"/>
                  <a:gd name="connsiteY5-5052" fmla="*/ 408612 h 492336"/>
                  <a:gd name="connsiteX6-5053" fmla="*/ 449550 w 539684"/>
                  <a:gd name="connsiteY6-5054" fmla="*/ 387200 h 492336"/>
                  <a:gd name="connsiteX7-5055" fmla="*/ 445055 w 539684"/>
                  <a:gd name="connsiteY7-5056" fmla="*/ 370393 h 492336"/>
                  <a:gd name="connsiteX8-5057" fmla="*/ 452459 w 539684"/>
                  <a:gd name="connsiteY8-5058" fmla="*/ 364695 h 492336"/>
                  <a:gd name="connsiteX9-5059" fmla="*/ 87225 w 539684"/>
                  <a:gd name="connsiteY9-5060" fmla="*/ 364695 h 492336"/>
                  <a:gd name="connsiteX10-5061" fmla="*/ 94629 w 539684"/>
                  <a:gd name="connsiteY10-5062" fmla="*/ 370393 h 492336"/>
                  <a:gd name="connsiteX11-5063" fmla="*/ 90134 w 539684"/>
                  <a:gd name="connsiteY11-5064" fmla="*/ 387200 h 492336"/>
                  <a:gd name="connsiteX12-5065" fmla="*/ 52910 w 539684"/>
                  <a:gd name="connsiteY12-5066" fmla="*/ 408612 h 492336"/>
                  <a:gd name="connsiteX13-5067" fmla="*/ 46802 w 539684"/>
                  <a:gd name="connsiteY13-5068" fmla="*/ 410338 h 492336"/>
                  <a:gd name="connsiteX14-5069" fmla="*/ 36199 w 539684"/>
                  <a:gd name="connsiteY14-5070" fmla="*/ 404122 h 492336"/>
                  <a:gd name="connsiteX15-5071" fmla="*/ 40694 w 539684"/>
                  <a:gd name="connsiteY15-5072" fmla="*/ 387430 h 492336"/>
                  <a:gd name="connsiteX16-5073" fmla="*/ 77918 w 539684"/>
                  <a:gd name="connsiteY16-5074" fmla="*/ 365904 h 492336"/>
                  <a:gd name="connsiteX17-5075" fmla="*/ 87225 w 539684"/>
                  <a:gd name="connsiteY17-5076" fmla="*/ 364695 h 492336"/>
                  <a:gd name="connsiteX18-5077" fmla="*/ 264291 w 539684"/>
                  <a:gd name="connsiteY18-5078" fmla="*/ 349164 h 492336"/>
                  <a:gd name="connsiteX19-5079" fmla="*/ 219317 w 539684"/>
                  <a:gd name="connsiteY19-5080" fmla="*/ 305123 h 492336"/>
                  <a:gd name="connsiteX20-5081" fmla="*/ 264291 w 539684"/>
                  <a:gd name="connsiteY20-5082" fmla="*/ 349164 h 492336"/>
                  <a:gd name="connsiteX21-5083" fmla="*/ 484369 w 539684"/>
                  <a:gd name="connsiteY21-5084" fmla="*/ 257141 h 492336"/>
                  <a:gd name="connsiteX22-5085" fmla="*/ 527353 w 539684"/>
                  <a:gd name="connsiteY22-5086" fmla="*/ 257141 h 492336"/>
                  <a:gd name="connsiteX23-5087" fmla="*/ 539684 w 539684"/>
                  <a:gd name="connsiteY23-5088" fmla="*/ 269477 h 492336"/>
                  <a:gd name="connsiteX24-5089" fmla="*/ 527353 w 539684"/>
                  <a:gd name="connsiteY24-5090" fmla="*/ 281698 h 492336"/>
                  <a:gd name="connsiteX25-5091" fmla="*/ 484369 w 539684"/>
                  <a:gd name="connsiteY25-5092" fmla="*/ 281698 h 492336"/>
                  <a:gd name="connsiteX26-5093" fmla="*/ 472153 w 539684"/>
                  <a:gd name="connsiteY26-5094" fmla="*/ 269477 h 492336"/>
                  <a:gd name="connsiteX27-5095" fmla="*/ 484369 w 539684"/>
                  <a:gd name="connsiteY27-5096" fmla="*/ 257141 h 492336"/>
                  <a:gd name="connsiteX28-5097" fmla="*/ 12331 w 539684"/>
                  <a:gd name="connsiteY28-5098" fmla="*/ 257141 h 492336"/>
                  <a:gd name="connsiteX29-5099" fmla="*/ 55200 w 539684"/>
                  <a:gd name="connsiteY29-5100" fmla="*/ 257141 h 492336"/>
                  <a:gd name="connsiteX30-5101" fmla="*/ 67531 w 539684"/>
                  <a:gd name="connsiteY30-5102" fmla="*/ 269477 h 492336"/>
                  <a:gd name="connsiteX31-5103" fmla="*/ 55200 w 539684"/>
                  <a:gd name="connsiteY31-5104" fmla="*/ 281698 h 492336"/>
                  <a:gd name="connsiteX32-5105" fmla="*/ 12331 w 539684"/>
                  <a:gd name="connsiteY32-5106" fmla="*/ 281698 h 492336"/>
                  <a:gd name="connsiteX33-5107" fmla="*/ 0 w 539684"/>
                  <a:gd name="connsiteY33-5108" fmla="*/ 269477 h 492336"/>
                  <a:gd name="connsiteX34-5109" fmla="*/ 12331 w 539684"/>
                  <a:gd name="connsiteY34-5110" fmla="*/ 257141 h 492336"/>
                  <a:gd name="connsiteX35-5111" fmla="*/ 496023 w 539684"/>
                  <a:gd name="connsiteY35-5112" fmla="*/ 129008 h 492336"/>
                  <a:gd name="connsiteX36-5113" fmla="*/ 503485 w 539684"/>
                  <a:gd name="connsiteY36-5114" fmla="*/ 134749 h 492336"/>
                  <a:gd name="connsiteX37-5115" fmla="*/ 498990 w 539684"/>
                  <a:gd name="connsiteY37-5116" fmla="*/ 151441 h 492336"/>
                  <a:gd name="connsiteX38-5117" fmla="*/ 461766 w 539684"/>
                  <a:gd name="connsiteY38-5118" fmla="*/ 172968 h 492336"/>
                  <a:gd name="connsiteX39-5119" fmla="*/ 455658 w 539684"/>
                  <a:gd name="connsiteY39-5120" fmla="*/ 174579 h 492336"/>
                  <a:gd name="connsiteX40-5121" fmla="*/ 445055 w 539684"/>
                  <a:gd name="connsiteY40-5122" fmla="*/ 168478 h 492336"/>
                  <a:gd name="connsiteX41-5123" fmla="*/ 449550 w 539684"/>
                  <a:gd name="connsiteY41-5124" fmla="*/ 151671 h 492336"/>
                  <a:gd name="connsiteX42-5125" fmla="*/ 486659 w 539684"/>
                  <a:gd name="connsiteY42-5126" fmla="*/ 130260 h 492336"/>
                  <a:gd name="connsiteX43-5127" fmla="*/ 496023 w 539684"/>
                  <a:gd name="connsiteY43-5128" fmla="*/ 129008 h 492336"/>
                  <a:gd name="connsiteX44-5129" fmla="*/ 43604 w 539684"/>
                  <a:gd name="connsiteY44-5130" fmla="*/ 129008 h 492336"/>
                  <a:gd name="connsiteX45-5131" fmla="*/ 52910 w 539684"/>
                  <a:gd name="connsiteY45-5132" fmla="*/ 130260 h 492336"/>
                  <a:gd name="connsiteX46-5133" fmla="*/ 90134 w 539684"/>
                  <a:gd name="connsiteY46-5134" fmla="*/ 151671 h 492336"/>
                  <a:gd name="connsiteX47-5135" fmla="*/ 94629 w 539684"/>
                  <a:gd name="connsiteY47-5136" fmla="*/ 168478 h 492336"/>
                  <a:gd name="connsiteX48-5137" fmla="*/ 84026 w 539684"/>
                  <a:gd name="connsiteY48-5138" fmla="*/ 174579 h 492336"/>
                  <a:gd name="connsiteX49-5139" fmla="*/ 77918 w 539684"/>
                  <a:gd name="connsiteY49-5140" fmla="*/ 172968 h 492336"/>
                  <a:gd name="connsiteX50-5141" fmla="*/ 40694 w 539684"/>
                  <a:gd name="connsiteY50-5142" fmla="*/ 151441 h 492336"/>
                  <a:gd name="connsiteX51-5143" fmla="*/ 36199 w 539684"/>
                  <a:gd name="connsiteY51-5144" fmla="*/ 134749 h 492336"/>
                  <a:gd name="connsiteX52-5145" fmla="*/ 43604 w 539684"/>
                  <a:gd name="connsiteY52-5146" fmla="*/ 129008 h 492336"/>
                  <a:gd name="connsiteX53-5147" fmla="*/ 267591 w 539684"/>
                  <a:gd name="connsiteY53-5148" fmla="*/ 115653 h 492336"/>
                  <a:gd name="connsiteX54-5149" fmla="*/ 425015 w 539684"/>
                  <a:gd name="connsiteY54-5150" fmla="*/ 270629 h 492336"/>
                  <a:gd name="connsiteX55-5151" fmla="*/ 409572 w 539684"/>
                  <a:gd name="connsiteY55-5152" fmla="*/ 338165 h 492336"/>
                  <a:gd name="connsiteX56-5153" fmla="*/ 365434 w 539684"/>
                  <a:gd name="connsiteY56-5154" fmla="*/ 488539 h 492336"/>
                  <a:gd name="connsiteX57-5155" fmla="*/ 365434 w 539684"/>
                  <a:gd name="connsiteY57-5156" fmla="*/ 492336 h 492336"/>
                  <a:gd name="connsiteX58-5157" fmla="*/ 334318 w 539684"/>
                  <a:gd name="connsiteY58-5158" fmla="*/ 492336 h 492336"/>
                  <a:gd name="connsiteX59-5159" fmla="*/ 334318 w 539684"/>
                  <a:gd name="connsiteY59-5160" fmla="*/ 387293 h 492336"/>
                  <a:gd name="connsiteX60-5161" fmla="*/ 334202 w 539684"/>
                  <a:gd name="connsiteY60-5162" fmla="*/ 383151 h 492336"/>
                  <a:gd name="connsiteX61-5163" fmla="*/ 349530 w 539684"/>
                  <a:gd name="connsiteY61-5164" fmla="*/ 274541 h 492336"/>
                  <a:gd name="connsiteX62-5165" fmla="*/ 346418 w 539684"/>
                  <a:gd name="connsiteY62-5166" fmla="*/ 264531 h 492336"/>
                  <a:gd name="connsiteX63-5167" fmla="*/ 329016 w 539684"/>
                  <a:gd name="connsiteY63-5168" fmla="*/ 263726 h 492336"/>
                  <a:gd name="connsiteX64-5169" fmla="*/ 301358 w 539684"/>
                  <a:gd name="connsiteY64-5170" fmla="*/ 289268 h 492336"/>
                  <a:gd name="connsiteX65-5171" fmla="*/ 278885 w 539684"/>
                  <a:gd name="connsiteY65-5172" fmla="*/ 264531 h 492336"/>
                  <a:gd name="connsiteX66-5173" fmla="*/ 269781 w 539684"/>
                  <a:gd name="connsiteY66-5174" fmla="*/ 260505 h 492336"/>
                  <a:gd name="connsiteX67-5175" fmla="*/ 260676 w 539684"/>
                  <a:gd name="connsiteY67-5176" fmla="*/ 264531 h 492336"/>
                  <a:gd name="connsiteX68-5177" fmla="*/ 238319 w 539684"/>
                  <a:gd name="connsiteY68-5178" fmla="*/ 289268 h 492336"/>
                  <a:gd name="connsiteX69-5179" fmla="*/ 210660 w 539684"/>
                  <a:gd name="connsiteY69-5180" fmla="*/ 263841 h 492336"/>
                  <a:gd name="connsiteX70-5181" fmla="*/ 200519 w 539684"/>
                  <a:gd name="connsiteY70-5182" fmla="*/ 260620 h 492336"/>
                  <a:gd name="connsiteX71-5183" fmla="*/ 190032 w 539684"/>
                  <a:gd name="connsiteY71-5184" fmla="*/ 274541 h 492336"/>
                  <a:gd name="connsiteX72-5185" fmla="*/ 205474 w 539684"/>
                  <a:gd name="connsiteY72-5186" fmla="*/ 383151 h 492336"/>
                  <a:gd name="connsiteX73-5187" fmla="*/ 205359 w 539684"/>
                  <a:gd name="connsiteY73-5188" fmla="*/ 387293 h 492336"/>
                  <a:gd name="connsiteX74-5189" fmla="*/ 205359 w 539684"/>
                  <a:gd name="connsiteY74-5190" fmla="*/ 492336 h 492336"/>
                  <a:gd name="connsiteX75-5191" fmla="*/ 174243 w 539684"/>
                  <a:gd name="connsiteY75-5192" fmla="*/ 492336 h 492336"/>
                  <a:gd name="connsiteX76-5193" fmla="*/ 174243 w 539684"/>
                  <a:gd name="connsiteY76-5194" fmla="*/ 489230 h 492336"/>
                  <a:gd name="connsiteX77-5195" fmla="*/ 131257 w 539684"/>
                  <a:gd name="connsiteY77-5196" fmla="*/ 340466 h 492336"/>
                  <a:gd name="connsiteX78-5197" fmla="*/ 114662 w 539684"/>
                  <a:gd name="connsiteY78-5198" fmla="*/ 271089 h 492336"/>
                  <a:gd name="connsiteX79-5199" fmla="*/ 267591 w 539684"/>
                  <a:gd name="connsiteY79-5200" fmla="*/ 115653 h 492336"/>
                  <a:gd name="connsiteX80-5201" fmla="*/ 395400 w 539684"/>
                  <a:gd name="connsiteY80-5202" fmla="*/ 34872 h 492336"/>
                  <a:gd name="connsiteX81-5203" fmla="*/ 404717 w 539684"/>
                  <a:gd name="connsiteY81-5204" fmla="*/ 36123 h 492336"/>
                  <a:gd name="connsiteX82-5205" fmla="*/ 409210 w 539684"/>
                  <a:gd name="connsiteY82-5206" fmla="*/ 52806 h 492336"/>
                  <a:gd name="connsiteX83-5207" fmla="*/ 387782 w 539684"/>
                  <a:gd name="connsiteY83-5208" fmla="*/ 89968 h 492336"/>
                  <a:gd name="connsiteX84-5209" fmla="*/ 377068 w 539684"/>
                  <a:gd name="connsiteY84-5210" fmla="*/ 96181 h 492336"/>
                  <a:gd name="connsiteX85-5211" fmla="*/ 370963 w 539684"/>
                  <a:gd name="connsiteY85-5212" fmla="*/ 94455 h 492336"/>
                  <a:gd name="connsiteX86-5213" fmla="*/ 366470 w 539684"/>
                  <a:gd name="connsiteY86-5214" fmla="*/ 77772 h 492336"/>
                  <a:gd name="connsiteX87-5215" fmla="*/ 387898 w 539684"/>
                  <a:gd name="connsiteY87-5216" fmla="*/ 40610 h 492336"/>
                  <a:gd name="connsiteX88-5217" fmla="*/ 395400 w 539684"/>
                  <a:gd name="connsiteY88-5218" fmla="*/ 34872 h 492336"/>
                  <a:gd name="connsiteX89-5219" fmla="*/ 144269 w 539684"/>
                  <a:gd name="connsiteY89-5220" fmla="*/ 34872 h 492336"/>
                  <a:gd name="connsiteX90-5221" fmla="*/ 151671 w 539684"/>
                  <a:gd name="connsiteY90-5222" fmla="*/ 40610 h 492336"/>
                  <a:gd name="connsiteX91-5223" fmla="*/ 173214 w 539684"/>
                  <a:gd name="connsiteY91-5224" fmla="*/ 77772 h 492336"/>
                  <a:gd name="connsiteX92-5225" fmla="*/ 168721 w 539684"/>
                  <a:gd name="connsiteY92-5226" fmla="*/ 94455 h 492336"/>
                  <a:gd name="connsiteX93-5227" fmla="*/ 162500 w 539684"/>
                  <a:gd name="connsiteY93-5228" fmla="*/ 96181 h 492336"/>
                  <a:gd name="connsiteX94-5229" fmla="*/ 151902 w 539684"/>
                  <a:gd name="connsiteY94-5230" fmla="*/ 89968 h 492336"/>
                  <a:gd name="connsiteX95-5231" fmla="*/ 130474 w 539684"/>
                  <a:gd name="connsiteY95-5232" fmla="*/ 52806 h 492336"/>
                  <a:gd name="connsiteX96-5233" fmla="*/ 134967 w 539684"/>
                  <a:gd name="connsiteY96-5234" fmla="*/ 36123 h 492336"/>
                  <a:gd name="connsiteX97-5235" fmla="*/ 144269 w 539684"/>
                  <a:gd name="connsiteY97-5236" fmla="*/ 34872 h 492336"/>
                  <a:gd name="connsiteX98-5237" fmla="*/ 269785 w 539684"/>
                  <a:gd name="connsiteY98-5238" fmla="*/ 0 h 492336"/>
                  <a:gd name="connsiteX99-5239" fmla="*/ 282121 w 539684"/>
                  <a:gd name="connsiteY99-5240" fmla="*/ 12318 h 492336"/>
                  <a:gd name="connsiteX100-5241" fmla="*/ 282121 w 539684"/>
                  <a:gd name="connsiteY100-5242" fmla="*/ 55258 h 492336"/>
                  <a:gd name="connsiteX101-5243" fmla="*/ 269785 w 539684"/>
                  <a:gd name="connsiteY101-5244" fmla="*/ 67461 h 492336"/>
                  <a:gd name="connsiteX102-5245" fmla="*/ 257564 w 539684"/>
                  <a:gd name="connsiteY102-5246" fmla="*/ 55258 h 492336"/>
                  <a:gd name="connsiteX103-5247" fmla="*/ 257564 w 539684"/>
                  <a:gd name="connsiteY103-5248" fmla="*/ 12318 h 492336"/>
                  <a:gd name="connsiteX104-5249" fmla="*/ 269785 w 539684"/>
                  <a:gd name="connsiteY104-5250" fmla="*/ 0 h 492336"/>
                  <a:gd name="connsiteX0-5251" fmla="*/ 452459 w 539684"/>
                  <a:gd name="connsiteY0-5252" fmla="*/ 364695 h 492336"/>
                  <a:gd name="connsiteX1-5253" fmla="*/ 461766 w 539684"/>
                  <a:gd name="connsiteY1-5254" fmla="*/ 365904 h 492336"/>
                  <a:gd name="connsiteX2-5255" fmla="*/ 498990 w 539684"/>
                  <a:gd name="connsiteY2-5256" fmla="*/ 387430 h 492336"/>
                  <a:gd name="connsiteX3-5257" fmla="*/ 503485 w 539684"/>
                  <a:gd name="connsiteY3-5258" fmla="*/ 404122 h 492336"/>
                  <a:gd name="connsiteX4-5259" fmla="*/ 492882 w 539684"/>
                  <a:gd name="connsiteY4-5260" fmla="*/ 410338 h 492336"/>
                  <a:gd name="connsiteX5-5261" fmla="*/ 486659 w 539684"/>
                  <a:gd name="connsiteY5-5262" fmla="*/ 408612 h 492336"/>
                  <a:gd name="connsiteX6-5263" fmla="*/ 449550 w 539684"/>
                  <a:gd name="connsiteY6-5264" fmla="*/ 387200 h 492336"/>
                  <a:gd name="connsiteX7-5265" fmla="*/ 445055 w 539684"/>
                  <a:gd name="connsiteY7-5266" fmla="*/ 370393 h 492336"/>
                  <a:gd name="connsiteX8-5267" fmla="*/ 452459 w 539684"/>
                  <a:gd name="connsiteY8-5268" fmla="*/ 364695 h 492336"/>
                  <a:gd name="connsiteX9-5269" fmla="*/ 87225 w 539684"/>
                  <a:gd name="connsiteY9-5270" fmla="*/ 364695 h 492336"/>
                  <a:gd name="connsiteX10-5271" fmla="*/ 94629 w 539684"/>
                  <a:gd name="connsiteY10-5272" fmla="*/ 370393 h 492336"/>
                  <a:gd name="connsiteX11-5273" fmla="*/ 90134 w 539684"/>
                  <a:gd name="connsiteY11-5274" fmla="*/ 387200 h 492336"/>
                  <a:gd name="connsiteX12-5275" fmla="*/ 52910 w 539684"/>
                  <a:gd name="connsiteY12-5276" fmla="*/ 408612 h 492336"/>
                  <a:gd name="connsiteX13-5277" fmla="*/ 46802 w 539684"/>
                  <a:gd name="connsiteY13-5278" fmla="*/ 410338 h 492336"/>
                  <a:gd name="connsiteX14-5279" fmla="*/ 36199 w 539684"/>
                  <a:gd name="connsiteY14-5280" fmla="*/ 404122 h 492336"/>
                  <a:gd name="connsiteX15-5281" fmla="*/ 40694 w 539684"/>
                  <a:gd name="connsiteY15-5282" fmla="*/ 387430 h 492336"/>
                  <a:gd name="connsiteX16-5283" fmla="*/ 77918 w 539684"/>
                  <a:gd name="connsiteY16-5284" fmla="*/ 365904 h 492336"/>
                  <a:gd name="connsiteX17-5285" fmla="*/ 87225 w 539684"/>
                  <a:gd name="connsiteY17-5286" fmla="*/ 364695 h 492336"/>
                  <a:gd name="connsiteX18-5287" fmla="*/ 264291 w 539684"/>
                  <a:gd name="connsiteY18-5288" fmla="*/ 349164 h 492336"/>
                  <a:gd name="connsiteX19-5289" fmla="*/ 219317 w 539684"/>
                  <a:gd name="connsiteY19-5290" fmla="*/ 305123 h 492336"/>
                  <a:gd name="connsiteX20-5291" fmla="*/ 264291 w 539684"/>
                  <a:gd name="connsiteY20-5292" fmla="*/ 349164 h 492336"/>
                  <a:gd name="connsiteX21-5293" fmla="*/ 484369 w 539684"/>
                  <a:gd name="connsiteY21-5294" fmla="*/ 257141 h 492336"/>
                  <a:gd name="connsiteX22-5295" fmla="*/ 527353 w 539684"/>
                  <a:gd name="connsiteY22-5296" fmla="*/ 257141 h 492336"/>
                  <a:gd name="connsiteX23-5297" fmla="*/ 539684 w 539684"/>
                  <a:gd name="connsiteY23-5298" fmla="*/ 269477 h 492336"/>
                  <a:gd name="connsiteX24-5299" fmla="*/ 527353 w 539684"/>
                  <a:gd name="connsiteY24-5300" fmla="*/ 281698 h 492336"/>
                  <a:gd name="connsiteX25-5301" fmla="*/ 484369 w 539684"/>
                  <a:gd name="connsiteY25-5302" fmla="*/ 281698 h 492336"/>
                  <a:gd name="connsiteX26-5303" fmla="*/ 472153 w 539684"/>
                  <a:gd name="connsiteY26-5304" fmla="*/ 269477 h 492336"/>
                  <a:gd name="connsiteX27-5305" fmla="*/ 484369 w 539684"/>
                  <a:gd name="connsiteY27-5306" fmla="*/ 257141 h 492336"/>
                  <a:gd name="connsiteX28-5307" fmla="*/ 12331 w 539684"/>
                  <a:gd name="connsiteY28-5308" fmla="*/ 257141 h 492336"/>
                  <a:gd name="connsiteX29-5309" fmla="*/ 55200 w 539684"/>
                  <a:gd name="connsiteY29-5310" fmla="*/ 257141 h 492336"/>
                  <a:gd name="connsiteX30-5311" fmla="*/ 67531 w 539684"/>
                  <a:gd name="connsiteY30-5312" fmla="*/ 269477 h 492336"/>
                  <a:gd name="connsiteX31-5313" fmla="*/ 55200 w 539684"/>
                  <a:gd name="connsiteY31-5314" fmla="*/ 281698 h 492336"/>
                  <a:gd name="connsiteX32-5315" fmla="*/ 12331 w 539684"/>
                  <a:gd name="connsiteY32-5316" fmla="*/ 281698 h 492336"/>
                  <a:gd name="connsiteX33-5317" fmla="*/ 0 w 539684"/>
                  <a:gd name="connsiteY33-5318" fmla="*/ 269477 h 492336"/>
                  <a:gd name="connsiteX34-5319" fmla="*/ 12331 w 539684"/>
                  <a:gd name="connsiteY34-5320" fmla="*/ 257141 h 492336"/>
                  <a:gd name="connsiteX35-5321" fmla="*/ 496023 w 539684"/>
                  <a:gd name="connsiteY35-5322" fmla="*/ 129008 h 492336"/>
                  <a:gd name="connsiteX36-5323" fmla="*/ 503485 w 539684"/>
                  <a:gd name="connsiteY36-5324" fmla="*/ 134749 h 492336"/>
                  <a:gd name="connsiteX37-5325" fmla="*/ 498990 w 539684"/>
                  <a:gd name="connsiteY37-5326" fmla="*/ 151441 h 492336"/>
                  <a:gd name="connsiteX38-5327" fmla="*/ 461766 w 539684"/>
                  <a:gd name="connsiteY38-5328" fmla="*/ 172968 h 492336"/>
                  <a:gd name="connsiteX39-5329" fmla="*/ 455658 w 539684"/>
                  <a:gd name="connsiteY39-5330" fmla="*/ 174579 h 492336"/>
                  <a:gd name="connsiteX40-5331" fmla="*/ 445055 w 539684"/>
                  <a:gd name="connsiteY40-5332" fmla="*/ 168478 h 492336"/>
                  <a:gd name="connsiteX41-5333" fmla="*/ 449550 w 539684"/>
                  <a:gd name="connsiteY41-5334" fmla="*/ 151671 h 492336"/>
                  <a:gd name="connsiteX42-5335" fmla="*/ 486659 w 539684"/>
                  <a:gd name="connsiteY42-5336" fmla="*/ 130260 h 492336"/>
                  <a:gd name="connsiteX43-5337" fmla="*/ 496023 w 539684"/>
                  <a:gd name="connsiteY43-5338" fmla="*/ 129008 h 492336"/>
                  <a:gd name="connsiteX44-5339" fmla="*/ 43604 w 539684"/>
                  <a:gd name="connsiteY44-5340" fmla="*/ 129008 h 492336"/>
                  <a:gd name="connsiteX45-5341" fmla="*/ 52910 w 539684"/>
                  <a:gd name="connsiteY45-5342" fmla="*/ 130260 h 492336"/>
                  <a:gd name="connsiteX46-5343" fmla="*/ 90134 w 539684"/>
                  <a:gd name="connsiteY46-5344" fmla="*/ 151671 h 492336"/>
                  <a:gd name="connsiteX47-5345" fmla="*/ 94629 w 539684"/>
                  <a:gd name="connsiteY47-5346" fmla="*/ 168478 h 492336"/>
                  <a:gd name="connsiteX48-5347" fmla="*/ 84026 w 539684"/>
                  <a:gd name="connsiteY48-5348" fmla="*/ 174579 h 492336"/>
                  <a:gd name="connsiteX49-5349" fmla="*/ 77918 w 539684"/>
                  <a:gd name="connsiteY49-5350" fmla="*/ 172968 h 492336"/>
                  <a:gd name="connsiteX50-5351" fmla="*/ 40694 w 539684"/>
                  <a:gd name="connsiteY50-5352" fmla="*/ 151441 h 492336"/>
                  <a:gd name="connsiteX51-5353" fmla="*/ 36199 w 539684"/>
                  <a:gd name="connsiteY51-5354" fmla="*/ 134749 h 492336"/>
                  <a:gd name="connsiteX52-5355" fmla="*/ 43604 w 539684"/>
                  <a:gd name="connsiteY52-5356" fmla="*/ 129008 h 492336"/>
                  <a:gd name="connsiteX53-5357" fmla="*/ 267591 w 539684"/>
                  <a:gd name="connsiteY53-5358" fmla="*/ 115653 h 492336"/>
                  <a:gd name="connsiteX54-5359" fmla="*/ 425015 w 539684"/>
                  <a:gd name="connsiteY54-5360" fmla="*/ 270629 h 492336"/>
                  <a:gd name="connsiteX55-5361" fmla="*/ 409572 w 539684"/>
                  <a:gd name="connsiteY55-5362" fmla="*/ 338165 h 492336"/>
                  <a:gd name="connsiteX56-5363" fmla="*/ 365434 w 539684"/>
                  <a:gd name="connsiteY56-5364" fmla="*/ 488539 h 492336"/>
                  <a:gd name="connsiteX57-5365" fmla="*/ 365434 w 539684"/>
                  <a:gd name="connsiteY57-5366" fmla="*/ 492336 h 492336"/>
                  <a:gd name="connsiteX58-5367" fmla="*/ 334318 w 539684"/>
                  <a:gd name="connsiteY58-5368" fmla="*/ 492336 h 492336"/>
                  <a:gd name="connsiteX59-5369" fmla="*/ 334318 w 539684"/>
                  <a:gd name="connsiteY59-5370" fmla="*/ 387293 h 492336"/>
                  <a:gd name="connsiteX60-5371" fmla="*/ 334202 w 539684"/>
                  <a:gd name="connsiteY60-5372" fmla="*/ 383151 h 492336"/>
                  <a:gd name="connsiteX61-5373" fmla="*/ 349530 w 539684"/>
                  <a:gd name="connsiteY61-5374" fmla="*/ 274541 h 492336"/>
                  <a:gd name="connsiteX62-5375" fmla="*/ 346418 w 539684"/>
                  <a:gd name="connsiteY62-5376" fmla="*/ 264531 h 492336"/>
                  <a:gd name="connsiteX63-5377" fmla="*/ 329016 w 539684"/>
                  <a:gd name="connsiteY63-5378" fmla="*/ 263726 h 492336"/>
                  <a:gd name="connsiteX64-5379" fmla="*/ 301358 w 539684"/>
                  <a:gd name="connsiteY64-5380" fmla="*/ 289268 h 492336"/>
                  <a:gd name="connsiteX65-5381" fmla="*/ 278885 w 539684"/>
                  <a:gd name="connsiteY65-5382" fmla="*/ 264531 h 492336"/>
                  <a:gd name="connsiteX66-5383" fmla="*/ 269781 w 539684"/>
                  <a:gd name="connsiteY66-5384" fmla="*/ 260505 h 492336"/>
                  <a:gd name="connsiteX67-5385" fmla="*/ 260676 w 539684"/>
                  <a:gd name="connsiteY67-5386" fmla="*/ 264531 h 492336"/>
                  <a:gd name="connsiteX68-5387" fmla="*/ 238319 w 539684"/>
                  <a:gd name="connsiteY68-5388" fmla="*/ 289268 h 492336"/>
                  <a:gd name="connsiteX69-5389" fmla="*/ 210660 w 539684"/>
                  <a:gd name="connsiteY69-5390" fmla="*/ 263841 h 492336"/>
                  <a:gd name="connsiteX70-5391" fmla="*/ 200519 w 539684"/>
                  <a:gd name="connsiteY70-5392" fmla="*/ 260620 h 492336"/>
                  <a:gd name="connsiteX71-5393" fmla="*/ 190032 w 539684"/>
                  <a:gd name="connsiteY71-5394" fmla="*/ 274541 h 492336"/>
                  <a:gd name="connsiteX72-5395" fmla="*/ 205474 w 539684"/>
                  <a:gd name="connsiteY72-5396" fmla="*/ 383151 h 492336"/>
                  <a:gd name="connsiteX73-5397" fmla="*/ 205359 w 539684"/>
                  <a:gd name="connsiteY73-5398" fmla="*/ 387293 h 492336"/>
                  <a:gd name="connsiteX74-5399" fmla="*/ 205359 w 539684"/>
                  <a:gd name="connsiteY74-5400" fmla="*/ 492336 h 492336"/>
                  <a:gd name="connsiteX75-5401" fmla="*/ 174243 w 539684"/>
                  <a:gd name="connsiteY75-5402" fmla="*/ 492336 h 492336"/>
                  <a:gd name="connsiteX76-5403" fmla="*/ 174243 w 539684"/>
                  <a:gd name="connsiteY76-5404" fmla="*/ 489230 h 492336"/>
                  <a:gd name="connsiteX77-5405" fmla="*/ 131257 w 539684"/>
                  <a:gd name="connsiteY77-5406" fmla="*/ 340466 h 492336"/>
                  <a:gd name="connsiteX78-5407" fmla="*/ 114662 w 539684"/>
                  <a:gd name="connsiteY78-5408" fmla="*/ 271089 h 492336"/>
                  <a:gd name="connsiteX79-5409" fmla="*/ 267591 w 539684"/>
                  <a:gd name="connsiteY79-5410" fmla="*/ 115653 h 492336"/>
                  <a:gd name="connsiteX80-5411" fmla="*/ 395400 w 539684"/>
                  <a:gd name="connsiteY80-5412" fmla="*/ 34872 h 492336"/>
                  <a:gd name="connsiteX81-5413" fmla="*/ 404717 w 539684"/>
                  <a:gd name="connsiteY81-5414" fmla="*/ 36123 h 492336"/>
                  <a:gd name="connsiteX82-5415" fmla="*/ 409210 w 539684"/>
                  <a:gd name="connsiteY82-5416" fmla="*/ 52806 h 492336"/>
                  <a:gd name="connsiteX83-5417" fmla="*/ 387782 w 539684"/>
                  <a:gd name="connsiteY83-5418" fmla="*/ 89968 h 492336"/>
                  <a:gd name="connsiteX84-5419" fmla="*/ 377068 w 539684"/>
                  <a:gd name="connsiteY84-5420" fmla="*/ 96181 h 492336"/>
                  <a:gd name="connsiteX85-5421" fmla="*/ 370963 w 539684"/>
                  <a:gd name="connsiteY85-5422" fmla="*/ 94455 h 492336"/>
                  <a:gd name="connsiteX86-5423" fmla="*/ 366470 w 539684"/>
                  <a:gd name="connsiteY86-5424" fmla="*/ 77772 h 492336"/>
                  <a:gd name="connsiteX87-5425" fmla="*/ 387898 w 539684"/>
                  <a:gd name="connsiteY87-5426" fmla="*/ 40610 h 492336"/>
                  <a:gd name="connsiteX88-5427" fmla="*/ 395400 w 539684"/>
                  <a:gd name="connsiteY88-5428" fmla="*/ 34872 h 492336"/>
                  <a:gd name="connsiteX89-5429" fmla="*/ 144269 w 539684"/>
                  <a:gd name="connsiteY89-5430" fmla="*/ 34872 h 492336"/>
                  <a:gd name="connsiteX90-5431" fmla="*/ 151671 w 539684"/>
                  <a:gd name="connsiteY90-5432" fmla="*/ 40610 h 492336"/>
                  <a:gd name="connsiteX91-5433" fmla="*/ 173214 w 539684"/>
                  <a:gd name="connsiteY91-5434" fmla="*/ 77772 h 492336"/>
                  <a:gd name="connsiteX92-5435" fmla="*/ 168721 w 539684"/>
                  <a:gd name="connsiteY92-5436" fmla="*/ 94455 h 492336"/>
                  <a:gd name="connsiteX93-5437" fmla="*/ 162500 w 539684"/>
                  <a:gd name="connsiteY93-5438" fmla="*/ 96181 h 492336"/>
                  <a:gd name="connsiteX94-5439" fmla="*/ 151902 w 539684"/>
                  <a:gd name="connsiteY94-5440" fmla="*/ 89968 h 492336"/>
                  <a:gd name="connsiteX95-5441" fmla="*/ 130474 w 539684"/>
                  <a:gd name="connsiteY95-5442" fmla="*/ 52806 h 492336"/>
                  <a:gd name="connsiteX96-5443" fmla="*/ 134967 w 539684"/>
                  <a:gd name="connsiteY96-5444" fmla="*/ 36123 h 492336"/>
                  <a:gd name="connsiteX97-5445" fmla="*/ 144269 w 539684"/>
                  <a:gd name="connsiteY97-5446" fmla="*/ 34872 h 492336"/>
                  <a:gd name="connsiteX98-5447" fmla="*/ 269785 w 539684"/>
                  <a:gd name="connsiteY98-5448" fmla="*/ 0 h 492336"/>
                  <a:gd name="connsiteX99-5449" fmla="*/ 282121 w 539684"/>
                  <a:gd name="connsiteY99-5450" fmla="*/ 12318 h 492336"/>
                  <a:gd name="connsiteX100-5451" fmla="*/ 282121 w 539684"/>
                  <a:gd name="connsiteY100-5452" fmla="*/ 55258 h 492336"/>
                  <a:gd name="connsiteX101-5453" fmla="*/ 269785 w 539684"/>
                  <a:gd name="connsiteY101-5454" fmla="*/ 67461 h 492336"/>
                  <a:gd name="connsiteX102-5455" fmla="*/ 257564 w 539684"/>
                  <a:gd name="connsiteY102-5456" fmla="*/ 55258 h 492336"/>
                  <a:gd name="connsiteX103-5457" fmla="*/ 257564 w 539684"/>
                  <a:gd name="connsiteY103-5458" fmla="*/ 12318 h 492336"/>
                  <a:gd name="connsiteX104-5459" fmla="*/ 269785 w 539684"/>
                  <a:gd name="connsiteY104-5460" fmla="*/ 0 h 492336"/>
                  <a:gd name="connsiteX0-5461" fmla="*/ 452459 w 539684"/>
                  <a:gd name="connsiteY0-5462" fmla="*/ 364695 h 492336"/>
                  <a:gd name="connsiteX1-5463" fmla="*/ 461766 w 539684"/>
                  <a:gd name="connsiteY1-5464" fmla="*/ 365904 h 492336"/>
                  <a:gd name="connsiteX2-5465" fmla="*/ 498990 w 539684"/>
                  <a:gd name="connsiteY2-5466" fmla="*/ 387430 h 492336"/>
                  <a:gd name="connsiteX3-5467" fmla="*/ 503485 w 539684"/>
                  <a:gd name="connsiteY3-5468" fmla="*/ 404122 h 492336"/>
                  <a:gd name="connsiteX4-5469" fmla="*/ 492882 w 539684"/>
                  <a:gd name="connsiteY4-5470" fmla="*/ 410338 h 492336"/>
                  <a:gd name="connsiteX5-5471" fmla="*/ 486659 w 539684"/>
                  <a:gd name="connsiteY5-5472" fmla="*/ 408612 h 492336"/>
                  <a:gd name="connsiteX6-5473" fmla="*/ 449550 w 539684"/>
                  <a:gd name="connsiteY6-5474" fmla="*/ 387200 h 492336"/>
                  <a:gd name="connsiteX7-5475" fmla="*/ 445055 w 539684"/>
                  <a:gd name="connsiteY7-5476" fmla="*/ 370393 h 492336"/>
                  <a:gd name="connsiteX8-5477" fmla="*/ 452459 w 539684"/>
                  <a:gd name="connsiteY8-5478" fmla="*/ 364695 h 492336"/>
                  <a:gd name="connsiteX9-5479" fmla="*/ 87225 w 539684"/>
                  <a:gd name="connsiteY9-5480" fmla="*/ 364695 h 492336"/>
                  <a:gd name="connsiteX10-5481" fmla="*/ 94629 w 539684"/>
                  <a:gd name="connsiteY10-5482" fmla="*/ 370393 h 492336"/>
                  <a:gd name="connsiteX11-5483" fmla="*/ 90134 w 539684"/>
                  <a:gd name="connsiteY11-5484" fmla="*/ 387200 h 492336"/>
                  <a:gd name="connsiteX12-5485" fmla="*/ 52910 w 539684"/>
                  <a:gd name="connsiteY12-5486" fmla="*/ 408612 h 492336"/>
                  <a:gd name="connsiteX13-5487" fmla="*/ 46802 w 539684"/>
                  <a:gd name="connsiteY13-5488" fmla="*/ 410338 h 492336"/>
                  <a:gd name="connsiteX14-5489" fmla="*/ 36199 w 539684"/>
                  <a:gd name="connsiteY14-5490" fmla="*/ 404122 h 492336"/>
                  <a:gd name="connsiteX15-5491" fmla="*/ 40694 w 539684"/>
                  <a:gd name="connsiteY15-5492" fmla="*/ 387430 h 492336"/>
                  <a:gd name="connsiteX16-5493" fmla="*/ 77918 w 539684"/>
                  <a:gd name="connsiteY16-5494" fmla="*/ 365904 h 492336"/>
                  <a:gd name="connsiteX17-5495" fmla="*/ 87225 w 539684"/>
                  <a:gd name="connsiteY17-5496" fmla="*/ 364695 h 492336"/>
                  <a:gd name="connsiteX18-5497" fmla="*/ 484369 w 539684"/>
                  <a:gd name="connsiteY18-5498" fmla="*/ 257141 h 492336"/>
                  <a:gd name="connsiteX19-5499" fmla="*/ 527353 w 539684"/>
                  <a:gd name="connsiteY19-5500" fmla="*/ 257141 h 492336"/>
                  <a:gd name="connsiteX20-5501" fmla="*/ 539684 w 539684"/>
                  <a:gd name="connsiteY20-5502" fmla="*/ 269477 h 492336"/>
                  <a:gd name="connsiteX21-5503" fmla="*/ 527353 w 539684"/>
                  <a:gd name="connsiteY21-5504" fmla="*/ 281698 h 492336"/>
                  <a:gd name="connsiteX22-5505" fmla="*/ 484369 w 539684"/>
                  <a:gd name="connsiteY22-5506" fmla="*/ 281698 h 492336"/>
                  <a:gd name="connsiteX23-5507" fmla="*/ 472153 w 539684"/>
                  <a:gd name="connsiteY23-5508" fmla="*/ 269477 h 492336"/>
                  <a:gd name="connsiteX24-5509" fmla="*/ 484369 w 539684"/>
                  <a:gd name="connsiteY24-5510" fmla="*/ 257141 h 492336"/>
                  <a:gd name="connsiteX25-5511" fmla="*/ 12331 w 539684"/>
                  <a:gd name="connsiteY25-5512" fmla="*/ 257141 h 492336"/>
                  <a:gd name="connsiteX26-5513" fmla="*/ 55200 w 539684"/>
                  <a:gd name="connsiteY26-5514" fmla="*/ 257141 h 492336"/>
                  <a:gd name="connsiteX27-5515" fmla="*/ 67531 w 539684"/>
                  <a:gd name="connsiteY27-5516" fmla="*/ 269477 h 492336"/>
                  <a:gd name="connsiteX28-5517" fmla="*/ 55200 w 539684"/>
                  <a:gd name="connsiteY28-5518" fmla="*/ 281698 h 492336"/>
                  <a:gd name="connsiteX29-5519" fmla="*/ 12331 w 539684"/>
                  <a:gd name="connsiteY29-5520" fmla="*/ 281698 h 492336"/>
                  <a:gd name="connsiteX30-5521" fmla="*/ 0 w 539684"/>
                  <a:gd name="connsiteY30-5522" fmla="*/ 269477 h 492336"/>
                  <a:gd name="connsiteX31-5523" fmla="*/ 12331 w 539684"/>
                  <a:gd name="connsiteY31-5524" fmla="*/ 257141 h 492336"/>
                  <a:gd name="connsiteX32-5525" fmla="*/ 496023 w 539684"/>
                  <a:gd name="connsiteY32-5526" fmla="*/ 129008 h 492336"/>
                  <a:gd name="connsiteX33-5527" fmla="*/ 503485 w 539684"/>
                  <a:gd name="connsiteY33-5528" fmla="*/ 134749 h 492336"/>
                  <a:gd name="connsiteX34-5529" fmla="*/ 498990 w 539684"/>
                  <a:gd name="connsiteY34-5530" fmla="*/ 151441 h 492336"/>
                  <a:gd name="connsiteX35-5531" fmla="*/ 461766 w 539684"/>
                  <a:gd name="connsiteY35-5532" fmla="*/ 172968 h 492336"/>
                  <a:gd name="connsiteX36-5533" fmla="*/ 455658 w 539684"/>
                  <a:gd name="connsiteY36-5534" fmla="*/ 174579 h 492336"/>
                  <a:gd name="connsiteX37-5535" fmla="*/ 445055 w 539684"/>
                  <a:gd name="connsiteY37-5536" fmla="*/ 168478 h 492336"/>
                  <a:gd name="connsiteX38-5537" fmla="*/ 449550 w 539684"/>
                  <a:gd name="connsiteY38-5538" fmla="*/ 151671 h 492336"/>
                  <a:gd name="connsiteX39-5539" fmla="*/ 486659 w 539684"/>
                  <a:gd name="connsiteY39-5540" fmla="*/ 130260 h 492336"/>
                  <a:gd name="connsiteX40-5541" fmla="*/ 496023 w 539684"/>
                  <a:gd name="connsiteY40-5542" fmla="*/ 129008 h 492336"/>
                  <a:gd name="connsiteX41-5543" fmla="*/ 43604 w 539684"/>
                  <a:gd name="connsiteY41-5544" fmla="*/ 129008 h 492336"/>
                  <a:gd name="connsiteX42-5545" fmla="*/ 52910 w 539684"/>
                  <a:gd name="connsiteY42-5546" fmla="*/ 130260 h 492336"/>
                  <a:gd name="connsiteX43-5547" fmla="*/ 90134 w 539684"/>
                  <a:gd name="connsiteY43-5548" fmla="*/ 151671 h 492336"/>
                  <a:gd name="connsiteX44-5549" fmla="*/ 94629 w 539684"/>
                  <a:gd name="connsiteY44-5550" fmla="*/ 168478 h 492336"/>
                  <a:gd name="connsiteX45-5551" fmla="*/ 84026 w 539684"/>
                  <a:gd name="connsiteY45-5552" fmla="*/ 174579 h 492336"/>
                  <a:gd name="connsiteX46-5553" fmla="*/ 77918 w 539684"/>
                  <a:gd name="connsiteY46-5554" fmla="*/ 172968 h 492336"/>
                  <a:gd name="connsiteX47-5555" fmla="*/ 40694 w 539684"/>
                  <a:gd name="connsiteY47-5556" fmla="*/ 151441 h 492336"/>
                  <a:gd name="connsiteX48-5557" fmla="*/ 36199 w 539684"/>
                  <a:gd name="connsiteY48-5558" fmla="*/ 134749 h 492336"/>
                  <a:gd name="connsiteX49-5559" fmla="*/ 43604 w 539684"/>
                  <a:gd name="connsiteY49-5560" fmla="*/ 129008 h 492336"/>
                  <a:gd name="connsiteX50-5561" fmla="*/ 267591 w 539684"/>
                  <a:gd name="connsiteY50-5562" fmla="*/ 115653 h 492336"/>
                  <a:gd name="connsiteX51-5563" fmla="*/ 425015 w 539684"/>
                  <a:gd name="connsiteY51-5564" fmla="*/ 270629 h 492336"/>
                  <a:gd name="connsiteX52-5565" fmla="*/ 409572 w 539684"/>
                  <a:gd name="connsiteY52-5566" fmla="*/ 338165 h 492336"/>
                  <a:gd name="connsiteX53-5567" fmla="*/ 365434 w 539684"/>
                  <a:gd name="connsiteY53-5568" fmla="*/ 488539 h 492336"/>
                  <a:gd name="connsiteX54-5569" fmla="*/ 365434 w 539684"/>
                  <a:gd name="connsiteY54-5570" fmla="*/ 492336 h 492336"/>
                  <a:gd name="connsiteX55-5571" fmla="*/ 334318 w 539684"/>
                  <a:gd name="connsiteY55-5572" fmla="*/ 492336 h 492336"/>
                  <a:gd name="connsiteX56-5573" fmla="*/ 334318 w 539684"/>
                  <a:gd name="connsiteY56-5574" fmla="*/ 387293 h 492336"/>
                  <a:gd name="connsiteX57-5575" fmla="*/ 334202 w 539684"/>
                  <a:gd name="connsiteY57-5576" fmla="*/ 383151 h 492336"/>
                  <a:gd name="connsiteX58-5577" fmla="*/ 349530 w 539684"/>
                  <a:gd name="connsiteY58-5578" fmla="*/ 274541 h 492336"/>
                  <a:gd name="connsiteX59-5579" fmla="*/ 346418 w 539684"/>
                  <a:gd name="connsiteY59-5580" fmla="*/ 264531 h 492336"/>
                  <a:gd name="connsiteX60-5581" fmla="*/ 329016 w 539684"/>
                  <a:gd name="connsiteY60-5582" fmla="*/ 263726 h 492336"/>
                  <a:gd name="connsiteX61-5583" fmla="*/ 301358 w 539684"/>
                  <a:gd name="connsiteY61-5584" fmla="*/ 289268 h 492336"/>
                  <a:gd name="connsiteX62-5585" fmla="*/ 278885 w 539684"/>
                  <a:gd name="connsiteY62-5586" fmla="*/ 264531 h 492336"/>
                  <a:gd name="connsiteX63-5587" fmla="*/ 269781 w 539684"/>
                  <a:gd name="connsiteY63-5588" fmla="*/ 260505 h 492336"/>
                  <a:gd name="connsiteX64-5589" fmla="*/ 260676 w 539684"/>
                  <a:gd name="connsiteY64-5590" fmla="*/ 264531 h 492336"/>
                  <a:gd name="connsiteX65-5591" fmla="*/ 238319 w 539684"/>
                  <a:gd name="connsiteY65-5592" fmla="*/ 289268 h 492336"/>
                  <a:gd name="connsiteX66-5593" fmla="*/ 210660 w 539684"/>
                  <a:gd name="connsiteY66-5594" fmla="*/ 263841 h 492336"/>
                  <a:gd name="connsiteX67-5595" fmla="*/ 200519 w 539684"/>
                  <a:gd name="connsiteY67-5596" fmla="*/ 260620 h 492336"/>
                  <a:gd name="connsiteX68-5597" fmla="*/ 190032 w 539684"/>
                  <a:gd name="connsiteY68-5598" fmla="*/ 274541 h 492336"/>
                  <a:gd name="connsiteX69-5599" fmla="*/ 205474 w 539684"/>
                  <a:gd name="connsiteY69-5600" fmla="*/ 383151 h 492336"/>
                  <a:gd name="connsiteX70-5601" fmla="*/ 205359 w 539684"/>
                  <a:gd name="connsiteY70-5602" fmla="*/ 387293 h 492336"/>
                  <a:gd name="connsiteX71-5603" fmla="*/ 205359 w 539684"/>
                  <a:gd name="connsiteY71-5604" fmla="*/ 492336 h 492336"/>
                  <a:gd name="connsiteX72-5605" fmla="*/ 174243 w 539684"/>
                  <a:gd name="connsiteY72-5606" fmla="*/ 492336 h 492336"/>
                  <a:gd name="connsiteX73-5607" fmla="*/ 174243 w 539684"/>
                  <a:gd name="connsiteY73-5608" fmla="*/ 489230 h 492336"/>
                  <a:gd name="connsiteX74-5609" fmla="*/ 131257 w 539684"/>
                  <a:gd name="connsiteY74-5610" fmla="*/ 340466 h 492336"/>
                  <a:gd name="connsiteX75-5611" fmla="*/ 114662 w 539684"/>
                  <a:gd name="connsiteY75-5612" fmla="*/ 271089 h 492336"/>
                  <a:gd name="connsiteX76-5613" fmla="*/ 267591 w 539684"/>
                  <a:gd name="connsiteY76-5614" fmla="*/ 115653 h 492336"/>
                  <a:gd name="connsiteX77-5615" fmla="*/ 395400 w 539684"/>
                  <a:gd name="connsiteY77-5616" fmla="*/ 34872 h 492336"/>
                  <a:gd name="connsiteX78-5617" fmla="*/ 404717 w 539684"/>
                  <a:gd name="connsiteY78-5618" fmla="*/ 36123 h 492336"/>
                  <a:gd name="connsiteX79-5619" fmla="*/ 409210 w 539684"/>
                  <a:gd name="connsiteY79-5620" fmla="*/ 52806 h 492336"/>
                  <a:gd name="connsiteX80-5621" fmla="*/ 387782 w 539684"/>
                  <a:gd name="connsiteY80-5622" fmla="*/ 89968 h 492336"/>
                  <a:gd name="connsiteX81-5623" fmla="*/ 377068 w 539684"/>
                  <a:gd name="connsiteY81-5624" fmla="*/ 96181 h 492336"/>
                  <a:gd name="connsiteX82-5625" fmla="*/ 370963 w 539684"/>
                  <a:gd name="connsiteY82-5626" fmla="*/ 94455 h 492336"/>
                  <a:gd name="connsiteX83-5627" fmla="*/ 366470 w 539684"/>
                  <a:gd name="connsiteY83-5628" fmla="*/ 77772 h 492336"/>
                  <a:gd name="connsiteX84-5629" fmla="*/ 387898 w 539684"/>
                  <a:gd name="connsiteY84-5630" fmla="*/ 40610 h 492336"/>
                  <a:gd name="connsiteX85-5631" fmla="*/ 395400 w 539684"/>
                  <a:gd name="connsiteY85-5632" fmla="*/ 34872 h 492336"/>
                  <a:gd name="connsiteX86-5633" fmla="*/ 144269 w 539684"/>
                  <a:gd name="connsiteY86-5634" fmla="*/ 34872 h 492336"/>
                  <a:gd name="connsiteX87-5635" fmla="*/ 151671 w 539684"/>
                  <a:gd name="connsiteY87-5636" fmla="*/ 40610 h 492336"/>
                  <a:gd name="connsiteX88-5637" fmla="*/ 173214 w 539684"/>
                  <a:gd name="connsiteY88-5638" fmla="*/ 77772 h 492336"/>
                  <a:gd name="connsiteX89-5639" fmla="*/ 168721 w 539684"/>
                  <a:gd name="connsiteY89-5640" fmla="*/ 94455 h 492336"/>
                  <a:gd name="connsiteX90-5641" fmla="*/ 162500 w 539684"/>
                  <a:gd name="connsiteY90-5642" fmla="*/ 96181 h 492336"/>
                  <a:gd name="connsiteX91-5643" fmla="*/ 151902 w 539684"/>
                  <a:gd name="connsiteY91-5644" fmla="*/ 89968 h 492336"/>
                  <a:gd name="connsiteX92-5645" fmla="*/ 130474 w 539684"/>
                  <a:gd name="connsiteY92-5646" fmla="*/ 52806 h 492336"/>
                  <a:gd name="connsiteX93-5647" fmla="*/ 134967 w 539684"/>
                  <a:gd name="connsiteY93-5648" fmla="*/ 36123 h 492336"/>
                  <a:gd name="connsiteX94-5649" fmla="*/ 144269 w 539684"/>
                  <a:gd name="connsiteY94-5650" fmla="*/ 34872 h 492336"/>
                  <a:gd name="connsiteX95-5651" fmla="*/ 269785 w 539684"/>
                  <a:gd name="connsiteY95-5652" fmla="*/ 0 h 492336"/>
                  <a:gd name="connsiteX96-5653" fmla="*/ 282121 w 539684"/>
                  <a:gd name="connsiteY96-5654" fmla="*/ 12318 h 492336"/>
                  <a:gd name="connsiteX97-5655" fmla="*/ 282121 w 539684"/>
                  <a:gd name="connsiteY97-5656" fmla="*/ 55258 h 492336"/>
                  <a:gd name="connsiteX98-5657" fmla="*/ 269785 w 539684"/>
                  <a:gd name="connsiteY98-5658" fmla="*/ 67461 h 492336"/>
                  <a:gd name="connsiteX99-5659" fmla="*/ 257564 w 539684"/>
                  <a:gd name="connsiteY99-5660" fmla="*/ 55258 h 492336"/>
                  <a:gd name="connsiteX100-5661" fmla="*/ 257564 w 539684"/>
                  <a:gd name="connsiteY100-5662" fmla="*/ 12318 h 492336"/>
                  <a:gd name="connsiteX101-5663" fmla="*/ 269785 w 539684"/>
                  <a:gd name="connsiteY101-5664" fmla="*/ 0 h 492336"/>
                  <a:gd name="connsiteX0-5665" fmla="*/ 452459 w 539684"/>
                  <a:gd name="connsiteY0-5666" fmla="*/ 364695 h 492336"/>
                  <a:gd name="connsiteX1-5667" fmla="*/ 461766 w 539684"/>
                  <a:gd name="connsiteY1-5668" fmla="*/ 365904 h 492336"/>
                  <a:gd name="connsiteX2-5669" fmla="*/ 498990 w 539684"/>
                  <a:gd name="connsiteY2-5670" fmla="*/ 387430 h 492336"/>
                  <a:gd name="connsiteX3-5671" fmla="*/ 503485 w 539684"/>
                  <a:gd name="connsiteY3-5672" fmla="*/ 404122 h 492336"/>
                  <a:gd name="connsiteX4-5673" fmla="*/ 492882 w 539684"/>
                  <a:gd name="connsiteY4-5674" fmla="*/ 410338 h 492336"/>
                  <a:gd name="connsiteX5-5675" fmla="*/ 486659 w 539684"/>
                  <a:gd name="connsiteY5-5676" fmla="*/ 408612 h 492336"/>
                  <a:gd name="connsiteX6-5677" fmla="*/ 449550 w 539684"/>
                  <a:gd name="connsiteY6-5678" fmla="*/ 387200 h 492336"/>
                  <a:gd name="connsiteX7-5679" fmla="*/ 445055 w 539684"/>
                  <a:gd name="connsiteY7-5680" fmla="*/ 370393 h 492336"/>
                  <a:gd name="connsiteX8-5681" fmla="*/ 452459 w 539684"/>
                  <a:gd name="connsiteY8-5682" fmla="*/ 364695 h 492336"/>
                  <a:gd name="connsiteX9-5683" fmla="*/ 87225 w 539684"/>
                  <a:gd name="connsiteY9-5684" fmla="*/ 364695 h 492336"/>
                  <a:gd name="connsiteX10-5685" fmla="*/ 94629 w 539684"/>
                  <a:gd name="connsiteY10-5686" fmla="*/ 370393 h 492336"/>
                  <a:gd name="connsiteX11-5687" fmla="*/ 90134 w 539684"/>
                  <a:gd name="connsiteY11-5688" fmla="*/ 387200 h 492336"/>
                  <a:gd name="connsiteX12-5689" fmla="*/ 52910 w 539684"/>
                  <a:gd name="connsiteY12-5690" fmla="*/ 408612 h 492336"/>
                  <a:gd name="connsiteX13-5691" fmla="*/ 46802 w 539684"/>
                  <a:gd name="connsiteY13-5692" fmla="*/ 410338 h 492336"/>
                  <a:gd name="connsiteX14-5693" fmla="*/ 36199 w 539684"/>
                  <a:gd name="connsiteY14-5694" fmla="*/ 404122 h 492336"/>
                  <a:gd name="connsiteX15-5695" fmla="*/ 40694 w 539684"/>
                  <a:gd name="connsiteY15-5696" fmla="*/ 387430 h 492336"/>
                  <a:gd name="connsiteX16-5697" fmla="*/ 77918 w 539684"/>
                  <a:gd name="connsiteY16-5698" fmla="*/ 365904 h 492336"/>
                  <a:gd name="connsiteX17-5699" fmla="*/ 87225 w 539684"/>
                  <a:gd name="connsiteY17-5700" fmla="*/ 364695 h 492336"/>
                  <a:gd name="connsiteX18-5701" fmla="*/ 484369 w 539684"/>
                  <a:gd name="connsiteY18-5702" fmla="*/ 257141 h 492336"/>
                  <a:gd name="connsiteX19-5703" fmla="*/ 527353 w 539684"/>
                  <a:gd name="connsiteY19-5704" fmla="*/ 257141 h 492336"/>
                  <a:gd name="connsiteX20-5705" fmla="*/ 539684 w 539684"/>
                  <a:gd name="connsiteY20-5706" fmla="*/ 269477 h 492336"/>
                  <a:gd name="connsiteX21-5707" fmla="*/ 527353 w 539684"/>
                  <a:gd name="connsiteY21-5708" fmla="*/ 281698 h 492336"/>
                  <a:gd name="connsiteX22-5709" fmla="*/ 484369 w 539684"/>
                  <a:gd name="connsiteY22-5710" fmla="*/ 281698 h 492336"/>
                  <a:gd name="connsiteX23-5711" fmla="*/ 472153 w 539684"/>
                  <a:gd name="connsiteY23-5712" fmla="*/ 269477 h 492336"/>
                  <a:gd name="connsiteX24-5713" fmla="*/ 484369 w 539684"/>
                  <a:gd name="connsiteY24-5714" fmla="*/ 257141 h 492336"/>
                  <a:gd name="connsiteX25-5715" fmla="*/ 12331 w 539684"/>
                  <a:gd name="connsiteY25-5716" fmla="*/ 257141 h 492336"/>
                  <a:gd name="connsiteX26-5717" fmla="*/ 55200 w 539684"/>
                  <a:gd name="connsiteY26-5718" fmla="*/ 257141 h 492336"/>
                  <a:gd name="connsiteX27-5719" fmla="*/ 67531 w 539684"/>
                  <a:gd name="connsiteY27-5720" fmla="*/ 269477 h 492336"/>
                  <a:gd name="connsiteX28-5721" fmla="*/ 55200 w 539684"/>
                  <a:gd name="connsiteY28-5722" fmla="*/ 281698 h 492336"/>
                  <a:gd name="connsiteX29-5723" fmla="*/ 12331 w 539684"/>
                  <a:gd name="connsiteY29-5724" fmla="*/ 281698 h 492336"/>
                  <a:gd name="connsiteX30-5725" fmla="*/ 0 w 539684"/>
                  <a:gd name="connsiteY30-5726" fmla="*/ 269477 h 492336"/>
                  <a:gd name="connsiteX31-5727" fmla="*/ 12331 w 539684"/>
                  <a:gd name="connsiteY31-5728" fmla="*/ 257141 h 492336"/>
                  <a:gd name="connsiteX32-5729" fmla="*/ 496023 w 539684"/>
                  <a:gd name="connsiteY32-5730" fmla="*/ 129008 h 492336"/>
                  <a:gd name="connsiteX33-5731" fmla="*/ 503485 w 539684"/>
                  <a:gd name="connsiteY33-5732" fmla="*/ 134749 h 492336"/>
                  <a:gd name="connsiteX34-5733" fmla="*/ 498990 w 539684"/>
                  <a:gd name="connsiteY34-5734" fmla="*/ 151441 h 492336"/>
                  <a:gd name="connsiteX35-5735" fmla="*/ 461766 w 539684"/>
                  <a:gd name="connsiteY35-5736" fmla="*/ 172968 h 492336"/>
                  <a:gd name="connsiteX36-5737" fmla="*/ 455658 w 539684"/>
                  <a:gd name="connsiteY36-5738" fmla="*/ 174579 h 492336"/>
                  <a:gd name="connsiteX37-5739" fmla="*/ 445055 w 539684"/>
                  <a:gd name="connsiteY37-5740" fmla="*/ 168478 h 492336"/>
                  <a:gd name="connsiteX38-5741" fmla="*/ 449550 w 539684"/>
                  <a:gd name="connsiteY38-5742" fmla="*/ 151671 h 492336"/>
                  <a:gd name="connsiteX39-5743" fmla="*/ 486659 w 539684"/>
                  <a:gd name="connsiteY39-5744" fmla="*/ 130260 h 492336"/>
                  <a:gd name="connsiteX40-5745" fmla="*/ 496023 w 539684"/>
                  <a:gd name="connsiteY40-5746" fmla="*/ 129008 h 492336"/>
                  <a:gd name="connsiteX41-5747" fmla="*/ 43604 w 539684"/>
                  <a:gd name="connsiteY41-5748" fmla="*/ 129008 h 492336"/>
                  <a:gd name="connsiteX42-5749" fmla="*/ 52910 w 539684"/>
                  <a:gd name="connsiteY42-5750" fmla="*/ 130260 h 492336"/>
                  <a:gd name="connsiteX43-5751" fmla="*/ 90134 w 539684"/>
                  <a:gd name="connsiteY43-5752" fmla="*/ 151671 h 492336"/>
                  <a:gd name="connsiteX44-5753" fmla="*/ 94629 w 539684"/>
                  <a:gd name="connsiteY44-5754" fmla="*/ 168478 h 492336"/>
                  <a:gd name="connsiteX45-5755" fmla="*/ 84026 w 539684"/>
                  <a:gd name="connsiteY45-5756" fmla="*/ 174579 h 492336"/>
                  <a:gd name="connsiteX46-5757" fmla="*/ 77918 w 539684"/>
                  <a:gd name="connsiteY46-5758" fmla="*/ 172968 h 492336"/>
                  <a:gd name="connsiteX47-5759" fmla="*/ 40694 w 539684"/>
                  <a:gd name="connsiteY47-5760" fmla="*/ 151441 h 492336"/>
                  <a:gd name="connsiteX48-5761" fmla="*/ 36199 w 539684"/>
                  <a:gd name="connsiteY48-5762" fmla="*/ 134749 h 492336"/>
                  <a:gd name="connsiteX49-5763" fmla="*/ 43604 w 539684"/>
                  <a:gd name="connsiteY49-5764" fmla="*/ 129008 h 492336"/>
                  <a:gd name="connsiteX50-5765" fmla="*/ 267591 w 539684"/>
                  <a:gd name="connsiteY50-5766" fmla="*/ 115653 h 492336"/>
                  <a:gd name="connsiteX51-5767" fmla="*/ 425015 w 539684"/>
                  <a:gd name="connsiteY51-5768" fmla="*/ 270629 h 492336"/>
                  <a:gd name="connsiteX52-5769" fmla="*/ 409572 w 539684"/>
                  <a:gd name="connsiteY52-5770" fmla="*/ 338165 h 492336"/>
                  <a:gd name="connsiteX53-5771" fmla="*/ 365434 w 539684"/>
                  <a:gd name="connsiteY53-5772" fmla="*/ 488539 h 492336"/>
                  <a:gd name="connsiteX54-5773" fmla="*/ 365434 w 539684"/>
                  <a:gd name="connsiteY54-5774" fmla="*/ 492336 h 492336"/>
                  <a:gd name="connsiteX55-5775" fmla="*/ 334318 w 539684"/>
                  <a:gd name="connsiteY55-5776" fmla="*/ 492336 h 492336"/>
                  <a:gd name="connsiteX56-5777" fmla="*/ 334318 w 539684"/>
                  <a:gd name="connsiteY56-5778" fmla="*/ 387293 h 492336"/>
                  <a:gd name="connsiteX57-5779" fmla="*/ 334202 w 539684"/>
                  <a:gd name="connsiteY57-5780" fmla="*/ 383151 h 492336"/>
                  <a:gd name="connsiteX58-5781" fmla="*/ 349530 w 539684"/>
                  <a:gd name="connsiteY58-5782" fmla="*/ 274541 h 492336"/>
                  <a:gd name="connsiteX59-5783" fmla="*/ 346418 w 539684"/>
                  <a:gd name="connsiteY59-5784" fmla="*/ 264531 h 492336"/>
                  <a:gd name="connsiteX60-5785" fmla="*/ 329016 w 539684"/>
                  <a:gd name="connsiteY60-5786" fmla="*/ 263726 h 492336"/>
                  <a:gd name="connsiteX61-5787" fmla="*/ 301358 w 539684"/>
                  <a:gd name="connsiteY61-5788" fmla="*/ 289268 h 492336"/>
                  <a:gd name="connsiteX62-5789" fmla="*/ 278885 w 539684"/>
                  <a:gd name="connsiteY62-5790" fmla="*/ 264531 h 492336"/>
                  <a:gd name="connsiteX63-5791" fmla="*/ 269781 w 539684"/>
                  <a:gd name="connsiteY63-5792" fmla="*/ 260505 h 492336"/>
                  <a:gd name="connsiteX64-5793" fmla="*/ 260676 w 539684"/>
                  <a:gd name="connsiteY64-5794" fmla="*/ 264531 h 492336"/>
                  <a:gd name="connsiteX65-5795" fmla="*/ 238319 w 539684"/>
                  <a:gd name="connsiteY65-5796" fmla="*/ 289268 h 492336"/>
                  <a:gd name="connsiteX66-5797" fmla="*/ 210660 w 539684"/>
                  <a:gd name="connsiteY66-5798" fmla="*/ 263841 h 492336"/>
                  <a:gd name="connsiteX67-5799" fmla="*/ 200519 w 539684"/>
                  <a:gd name="connsiteY67-5800" fmla="*/ 260620 h 492336"/>
                  <a:gd name="connsiteX68-5801" fmla="*/ 190032 w 539684"/>
                  <a:gd name="connsiteY68-5802" fmla="*/ 274541 h 492336"/>
                  <a:gd name="connsiteX69-5803" fmla="*/ 205474 w 539684"/>
                  <a:gd name="connsiteY69-5804" fmla="*/ 383151 h 492336"/>
                  <a:gd name="connsiteX70-5805" fmla="*/ 205359 w 539684"/>
                  <a:gd name="connsiteY70-5806" fmla="*/ 492336 h 492336"/>
                  <a:gd name="connsiteX71-5807" fmla="*/ 174243 w 539684"/>
                  <a:gd name="connsiteY71-5808" fmla="*/ 492336 h 492336"/>
                  <a:gd name="connsiteX72-5809" fmla="*/ 174243 w 539684"/>
                  <a:gd name="connsiteY72-5810" fmla="*/ 489230 h 492336"/>
                  <a:gd name="connsiteX73-5811" fmla="*/ 131257 w 539684"/>
                  <a:gd name="connsiteY73-5812" fmla="*/ 340466 h 492336"/>
                  <a:gd name="connsiteX74-5813" fmla="*/ 114662 w 539684"/>
                  <a:gd name="connsiteY74-5814" fmla="*/ 271089 h 492336"/>
                  <a:gd name="connsiteX75-5815" fmla="*/ 267591 w 539684"/>
                  <a:gd name="connsiteY75-5816" fmla="*/ 115653 h 492336"/>
                  <a:gd name="connsiteX76-5817" fmla="*/ 395400 w 539684"/>
                  <a:gd name="connsiteY76-5818" fmla="*/ 34872 h 492336"/>
                  <a:gd name="connsiteX77-5819" fmla="*/ 404717 w 539684"/>
                  <a:gd name="connsiteY77-5820" fmla="*/ 36123 h 492336"/>
                  <a:gd name="connsiteX78-5821" fmla="*/ 409210 w 539684"/>
                  <a:gd name="connsiteY78-5822" fmla="*/ 52806 h 492336"/>
                  <a:gd name="connsiteX79-5823" fmla="*/ 387782 w 539684"/>
                  <a:gd name="connsiteY79-5824" fmla="*/ 89968 h 492336"/>
                  <a:gd name="connsiteX80-5825" fmla="*/ 377068 w 539684"/>
                  <a:gd name="connsiteY80-5826" fmla="*/ 96181 h 492336"/>
                  <a:gd name="connsiteX81-5827" fmla="*/ 370963 w 539684"/>
                  <a:gd name="connsiteY81-5828" fmla="*/ 94455 h 492336"/>
                  <a:gd name="connsiteX82-5829" fmla="*/ 366470 w 539684"/>
                  <a:gd name="connsiteY82-5830" fmla="*/ 77772 h 492336"/>
                  <a:gd name="connsiteX83-5831" fmla="*/ 387898 w 539684"/>
                  <a:gd name="connsiteY83-5832" fmla="*/ 40610 h 492336"/>
                  <a:gd name="connsiteX84-5833" fmla="*/ 395400 w 539684"/>
                  <a:gd name="connsiteY84-5834" fmla="*/ 34872 h 492336"/>
                  <a:gd name="connsiteX85-5835" fmla="*/ 144269 w 539684"/>
                  <a:gd name="connsiteY85-5836" fmla="*/ 34872 h 492336"/>
                  <a:gd name="connsiteX86-5837" fmla="*/ 151671 w 539684"/>
                  <a:gd name="connsiteY86-5838" fmla="*/ 40610 h 492336"/>
                  <a:gd name="connsiteX87-5839" fmla="*/ 173214 w 539684"/>
                  <a:gd name="connsiteY87-5840" fmla="*/ 77772 h 492336"/>
                  <a:gd name="connsiteX88-5841" fmla="*/ 168721 w 539684"/>
                  <a:gd name="connsiteY88-5842" fmla="*/ 94455 h 492336"/>
                  <a:gd name="connsiteX89-5843" fmla="*/ 162500 w 539684"/>
                  <a:gd name="connsiteY89-5844" fmla="*/ 96181 h 492336"/>
                  <a:gd name="connsiteX90-5845" fmla="*/ 151902 w 539684"/>
                  <a:gd name="connsiteY90-5846" fmla="*/ 89968 h 492336"/>
                  <a:gd name="connsiteX91-5847" fmla="*/ 130474 w 539684"/>
                  <a:gd name="connsiteY91-5848" fmla="*/ 52806 h 492336"/>
                  <a:gd name="connsiteX92-5849" fmla="*/ 134967 w 539684"/>
                  <a:gd name="connsiteY92-5850" fmla="*/ 36123 h 492336"/>
                  <a:gd name="connsiteX93-5851" fmla="*/ 144269 w 539684"/>
                  <a:gd name="connsiteY93-5852" fmla="*/ 34872 h 492336"/>
                  <a:gd name="connsiteX94-5853" fmla="*/ 269785 w 539684"/>
                  <a:gd name="connsiteY94-5854" fmla="*/ 0 h 492336"/>
                  <a:gd name="connsiteX95-5855" fmla="*/ 282121 w 539684"/>
                  <a:gd name="connsiteY95-5856" fmla="*/ 12318 h 492336"/>
                  <a:gd name="connsiteX96-5857" fmla="*/ 282121 w 539684"/>
                  <a:gd name="connsiteY96-5858" fmla="*/ 55258 h 492336"/>
                  <a:gd name="connsiteX97-5859" fmla="*/ 269785 w 539684"/>
                  <a:gd name="connsiteY97-5860" fmla="*/ 67461 h 492336"/>
                  <a:gd name="connsiteX98-5861" fmla="*/ 257564 w 539684"/>
                  <a:gd name="connsiteY98-5862" fmla="*/ 55258 h 492336"/>
                  <a:gd name="connsiteX99-5863" fmla="*/ 257564 w 539684"/>
                  <a:gd name="connsiteY99-5864" fmla="*/ 12318 h 492336"/>
                  <a:gd name="connsiteX100-5865" fmla="*/ 269785 w 539684"/>
                  <a:gd name="connsiteY100-5866" fmla="*/ 0 h 492336"/>
                  <a:gd name="connsiteX0-5867" fmla="*/ 452459 w 539684"/>
                  <a:gd name="connsiteY0-5868" fmla="*/ 364695 h 492336"/>
                  <a:gd name="connsiteX1-5869" fmla="*/ 461766 w 539684"/>
                  <a:gd name="connsiteY1-5870" fmla="*/ 365904 h 492336"/>
                  <a:gd name="connsiteX2-5871" fmla="*/ 498990 w 539684"/>
                  <a:gd name="connsiteY2-5872" fmla="*/ 387430 h 492336"/>
                  <a:gd name="connsiteX3-5873" fmla="*/ 503485 w 539684"/>
                  <a:gd name="connsiteY3-5874" fmla="*/ 404122 h 492336"/>
                  <a:gd name="connsiteX4-5875" fmla="*/ 492882 w 539684"/>
                  <a:gd name="connsiteY4-5876" fmla="*/ 410338 h 492336"/>
                  <a:gd name="connsiteX5-5877" fmla="*/ 486659 w 539684"/>
                  <a:gd name="connsiteY5-5878" fmla="*/ 408612 h 492336"/>
                  <a:gd name="connsiteX6-5879" fmla="*/ 449550 w 539684"/>
                  <a:gd name="connsiteY6-5880" fmla="*/ 387200 h 492336"/>
                  <a:gd name="connsiteX7-5881" fmla="*/ 445055 w 539684"/>
                  <a:gd name="connsiteY7-5882" fmla="*/ 370393 h 492336"/>
                  <a:gd name="connsiteX8-5883" fmla="*/ 452459 w 539684"/>
                  <a:gd name="connsiteY8-5884" fmla="*/ 364695 h 492336"/>
                  <a:gd name="connsiteX9-5885" fmla="*/ 87225 w 539684"/>
                  <a:gd name="connsiteY9-5886" fmla="*/ 364695 h 492336"/>
                  <a:gd name="connsiteX10-5887" fmla="*/ 94629 w 539684"/>
                  <a:gd name="connsiteY10-5888" fmla="*/ 370393 h 492336"/>
                  <a:gd name="connsiteX11-5889" fmla="*/ 90134 w 539684"/>
                  <a:gd name="connsiteY11-5890" fmla="*/ 387200 h 492336"/>
                  <a:gd name="connsiteX12-5891" fmla="*/ 52910 w 539684"/>
                  <a:gd name="connsiteY12-5892" fmla="*/ 408612 h 492336"/>
                  <a:gd name="connsiteX13-5893" fmla="*/ 46802 w 539684"/>
                  <a:gd name="connsiteY13-5894" fmla="*/ 410338 h 492336"/>
                  <a:gd name="connsiteX14-5895" fmla="*/ 36199 w 539684"/>
                  <a:gd name="connsiteY14-5896" fmla="*/ 404122 h 492336"/>
                  <a:gd name="connsiteX15-5897" fmla="*/ 40694 w 539684"/>
                  <a:gd name="connsiteY15-5898" fmla="*/ 387430 h 492336"/>
                  <a:gd name="connsiteX16-5899" fmla="*/ 77918 w 539684"/>
                  <a:gd name="connsiteY16-5900" fmla="*/ 365904 h 492336"/>
                  <a:gd name="connsiteX17-5901" fmla="*/ 87225 w 539684"/>
                  <a:gd name="connsiteY17-5902" fmla="*/ 364695 h 492336"/>
                  <a:gd name="connsiteX18-5903" fmla="*/ 484369 w 539684"/>
                  <a:gd name="connsiteY18-5904" fmla="*/ 257141 h 492336"/>
                  <a:gd name="connsiteX19-5905" fmla="*/ 527353 w 539684"/>
                  <a:gd name="connsiteY19-5906" fmla="*/ 257141 h 492336"/>
                  <a:gd name="connsiteX20-5907" fmla="*/ 539684 w 539684"/>
                  <a:gd name="connsiteY20-5908" fmla="*/ 269477 h 492336"/>
                  <a:gd name="connsiteX21-5909" fmla="*/ 527353 w 539684"/>
                  <a:gd name="connsiteY21-5910" fmla="*/ 281698 h 492336"/>
                  <a:gd name="connsiteX22-5911" fmla="*/ 484369 w 539684"/>
                  <a:gd name="connsiteY22-5912" fmla="*/ 281698 h 492336"/>
                  <a:gd name="connsiteX23-5913" fmla="*/ 472153 w 539684"/>
                  <a:gd name="connsiteY23-5914" fmla="*/ 269477 h 492336"/>
                  <a:gd name="connsiteX24-5915" fmla="*/ 484369 w 539684"/>
                  <a:gd name="connsiteY24-5916" fmla="*/ 257141 h 492336"/>
                  <a:gd name="connsiteX25-5917" fmla="*/ 12331 w 539684"/>
                  <a:gd name="connsiteY25-5918" fmla="*/ 257141 h 492336"/>
                  <a:gd name="connsiteX26-5919" fmla="*/ 55200 w 539684"/>
                  <a:gd name="connsiteY26-5920" fmla="*/ 257141 h 492336"/>
                  <a:gd name="connsiteX27-5921" fmla="*/ 67531 w 539684"/>
                  <a:gd name="connsiteY27-5922" fmla="*/ 269477 h 492336"/>
                  <a:gd name="connsiteX28-5923" fmla="*/ 55200 w 539684"/>
                  <a:gd name="connsiteY28-5924" fmla="*/ 281698 h 492336"/>
                  <a:gd name="connsiteX29-5925" fmla="*/ 12331 w 539684"/>
                  <a:gd name="connsiteY29-5926" fmla="*/ 281698 h 492336"/>
                  <a:gd name="connsiteX30-5927" fmla="*/ 0 w 539684"/>
                  <a:gd name="connsiteY30-5928" fmla="*/ 269477 h 492336"/>
                  <a:gd name="connsiteX31-5929" fmla="*/ 12331 w 539684"/>
                  <a:gd name="connsiteY31-5930" fmla="*/ 257141 h 492336"/>
                  <a:gd name="connsiteX32-5931" fmla="*/ 496023 w 539684"/>
                  <a:gd name="connsiteY32-5932" fmla="*/ 129008 h 492336"/>
                  <a:gd name="connsiteX33-5933" fmla="*/ 503485 w 539684"/>
                  <a:gd name="connsiteY33-5934" fmla="*/ 134749 h 492336"/>
                  <a:gd name="connsiteX34-5935" fmla="*/ 498990 w 539684"/>
                  <a:gd name="connsiteY34-5936" fmla="*/ 151441 h 492336"/>
                  <a:gd name="connsiteX35-5937" fmla="*/ 461766 w 539684"/>
                  <a:gd name="connsiteY35-5938" fmla="*/ 172968 h 492336"/>
                  <a:gd name="connsiteX36-5939" fmla="*/ 455658 w 539684"/>
                  <a:gd name="connsiteY36-5940" fmla="*/ 174579 h 492336"/>
                  <a:gd name="connsiteX37-5941" fmla="*/ 445055 w 539684"/>
                  <a:gd name="connsiteY37-5942" fmla="*/ 168478 h 492336"/>
                  <a:gd name="connsiteX38-5943" fmla="*/ 449550 w 539684"/>
                  <a:gd name="connsiteY38-5944" fmla="*/ 151671 h 492336"/>
                  <a:gd name="connsiteX39-5945" fmla="*/ 486659 w 539684"/>
                  <a:gd name="connsiteY39-5946" fmla="*/ 130260 h 492336"/>
                  <a:gd name="connsiteX40-5947" fmla="*/ 496023 w 539684"/>
                  <a:gd name="connsiteY40-5948" fmla="*/ 129008 h 492336"/>
                  <a:gd name="connsiteX41-5949" fmla="*/ 43604 w 539684"/>
                  <a:gd name="connsiteY41-5950" fmla="*/ 129008 h 492336"/>
                  <a:gd name="connsiteX42-5951" fmla="*/ 52910 w 539684"/>
                  <a:gd name="connsiteY42-5952" fmla="*/ 130260 h 492336"/>
                  <a:gd name="connsiteX43-5953" fmla="*/ 90134 w 539684"/>
                  <a:gd name="connsiteY43-5954" fmla="*/ 151671 h 492336"/>
                  <a:gd name="connsiteX44-5955" fmla="*/ 94629 w 539684"/>
                  <a:gd name="connsiteY44-5956" fmla="*/ 168478 h 492336"/>
                  <a:gd name="connsiteX45-5957" fmla="*/ 84026 w 539684"/>
                  <a:gd name="connsiteY45-5958" fmla="*/ 174579 h 492336"/>
                  <a:gd name="connsiteX46-5959" fmla="*/ 77918 w 539684"/>
                  <a:gd name="connsiteY46-5960" fmla="*/ 172968 h 492336"/>
                  <a:gd name="connsiteX47-5961" fmla="*/ 40694 w 539684"/>
                  <a:gd name="connsiteY47-5962" fmla="*/ 151441 h 492336"/>
                  <a:gd name="connsiteX48-5963" fmla="*/ 36199 w 539684"/>
                  <a:gd name="connsiteY48-5964" fmla="*/ 134749 h 492336"/>
                  <a:gd name="connsiteX49-5965" fmla="*/ 43604 w 539684"/>
                  <a:gd name="connsiteY49-5966" fmla="*/ 129008 h 492336"/>
                  <a:gd name="connsiteX50-5967" fmla="*/ 267591 w 539684"/>
                  <a:gd name="connsiteY50-5968" fmla="*/ 115653 h 492336"/>
                  <a:gd name="connsiteX51-5969" fmla="*/ 425015 w 539684"/>
                  <a:gd name="connsiteY51-5970" fmla="*/ 270629 h 492336"/>
                  <a:gd name="connsiteX52-5971" fmla="*/ 409572 w 539684"/>
                  <a:gd name="connsiteY52-5972" fmla="*/ 338165 h 492336"/>
                  <a:gd name="connsiteX53-5973" fmla="*/ 365434 w 539684"/>
                  <a:gd name="connsiteY53-5974" fmla="*/ 488539 h 492336"/>
                  <a:gd name="connsiteX54-5975" fmla="*/ 365434 w 539684"/>
                  <a:gd name="connsiteY54-5976" fmla="*/ 492336 h 492336"/>
                  <a:gd name="connsiteX55-5977" fmla="*/ 334318 w 539684"/>
                  <a:gd name="connsiteY55-5978" fmla="*/ 492336 h 492336"/>
                  <a:gd name="connsiteX56-5979" fmla="*/ 334318 w 539684"/>
                  <a:gd name="connsiteY56-5980" fmla="*/ 387293 h 492336"/>
                  <a:gd name="connsiteX57-5981" fmla="*/ 334202 w 539684"/>
                  <a:gd name="connsiteY57-5982" fmla="*/ 383151 h 492336"/>
                  <a:gd name="connsiteX58-5983" fmla="*/ 349530 w 539684"/>
                  <a:gd name="connsiteY58-5984" fmla="*/ 274541 h 492336"/>
                  <a:gd name="connsiteX59-5985" fmla="*/ 346418 w 539684"/>
                  <a:gd name="connsiteY59-5986" fmla="*/ 264531 h 492336"/>
                  <a:gd name="connsiteX60-5987" fmla="*/ 329016 w 539684"/>
                  <a:gd name="connsiteY60-5988" fmla="*/ 263726 h 492336"/>
                  <a:gd name="connsiteX61-5989" fmla="*/ 301358 w 539684"/>
                  <a:gd name="connsiteY61-5990" fmla="*/ 289268 h 492336"/>
                  <a:gd name="connsiteX62-5991" fmla="*/ 278885 w 539684"/>
                  <a:gd name="connsiteY62-5992" fmla="*/ 264531 h 492336"/>
                  <a:gd name="connsiteX63-5993" fmla="*/ 269781 w 539684"/>
                  <a:gd name="connsiteY63-5994" fmla="*/ 260505 h 492336"/>
                  <a:gd name="connsiteX64-5995" fmla="*/ 260676 w 539684"/>
                  <a:gd name="connsiteY64-5996" fmla="*/ 264531 h 492336"/>
                  <a:gd name="connsiteX65-5997" fmla="*/ 238319 w 539684"/>
                  <a:gd name="connsiteY65-5998" fmla="*/ 289268 h 492336"/>
                  <a:gd name="connsiteX66-5999" fmla="*/ 210660 w 539684"/>
                  <a:gd name="connsiteY66-6000" fmla="*/ 263841 h 492336"/>
                  <a:gd name="connsiteX67-6001" fmla="*/ 200519 w 539684"/>
                  <a:gd name="connsiteY67-6002" fmla="*/ 260620 h 492336"/>
                  <a:gd name="connsiteX68-6003" fmla="*/ 190032 w 539684"/>
                  <a:gd name="connsiteY68-6004" fmla="*/ 274541 h 492336"/>
                  <a:gd name="connsiteX69-6005" fmla="*/ 205359 w 539684"/>
                  <a:gd name="connsiteY69-6006" fmla="*/ 492336 h 492336"/>
                  <a:gd name="connsiteX70-6007" fmla="*/ 174243 w 539684"/>
                  <a:gd name="connsiteY70-6008" fmla="*/ 492336 h 492336"/>
                  <a:gd name="connsiteX71-6009" fmla="*/ 174243 w 539684"/>
                  <a:gd name="connsiteY71-6010" fmla="*/ 489230 h 492336"/>
                  <a:gd name="connsiteX72-6011" fmla="*/ 131257 w 539684"/>
                  <a:gd name="connsiteY72-6012" fmla="*/ 340466 h 492336"/>
                  <a:gd name="connsiteX73-6013" fmla="*/ 114662 w 539684"/>
                  <a:gd name="connsiteY73-6014" fmla="*/ 271089 h 492336"/>
                  <a:gd name="connsiteX74-6015" fmla="*/ 267591 w 539684"/>
                  <a:gd name="connsiteY74-6016" fmla="*/ 115653 h 492336"/>
                  <a:gd name="connsiteX75-6017" fmla="*/ 395400 w 539684"/>
                  <a:gd name="connsiteY75-6018" fmla="*/ 34872 h 492336"/>
                  <a:gd name="connsiteX76-6019" fmla="*/ 404717 w 539684"/>
                  <a:gd name="connsiteY76-6020" fmla="*/ 36123 h 492336"/>
                  <a:gd name="connsiteX77-6021" fmla="*/ 409210 w 539684"/>
                  <a:gd name="connsiteY77-6022" fmla="*/ 52806 h 492336"/>
                  <a:gd name="connsiteX78-6023" fmla="*/ 387782 w 539684"/>
                  <a:gd name="connsiteY78-6024" fmla="*/ 89968 h 492336"/>
                  <a:gd name="connsiteX79-6025" fmla="*/ 377068 w 539684"/>
                  <a:gd name="connsiteY79-6026" fmla="*/ 96181 h 492336"/>
                  <a:gd name="connsiteX80-6027" fmla="*/ 370963 w 539684"/>
                  <a:gd name="connsiteY80-6028" fmla="*/ 94455 h 492336"/>
                  <a:gd name="connsiteX81-6029" fmla="*/ 366470 w 539684"/>
                  <a:gd name="connsiteY81-6030" fmla="*/ 77772 h 492336"/>
                  <a:gd name="connsiteX82-6031" fmla="*/ 387898 w 539684"/>
                  <a:gd name="connsiteY82-6032" fmla="*/ 40610 h 492336"/>
                  <a:gd name="connsiteX83-6033" fmla="*/ 395400 w 539684"/>
                  <a:gd name="connsiteY83-6034" fmla="*/ 34872 h 492336"/>
                  <a:gd name="connsiteX84-6035" fmla="*/ 144269 w 539684"/>
                  <a:gd name="connsiteY84-6036" fmla="*/ 34872 h 492336"/>
                  <a:gd name="connsiteX85-6037" fmla="*/ 151671 w 539684"/>
                  <a:gd name="connsiteY85-6038" fmla="*/ 40610 h 492336"/>
                  <a:gd name="connsiteX86-6039" fmla="*/ 173214 w 539684"/>
                  <a:gd name="connsiteY86-6040" fmla="*/ 77772 h 492336"/>
                  <a:gd name="connsiteX87-6041" fmla="*/ 168721 w 539684"/>
                  <a:gd name="connsiteY87-6042" fmla="*/ 94455 h 492336"/>
                  <a:gd name="connsiteX88-6043" fmla="*/ 162500 w 539684"/>
                  <a:gd name="connsiteY88-6044" fmla="*/ 96181 h 492336"/>
                  <a:gd name="connsiteX89-6045" fmla="*/ 151902 w 539684"/>
                  <a:gd name="connsiteY89-6046" fmla="*/ 89968 h 492336"/>
                  <a:gd name="connsiteX90-6047" fmla="*/ 130474 w 539684"/>
                  <a:gd name="connsiteY90-6048" fmla="*/ 52806 h 492336"/>
                  <a:gd name="connsiteX91-6049" fmla="*/ 134967 w 539684"/>
                  <a:gd name="connsiteY91-6050" fmla="*/ 36123 h 492336"/>
                  <a:gd name="connsiteX92-6051" fmla="*/ 144269 w 539684"/>
                  <a:gd name="connsiteY92-6052" fmla="*/ 34872 h 492336"/>
                  <a:gd name="connsiteX93-6053" fmla="*/ 269785 w 539684"/>
                  <a:gd name="connsiteY93-6054" fmla="*/ 0 h 492336"/>
                  <a:gd name="connsiteX94-6055" fmla="*/ 282121 w 539684"/>
                  <a:gd name="connsiteY94-6056" fmla="*/ 12318 h 492336"/>
                  <a:gd name="connsiteX95-6057" fmla="*/ 282121 w 539684"/>
                  <a:gd name="connsiteY95-6058" fmla="*/ 55258 h 492336"/>
                  <a:gd name="connsiteX96-6059" fmla="*/ 269785 w 539684"/>
                  <a:gd name="connsiteY96-6060" fmla="*/ 67461 h 492336"/>
                  <a:gd name="connsiteX97-6061" fmla="*/ 257564 w 539684"/>
                  <a:gd name="connsiteY97-6062" fmla="*/ 55258 h 492336"/>
                  <a:gd name="connsiteX98-6063" fmla="*/ 257564 w 539684"/>
                  <a:gd name="connsiteY98-6064" fmla="*/ 12318 h 492336"/>
                  <a:gd name="connsiteX99-6065" fmla="*/ 269785 w 539684"/>
                  <a:gd name="connsiteY99-6066" fmla="*/ 0 h 492336"/>
                  <a:gd name="connsiteX0-6067" fmla="*/ 452459 w 539684"/>
                  <a:gd name="connsiteY0-6068" fmla="*/ 364695 h 492336"/>
                  <a:gd name="connsiteX1-6069" fmla="*/ 461766 w 539684"/>
                  <a:gd name="connsiteY1-6070" fmla="*/ 365904 h 492336"/>
                  <a:gd name="connsiteX2-6071" fmla="*/ 498990 w 539684"/>
                  <a:gd name="connsiteY2-6072" fmla="*/ 387430 h 492336"/>
                  <a:gd name="connsiteX3-6073" fmla="*/ 503485 w 539684"/>
                  <a:gd name="connsiteY3-6074" fmla="*/ 404122 h 492336"/>
                  <a:gd name="connsiteX4-6075" fmla="*/ 492882 w 539684"/>
                  <a:gd name="connsiteY4-6076" fmla="*/ 410338 h 492336"/>
                  <a:gd name="connsiteX5-6077" fmla="*/ 486659 w 539684"/>
                  <a:gd name="connsiteY5-6078" fmla="*/ 408612 h 492336"/>
                  <a:gd name="connsiteX6-6079" fmla="*/ 449550 w 539684"/>
                  <a:gd name="connsiteY6-6080" fmla="*/ 387200 h 492336"/>
                  <a:gd name="connsiteX7-6081" fmla="*/ 445055 w 539684"/>
                  <a:gd name="connsiteY7-6082" fmla="*/ 370393 h 492336"/>
                  <a:gd name="connsiteX8-6083" fmla="*/ 452459 w 539684"/>
                  <a:gd name="connsiteY8-6084" fmla="*/ 364695 h 492336"/>
                  <a:gd name="connsiteX9-6085" fmla="*/ 87225 w 539684"/>
                  <a:gd name="connsiteY9-6086" fmla="*/ 364695 h 492336"/>
                  <a:gd name="connsiteX10-6087" fmla="*/ 94629 w 539684"/>
                  <a:gd name="connsiteY10-6088" fmla="*/ 370393 h 492336"/>
                  <a:gd name="connsiteX11-6089" fmla="*/ 90134 w 539684"/>
                  <a:gd name="connsiteY11-6090" fmla="*/ 387200 h 492336"/>
                  <a:gd name="connsiteX12-6091" fmla="*/ 52910 w 539684"/>
                  <a:gd name="connsiteY12-6092" fmla="*/ 408612 h 492336"/>
                  <a:gd name="connsiteX13-6093" fmla="*/ 46802 w 539684"/>
                  <a:gd name="connsiteY13-6094" fmla="*/ 410338 h 492336"/>
                  <a:gd name="connsiteX14-6095" fmla="*/ 36199 w 539684"/>
                  <a:gd name="connsiteY14-6096" fmla="*/ 404122 h 492336"/>
                  <a:gd name="connsiteX15-6097" fmla="*/ 40694 w 539684"/>
                  <a:gd name="connsiteY15-6098" fmla="*/ 387430 h 492336"/>
                  <a:gd name="connsiteX16-6099" fmla="*/ 77918 w 539684"/>
                  <a:gd name="connsiteY16-6100" fmla="*/ 365904 h 492336"/>
                  <a:gd name="connsiteX17-6101" fmla="*/ 87225 w 539684"/>
                  <a:gd name="connsiteY17-6102" fmla="*/ 364695 h 492336"/>
                  <a:gd name="connsiteX18-6103" fmla="*/ 484369 w 539684"/>
                  <a:gd name="connsiteY18-6104" fmla="*/ 257141 h 492336"/>
                  <a:gd name="connsiteX19-6105" fmla="*/ 527353 w 539684"/>
                  <a:gd name="connsiteY19-6106" fmla="*/ 257141 h 492336"/>
                  <a:gd name="connsiteX20-6107" fmla="*/ 539684 w 539684"/>
                  <a:gd name="connsiteY20-6108" fmla="*/ 269477 h 492336"/>
                  <a:gd name="connsiteX21-6109" fmla="*/ 527353 w 539684"/>
                  <a:gd name="connsiteY21-6110" fmla="*/ 281698 h 492336"/>
                  <a:gd name="connsiteX22-6111" fmla="*/ 484369 w 539684"/>
                  <a:gd name="connsiteY22-6112" fmla="*/ 281698 h 492336"/>
                  <a:gd name="connsiteX23-6113" fmla="*/ 472153 w 539684"/>
                  <a:gd name="connsiteY23-6114" fmla="*/ 269477 h 492336"/>
                  <a:gd name="connsiteX24-6115" fmla="*/ 484369 w 539684"/>
                  <a:gd name="connsiteY24-6116" fmla="*/ 257141 h 492336"/>
                  <a:gd name="connsiteX25-6117" fmla="*/ 12331 w 539684"/>
                  <a:gd name="connsiteY25-6118" fmla="*/ 257141 h 492336"/>
                  <a:gd name="connsiteX26-6119" fmla="*/ 55200 w 539684"/>
                  <a:gd name="connsiteY26-6120" fmla="*/ 257141 h 492336"/>
                  <a:gd name="connsiteX27-6121" fmla="*/ 67531 w 539684"/>
                  <a:gd name="connsiteY27-6122" fmla="*/ 269477 h 492336"/>
                  <a:gd name="connsiteX28-6123" fmla="*/ 55200 w 539684"/>
                  <a:gd name="connsiteY28-6124" fmla="*/ 281698 h 492336"/>
                  <a:gd name="connsiteX29-6125" fmla="*/ 12331 w 539684"/>
                  <a:gd name="connsiteY29-6126" fmla="*/ 281698 h 492336"/>
                  <a:gd name="connsiteX30-6127" fmla="*/ 0 w 539684"/>
                  <a:gd name="connsiteY30-6128" fmla="*/ 269477 h 492336"/>
                  <a:gd name="connsiteX31-6129" fmla="*/ 12331 w 539684"/>
                  <a:gd name="connsiteY31-6130" fmla="*/ 257141 h 492336"/>
                  <a:gd name="connsiteX32-6131" fmla="*/ 496023 w 539684"/>
                  <a:gd name="connsiteY32-6132" fmla="*/ 129008 h 492336"/>
                  <a:gd name="connsiteX33-6133" fmla="*/ 503485 w 539684"/>
                  <a:gd name="connsiteY33-6134" fmla="*/ 134749 h 492336"/>
                  <a:gd name="connsiteX34-6135" fmla="*/ 498990 w 539684"/>
                  <a:gd name="connsiteY34-6136" fmla="*/ 151441 h 492336"/>
                  <a:gd name="connsiteX35-6137" fmla="*/ 461766 w 539684"/>
                  <a:gd name="connsiteY35-6138" fmla="*/ 172968 h 492336"/>
                  <a:gd name="connsiteX36-6139" fmla="*/ 455658 w 539684"/>
                  <a:gd name="connsiteY36-6140" fmla="*/ 174579 h 492336"/>
                  <a:gd name="connsiteX37-6141" fmla="*/ 445055 w 539684"/>
                  <a:gd name="connsiteY37-6142" fmla="*/ 168478 h 492336"/>
                  <a:gd name="connsiteX38-6143" fmla="*/ 449550 w 539684"/>
                  <a:gd name="connsiteY38-6144" fmla="*/ 151671 h 492336"/>
                  <a:gd name="connsiteX39-6145" fmla="*/ 486659 w 539684"/>
                  <a:gd name="connsiteY39-6146" fmla="*/ 130260 h 492336"/>
                  <a:gd name="connsiteX40-6147" fmla="*/ 496023 w 539684"/>
                  <a:gd name="connsiteY40-6148" fmla="*/ 129008 h 492336"/>
                  <a:gd name="connsiteX41-6149" fmla="*/ 43604 w 539684"/>
                  <a:gd name="connsiteY41-6150" fmla="*/ 129008 h 492336"/>
                  <a:gd name="connsiteX42-6151" fmla="*/ 52910 w 539684"/>
                  <a:gd name="connsiteY42-6152" fmla="*/ 130260 h 492336"/>
                  <a:gd name="connsiteX43-6153" fmla="*/ 90134 w 539684"/>
                  <a:gd name="connsiteY43-6154" fmla="*/ 151671 h 492336"/>
                  <a:gd name="connsiteX44-6155" fmla="*/ 94629 w 539684"/>
                  <a:gd name="connsiteY44-6156" fmla="*/ 168478 h 492336"/>
                  <a:gd name="connsiteX45-6157" fmla="*/ 84026 w 539684"/>
                  <a:gd name="connsiteY45-6158" fmla="*/ 174579 h 492336"/>
                  <a:gd name="connsiteX46-6159" fmla="*/ 77918 w 539684"/>
                  <a:gd name="connsiteY46-6160" fmla="*/ 172968 h 492336"/>
                  <a:gd name="connsiteX47-6161" fmla="*/ 40694 w 539684"/>
                  <a:gd name="connsiteY47-6162" fmla="*/ 151441 h 492336"/>
                  <a:gd name="connsiteX48-6163" fmla="*/ 36199 w 539684"/>
                  <a:gd name="connsiteY48-6164" fmla="*/ 134749 h 492336"/>
                  <a:gd name="connsiteX49-6165" fmla="*/ 43604 w 539684"/>
                  <a:gd name="connsiteY49-6166" fmla="*/ 129008 h 492336"/>
                  <a:gd name="connsiteX50-6167" fmla="*/ 267591 w 539684"/>
                  <a:gd name="connsiteY50-6168" fmla="*/ 115653 h 492336"/>
                  <a:gd name="connsiteX51-6169" fmla="*/ 425015 w 539684"/>
                  <a:gd name="connsiteY51-6170" fmla="*/ 270629 h 492336"/>
                  <a:gd name="connsiteX52-6171" fmla="*/ 409572 w 539684"/>
                  <a:gd name="connsiteY52-6172" fmla="*/ 338165 h 492336"/>
                  <a:gd name="connsiteX53-6173" fmla="*/ 365434 w 539684"/>
                  <a:gd name="connsiteY53-6174" fmla="*/ 488539 h 492336"/>
                  <a:gd name="connsiteX54-6175" fmla="*/ 365434 w 539684"/>
                  <a:gd name="connsiteY54-6176" fmla="*/ 492336 h 492336"/>
                  <a:gd name="connsiteX55-6177" fmla="*/ 334318 w 539684"/>
                  <a:gd name="connsiteY55-6178" fmla="*/ 492336 h 492336"/>
                  <a:gd name="connsiteX56-6179" fmla="*/ 334318 w 539684"/>
                  <a:gd name="connsiteY56-6180" fmla="*/ 387293 h 492336"/>
                  <a:gd name="connsiteX57-6181" fmla="*/ 334202 w 539684"/>
                  <a:gd name="connsiteY57-6182" fmla="*/ 383151 h 492336"/>
                  <a:gd name="connsiteX58-6183" fmla="*/ 349530 w 539684"/>
                  <a:gd name="connsiteY58-6184" fmla="*/ 274541 h 492336"/>
                  <a:gd name="connsiteX59-6185" fmla="*/ 346418 w 539684"/>
                  <a:gd name="connsiteY59-6186" fmla="*/ 264531 h 492336"/>
                  <a:gd name="connsiteX60-6187" fmla="*/ 329016 w 539684"/>
                  <a:gd name="connsiteY60-6188" fmla="*/ 263726 h 492336"/>
                  <a:gd name="connsiteX61-6189" fmla="*/ 301358 w 539684"/>
                  <a:gd name="connsiteY61-6190" fmla="*/ 289268 h 492336"/>
                  <a:gd name="connsiteX62-6191" fmla="*/ 278885 w 539684"/>
                  <a:gd name="connsiteY62-6192" fmla="*/ 264531 h 492336"/>
                  <a:gd name="connsiteX63-6193" fmla="*/ 269781 w 539684"/>
                  <a:gd name="connsiteY63-6194" fmla="*/ 260505 h 492336"/>
                  <a:gd name="connsiteX64-6195" fmla="*/ 260676 w 539684"/>
                  <a:gd name="connsiteY64-6196" fmla="*/ 264531 h 492336"/>
                  <a:gd name="connsiteX65-6197" fmla="*/ 238319 w 539684"/>
                  <a:gd name="connsiteY65-6198" fmla="*/ 289268 h 492336"/>
                  <a:gd name="connsiteX66-6199" fmla="*/ 210660 w 539684"/>
                  <a:gd name="connsiteY66-6200" fmla="*/ 263841 h 492336"/>
                  <a:gd name="connsiteX67-6201" fmla="*/ 200519 w 539684"/>
                  <a:gd name="connsiteY67-6202" fmla="*/ 260620 h 492336"/>
                  <a:gd name="connsiteX68-6203" fmla="*/ 205359 w 539684"/>
                  <a:gd name="connsiteY68-6204" fmla="*/ 492336 h 492336"/>
                  <a:gd name="connsiteX69-6205" fmla="*/ 174243 w 539684"/>
                  <a:gd name="connsiteY69-6206" fmla="*/ 492336 h 492336"/>
                  <a:gd name="connsiteX70-6207" fmla="*/ 174243 w 539684"/>
                  <a:gd name="connsiteY70-6208" fmla="*/ 489230 h 492336"/>
                  <a:gd name="connsiteX71-6209" fmla="*/ 131257 w 539684"/>
                  <a:gd name="connsiteY71-6210" fmla="*/ 340466 h 492336"/>
                  <a:gd name="connsiteX72-6211" fmla="*/ 114662 w 539684"/>
                  <a:gd name="connsiteY72-6212" fmla="*/ 271089 h 492336"/>
                  <a:gd name="connsiteX73-6213" fmla="*/ 267591 w 539684"/>
                  <a:gd name="connsiteY73-6214" fmla="*/ 115653 h 492336"/>
                  <a:gd name="connsiteX74-6215" fmla="*/ 395400 w 539684"/>
                  <a:gd name="connsiteY74-6216" fmla="*/ 34872 h 492336"/>
                  <a:gd name="connsiteX75-6217" fmla="*/ 404717 w 539684"/>
                  <a:gd name="connsiteY75-6218" fmla="*/ 36123 h 492336"/>
                  <a:gd name="connsiteX76-6219" fmla="*/ 409210 w 539684"/>
                  <a:gd name="connsiteY76-6220" fmla="*/ 52806 h 492336"/>
                  <a:gd name="connsiteX77-6221" fmla="*/ 387782 w 539684"/>
                  <a:gd name="connsiteY77-6222" fmla="*/ 89968 h 492336"/>
                  <a:gd name="connsiteX78-6223" fmla="*/ 377068 w 539684"/>
                  <a:gd name="connsiteY78-6224" fmla="*/ 96181 h 492336"/>
                  <a:gd name="connsiteX79-6225" fmla="*/ 370963 w 539684"/>
                  <a:gd name="connsiteY79-6226" fmla="*/ 94455 h 492336"/>
                  <a:gd name="connsiteX80-6227" fmla="*/ 366470 w 539684"/>
                  <a:gd name="connsiteY80-6228" fmla="*/ 77772 h 492336"/>
                  <a:gd name="connsiteX81-6229" fmla="*/ 387898 w 539684"/>
                  <a:gd name="connsiteY81-6230" fmla="*/ 40610 h 492336"/>
                  <a:gd name="connsiteX82-6231" fmla="*/ 395400 w 539684"/>
                  <a:gd name="connsiteY82-6232" fmla="*/ 34872 h 492336"/>
                  <a:gd name="connsiteX83-6233" fmla="*/ 144269 w 539684"/>
                  <a:gd name="connsiteY83-6234" fmla="*/ 34872 h 492336"/>
                  <a:gd name="connsiteX84-6235" fmla="*/ 151671 w 539684"/>
                  <a:gd name="connsiteY84-6236" fmla="*/ 40610 h 492336"/>
                  <a:gd name="connsiteX85-6237" fmla="*/ 173214 w 539684"/>
                  <a:gd name="connsiteY85-6238" fmla="*/ 77772 h 492336"/>
                  <a:gd name="connsiteX86-6239" fmla="*/ 168721 w 539684"/>
                  <a:gd name="connsiteY86-6240" fmla="*/ 94455 h 492336"/>
                  <a:gd name="connsiteX87-6241" fmla="*/ 162500 w 539684"/>
                  <a:gd name="connsiteY87-6242" fmla="*/ 96181 h 492336"/>
                  <a:gd name="connsiteX88-6243" fmla="*/ 151902 w 539684"/>
                  <a:gd name="connsiteY88-6244" fmla="*/ 89968 h 492336"/>
                  <a:gd name="connsiteX89-6245" fmla="*/ 130474 w 539684"/>
                  <a:gd name="connsiteY89-6246" fmla="*/ 52806 h 492336"/>
                  <a:gd name="connsiteX90-6247" fmla="*/ 134967 w 539684"/>
                  <a:gd name="connsiteY90-6248" fmla="*/ 36123 h 492336"/>
                  <a:gd name="connsiteX91-6249" fmla="*/ 144269 w 539684"/>
                  <a:gd name="connsiteY91-6250" fmla="*/ 34872 h 492336"/>
                  <a:gd name="connsiteX92-6251" fmla="*/ 269785 w 539684"/>
                  <a:gd name="connsiteY92-6252" fmla="*/ 0 h 492336"/>
                  <a:gd name="connsiteX93-6253" fmla="*/ 282121 w 539684"/>
                  <a:gd name="connsiteY93-6254" fmla="*/ 12318 h 492336"/>
                  <a:gd name="connsiteX94-6255" fmla="*/ 282121 w 539684"/>
                  <a:gd name="connsiteY94-6256" fmla="*/ 55258 h 492336"/>
                  <a:gd name="connsiteX95-6257" fmla="*/ 269785 w 539684"/>
                  <a:gd name="connsiteY95-6258" fmla="*/ 67461 h 492336"/>
                  <a:gd name="connsiteX96-6259" fmla="*/ 257564 w 539684"/>
                  <a:gd name="connsiteY96-6260" fmla="*/ 55258 h 492336"/>
                  <a:gd name="connsiteX97-6261" fmla="*/ 257564 w 539684"/>
                  <a:gd name="connsiteY97-6262" fmla="*/ 12318 h 492336"/>
                  <a:gd name="connsiteX98-6263" fmla="*/ 269785 w 539684"/>
                  <a:gd name="connsiteY98-6264" fmla="*/ 0 h 492336"/>
                  <a:gd name="connsiteX0-6265" fmla="*/ 452459 w 539684"/>
                  <a:gd name="connsiteY0-6266" fmla="*/ 364695 h 492336"/>
                  <a:gd name="connsiteX1-6267" fmla="*/ 461766 w 539684"/>
                  <a:gd name="connsiteY1-6268" fmla="*/ 365904 h 492336"/>
                  <a:gd name="connsiteX2-6269" fmla="*/ 498990 w 539684"/>
                  <a:gd name="connsiteY2-6270" fmla="*/ 387430 h 492336"/>
                  <a:gd name="connsiteX3-6271" fmla="*/ 503485 w 539684"/>
                  <a:gd name="connsiteY3-6272" fmla="*/ 404122 h 492336"/>
                  <a:gd name="connsiteX4-6273" fmla="*/ 492882 w 539684"/>
                  <a:gd name="connsiteY4-6274" fmla="*/ 410338 h 492336"/>
                  <a:gd name="connsiteX5-6275" fmla="*/ 486659 w 539684"/>
                  <a:gd name="connsiteY5-6276" fmla="*/ 408612 h 492336"/>
                  <a:gd name="connsiteX6-6277" fmla="*/ 449550 w 539684"/>
                  <a:gd name="connsiteY6-6278" fmla="*/ 387200 h 492336"/>
                  <a:gd name="connsiteX7-6279" fmla="*/ 445055 w 539684"/>
                  <a:gd name="connsiteY7-6280" fmla="*/ 370393 h 492336"/>
                  <a:gd name="connsiteX8-6281" fmla="*/ 452459 w 539684"/>
                  <a:gd name="connsiteY8-6282" fmla="*/ 364695 h 492336"/>
                  <a:gd name="connsiteX9-6283" fmla="*/ 87225 w 539684"/>
                  <a:gd name="connsiteY9-6284" fmla="*/ 364695 h 492336"/>
                  <a:gd name="connsiteX10-6285" fmla="*/ 94629 w 539684"/>
                  <a:gd name="connsiteY10-6286" fmla="*/ 370393 h 492336"/>
                  <a:gd name="connsiteX11-6287" fmla="*/ 90134 w 539684"/>
                  <a:gd name="connsiteY11-6288" fmla="*/ 387200 h 492336"/>
                  <a:gd name="connsiteX12-6289" fmla="*/ 52910 w 539684"/>
                  <a:gd name="connsiteY12-6290" fmla="*/ 408612 h 492336"/>
                  <a:gd name="connsiteX13-6291" fmla="*/ 46802 w 539684"/>
                  <a:gd name="connsiteY13-6292" fmla="*/ 410338 h 492336"/>
                  <a:gd name="connsiteX14-6293" fmla="*/ 36199 w 539684"/>
                  <a:gd name="connsiteY14-6294" fmla="*/ 404122 h 492336"/>
                  <a:gd name="connsiteX15-6295" fmla="*/ 40694 w 539684"/>
                  <a:gd name="connsiteY15-6296" fmla="*/ 387430 h 492336"/>
                  <a:gd name="connsiteX16-6297" fmla="*/ 77918 w 539684"/>
                  <a:gd name="connsiteY16-6298" fmla="*/ 365904 h 492336"/>
                  <a:gd name="connsiteX17-6299" fmla="*/ 87225 w 539684"/>
                  <a:gd name="connsiteY17-6300" fmla="*/ 364695 h 492336"/>
                  <a:gd name="connsiteX18-6301" fmla="*/ 484369 w 539684"/>
                  <a:gd name="connsiteY18-6302" fmla="*/ 257141 h 492336"/>
                  <a:gd name="connsiteX19-6303" fmla="*/ 527353 w 539684"/>
                  <a:gd name="connsiteY19-6304" fmla="*/ 257141 h 492336"/>
                  <a:gd name="connsiteX20-6305" fmla="*/ 539684 w 539684"/>
                  <a:gd name="connsiteY20-6306" fmla="*/ 269477 h 492336"/>
                  <a:gd name="connsiteX21-6307" fmla="*/ 527353 w 539684"/>
                  <a:gd name="connsiteY21-6308" fmla="*/ 281698 h 492336"/>
                  <a:gd name="connsiteX22-6309" fmla="*/ 484369 w 539684"/>
                  <a:gd name="connsiteY22-6310" fmla="*/ 281698 h 492336"/>
                  <a:gd name="connsiteX23-6311" fmla="*/ 472153 w 539684"/>
                  <a:gd name="connsiteY23-6312" fmla="*/ 269477 h 492336"/>
                  <a:gd name="connsiteX24-6313" fmla="*/ 484369 w 539684"/>
                  <a:gd name="connsiteY24-6314" fmla="*/ 257141 h 492336"/>
                  <a:gd name="connsiteX25-6315" fmla="*/ 12331 w 539684"/>
                  <a:gd name="connsiteY25-6316" fmla="*/ 257141 h 492336"/>
                  <a:gd name="connsiteX26-6317" fmla="*/ 55200 w 539684"/>
                  <a:gd name="connsiteY26-6318" fmla="*/ 257141 h 492336"/>
                  <a:gd name="connsiteX27-6319" fmla="*/ 67531 w 539684"/>
                  <a:gd name="connsiteY27-6320" fmla="*/ 269477 h 492336"/>
                  <a:gd name="connsiteX28-6321" fmla="*/ 55200 w 539684"/>
                  <a:gd name="connsiteY28-6322" fmla="*/ 281698 h 492336"/>
                  <a:gd name="connsiteX29-6323" fmla="*/ 12331 w 539684"/>
                  <a:gd name="connsiteY29-6324" fmla="*/ 281698 h 492336"/>
                  <a:gd name="connsiteX30-6325" fmla="*/ 0 w 539684"/>
                  <a:gd name="connsiteY30-6326" fmla="*/ 269477 h 492336"/>
                  <a:gd name="connsiteX31-6327" fmla="*/ 12331 w 539684"/>
                  <a:gd name="connsiteY31-6328" fmla="*/ 257141 h 492336"/>
                  <a:gd name="connsiteX32-6329" fmla="*/ 496023 w 539684"/>
                  <a:gd name="connsiteY32-6330" fmla="*/ 129008 h 492336"/>
                  <a:gd name="connsiteX33-6331" fmla="*/ 503485 w 539684"/>
                  <a:gd name="connsiteY33-6332" fmla="*/ 134749 h 492336"/>
                  <a:gd name="connsiteX34-6333" fmla="*/ 498990 w 539684"/>
                  <a:gd name="connsiteY34-6334" fmla="*/ 151441 h 492336"/>
                  <a:gd name="connsiteX35-6335" fmla="*/ 461766 w 539684"/>
                  <a:gd name="connsiteY35-6336" fmla="*/ 172968 h 492336"/>
                  <a:gd name="connsiteX36-6337" fmla="*/ 455658 w 539684"/>
                  <a:gd name="connsiteY36-6338" fmla="*/ 174579 h 492336"/>
                  <a:gd name="connsiteX37-6339" fmla="*/ 445055 w 539684"/>
                  <a:gd name="connsiteY37-6340" fmla="*/ 168478 h 492336"/>
                  <a:gd name="connsiteX38-6341" fmla="*/ 449550 w 539684"/>
                  <a:gd name="connsiteY38-6342" fmla="*/ 151671 h 492336"/>
                  <a:gd name="connsiteX39-6343" fmla="*/ 486659 w 539684"/>
                  <a:gd name="connsiteY39-6344" fmla="*/ 130260 h 492336"/>
                  <a:gd name="connsiteX40-6345" fmla="*/ 496023 w 539684"/>
                  <a:gd name="connsiteY40-6346" fmla="*/ 129008 h 492336"/>
                  <a:gd name="connsiteX41-6347" fmla="*/ 43604 w 539684"/>
                  <a:gd name="connsiteY41-6348" fmla="*/ 129008 h 492336"/>
                  <a:gd name="connsiteX42-6349" fmla="*/ 52910 w 539684"/>
                  <a:gd name="connsiteY42-6350" fmla="*/ 130260 h 492336"/>
                  <a:gd name="connsiteX43-6351" fmla="*/ 90134 w 539684"/>
                  <a:gd name="connsiteY43-6352" fmla="*/ 151671 h 492336"/>
                  <a:gd name="connsiteX44-6353" fmla="*/ 94629 w 539684"/>
                  <a:gd name="connsiteY44-6354" fmla="*/ 168478 h 492336"/>
                  <a:gd name="connsiteX45-6355" fmla="*/ 84026 w 539684"/>
                  <a:gd name="connsiteY45-6356" fmla="*/ 174579 h 492336"/>
                  <a:gd name="connsiteX46-6357" fmla="*/ 77918 w 539684"/>
                  <a:gd name="connsiteY46-6358" fmla="*/ 172968 h 492336"/>
                  <a:gd name="connsiteX47-6359" fmla="*/ 40694 w 539684"/>
                  <a:gd name="connsiteY47-6360" fmla="*/ 151441 h 492336"/>
                  <a:gd name="connsiteX48-6361" fmla="*/ 36199 w 539684"/>
                  <a:gd name="connsiteY48-6362" fmla="*/ 134749 h 492336"/>
                  <a:gd name="connsiteX49-6363" fmla="*/ 43604 w 539684"/>
                  <a:gd name="connsiteY49-6364" fmla="*/ 129008 h 492336"/>
                  <a:gd name="connsiteX50-6365" fmla="*/ 267591 w 539684"/>
                  <a:gd name="connsiteY50-6366" fmla="*/ 115653 h 492336"/>
                  <a:gd name="connsiteX51-6367" fmla="*/ 425015 w 539684"/>
                  <a:gd name="connsiteY51-6368" fmla="*/ 270629 h 492336"/>
                  <a:gd name="connsiteX52-6369" fmla="*/ 409572 w 539684"/>
                  <a:gd name="connsiteY52-6370" fmla="*/ 338165 h 492336"/>
                  <a:gd name="connsiteX53-6371" fmla="*/ 365434 w 539684"/>
                  <a:gd name="connsiteY53-6372" fmla="*/ 488539 h 492336"/>
                  <a:gd name="connsiteX54-6373" fmla="*/ 365434 w 539684"/>
                  <a:gd name="connsiteY54-6374" fmla="*/ 492336 h 492336"/>
                  <a:gd name="connsiteX55-6375" fmla="*/ 334318 w 539684"/>
                  <a:gd name="connsiteY55-6376" fmla="*/ 492336 h 492336"/>
                  <a:gd name="connsiteX56-6377" fmla="*/ 334318 w 539684"/>
                  <a:gd name="connsiteY56-6378" fmla="*/ 387293 h 492336"/>
                  <a:gd name="connsiteX57-6379" fmla="*/ 334202 w 539684"/>
                  <a:gd name="connsiteY57-6380" fmla="*/ 383151 h 492336"/>
                  <a:gd name="connsiteX58-6381" fmla="*/ 349530 w 539684"/>
                  <a:gd name="connsiteY58-6382" fmla="*/ 274541 h 492336"/>
                  <a:gd name="connsiteX59-6383" fmla="*/ 346418 w 539684"/>
                  <a:gd name="connsiteY59-6384" fmla="*/ 264531 h 492336"/>
                  <a:gd name="connsiteX60-6385" fmla="*/ 329016 w 539684"/>
                  <a:gd name="connsiteY60-6386" fmla="*/ 263726 h 492336"/>
                  <a:gd name="connsiteX61-6387" fmla="*/ 301358 w 539684"/>
                  <a:gd name="connsiteY61-6388" fmla="*/ 289268 h 492336"/>
                  <a:gd name="connsiteX62-6389" fmla="*/ 278885 w 539684"/>
                  <a:gd name="connsiteY62-6390" fmla="*/ 264531 h 492336"/>
                  <a:gd name="connsiteX63-6391" fmla="*/ 269781 w 539684"/>
                  <a:gd name="connsiteY63-6392" fmla="*/ 260505 h 492336"/>
                  <a:gd name="connsiteX64-6393" fmla="*/ 260676 w 539684"/>
                  <a:gd name="connsiteY64-6394" fmla="*/ 264531 h 492336"/>
                  <a:gd name="connsiteX65-6395" fmla="*/ 238319 w 539684"/>
                  <a:gd name="connsiteY65-6396" fmla="*/ 289268 h 492336"/>
                  <a:gd name="connsiteX66-6397" fmla="*/ 210660 w 539684"/>
                  <a:gd name="connsiteY66-6398" fmla="*/ 263841 h 492336"/>
                  <a:gd name="connsiteX67-6399" fmla="*/ 205359 w 539684"/>
                  <a:gd name="connsiteY67-6400" fmla="*/ 492336 h 492336"/>
                  <a:gd name="connsiteX68-6401" fmla="*/ 174243 w 539684"/>
                  <a:gd name="connsiteY68-6402" fmla="*/ 492336 h 492336"/>
                  <a:gd name="connsiteX69-6403" fmla="*/ 174243 w 539684"/>
                  <a:gd name="connsiteY69-6404" fmla="*/ 489230 h 492336"/>
                  <a:gd name="connsiteX70-6405" fmla="*/ 131257 w 539684"/>
                  <a:gd name="connsiteY70-6406" fmla="*/ 340466 h 492336"/>
                  <a:gd name="connsiteX71-6407" fmla="*/ 114662 w 539684"/>
                  <a:gd name="connsiteY71-6408" fmla="*/ 271089 h 492336"/>
                  <a:gd name="connsiteX72-6409" fmla="*/ 267591 w 539684"/>
                  <a:gd name="connsiteY72-6410" fmla="*/ 115653 h 492336"/>
                  <a:gd name="connsiteX73-6411" fmla="*/ 395400 w 539684"/>
                  <a:gd name="connsiteY73-6412" fmla="*/ 34872 h 492336"/>
                  <a:gd name="connsiteX74-6413" fmla="*/ 404717 w 539684"/>
                  <a:gd name="connsiteY74-6414" fmla="*/ 36123 h 492336"/>
                  <a:gd name="connsiteX75-6415" fmla="*/ 409210 w 539684"/>
                  <a:gd name="connsiteY75-6416" fmla="*/ 52806 h 492336"/>
                  <a:gd name="connsiteX76-6417" fmla="*/ 387782 w 539684"/>
                  <a:gd name="connsiteY76-6418" fmla="*/ 89968 h 492336"/>
                  <a:gd name="connsiteX77-6419" fmla="*/ 377068 w 539684"/>
                  <a:gd name="connsiteY77-6420" fmla="*/ 96181 h 492336"/>
                  <a:gd name="connsiteX78-6421" fmla="*/ 370963 w 539684"/>
                  <a:gd name="connsiteY78-6422" fmla="*/ 94455 h 492336"/>
                  <a:gd name="connsiteX79-6423" fmla="*/ 366470 w 539684"/>
                  <a:gd name="connsiteY79-6424" fmla="*/ 77772 h 492336"/>
                  <a:gd name="connsiteX80-6425" fmla="*/ 387898 w 539684"/>
                  <a:gd name="connsiteY80-6426" fmla="*/ 40610 h 492336"/>
                  <a:gd name="connsiteX81-6427" fmla="*/ 395400 w 539684"/>
                  <a:gd name="connsiteY81-6428" fmla="*/ 34872 h 492336"/>
                  <a:gd name="connsiteX82-6429" fmla="*/ 144269 w 539684"/>
                  <a:gd name="connsiteY82-6430" fmla="*/ 34872 h 492336"/>
                  <a:gd name="connsiteX83-6431" fmla="*/ 151671 w 539684"/>
                  <a:gd name="connsiteY83-6432" fmla="*/ 40610 h 492336"/>
                  <a:gd name="connsiteX84-6433" fmla="*/ 173214 w 539684"/>
                  <a:gd name="connsiteY84-6434" fmla="*/ 77772 h 492336"/>
                  <a:gd name="connsiteX85-6435" fmla="*/ 168721 w 539684"/>
                  <a:gd name="connsiteY85-6436" fmla="*/ 94455 h 492336"/>
                  <a:gd name="connsiteX86-6437" fmla="*/ 162500 w 539684"/>
                  <a:gd name="connsiteY86-6438" fmla="*/ 96181 h 492336"/>
                  <a:gd name="connsiteX87-6439" fmla="*/ 151902 w 539684"/>
                  <a:gd name="connsiteY87-6440" fmla="*/ 89968 h 492336"/>
                  <a:gd name="connsiteX88-6441" fmla="*/ 130474 w 539684"/>
                  <a:gd name="connsiteY88-6442" fmla="*/ 52806 h 492336"/>
                  <a:gd name="connsiteX89-6443" fmla="*/ 134967 w 539684"/>
                  <a:gd name="connsiteY89-6444" fmla="*/ 36123 h 492336"/>
                  <a:gd name="connsiteX90-6445" fmla="*/ 144269 w 539684"/>
                  <a:gd name="connsiteY90-6446" fmla="*/ 34872 h 492336"/>
                  <a:gd name="connsiteX91-6447" fmla="*/ 269785 w 539684"/>
                  <a:gd name="connsiteY91-6448" fmla="*/ 0 h 492336"/>
                  <a:gd name="connsiteX92-6449" fmla="*/ 282121 w 539684"/>
                  <a:gd name="connsiteY92-6450" fmla="*/ 12318 h 492336"/>
                  <a:gd name="connsiteX93-6451" fmla="*/ 282121 w 539684"/>
                  <a:gd name="connsiteY93-6452" fmla="*/ 55258 h 492336"/>
                  <a:gd name="connsiteX94-6453" fmla="*/ 269785 w 539684"/>
                  <a:gd name="connsiteY94-6454" fmla="*/ 67461 h 492336"/>
                  <a:gd name="connsiteX95-6455" fmla="*/ 257564 w 539684"/>
                  <a:gd name="connsiteY95-6456" fmla="*/ 55258 h 492336"/>
                  <a:gd name="connsiteX96-6457" fmla="*/ 257564 w 539684"/>
                  <a:gd name="connsiteY96-6458" fmla="*/ 12318 h 492336"/>
                  <a:gd name="connsiteX97-6459" fmla="*/ 269785 w 539684"/>
                  <a:gd name="connsiteY97-6460" fmla="*/ 0 h 492336"/>
                  <a:gd name="connsiteX0-6461" fmla="*/ 452459 w 539684"/>
                  <a:gd name="connsiteY0-6462" fmla="*/ 364695 h 492336"/>
                  <a:gd name="connsiteX1-6463" fmla="*/ 461766 w 539684"/>
                  <a:gd name="connsiteY1-6464" fmla="*/ 365904 h 492336"/>
                  <a:gd name="connsiteX2-6465" fmla="*/ 498990 w 539684"/>
                  <a:gd name="connsiteY2-6466" fmla="*/ 387430 h 492336"/>
                  <a:gd name="connsiteX3-6467" fmla="*/ 503485 w 539684"/>
                  <a:gd name="connsiteY3-6468" fmla="*/ 404122 h 492336"/>
                  <a:gd name="connsiteX4-6469" fmla="*/ 492882 w 539684"/>
                  <a:gd name="connsiteY4-6470" fmla="*/ 410338 h 492336"/>
                  <a:gd name="connsiteX5-6471" fmla="*/ 486659 w 539684"/>
                  <a:gd name="connsiteY5-6472" fmla="*/ 408612 h 492336"/>
                  <a:gd name="connsiteX6-6473" fmla="*/ 449550 w 539684"/>
                  <a:gd name="connsiteY6-6474" fmla="*/ 387200 h 492336"/>
                  <a:gd name="connsiteX7-6475" fmla="*/ 445055 w 539684"/>
                  <a:gd name="connsiteY7-6476" fmla="*/ 370393 h 492336"/>
                  <a:gd name="connsiteX8-6477" fmla="*/ 452459 w 539684"/>
                  <a:gd name="connsiteY8-6478" fmla="*/ 364695 h 492336"/>
                  <a:gd name="connsiteX9-6479" fmla="*/ 87225 w 539684"/>
                  <a:gd name="connsiteY9-6480" fmla="*/ 364695 h 492336"/>
                  <a:gd name="connsiteX10-6481" fmla="*/ 94629 w 539684"/>
                  <a:gd name="connsiteY10-6482" fmla="*/ 370393 h 492336"/>
                  <a:gd name="connsiteX11-6483" fmla="*/ 90134 w 539684"/>
                  <a:gd name="connsiteY11-6484" fmla="*/ 387200 h 492336"/>
                  <a:gd name="connsiteX12-6485" fmla="*/ 52910 w 539684"/>
                  <a:gd name="connsiteY12-6486" fmla="*/ 408612 h 492336"/>
                  <a:gd name="connsiteX13-6487" fmla="*/ 46802 w 539684"/>
                  <a:gd name="connsiteY13-6488" fmla="*/ 410338 h 492336"/>
                  <a:gd name="connsiteX14-6489" fmla="*/ 36199 w 539684"/>
                  <a:gd name="connsiteY14-6490" fmla="*/ 404122 h 492336"/>
                  <a:gd name="connsiteX15-6491" fmla="*/ 40694 w 539684"/>
                  <a:gd name="connsiteY15-6492" fmla="*/ 387430 h 492336"/>
                  <a:gd name="connsiteX16-6493" fmla="*/ 77918 w 539684"/>
                  <a:gd name="connsiteY16-6494" fmla="*/ 365904 h 492336"/>
                  <a:gd name="connsiteX17-6495" fmla="*/ 87225 w 539684"/>
                  <a:gd name="connsiteY17-6496" fmla="*/ 364695 h 492336"/>
                  <a:gd name="connsiteX18-6497" fmla="*/ 484369 w 539684"/>
                  <a:gd name="connsiteY18-6498" fmla="*/ 257141 h 492336"/>
                  <a:gd name="connsiteX19-6499" fmla="*/ 527353 w 539684"/>
                  <a:gd name="connsiteY19-6500" fmla="*/ 257141 h 492336"/>
                  <a:gd name="connsiteX20-6501" fmla="*/ 539684 w 539684"/>
                  <a:gd name="connsiteY20-6502" fmla="*/ 269477 h 492336"/>
                  <a:gd name="connsiteX21-6503" fmla="*/ 527353 w 539684"/>
                  <a:gd name="connsiteY21-6504" fmla="*/ 281698 h 492336"/>
                  <a:gd name="connsiteX22-6505" fmla="*/ 484369 w 539684"/>
                  <a:gd name="connsiteY22-6506" fmla="*/ 281698 h 492336"/>
                  <a:gd name="connsiteX23-6507" fmla="*/ 472153 w 539684"/>
                  <a:gd name="connsiteY23-6508" fmla="*/ 269477 h 492336"/>
                  <a:gd name="connsiteX24-6509" fmla="*/ 484369 w 539684"/>
                  <a:gd name="connsiteY24-6510" fmla="*/ 257141 h 492336"/>
                  <a:gd name="connsiteX25-6511" fmla="*/ 12331 w 539684"/>
                  <a:gd name="connsiteY25-6512" fmla="*/ 257141 h 492336"/>
                  <a:gd name="connsiteX26-6513" fmla="*/ 55200 w 539684"/>
                  <a:gd name="connsiteY26-6514" fmla="*/ 257141 h 492336"/>
                  <a:gd name="connsiteX27-6515" fmla="*/ 67531 w 539684"/>
                  <a:gd name="connsiteY27-6516" fmla="*/ 269477 h 492336"/>
                  <a:gd name="connsiteX28-6517" fmla="*/ 55200 w 539684"/>
                  <a:gd name="connsiteY28-6518" fmla="*/ 281698 h 492336"/>
                  <a:gd name="connsiteX29-6519" fmla="*/ 12331 w 539684"/>
                  <a:gd name="connsiteY29-6520" fmla="*/ 281698 h 492336"/>
                  <a:gd name="connsiteX30-6521" fmla="*/ 0 w 539684"/>
                  <a:gd name="connsiteY30-6522" fmla="*/ 269477 h 492336"/>
                  <a:gd name="connsiteX31-6523" fmla="*/ 12331 w 539684"/>
                  <a:gd name="connsiteY31-6524" fmla="*/ 257141 h 492336"/>
                  <a:gd name="connsiteX32-6525" fmla="*/ 496023 w 539684"/>
                  <a:gd name="connsiteY32-6526" fmla="*/ 129008 h 492336"/>
                  <a:gd name="connsiteX33-6527" fmla="*/ 503485 w 539684"/>
                  <a:gd name="connsiteY33-6528" fmla="*/ 134749 h 492336"/>
                  <a:gd name="connsiteX34-6529" fmla="*/ 498990 w 539684"/>
                  <a:gd name="connsiteY34-6530" fmla="*/ 151441 h 492336"/>
                  <a:gd name="connsiteX35-6531" fmla="*/ 461766 w 539684"/>
                  <a:gd name="connsiteY35-6532" fmla="*/ 172968 h 492336"/>
                  <a:gd name="connsiteX36-6533" fmla="*/ 455658 w 539684"/>
                  <a:gd name="connsiteY36-6534" fmla="*/ 174579 h 492336"/>
                  <a:gd name="connsiteX37-6535" fmla="*/ 445055 w 539684"/>
                  <a:gd name="connsiteY37-6536" fmla="*/ 168478 h 492336"/>
                  <a:gd name="connsiteX38-6537" fmla="*/ 449550 w 539684"/>
                  <a:gd name="connsiteY38-6538" fmla="*/ 151671 h 492336"/>
                  <a:gd name="connsiteX39-6539" fmla="*/ 486659 w 539684"/>
                  <a:gd name="connsiteY39-6540" fmla="*/ 130260 h 492336"/>
                  <a:gd name="connsiteX40-6541" fmla="*/ 496023 w 539684"/>
                  <a:gd name="connsiteY40-6542" fmla="*/ 129008 h 492336"/>
                  <a:gd name="connsiteX41-6543" fmla="*/ 43604 w 539684"/>
                  <a:gd name="connsiteY41-6544" fmla="*/ 129008 h 492336"/>
                  <a:gd name="connsiteX42-6545" fmla="*/ 52910 w 539684"/>
                  <a:gd name="connsiteY42-6546" fmla="*/ 130260 h 492336"/>
                  <a:gd name="connsiteX43-6547" fmla="*/ 90134 w 539684"/>
                  <a:gd name="connsiteY43-6548" fmla="*/ 151671 h 492336"/>
                  <a:gd name="connsiteX44-6549" fmla="*/ 94629 w 539684"/>
                  <a:gd name="connsiteY44-6550" fmla="*/ 168478 h 492336"/>
                  <a:gd name="connsiteX45-6551" fmla="*/ 84026 w 539684"/>
                  <a:gd name="connsiteY45-6552" fmla="*/ 174579 h 492336"/>
                  <a:gd name="connsiteX46-6553" fmla="*/ 77918 w 539684"/>
                  <a:gd name="connsiteY46-6554" fmla="*/ 172968 h 492336"/>
                  <a:gd name="connsiteX47-6555" fmla="*/ 40694 w 539684"/>
                  <a:gd name="connsiteY47-6556" fmla="*/ 151441 h 492336"/>
                  <a:gd name="connsiteX48-6557" fmla="*/ 36199 w 539684"/>
                  <a:gd name="connsiteY48-6558" fmla="*/ 134749 h 492336"/>
                  <a:gd name="connsiteX49-6559" fmla="*/ 43604 w 539684"/>
                  <a:gd name="connsiteY49-6560" fmla="*/ 129008 h 492336"/>
                  <a:gd name="connsiteX50-6561" fmla="*/ 267591 w 539684"/>
                  <a:gd name="connsiteY50-6562" fmla="*/ 115653 h 492336"/>
                  <a:gd name="connsiteX51-6563" fmla="*/ 425015 w 539684"/>
                  <a:gd name="connsiteY51-6564" fmla="*/ 270629 h 492336"/>
                  <a:gd name="connsiteX52-6565" fmla="*/ 409572 w 539684"/>
                  <a:gd name="connsiteY52-6566" fmla="*/ 338165 h 492336"/>
                  <a:gd name="connsiteX53-6567" fmla="*/ 365434 w 539684"/>
                  <a:gd name="connsiteY53-6568" fmla="*/ 488539 h 492336"/>
                  <a:gd name="connsiteX54-6569" fmla="*/ 365434 w 539684"/>
                  <a:gd name="connsiteY54-6570" fmla="*/ 492336 h 492336"/>
                  <a:gd name="connsiteX55-6571" fmla="*/ 334318 w 539684"/>
                  <a:gd name="connsiteY55-6572" fmla="*/ 492336 h 492336"/>
                  <a:gd name="connsiteX56-6573" fmla="*/ 334318 w 539684"/>
                  <a:gd name="connsiteY56-6574" fmla="*/ 387293 h 492336"/>
                  <a:gd name="connsiteX57-6575" fmla="*/ 334202 w 539684"/>
                  <a:gd name="connsiteY57-6576" fmla="*/ 383151 h 492336"/>
                  <a:gd name="connsiteX58-6577" fmla="*/ 349530 w 539684"/>
                  <a:gd name="connsiteY58-6578" fmla="*/ 274541 h 492336"/>
                  <a:gd name="connsiteX59-6579" fmla="*/ 346418 w 539684"/>
                  <a:gd name="connsiteY59-6580" fmla="*/ 264531 h 492336"/>
                  <a:gd name="connsiteX60-6581" fmla="*/ 329016 w 539684"/>
                  <a:gd name="connsiteY60-6582" fmla="*/ 263726 h 492336"/>
                  <a:gd name="connsiteX61-6583" fmla="*/ 301358 w 539684"/>
                  <a:gd name="connsiteY61-6584" fmla="*/ 289268 h 492336"/>
                  <a:gd name="connsiteX62-6585" fmla="*/ 278885 w 539684"/>
                  <a:gd name="connsiteY62-6586" fmla="*/ 264531 h 492336"/>
                  <a:gd name="connsiteX63-6587" fmla="*/ 269781 w 539684"/>
                  <a:gd name="connsiteY63-6588" fmla="*/ 260505 h 492336"/>
                  <a:gd name="connsiteX64-6589" fmla="*/ 260676 w 539684"/>
                  <a:gd name="connsiteY64-6590" fmla="*/ 264531 h 492336"/>
                  <a:gd name="connsiteX65-6591" fmla="*/ 238319 w 539684"/>
                  <a:gd name="connsiteY65-6592" fmla="*/ 289268 h 492336"/>
                  <a:gd name="connsiteX66-6593" fmla="*/ 205359 w 539684"/>
                  <a:gd name="connsiteY66-6594" fmla="*/ 492336 h 492336"/>
                  <a:gd name="connsiteX67-6595" fmla="*/ 174243 w 539684"/>
                  <a:gd name="connsiteY67-6596" fmla="*/ 492336 h 492336"/>
                  <a:gd name="connsiteX68-6597" fmla="*/ 174243 w 539684"/>
                  <a:gd name="connsiteY68-6598" fmla="*/ 489230 h 492336"/>
                  <a:gd name="connsiteX69-6599" fmla="*/ 131257 w 539684"/>
                  <a:gd name="connsiteY69-6600" fmla="*/ 340466 h 492336"/>
                  <a:gd name="connsiteX70-6601" fmla="*/ 114662 w 539684"/>
                  <a:gd name="connsiteY70-6602" fmla="*/ 271089 h 492336"/>
                  <a:gd name="connsiteX71-6603" fmla="*/ 267591 w 539684"/>
                  <a:gd name="connsiteY71-6604" fmla="*/ 115653 h 492336"/>
                  <a:gd name="connsiteX72-6605" fmla="*/ 395400 w 539684"/>
                  <a:gd name="connsiteY72-6606" fmla="*/ 34872 h 492336"/>
                  <a:gd name="connsiteX73-6607" fmla="*/ 404717 w 539684"/>
                  <a:gd name="connsiteY73-6608" fmla="*/ 36123 h 492336"/>
                  <a:gd name="connsiteX74-6609" fmla="*/ 409210 w 539684"/>
                  <a:gd name="connsiteY74-6610" fmla="*/ 52806 h 492336"/>
                  <a:gd name="connsiteX75-6611" fmla="*/ 387782 w 539684"/>
                  <a:gd name="connsiteY75-6612" fmla="*/ 89968 h 492336"/>
                  <a:gd name="connsiteX76-6613" fmla="*/ 377068 w 539684"/>
                  <a:gd name="connsiteY76-6614" fmla="*/ 96181 h 492336"/>
                  <a:gd name="connsiteX77-6615" fmla="*/ 370963 w 539684"/>
                  <a:gd name="connsiteY77-6616" fmla="*/ 94455 h 492336"/>
                  <a:gd name="connsiteX78-6617" fmla="*/ 366470 w 539684"/>
                  <a:gd name="connsiteY78-6618" fmla="*/ 77772 h 492336"/>
                  <a:gd name="connsiteX79-6619" fmla="*/ 387898 w 539684"/>
                  <a:gd name="connsiteY79-6620" fmla="*/ 40610 h 492336"/>
                  <a:gd name="connsiteX80-6621" fmla="*/ 395400 w 539684"/>
                  <a:gd name="connsiteY80-6622" fmla="*/ 34872 h 492336"/>
                  <a:gd name="connsiteX81-6623" fmla="*/ 144269 w 539684"/>
                  <a:gd name="connsiteY81-6624" fmla="*/ 34872 h 492336"/>
                  <a:gd name="connsiteX82-6625" fmla="*/ 151671 w 539684"/>
                  <a:gd name="connsiteY82-6626" fmla="*/ 40610 h 492336"/>
                  <a:gd name="connsiteX83-6627" fmla="*/ 173214 w 539684"/>
                  <a:gd name="connsiteY83-6628" fmla="*/ 77772 h 492336"/>
                  <a:gd name="connsiteX84-6629" fmla="*/ 168721 w 539684"/>
                  <a:gd name="connsiteY84-6630" fmla="*/ 94455 h 492336"/>
                  <a:gd name="connsiteX85-6631" fmla="*/ 162500 w 539684"/>
                  <a:gd name="connsiteY85-6632" fmla="*/ 96181 h 492336"/>
                  <a:gd name="connsiteX86-6633" fmla="*/ 151902 w 539684"/>
                  <a:gd name="connsiteY86-6634" fmla="*/ 89968 h 492336"/>
                  <a:gd name="connsiteX87-6635" fmla="*/ 130474 w 539684"/>
                  <a:gd name="connsiteY87-6636" fmla="*/ 52806 h 492336"/>
                  <a:gd name="connsiteX88-6637" fmla="*/ 134967 w 539684"/>
                  <a:gd name="connsiteY88-6638" fmla="*/ 36123 h 492336"/>
                  <a:gd name="connsiteX89-6639" fmla="*/ 144269 w 539684"/>
                  <a:gd name="connsiteY89-6640" fmla="*/ 34872 h 492336"/>
                  <a:gd name="connsiteX90-6641" fmla="*/ 269785 w 539684"/>
                  <a:gd name="connsiteY90-6642" fmla="*/ 0 h 492336"/>
                  <a:gd name="connsiteX91-6643" fmla="*/ 282121 w 539684"/>
                  <a:gd name="connsiteY91-6644" fmla="*/ 12318 h 492336"/>
                  <a:gd name="connsiteX92-6645" fmla="*/ 282121 w 539684"/>
                  <a:gd name="connsiteY92-6646" fmla="*/ 55258 h 492336"/>
                  <a:gd name="connsiteX93-6647" fmla="*/ 269785 w 539684"/>
                  <a:gd name="connsiteY93-6648" fmla="*/ 67461 h 492336"/>
                  <a:gd name="connsiteX94-6649" fmla="*/ 257564 w 539684"/>
                  <a:gd name="connsiteY94-6650" fmla="*/ 55258 h 492336"/>
                  <a:gd name="connsiteX95-6651" fmla="*/ 257564 w 539684"/>
                  <a:gd name="connsiteY95-6652" fmla="*/ 12318 h 492336"/>
                  <a:gd name="connsiteX96-6653" fmla="*/ 269785 w 539684"/>
                  <a:gd name="connsiteY96-6654" fmla="*/ 0 h 492336"/>
                  <a:gd name="connsiteX0-6655" fmla="*/ 452459 w 539684"/>
                  <a:gd name="connsiteY0-6656" fmla="*/ 364695 h 492336"/>
                  <a:gd name="connsiteX1-6657" fmla="*/ 461766 w 539684"/>
                  <a:gd name="connsiteY1-6658" fmla="*/ 365904 h 492336"/>
                  <a:gd name="connsiteX2-6659" fmla="*/ 498990 w 539684"/>
                  <a:gd name="connsiteY2-6660" fmla="*/ 387430 h 492336"/>
                  <a:gd name="connsiteX3-6661" fmla="*/ 503485 w 539684"/>
                  <a:gd name="connsiteY3-6662" fmla="*/ 404122 h 492336"/>
                  <a:gd name="connsiteX4-6663" fmla="*/ 492882 w 539684"/>
                  <a:gd name="connsiteY4-6664" fmla="*/ 410338 h 492336"/>
                  <a:gd name="connsiteX5-6665" fmla="*/ 486659 w 539684"/>
                  <a:gd name="connsiteY5-6666" fmla="*/ 408612 h 492336"/>
                  <a:gd name="connsiteX6-6667" fmla="*/ 449550 w 539684"/>
                  <a:gd name="connsiteY6-6668" fmla="*/ 387200 h 492336"/>
                  <a:gd name="connsiteX7-6669" fmla="*/ 445055 w 539684"/>
                  <a:gd name="connsiteY7-6670" fmla="*/ 370393 h 492336"/>
                  <a:gd name="connsiteX8-6671" fmla="*/ 452459 w 539684"/>
                  <a:gd name="connsiteY8-6672" fmla="*/ 364695 h 492336"/>
                  <a:gd name="connsiteX9-6673" fmla="*/ 87225 w 539684"/>
                  <a:gd name="connsiteY9-6674" fmla="*/ 364695 h 492336"/>
                  <a:gd name="connsiteX10-6675" fmla="*/ 94629 w 539684"/>
                  <a:gd name="connsiteY10-6676" fmla="*/ 370393 h 492336"/>
                  <a:gd name="connsiteX11-6677" fmla="*/ 90134 w 539684"/>
                  <a:gd name="connsiteY11-6678" fmla="*/ 387200 h 492336"/>
                  <a:gd name="connsiteX12-6679" fmla="*/ 52910 w 539684"/>
                  <a:gd name="connsiteY12-6680" fmla="*/ 408612 h 492336"/>
                  <a:gd name="connsiteX13-6681" fmla="*/ 46802 w 539684"/>
                  <a:gd name="connsiteY13-6682" fmla="*/ 410338 h 492336"/>
                  <a:gd name="connsiteX14-6683" fmla="*/ 36199 w 539684"/>
                  <a:gd name="connsiteY14-6684" fmla="*/ 404122 h 492336"/>
                  <a:gd name="connsiteX15-6685" fmla="*/ 40694 w 539684"/>
                  <a:gd name="connsiteY15-6686" fmla="*/ 387430 h 492336"/>
                  <a:gd name="connsiteX16-6687" fmla="*/ 77918 w 539684"/>
                  <a:gd name="connsiteY16-6688" fmla="*/ 365904 h 492336"/>
                  <a:gd name="connsiteX17-6689" fmla="*/ 87225 w 539684"/>
                  <a:gd name="connsiteY17-6690" fmla="*/ 364695 h 492336"/>
                  <a:gd name="connsiteX18-6691" fmla="*/ 484369 w 539684"/>
                  <a:gd name="connsiteY18-6692" fmla="*/ 257141 h 492336"/>
                  <a:gd name="connsiteX19-6693" fmla="*/ 527353 w 539684"/>
                  <a:gd name="connsiteY19-6694" fmla="*/ 257141 h 492336"/>
                  <a:gd name="connsiteX20-6695" fmla="*/ 539684 w 539684"/>
                  <a:gd name="connsiteY20-6696" fmla="*/ 269477 h 492336"/>
                  <a:gd name="connsiteX21-6697" fmla="*/ 527353 w 539684"/>
                  <a:gd name="connsiteY21-6698" fmla="*/ 281698 h 492336"/>
                  <a:gd name="connsiteX22-6699" fmla="*/ 484369 w 539684"/>
                  <a:gd name="connsiteY22-6700" fmla="*/ 281698 h 492336"/>
                  <a:gd name="connsiteX23-6701" fmla="*/ 472153 w 539684"/>
                  <a:gd name="connsiteY23-6702" fmla="*/ 269477 h 492336"/>
                  <a:gd name="connsiteX24-6703" fmla="*/ 484369 w 539684"/>
                  <a:gd name="connsiteY24-6704" fmla="*/ 257141 h 492336"/>
                  <a:gd name="connsiteX25-6705" fmla="*/ 12331 w 539684"/>
                  <a:gd name="connsiteY25-6706" fmla="*/ 257141 h 492336"/>
                  <a:gd name="connsiteX26-6707" fmla="*/ 55200 w 539684"/>
                  <a:gd name="connsiteY26-6708" fmla="*/ 257141 h 492336"/>
                  <a:gd name="connsiteX27-6709" fmla="*/ 67531 w 539684"/>
                  <a:gd name="connsiteY27-6710" fmla="*/ 269477 h 492336"/>
                  <a:gd name="connsiteX28-6711" fmla="*/ 55200 w 539684"/>
                  <a:gd name="connsiteY28-6712" fmla="*/ 281698 h 492336"/>
                  <a:gd name="connsiteX29-6713" fmla="*/ 12331 w 539684"/>
                  <a:gd name="connsiteY29-6714" fmla="*/ 281698 h 492336"/>
                  <a:gd name="connsiteX30-6715" fmla="*/ 0 w 539684"/>
                  <a:gd name="connsiteY30-6716" fmla="*/ 269477 h 492336"/>
                  <a:gd name="connsiteX31-6717" fmla="*/ 12331 w 539684"/>
                  <a:gd name="connsiteY31-6718" fmla="*/ 257141 h 492336"/>
                  <a:gd name="connsiteX32-6719" fmla="*/ 496023 w 539684"/>
                  <a:gd name="connsiteY32-6720" fmla="*/ 129008 h 492336"/>
                  <a:gd name="connsiteX33-6721" fmla="*/ 503485 w 539684"/>
                  <a:gd name="connsiteY33-6722" fmla="*/ 134749 h 492336"/>
                  <a:gd name="connsiteX34-6723" fmla="*/ 498990 w 539684"/>
                  <a:gd name="connsiteY34-6724" fmla="*/ 151441 h 492336"/>
                  <a:gd name="connsiteX35-6725" fmla="*/ 461766 w 539684"/>
                  <a:gd name="connsiteY35-6726" fmla="*/ 172968 h 492336"/>
                  <a:gd name="connsiteX36-6727" fmla="*/ 455658 w 539684"/>
                  <a:gd name="connsiteY36-6728" fmla="*/ 174579 h 492336"/>
                  <a:gd name="connsiteX37-6729" fmla="*/ 445055 w 539684"/>
                  <a:gd name="connsiteY37-6730" fmla="*/ 168478 h 492336"/>
                  <a:gd name="connsiteX38-6731" fmla="*/ 449550 w 539684"/>
                  <a:gd name="connsiteY38-6732" fmla="*/ 151671 h 492336"/>
                  <a:gd name="connsiteX39-6733" fmla="*/ 486659 w 539684"/>
                  <a:gd name="connsiteY39-6734" fmla="*/ 130260 h 492336"/>
                  <a:gd name="connsiteX40-6735" fmla="*/ 496023 w 539684"/>
                  <a:gd name="connsiteY40-6736" fmla="*/ 129008 h 492336"/>
                  <a:gd name="connsiteX41-6737" fmla="*/ 43604 w 539684"/>
                  <a:gd name="connsiteY41-6738" fmla="*/ 129008 h 492336"/>
                  <a:gd name="connsiteX42-6739" fmla="*/ 52910 w 539684"/>
                  <a:gd name="connsiteY42-6740" fmla="*/ 130260 h 492336"/>
                  <a:gd name="connsiteX43-6741" fmla="*/ 90134 w 539684"/>
                  <a:gd name="connsiteY43-6742" fmla="*/ 151671 h 492336"/>
                  <a:gd name="connsiteX44-6743" fmla="*/ 94629 w 539684"/>
                  <a:gd name="connsiteY44-6744" fmla="*/ 168478 h 492336"/>
                  <a:gd name="connsiteX45-6745" fmla="*/ 84026 w 539684"/>
                  <a:gd name="connsiteY45-6746" fmla="*/ 174579 h 492336"/>
                  <a:gd name="connsiteX46-6747" fmla="*/ 77918 w 539684"/>
                  <a:gd name="connsiteY46-6748" fmla="*/ 172968 h 492336"/>
                  <a:gd name="connsiteX47-6749" fmla="*/ 40694 w 539684"/>
                  <a:gd name="connsiteY47-6750" fmla="*/ 151441 h 492336"/>
                  <a:gd name="connsiteX48-6751" fmla="*/ 36199 w 539684"/>
                  <a:gd name="connsiteY48-6752" fmla="*/ 134749 h 492336"/>
                  <a:gd name="connsiteX49-6753" fmla="*/ 43604 w 539684"/>
                  <a:gd name="connsiteY49-6754" fmla="*/ 129008 h 492336"/>
                  <a:gd name="connsiteX50-6755" fmla="*/ 267591 w 539684"/>
                  <a:gd name="connsiteY50-6756" fmla="*/ 115653 h 492336"/>
                  <a:gd name="connsiteX51-6757" fmla="*/ 425015 w 539684"/>
                  <a:gd name="connsiteY51-6758" fmla="*/ 270629 h 492336"/>
                  <a:gd name="connsiteX52-6759" fmla="*/ 409572 w 539684"/>
                  <a:gd name="connsiteY52-6760" fmla="*/ 338165 h 492336"/>
                  <a:gd name="connsiteX53-6761" fmla="*/ 365434 w 539684"/>
                  <a:gd name="connsiteY53-6762" fmla="*/ 488539 h 492336"/>
                  <a:gd name="connsiteX54-6763" fmla="*/ 365434 w 539684"/>
                  <a:gd name="connsiteY54-6764" fmla="*/ 492336 h 492336"/>
                  <a:gd name="connsiteX55-6765" fmla="*/ 334318 w 539684"/>
                  <a:gd name="connsiteY55-6766" fmla="*/ 492336 h 492336"/>
                  <a:gd name="connsiteX56-6767" fmla="*/ 334318 w 539684"/>
                  <a:gd name="connsiteY56-6768" fmla="*/ 387293 h 492336"/>
                  <a:gd name="connsiteX57-6769" fmla="*/ 334202 w 539684"/>
                  <a:gd name="connsiteY57-6770" fmla="*/ 383151 h 492336"/>
                  <a:gd name="connsiteX58-6771" fmla="*/ 349530 w 539684"/>
                  <a:gd name="connsiteY58-6772" fmla="*/ 274541 h 492336"/>
                  <a:gd name="connsiteX59-6773" fmla="*/ 346418 w 539684"/>
                  <a:gd name="connsiteY59-6774" fmla="*/ 264531 h 492336"/>
                  <a:gd name="connsiteX60-6775" fmla="*/ 329016 w 539684"/>
                  <a:gd name="connsiteY60-6776" fmla="*/ 263726 h 492336"/>
                  <a:gd name="connsiteX61-6777" fmla="*/ 301358 w 539684"/>
                  <a:gd name="connsiteY61-6778" fmla="*/ 289268 h 492336"/>
                  <a:gd name="connsiteX62-6779" fmla="*/ 278885 w 539684"/>
                  <a:gd name="connsiteY62-6780" fmla="*/ 264531 h 492336"/>
                  <a:gd name="connsiteX63-6781" fmla="*/ 269781 w 539684"/>
                  <a:gd name="connsiteY63-6782" fmla="*/ 260505 h 492336"/>
                  <a:gd name="connsiteX64-6783" fmla="*/ 260676 w 539684"/>
                  <a:gd name="connsiteY64-6784" fmla="*/ 264531 h 492336"/>
                  <a:gd name="connsiteX65-6785" fmla="*/ 205359 w 539684"/>
                  <a:gd name="connsiteY65-6786" fmla="*/ 492336 h 492336"/>
                  <a:gd name="connsiteX66-6787" fmla="*/ 174243 w 539684"/>
                  <a:gd name="connsiteY66-6788" fmla="*/ 492336 h 492336"/>
                  <a:gd name="connsiteX67-6789" fmla="*/ 174243 w 539684"/>
                  <a:gd name="connsiteY67-6790" fmla="*/ 489230 h 492336"/>
                  <a:gd name="connsiteX68-6791" fmla="*/ 131257 w 539684"/>
                  <a:gd name="connsiteY68-6792" fmla="*/ 340466 h 492336"/>
                  <a:gd name="connsiteX69-6793" fmla="*/ 114662 w 539684"/>
                  <a:gd name="connsiteY69-6794" fmla="*/ 271089 h 492336"/>
                  <a:gd name="connsiteX70-6795" fmla="*/ 267591 w 539684"/>
                  <a:gd name="connsiteY70-6796" fmla="*/ 115653 h 492336"/>
                  <a:gd name="connsiteX71-6797" fmla="*/ 395400 w 539684"/>
                  <a:gd name="connsiteY71-6798" fmla="*/ 34872 h 492336"/>
                  <a:gd name="connsiteX72-6799" fmla="*/ 404717 w 539684"/>
                  <a:gd name="connsiteY72-6800" fmla="*/ 36123 h 492336"/>
                  <a:gd name="connsiteX73-6801" fmla="*/ 409210 w 539684"/>
                  <a:gd name="connsiteY73-6802" fmla="*/ 52806 h 492336"/>
                  <a:gd name="connsiteX74-6803" fmla="*/ 387782 w 539684"/>
                  <a:gd name="connsiteY74-6804" fmla="*/ 89968 h 492336"/>
                  <a:gd name="connsiteX75-6805" fmla="*/ 377068 w 539684"/>
                  <a:gd name="connsiteY75-6806" fmla="*/ 96181 h 492336"/>
                  <a:gd name="connsiteX76-6807" fmla="*/ 370963 w 539684"/>
                  <a:gd name="connsiteY76-6808" fmla="*/ 94455 h 492336"/>
                  <a:gd name="connsiteX77-6809" fmla="*/ 366470 w 539684"/>
                  <a:gd name="connsiteY77-6810" fmla="*/ 77772 h 492336"/>
                  <a:gd name="connsiteX78-6811" fmla="*/ 387898 w 539684"/>
                  <a:gd name="connsiteY78-6812" fmla="*/ 40610 h 492336"/>
                  <a:gd name="connsiteX79-6813" fmla="*/ 395400 w 539684"/>
                  <a:gd name="connsiteY79-6814" fmla="*/ 34872 h 492336"/>
                  <a:gd name="connsiteX80-6815" fmla="*/ 144269 w 539684"/>
                  <a:gd name="connsiteY80-6816" fmla="*/ 34872 h 492336"/>
                  <a:gd name="connsiteX81-6817" fmla="*/ 151671 w 539684"/>
                  <a:gd name="connsiteY81-6818" fmla="*/ 40610 h 492336"/>
                  <a:gd name="connsiteX82-6819" fmla="*/ 173214 w 539684"/>
                  <a:gd name="connsiteY82-6820" fmla="*/ 77772 h 492336"/>
                  <a:gd name="connsiteX83-6821" fmla="*/ 168721 w 539684"/>
                  <a:gd name="connsiteY83-6822" fmla="*/ 94455 h 492336"/>
                  <a:gd name="connsiteX84-6823" fmla="*/ 162500 w 539684"/>
                  <a:gd name="connsiteY84-6824" fmla="*/ 96181 h 492336"/>
                  <a:gd name="connsiteX85-6825" fmla="*/ 151902 w 539684"/>
                  <a:gd name="connsiteY85-6826" fmla="*/ 89968 h 492336"/>
                  <a:gd name="connsiteX86-6827" fmla="*/ 130474 w 539684"/>
                  <a:gd name="connsiteY86-6828" fmla="*/ 52806 h 492336"/>
                  <a:gd name="connsiteX87-6829" fmla="*/ 134967 w 539684"/>
                  <a:gd name="connsiteY87-6830" fmla="*/ 36123 h 492336"/>
                  <a:gd name="connsiteX88-6831" fmla="*/ 144269 w 539684"/>
                  <a:gd name="connsiteY88-6832" fmla="*/ 34872 h 492336"/>
                  <a:gd name="connsiteX89-6833" fmla="*/ 269785 w 539684"/>
                  <a:gd name="connsiteY89-6834" fmla="*/ 0 h 492336"/>
                  <a:gd name="connsiteX90-6835" fmla="*/ 282121 w 539684"/>
                  <a:gd name="connsiteY90-6836" fmla="*/ 12318 h 492336"/>
                  <a:gd name="connsiteX91-6837" fmla="*/ 282121 w 539684"/>
                  <a:gd name="connsiteY91-6838" fmla="*/ 55258 h 492336"/>
                  <a:gd name="connsiteX92-6839" fmla="*/ 269785 w 539684"/>
                  <a:gd name="connsiteY92-6840" fmla="*/ 67461 h 492336"/>
                  <a:gd name="connsiteX93-6841" fmla="*/ 257564 w 539684"/>
                  <a:gd name="connsiteY93-6842" fmla="*/ 55258 h 492336"/>
                  <a:gd name="connsiteX94-6843" fmla="*/ 257564 w 539684"/>
                  <a:gd name="connsiteY94-6844" fmla="*/ 12318 h 492336"/>
                  <a:gd name="connsiteX95-6845" fmla="*/ 269785 w 539684"/>
                  <a:gd name="connsiteY95-6846" fmla="*/ 0 h 492336"/>
                  <a:gd name="connsiteX0-6847" fmla="*/ 452459 w 539684"/>
                  <a:gd name="connsiteY0-6848" fmla="*/ 364695 h 492336"/>
                  <a:gd name="connsiteX1-6849" fmla="*/ 461766 w 539684"/>
                  <a:gd name="connsiteY1-6850" fmla="*/ 365904 h 492336"/>
                  <a:gd name="connsiteX2-6851" fmla="*/ 498990 w 539684"/>
                  <a:gd name="connsiteY2-6852" fmla="*/ 387430 h 492336"/>
                  <a:gd name="connsiteX3-6853" fmla="*/ 503485 w 539684"/>
                  <a:gd name="connsiteY3-6854" fmla="*/ 404122 h 492336"/>
                  <a:gd name="connsiteX4-6855" fmla="*/ 492882 w 539684"/>
                  <a:gd name="connsiteY4-6856" fmla="*/ 410338 h 492336"/>
                  <a:gd name="connsiteX5-6857" fmla="*/ 486659 w 539684"/>
                  <a:gd name="connsiteY5-6858" fmla="*/ 408612 h 492336"/>
                  <a:gd name="connsiteX6-6859" fmla="*/ 449550 w 539684"/>
                  <a:gd name="connsiteY6-6860" fmla="*/ 387200 h 492336"/>
                  <a:gd name="connsiteX7-6861" fmla="*/ 445055 w 539684"/>
                  <a:gd name="connsiteY7-6862" fmla="*/ 370393 h 492336"/>
                  <a:gd name="connsiteX8-6863" fmla="*/ 452459 w 539684"/>
                  <a:gd name="connsiteY8-6864" fmla="*/ 364695 h 492336"/>
                  <a:gd name="connsiteX9-6865" fmla="*/ 87225 w 539684"/>
                  <a:gd name="connsiteY9-6866" fmla="*/ 364695 h 492336"/>
                  <a:gd name="connsiteX10-6867" fmla="*/ 94629 w 539684"/>
                  <a:gd name="connsiteY10-6868" fmla="*/ 370393 h 492336"/>
                  <a:gd name="connsiteX11-6869" fmla="*/ 90134 w 539684"/>
                  <a:gd name="connsiteY11-6870" fmla="*/ 387200 h 492336"/>
                  <a:gd name="connsiteX12-6871" fmla="*/ 52910 w 539684"/>
                  <a:gd name="connsiteY12-6872" fmla="*/ 408612 h 492336"/>
                  <a:gd name="connsiteX13-6873" fmla="*/ 46802 w 539684"/>
                  <a:gd name="connsiteY13-6874" fmla="*/ 410338 h 492336"/>
                  <a:gd name="connsiteX14-6875" fmla="*/ 36199 w 539684"/>
                  <a:gd name="connsiteY14-6876" fmla="*/ 404122 h 492336"/>
                  <a:gd name="connsiteX15-6877" fmla="*/ 40694 w 539684"/>
                  <a:gd name="connsiteY15-6878" fmla="*/ 387430 h 492336"/>
                  <a:gd name="connsiteX16-6879" fmla="*/ 77918 w 539684"/>
                  <a:gd name="connsiteY16-6880" fmla="*/ 365904 h 492336"/>
                  <a:gd name="connsiteX17-6881" fmla="*/ 87225 w 539684"/>
                  <a:gd name="connsiteY17-6882" fmla="*/ 364695 h 492336"/>
                  <a:gd name="connsiteX18-6883" fmla="*/ 484369 w 539684"/>
                  <a:gd name="connsiteY18-6884" fmla="*/ 257141 h 492336"/>
                  <a:gd name="connsiteX19-6885" fmla="*/ 527353 w 539684"/>
                  <a:gd name="connsiteY19-6886" fmla="*/ 257141 h 492336"/>
                  <a:gd name="connsiteX20-6887" fmla="*/ 539684 w 539684"/>
                  <a:gd name="connsiteY20-6888" fmla="*/ 269477 h 492336"/>
                  <a:gd name="connsiteX21-6889" fmla="*/ 527353 w 539684"/>
                  <a:gd name="connsiteY21-6890" fmla="*/ 281698 h 492336"/>
                  <a:gd name="connsiteX22-6891" fmla="*/ 484369 w 539684"/>
                  <a:gd name="connsiteY22-6892" fmla="*/ 281698 h 492336"/>
                  <a:gd name="connsiteX23-6893" fmla="*/ 472153 w 539684"/>
                  <a:gd name="connsiteY23-6894" fmla="*/ 269477 h 492336"/>
                  <a:gd name="connsiteX24-6895" fmla="*/ 484369 w 539684"/>
                  <a:gd name="connsiteY24-6896" fmla="*/ 257141 h 492336"/>
                  <a:gd name="connsiteX25-6897" fmla="*/ 12331 w 539684"/>
                  <a:gd name="connsiteY25-6898" fmla="*/ 257141 h 492336"/>
                  <a:gd name="connsiteX26-6899" fmla="*/ 55200 w 539684"/>
                  <a:gd name="connsiteY26-6900" fmla="*/ 257141 h 492336"/>
                  <a:gd name="connsiteX27-6901" fmla="*/ 67531 w 539684"/>
                  <a:gd name="connsiteY27-6902" fmla="*/ 269477 h 492336"/>
                  <a:gd name="connsiteX28-6903" fmla="*/ 55200 w 539684"/>
                  <a:gd name="connsiteY28-6904" fmla="*/ 281698 h 492336"/>
                  <a:gd name="connsiteX29-6905" fmla="*/ 12331 w 539684"/>
                  <a:gd name="connsiteY29-6906" fmla="*/ 281698 h 492336"/>
                  <a:gd name="connsiteX30-6907" fmla="*/ 0 w 539684"/>
                  <a:gd name="connsiteY30-6908" fmla="*/ 269477 h 492336"/>
                  <a:gd name="connsiteX31-6909" fmla="*/ 12331 w 539684"/>
                  <a:gd name="connsiteY31-6910" fmla="*/ 257141 h 492336"/>
                  <a:gd name="connsiteX32-6911" fmla="*/ 496023 w 539684"/>
                  <a:gd name="connsiteY32-6912" fmla="*/ 129008 h 492336"/>
                  <a:gd name="connsiteX33-6913" fmla="*/ 503485 w 539684"/>
                  <a:gd name="connsiteY33-6914" fmla="*/ 134749 h 492336"/>
                  <a:gd name="connsiteX34-6915" fmla="*/ 498990 w 539684"/>
                  <a:gd name="connsiteY34-6916" fmla="*/ 151441 h 492336"/>
                  <a:gd name="connsiteX35-6917" fmla="*/ 461766 w 539684"/>
                  <a:gd name="connsiteY35-6918" fmla="*/ 172968 h 492336"/>
                  <a:gd name="connsiteX36-6919" fmla="*/ 455658 w 539684"/>
                  <a:gd name="connsiteY36-6920" fmla="*/ 174579 h 492336"/>
                  <a:gd name="connsiteX37-6921" fmla="*/ 445055 w 539684"/>
                  <a:gd name="connsiteY37-6922" fmla="*/ 168478 h 492336"/>
                  <a:gd name="connsiteX38-6923" fmla="*/ 449550 w 539684"/>
                  <a:gd name="connsiteY38-6924" fmla="*/ 151671 h 492336"/>
                  <a:gd name="connsiteX39-6925" fmla="*/ 486659 w 539684"/>
                  <a:gd name="connsiteY39-6926" fmla="*/ 130260 h 492336"/>
                  <a:gd name="connsiteX40-6927" fmla="*/ 496023 w 539684"/>
                  <a:gd name="connsiteY40-6928" fmla="*/ 129008 h 492336"/>
                  <a:gd name="connsiteX41-6929" fmla="*/ 43604 w 539684"/>
                  <a:gd name="connsiteY41-6930" fmla="*/ 129008 h 492336"/>
                  <a:gd name="connsiteX42-6931" fmla="*/ 52910 w 539684"/>
                  <a:gd name="connsiteY42-6932" fmla="*/ 130260 h 492336"/>
                  <a:gd name="connsiteX43-6933" fmla="*/ 90134 w 539684"/>
                  <a:gd name="connsiteY43-6934" fmla="*/ 151671 h 492336"/>
                  <a:gd name="connsiteX44-6935" fmla="*/ 94629 w 539684"/>
                  <a:gd name="connsiteY44-6936" fmla="*/ 168478 h 492336"/>
                  <a:gd name="connsiteX45-6937" fmla="*/ 84026 w 539684"/>
                  <a:gd name="connsiteY45-6938" fmla="*/ 174579 h 492336"/>
                  <a:gd name="connsiteX46-6939" fmla="*/ 77918 w 539684"/>
                  <a:gd name="connsiteY46-6940" fmla="*/ 172968 h 492336"/>
                  <a:gd name="connsiteX47-6941" fmla="*/ 40694 w 539684"/>
                  <a:gd name="connsiteY47-6942" fmla="*/ 151441 h 492336"/>
                  <a:gd name="connsiteX48-6943" fmla="*/ 36199 w 539684"/>
                  <a:gd name="connsiteY48-6944" fmla="*/ 134749 h 492336"/>
                  <a:gd name="connsiteX49-6945" fmla="*/ 43604 w 539684"/>
                  <a:gd name="connsiteY49-6946" fmla="*/ 129008 h 492336"/>
                  <a:gd name="connsiteX50-6947" fmla="*/ 267591 w 539684"/>
                  <a:gd name="connsiteY50-6948" fmla="*/ 115653 h 492336"/>
                  <a:gd name="connsiteX51-6949" fmla="*/ 425015 w 539684"/>
                  <a:gd name="connsiteY51-6950" fmla="*/ 270629 h 492336"/>
                  <a:gd name="connsiteX52-6951" fmla="*/ 409572 w 539684"/>
                  <a:gd name="connsiteY52-6952" fmla="*/ 338165 h 492336"/>
                  <a:gd name="connsiteX53-6953" fmla="*/ 365434 w 539684"/>
                  <a:gd name="connsiteY53-6954" fmla="*/ 488539 h 492336"/>
                  <a:gd name="connsiteX54-6955" fmla="*/ 365434 w 539684"/>
                  <a:gd name="connsiteY54-6956" fmla="*/ 492336 h 492336"/>
                  <a:gd name="connsiteX55-6957" fmla="*/ 334318 w 539684"/>
                  <a:gd name="connsiteY55-6958" fmla="*/ 492336 h 492336"/>
                  <a:gd name="connsiteX56-6959" fmla="*/ 334318 w 539684"/>
                  <a:gd name="connsiteY56-6960" fmla="*/ 387293 h 492336"/>
                  <a:gd name="connsiteX57-6961" fmla="*/ 334202 w 539684"/>
                  <a:gd name="connsiteY57-6962" fmla="*/ 383151 h 492336"/>
                  <a:gd name="connsiteX58-6963" fmla="*/ 349530 w 539684"/>
                  <a:gd name="connsiteY58-6964" fmla="*/ 274541 h 492336"/>
                  <a:gd name="connsiteX59-6965" fmla="*/ 346418 w 539684"/>
                  <a:gd name="connsiteY59-6966" fmla="*/ 264531 h 492336"/>
                  <a:gd name="connsiteX60-6967" fmla="*/ 329016 w 539684"/>
                  <a:gd name="connsiteY60-6968" fmla="*/ 263726 h 492336"/>
                  <a:gd name="connsiteX61-6969" fmla="*/ 301358 w 539684"/>
                  <a:gd name="connsiteY61-6970" fmla="*/ 289268 h 492336"/>
                  <a:gd name="connsiteX62-6971" fmla="*/ 278885 w 539684"/>
                  <a:gd name="connsiteY62-6972" fmla="*/ 264531 h 492336"/>
                  <a:gd name="connsiteX63-6973" fmla="*/ 269781 w 539684"/>
                  <a:gd name="connsiteY63-6974" fmla="*/ 260505 h 492336"/>
                  <a:gd name="connsiteX64-6975" fmla="*/ 205359 w 539684"/>
                  <a:gd name="connsiteY64-6976" fmla="*/ 492336 h 492336"/>
                  <a:gd name="connsiteX65-6977" fmla="*/ 174243 w 539684"/>
                  <a:gd name="connsiteY65-6978" fmla="*/ 492336 h 492336"/>
                  <a:gd name="connsiteX66-6979" fmla="*/ 174243 w 539684"/>
                  <a:gd name="connsiteY66-6980" fmla="*/ 489230 h 492336"/>
                  <a:gd name="connsiteX67-6981" fmla="*/ 131257 w 539684"/>
                  <a:gd name="connsiteY67-6982" fmla="*/ 340466 h 492336"/>
                  <a:gd name="connsiteX68-6983" fmla="*/ 114662 w 539684"/>
                  <a:gd name="connsiteY68-6984" fmla="*/ 271089 h 492336"/>
                  <a:gd name="connsiteX69-6985" fmla="*/ 267591 w 539684"/>
                  <a:gd name="connsiteY69-6986" fmla="*/ 115653 h 492336"/>
                  <a:gd name="connsiteX70-6987" fmla="*/ 395400 w 539684"/>
                  <a:gd name="connsiteY70-6988" fmla="*/ 34872 h 492336"/>
                  <a:gd name="connsiteX71-6989" fmla="*/ 404717 w 539684"/>
                  <a:gd name="connsiteY71-6990" fmla="*/ 36123 h 492336"/>
                  <a:gd name="connsiteX72-6991" fmla="*/ 409210 w 539684"/>
                  <a:gd name="connsiteY72-6992" fmla="*/ 52806 h 492336"/>
                  <a:gd name="connsiteX73-6993" fmla="*/ 387782 w 539684"/>
                  <a:gd name="connsiteY73-6994" fmla="*/ 89968 h 492336"/>
                  <a:gd name="connsiteX74-6995" fmla="*/ 377068 w 539684"/>
                  <a:gd name="connsiteY74-6996" fmla="*/ 96181 h 492336"/>
                  <a:gd name="connsiteX75-6997" fmla="*/ 370963 w 539684"/>
                  <a:gd name="connsiteY75-6998" fmla="*/ 94455 h 492336"/>
                  <a:gd name="connsiteX76-6999" fmla="*/ 366470 w 539684"/>
                  <a:gd name="connsiteY76-7000" fmla="*/ 77772 h 492336"/>
                  <a:gd name="connsiteX77-7001" fmla="*/ 387898 w 539684"/>
                  <a:gd name="connsiteY77-7002" fmla="*/ 40610 h 492336"/>
                  <a:gd name="connsiteX78-7003" fmla="*/ 395400 w 539684"/>
                  <a:gd name="connsiteY78-7004" fmla="*/ 34872 h 492336"/>
                  <a:gd name="connsiteX79-7005" fmla="*/ 144269 w 539684"/>
                  <a:gd name="connsiteY79-7006" fmla="*/ 34872 h 492336"/>
                  <a:gd name="connsiteX80-7007" fmla="*/ 151671 w 539684"/>
                  <a:gd name="connsiteY80-7008" fmla="*/ 40610 h 492336"/>
                  <a:gd name="connsiteX81-7009" fmla="*/ 173214 w 539684"/>
                  <a:gd name="connsiteY81-7010" fmla="*/ 77772 h 492336"/>
                  <a:gd name="connsiteX82-7011" fmla="*/ 168721 w 539684"/>
                  <a:gd name="connsiteY82-7012" fmla="*/ 94455 h 492336"/>
                  <a:gd name="connsiteX83-7013" fmla="*/ 162500 w 539684"/>
                  <a:gd name="connsiteY83-7014" fmla="*/ 96181 h 492336"/>
                  <a:gd name="connsiteX84-7015" fmla="*/ 151902 w 539684"/>
                  <a:gd name="connsiteY84-7016" fmla="*/ 89968 h 492336"/>
                  <a:gd name="connsiteX85-7017" fmla="*/ 130474 w 539684"/>
                  <a:gd name="connsiteY85-7018" fmla="*/ 52806 h 492336"/>
                  <a:gd name="connsiteX86-7019" fmla="*/ 134967 w 539684"/>
                  <a:gd name="connsiteY86-7020" fmla="*/ 36123 h 492336"/>
                  <a:gd name="connsiteX87-7021" fmla="*/ 144269 w 539684"/>
                  <a:gd name="connsiteY87-7022" fmla="*/ 34872 h 492336"/>
                  <a:gd name="connsiteX88-7023" fmla="*/ 269785 w 539684"/>
                  <a:gd name="connsiteY88-7024" fmla="*/ 0 h 492336"/>
                  <a:gd name="connsiteX89-7025" fmla="*/ 282121 w 539684"/>
                  <a:gd name="connsiteY89-7026" fmla="*/ 12318 h 492336"/>
                  <a:gd name="connsiteX90-7027" fmla="*/ 282121 w 539684"/>
                  <a:gd name="connsiteY90-7028" fmla="*/ 55258 h 492336"/>
                  <a:gd name="connsiteX91-7029" fmla="*/ 269785 w 539684"/>
                  <a:gd name="connsiteY91-7030" fmla="*/ 67461 h 492336"/>
                  <a:gd name="connsiteX92-7031" fmla="*/ 257564 w 539684"/>
                  <a:gd name="connsiteY92-7032" fmla="*/ 55258 h 492336"/>
                  <a:gd name="connsiteX93-7033" fmla="*/ 257564 w 539684"/>
                  <a:gd name="connsiteY93-7034" fmla="*/ 12318 h 492336"/>
                  <a:gd name="connsiteX94-7035" fmla="*/ 269785 w 539684"/>
                  <a:gd name="connsiteY94-7036" fmla="*/ 0 h 492336"/>
                  <a:gd name="connsiteX0-7037" fmla="*/ 452459 w 539684"/>
                  <a:gd name="connsiteY0-7038" fmla="*/ 364695 h 492336"/>
                  <a:gd name="connsiteX1-7039" fmla="*/ 461766 w 539684"/>
                  <a:gd name="connsiteY1-7040" fmla="*/ 365904 h 492336"/>
                  <a:gd name="connsiteX2-7041" fmla="*/ 498990 w 539684"/>
                  <a:gd name="connsiteY2-7042" fmla="*/ 387430 h 492336"/>
                  <a:gd name="connsiteX3-7043" fmla="*/ 503485 w 539684"/>
                  <a:gd name="connsiteY3-7044" fmla="*/ 404122 h 492336"/>
                  <a:gd name="connsiteX4-7045" fmla="*/ 492882 w 539684"/>
                  <a:gd name="connsiteY4-7046" fmla="*/ 410338 h 492336"/>
                  <a:gd name="connsiteX5-7047" fmla="*/ 486659 w 539684"/>
                  <a:gd name="connsiteY5-7048" fmla="*/ 408612 h 492336"/>
                  <a:gd name="connsiteX6-7049" fmla="*/ 449550 w 539684"/>
                  <a:gd name="connsiteY6-7050" fmla="*/ 387200 h 492336"/>
                  <a:gd name="connsiteX7-7051" fmla="*/ 445055 w 539684"/>
                  <a:gd name="connsiteY7-7052" fmla="*/ 370393 h 492336"/>
                  <a:gd name="connsiteX8-7053" fmla="*/ 452459 w 539684"/>
                  <a:gd name="connsiteY8-7054" fmla="*/ 364695 h 492336"/>
                  <a:gd name="connsiteX9-7055" fmla="*/ 87225 w 539684"/>
                  <a:gd name="connsiteY9-7056" fmla="*/ 364695 h 492336"/>
                  <a:gd name="connsiteX10-7057" fmla="*/ 94629 w 539684"/>
                  <a:gd name="connsiteY10-7058" fmla="*/ 370393 h 492336"/>
                  <a:gd name="connsiteX11-7059" fmla="*/ 90134 w 539684"/>
                  <a:gd name="connsiteY11-7060" fmla="*/ 387200 h 492336"/>
                  <a:gd name="connsiteX12-7061" fmla="*/ 52910 w 539684"/>
                  <a:gd name="connsiteY12-7062" fmla="*/ 408612 h 492336"/>
                  <a:gd name="connsiteX13-7063" fmla="*/ 46802 w 539684"/>
                  <a:gd name="connsiteY13-7064" fmla="*/ 410338 h 492336"/>
                  <a:gd name="connsiteX14-7065" fmla="*/ 36199 w 539684"/>
                  <a:gd name="connsiteY14-7066" fmla="*/ 404122 h 492336"/>
                  <a:gd name="connsiteX15-7067" fmla="*/ 40694 w 539684"/>
                  <a:gd name="connsiteY15-7068" fmla="*/ 387430 h 492336"/>
                  <a:gd name="connsiteX16-7069" fmla="*/ 77918 w 539684"/>
                  <a:gd name="connsiteY16-7070" fmla="*/ 365904 h 492336"/>
                  <a:gd name="connsiteX17-7071" fmla="*/ 87225 w 539684"/>
                  <a:gd name="connsiteY17-7072" fmla="*/ 364695 h 492336"/>
                  <a:gd name="connsiteX18-7073" fmla="*/ 484369 w 539684"/>
                  <a:gd name="connsiteY18-7074" fmla="*/ 257141 h 492336"/>
                  <a:gd name="connsiteX19-7075" fmla="*/ 527353 w 539684"/>
                  <a:gd name="connsiteY19-7076" fmla="*/ 257141 h 492336"/>
                  <a:gd name="connsiteX20-7077" fmla="*/ 539684 w 539684"/>
                  <a:gd name="connsiteY20-7078" fmla="*/ 269477 h 492336"/>
                  <a:gd name="connsiteX21-7079" fmla="*/ 527353 w 539684"/>
                  <a:gd name="connsiteY21-7080" fmla="*/ 281698 h 492336"/>
                  <a:gd name="connsiteX22-7081" fmla="*/ 484369 w 539684"/>
                  <a:gd name="connsiteY22-7082" fmla="*/ 281698 h 492336"/>
                  <a:gd name="connsiteX23-7083" fmla="*/ 472153 w 539684"/>
                  <a:gd name="connsiteY23-7084" fmla="*/ 269477 h 492336"/>
                  <a:gd name="connsiteX24-7085" fmla="*/ 484369 w 539684"/>
                  <a:gd name="connsiteY24-7086" fmla="*/ 257141 h 492336"/>
                  <a:gd name="connsiteX25-7087" fmla="*/ 12331 w 539684"/>
                  <a:gd name="connsiteY25-7088" fmla="*/ 257141 h 492336"/>
                  <a:gd name="connsiteX26-7089" fmla="*/ 55200 w 539684"/>
                  <a:gd name="connsiteY26-7090" fmla="*/ 257141 h 492336"/>
                  <a:gd name="connsiteX27-7091" fmla="*/ 67531 w 539684"/>
                  <a:gd name="connsiteY27-7092" fmla="*/ 269477 h 492336"/>
                  <a:gd name="connsiteX28-7093" fmla="*/ 55200 w 539684"/>
                  <a:gd name="connsiteY28-7094" fmla="*/ 281698 h 492336"/>
                  <a:gd name="connsiteX29-7095" fmla="*/ 12331 w 539684"/>
                  <a:gd name="connsiteY29-7096" fmla="*/ 281698 h 492336"/>
                  <a:gd name="connsiteX30-7097" fmla="*/ 0 w 539684"/>
                  <a:gd name="connsiteY30-7098" fmla="*/ 269477 h 492336"/>
                  <a:gd name="connsiteX31-7099" fmla="*/ 12331 w 539684"/>
                  <a:gd name="connsiteY31-7100" fmla="*/ 257141 h 492336"/>
                  <a:gd name="connsiteX32-7101" fmla="*/ 496023 w 539684"/>
                  <a:gd name="connsiteY32-7102" fmla="*/ 129008 h 492336"/>
                  <a:gd name="connsiteX33-7103" fmla="*/ 503485 w 539684"/>
                  <a:gd name="connsiteY33-7104" fmla="*/ 134749 h 492336"/>
                  <a:gd name="connsiteX34-7105" fmla="*/ 498990 w 539684"/>
                  <a:gd name="connsiteY34-7106" fmla="*/ 151441 h 492336"/>
                  <a:gd name="connsiteX35-7107" fmla="*/ 461766 w 539684"/>
                  <a:gd name="connsiteY35-7108" fmla="*/ 172968 h 492336"/>
                  <a:gd name="connsiteX36-7109" fmla="*/ 455658 w 539684"/>
                  <a:gd name="connsiteY36-7110" fmla="*/ 174579 h 492336"/>
                  <a:gd name="connsiteX37-7111" fmla="*/ 445055 w 539684"/>
                  <a:gd name="connsiteY37-7112" fmla="*/ 168478 h 492336"/>
                  <a:gd name="connsiteX38-7113" fmla="*/ 449550 w 539684"/>
                  <a:gd name="connsiteY38-7114" fmla="*/ 151671 h 492336"/>
                  <a:gd name="connsiteX39-7115" fmla="*/ 486659 w 539684"/>
                  <a:gd name="connsiteY39-7116" fmla="*/ 130260 h 492336"/>
                  <a:gd name="connsiteX40-7117" fmla="*/ 496023 w 539684"/>
                  <a:gd name="connsiteY40-7118" fmla="*/ 129008 h 492336"/>
                  <a:gd name="connsiteX41-7119" fmla="*/ 43604 w 539684"/>
                  <a:gd name="connsiteY41-7120" fmla="*/ 129008 h 492336"/>
                  <a:gd name="connsiteX42-7121" fmla="*/ 52910 w 539684"/>
                  <a:gd name="connsiteY42-7122" fmla="*/ 130260 h 492336"/>
                  <a:gd name="connsiteX43-7123" fmla="*/ 90134 w 539684"/>
                  <a:gd name="connsiteY43-7124" fmla="*/ 151671 h 492336"/>
                  <a:gd name="connsiteX44-7125" fmla="*/ 94629 w 539684"/>
                  <a:gd name="connsiteY44-7126" fmla="*/ 168478 h 492336"/>
                  <a:gd name="connsiteX45-7127" fmla="*/ 84026 w 539684"/>
                  <a:gd name="connsiteY45-7128" fmla="*/ 174579 h 492336"/>
                  <a:gd name="connsiteX46-7129" fmla="*/ 77918 w 539684"/>
                  <a:gd name="connsiteY46-7130" fmla="*/ 172968 h 492336"/>
                  <a:gd name="connsiteX47-7131" fmla="*/ 40694 w 539684"/>
                  <a:gd name="connsiteY47-7132" fmla="*/ 151441 h 492336"/>
                  <a:gd name="connsiteX48-7133" fmla="*/ 36199 w 539684"/>
                  <a:gd name="connsiteY48-7134" fmla="*/ 134749 h 492336"/>
                  <a:gd name="connsiteX49-7135" fmla="*/ 43604 w 539684"/>
                  <a:gd name="connsiteY49-7136" fmla="*/ 129008 h 492336"/>
                  <a:gd name="connsiteX50-7137" fmla="*/ 267591 w 539684"/>
                  <a:gd name="connsiteY50-7138" fmla="*/ 115653 h 492336"/>
                  <a:gd name="connsiteX51-7139" fmla="*/ 425015 w 539684"/>
                  <a:gd name="connsiteY51-7140" fmla="*/ 270629 h 492336"/>
                  <a:gd name="connsiteX52-7141" fmla="*/ 409572 w 539684"/>
                  <a:gd name="connsiteY52-7142" fmla="*/ 338165 h 492336"/>
                  <a:gd name="connsiteX53-7143" fmla="*/ 365434 w 539684"/>
                  <a:gd name="connsiteY53-7144" fmla="*/ 488539 h 492336"/>
                  <a:gd name="connsiteX54-7145" fmla="*/ 365434 w 539684"/>
                  <a:gd name="connsiteY54-7146" fmla="*/ 492336 h 492336"/>
                  <a:gd name="connsiteX55-7147" fmla="*/ 334318 w 539684"/>
                  <a:gd name="connsiteY55-7148" fmla="*/ 492336 h 492336"/>
                  <a:gd name="connsiteX56-7149" fmla="*/ 334318 w 539684"/>
                  <a:gd name="connsiteY56-7150" fmla="*/ 387293 h 492336"/>
                  <a:gd name="connsiteX57-7151" fmla="*/ 334202 w 539684"/>
                  <a:gd name="connsiteY57-7152" fmla="*/ 383151 h 492336"/>
                  <a:gd name="connsiteX58-7153" fmla="*/ 349530 w 539684"/>
                  <a:gd name="connsiteY58-7154" fmla="*/ 274541 h 492336"/>
                  <a:gd name="connsiteX59-7155" fmla="*/ 346418 w 539684"/>
                  <a:gd name="connsiteY59-7156" fmla="*/ 264531 h 492336"/>
                  <a:gd name="connsiteX60-7157" fmla="*/ 329016 w 539684"/>
                  <a:gd name="connsiteY60-7158" fmla="*/ 263726 h 492336"/>
                  <a:gd name="connsiteX61-7159" fmla="*/ 301358 w 539684"/>
                  <a:gd name="connsiteY61-7160" fmla="*/ 289268 h 492336"/>
                  <a:gd name="connsiteX62-7161" fmla="*/ 278885 w 539684"/>
                  <a:gd name="connsiteY62-7162" fmla="*/ 264531 h 492336"/>
                  <a:gd name="connsiteX63-7163" fmla="*/ 205359 w 539684"/>
                  <a:gd name="connsiteY63-7164" fmla="*/ 492336 h 492336"/>
                  <a:gd name="connsiteX64-7165" fmla="*/ 174243 w 539684"/>
                  <a:gd name="connsiteY64-7166" fmla="*/ 492336 h 492336"/>
                  <a:gd name="connsiteX65-7167" fmla="*/ 174243 w 539684"/>
                  <a:gd name="connsiteY65-7168" fmla="*/ 489230 h 492336"/>
                  <a:gd name="connsiteX66-7169" fmla="*/ 131257 w 539684"/>
                  <a:gd name="connsiteY66-7170" fmla="*/ 340466 h 492336"/>
                  <a:gd name="connsiteX67-7171" fmla="*/ 114662 w 539684"/>
                  <a:gd name="connsiteY67-7172" fmla="*/ 271089 h 492336"/>
                  <a:gd name="connsiteX68-7173" fmla="*/ 267591 w 539684"/>
                  <a:gd name="connsiteY68-7174" fmla="*/ 115653 h 492336"/>
                  <a:gd name="connsiteX69-7175" fmla="*/ 395400 w 539684"/>
                  <a:gd name="connsiteY69-7176" fmla="*/ 34872 h 492336"/>
                  <a:gd name="connsiteX70-7177" fmla="*/ 404717 w 539684"/>
                  <a:gd name="connsiteY70-7178" fmla="*/ 36123 h 492336"/>
                  <a:gd name="connsiteX71-7179" fmla="*/ 409210 w 539684"/>
                  <a:gd name="connsiteY71-7180" fmla="*/ 52806 h 492336"/>
                  <a:gd name="connsiteX72-7181" fmla="*/ 387782 w 539684"/>
                  <a:gd name="connsiteY72-7182" fmla="*/ 89968 h 492336"/>
                  <a:gd name="connsiteX73-7183" fmla="*/ 377068 w 539684"/>
                  <a:gd name="connsiteY73-7184" fmla="*/ 96181 h 492336"/>
                  <a:gd name="connsiteX74-7185" fmla="*/ 370963 w 539684"/>
                  <a:gd name="connsiteY74-7186" fmla="*/ 94455 h 492336"/>
                  <a:gd name="connsiteX75-7187" fmla="*/ 366470 w 539684"/>
                  <a:gd name="connsiteY75-7188" fmla="*/ 77772 h 492336"/>
                  <a:gd name="connsiteX76-7189" fmla="*/ 387898 w 539684"/>
                  <a:gd name="connsiteY76-7190" fmla="*/ 40610 h 492336"/>
                  <a:gd name="connsiteX77-7191" fmla="*/ 395400 w 539684"/>
                  <a:gd name="connsiteY77-7192" fmla="*/ 34872 h 492336"/>
                  <a:gd name="connsiteX78-7193" fmla="*/ 144269 w 539684"/>
                  <a:gd name="connsiteY78-7194" fmla="*/ 34872 h 492336"/>
                  <a:gd name="connsiteX79-7195" fmla="*/ 151671 w 539684"/>
                  <a:gd name="connsiteY79-7196" fmla="*/ 40610 h 492336"/>
                  <a:gd name="connsiteX80-7197" fmla="*/ 173214 w 539684"/>
                  <a:gd name="connsiteY80-7198" fmla="*/ 77772 h 492336"/>
                  <a:gd name="connsiteX81-7199" fmla="*/ 168721 w 539684"/>
                  <a:gd name="connsiteY81-7200" fmla="*/ 94455 h 492336"/>
                  <a:gd name="connsiteX82-7201" fmla="*/ 162500 w 539684"/>
                  <a:gd name="connsiteY82-7202" fmla="*/ 96181 h 492336"/>
                  <a:gd name="connsiteX83-7203" fmla="*/ 151902 w 539684"/>
                  <a:gd name="connsiteY83-7204" fmla="*/ 89968 h 492336"/>
                  <a:gd name="connsiteX84-7205" fmla="*/ 130474 w 539684"/>
                  <a:gd name="connsiteY84-7206" fmla="*/ 52806 h 492336"/>
                  <a:gd name="connsiteX85-7207" fmla="*/ 134967 w 539684"/>
                  <a:gd name="connsiteY85-7208" fmla="*/ 36123 h 492336"/>
                  <a:gd name="connsiteX86-7209" fmla="*/ 144269 w 539684"/>
                  <a:gd name="connsiteY86-7210" fmla="*/ 34872 h 492336"/>
                  <a:gd name="connsiteX87-7211" fmla="*/ 269785 w 539684"/>
                  <a:gd name="connsiteY87-7212" fmla="*/ 0 h 492336"/>
                  <a:gd name="connsiteX88-7213" fmla="*/ 282121 w 539684"/>
                  <a:gd name="connsiteY88-7214" fmla="*/ 12318 h 492336"/>
                  <a:gd name="connsiteX89-7215" fmla="*/ 282121 w 539684"/>
                  <a:gd name="connsiteY89-7216" fmla="*/ 55258 h 492336"/>
                  <a:gd name="connsiteX90-7217" fmla="*/ 269785 w 539684"/>
                  <a:gd name="connsiteY90-7218" fmla="*/ 67461 h 492336"/>
                  <a:gd name="connsiteX91-7219" fmla="*/ 257564 w 539684"/>
                  <a:gd name="connsiteY91-7220" fmla="*/ 55258 h 492336"/>
                  <a:gd name="connsiteX92-7221" fmla="*/ 257564 w 539684"/>
                  <a:gd name="connsiteY92-7222" fmla="*/ 12318 h 492336"/>
                  <a:gd name="connsiteX93-7223" fmla="*/ 269785 w 539684"/>
                  <a:gd name="connsiteY93-7224" fmla="*/ 0 h 492336"/>
                  <a:gd name="connsiteX0-7225" fmla="*/ 452459 w 539684"/>
                  <a:gd name="connsiteY0-7226" fmla="*/ 364695 h 492336"/>
                  <a:gd name="connsiteX1-7227" fmla="*/ 461766 w 539684"/>
                  <a:gd name="connsiteY1-7228" fmla="*/ 365904 h 492336"/>
                  <a:gd name="connsiteX2-7229" fmla="*/ 498990 w 539684"/>
                  <a:gd name="connsiteY2-7230" fmla="*/ 387430 h 492336"/>
                  <a:gd name="connsiteX3-7231" fmla="*/ 503485 w 539684"/>
                  <a:gd name="connsiteY3-7232" fmla="*/ 404122 h 492336"/>
                  <a:gd name="connsiteX4-7233" fmla="*/ 492882 w 539684"/>
                  <a:gd name="connsiteY4-7234" fmla="*/ 410338 h 492336"/>
                  <a:gd name="connsiteX5-7235" fmla="*/ 486659 w 539684"/>
                  <a:gd name="connsiteY5-7236" fmla="*/ 408612 h 492336"/>
                  <a:gd name="connsiteX6-7237" fmla="*/ 449550 w 539684"/>
                  <a:gd name="connsiteY6-7238" fmla="*/ 387200 h 492336"/>
                  <a:gd name="connsiteX7-7239" fmla="*/ 445055 w 539684"/>
                  <a:gd name="connsiteY7-7240" fmla="*/ 370393 h 492336"/>
                  <a:gd name="connsiteX8-7241" fmla="*/ 452459 w 539684"/>
                  <a:gd name="connsiteY8-7242" fmla="*/ 364695 h 492336"/>
                  <a:gd name="connsiteX9-7243" fmla="*/ 87225 w 539684"/>
                  <a:gd name="connsiteY9-7244" fmla="*/ 364695 h 492336"/>
                  <a:gd name="connsiteX10-7245" fmla="*/ 94629 w 539684"/>
                  <a:gd name="connsiteY10-7246" fmla="*/ 370393 h 492336"/>
                  <a:gd name="connsiteX11-7247" fmla="*/ 90134 w 539684"/>
                  <a:gd name="connsiteY11-7248" fmla="*/ 387200 h 492336"/>
                  <a:gd name="connsiteX12-7249" fmla="*/ 52910 w 539684"/>
                  <a:gd name="connsiteY12-7250" fmla="*/ 408612 h 492336"/>
                  <a:gd name="connsiteX13-7251" fmla="*/ 46802 w 539684"/>
                  <a:gd name="connsiteY13-7252" fmla="*/ 410338 h 492336"/>
                  <a:gd name="connsiteX14-7253" fmla="*/ 36199 w 539684"/>
                  <a:gd name="connsiteY14-7254" fmla="*/ 404122 h 492336"/>
                  <a:gd name="connsiteX15-7255" fmla="*/ 40694 w 539684"/>
                  <a:gd name="connsiteY15-7256" fmla="*/ 387430 h 492336"/>
                  <a:gd name="connsiteX16-7257" fmla="*/ 77918 w 539684"/>
                  <a:gd name="connsiteY16-7258" fmla="*/ 365904 h 492336"/>
                  <a:gd name="connsiteX17-7259" fmla="*/ 87225 w 539684"/>
                  <a:gd name="connsiteY17-7260" fmla="*/ 364695 h 492336"/>
                  <a:gd name="connsiteX18-7261" fmla="*/ 484369 w 539684"/>
                  <a:gd name="connsiteY18-7262" fmla="*/ 257141 h 492336"/>
                  <a:gd name="connsiteX19-7263" fmla="*/ 527353 w 539684"/>
                  <a:gd name="connsiteY19-7264" fmla="*/ 257141 h 492336"/>
                  <a:gd name="connsiteX20-7265" fmla="*/ 539684 w 539684"/>
                  <a:gd name="connsiteY20-7266" fmla="*/ 269477 h 492336"/>
                  <a:gd name="connsiteX21-7267" fmla="*/ 527353 w 539684"/>
                  <a:gd name="connsiteY21-7268" fmla="*/ 281698 h 492336"/>
                  <a:gd name="connsiteX22-7269" fmla="*/ 484369 w 539684"/>
                  <a:gd name="connsiteY22-7270" fmla="*/ 281698 h 492336"/>
                  <a:gd name="connsiteX23-7271" fmla="*/ 472153 w 539684"/>
                  <a:gd name="connsiteY23-7272" fmla="*/ 269477 h 492336"/>
                  <a:gd name="connsiteX24-7273" fmla="*/ 484369 w 539684"/>
                  <a:gd name="connsiteY24-7274" fmla="*/ 257141 h 492336"/>
                  <a:gd name="connsiteX25-7275" fmla="*/ 12331 w 539684"/>
                  <a:gd name="connsiteY25-7276" fmla="*/ 257141 h 492336"/>
                  <a:gd name="connsiteX26-7277" fmla="*/ 55200 w 539684"/>
                  <a:gd name="connsiteY26-7278" fmla="*/ 257141 h 492336"/>
                  <a:gd name="connsiteX27-7279" fmla="*/ 67531 w 539684"/>
                  <a:gd name="connsiteY27-7280" fmla="*/ 269477 h 492336"/>
                  <a:gd name="connsiteX28-7281" fmla="*/ 55200 w 539684"/>
                  <a:gd name="connsiteY28-7282" fmla="*/ 281698 h 492336"/>
                  <a:gd name="connsiteX29-7283" fmla="*/ 12331 w 539684"/>
                  <a:gd name="connsiteY29-7284" fmla="*/ 281698 h 492336"/>
                  <a:gd name="connsiteX30-7285" fmla="*/ 0 w 539684"/>
                  <a:gd name="connsiteY30-7286" fmla="*/ 269477 h 492336"/>
                  <a:gd name="connsiteX31-7287" fmla="*/ 12331 w 539684"/>
                  <a:gd name="connsiteY31-7288" fmla="*/ 257141 h 492336"/>
                  <a:gd name="connsiteX32-7289" fmla="*/ 496023 w 539684"/>
                  <a:gd name="connsiteY32-7290" fmla="*/ 129008 h 492336"/>
                  <a:gd name="connsiteX33-7291" fmla="*/ 503485 w 539684"/>
                  <a:gd name="connsiteY33-7292" fmla="*/ 134749 h 492336"/>
                  <a:gd name="connsiteX34-7293" fmla="*/ 498990 w 539684"/>
                  <a:gd name="connsiteY34-7294" fmla="*/ 151441 h 492336"/>
                  <a:gd name="connsiteX35-7295" fmla="*/ 461766 w 539684"/>
                  <a:gd name="connsiteY35-7296" fmla="*/ 172968 h 492336"/>
                  <a:gd name="connsiteX36-7297" fmla="*/ 455658 w 539684"/>
                  <a:gd name="connsiteY36-7298" fmla="*/ 174579 h 492336"/>
                  <a:gd name="connsiteX37-7299" fmla="*/ 445055 w 539684"/>
                  <a:gd name="connsiteY37-7300" fmla="*/ 168478 h 492336"/>
                  <a:gd name="connsiteX38-7301" fmla="*/ 449550 w 539684"/>
                  <a:gd name="connsiteY38-7302" fmla="*/ 151671 h 492336"/>
                  <a:gd name="connsiteX39-7303" fmla="*/ 486659 w 539684"/>
                  <a:gd name="connsiteY39-7304" fmla="*/ 130260 h 492336"/>
                  <a:gd name="connsiteX40-7305" fmla="*/ 496023 w 539684"/>
                  <a:gd name="connsiteY40-7306" fmla="*/ 129008 h 492336"/>
                  <a:gd name="connsiteX41-7307" fmla="*/ 43604 w 539684"/>
                  <a:gd name="connsiteY41-7308" fmla="*/ 129008 h 492336"/>
                  <a:gd name="connsiteX42-7309" fmla="*/ 52910 w 539684"/>
                  <a:gd name="connsiteY42-7310" fmla="*/ 130260 h 492336"/>
                  <a:gd name="connsiteX43-7311" fmla="*/ 90134 w 539684"/>
                  <a:gd name="connsiteY43-7312" fmla="*/ 151671 h 492336"/>
                  <a:gd name="connsiteX44-7313" fmla="*/ 94629 w 539684"/>
                  <a:gd name="connsiteY44-7314" fmla="*/ 168478 h 492336"/>
                  <a:gd name="connsiteX45-7315" fmla="*/ 84026 w 539684"/>
                  <a:gd name="connsiteY45-7316" fmla="*/ 174579 h 492336"/>
                  <a:gd name="connsiteX46-7317" fmla="*/ 77918 w 539684"/>
                  <a:gd name="connsiteY46-7318" fmla="*/ 172968 h 492336"/>
                  <a:gd name="connsiteX47-7319" fmla="*/ 40694 w 539684"/>
                  <a:gd name="connsiteY47-7320" fmla="*/ 151441 h 492336"/>
                  <a:gd name="connsiteX48-7321" fmla="*/ 36199 w 539684"/>
                  <a:gd name="connsiteY48-7322" fmla="*/ 134749 h 492336"/>
                  <a:gd name="connsiteX49-7323" fmla="*/ 43604 w 539684"/>
                  <a:gd name="connsiteY49-7324" fmla="*/ 129008 h 492336"/>
                  <a:gd name="connsiteX50-7325" fmla="*/ 267591 w 539684"/>
                  <a:gd name="connsiteY50-7326" fmla="*/ 115653 h 492336"/>
                  <a:gd name="connsiteX51-7327" fmla="*/ 425015 w 539684"/>
                  <a:gd name="connsiteY51-7328" fmla="*/ 270629 h 492336"/>
                  <a:gd name="connsiteX52-7329" fmla="*/ 409572 w 539684"/>
                  <a:gd name="connsiteY52-7330" fmla="*/ 338165 h 492336"/>
                  <a:gd name="connsiteX53-7331" fmla="*/ 365434 w 539684"/>
                  <a:gd name="connsiteY53-7332" fmla="*/ 488539 h 492336"/>
                  <a:gd name="connsiteX54-7333" fmla="*/ 365434 w 539684"/>
                  <a:gd name="connsiteY54-7334" fmla="*/ 492336 h 492336"/>
                  <a:gd name="connsiteX55-7335" fmla="*/ 334318 w 539684"/>
                  <a:gd name="connsiteY55-7336" fmla="*/ 492336 h 492336"/>
                  <a:gd name="connsiteX56-7337" fmla="*/ 334318 w 539684"/>
                  <a:gd name="connsiteY56-7338" fmla="*/ 387293 h 492336"/>
                  <a:gd name="connsiteX57-7339" fmla="*/ 334202 w 539684"/>
                  <a:gd name="connsiteY57-7340" fmla="*/ 383151 h 492336"/>
                  <a:gd name="connsiteX58-7341" fmla="*/ 349530 w 539684"/>
                  <a:gd name="connsiteY58-7342" fmla="*/ 274541 h 492336"/>
                  <a:gd name="connsiteX59-7343" fmla="*/ 346418 w 539684"/>
                  <a:gd name="connsiteY59-7344" fmla="*/ 264531 h 492336"/>
                  <a:gd name="connsiteX60-7345" fmla="*/ 329016 w 539684"/>
                  <a:gd name="connsiteY60-7346" fmla="*/ 263726 h 492336"/>
                  <a:gd name="connsiteX61-7347" fmla="*/ 301358 w 539684"/>
                  <a:gd name="connsiteY61-7348" fmla="*/ 289268 h 492336"/>
                  <a:gd name="connsiteX62-7349" fmla="*/ 205359 w 539684"/>
                  <a:gd name="connsiteY62-7350" fmla="*/ 492336 h 492336"/>
                  <a:gd name="connsiteX63-7351" fmla="*/ 174243 w 539684"/>
                  <a:gd name="connsiteY63-7352" fmla="*/ 492336 h 492336"/>
                  <a:gd name="connsiteX64-7353" fmla="*/ 174243 w 539684"/>
                  <a:gd name="connsiteY64-7354" fmla="*/ 489230 h 492336"/>
                  <a:gd name="connsiteX65-7355" fmla="*/ 131257 w 539684"/>
                  <a:gd name="connsiteY65-7356" fmla="*/ 340466 h 492336"/>
                  <a:gd name="connsiteX66-7357" fmla="*/ 114662 w 539684"/>
                  <a:gd name="connsiteY66-7358" fmla="*/ 271089 h 492336"/>
                  <a:gd name="connsiteX67-7359" fmla="*/ 267591 w 539684"/>
                  <a:gd name="connsiteY67-7360" fmla="*/ 115653 h 492336"/>
                  <a:gd name="connsiteX68-7361" fmla="*/ 395400 w 539684"/>
                  <a:gd name="connsiteY68-7362" fmla="*/ 34872 h 492336"/>
                  <a:gd name="connsiteX69-7363" fmla="*/ 404717 w 539684"/>
                  <a:gd name="connsiteY69-7364" fmla="*/ 36123 h 492336"/>
                  <a:gd name="connsiteX70-7365" fmla="*/ 409210 w 539684"/>
                  <a:gd name="connsiteY70-7366" fmla="*/ 52806 h 492336"/>
                  <a:gd name="connsiteX71-7367" fmla="*/ 387782 w 539684"/>
                  <a:gd name="connsiteY71-7368" fmla="*/ 89968 h 492336"/>
                  <a:gd name="connsiteX72-7369" fmla="*/ 377068 w 539684"/>
                  <a:gd name="connsiteY72-7370" fmla="*/ 96181 h 492336"/>
                  <a:gd name="connsiteX73-7371" fmla="*/ 370963 w 539684"/>
                  <a:gd name="connsiteY73-7372" fmla="*/ 94455 h 492336"/>
                  <a:gd name="connsiteX74-7373" fmla="*/ 366470 w 539684"/>
                  <a:gd name="connsiteY74-7374" fmla="*/ 77772 h 492336"/>
                  <a:gd name="connsiteX75-7375" fmla="*/ 387898 w 539684"/>
                  <a:gd name="connsiteY75-7376" fmla="*/ 40610 h 492336"/>
                  <a:gd name="connsiteX76-7377" fmla="*/ 395400 w 539684"/>
                  <a:gd name="connsiteY76-7378" fmla="*/ 34872 h 492336"/>
                  <a:gd name="connsiteX77-7379" fmla="*/ 144269 w 539684"/>
                  <a:gd name="connsiteY77-7380" fmla="*/ 34872 h 492336"/>
                  <a:gd name="connsiteX78-7381" fmla="*/ 151671 w 539684"/>
                  <a:gd name="connsiteY78-7382" fmla="*/ 40610 h 492336"/>
                  <a:gd name="connsiteX79-7383" fmla="*/ 173214 w 539684"/>
                  <a:gd name="connsiteY79-7384" fmla="*/ 77772 h 492336"/>
                  <a:gd name="connsiteX80-7385" fmla="*/ 168721 w 539684"/>
                  <a:gd name="connsiteY80-7386" fmla="*/ 94455 h 492336"/>
                  <a:gd name="connsiteX81-7387" fmla="*/ 162500 w 539684"/>
                  <a:gd name="connsiteY81-7388" fmla="*/ 96181 h 492336"/>
                  <a:gd name="connsiteX82-7389" fmla="*/ 151902 w 539684"/>
                  <a:gd name="connsiteY82-7390" fmla="*/ 89968 h 492336"/>
                  <a:gd name="connsiteX83-7391" fmla="*/ 130474 w 539684"/>
                  <a:gd name="connsiteY83-7392" fmla="*/ 52806 h 492336"/>
                  <a:gd name="connsiteX84-7393" fmla="*/ 134967 w 539684"/>
                  <a:gd name="connsiteY84-7394" fmla="*/ 36123 h 492336"/>
                  <a:gd name="connsiteX85-7395" fmla="*/ 144269 w 539684"/>
                  <a:gd name="connsiteY85-7396" fmla="*/ 34872 h 492336"/>
                  <a:gd name="connsiteX86-7397" fmla="*/ 269785 w 539684"/>
                  <a:gd name="connsiteY86-7398" fmla="*/ 0 h 492336"/>
                  <a:gd name="connsiteX87-7399" fmla="*/ 282121 w 539684"/>
                  <a:gd name="connsiteY87-7400" fmla="*/ 12318 h 492336"/>
                  <a:gd name="connsiteX88-7401" fmla="*/ 282121 w 539684"/>
                  <a:gd name="connsiteY88-7402" fmla="*/ 55258 h 492336"/>
                  <a:gd name="connsiteX89-7403" fmla="*/ 269785 w 539684"/>
                  <a:gd name="connsiteY89-7404" fmla="*/ 67461 h 492336"/>
                  <a:gd name="connsiteX90-7405" fmla="*/ 257564 w 539684"/>
                  <a:gd name="connsiteY90-7406" fmla="*/ 55258 h 492336"/>
                  <a:gd name="connsiteX91-7407" fmla="*/ 257564 w 539684"/>
                  <a:gd name="connsiteY91-7408" fmla="*/ 12318 h 492336"/>
                  <a:gd name="connsiteX92-7409" fmla="*/ 269785 w 539684"/>
                  <a:gd name="connsiteY92-7410" fmla="*/ 0 h 492336"/>
                  <a:gd name="connsiteX0-7411" fmla="*/ 452459 w 539684"/>
                  <a:gd name="connsiteY0-7412" fmla="*/ 364695 h 492336"/>
                  <a:gd name="connsiteX1-7413" fmla="*/ 461766 w 539684"/>
                  <a:gd name="connsiteY1-7414" fmla="*/ 365904 h 492336"/>
                  <a:gd name="connsiteX2-7415" fmla="*/ 498990 w 539684"/>
                  <a:gd name="connsiteY2-7416" fmla="*/ 387430 h 492336"/>
                  <a:gd name="connsiteX3-7417" fmla="*/ 503485 w 539684"/>
                  <a:gd name="connsiteY3-7418" fmla="*/ 404122 h 492336"/>
                  <a:gd name="connsiteX4-7419" fmla="*/ 492882 w 539684"/>
                  <a:gd name="connsiteY4-7420" fmla="*/ 410338 h 492336"/>
                  <a:gd name="connsiteX5-7421" fmla="*/ 486659 w 539684"/>
                  <a:gd name="connsiteY5-7422" fmla="*/ 408612 h 492336"/>
                  <a:gd name="connsiteX6-7423" fmla="*/ 449550 w 539684"/>
                  <a:gd name="connsiteY6-7424" fmla="*/ 387200 h 492336"/>
                  <a:gd name="connsiteX7-7425" fmla="*/ 445055 w 539684"/>
                  <a:gd name="connsiteY7-7426" fmla="*/ 370393 h 492336"/>
                  <a:gd name="connsiteX8-7427" fmla="*/ 452459 w 539684"/>
                  <a:gd name="connsiteY8-7428" fmla="*/ 364695 h 492336"/>
                  <a:gd name="connsiteX9-7429" fmla="*/ 87225 w 539684"/>
                  <a:gd name="connsiteY9-7430" fmla="*/ 364695 h 492336"/>
                  <a:gd name="connsiteX10-7431" fmla="*/ 94629 w 539684"/>
                  <a:gd name="connsiteY10-7432" fmla="*/ 370393 h 492336"/>
                  <a:gd name="connsiteX11-7433" fmla="*/ 90134 w 539684"/>
                  <a:gd name="connsiteY11-7434" fmla="*/ 387200 h 492336"/>
                  <a:gd name="connsiteX12-7435" fmla="*/ 52910 w 539684"/>
                  <a:gd name="connsiteY12-7436" fmla="*/ 408612 h 492336"/>
                  <a:gd name="connsiteX13-7437" fmla="*/ 46802 w 539684"/>
                  <a:gd name="connsiteY13-7438" fmla="*/ 410338 h 492336"/>
                  <a:gd name="connsiteX14-7439" fmla="*/ 36199 w 539684"/>
                  <a:gd name="connsiteY14-7440" fmla="*/ 404122 h 492336"/>
                  <a:gd name="connsiteX15-7441" fmla="*/ 40694 w 539684"/>
                  <a:gd name="connsiteY15-7442" fmla="*/ 387430 h 492336"/>
                  <a:gd name="connsiteX16-7443" fmla="*/ 77918 w 539684"/>
                  <a:gd name="connsiteY16-7444" fmla="*/ 365904 h 492336"/>
                  <a:gd name="connsiteX17-7445" fmla="*/ 87225 w 539684"/>
                  <a:gd name="connsiteY17-7446" fmla="*/ 364695 h 492336"/>
                  <a:gd name="connsiteX18-7447" fmla="*/ 484369 w 539684"/>
                  <a:gd name="connsiteY18-7448" fmla="*/ 257141 h 492336"/>
                  <a:gd name="connsiteX19-7449" fmla="*/ 527353 w 539684"/>
                  <a:gd name="connsiteY19-7450" fmla="*/ 257141 h 492336"/>
                  <a:gd name="connsiteX20-7451" fmla="*/ 539684 w 539684"/>
                  <a:gd name="connsiteY20-7452" fmla="*/ 269477 h 492336"/>
                  <a:gd name="connsiteX21-7453" fmla="*/ 527353 w 539684"/>
                  <a:gd name="connsiteY21-7454" fmla="*/ 281698 h 492336"/>
                  <a:gd name="connsiteX22-7455" fmla="*/ 484369 w 539684"/>
                  <a:gd name="connsiteY22-7456" fmla="*/ 281698 h 492336"/>
                  <a:gd name="connsiteX23-7457" fmla="*/ 472153 w 539684"/>
                  <a:gd name="connsiteY23-7458" fmla="*/ 269477 h 492336"/>
                  <a:gd name="connsiteX24-7459" fmla="*/ 484369 w 539684"/>
                  <a:gd name="connsiteY24-7460" fmla="*/ 257141 h 492336"/>
                  <a:gd name="connsiteX25-7461" fmla="*/ 12331 w 539684"/>
                  <a:gd name="connsiteY25-7462" fmla="*/ 257141 h 492336"/>
                  <a:gd name="connsiteX26-7463" fmla="*/ 55200 w 539684"/>
                  <a:gd name="connsiteY26-7464" fmla="*/ 257141 h 492336"/>
                  <a:gd name="connsiteX27-7465" fmla="*/ 67531 w 539684"/>
                  <a:gd name="connsiteY27-7466" fmla="*/ 269477 h 492336"/>
                  <a:gd name="connsiteX28-7467" fmla="*/ 55200 w 539684"/>
                  <a:gd name="connsiteY28-7468" fmla="*/ 281698 h 492336"/>
                  <a:gd name="connsiteX29-7469" fmla="*/ 12331 w 539684"/>
                  <a:gd name="connsiteY29-7470" fmla="*/ 281698 h 492336"/>
                  <a:gd name="connsiteX30-7471" fmla="*/ 0 w 539684"/>
                  <a:gd name="connsiteY30-7472" fmla="*/ 269477 h 492336"/>
                  <a:gd name="connsiteX31-7473" fmla="*/ 12331 w 539684"/>
                  <a:gd name="connsiteY31-7474" fmla="*/ 257141 h 492336"/>
                  <a:gd name="connsiteX32-7475" fmla="*/ 496023 w 539684"/>
                  <a:gd name="connsiteY32-7476" fmla="*/ 129008 h 492336"/>
                  <a:gd name="connsiteX33-7477" fmla="*/ 503485 w 539684"/>
                  <a:gd name="connsiteY33-7478" fmla="*/ 134749 h 492336"/>
                  <a:gd name="connsiteX34-7479" fmla="*/ 498990 w 539684"/>
                  <a:gd name="connsiteY34-7480" fmla="*/ 151441 h 492336"/>
                  <a:gd name="connsiteX35-7481" fmla="*/ 461766 w 539684"/>
                  <a:gd name="connsiteY35-7482" fmla="*/ 172968 h 492336"/>
                  <a:gd name="connsiteX36-7483" fmla="*/ 455658 w 539684"/>
                  <a:gd name="connsiteY36-7484" fmla="*/ 174579 h 492336"/>
                  <a:gd name="connsiteX37-7485" fmla="*/ 445055 w 539684"/>
                  <a:gd name="connsiteY37-7486" fmla="*/ 168478 h 492336"/>
                  <a:gd name="connsiteX38-7487" fmla="*/ 449550 w 539684"/>
                  <a:gd name="connsiteY38-7488" fmla="*/ 151671 h 492336"/>
                  <a:gd name="connsiteX39-7489" fmla="*/ 486659 w 539684"/>
                  <a:gd name="connsiteY39-7490" fmla="*/ 130260 h 492336"/>
                  <a:gd name="connsiteX40-7491" fmla="*/ 496023 w 539684"/>
                  <a:gd name="connsiteY40-7492" fmla="*/ 129008 h 492336"/>
                  <a:gd name="connsiteX41-7493" fmla="*/ 43604 w 539684"/>
                  <a:gd name="connsiteY41-7494" fmla="*/ 129008 h 492336"/>
                  <a:gd name="connsiteX42-7495" fmla="*/ 52910 w 539684"/>
                  <a:gd name="connsiteY42-7496" fmla="*/ 130260 h 492336"/>
                  <a:gd name="connsiteX43-7497" fmla="*/ 90134 w 539684"/>
                  <a:gd name="connsiteY43-7498" fmla="*/ 151671 h 492336"/>
                  <a:gd name="connsiteX44-7499" fmla="*/ 94629 w 539684"/>
                  <a:gd name="connsiteY44-7500" fmla="*/ 168478 h 492336"/>
                  <a:gd name="connsiteX45-7501" fmla="*/ 84026 w 539684"/>
                  <a:gd name="connsiteY45-7502" fmla="*/ 174579 h 492336"/>
                  <a:gd name="connsiteX46-7503" fmla="*/ 77918 w 539684"/>
                  <a:gd name="connsiteY46-7504" fmla="*/ 172968 h 492336"/>
                  <a:gd name="connsiteX47-7505" fmla="*/ 40694 w 539684"/>
                  <a:gd name="connsiteY47-7506" fmla="*/ 151441 h 492336"/>
                  <a:gd name="connsiteX48-7507" fmla="*/ 36199 w 539684"/>
                  <a:gd name="connsiteY48-7508" fmla="*/ 134749 h 492336"/>
                  <a:gd name="connsiteX49-7509" fmla="*/ 43604 w 539684"/>
                  <a:gd name="connsiteY49-7510" fmla="*/ 129008 h 492336"/>
                  <a:gd name="connsiteX50-7511" fmla="*/ 267591 w 539684"/>
                  <a:gd name="connsiteY50-7512" fmla="*/ 115653 h 492336"/>
                  <a:gd name="connsiteX51-7513" fmla="*/ 425015 w 539684"/>
                  <a:gd name="connsiteY51-7514" fmla="*/ 270629 h 492336"/>
                  <a:gd name="connsiteX52-7515" fmla="*/ 409572 w 539684"/>
                  <a:gd name="connsiteY52-7516" fmla="*/ 338165 h 492336"/>
                  <a:gd name="connsiteX53-7517" fmla="*/ 365434 w 539684"/>
                  <a:gd name="connsiteY53-7518" fmla="*/ 488539 h 492336"/>
                  <a:gd name="connsiteX54-7519" fmla="*/ 365434 w 539684"/>
                  <a:gd name="connsiteY54-7520" fmla="*/ 492336 h 492336"/>
                  <a:gd name="connsiteX55-7521" fmla="*/ 334318 w 539684"/>
                  <a:gd name="connsiteY55-7522" fmla="*/ 492336 h 492336"/>
                  <a:gd name="connsiteX56-7523" fmla="*/ 334318 w 539684"/>
                  <a:gd name="connsiteY56-7524" fmla="*/ 387293 h 492336"/>
                  <a:gd name="connsiteX57-7525" fmla="*/ 334202 w 539684"/>
                  <a:gd name="connsiteY57-7526" fmla="*/ 383151 h 492336"/>
                  <a:gd name="connsiteX58-7527" fmla="*/ 349530 w 539684"/>
                  <a:gd name="connsiteY58-7528" fmla="*/ 274541 h 492336"/>
                  <a:gd name="connsiteX59-7529" fmla="*/ 346418 w 539684"/>
                  <a:gd name="connsiteY59-7530" fmla="*/ 264531 h 492336"/>
                  <a:gd name="connsiteX60-7531" fmla="*/ 329016 w 539684"/>
                  <a:gd name="connsiteY60-7532" fmla="*/ 263726 h 492336"/>
                  <a:gd name="connsiteX61-7533" fmla="*/ 205359 w 539684"/>
                  <a:gd name="connsiteY61-7534" fmla="*/ 492336 h 492336"/>
                  <a:gd name="connsiteX62-7535" fmla="*/ 174243 w 539684"/>
                  <a:gd name="connsiteY62-7536" fmla="*/ 492336 h 492336"/>
                  <a:gd name="connsiteX63-7537" fmla="*/ 174243 w 539684"/>
                  <a:gd name="connsiteY63-7538" fmla="*/ 489230 h 492336"/>
                  <a:gd name="connsiteX64-7539" fmla="*/ 131257 w 539684"/>
                  <a:gd name="connsiteY64-7540" fmla="*/ 340466 h 492336"/>
                  <a:gd name="connsiteX65-7541" fmla="*/ 114662 w 539684"/>
                  <a:gd name="connsiteY65-7542" fmla="*/ 271089 h 492336"/>
                  <a:gd name="connsiteX66-7543" fmla="*/ 267591 w 539684"/>
                  <a:gd name="connsiteY66-7544" fmla="*/ 115653 h 492336"/>
                  <a:gd name="connsiteX67-7545" fmla="*/ 395400 w 539684"/>
                  <a:gd name="connsiteY67-7546" fmla="*/ 34872 h 492336"/>
                  <a:gd name="connsiteX68-7547" fmla="*/ 404717 w 539684"/>
                  <a:gd name="connsiteY68-7548" fmla="*/ 36123 h 492336"/>
                  <a:gd name="connsiteX69-7549" fmla="*/ 409210 w 539684"/>
                  <a:gd name="connsiteY69-7550" fmla="*/ 52806 h 492336"/>
                  <a:gd name="connsiteX70-7551" fmla="*/ 387782 w 539684"/>
                  <a:gd name="connsiteY70-7552" fmla="*/ 89968 h 492336"/>
                  <a:gd name="connsiteX71-7553" fmla="*/ 377068 w 539684"/>
                  <a:gd name="connsiteY71-7554" fmla="*/ 96181 h 492336"/>
                  <a:gd name="connsiteX72-7555" fmla="*/ 370963 w 539684"/>
                  <a:gd name="connsiteY72-7556" fmla="*/ 94455 h 492336"/>
                  <a:gd name="connsiteX73-7557" fmla="*/ 366470 w 539684"/>
                  <a:gd name="connsiteY73-7558" fmla="*/ 77772 h 492336"/>
                  <a:gd name="connsiteX74-7559" fmla="*/ 387898 w 539684"/>
                  <a:gd name="connsiteY74-7560" fmla="*/ 40610 h 492336"/>
                  <a:gd name="connsiteX75-7561" fmla="*/ 395400 w 539684"/>
                  <a:gd name="connsiteY75-7562" fmla="*/ 34872 h 492336"/>
                  <a:gd name="connsiteX76-7563" fmla="*/ 144269 w 539684"/>
                  <a:gd name="connsiteY76-7564" fmla="*/ 34872 h 492336"/>
                  <a:gd name="connsiteX77-7565" fmla="*/ 151671 w 539684"/>
                  <a:gd name="connsiteY77-7566" fmla="*/ 40610 h 492336"/>
                  <a:gd name="connsiteX78-7567" fmla="*/ 173214 w 539684"/>
                  <a:gd name="connsiteY78-7568" fmla="*/ 77772 h 492336"/>
                  <a:gd name="connsiteX79-7569" fmla="*/ 168721 w 539684"/>
                  <a:gd name="connsiteY79-7570" fmla="*/ 94455 h 492336"/>
                  <a:gd name="connsiteX80-7571" fmla="*/ 162500 w 539684"/>
                  <a:gd name="connsiteY80-7572" fmla="*/ 96181 h 492336"/>
                  <a:gd name="connsiteX81-7573" fmla="*/ 151902 w 539684"/>
                  <a:gd name="connsiteY81-7574" fmla="*/ 89968 h 492336"/>
                  <a:gd name="connsiteX82-7575" fmla="*/ 130474 w 539684"/>
                  <a:gd name="connsiteY82-7576" fmla="*/ 52806 h 492336"/>
                  <a:gd name="connsiteX83-7577" fmla="*/ 134967 w 539684"/>
                  <a:gd name="connsiteY83-7578" fmla="*/ 36123 h 492336"/>
                  <a:gd name="connsiteX84-7579" fmla="*/ 144269 w 539684"/>
                  <a:gd name="connsiteY84-7580" fmla="*/ 34872 h 492336"/>
                  <a:gd name="connsiteX85-7581" fmla="*/ 269785 w 539684"/>
                  <a:gd name="connsiteY85-7582" fmla="*/ 0 h 492336"/>
                  <a:gd name="connsiteX86-7583" fmla="*/ 282121 w 539684"/>
                  <a:gd name="connsiteY86-7584" fmla="*/ 12318 h 492336"/>
                  <a:gd name="connsiteX87-7585" fmla="*/ 282121 w 539684"/>
                  <a:gd name="connsiteY87-7586" fmla="*/ 55258 h 492336"/>
                  <a:gd name="connsiteX88-7587" fmla="*/ 269785 w 539684"/>
                  <a:gd name="connsiteY88-7588" fmla="*/ 67461 h 492336"/>
                  <a:gd name="connsiteX89-7589" fmla="*/ 257564 w 539684"/>
                  <a:gd name="connsiteY89-7590" fmla="*/ 55258 h 492336"/>
                  <a:gd name="connsiteX90-7591" fmla="*/ 257564 w 539684"/>
                  <a:gd name="connsiteY90-7592" fmla="*/ 12318 h 492336"/>
                  <a:gd name="connsiteX91-7593" fmla="*/ 269785 w 539684"/>
                  <a:gd name="connsiteY91-7594" fmla="*/ 0 h 492336"/>
                  <a:gd name="connsiteX0-7595" fmla="*/ 452459 w 539684"/>
                  <a:gd name="connsiteY0-7596" fmla="*/ 364695 h 492336"/>
                  <a:gd name="connsiteX1-7597" fmla="*/ 461766 w 539684"/>
                  <a:gd name="connsiteY1-7598" fmla="*/ 365904 h 492336"/>
                  <a:gd name="connsiteX2-7599" fmla="*/ 498990 w 539684"/>
                  <a:gd name="connsiteY2-7600" fmla="*/ 387430 h 492336"/>
                  <a:gd name="connsiteX3-7601" fmla="*/ 503485 w 539684"/>
                  <a:gd name="connsiteY3-7602" fmla="*/ 404122 h 492336"/>
                  <a:gd name="connsiteX4-7603" fmla="*/ 492882 w 539684"/>
                  <a:gd name="connsiteY4-7604" fmla="*/ 410338 h 492336"/>
                  <a:gd name="connsiteX5-7605" fmla="*/ 486659 w 539684"/>
                  <a:gd name="connsiteY5-7606" fmla="*/ 408612 h 492336"/>
                  <a:gd name="connsiteX6-7607" fmla="*/ 449550 w 539684"/>
                  <a:gd name="connsiteY6-7608" fmla="*/ 387200 h 492336"/>
                  <a:gd name="connsiteX7-7609" fmla="*/ 445055 w 539684"/>
                  <a:gd name="connsiteY7-7610" fmla="*/ 370393 h 492336"/>
                  <a:gd name="connsiteX8-7611" fmla="*/ 452459 w 539684"/>
                  <a:gd name="connsiteY8-7612" fmla="*/ 364695 h 492336"/>
                  <a:gd name="connsiteX9-7613" fmla="*/ 87225 w 539684"/>
                  <a:gd name="connsiteY9-7614" fmla="*/ 364695 h 492336"/>
                  <a:gd name="connsiteX10-7615" fmla="*/ 94629 w 539684"/>
                  <a:gd name="connsiteY10-7616" fmla="*/ 370393 h 492336"/>
                  <a:gd name="connsiteX11-7617" fmla="*/ 90134 w 539684"/>
                  <a:gd name="connsiteY11-7618" fmla="*/ 387200 h 492336"/>
                  <a:gd name="connsiteX12-7619" fmla="*/ 52910 w 539684"/>
                  <a:gd name="connsiteY12-7620" fmla="*/ 408612 h 492336"/>
                  <a:gd name="connsiteX13-7621" fmla="*/ 46802 w 539684"/>
                  <a:gd name="connsiteY13-7622" fmla="*/ 410338 h 492336"/>
                  <a:gd name="connsiteX14-7623" fmla="*/ 36199 w 539684"/>
                  <a:gd name="connsiteY14-7624" fmla="*/ 404122 h 492336"/>
                  <a:gd name="connsiteX15-7625" fmla="*/ 40694 w 539684"/>
                  <a:gd name="connsiteY15-7626" fmla="*/ 387430 h 492336"/>
                  <a:gd name="connsiteX16-7627" fmla="*/ 77918 w 539684"/>
                  <a:gd name="connsiteY16-7628" fmla="*/ 365904 h 492336"/>
                  <a:gd name="connsiteX17-7629" fmla="*/ 87225 w 539684"/>
                  <a:gd name="connsiteY17-7630" fmla="*/ 364695 h 492336"/>
                  <a:gd name="connsiteX18-7631" fmla="*/ 484369 w 539684"/>
                  <a:gd name="connsiteY18-7632" fmla="*/ 257141 h 492336"/>
                  <a:gd name="connsiteX19-7633" fmla="*/ 527353 w 539684"/>
                  <a:gd name="connsiteY19-7634" fmla="*/ 257141 h 492336"/>
                  <a:gd name="connsiteX20-7635" fmla="*/ 539684 w 539684"/>
                  <a:gd name="connsiteY20-7636" fmla="*/ 269477 h 492336"/>
                  <a:gd name="connsiteX21-7637" fmla="*/ 527353 w 539684"/>
                  <a:gd name="connsiteY21-7638" fmla="*/ 281698 h 492336"/>
                  <a:gd name="connsiteX22-7639" fmla="*/ 484369 w 539684"/>
                  <a:gd name="connsiteY22-7640" fmla="*/ 281698 h 492336"/>
                  <a:gd name="connsiteX23-7641" fmla="*/ 472153 w 539684"/>
                  <a:gd name="connsiteY23-7642" fmla="*/ 269477 h 492336"/>
                  <a:gd name="connsiteX24-7643" fmla="*/ 484369 w 539684"/>
                  <a:gd name="connsiteY24-7644" fmla="*/ 257141 h 492336"/>
                  <a:gd name="connsiteX25-7645" fmla="*/ 12331 w 539684"/>
                  <a:gd name="connsiteY25-7646" fmla="*/ 257141 h 492336"/>
                  <a:gd name="connsiteX26-7647" fmla="*/ 55200 w 539684"/>
                  <a:gd name="connsiteY26-7648" fmla="*/ 257141 h 492336"/>
                  <a:gd name="connsiteX27-7649" fmla="*/ 67531 w 539684"/>
                  <a:gd name="connsiteY27-7650" fmla="*/ 269477 h 492336"/>
                  <a:gd name="connsiteX28-7651" fmla="*/ 55200 w 539684"/>
                  <a:gd name="connsiteY28-7652" fmla="*/ 281698 h 492336"/>
                  <a:gd name="connsiteX29-7653" fmla="*/ 12331 w 539684"/>
                  <a:gd name="connsiteY29-7654" fmla="*/ 281698 h 492336"/>
                  <a:gd name="connsiteX30-7655" fmla="*/ 0 w 539684"/>
                  <a:gd name="connsiteY30-7656" fmla="*/ 269477 h 492336"/>
                  <a:gd name="connsiteX31-7657" fmla="*/ 12331 w 539684"/>
                  <a:gd name="connsiteY31-7658" fmla="*/ 257141 h 492336"/>
                  <a:gd name="connsiteX32-7659" fmla="*/ 496023 w 539684"/>
                  <a:gd name="connsiteY32-7660" fmla="*/ 129008 h 492336"/>
                  <a:gd name="connsiteX33-7661" fmla="*/ 503485 w 539684"/>
                  <a:gd name="connsiteY33-7662" fmla="*/ 134749 h 492336"/>
                  <a:gd name="connsiteX34-7663" fmla="*/ 498990 w 539684"/>
                  <a:gd name="connsiteY34-7664" fmla="*/ 151441 h 492336"/>
                  <a:gd name="connsiteX35-7665" fmla="*/ 461766 w 539684"/>
                  <a:gd name="connsiteY35-7666" fmla="*/ 172968 h 492336"/>
                  <a:gd name="connsiteX36-7667" fmla="*/ 455658 w 539684"/>
                  <a:gd name="connsiteY36-7668" fmla="*/ 174579 h 492336"/>
                  <a:gd name="connsiteX37-7669" fmla="*/ 445055 w 539684"/>
                  <a:gd name="connsiteY37-7670" fmla="*/ 168478 h 492336"/>
                  <a:gd name="connsiteX38-7671" fmla="*/ 449550 w 539684"/>
                  <a:gd name="connsiteY38-7672" fmla="*/ 151671 h 492336"/>
                  <a:gd name="connsiteX39-7673" fmla="*/ 486659 w 539684"/>
                  <a:gd name="connsiteY39-7674" fmla="*/ 130260 h 492336"/>
                  <a:gd name="connsiteX40-7675" fmla="*/ 496023 w 539684"/>
                  <a:gd name="connsiteY40-7676" fmla="*/ 129008 h 492336"/>
                  <a:gd name="connsiteX41-7677" fmla="*/ 43604 w 539684"/>
                  <a:gd name="connsiteY41-7678" fmla="*/ 129008 h 492336"/>
                  <a:gd name="connsiteX42-7679" fmla="*/ 52910 w 539684"/>
                  <a:gd name="connsiteY42-7680" fmla="*/ 130260 h 492336"/>
                  <a:gd name="connsiteX43-7681" fmla="*/ 90134 w 539684"/>
                  <a:gd name="connsiteY43-7682" fmla="*/ 151671 h 492336"/>
                  <a:gd name="connsiteX44-7683" fmla="*/ 94629 w 539684"/>
                  <a:gd name="connsiteY44-7684" fmla="*/ 168478 h 492336"/>
                  <a:gd name="connsiteX45-7685" fmla="*/ 84026 w 539684"/>
                  <a:gd name="connsiteY45-7686" fmla="*/ 174579 h 492336"/>
                  <a:gd name="connsiteX46-7687" fmla="*/ 77918 w 539684"/>
                  <a:gd name="connsiteY46-7688" fmla="*/ 172968 h 492336"/>
                  <a:gd name="connsiteX47-7689" fmla="*/ 40694 w 539684"/>
                  <a:gd name="connsiteY47-7690" fmla="*/ 151441 h 492336"/>
                  <a:gd name="connsiteX48-7691" fmla="*/ 36199 w 539684"/>
                  <a:gd name="connsiteY48-7692" fmla="*/ 134749 h 492336"/>
                  <a:gd name="connsiteX49-7693" fmla="*/ 43604 w 539684"/>
                  <a:gd name="connsiteY49-7694" fmla="*/ 129008 h 492336"/>
                  <a:gd name="connsiteX50-7695" fmla="*/ 267591 w 539684"/>
                  <a:gd name="connsiteY50-7696" fmla="*/ 115653 h 492336"/>
                  <a:gd name="connsiteX51-7697" fmla="*/ 425015 w 539684"/>
                  <a:gd name="connsiteY51-7698" fmla="*/ 270629 h 492336"/>
                  <a:gd name="connsiteX52-7699" fmla="*/ 409572 w 539684"/>
                  <a:gd name="connsiteY52-7700" fmla="*/ 338165 h 492336"/>
                  <a:gd name="connsiteX53-7701" fmla="*/ 365434 w 539684"/>
                  <a:gd name="connsiteY53-7702" fmla="*/ 488539 h 492336"/>
                  <a:gd name="connsiteX54-7703" fmla="*/ 365434 w 539684"/>
                  <a:gd name="connsiteY54-7704" fmla="*/ 492336 h 492336"/>
                  <a:gd name="connsiteX55-7705" fmla="*/ 334318 w 539684"/>
                  <a:gd name="connsiteY55-7706" fmla="*/ 492336 h 492336"/>
                  <a:gd name="connsiteX56-7707" fmla="*/ 334318 w 539684"/>
                  <a:gd name="connsiteY56-7708" fmla="*/ 387293 h 492336"/>
                  <a:gd name="connsiteX57-7709" fmla="*/ 334202 w 539684"/>
                  <a:gd name="connsiteY57-7710" fmla="*/ 383151 h 492336"/>
                  <a:gd name="connsiteX58-7711" fmla="*/ 349530 w 539684"/>
                  <a:gd name="connsiteY58-7712" fmla="*/ 274541 h 492336"/>
                  <a:gd name="connsiteX59-7713" fmla="*/ 346418 w 539684"/>
                  <a:gd name="connsiteY59-7714" fmla="*/ 264531 h 492336"/>
                  <a:gd name="connsiteX60-7715" fmla="*/ 205359 w 539684"/>
                  <a:gd name="connsiteY60-7716" fmla="*/ 492336 h 492336"/>
                  <a:gd name="connsiteX61-7717" fmla="*/ 174243 w 539684"/>
                  <a:gd name="connsiteY61-7718" fmla="*/ 492336 h 492336"/>
                  <a:gd name="connsiteX62-7719" fmla="*/ 174243 w 539684"/>
                  <a:gd name="connsiteY62-7720" fmla="*/ 489230 h 492336"/>
                  <a:gd name="connsiteX63-7721" fmla="*/ 131257 w 539684"/>
                  <a:gd name="connsiteY63-7722" fmla="*/ 340466 h 492336"/>
                  <a:gd name="connsiteX64-7723" fmla="*/ 114662 w 539684"/>
                  <a:gd name="connsiteY64-7724" fmla="*/ 271089 h 492336"/>
                  <a:gd name="connsiteX65-7725" fmla="*/ 267591 w 539684"/>
                  <a:gd name="connsiteY65-7726" fmla="*/ 115653 h 492336"/>
                  <a:gd name="connsiteX66-7727" fmla="*/ 395400 w 539684"/>
                  <a:gd name="connsiteY66-7728" fmla="*/ 34872 h 492336"/>
                  <a:gd name="connsiteX67-7729" fmla="*/ 404717 w 539684"/>
                  <a:gd name="connsiteY67-7730" fmla="*/ 36123 h 492336"/>
                  <a:gd name="connsiteX68-7731" fmla="*/ 409210 w 539684"/>
                  <a:gd name="connsiteY68-7732" fmla="*/ 52806 h 492336"/>
                  <a:gd name="connsiteX69-7733" fmla="*/ 387782 w 539684"/>
                  <a:gd name="connsiteY69-7734" fmla="*/ 89968 h 492336"/>
                  <a:gd name="connsiteX70-7735" fmla="*/ 377068 w 539684"/>
                  <a:gd name="connsiteY70-7736" fmla="*/ 96181 h 492336"/>
                  <a:gd name="connsiteX71-7737" fmla="*/ 370963 w 539684"/>
                  <a:gd name="connsiteY71-7738" fmla="*/ 94455 h 492336"/>
                  <a:gd name="connsiteX72-7739" fmla="*/ 366470 w 539684"/>
                  <a:gd name="connsiteY72-7740" fmla="*/ 77772 h 492336"/>
                  <a:gd name="connsiteX73-7741" fmla="*/ 387898 w 539684"/>
                  <a:gd name="connsiteY73-7742" fmla="*/ 40610 h 492336"/>
                  <a:gd name="connsiteX74-7743" fmla="*/ 395400 w 539684"/>
                  <a:gd name="connsiteY74-7744" fmla="*/ 34872 h 492336"/>
                  <a:gd name="connsiteX75-7745" fmla="*/ 144269 w 539684"/>
                  <a:gd name="connsiteY75-7746" fmla="*/ 34872 h 492336"/>
                  <a:gd name="connsiteX76-7747" fmla="*/ 151671 w 539684"/>
                  <a:gd name="connsiteY76-7748" fmla="*/ 40610 h 492336"/>
                  <a:gd name="connsiteX77-7749" fmla="*/ 173214 w 539684"/>
                  <a:gd name="connsiteY77-7750" fmla="*/ 77772 h 492336"/>
                  <a:gd name="connsiteX78-7751" fmla="*/ 168721 w 539684"/>
                  <a:gd name="connsiteY78-7752" fmla="*/ 94455 h 492336"/>
                  <a:gd name="connsiteX79-7753" fmla="*/ 162500 w 539684"/>
                  <a:gd name="connsiteY79-7754" fmla="*/ 96181 h 492336"/>
                  <a:gd name="connsiteX80-7755" fmla="*/ 151902 w 539684"/>
                  <a:gd name="connsiteY80-7756" fmla="*/ 89968 h 492336"/>
                  <a:gd name="connsiteX81-7757" fmla="*/ 130474 w 539684"/>
                  <a:gd name="connsiteY81-7758" fmla="*/ 52806 h 492336"/>
                  <a:gd name="connsiteX82-7759" fmla="*/ 134967 w 539684"/>
                  <a:gd name="connsiteY82-7760" fmla="*/ 36123 h 492336"/>
                  <a:gd name="connsiteX83-7761" fmla="*/ 144269 w 539684"/>
                  <a:gd name="connsiteY83-7762" fmla="*/ 34872 h 492336"/>
                  <a:gd name="connsiteX84-7763" fmla="*/ 269785 w 539684"/>
                  <a:gd name="connsiteY84-7764" fmla="*/ 0 h 492336"/>
                  <a:gd name="connsiteX85-7765" fmla="*/ 282121 w 539684"/>
                  <a:gd name="connsiteY85-7766" fmla="*/ 12318 h 492336"/>
                  <a:gd name="connsiteX86-7767" fmla="*/ 282121 w 539684"/>
                  <a:gd name="connsiteY86-7768" fmla="*/ 55258 h 492336"/>
                  <a:gd name="connsiteX87-7769" fmla="*/ 269785 w 539684"/>
                  <a:gd name="connsiteY87-7770" fmla="*/ 67461 h 492336"/>
                  <a:gd name="connsiteX88-7771" fmla="*/ 257564 w 539684"/>
                  <a:gd name="connsiteY88-7772" fmla="*/ 55258 h 492336"/>
                  <a:gd name="connsiteX89-7773" fmla="*/ 257564 w 539684"/>
                  <a:gd name="connsiteY89-7774" fmla="*/ 12318 h 492336"/>
                  <a:gd name="connsiteX90-7775" fmla="*/ 269785 w 539684"/>
                  <a:gd name="connsiteY90-7776" fmla="*/ 0 h 492336"/>
                  <a:gd name="connsiteX0-7777" fmla="*/ 452459 w 539684"/>
                  <a:gd name="connsiteY0-7778" fmla="*/ 364695 h 492336"/>
                  <a:gd name="connsiteX1-7779" fmla="*/ 461766 w 539684"/>
                  <a:gd name="connsiteY1-7780" fmla="*/ 365904 h 492336"/>
                  <a:gd name="connsiteX2-7781" fmla="*/ 498990 w 539684"/>
                  <a:gd name="connsiteY2-7782" fmla="*/ 387430 h 492336"/>
                  <a:gd name="connsiteX3-7783" fmla="*/ 503485 w 539684"/>
                  <a:gd name="connsiteY3-7784" fmla="*/ 404122 h 492336"/>
                  <a:gd name="connsiteX4-7785" fmla="*/ 492882 w 539684"/>
                  <a:gd name="connsiteY4-7786" fmla="*/ 410338 h 492336"/>
                  <a:gd name="connsiteX5-7787" fmla="*/ 486659 w 539684"/>
                  <a:gd name="connsiteY5-7788" fmla="*/ 408612 h 492336"/>
                  <a:gd name="connsiteX6-7789" fmla="*/ 449550 w 539684"/>
                  <a:gd name="connsiteY6-7790" fmla="*/ 387200 h 492336"/>
                  <a:gd name="connsiteX7-7791" fmla="*/ 445055 w 539684"/>
                  <a:gd name="connsiteY7-7792" fmla="*/ 370393 h 492336"/>
                  <a:gd name="connsiteX8-7793" fmla="*/ 452459 w 539684"/>
                  <a:gd name="connsiteY8-7794" fmla="*/ 364695 h 492336"/>
                  <a:gd name="connsiteX9-7795" fmla="*/ 87225 w 539684"/>
                  <a:gd name="connsiteY9-7796" fmla="*/ 364695 h 492336"/>
                  <a:gd name="connsiteX10-7797" fmla="*/ 94629 w 539684"/>
                  <a:gd name="connsiteY10-7798" fmla="*/ 370393 h 492336"/>
                  <a:gd name="connsiteX11-7799" fmla="*/ 90134 w 539684"/>
                  <a:gd name="connsiteY11-7800" fmla="*/ 387200 h 492336"/>
                  <a:gd name="connsiteX12-7801" fmla="*/ 52910 w 539684"/>
                  <a:gd name="connsiteY12-7802" fmla="*/ 408612 h 492336"/>
                  <a:gd name="connsiteX13-7803" fmla="*/ 46802 w 539684"/>
                  <a:gd name="connsiteY13-7804" fmla="*/ 410338 h 492336"/>
                  <a:gd name="connsiteX14-7805" fmla="*/ 36199 w 539684"/>
                  <a:gd name="connsiteY14-7806" fmla="*/ 404122 h 492336"/>
                  <a:gd name="connsiteX15-7807" fmla="*/ 40694 w 539684"/>
                  <a:gd name="connsiteY15-7808" fmla="*/ 387430 h 492336"/>
                  <a:gd name="connsiteX16-7809" fmla="*/ 77918 w 539684"/>
                  <a:gd name="connsiteY16-7810" fmla="*/ 365904 h 492336"/>
                  <a:gd name="connsiteX17-7811" fmla="*/ 87225 w 539684"/>
                  <a:gd name="connsiteY17-7812" fmla="*/ 364695 h 492336"/>
                  <a:gd name="connsiteX18-7813" fmla="*/ 484369 w 539684"/>
                  <a:gd name="connsiteY18-7814" fmla="*/ 257141 h 492336"/>
                  <a:gd name="connsiteX19-7815" fmla="*/ 527353 w 539684"/>
                  <a:gd name="connsiteY19-7816" fmla="*/ 257141 h 492336"/>
                  <a:gd name="connsiteX20-7817" fmla="*/ 539684 w 539684"/>
                  <a:gd name="connsiteY20-7818" fmla="*/ 269477 h 492336"/>
                  <a:gd name="connsiteX21-7819" fmla="*/ 527353 w 539684"/>
                  <a:gd name="connsiteY21-7820" fmla="*/ 281698 h 492336"/>
                  <a:gd name="connsiteX22-7821" fmla="*/ 484369 w 539684"/>
                  <a:gd name="connsiteY22-7822" fmla="*/ 281698 h 492336"/>
                  <a:gd name="connsiteX23-7823" fmla="*/ 472153 w 539684"/>
                  <a:gd name="connsiteY23-7824" fmla="*/ 269477 h 492336"/>
                  <a:gd name="connsiteX24-7825" fmla="*/ 484369 w 539684"/>
                  <a:gd name="connsiteY24-7826" fmla="*/ 257141 h 492336"/>
                  <a:gd name="connsiteX25-7827" fmla="*/ 12331 w 539684"/>
                  <a:gd name="connsiteY25-7828" fmla="*/ 257141 h 492336"/>
                  <a:gd name="connsiteX26-7829" fmla="*/ 55200 w 539684"/>
                  <a:gd name="connsiteY26-7830" fmla="*/ 257141 h 492336"/>
                  <a:gd name="connsiteX27-7831" fmla="*/ 67531 w 539684"/>
                  <a:gd name="connsiteY27-7832" fmla="*/ 269477 h 492336"/>
                  <a:gd name="connsiteX28-7833" fmla="*/ 55200 w 539684"/>
                  <a:gd name="connsiteY28-7834" fmla="*/ 281698 h 492336"/>
                  <a:gd name="connsiteX29-7835" fmla="*/ 12331 w 539684"/>
                  <a:gd name="connsiteY29-7836" fmla="*/ 281698 h 492336"/>
                  <a:gd name="connsiteX30-7837" fmla="*/ 0 w 539684"/>
                  <a:gd name="connsiteY30-7838" fmla="*/ 269477 h 492336"/>
                  <a:gd name="connsiteX31-7839" fmla="*/ 12331 w 539684"/>
                  <a:gd name="connsiteY31-7840" fmla="*/ 257141 h 492336"/>
                  <a:gd name="connsiteX32-7841" fmla="*/ 496023 w 539684"/>
                  <a:gd name="connsiteY32-7842" fmla="*/ 129008 h 492336"/>
                  <a:gd name="connsiteX33-7843" fmla="*/ 503485 w 539684"/>
                  <a:gd name="connsiteY33-7844" fmla="*/ 134749 h 492336"/>
                  <a:gd name="connsiteX34-7845" fmla="*/ 498990 w 539684"/>
                  <a:gd name="connsiteY34-7846" fmla="*/ 151441 h 492336"/>
                  <a:gd name="connsiteX35-7847" fmla="*/ 461766 w 539684"/>
                  <a:gd name="connsiteY35-7848" fmla="*/ 172968 h 492336"/>
                  <a:gd name="connsiteX36-7849" fmla="*/ 455658 w 539684"/>
                  <a:gd name="connsiteY36-7850" fmla="*/ 174579 h 492336"/>
                  <a:gd name="connsiteX37-7851" fmla="*/ 445055 w 539684"/>
                  <a:gd name="connsiteY37-7852" fmla="*/ 168478 h 492336"/>
                  <a:gd name="connsiteX38-7853" fmla="*/ 449550 w 539684"/>
                  <a:gd name="connsiteY38-7854" fmla="*/ 151671 h 492336"/>
                  <a:gd name="connsiteX39-7855" fmla="*/ 486659 w 539684"/>
                  <a:gd name="connsiteY39-7856" fmla="*/ 130260 h 492336"/>
                  <a:gd name="connsiteX40-7857" fmla="*/ 496023 w 539684"/>
                  <a:gd name="connsiteY40-7858" fmla="*/ 129008 h 492336"/>
                  <a:gd name="connsiteX41-7859" fmla="*/ 43604 w 539684"/>
                  <a:gd name="connsiteY41-7860" fmla="*/ 129008 h 492336"/>
                  <a:gd name="connsiteX42-7861" fmla="*/ 52910 w 539684"/>
                  <a:gd name="connsiteY42-7862" fmla="*/ 130260 h 492336"/>
                  <a:gd name="connsiteX43-7863" fmla="*/ 90134 w 539684"/>
                  <a:gd name="connsiteY43-7864" fmla="*/ 151671 h 492336"/>
                  <a:gd name="connsiteX44-7865" fmla="*/ 94629 w 539684"/>
                  <a:gd name="connsiteY44-7866" fmla="*/ 168478 h 492336"/>
                  <a:gd name="connsiteX45-7867" fmla="*/ 84026 w 539684"/>
                  <a:gd name="connsiteY45-7868" fmla="*/ 174579 h 492336"/>
                  <a:gd name="connsiteX46-7869" fmla="*/ 77918 w 539684"/>
                  <a:gd name="connsiteY46-7870" fmla="*/ 172968 h 492336"/>
                  <a:gd name="connsiteX47-7871" fmla="*/ 40694 w 539684"/>
                  <a:gd name="connsiteY47-7872" fmla="*/ 151441 h 492336"/>
                  <a:gd name="connsiteX48-7873" fmla="*/ 36199 w 539684"/>
                  <a:gd name="connsiteY48-7874" fmla="*/ 134749 h 492336"/>
                  <a:gd name="connsiteX49-7875" fmla="*/ 43604 w 539684"/>
                  <a:gd name="connsiteY49-7876" fmla="*/ 129008 h 492336"/>
                  <a:gd name="connsiteX50-7877" fmla="*/ 267591 w 539684"/>
                  <a:gd name="connsiteY50-7878" fmla="*/ 115653 h 492336"/>
                  <a:gd name="connsiteX51-7879" fmla="*/ 425015 w 539684"/>
                  <a:gd name="connsiteY51-7880" fmla="*/ 270629 h 492336"/>
                  <a:gd name="connsiteX52-7881" fmla="*/ 409572 w 539684"/>
                  <a:gd name="connsiteY52-7882" fmla="*/ 338165 h 492336"/>
                  <a:gd name="connsiteX53-7883" fmla="*/ 365434 w 539684"/>
                  <a:gd name="connsiteY53-7884" fmla="*/ 488539 h 492336"/>
                  <a:gd name="connsiteX54-7885" fmla="*/ 365434 w 539684"/>
                  <a:gd name="connsiteY54-7886" fmla="*/ 492336 h 492336"/>
                  <a:gd name="connsiteX55-7887" fmla="*/ 334318 w 539684"/>
                  <a:gd name="connsiteY55-7888" fmla="*/ 492336 h 492336"/>
                  <a:gd name="connsiteX56-7889" fmla="*/ 334318 w 539684"/>
                  <a:gd name="connsiteY56-7890" fmla="*/ 387293 h 492336"/>
                  <a:gd name="connsiteX57-7891" fmla="*/ 334202 w 539684"/>
                  <a:gd name="connsiteY57-7892" fmla="*/ 383151 h 492336"/>
                  <a:gd name="connsiteX58-7893" fmla="*/ 349530 w 539684"/>
                  <a:gd name="connsiteY58-7894" fmla="*/ 274541 h 492336"/>
                  <a:gd name="connsiteX59-7895" fmla="*/ 205359 w 539684"/>
                  <a:gd name="connsiteY59-7896" fmla="*/ 492336 h 492336"/>
                  <a:gd name="connsiteX60-7897" fmla="*/ 174243 w 539684"/>
                  <a:gd name="connsiteY60-7898" fmla="*/ 492336 h 492336"/>
                  <a:gd name="connsiteX61-7899" fmla="*/ 174243 w 539684"/>
                  <a:gd name="connsiteY61-7900" fmla="*/ 489230 h 492336"/>
                  <a:gd name="connsiteX62-7901" fmla="*/ 131257 w 539684"/>
                  <a:gd name="connsiteY62-7902" fmla="*/ 340466 h 492336"/>
                  <a:gd name="connsiteX63-7903" fmla="*/ 114662 w 539684"/>
                  <a:gd name="connsiteY63-7904" fmla="*/ 271089 h 492336"/>
                  <a:gd name="connsiteX64-7905" fmla="*/ 267591 w 539684"/>
                  <a:gd name="connsiteY64-7906" fmla="*/ 115653 h 492336"/>
                  <a:gd name="connsiteX65-7907" fmla="*/ 395400 w 539684"/>
                  <a:gd name="connsiteY65-7908" fmla="*/ 34872 h 492336"/>
                  <a:gd name="connsiteX66-7909" fmla="*/ 404717 w 539684"/>
                  <a:gd name="connsiteY66-7910" fmla="*/ 36123 h 492336"/>
                  <a:gd name="connsiteX67-7911" fmla="*/ 409210 w 539684"/>
                  <a:gd name="connsiteY67-7912" fmla="*/ 52806 h 492336"/>
                  <a:gd name="connsiteX68-7913" fmla="*/ 387782 w 539684"/>
                  <a:gd name="connsiteY68-7914" fmla="*/ 89968 h 492336"/>
                  <a:gd name="connsiteX69-7915" fmla="*/ 377068 w 539684"/>
                  <a:gd name="connsiteY69-7916" fmla="*/ 96181 h 492336"/>
                  <a:gd name="connsiteX70-7917" fmla="*/ 370963 w 539684"/>
                  <a:gd name="connsiteY70-7918" fmla="*/ 94455 h 492336"/>
                  <a:gd name="connsiteX71-7919" fmla="*/ 366470 w 539684"/>
                  <a:gd name="connsiteY71-7920" fmla="*/ 77772 h 492336"/>
                  <a:gd name="connsiteX72-7921" fmla="*/ 387898 w 539684"/>
                  <a:gd name="connsiteY72-7922" fmla="*/ 40610 h 492336"/>
                  <a:gd name="connsiteX73-7923" fmla="*/ 395400 w 539684"/>
                  <a:gd name="connsiteY73-7924" fmla="*/ 34872 h 492336"/>
                  <a:gd name="connsiteX74-7925" fmla="*/ 144269 w 539684"/>
                  <a:gd name="connsiteY74-7926" fmla="*/ 34872 h 492336"/>
                  <a:gd name="connsiteX75-7927" fmla="*/ 151671 w 539684"/>
                  <a:gd name="connsiteY75-7928" fmla="*/ 40610 h 492336"/>
                  <a:gd name="connsiteX76-7929" fmla="*/ 173214 w 539684"/>
                  <a:gd name="connsiteY76-7930" fmla="*/ 77772 h 492336"/>
                  <a:gd name="connsiteX77-7931" fmla="*/ 168721 w 539684"/>
                  <a:gd name="connsiteY77-7932" fmla="*/ 94455 h 492336"/>
                  <a:gd name="connsiteX78-7933" fmla="*/ 162500 w 539684"/>
                  <a:gd name="connsiteY78-7934" fmla="*/ 96181 h 492336"/>
                  <a:gd name="connsiteX79-7935" fmla="*/ 151902 w 539684"/>
                  <a:gd name="connsiteY79-7936" fmla="*/ 89968 h 492336"/>
                  <a:gd name="connsiteX80-7937" fmla="*/ 130474 w 539684"/>
                  <a:gd name="connsiteY80-7938" fmla="*/ 52806 h 492336"/>
                  <a:gd name="connsiteX81-7939" fmla="*/ 134967 w 539684"/>
                  <a:gd name="connsiteY81-7940" fmla="*/ 36123 h 492336"/>
                  <a:gd name="connsiteX82-7941" fmla="*/ 144269 w 539684"/>
                  <a:gd name="connsiteY82-7942" fmla="*/ 34872 h 492336"/>
                  <a:gd name="connsiteX83-7943" fmla="*/ 269785 w 539684"/>
                  <a:gd name="connsiteY83-7944" fmla="*/ 0 h 492336"/>
                  <a:gd name="connsiteX84-7945" fmla="*/ 282121 w 539684"/>
                  <a:gd name="connsiteY84-7946" fmla="*/ 12318 h 492336"/>
                  <a:gd name="connsiteX85-7947" fmla="*/ 282121 w 539684"/>
                  <a:gd name="connsiteY85-7948" fmla="*/ 55258 h 492336"/>
                  <a:gd name="connsiteX86-7949" fmla="*/ 269785 w 539684"/>
                  <a:gd name="connsiteY86-7950" fmla="*/ 67461 h 492336"/>
                  <a:gd name="connsiteX87-7951" fmla="*/ 257564 w 539684"/>
                  <a:gd name="connsiteY87-7952" fmla="*/ 55258 h 492336"/>
                  <a:gd name="connsiteX88-7953" fmla="*/ 257564 w 539684"/>
                  <a:gd name="connsiteY88-7954" fmla="*/ 12318 h 492336"/>
                  <a:gd name="connsiteX89-7955" fmla="*/ 269785 w 539684"/>
                  <a:gd name="connsiteY89-7956" fmla="*/ 0 h 492336"/>
                  <a:gd name="connsiteX0-7957" fmla="*/ 452459 w 539684"/>
                  <a:gd name="connsiteY0-7958" fmla="*/ 364695 h 492336"/>
                  <a:gd name="connsiteX1-7959" fmla="*/ 461766 w 539684"/>
                  <a:gd name="connsiteY1-7960" fmla="*/ 365904 h 492336"/>
                  <a:gd name="connsiteX2-7961" fmla="*/ 498990 w 539684"/>
                  <a:gd name="connsiteY2-7962" fmla="*/ 387430 h 492336"/>
                  <a:gd name="connsiteX3-7963" fmla="*/ 503485 w 539684"/>
                  <a:gd name="connsiteY3-7964" fmla="*/ 404122 h 492336"/>
                  <a:gd name="connsiteX4-7965" fmla="*/ 492882 w 539684"/>
                  <a:gd name="connsiteY4-7966" fmla="*/ 410338 h 492336"/>
                  <a:gd name="connsiteX5-7967" fmla="*/ 486659 w 539684"/>
                  <a:gd name="connsiteY5-7968" fmla="*/ 408612 h 492336"/>
                  <a:gd name="connsiteX6-7969" fmla="*/ 449550 w 539684"/>
                  <a:gd name="connsiteY6-7970" fmla="*/ 387200 h 492336"/>
                  <a:gd name="connsiteX7-7971" fmla="*/ 445055 w 539684"/>
                  <a:gd name="connsiteY7-7972" fmla="*/ 370393 h 492336"/>
                  <a:gd name="connsiteX8-7973" fmla="*/ 452459 w 539684"/>
                  <a:gd name="connsiteY8-7974" fmla="*/ 364695 h 492336"/>
                  <a:gd name="connsiteX9-7975" fmla="*/ 87225 w 539684"/>
                  <a:gd name="connsiteY9-7976" fmla="*/ 364695 h 492336"/>
                  <a:gd name="connsiteX10-7977" fmla="*/ 94629 w 539684"/>
                  <a:gd name="connsiteY10-7978" fmla="*/ 370393 h 492336"/>
                  <a:gd name="connsiteX11-7979" fmla="*/ 90134 w 539684"/>
                  <a:gd name="connsiteY11-7980" fmla="*/ 387200 h 492336"/>
                  <a:gd name="connsiteX12-7981" fmla="*/ 52910 w 539684"/>
                  <a:gd name="connsiteY12-7982" fmla="*/ 408612 h 492336"/>
                  <a:gd name="connsiteX13-7983" fmla="*/ 46802 w 539684"/>
                  <a:gd name="connsiteY13-7984" fmla="*/ 410338 h 492336"/>
                  <a:gd name="connsiteX14-7985" fmla="*/ 36199 w 539684"/>
                  <a:gd name="connsiteY14-7986" fmla="*/ 404122 h 492336"/>
                  <a:gd name="connsiteX15-7987" fmla="*/ 40694 w 539684"/>
                  <a:gd name="connsiteY15-7988" fmla="*/ 387430 h 492336"/>
                  <a:gd name="connsiteX16-7989" fmla="*/ 77918 w 539684"/>
                  <a:gd name="connsiteY16-7990" fmla="*/ 365904 h 492336"/>
                  <a:gd name="connsiteX17-7991" fmla="*/ 87225 w 539684"/>
                  <a:gd name="connsiteY17-7992" fmla="*/ 364695 h 492336"/>
                  <a:gd name="connsiteX18-7993" fmla="*/ 484369 w 539684"/>
                  <a:gd name="connsiteY18-7994" fmla="*/ 257141 h 492336"/>
                  <a:gd name="connsiteX19-7995" fmla="*/ 527353 w 539684"/>
                  <a:gd name="connsiteY19-7996" fmla="*/ 257141 h 492336"/>
                  <a:gd name="connsiteX20-7997" fmla="*/ 539684 w 539684"/>
                  <a:gd name="connsiteY20-7998" fmla="*/ 269477 h 492336"/>
                  <a:gd name="connsiteX21-7999" fmla="*/ 527353 w 539684"/>
                  <a:gd name="connsiteY21-8000" fmla="*/ 281698 h 492336"/>
                  <a:gd name="connsiteX22-8001" fmla="*/ 484369 w 539684"/>
                  <a:gd name="connsiteY22-8002" fmla="*/ 281698 h 492336"/>
                  <a:gd name="connsiteX23-8003" fmla="*/ 472153 w 539684"/>
                  <a:gd name="connsiteY23-8004" fmla="*/ 269477 h 492336"/>
                  <a:gd name="connsiteX24-8005" fmla="*/ 484369 w 539684"/>
                  <a:gd name="connsiteY24-8006" fmla="*/ 257141 h 492336"/>
                  <a:gd name="connsiteX25-8007" fmla="*/ 12331 w 539684"/>
                  <a:gd name="connsiteY25-8008" fmla="*/ 257141 h 492336"/>
                  <a:gd name="connsiteX26-8009" fmla="*/ 55200 w 539684"/>
                  <a:gd name="connsiteY26-8010" fmla="*/ 257141 h 492336"/>
                  <a:gd name="connsiteX27-8011" fmla="*/ 67531 w 539684"/>
                  <a:gd name="connsiteY27-8012" fmla="*/ 269477 h 492336"/>
                  <a:gd name="connsiteX28-8013" fmla="*/ 55200 w 539684"/>
                  <a:gd name="connsiteY28-8014" fmla="*/ 281698 h 492336"/>
                  <a:gd name="connsiteX29-8015" fmla="*/ 12331 w 539684"/>
                  <a:gd name="connsiteY29-8016" fmla="*/ 281698 h 492336"/>
                  <a:gd name="connsiteX30-8017" fmla="*/ 0 w 539684"/>
                  <a:gd name="connsiteY30-8018" fmla="*/ 269477 h 492336"/>
                  <a:gd name="connsiteX31-8019" fmla="*/ 12331 w 539684"/>
                  <a:gd name="connsiteY31-8020" fmla="*/ 257141 h 492336"/>
                  <a:gd name="connsiteX32-8021" fmla="*/ 496023 w 539684"/>
                  <a:gd name="connsiteY32-8022" fmla="*/ 129008 h 492336"/>
                  <a:gd name="connsiteX33-8023" fmla="*/ 503485 w 539684"/>
                  <a:gd name="connsiteY33-8024" fmla="*/ 134749 h 492336"/>
                  <a:gd name="connsiteX34-8025" fmla="*/ 498990 w 539684"/>
                  <a:gd name="connsiteY34-8026" fmla="*/ 151441 h 492336"/>
                  <a:gd name="connsiteX35-8027" fmla="*/ 461766 w 539684"/>
                  <a:gd name="connsiteY35-8028" fmla="*/ 172968 h 492336"/>
                  <a:gd name="connsiteX36-8029" fmla="*/ 455658 w 539684"/>
                  <a:gd name="connsiteY36-8030" fmla="*/ 174579 h 492336"/>
                  <a:gd name="connsiteX37-8031" fmla="*/ 445055 w 539684"/>
                  <a:gd name="connsiteY37-8032" fmla="*/ 168478 h 492336"/>
                  <a:gd name="connsiteX38-8033" fmla="*/ 449550 w 539684"/>
                  <a:gd name="connsiteY38-8034" fmla="*/ 151671 h 492336"/>
                  <a:gd name="connsiteX39-8035" fmla="*/ 486659 w 539684"/>
                  <a:gd name="connsiteY39-8036" fmla="*/ 130260 h 492336"/>
                  <a:gd name="connsiteX40-8037" fmla="*/ 496023 w 539684"/>
                  <a:gd name="connsiteY40-8038" fmla="*/ 129008 h 492336"/>
                  <a:gd name="connsiteX41-8039" fmla="*/ 43604 w 539684"/>
                  <a:gd name="connsiteY41-8040" fmla="*/ 129008 h 492336"/>
                  <a:gd name="connsiteX42-8041" fmla="*/ 52910 w 539684"/>
                  <a:gd name="connsiteY42-8042" fmla="*/ 130260 h 492336"/>
                  <a:gd name="connsiteX43-8043" fmla="*/ 90134 w 539684"/>
                  <a:gd name="connsiteY43-8044" fmla="*/ 151671 h 492336"/>
                  <a:gd name="connsiteX44-8045" fmla="*/ 94629 w 539684"/>
                  <a:gd name="connsiteY44-8046" fmla="*/ 168478 h 492336"/>
                  <a:gd name="connsiteX45-8047" fmla="*/ 84026 w 539684"/>
                  <a:gd name="connsiteY45-8048" fmla="*/ 174579 h 492336"/>
                  <a:gd name="connsiteX46-8049" fmla="*/ 77918 w 539684"/>
                  <a:gd name="connsiteY46-8050" fmla="*/ 172968 h 492336"/>
                  <a:gd name="connsiteX47-8051" fmla="*/ 40694 w 539684"/>
                  <a:gd name="connsiteY47-8052" fmla="*/ 151441 h 492336"/>
                  <a:gd name="connsiteX48-8053" fmla="*/ 36199 w 539684"/>
                  <a:gd name="connsiteY48-8054" fmla="*/ 134749 h 492336"/>
                  <a:gd name="connsiteX49-8055" fmla="*/ 43604 w 539684"/>
                  <a:gd name="connsiteY49-8056" fmla="*/ 129008 h 492336"/>
                  <a:gd name="connsiteX50-8057" fmla="*/ 267591 w 539684"/>
                  <a:gd name="connsiteY50-8058" fmla="*/ 115653 h 492336"/>
                  <a:gd name="connsiteX51-8059" fmla="*/ 425015 w 539684"/>
                  <a:gd name="connsiteY51-8060" fmla="*/ 270629 h 492336"/>
                  <a:gd name="connsiteX52-8061" fmla="*/ 409572 w 539684"/>
                  <a:gd name="connsiteY52-8062" fmla="*/ 338165 h 492336"/>
                  <a:gd name="connsiteX53-8063" fmla="*/ 365434 w 539684"/>
                  <a:gd name="connsiteY53-8064" fmla="*/ 488539 h 492336"/>
                  <a:gd name="connsiteX54-8065" fmla="*/ 365434 w 539684"/>
                  <a:gd name="connsiteY54-8066" fmla="*/ 492336 h 492336"/>
                  <a:gd name="connsiteX55-8067" fmla="*/ 334318 w 539684"/>
                  <a:gd name="connsiteY55-8068" fmla="*/ 492336 h 492336"/>
                  <a:gd name="connsiteX56-8069" fmla="*/ 334318 w 539684"/>
                  <a:gd name="connsiteY56-8070" fmla="*/ 387293 h 492336"/>
                  <a:gd name="connsiteX57-8071" fmla="*/ 334202 w 539684"/>
                  <a:gd name="connsiteY57-8072" fmla="*/ 383151 h 492336"/>
                  <a:gd name="connsiteX58-8073" fmla="*/ 205359 w 539684"/>
                  <a:gd name="connsiteY58-8074" fmla="*/ 492336 h 492336"/>
                  <a:gd name="connsiteX59-8075" fmla="*/ 174243 w 539684"/>
                  <a:gd name="connsiteY59-8076" fmla="*/ 492336 h 492336"/>
                  <a:gd name="connsiteX60-8077" fmla="*/ 174243 w 539684"/>
                  <a:gd name="connsiteY60-8078" fmla="*/ 489230 h 492336"/>
                  <a:gd name="connsiteX61-8079" fmla="*/ 131257 w 539684"/>
                  <a:gd name="connsiteY61-8080" fmla="*/ 340466 h 492336"/>
                  <a:gd name="connsiteX62-8081" fmla="*/ 114662 w 539684"/>
                  <a:gd name="connsiteY62-8082" fmla="*/ 271089 h 492336"/>
                  <a:gd name="connsiteX63-8083" fmla="*/ 267591 w 539684"/>
                  <a:gd name="connsiteY63-8084" fmla="*/ 115653 h 492336"/>
                  <a:gd name="connsiteX64-8085" fmla="*/ 395400 w 539684"/>
                  <a:gd name="connsiteY64-8086" fmla="*/ 34872 h 492336"/>
                  <a:gd name="connsiteX65-8087" fmla="*/ 404717 w 539684"/>
                  <a:gd name="connsiteY65-8088" fmla="*/ 36123 h 492336"/>
                  <a:gd name="connsiteX66-8089" fmla="*/ 409210 w 539684"/>
                  <a:gd name="connsiteY66-8090" fmla="*/ 52806 h 492336"/>
                  <a:gd name="connsiteX67-8091" fmla="*/ 387782 w 539684"/>
                  <a:gd name="connsiteY67-8092" fmla="*/ 89968 h 492336"/>
                  <a:gd name="connsiteX68-8093" fmla="*/ 377068 w 539684"/>
                  <a:gd name="connsiteY68-8094" fmla="*/ 96181 h 492336"/>
                  <a:gd name="connsiteX69-8095" fmla="*/ 370963 w 539684"/>
                  <a:gd name="connsiteY69-8096" fmla="*/ 94455 h 492336"/>
                  <a:gd name="connsiteX70-8097" fmla="*/ 366470 w 539684"/>
                  <a:gd name="connsiteY70-8098" fmla="*/ 77772 h 492336"/>
                  <a:gd name="connsiteX71-8099" fmla="*/ 387898 w 539684"/>
                  <a:gd name="connsiteY71-8100" fmla="*/ 40610 h 492336"/>
                  <a:gd name="connsiteX72-8101" fmla="*/ 395400 w 539684"/>
                  <a:gd name="connsiteY72-8102" fmla="*/ 34872 h 492336"/>
                  <a:gd name="connsiteX73-8103" fmla="*/ 144269 w 539684"/>
                  <a:gd name="connsiteY73-8104" fmla="*/ 34872 h 492336"/>
                  <a:gd name="connsiteX74-8105" fmla="*/ 151671 w 539684"/>
                  <a:gd name="connsiteY74-8106" fmla="*/ 40610 h 492336"/>
                  <a:gd name="connsiteX75-8107" fmla="*/ 173214 w 539684"/>
                  <a:gd name="connsiteY75-8108" fmla="*/ 77772 h 492336"/>
                  <a:gd name="connsiteX76-8109" fmla="*/ 168721 w 539684"/>
                  <a:gd name="connsiteY76-8110" fmla="*/ 94455 h 492336"/>
                  <a:gd name="connsiteX77-8111" fmla="*/ 162500 w 539684"/>
                  <a:gd name="connsiteY77-8112" fmla="*/ 96181 h 492336"/>
                  <a:gd name="connsiteX78-8113" fmla="*/ 151902 w 539684"/>
                  <a:gd name="connsiteY78-8114" fmla="*/ 89968 h 492336"/>
                  <a:gd name="connsiteX79-8115" fmla="*/ 130474 w 539684"/>
                  <a:gd name="connsiteY79-8116" fmla="*/ 52806 h 492336"/>
                  <a:gd name="connsiteX80-8117" fmla="*/ 134967 w 539684"/>
                  <a:gd name="connsiteY80-8118" fmla="*/ 36123 h 492336"/>
                  <a:gd name="connsiteX81-8119" fmla="*/ 144269 w 539684"/>
                  <a:gd name="connsiteY81-8120" fmla="*/ 34872 h 492336"/>
                  <a:gd name="connsiteX82-8121" fmla="*/ 269785 w 539684"/>
                  <a:gd name="connsiteY82-8122" fmla="*/ 0 h 492336"/>
                  <a:gd name="connsiteX83-8123" fmla="*/ 282121 w 539684"/>
                  <a:gd name="connsiteY83-8124" fmla="*/ 12318 h 492336"/>
                  <a:gd name="connsiteX84-8125" fmla="*/ 282121 w 539684"/>
                  <a:gd name="connsiteY84-8126" fmla="*/ 55258 h 492336"/>
                  <a:gd name="connsiteX85-8127" fmla="*/ 269785 w 539684"/>
                  <a:gd name="connsiteY85-8128" fmla="*/ 67461 h 492336"/>
                  <a:gd name="connsiteX86-8129" fmla="*/ 257564 w 539684"/>
                  <a:gd name="connsiteY86-8130" fmla="*/ 55258 h 492336"/>
                  <a:gd name="connsiteX87-8131" fmla="*/ 257564 w 539684"/>
                  <a:gd name="connsiteY87-8132" fmla="*/ 12318 h 492336"/>
                  <a:gd name="connsiteX88-8133" fmla="*/ 269785 w 539684"/>
                  <a:gd name="connsiteY88-8134" fmla="*/ 0 h 492336"/>
                  <a:gd name="connsiteX0-8135" fmla="*/ 452459 w 539684"/>
                  <a:gd name="connsiteY0-8136" fmla="*/ 364695 h 492336"/>
                  <a:gd name="connsiteX1-8137" fmla="*/ 461766 w 539684"/>
                  <a:gd name="connsiteY1-8138" fmla="*/ 365904 h 492336"/>
                  <a:gd name="connsiteX2-8139" fmla="*/ 498990 w 539684"/>
                  <a:gd name="connsiteY2-8140" fmla="*/ 387430 h 492336"/>
                  <a:gd name="connsiteX3-8141" fmla="*/ 503485 w 539684"/>
                  <a:gd name="connsiteY3-8142" fmla="*/ 404122 h 492336"/>
                  <a:gd name="connsiteX4-8143" fmla="*/ 492882 w 539684"/>
                  <a:gd name="connsiteY4-8144" fmla="*/ 410338 h 492336"/>
                  <a:gd name="connsiteX5-8145" fmla="*/ 486659 w 539684"/>
                  <a:gd name="connsiteY5-8146" fmla="*/ 408612 h 492336"/>
                  <a:gd name="connsiteX6-8147" fmla="*/ 449550 w 539684"/>
                  <a:gd name="connsiteY6-8148" fmla="*/ 387200 h 492336"/>
                  <a:gd name="connsiteX7-8149" fmla="*/ 445055 w 539684"/>
                  <a:gd name="connsiteY7-8150" fmla="*/ 370393 h 492336"/>
                  <a:gd name="connsiteX8-8151" fmla="*/ 452459 w 539684"/>
                  <a:gd name="connsiteY8-8152" fmla="*/ 364695 h 492336"/>
                  <a:gd name="connsiteX9-8153" fmla="*/ 87225 w 539684"/>
                  <a:gd name="connsiteY9-8154" fmla="*/ 364695 h 492336"/>
                  <a:gd name="connsiteX10-8155" fmla="*/ 94629 w 539684"/>
                  <a:gd name="connsiteY10-8156" fmla="*/ 370393 h 492336"/>
                  <a:gd name="connsiteX11-8157" fmla="*/ 90134 w 539684"/>
                  <a:gd name="connsiteY11-8158" fmla="*/ 387200 h 492336"/>
                  <a:gd name="connsiteX12-8159" fmla="*/ 52910 w 539684"/>
                  <a:gd name="connsiteY12-8160" fmla="*/ 408612 h 492336"/>
                  <a:gd name="connsiteX13-8161" fmla="*/ 46802 w 539684"/>
                  <a:gd name="connsiteY13-8162" fmla="*/ 410338 h 492336"/>
                  <a:gd name="connsiteX14-8163" fmla="*/ 36199 w 539684"/>
                  <a:gd name="connsiteY14-8164" fmla="*/ 404122 h 492336"/>
                  <a:gd name="connsiteX15-8165" fmla="*/ 40694 w 539684"/>
                  <a:gd name="connsiteY15-8166" fmla="*/ 387430 h 492336"/>
                  <a:gd name="connsiteX16-8167" fmla="*/ 77918 w 539684"/>
                  <a:gd name="connsiteY16-8168" fmla="*/ 365904 h 492336"/>
                  <a:gd name="connsiteX17-8169" fmla="*/ 87225 w 539684"/>
                  <a:gd name="connsiteY17-8170" fmla="*/ 364695 h 492336"/>
                  <a:gd name="connsiteX18-8171" fmla="*/ 484369 w 539684"/>
                  <a:gd name="connsiteY18-8172" fmla="*/ 257141 h 492336"/>
                  <a:gd name="connsiteX19-8173" fmla="*/ 527353 w 539684"/>
                  <a:gd name="connsiteY19-8174" fmla="*/ 257141 h 492336"/>
                  <a:gd name="connsiteX20-8175" fmla="*/ 539684 w 539684"/>
                  <a:gd name="connsiteY20-8176" fmla="*/ 269477 h 492336"/>
                  <a:gd name="connsiteX21-8177" fmla="*/ 527353 w 539684"/>
                  <a:gd name="connsiteY21-8178" fmla="*/ 281698 h 492336"/>
                  <a:gd name="connsiteX22-8179" fmla="*/ 484369 w 539684"/>
                  <a:gd name="connsiteY22-8180" fmla="*/ 281698 h 492336"/>
                  <a:gd name="connsiteX23-8181" fmla="*/ 472153 w 539684"/>
                  <a:gd name="connsiteY23-8182" fmla="*/ 269477 h 492336"/>
                  <a:gd name="connsiteX24-8183" fmla="*/ 484369 w 539684"/>
                  <a:gd name="connsiteY24-8184" fmla="*/ 257141 h 492336"/>
                  <a:gd name="connsiteX25-8185" fmla="*/ 12331 w 539684"/>
                  <a:gd name="connsiteY25-8186" fmla="*/ 257141 h 492336"/>
                  <a:gd name="connsiteX26-8187" fmla="*/ 55200 w 539684"/>
                  <a:gd name="connsiteY26-8188" fmla="*/ 257141 h 492336"/>
                  <a:gd name="connsiteX27-8189" fmla="*/ 67531 w 539684"/>
                  <a:gd name="connsiteY27-8190" fmla="*/ 269477 h 492336"/>
                  <a:gd name="connsiteX28-8191" fmla="*/ 55200 w 539684"/>
                  <a:gd name="connsiteY28-8192" fmla="*/ 281698 h 492336"/>
                  <a:gd name="connsiteX29-8193" fmla="*/ 12331 w 539684"/>
                  <a:gd name="connsiteY29-8194" fmla="*/ 281698 h 492336"/>
                  <a:gd name="connsiteX30-8195" fmla="*/ 0 w 539684"/>
                  <a:gd name="connsiteY30-8196" fmla="*/ 269477 h 492336"/>
                  <a:gd name="connsiteX31-8197" fmla="*/ 12331 w 539684"/>
                  <a:gd name="connsiteY31-8198" fmla="*/ 257141 h 492336"/>
                  <a:gd name="connsiteX32-8199" fmla="*/ 496023 w 539684"/>
                  <a:gd name="connsiteY32-8200" fmla="*/ 129008 h 492336"/>
                  <a:gd name="connsiteX33-8201" fmla="*/ 503485 w 539684"/>
                  <a:gd name="connsiteY33-8202" fmla="*/ 134749 h 492336"/>
                  <a:gd name="connsiteX34-8203" fmla="*/ 498990 w 539684"/>
                  <a:gd name="connsiteY34-8204" fmla="*/ 151441 h 492336"/>
                  <a:gd name="connsiteX35-8205" fmla="*/ 461766 w 539684"/>
                  <a:gd name="connsiteY35-8206" fmla="*/ 172968 h 492336"/>
                  <a:gd name="connsiteX36-8207" fmla="*/ 455658 w 539684"/>
                  <a:gd name="connsiteY36-8208" fmla="*/ 174579 h 492336"/>
                  <a:gd name="connsiteX37-8209" fmla="*/ 445055 w 539684"/>
                  <a:gd name="connsiteY37-8210" fmla="*/ 168478 h 492336"/>
                  <a:gd name="connsiteX38-8211" fmla="*/ 449550 w 539684"/>
                  <a:gd name="connsiteY38-8212" fmla="*/ 151671 h 492336"/>
                  <a:gd name="connsiteX39-8213" fmla="*/ 486659 w 539684"/>
                  <a:gd name="connsiteY39-8214" fmla="*/ 130260 h 492336"/>
                  <a:gd name="connsiteX40-8215" fmla="*/ 496023 w 539684"/>
                  <a:gd name="connsiteY40-8216" fmla="*/ 129008 h 492336"/>
                  <a:gd name="connsiteX41-8217" fmla="*/ 43604 w 539684"/>
                  <a:gd name="connsiteY41-8218" fmla="*/ 129008 h 492336"/>
                  <a:gd name="connsiteX42-8219" fmla="*/ 52910 w 539684"/>
                  <a:gd name="connsiteY42-8220" fmla="*/ 130260 h 492336"/>
                  <a:gd name="connsiteX43-8221" fmla="*/ 90134 w 539684"/>
                  <a:gd name="connsiteY43-8222" fmla="*/ 151671 h 492336"/>
                  <a:gd name="connsiteX44-8223" fmla="*/ 94629 w 539684"/>
                  <a:gd name="connsiteY44-8224" fmla="*/ 168478 h 492336"/>
                  <a:gd name="connsiteX45-8225" fmla="*/ 84026 w 539684"/>
                  <a:gd name="connsiteY45-8226" fmla="*/ 174579 h 492336"/>
                  <a:gd name="connsiteX46-8227" fmla="*/ 77918 w 539684"/>
                  <a:gd name="connsiteY46-8228" fmla="*/ 172968 h 492336"/>
                  <a:gd name="connsiteX47-8229" fmla="*/ 40694 w 539684"/>
                  <a:gd name="connsiteY47-8230" fmla="*/ 151441 h 492336"/>
                  <a:gd name="connsiteX48-8231" fmla="*/ 36199 w 539684"/>
                  <a:gd name="connsiteY48-8232" fmla="*/ 134749 h 492336"/>
                  <a:gd name="connsiteX49-8233" fmla="*/ 43604 w 539684"/>
                  <a:gd name="connsiteY49-8234" fmla="*/ 129008 h 492336"/>
                  <a:gd name="connsiteX50-8235" fmla="*/ 267591 w 539684"/>
                  <a:gd name="connsiteY50-8236" fmla="*/ 115653 h 492336"/>
                  <a:gd name="connsiteX51-8237" fmla="*/ 425015 w 539684"/>
                  <a:gd name="connsiteY51-8238" fmla="*/ 270629 h 492336"/>
                  <a:gd name="connsiteX52-8239" fmla="*/ 409572 w 539684"/>
                  <a:gd name="connsiteY52-8240" fmla="*/ 338165 h 492336"/>
                  <a:gd name="connsiteX53-8241" fmla="*/ 365434 w 539684"/>
                  <a:gd name="connsiteY53-8242" fmla="*/ 488539 h 492336"/>
                  <a:gd name="connsiteX54-8243" fmla="*/ 365434 w 539684"/>
                  <a:gd name="connsiteY54-8244" fmla="*/ 492336 h 492336"/>
                  <a:gd name="connsiteX55-8245" fmla="*/ 334318 w 539684"/>
                  <a:gd name="connsiteY55-8246" fmla="*/ 492336 h 492336"/>
                  <a:gd name="connsiteX56-8247" fmla="*/ 334318 w 539684"/>
                  <a:gd name="connsiteY56-8248" fmla="*/ 387293 h 492336"/>
                  <a:gd name="connsiteX57-8249" fmla="*/ 205359 w 539684"/>
                  <a:gd name="connsiteY57-8250" fmla="*/ 492336 h 492336"/>
                  <a:gd name="connsiteX58-8251" fmla="*/ 174243 w 539684"/>
                  <a:gd name="connsiteY58-8252" fmla="*/ 492336 h 492336"/>
                  <a:gd name="connsiteX59-8253" fmla="*/ 174243 w 539684"/>
                  <a:gd name="connsiteY59-8254" fmla="*/ 489230 h 492336"/>
                  <a:gd name="connsiteX60-8255" fmla="*/ 131257 w 539684"/>
                  <a:gd name="connsiteY60-8256" fmla="*/ 340466 h 492336"/>
                  <a:gd name="connsiteX61-8257" fmla="*/ 114662 w 539684"/>
                  <a:gd name="connsiteY61-8258" fmla="*/ 271089 h 492336"/>
                  <a:gd name="connsiteX62-8259" fmla="*/ 267591 w 539684"/>
                  <a:gd name="connsiteY62-8260" fmla="*/ 115653 h 492336"/>
                  <a:gd name="connsiteX63-8261" fmla="*/ 395400 w 539684"/>
                  <a:gd name="connsiteY63-8262" fmla="*/ 34872 h 492336"/>
                  <a:gd name="connsiteX64-8263" fmla="*/ 404717 w 539684"/>
                  <a:gd name="connsiteY64-8264" fmla="*/ 36123 h 492336"/>
                  <a:gd name="connsiteX65-8265" fmla="*/ 409210 w 539684"/>
                  <a:gd name="connsiteY65-8266" fmla="*/ 52806 h 492336"/>
                  <a:gd name="connsiteX66-8267" fmla="*/ 387782 w 539684"/>
                  <a:gd name="connsiteY66-8268" fmla="*/ 89968 h 492336"/>
                  <a:gd name="connsiteX67-8269" fmla="*/ 377068 w 539684"/>
                  <a:gd name="connsiteY67-8270" fmla="*/ 96181 h 492336"/>
                  <a:gd name="connsiteX68-8271" fmla="*/ 370963 w 539684"/>
                  <a:gd name="connsiteY68-8272" fmla="*/ 94455 h 492336"/>
                  <a:gd name="connsiteX69-8273" fmla="*/ 366470 w 539684"/>
                  <a:gd name="connsiteY69-8274" fmla="*/ 77772 h 492336"/>
                  <a:gd name="connsiteX70-8275" fmla="*/ 387898 w 539684"/>
                  <a:gd name="connsiteY70-8276" fmla="*/ 40610 h 492336"/>
                  <a:gd name="connsiteX71-8277" fmla="*/ 395400 w 539684"/>
                  <a:gd name="connsiteY71-8278" fmla="*/ 34872 h 492336"/>
                  <a:gd name="connsiteX72-8279" fmla="*/ 144269 w 539684"/>
                  <a:gd name="connsiteY72-8280" fmla="*/ 34872 h 492336"/>
                  <a:gd name="connsiteX73-8281" fmla="*/ 151671 w 539684"/>
                  <a:gd name="connsiteY73-8282" fmla="*/ 40610 h 492336"/>
                  <a:gd name="connsiteX74-8283" fmla="*/ 173214 w 539684"/>
                  <a:gd name="connsiteY74-8284" fmla="*/ 77772 h 492336"/>
                  <a:gd name="connsiteX75-8285" fmla="*/ 168721 w 539684"/>
                  <a:gd name="connsiteY75-8286" fmla="*/ 94455 h 492336"/>
                  <a:gd name="connsiteX76-8287" fmla="*/ 162500 w 539684"/>
                  <a:gd name="connsiteY76-8288" fmla="*/ 96181 h 492336"/>
                  <a:gd name="connsiteX77-8289" fmla="*/ 151902 w 539684"/>
                  <a:gd name="connsiteY77-8290" fmla="*/ 89968 h 492336"/>
                  <a:gd name="connsiteX78-8291" fmla="*/ 130474 w 539684"/>
                  <a:gd name="connsiteY78-8292" fmla="*/ 52806 h 492336"/>
                  <a:gd name="connsiteX79-8293" fmla="*/ 134967 w 539684"/>
                  <a:gd name="connsiteY79-8294" fmla="*/ 36123 h 492336"/>
                  <a:gd name="connsiteX80-8295" fmla="*/ 144269 w 539684"/>
                  <a:gd name="connsiteY80-8296" fmla="*/ 34872 h 492336"/>
                  <a:gd name="connsiteX81-8297" fmla="*/ 269785 w 539684"/>
                  <a:gd name="connsiteY81-8298" fmla="*/ 0 h 492336"/>
                  <a:gd name="connsiteX82-8299" fmla="*/ 282121 w 539684"/>
                  <a:gd name="connsiteY82-8300" fmla="*/ 12318 h 492336"/>
                  <a:gd name="connsiteX83-8301" fmla="*/ 282121 w 539684"/>
                  <a:gd name="connsiteY83-8302" fmla="*/ 55258 h 492336"/>
                  <a:gd name="connsiteX84-8303" fmla="*/ 269785 w 539684"/>
                  <a:gd name="connsiteY84-8304" fmla="*/ 67461 h 492336"/>
                  <a:gd name="connsiteX85-8305" fmla="*/ 257564 w 539684"/>
                  <a:gd name="connsiteY85-8306" fmla="*/ 55258 h 492336"/>
                  <a:gd name="connsiteX86-8307" fmla="*/ 257564 w 539684"/>
                  <a:gd name="connsiteY86-8308" fmla="*/ 12318 h 492336"/>
                  <a:gd name="connsiteX87-8309" fmla="*/ 269785 w 539684"/>
                  <a:gd name="connsiteY87-8310" fmla="*/ 0 h 492336"/>
                  <a:gd name="connsiteX0-8311" fmla="*/ 452459 w 539684"/>
                  <a:gd name="connsiteY0-8312" fmla="*/ 364695 h 492336"/>
                  <a:gd name="connsiteX1-8313" fmla="*/ 461766 w 539684"/>
                  <a:gd name="connsiteY1-8314" fmla="*/ 365904 h 492336"/>
                  <a:gd name="connsiteX2-8315" fmla="*/ 498990 w 539684"/>
                  <a:gd name="connsiteY2-8316" fmla="*/ 387430 h 492336"/>
                  <a:gd name="connsiteX3-8317" fmla="*/ 503485 w 539684"/>
                  <a:gd name="connsiteY3-8318" fmla="*/ 404122 h 492336"/>
                  <a:gd name="connsiteX4-8319" fmla="*/ 492882 w 539684"/>
                  <a:gd name="connsiteY4-8320" fmla="*/ 410338 h 492336"/>
                  <a:gd name="connsiteX5-8321" fmla="*/ 486659 w 539684"/>
                  <a:gd name="connsiteY5-8322" fmla="*/ 408612 h 492336"/>
                  <a:gd name="connsiteX6-8323" fmla="*/ 449550 w 539684"/>
                  <a:gd name="connsiteY6-8324" fmla="*/ 387200 h 492336"/>
                  <a:gd name="connsiteX7-8325" fmla="*/ 445055 w 539684"/>
                  <a:gd name="connsiteY7-8326" fmla="*/ 370393 h 492336"/>
                  <a:gd name="connsiteX8-8327" fmla="*/ 452459 w 539684"/>
                  <a:gd name="connsiteY8-8328" fmla="*/ 364695 h 492336"/>
                  <a:gd name="connsiteX9-8329" fmla="*/ 87225 w 539684"/>
                  <a:gd name="connsiteY9-8330" fmla="*/ 364695 h 492336"/>
                  <a:gd name="connsiteX10-8331" fmla="*/ 94629 w 539684"/>
                  <a:gd name="connsiteY10-8332" fmla="*/ 370393 h 492336"/>
                  <a:gd name="connsiteX11-8333" fmla="*/ 90134 w 539684"/>
                  <a:gd name="connsiteY11-8334" fmla="*/ 387200 h 492336"/>
                  <a:gd name="connsiteX12-8335" fmla="*/ 52910 w 539684"/>
                  <a:gd name="connsiteY12-8336" fmla="*/ 408612 h 492336"/>
                  <a:gd name="connsiteX13-8337" fmla="*/ 46802 w 539684"/>
                  <a:gd name="connsiteY13-8338" fmla="*/ 410338 h 492336"/>
                  <a:gd name="connsiteX14-8339" fmla="*/ 36199 w 539684"/>
                  <a:gd name="connsiteY14-8340" fmla="*/ 404122 h 492336"/>
                  <a:gd name="connsiteX15-8341" fmla="*/ 40694 w 539684"/>
                  <a:gd name="connsiteY15-8342" fmla="*/ 387430 h 492336"/>
                  <a:gd name="connsiteX16-8343" fmla="*/ 77918 w 539684"/>
                  <a:gd name="connsiteY16-8344" fmla="*/ 365904 h 492336"/>
                  <a:gd name="connsiteX17-8345" fmla="*/ 87225 w 539684"/>
                  <a:gd name="connsiteY17-8346" fmla="*/ 364695 h 492336"/>
                  <a:gd name="connsiteX18-8347" fmla="*/ 484369 w 539684"/>
                  <a:gd name="connsiteY18-8348" fmla="*/ 257141 h 492336"/>
                  <a:gd name="connsiteX19-8349" fmla="*/ 527353 w 539684"/>
                  <a:gd name="connsiteY19-8350" fmla="*/ 257141 h 492336"/>
                  <a:gd name="connsiteX20-8351" fmla="*/ 539684 w 539684"/>
                  <a:gd name="connsiteY20-8352" fmla="*/ 269477 h 492336"/>
                  <a:gd name="connsiteX21-8353" fmla="*/ 527353 w 539684"/>
                  <a:gd name="connsiteY21-8354" fmla="*/ 281698 h 492336"/>
                  <a:gd name="connsiteX22-8355" fmla="*/ 484369 w 539684"/>
                  <a:gd name="connsiteY22-8356" fmla="*/ 281698 h 492336"/>
                  <a:gd name="connsiteX23-8357" fmla="*/ 472153 w 539684"/>
                  <a:gd name="connsiteY23-8358" fmla="*/ 269477 h 492336"/>
                  <a:gd name="connsiteX24-8359" fmla="*/ 484369 w 539684"/>
                  <a:gd name="connsiteY24-8360" fmla="*/ 257141 h 492336"/>
                  <a:gd name="connsiteX25-8361" fmla="*/ 12331 w 539684"/>
                  <a:gd name="connsiteY25-8362" fmla="*/ 257141 h 492336"/>
                  <a:gd name="connsiteX26-8363" fmla="*/ 55200 w 539684"/>
                  <a:gd name="connsiteY26-8364" fmla="*/ 257141 h 492336"/>
                  <a:gd name="connsiteX27-8365" fmla="*/ 67531 w 539684"/>
                  <a:gd name="connsiteY27-8366" fmla="*/ 269477 h 492336"/>
                  <a:gd name="connsiteX28-8367" fmla="*/ 55200 w 539684"/>
                  <a:gd name="connsiteY28-8368" fmla="*/ 281698 h 492336"/>
                  <a:gd name="connsiteX29-8369" fmla="*/ 12331 w 539684"/>
                  <a:gd name="connsiteY29-8370" fmla="*/ 281698 h 492336"/>
                  <a:gd name="connsiteX30-8371" fmla="*/ 0 w 539684"/>
                  <a:gd name="connsiteY30-8372" fmla="*/ 269477 h 492336"/>
                  <a:gd name="connsiteX31-8373" fmla="*/ 12331 w 539684"/>
                  <a:gd name="connsiteY31-8374" fmla="*/ 257141 h 492336"/>
                  <a:gd name="connsiteX32-8375" fmla="*/ 496023 w 539684"/>
                  <a:gd name="connsiteY32-8376" fmla="*/ 129008 h 492336"/>
                  <a:gd name="connsiteX33-8377" fmla="*/ 503485 w 539684"/>
                  <a:gd name="connsiteY33-8378" fmla="*/ 134749 h 492336"/>
                  <a:gd name="connsiteX34-8379" fmla="*/ 498990 w 539684"/>
                  <a:gd name="connsiteY34-8380" fmla="*/ 151441 h 492336"/>
                  <a:gd name="connsiteX35-8381" fmla="*/ 461766 w 539684"/>
                  <a:gd name="connsiteY35-8382" fmla="*/ 172968 h 492336"/>
                  <a:gd name="connsiteX36-8383" fmla="*/ 455658 w 539684"/>
                  <a:gd name="connsiteY36-8384" fmla="*/ 174579 h 492336"/>
                  <a:gd name="connsiteX37-8385" fmla="*/ 445055 w 539684"/>
                  <a:gd name="connsiteY37-8386" fmla="*/ 168478 h 492336"/>
                  <a:gd name="connsiteX38-8387" fmla="*/ 449550 w 539684"/>
                  <a:gd name="connsiteY38-8388" fmla="*/ 151671 h 492336"/>
                  <a:gd name="connsiteX39-8389" fmla="*/ 486659 w 539684"/>
                  <a:gd name="connsiteY39-8390" fmla="*/ 130260 h 492336"/>
                  <a:gd name="connsiteX40-8391" fmla="*/ 496023 w 539684"/>
                  <a:gd name="connsiteY40-8392" fmla="*/ 129008 h 492336"/>
                  <a:gd name="connsiteX41-8393" fmla="*/ 43604 w 539684"/>
                  <a:gd name="connsiteY41-8394" fmla="*/ 129008 h 492336"/>
                  <a:gd name="connsiteX42-8395" fmla="*/ 52910 w 539684"/>
                  <a:gd name="connsiteY42-8396" fmla="*/ 130260 h 492336"/>
                  <a:gd name="connsiteX43-8397" fmla="*/ 90134 w 539684"/>
                  <a:gd name="connsiteY43-8398" fmla="*/ 151671 h 492336"/>
                  <a:gd name="connsiteX44-8399" fmla="*/ 94629 w 539684"/>
                  <a:gd name="connsiteY44-8400" fmla="*/ 168478 h 492336"/>
                  <a:gd name="connsiteX45-8401" fmla="*/ 84026 w 539684"/>
                  <a:gd name="connsiteY45-8402" fmla="*/ 174579 h 492336"/>
                  <a:gd name="connsiteX46-8403" fmla="*/ 77918 w 539684"/>
                  <a:gd name="connsiteY46-8404" fmla="*/ 172968 h 492336"/>
                  <a:gd name="connsiteX47-8405" fmla="*/ 40694 w 539684"/>
                  <a:gd name="connsiteY47-8406" fmla="*/ 151441 h 492336"/>
                  <a:gd name="connsiteX48-8407" fmla="*/ 36199 w 539684"/>
                  <a:gd name="connsiteY48-8408" fmla="*/ 134749 h 492336"/>
                  <a:gd name="connsiteX49-8409" fmla="*/ 43604 w 539684"/>
                  <a:gd name="connsiteY49-8410" fmla="*/ 129008 h 492336"/>
                  <a:gd name="connsiteX50-8411" fmla="*/ 267591 w 539684"/>
                  <a:gd name="connsiteY50-8412" fmla="*/ 115653 h 492336"/>
                  <a:gd name="connsiteX51-8413" fmla="*/ 425015 w 539684"/>
                  <a:gd name="connsiteY51-8414" fmla="*/ 270629 h 492336"/>
                  <a:gd name="connsiteX52-8415" fmla="*/ 409572 w 539684"/>
                  <a:gd name="connsiteY52-8416" fmla="*/ 338165 h 492336"/>
                  <a:gd name="connsiteX53-8417" fmla="*/ 365434 w 539684"/>
                  <a:gd name="connsiteY53-8418" fmla="*/ 488539 h 492336"/>
                  <a:gd name="connsiteX54-8419" fmla="*/ 365434 w 539684"/>
                  <a:gd name="connsiteY54-8420" fmla="*/ 492336 h 492336"/>
                  <a:gd name="connsiteX55-8421" fmla="*/ 334318 w 539684"/>
                  <a:gd name="connsiteY55-8422" fmla="*/ 492336 h 492336"/>
                  <a:gd name="connsiteX56-8423" fmla="*/ 205359 w 539684"/>
                  <a:gd name="connsiteY56-8424" fmla="*/ 492336 h 492336"/>
                  <a:gd name="connsiteX57-8425" fmla="*/ 174243 w 539684"/>
                  <a:gd name="connsiteY57-8426" fmla="*/ 492336 h 492336"/>
                  <a:gd name="connsiteX58-8427" fmla="*/ 174243 w 539684"/>
                  <a:gd name="connsiteY58-8428" fmla="*/ 489230 h 492336"/>
                  <a:gd name="connsiteX59-8429" fmla="*/ 131257 w 539684"/>
                  <a:gd name="connsiteY59-8430" fmla="*/ 340466 h 492336"/>
                  <a:gd name="connsiteX60-8431" fmla="*/ 114662 w 539684"/>
                  <a:gd name="connsiteY60-8432" fmla="*/ 271089 h 492336"/>
                  <a:gd name="connsiteX61-8433" fmla="*/ 267591 w 539684"/>
                  <a:gd name="connsiteY61-8434" fmla="*/ 115653 h 492336"/>
                  <a:gd name="connsiteX62-8435" fmla="*/ 395400 w 539684"/>
                  <a:gd name="connsiteY62-8436" fmla="*/ 34872 h 492336"/>
                  <a:gd name="connsiteX63-8437" fmla="*/ 404717 w 539684"/>
                  <a:gd name="connsiteY63-8438" fmla="*/ 36123 h 492336"/>
                  <a:gd name="connsiteX64-8439" fmla="*/ 409210 w 539684"/>
                  <a:gd name="connsiteY64-8440" fmla="*/ 52806 h 492336"/>
                  <a:gd name="connsiteX65-8441" fmla="*/ 387782 w 539684"/>
                  <a:gd name="connsiteY65-8442" fmla="*/ 89968 h 492336"/>
                  <a:gd name="connsiteX66-8443" fmla="*/ 377068 w 539684"/>
                  <a:gd name="connsiteY66-8444" fmla="*/ 96181 h 492336"/>
                  <a:gd name="connsiteX67-8445" fmla="*/ 370963 w 539684"/>
                  <a:gd name="connsiteY67-8446" fmla="*/ 94455 h 492336"/>
                  <a:gd name="connsiteX68-8447" fmla="*/ 366470 w 539684"/>
                  <a:gd name="connsiteY68-8448" fmla="*/ 77772 h 492336"/>
                  <a:gd name="connsiteX69-8449" fmla="*/ 387898 w 539684"/>
                  <a:gd name="connsiteY69-8450" fmla="*/ 40610 h 492336"/>
                  <a:gd name="connsiteX70-8451" fmla="*/ 395400 w 539684"/>
                  <a:gd name="connsiteY70-8452" fmla="*/ 34872 h 492336"/>
                  <a:gd name="connsiteX71-8453" fmla="*/ 144269 w 539684"/>
                  <a:gd name="connsiteY71-8454" fmla="*/ 34872 h 492336"/>
                  <a:gd name="connsiteX72-8455" fmla="*/ 151671 w 539684"/>
                  <a:gd name="connsiteY72-8456" fmla="*/ 40610 h 492336"/>
                  <a:gd name="connsiteX73-8457" fmla="*/ 173214 w 539684"/>
                  <a:gd name="connsiteY73-8458" fmla="*/ 77772 h 492336"/>
                  <a:gd name="connsiteX74-8459" fmla="*/ 168721 w 539684"/>
                  <a:gd name="connsiteY74-8460" fmla="*/ 94455 h 492336"/>
                  <a:gd name="connsiteX75-8461" fmla="*/ 162500 w 539684"/>
                  <a:gd name="connsiteY75-8462" fmla="*/ 96181 h 492336"/>
                  <a:gd name="connsiteX76-8463" fmla="*/ 151902 w 539684"/>
                  <a:gd name="connsiteY76-8464" fmla="*/ 89968 h 492336"/>
                  <a:gd name="connsiteX77-8465" fmla="*/ 130474 w 539684"/>
                  <a:gd name="connsiteY77-8466" fmla="*/ 52806 h 492336"/>
                  <a:gd name="connsiteX78-8467" fmla="*/ 134967 w 539684"/>
                  <a:gd name="connsiteY78-8468" fmla="*/ 36123 h 492336"/>
                  <a:gd name="connsiteX79-8469" fmla="*/ 144269 w 539684"/>
                  <a:gd name="connsiteY79-8470" fmla="*/ 34872 h 492336"/>
                  <a:gd name="connsiteX80-8471" fmla="*/ 269785 w 539684"/>
                  <a:gd name="connsiteY80-8472" fmla="*/ 0 h 492336"/>
                  <a:gd name="connsiteX81-8473" fmla="*/ 282121 w 539684"/>
                  <a:gd name="connsiteY81-8474" fmla="*/ 12318 h 492336"/>
                  <a:gd name="connsiteX82-8475" fmla="*/ 282121 w 539684"/>
                  <a:gd name="connsiteY82-8476" fmla="*/ 55258 h 492336"/>
                  <a:gd name="connsiteX83-8477" fmla="*/ 269785 w 539684"/>
                  <a:gd name="connsiteY83-8478" fmla="*/ 67461 h 492336"/>
                  <a:gd name="connsiteX84-8479" fmla="*/ 257564 w 539684"/>
                  <a:gd name="connsiteY84-8480" fmla="*/ 55258 h 492336"/>
                  <a:gd name="connsiteX85-8481" fmla="*/ 257564 w 539684"/>
                  <a:gd name="connsiteY85-8482" fmla="*/ 12318 h 492336"/>
                  <a:gd name="connsiteX86-8483" fmla="*/ 269785 w 539684"/>
                  <a:gd name="connsiteY86-8484" fmla="*/ 0 h 492336"/>
                  <a:gd name="connsiteX0-8485" fmla="*/ 452459 w 539684"/>
                  <a:gd name="connsiteY0-8486" fmla="*/ 364695 h 492336"/>
                  <a:gd name="connsiteX1-8487" fmla="*/ 461766 w 539684"/>
                  <a:gd name="connsiteY1-8488" fmla="*/ 365904 h 492336"/>
                  <a:gd name="connsiteX2-8489" fmla="*/ 498990 w 539684"/>
                  <a:gd name="connsiteY2-8490" fmla="*/ 387430 h 492336"/>
                  <a:gd name="connsiteX3-8491" fmla="*/ 503485 w 539684"/>
                  <a:gd name="connsiteY3-8492" fmla="*/ 404122 h 492336"/>
                  <a:gd name="connsiteX4-8493" fmla="*/ 492882 w 539684"/>
                  <a:gd name="connsiteY4-8494" fmla="*/ 410338 h 492336"/>
                  <a:gd name="connsiteX5-8495" fmla="*/ 486659 w 539684"/>
                  <a:gd name="connsiteY5-8496" fmla="*/ 408612 h 492336"/>
                  <a:gd name="connsiteX6-8497" fmla="*/ 449550 w 539684"/>
                  <a:gd name="connsiteY6-8498" fmla="*/ 387200 h 492336"/>
                  <a:gd name="connsiteX7-8499" fmla="*/ 445055 w 539684"/>
                  <a:gd name="connsiteY7-8500" fmla="*/ 370393 h 492336"/>
                  <a:gd name="connsiteX8-8501" fmla="*/ 452459 w 539684"/>
                  <a:gd name="connsiteY8-8502" fmla="*/ 364695 h 492336"/>
                  <a:gd name="connsiteX9-8503" fmla="*/ 87225 w 539684"/>
                  <a:gd name="connsiteY9-8504" fmla="*/ 364695 h 492336"/>
                  <a:gd name="connsiteX10-8505" fmla="*/ 94629 w 539684"/>
                  <a:gd name="connsiteY10-8506" fmla="*/ 370393 h 492336"/>
                  <a:gd name="connsiteX11-8507" fmla="*/ 90134 w 539684"/>
                  <a:gd name="connsiteY11-8508" fmla="*/ 387200 h 492336"/>
                  <a:gd name="connsiteX12-8509" fmla="*/ 52910 w 539684"/>
                  <a:gd name="connsiteY12-8510" fmla="*/ 408612 h 492336"/>
                  <a:gd name="connsiteX13-8511" fmla="*/ 46802 w 539684"/>
                  <a:gd name="connsiteY13-8512" fmla="*/ 410338 h 492336"/>
                  <a:gd name="connsiteX14-8513" fmla="*/ 36199 w 539684"/>
                  <a:gd name="connsiteY14-8514" fmla="*/ 404122 h 492336"/>
                  <a:gd name="connsiteX15-8515" fmla="*/ 40694 w 539684"/>
                  <a:gd name="connsiteY15-8516" fmla="*/ 387430 h 492336"/>
                  <a:gd name="connsiteX16-8517" fmla="*/ 77918 w 539684"/>
                  <a:gd name="connsiteY16-8518" fmla="*/ 365904 h 492336"/>
                  <a:gd name="connsiteX17-8519" fmla="*/ 87225 w 539684"/>
                  <a:gd name="connsiteY17-8520" fmla="*/ 364695 h 492336"/>
                  <a:gd name="connsiteX18-8521" fmla="*/ 484369 w 539684"/>
                  <a:gd name="connsiteY18-8522" fmla="*/ 257141 h 492336"/>
                  <a:gd name="connsiteX19-8523" fmla="*/ 527353 w 539684"/>
                  <a:gd name="connsiteY19-8524" fmla="*/ 257141 h 492336"/>
                  <a:gd name="connsiteX20-8525" fmla="*/ 539684 w 539684"/>
                  <a:gd name="connsiteY20-8526" fmla="*/ 269477 h 492336"/>
                  <a:gd name="connsiteX21-8527" fmla="*/ 527353 w 539684"/>
                  <a:gd name="connsiteY21-8528" fmla="*/ 281698 h 492336"/>
                  <a:gd name="connsiteX22-8529" fmla="*/ 484369 w 539684"/>
                  <a:gd name="connsiteY22-8530" fmla="*/ 281698 h 492336"/>
                  <a:gd name="connsiteX23-8531" fmla="*/ 472153 w 539684"/>
                  <a:gd name="connsiteY23-8532" fmla="*/ 269477 h 492336"/>
                  <a:gd name="connsiteX24-8533" fmla="*/ 484369 w 539684"/>
                  <a:gd name="connsiteY24-8534" fmla="*/ 257141 h 492336"/>
                  <a:gd name="connsiteX25-8535" fmla="*/ 12331 w 539684"/>
                  <a:gd name="connsiteY25-8536" fmla="*/ 257141 h 492336"/>
                  <a:gd name="connsiteX26-8537" fmla="*/ 55200 w 539684"/>
                  <a:gd name="connsiteY26-8538" fmla="*/ 257141 h 492336"/>
                  <a:gd name="connsiteX27-8539" fmla="*/ 67531 w 539684"/>
                  <a:gd name="connsiteY27-8540" fmla="*/ 269477 h 492336"/>
                  <a:gd name="connsiteX28-8541" fmla="*/ 55200 w 539684"/>
                  <a:gd name="connsiteY28-8542" fmla="*/ 281698 h 492336"/>
                  <a:gd name="connsiteX29-8543" fmla="*/ 12331 w 539684"/>
                  <a:gd name="connsiteY29-8544" fmla="*/ 281698 h 492336"/>
                  <a:gd name="connsiteX30-8545" fmla="*/ 0 w 539684"/>
                  <a:gd name="connsiteY30-8546" fmla="*/ 269477 h 492336"/>
                  <a:gd name="connsiteX31-8547" fmla="*/ 12331 w 539684"/>
                  <a:gd name="connsiteY31-8548" fmla="*/ 257141 h 492336"/>
                  <a:gd name="connsiteX32-8549" fmla="*/ 496023 w 539684"/>
                  <a:gd name="connsiteY32-8550" fmla="*/ 129008 h 492336"/>
                  <a:gd name="connsiteX33-8551" fmla="*/ 503485 w 539684"/>
                  <a:gd name="connsiteY33-8552" fmla="*/ 134749 h 492336"/>
                  <a:gd name="connsiteX34-8553" fmla="*/ 498990 w 539684"/>
                  <a:gd name="connsiteY34-8554" fmla="*/ 151441 h 492336"/>
                  <a:gd name="connsiteX35-8555" fmla="*/ 461766 w 539684"/>
                  <a:gd name="connsiteY35-8556" fmla="*/ 172968 h 492336"/>
                  <a:gd name="connsiteX36-8557" fmla="*/ 455658 w 539684"/>
                  <a:gd name="connsiteY36-8558" fmla="*/ 174579 h 492336"/>
                  <a:gd name="connsiteX37-8559" fmla="*/ 445055 w 539684"/>
                  <a:gd name="connsiteY37-8560" fmla="*/ 168478 h 492336"/>
                  <a:gd name="connsiteX38-8561" fmla="*/ 449550 w 539684"/>
                  <a:gd name="connsiteY38-8562" fmla="*/ 151671 h 492336"/>
                  <a:gd name="connsiteX39-8563" fmla="*/ 486659 w 539684"/>
                  <a:gd name="connsiteY39-8564" fmla="*/ 130260 h 492336"/>
                  <a:gd name="connsiteX40-8565" fmla="*/ 496023 w 539684"/>
                  <a:gd name="connsiteY40-8566" fmla="*/ 129008 h 492336"/>
                  <a:gd name="connsiteX41-8567" fmla="*/ 43604 w 539684"/>
                  <a:gd name="connsiteY41-8568" fmla="*/ 129008 h 492336"/>
                  <a:gd name="connsiteX42-8569" fmla="*/ 52910 w 539684"/>
                  <a:gd name="connsiteY42-8570" fmla="*/ 130260 h 492336"/>
                  <a:gd name="connsiteX43-8571" fmla="*/ 90134 w 539684"/>
                  <a:gd name="connsiteY43-8572" fmla="*/ 151671 h 492336"/>
                  <a:gd name="connsiteX44-8573" fmla="*/ 94629 w 539684"/>
                  <a:gd name="connsiteY44-8574" fmla="*/ 168478 h 492336"/>
                  <a:gd name="connsiteX45-8575" fmla="*/ 84026 w 539684"/>
                  <a:gd name="connsiteY45-8576" fmla="*/ 174579 h 492336"/>
                  <a:gd name="connsiteX46-8577" fmla="*/ 77918 w 539684"/>
                  <a:gd name="connsiteY46-8578" fmla="*/ 172968 h 492336"/>
                  <a:gd name="connsiteX47-8579" fmla="*/ 40694 w 539684"/>
                  <a:gd name="connsiteY47-8580" fmla="*/ 151441 h 492336"/>
                  <a:gd name="connsiteX48-8581" fmla="*/ 36199 w 539684"/>
                  <a:gd name="connsiteY48-8582" fmla="*/ 134749 h 492336"/>
                  <a:gd name="connsiteX49-8583" fmla="*/ 43604 w 539684"/>
                  <a:gd name="connsiteY49-8584" fmla="*/ 129008 h 492336"/>
                  <a:gd name="connsiteX50-8585" fmla="*/ 267591 w 539684"/>
                  <a:gd name="connsiteY50-8586" fmla="*/ 115653 h 492336"/>
                  <a:gd name="connsiteX51-8587" fmla="*/ 425015 w 539684"/>
                  <a:gd name="connsiteY51-8588" fmla="*/ 270629 h 492336"/>
                  <a:gd name="connsiteX52-8589" fmla="*/ 409572 w 539684"/>
                  <a:gd name="connsiteY52-8590" fmla="*/ 338165 h 492336"/>
                  <a:gd name="connsiteX53-8591" fmla="*/ 365434 w 539684"/>
                  <a:gd name="connsiteY53-8592" fmla="*/ 488539 h 492336"/>
                  <a:gd name="connsiteX54-8593" fmla="*/ 365434 w 539684"/>
                  <a:gd name="connsiteY54-8594" fmla="*/ 492336 h 492336"/>
                  <a:gd name="connsiteX55-8595" fmla="*/ 205359 w 539684"/>
                  <a:gd name="connsiteY55-8596" fmla="*/ 492336 h 492336"/>
                  <a:gd name="connsiteX56-8597" fmla="*/ 174243 w 539684"/>
                  <a:gd name="connsiteY56-8598" fmla="*/ 492336 h 492336"/>
                  <a:gd name="connsiteX57-8599" fmla="*/ 174243 w 539684"/>
                  <a:gd name="connsiteY57-8600" fmla="*/ 489230 h 492336"/>
                  <a:gd name="connsiteX58-8601" fmla="*/ 131257 w 539684"/>
                  <a:gd name="connsiteY58-8602" fmla="*/ 340466 h 492336"/>
                  <a:gd name="connsiteX59-8603" fmla="*/ 114662 w 539684"/>
                  <a:gd name="connsiteY59-8604" fmla="*/ 271089 h 492336"/>
                  <a:gd name="connsiteX60-8605" fmla="*/ 267591 w 539684"/>
                  <a:gd name="connsiteY60-8606" fmla="*/ 115653 h 492336"/>
                  <a:gd name="connsiteX61-8607" fmla="*/ 395400 w 539684"/>
                  <a:gd name="connsiteY61-8608" fmla="*/ 34872 h 492336"/>
                  <a:gd name="connsiteX62-8609" fmla="*/ 404717 w 539684"/>
                  <a:gd name="connsiteY62-8610" fmla="*/ 36123 h 492336"/>
                  <a:gd name="connsiteX63-8611" fmla="*/ 409210 w 539684"/>
                  <a:gd name="connsiteY63-8612" fmla="*/ 52806 h 492336"/>
                  <a:gd name="connsiteX64-8613" fmla="*/ 387782 w 539684"/>
                  <a:gd name="connsiteY64-8614" fmla="*/ 89968 h 492336"/>
                  <a:gd name="connsiteX65-8615" fmla="*/ 377068 w 539684"/>
                  <a:gd name="connsiteY65-8616" fmla="*/ 96181 h 492336"/>
                  <a:gd name="connsiteX66-8617" fmla="*/ 370963 w 539684"/>
                  <a:gd name="connsiteY66-8618" fmla="*/ 94455 h 492336"/>
                  <a:gd name="connsiteX67-8619" fmla="*/ 366470 w 539684"/>
                  <a:gd name="connsiteY67-8620" fmla="*/ 77772 h 492336"/>
                  <a:gd name="connsiteX68-8621" fmla="*/ 387898 w 539684"/>
                  <a:gd name="connsiteY68-8622" fmla="*/ 40610 h 492336"/>
                  <a:gd name="connsiteX69-8623" fmla="*/ 395400 w 539684"/>
                  <a:gd name="connsiteY69-8624" fmla="*/ 34872 h 492336"/>
                  <a:gd name="connsiteX70-8625" fmla="*/ 144269 w 539684"/>
                  <a:gd name="connsiteY70-8626" fmla="*/ 34872 h 492336"/>
                  <a:gd name="connsiteX71-8627" fmla="*/ 151671 w 539684"/>
                  <a:gd name="connsiteY71-8628" fmla="*/ 40610 h 492336"/>
                  <a:gd name="connsiteX72-8629" fmla="*/ 173214 w 539684"/>
                  <a:gd name="connsiteY72-8630" fmla="*/ 77772 h 492336"/>
                  <a:gd name="connsiteX73-8631" fmla="*/ 168721 w 539684"/>
                  <a:gd name="connsiteY73-8632" fmla="*/ 94455 h 492336"/>
                  <a:gd name="connsiteX74-8633" fmla="*/ 162500 w 539684"/>
                  <a:gd name="connsiteY74-8634" fmla="*/ 96181 h 492336"/>
                  <a:gd name="connsiteX75-8635" fmla="*/ 151902 w 539684"/>
                  <a:gd name="connsiteY75-8636" fmla="*/ 89968 h 492336"/>
                  <a:gd name="connsiteX76-8637" fmla="*/ 130474 w 539684"/>
                  <a:gd name="connsiteY76-8638" fmla="*/ 52806 h 492336"/>
                  <a:gd name="connsiteX77-8639" fmla="*/ 134967 w 539684"/>
                  <a:gd name="connsiteY77-8640" fmla="*/ 36123 h 492336"/>
                  <a:gd name="connsiteX78-8641" fmla="*/ 144269 w 539684"/>
                  <a:gd name="connsiteY78-8642" fmla="*/ 34872 h 492336"/>
                  <a:gd name="connsiteX79-8643" fmla="*/ 269785 w 539684"/>
                  <a:gd name="connsiteY79-8644" fmla="*/ 0 h 492336"/>
                  <a:gd name="connsiteX80-8645" fmla="*/ 282121 w 539684"/>
                  <a:gd name="connsiteY80-8646" fmla="*/ 12318 h 492336"/>
                  <a:gd name="connsiteX81-8647" fmla="*/ 282121 w 539684"/>
                  <a:gd name="connsiteY81-8648" fmla="*/ 55258 h 492336"/>
                  <a:gd name="connsiteX82-8649" fmla="*/ 269785 w 539684"/>
                  <a:gd name="connsiteY82-8650" fmla="*/ 67461 h 492336"/>
                  <a:gd name="connsiteX83-8651" fmla="*/ 257564 w 539684"/>
                  <a:gd name="connsiteY83-8652" fmla="*/ 55258 h 492336"/>
                  <a:gd name="connsiteX84-8653" fmla="*/ 257564 w 539684"/>
                  <a:gd name="connsiteY84-8654" fmla="*/ 12318 h 492336"/>
                  <a:gd name="connsiteX85-8655" fmla="*/ 269785 w 539684"/>
                  <a:gd name="connsiteY85-8656" fmla="*/ 0 h 492336"/>
                  <a:gd name="connsiteX0-8657" fmla="*/ 452459 w 539684"/>
                  <a:gd name="connsiteY0-8658" fmla="*/ 364695 h 492336"/>
                  <a:gd name="connsiteX1-8659" fmla="*/ 461766 w 539684"/>
                  <a:gd name="connsiteY1-8660" fmla="*/ 365904 h 492336"/>
                  <a:gd name="connsiteX2-8661" fmla="*/ 498990 w 539684"/>
                  <a:gd name="connsiteY2-8662" fmla="*/ 387430 h 492336"/>
                  <a:gd name="connsiteX3-8663" fmla="*/ 503485 w 539684"/>
                  <a:gd name="connsiteY3-8664" fmla="*/ 404122 h 492336"/>
                  <a:gd name="connsiteX4-8665" fmla="*/ 492882 w 539684"/>
                  <a:gd name="connsiteY4-8666" fmla="*/ 410338 h 492336"/>
                  <a:gd name="connsiteX5-8667" fmla="*/ 486659 w 539684"/>
                  <a:gd name="connsiteY5-8668" fmla="*/ 408612 h 492336"/>
                  <a:gd name="connsiteX6-8669" fmla="*/ 449550 w 539684"/>
                  <a:gd name="connsiteY6-8670" fmla="*/ 387200 h 492336"/>
                  <a:gd name="connsiteX7-8671" fmla="*/ 445055 w 539684"/>
                  <a:gd name="connsiteY7-8672" fmla="*/ 370393 h 492336"/>
                  <a:gd name="connsiteX8-8673" fmla="*/ 452459 w 539684"/>
                  <a:gd name="connsiteY8-8674" fmla="*/ 364695 h 492336"/>
                  <a:gd name="connsiteX9-8675" fmla="*/ 87225 w 539684"/>
                  <a:gd name="connsiteY9-8676" fmla="*/ 364695 h 492336"/>
                  <a:gd name="connsiteX10-8677" fmla="*/ 94629 w 539684"/>
                  <a:gd name="connsiteY10-8678" fmla="*/ 370393 h 492336"/>
                  <a:gd name="connsiteX11-8679" fmla="*/ 90134 w 539684"/>
                  <a:gd name="connsiteY11-8680" fmla="*/ 387200 h 492336"/>
                  <a:gd name="connsiteX12-8681" fmla="*/ 52910 w 539684"/>
                  <a:gd name="connsiteY12-8682" fmla="*/ 408612 h 492336"/>
                  <a:gd name="connsiteX13-8683" fmla="*/ 46802 w 539684"/>
                  <a:gd name="connsiteY13-8684" fmla="*/ 410338 h 492336"/>
                  <a:gd name="connsiteX14-8685" fmla="*/ 36199 w 539684"/>
                  <a:gd name="connsiteY14-8686" fmla="*/ 404122 h 492336"/>
                  <a:gd name="connsiteX15-8687" fmla="*/ 40694 w 539684"/>
                  <a:gd name="connsiteY15-8688" fmla="*/ 387430 h 492336"/>
                  <a:gd name="connsiteX16-8689" fmla="*/ 77918 w 539684"/>
                  <a:gd name="connsiteY16-8690" fmla="*/ 365904 h 492336"/>
                  <a:gd name="connsiteX17-8691" fmla="*/ 87225 w 539684"/>
                  <a:gd name="connsiteY17-8692" fmla="*/ 364695 h 492336"/>
                  <a:gd name="connsiteX18-8693" fmla="*/ 484369 w 539684"/>
                  <a:gd name="connsiteY18-8694" fmla="*/ 257141 h 492336"/>
                  <a:gd name="connsiteX19-8695" fmla="*/ 527353 w 539684"/>
                  <a:gd name="connsiteY19-8696" fmla="*/ 257141 h 492336"/>
                  <a:gd name="connsiteX20-8697" fmla="*/ 539684 w 539684"/>
                  <a:gd name="connsiteY20-8698" fmla="*/ 269477 h 492336"/>
                  <a:gd name="connsiteX21-8699" fmla="*/ 527353 w 539684"/>
                  <a:gd name="connsiteY21-8700" fmla="*/ 281698 h 492336"/>
                  <a:gd name="connsiteX22-8701" fmla="*/ 484369 w 539684"/>
                  <a:gd name="connsiteY22-8702" fmla="*/ 281698 h 492336"/>
                  <a:gd name="connsiteX23-8703" fmla="*/ 472153 w 539684"/>
                  <a:gd name="connsiteY23-8704" fmla="*/ 269477 h 492336"/>
                  <a:gd name="connsiteX24-8705" fmla="*/ 484369 w 539684"/>
                  <a:gd name="connsiteY24-8706" fmla="*/ 257141 h 492336"/>
                  <a:gd name="connsiteX25-8707" fmla="*/ 12331 w 539684"/>
                  <a:gd name="connsiteY25-8708" fmla="*/ 257141 h 492336"/>
                  <a:gd name="connsiteX26-8709" fmla="*/ 55200 w 539684"/>
                  <a:gd name="connsiteY26-8710" fmla="*/ 257141 h 492336"/>
                  <a:gd name="connsiteX27-8711" fmla="*/ 67531 w 539684"/>
                  <a:gd name="connsiteY27-8712" fmla="*/ 269477 h 492336"/>
                  <a:gd name="connsiteX28-8713" fmla="*/ 55200 w 539684"/>
                  <a:gd name="connsiteY28-8714" fmla="*/ 281698 h 492336"/>
                  <a:gd name="connsiteX29-8715" fmla="*/ 12331 w 539684"/>
                  <a:gd name="connsiteY29-8716" fmla="*/ 281698 h 492336"/>
                  <a:gd name="connsiteX30-8717" fmla="*/ 0 w 539684"/>
                  <a:gd name="connsiteY30-8718" fmla="*/ 269477 h 492336"/>
                  <a:gd name="connsiteX31-8719" fmla="*/ 12331 w 539684"/>
                  <a:gd name="connsiteY31-8720" fmla="*/ 257141 h 492336"/>
                  <a:gd name="connsiteX32-8721" fmla="*/ 496023 w 539684"/>
                  <a:gd name="connsiteY32-8722" fmla="*/ 129008 h 492336"/>
                  <a:gd name="connsiteX33-8723" fmla="*/ 503485 w 539684"/>
                  <a:gd name="connsiteY33-8724" fmla="*/ 134749 h 492336"/>
                  <a:gd name="connsiteX34-8725" fmla="*/ 498990 w 539684"/>
                  <a:gd name="connsiteY34-8726" fmla="*/ 151441 h 492336"/>
                  <a:gd name="connsiteX35-8727" fmla="*/ 461766 w 539684"/>
                  <a:gd name="connsiteY35-8728" fmla="*/ 172968 h 492336"/>
                  <a:gd name="connsiteX36-8729" fmla="*/ 455658 w 539684"/>
                  <a:gd name="connsiteY36-8730" fmla="*/ 174579 h 492336"/>
                  <a:gd name="connsiteX37-8731" fmla="*/ 445055 w 539684"/>
                  <a:gd name="connsiteY37-8732" fmla="*/ 168478 h 492336"/>
                  <a:gd name="connsiteX38-8733" fmla="*/ 449550 w 539684"/>
                  <a:gd name="connsiteY38-8734" fmla="*/ 151671 h 492336"/>
                  <a:gd name="connsiteX39-8735" fmla="*/ 486659 w 539684"/>
                  <a:gd name="connsiteY39-8736" fmla="*/ 130260 h 492336"/>
                  <a:gd name="connsiteX40-8737" fmla="*/ 496023 w 539684"/>
                  <a:gd name="connsiteY40-8738" fmla="*/ 129008 h 492336"/>
                  <a:gd name="connsiteX41-8739" fmla="*/ 43604 w 539684"/>
                  <a:gd name="connsiteY41-8740" fmla="*/ 129008 h 492336"/>
                  <a:gd name="connsiteX42-8741" fmla="*/ 52910 w 539684"/>
                  <a:gd name="connsiteY42-8742" fmla="*/ 130260 h 492336"/>
                  <a:gd name="connsiteX43-8743" fmla="*/ 90134 w 539684"/>
                  <a:gd name="connsiteY43-8744" fmla="*/ 151671 h 492336"/>
                  <a:gd name="connsiteX44-8745" fmla="*/ 94629 w 539684"/>
                  <a:gd name="connsiteY44-8746" fmla="*/ 168478 h 492336"/>
                  <a:gd name="connsiteX45-8747" fmla="*/ 84026 w 539684"/>
                  <a:gd name="connsiteY45-8748" fmla="*/ 174579 h 492336"/>
                  <a:gd name="connsiteX46-8749" fmla="*/ 77918 w 539684"/>
                  <a:gd name="connsiteY46-8750" fmla="*/ 172968 h 492336"/>
                  <a:gd name="connsiteX47-8751" fmla="*/ 40694 w 539684"/>
                  <a:gd name="connsiteY47-8752" fmla="*/ 151441 h 492336"/>
                  <a:gd name="connsiteX48-8753" fmla="*/ 36199 w 539684"/>
                  <a:gd name="connsiteY48-8754" fmla="*/ 134749 h 492336"/>
                  <a:gd name="connsiteX49-8755" fmla="*/ 43604 w 539684"/>
                  <a:gd name="connsiteY49-8756" fmla="*/ 129008 h 492336"/>
                  <a:gd name="connsiteX50-8757" fmla="*/ 267591 w 539684"/>
                  <a:gd name="connsiteY50-8758" fmla="*/ 115653 h 492336"/>
                  <a:gd name="connsiteX51-8759" fmla="*/ 425015 w 539684"/>
                  <a:gd name="connsiteY51-8760" fmla="*/ 270629 h 492336"/>
                  <a:gd name="connsiteX52-8761" fmla="*/ 409572 w 539684"/>
                  <a:gd name="connsiteY52-8762" fmla="*/ 338165 h 492336"/>
                  <a:gd name="connsiteX53-8763" fmla="*/ 365434 w 539684"/>
                  <a:gd name="connsiteY53-8764" fmla="*/ 488539 h 492336"/>
                  <a:gd name="connsiteX54-8765" fmla="*/ 205359 w 539684"/>
                  <a:gd name="connsiteY54-8766" fmla="*/ 492336 h 492336"/>
                  <a:gd name="connsiteX55-8767" fmla="*/ 174243 w 539684"/>
                  <a:gd name="connsiteY55-8768" fmla="*/ 492336 h 492336"/>
                  <a:gd name="connsiteX56-8769" fmla="*/ 174243 w 539684"/>
                  <a:gd name="connsiteY56-8770" fmla="*/ 489230 h 492336"/>
                  <a:gd name="connsiteX57-8771" fmla="*/ 131257 w 539684"/>
                  <a:gd name="connsiteY57-8772" fmla="*/ 340466 h 492336"/>
                  <a:gd name="connsiteX58-8773" fmla="*/ 114662 w 539684"/>
                  <a:gd name="connsiteY58-8774" fmla="*/ 271089 h 492336"/>
                  <a:gd name="connsiteX59-8775" fmla="*/ 267591 w 539684"/>
                  <a:gd name="connsiteY59-8776" fmla="*/ 115653 h 492336"/>
                  <a:gd name="connsiteX60-8777" fmla="*/ 395400 w 539684"/>
                  <a:gd name="connsiteY60-8778" fmla="*/ 34872 h 492336"/>
                  <a:gd name="connsiteX61-8779" fmla="*/ 404717 w 539684"/>
                  <a:gd name="connsiteY61-8780" fmla="*/ 36123 h 492336"/>
                  <a:gd name="connsiteX62-8781" fmla="*/ 409210 w 539684"/>
                  <a:gd name="connsiteY62-8782" fmla="*/ 52806 h 492336"/>
                  <a:gd name="connsiteX63-8783" fmla="*/ 387782 w 539684"/>
                  <a:gd name="connsiteY63-8784" fmla="*/ 89968 h 492336"/>
                  <a:gd name="connsiteX64-8785" fmla="*/ 377068 w 539684"/>
                  <a:gd name="connsiteY64-8786" fmla="*/ 96181 h 492336"/>
                  <a:gd name="connsiteX65-8787" fmla="*/ 370963 w 539684"/>
                  <a:gd name="connsiteY65-8788" fmla="*/ 94455 h 492336"/>
                  <a:gd name="connsiteX66-8789" fmla="*/ 366470 w 539684"/>
                  <a:gd name="connsiteY66-8790" fmla="*/ 77772 h 492336"/>
                  <a:gd name="connsiteX67-8791" fmla="*/ 387898 w 539684"/>
                  <a:gd name="connsiteY67-8792" fmla="*/ 40610 h 492336"/>
                  <a:gd name="connsiteX68-8793" fmla="*/ 395400 w 539684"/>
                  <a:gd name="connsiteY68-8794" fmla="*/ 34872 h 492336"/>
                  <a:gd name="connsiteX69-8795" fmla="*/ 144269 w 539684"/>
                  <a:gd name="connsiteY69-8796" fmla="*/ 34872 h 492336"/>
                  <a:gd name="connsiteX70-8797" fmla="*/ 151671 w 539684"/>
                  <a:gd name="connsiteY70-8798" fmla="*/ 40610 h 492336"/>
                  <a:gd name="connsiteX71-8799" fmla="*/ 173214 w 539684"/>
                  <a:gd name="connsiteY71-8800" fmla="*/ 77772 h 492336"/>
                  <a:gd name="connsiteX72-8801" fmla="*/ 168721 w 539684"/>
                  <a:gd name="connsiteY72-8802" fmla="*/ 94455 h 492336"/>
                  <a:gd name="connsiteX73-8803" fmla="*/ 162500 w 539684"/>
                  <a:gd name="connsiteY73-8804" fmla="*/ 96181 h 492336"/>
                  <a:gd name="connsiteX74-8805" fmla="*/ 151902 w 539684"/>
                  <a:gd name="connsiteY74-8806" fmla="*/ 89968 h 492336"/>
                  <a:gd name="connsiteX75-8807" fmla="*/ 130474 w 539684"/>
                  <a:gd name="connsiteY75-8808" fmla="*/ 52806 h 492336"/>
                  <a:gd name="connsiteX76-8809" fmla="*/ 134967 w 539684"/>
                  <a:gd name="connsiteY76-8810" fmla="*/ 36123 h 492336"/>
                  <a:gd name="connsiteX77-8811" fmla="*/ 144269 w 539684"/>
                  <a:gd name="connsiteY77-8812" fmla="*/ 34872 h 492336"/>
                  <a:gd name="connsiteX78-8813" fmla="*/ 269785 w 539684"/>
                  <a:gd name="connsiteY78-8814" fmla="*/ 0 h 492336"/>
                  <a:gd name="connsiteX79-8815" fmla="*/ 282121 w 539684"/>
                  <a:gd name="connsiteY79-8816" fmla="*/ 12318 h 492336"/>
                  <a:gd name="connsiteX80-8817" fmla="*/ 282121 w 539684"/>
                  <a:gd name="connsiteY80-8818" fmla="*/ 55258 h 492336"/>
                  <a:gd name="connsiteX81-8819" fmla="*/ 269785 w 539684"/>
                  <a:gd name="connsiteY81-8820" fmla="*/ 67461 h 492336"/>
                  <a:gd name="connsiteX82-8821" fmla="*/ 257564 w 539684"/>
                  <a:gd name="connsiteY82-8822" fmla="*/ 55258 h 492336"/>
                  <a:gd name="connsiteX83-8823" fmla="*/ 257564 w 539684"/>
                  <a:gd name="connsiteY83-8824" fmla="*/ 12318 h 492336"/>
                  <a:gd name="connsiteX84-8825" fmla="*/ 269785 w 539684"/>
                  <a:gd name="connsiteY84-8826" fmla="*/ 0 h 492336"/>
                  <a:gd name="connsiteX0-8827" fmla="*/ 452459 w 539684"/>
                  <a:gd name="connsiteY0-8828" fmla="*/ 364695 h 492336"/>
                  <a:gd name="connsiteX1-8829" fmla="*/ 461766 w 539684"/>
                  <a:gd name="connsiteY1-8830" fmla="*/ 365904 h 492336"/>
                  <a:gd name="connsiteX2-8831" fmla="*/ 498990 w 539684"/>
                  <a:gd name="connsiteY2-8832" fmla="*/ 387430 h 492336"/>
                  <a:gd name="connsiteX3-8833" fmla="*/ 503485 w 539684"/>
                  <a:gd name="connsiteY3-8834" fmla="*/ 404122 h 492336"/>
                  <a:gd name="connsiteX4-8835" fmla="*/ 492882 w 539684"/>
                  <a:gd name="connsiteY4-8836" fmla="*/ 410338 h 492336"/>
                  <a:gd name="connsiteX5-8837" fmla="*/ 486659 w 539684"/>
                  <a:gd name="connsiteY5-8838" fmla="*/ 408612 h 492336"/>
                  <a:gd name="connsiteX6-8839" fmla="*/ 449550 w 539684"/>
                  <a:gd name="connsiteY6-8840" fmla="*/ 387200 h 492336"/>
                  <a:gd name="connsiteX7-8841" fmla="*/ 445055 w 539684"/>
                  <a:gd name="connsiteY7-8842" fmla="*/ 370393 h 492336"/>
                  <a:gd name="connsiteX8-8843" fmla="*/ 452459 w 539684"/>
                  <a:gd name="connsiteY8-8844" fmla="*/ 364695 h 492336"/>
                  <a:gd name="connsiteX9-8845" fmla="*/ 87225 w 539684"/>
                  <a:gd name="connsiteY9-8846" fmla="*/ 364695 h 492336"/>
                  <a:gd name="connsiteX10-8847" fmla="*/ 94629 w 539684"/>
                  <a:gd name="connsiteY10-8848" fmla="*/ 370393 h 492336"/>
                  <a:gd name="connsiteX11-8849" fmla="*/ 90134 w 539684"/>
                  <a:gd name="connsiteY11-8850" fmla="*/ 387200 h 492336"/>
                  <a:gd name="connsiteX12-8851" fmla="*/ 52910 w 539684"/>
                  <a:gd name="connsiteY12-8852" fmla="*/ 408612 h 492336"/>
                  <a:gd name="connsiteX13-8853" fmla="*/ 46802 w 539684"/>
                  <a:gd name="connsiteY13-8854" fmla="*/ 410338 h 492336"/>
                  <a:gd name="connsiteX14-8855" fmla="*/ 36199 w 539684"/>
                  <a:gd name="connsiteY14-8856" fmla="*/ 404122 h 492336"/>
                  <a:gd name="connsiteX15-8857" fmla="*/ 40694 w 539684"/>
                  <a:gd name="connsiteY15-8858" fmla="*/ 387430 h 492336"/>
                  <a:gd name="connsiteX16-8859" fmla="*/ 77918 w 539684"/>
                  <a:gd name="connsiteY16-8860" fmla="*/ 365904 h 492336"/>
                  <a:gd name="connsiteX17-8861" fmla="*/ 87225 w 539684"/>
                  <a:gd name="connsiteY17-8862" fmla="*/ 364695 h 492336"/>
                  <a:gd name="connsiteX18-8863" fmla="*/ 484369 w 539684"/>
                  <a:gd name="connsiteY18-8864" fmla="*/ 257141 h 492336"/>
                  <a:gd name="connsiteX19-8865" fmla="*/ 527353 w 539684"/>
                  <a:gd name="connsiteY19-8866" fmla="*/ 257141 h 492336"/>
                  <a:gd name="connsiteX20-8867" fmla="*/ 539684 w 539684"/>
                  <a:gd name="connsiteY20-8868" fmla="*/ 269477 h 492336"/>
                  <a:gd name="connsiteX21-8869" fmla="*/ 527353 w 539684"/>
                  <a:gd name="connsiteY21-8870" fmla="*/ 281698 h 492336"/>
                  <a:gd name="connsiteX22-8871" fmla="*/ 484369 w 539684"/>
                  <a:gd name="connsiteY22-8872" fmla="*/ 281698 h 492336"/>
                  <a:gd name="connsiteX23-8873" fmla="*/ 472153 w 539684"/>
                  <a:gd name="connsiteY23-8874" fmla="*/ 269477 h 492336"/>
                  <a:gd name="connsiteX24-8875" fmla="*/ 484369 w 539684"/>
                  <a:gd name="connsiteY24-8876" fmla="*/ 257141 h 492336"/>
                  <a:gd name="connsiteX25-8877" fmla="*/ 12331 w 539684"/>
                  <a:gd name="connsiteY25-8878" fmla="*/ 257141 h 492336"/>
                  <a:gd name="connsiteX26-8879" fmla="*/ 55200 w 539684"/>
                  <a:gd name="connsiteY26-8880" fmla="*/ 257141 h 492336"/>
                  <a:gd name="connsiteX27-8881" fmla="*/ 67531 w 539684"/>
                  <a:gd name="connsiteY27-8882" fmla="*/ 269477 h 492336"/>
                  <a:gd name="connsiteX28-8883" fmla="*/ 55200 w 539684"/>
                  <a:gd name="connsiteY28-8884" fmla="*/ 281698 h 492336"/>
                  <a:gd name="connsiteX29-8885" fmla="*/ 12331 w 539684"/>
                  <a:gd name="connsiteY29-8886" fmla="*/ 281698 h 492336"/>
                  <a:gd name="connsiteX30-8887" fmla="*/ 0 w 539684"/>
                  <a:gd name="connsiteY30-8888" fmla="*/ 269477 h 492336"/>
                  <a:gd name="connsiteX31-8889" fmla="*/ 12331 w 539684"/>
                  <a:gd name="connsiteY31-8890" fmla="*/ 257141 h 492336"/>
                  <a:gd name="connsiteX32-8891" fmla="*/ 496023 w 539684"/>
                  <a:gd name="connsiteY32-8892" fmla="*/ 129008 h 492336"/>
                  <a:gd name="connsiteX33-8893" fmla="*/ 503485 w 539684"/>
                  <a:gd name="connsiteY33-8894" fmla="*/ 134749 h 492336"/>
                  <a:gd name="connsiteX34-8895" fmla="*/ 498990 w 539684"/>
                  <a:gd name="connsiteY34-8896" fmla="*/ 151441 h 492336"/>
                  <a:gd name="connsiteX35-8897" fmla="*/ 461766 w 539684"/>
                  <a:gd name="connsiteY35-8898" fmla="*/ 172968 h 492336"/>
                  <a:gd name="connsiteX36-8899" fmla="*/ 455658 w 539684"/>
                  <a:gd name="connsiteY36-8900" fmla="*/ 174579 h 492336"/>
                  <a:gd name="connsiteX37-8901" fmla="*/ 445055 w 539684"/>
                  <a:gd name="connsiteY37-8902" fmla="*/ 168478 h 492336"/>
                  <a:gd name="connsiteX38-8903" fmla="*/ 449550 w 539684"/>
                  <a:gd name="connsiteY38-8904" fmla="*/ 151671 h 492336"/>
                  <a:gd name="connsiteX39-8905" fmla="*/ 486659 w 539684"/>
                  <a:gd name="connsiteY39-8906" fmla="*/ 130260 h 492336"/>
                  <a:gd name="connsiteX40-8907" fmla="*/ 496023 w 539684"/>
                  <a:gd name="connsiteY40-8908" fmla="*/ 129008 h 492336"/>
                  <a:gd name="connsiteX41-8909" fmla="*/ 43604 w 539684"/>
                  <a:gd name="connsiteY41-8910" fmla="*/ 129008 h 492336"/>
                  <a:gd name="connsiteX42-8911" fmla="*/ 52910 w 539684"/>
                  <a:gd name="connsiteY42-8912" fmla="*/ 130260 h 492336"/>
                  <a:gd name="connsiteX43-8913" fmla="*/ 90134 w 539684"/>
                  <a:gd name="connsiteY43-8914" fmla="*/ 151671 h 492336"/>
                  <a:gd name="connsiteX44-8915" fmla="*/ 94629 w 539684"/>
                  <a:gd name="connsiteY44-8916" fmla="*/ 168478 h 492336"/>
                  <a:gd name="connsiteX45-8917" fmla="*/ 84026 w 539684"/>
                  <a:gd name="connsiteY45-8918" fmla="*/ 174579 h 492336"/>
                  <a:gd name="connsiteX46-8919" fmla="*/ 77918 w 539684"/>
                  <a:gd name="connsiteY46-8920" fmla="*/ 172968 h 492336"/>
                  <a:gd name="connsiteX47-8921" fmla="*/ 40694 w 539684"/>
                  <a:gd name="connsiteY47-8922" fmla="*/ 151441 h 492336"/>
                  <a:gd name="connsiteX48-8923" fmla="*/ 36199 w 539684"/>
                  <a:gd name="connsiteY48-8924" fmla="*/ 134749 h 492336"/>
                  <a:gd name="connsiteX49-8925" fmla="*/ 43604 w 539684"/>
                  <a:gd name="connsiteY49-8926" fmla="*/ 129008 h 492336"/>
                  <a:gd name="connsiteX50-8927" fmla="*/ 267591 w 539684"/>
                  <a:gd name="connsiteY50-8928" fmla="*/ 115653 h 492336"/>
                  <a:gd name="connsiteX51-8929" fmla="*/ 425015 w 539684"/>
                  <a:gd name="connsiteY51-8930" fmla="*/ 270629 h 492336"/>
                  <a:gd name="connsiteX52-8931" fmla="*/ 409572 w 539684"/>
                  <a:gd name="connsiteY52-8932" fmla="*/ 338165 h 492336"/>
                  <a:gd name="connsiteX53-8933" fmla="*/ 205359 w 539684"/>
                  <a:gd name="connsiteY53-8934" fmla="*/ 492336 h 492336"/>
                  <a:gd name="connsiteX54-8935" fmla="*/ 174243 w 539684"/>
                  <a:gd name="connsiteY54-8936" fmla="*/ 492336 h 492336"/>
                  <a:gd name="connsiteX55-8937" fmla="*/ 174243 w 539684"/>
                  <a:gd name="connsiteY55-8938" fmla="*/ 489230 h 492336"/>
                  <a:gd name="connsiteX56-8939" fmla="*/ 131257 w 539684"/>
                  <a:gd name="connsiteY56-8940" fmla="*/ 340466 h 492336"/>
                  <a:gd name="connsiteX57-8941" fmla="*/ 114662 w 539684"/>
                  <a:gd name="connsiteY57-8942" fmla="*/ 271089 h 492336"/>
                  <a:gd name="connsiteX58-8943" fmla="*/ 267591 w 539684"/>
                  <a:gd name="connsiteY58-8944" fmla="*/ 115653 h 492336"/>
                  <a:gd name="connsiteX59-8945" fmla="*/ 395400 w 539684"/>
                  <a:gd name="connsiteY59-8946" fmla="*/ 34872 h 492336"/>
                  <a:gd name="connsiteX60-8947" fmla="*/ 404717 w 539684"/>
                  <a:gd name="connsiteY60-8948" fmla="*/ 36123 h 492336"/>
                  <a:gd name="connsiteX61-8949" fmla="*/ 409210 w 539684"/>
                  <a:gd name="connsiteY61-8950" fmla="*/ 52806 h 492336"/>
                  <a:gd name="connsiteX62-8951" fmla="*/ 387782 w 539684"/>
                  <a:gd name="connsiteY62-8952" fmla="*/ 89968 h 492336"/>
                  <a:gd name="connsiteX63-8953" fmla="*/ 377068 w 539684"/>
                  <a:gd name="connsiteY63-8954" fmla="*/ 96181 h 492336"/>
                  <a:gd name="connsiteX64-8955" fmla="*/ 370963 w 539684"/>
                  <a:gd name="connsiteY64-8956" fmla="*/ 94455 h 492336"/>
                  <a:gd name="connsiteX65-8957" fmla="*/ 366470 w 539684"/>
                  <a:gd name="connsiteY65-8958" fmla="*/ 77772 h 492336"/>
                  <a:gd name="connsiteX66-8959" fmla="*/ 387898 w 539684"/>
                  <a:gd name="connsiteY66-8960" fmla="*/ 40610 h 492336"/>
                  <a:gd name="connsiteX67-8961" fmla="*/ 395400 w 539684"/>
                  <a:gd name="connsiteY67-8962" fmla="*/ 34872 h 492336"/>
                  <a:gd name="connsiteX68-8963" fmla="*/ 144269 w 539684"/>
                  <a:gd name="connsiteY68-8964" fmla="*/ 34872 h 492336"/>
                  <a:gd name="connsiteX69-8965" fmla="*/ 151671 w 539684"/>
                  <a:gd name="connsiteY69-8966" fmla="*/ 40610 h 492336"/>
                  <a:gd name="connsiteX70-8967" fmla="*/ 173214 w 539684"/>
                  <a:gd name="connsiteY70-8968" fmla="*/ 77772 h 492336"/>
                  <a:gd name="connsiteX71-8969" fmla="*/ 168721 w 539684"/>
                  <a:gd name="connsiteY71-8970" fmla="*/ 94455 h 492336"/>
                  <a:gd name="connsiteX72-8971" fmla="*/ 162500 w 539684"/>
                  <a:gd name="connsiteY72-8972" fmla="*/ 96181 h 492336"/>
                  <a:gd name="connsiteX73-8973" fmla="*/ 151902 w 539684"/>
                  <a:gd name="connsiteY73-8974" fmla="*/ 89968 h 492336"/>
                  <a:gd name="connsiteX74-8975" fmla="*/ 130474 w 539684"/>
                  <a:gd name="connsiteY74-8976" fmla="*/ 52806 h 492336"/>
                  <a:gd name="connsiteX75-8977" fmla="*/ 134967 w 539684"/>
                  <a:gd name="connsiteY75-8978" fmla="*/ 36123 h 492336"/>
                  <a:gd name="connsiteX76-8979" fmla="*/ 144269 w 539684"/>
                  <a:gd name="connsiteY76-8980" fmla="*/ 34872 h 492336"/>
                  <a:gd name="connsiteX77-8981" fmla="*/ 269785 w 539684"/>
                  <a:gd name="connsiteY77-8982" fmla="*/ 0 h 492336"/>
                  <a:gd name="connsiteX78-8983" fmla="*/ 282121 w 539684"/>
                  <a:gd name="connsiteY78-8984" fmla="*/ 12318 h 492336"/>
                  <a:gd name="connsiteX79-8985" fmla="*/ 282121 w 539684"/>
                  <a:gd name="connsiteY79-8986" fmla="*/ 55258 h 492336"/>
                  <a:gd name="connsiteX80-8987" fmla="*/ 269785 w 539684"/>
                  <a:gd name="connsiteY80-8988" fmla="*/ 67461 h 492336"/>
                  <a:gd name="connsiteX81-8989" fmla="*/ 257564 w 539684"/>
                  <a:gd name="connsiteY81-8990" fmla="*/ 55258 h 492336"/>
                  <a:gd name="connsiteX82-8991" fmla="*/ 257564 w 539684"/>
                  <a:gd name="connsiteY82-8992" fmla="*/ 12318 h 492336"/>
                  <a:gd name="connsiteX83-8993" fmla="*/ 269785 w 539684"/>
                  <a:gd name="connsiteY83-8994" fmla="*/ 0 h 492336"/>
                  <a:gd name="connsiteX0-8995" fmla="*/ 452459 w 539684"/>
                  <a:gd name="connsiteY0-8996" fmla="*/ 364695 h 492336"/>
                  <a:gd name="connsiteX1-8997" fmla="*/ 461766 w 539684"/>
                  <a:gd name="connsiteY1-8998" fmla="*/ 365904 h 492336"/>
                  <a:gd name="connsiteX2-8999" fmla="*/ 498990 w 539684"/>
                  <a:gd name="connsiteY2-9000" fmla="*/ 387430 h 492336"/>
                  <a:gd name="connsiteX3-9001" fmla="*/ 503485 w 539684"/>
                  <a:gd name="connsiteY3-9002" fmla="*/ 404122 h 492336"/>
                  <a:gd name="connsiteX4-9003" fmla="*/ 492882 w 539684"/>
                  <a:gd name="connsiteY4-9004" fmla="*/ 410338 h 492336"/>
                  <a:gd name="connsiteX5-9005" fmla="*/ 486659 w 539684"/>
                  <a:gd name="connsiteY5-9006" fmla="*/ 408612 h 492336"/>
                  <a:gd name="connsiteX6-9007" fmla="*/ 449550 w 539684"/>
                  <a:gd name="connsiteY6-9008" fmla="*/ 387200 h 492336"/>
                  <a:gd name="connsiteX7-9009" fmla="*/ 445055 w 539684"/>
                  <a:gd name="connsiteY7-9010" fmla="*/ 370393 h 492336"/>
                  <a:gd name="connsiteX8-9011" fmla="*/ 452459 w 539684"/>
                  <a:gd name="connsiteY8-9012" fmla="*/ 364695 h 492336"/>
                  <a:gd name="connsiteX9-9013" fmla="*/ 87225 w 539684"/>
                  <a:gd name="connsiteY9-9014" fmla="*/ 364695 h 492336"/>
                  <a:gd name="connsiteX10-9015" fmla="*/ 94629 w 539684"/>
                  <a:gd name="connsiteY10-9016" fmla="*/ 370393 h 492336"/>
                  <a:gd name="connsiteX11-9017" fmla="*/ 90134 w 539684"/>
                  <a:gd name="connsiteY11-9018" fmla="*/ 387200 h 492336"/>
                  <a:gd name="connsiteX12-9019" fmla="*/ 52910 w 539684"/>
                  <a:gd name="connsiteY12-9020" fmla="*/ 408612 h 492336"/>
                  <a:gd name="connsiteX13-9021" fmla="*/ 46802 w 539684"/>
                  <a:gd name="connsiteY13-9022" fmla="*/ 410338 h 492336"/>
                  <a:gd name="connsiteX14-9023" fmla="*/ 36199 w 539684"/>
                  <a:gd name="connsiteY14-9024" fmla="*/ 404122 h 492336"/>
                  <a:gd name="connsiteX15-9025" fmla="*/ 40694 w 539684"/>
                  <a:gd name="connsiteY15-9026" fmla="*/ 387430 h 492336"/>
                  <a:gd name="connsiteX16-9027" fmla="*/ 77918 w 539684"/>
                  <a:gd name="connsiteY16-9028" fmla="*/ 365904 h 492336"/>
                  <a:gd name="connsiteX17-9029" fmla="*/ 87225 w 539684"/>
                  <a:gd name="connsiteY17-9030" fmla="*/ 364695 h 492336"/>
                  <a:gd name="connsiteX18-9031" fmla="*/ 484369 w 539684"/>
                  <a:gd name="connsiteY18-9032" fmla="*/ 257141 h 492336"/>
                  <a:gd name="connsiteX19-9033" fmla="*/ 527353 w 539684"/>
                  <a:gd name="connsiteY19-9034" fmla="*/ 257141 h 492336"/>
                  <a:gd name="connsiteX20-9035" fmla="*/ 539684 w 539684"/>
                  <a:gd name="connsiteY20-9036" fmla="*/ 269477 h 492336"/>
                  <a:gd name="connsiteX21-9037" fmla="*/ 527353 w 539684"/>
                  <a:gd name="connsiteY21-9038" fmla="*/ 281698 h 492336"/>
                  <a:gd name="connsiteX22-9039" fmla="*/ 484369 w 539684"/>
                  <a:gd name="connsiteY22-9040" fmla="*/ 281698 h 492336"/>
                  <a:gd name="connsiteX23-9041" fmla="*/ 472153 w 539684"/>
                  <a:gd name="connsiteY23-9042" fmla="*/ 269477 h 492336"/>
                  <a:gd name="connsiteX24-9043" fmla="*/ 484369 w 539684"/>
                  <a:gd name="connsiteY24-9044" fmla="*/ 257141 h 492336"/>
                  <a:gd name="connsiteX25-9045" fmla="*/ 12331 w 539684"/>
                  <a:gd name="connsiteY25-9046" fmla="*/ 257141 h 492336"/>
                  <a:gd name="connsiteX26-9047" fmla="*/ 55200 w 539684"/>
                  <a:gd name="connsiteY26-9048" fmla="*/ 257141 h 492336"/>
                  <a:gd name="connsiteX27-9049" fmla="*/ 67531 w 539684"/>
                  <a:gd name="connsiteY27-9050" fmla="*/ 269477 h 492336"/>
                  <a:gd name="connsiteX28-9051" fmla="*/ 55200 w 539684"/>
                  <a:gd name="connsiteY28-9052" fmla="*/ 281698 h 492336"/>
                  <a:gd name="connsiteX29-9053" fmla="*/ 12331 w 539684"/>
                  <a:gd name="connsiteY29-9054" fmla="*/ 281698 h 492336"/>
                  <a:gd name="connsiteX30-9055" fmla="*/ 0 w 539684"/>
                  <a:gd name="connsiteY30-9056" fmla="*/ 269477 h 492336"/>
                  <a:gd name="connsiteX31-9057" fmla="*/ 12331 w 539684"/>
                  <a:gd name="connsiteY31-9058" fmla="*/ 257141 h 492336"/>
                  <a:gd name="connsiteX32-9059" fmla="*/ 496023 w 539684"/>
                  <a:gd name="connsiteY32-9060" fmla="*/ 129008 h 492336"/>
                  <a:gd name="connsiteX33-9061" fmla="*/ 503485 w 539684"/>
                  <a:gd name="connsiteY33-9062" fmla="*/ 134749 h 492336"/>
                  <a:gd name="connsiteX34-9063" fmla="*/ 498990 w 539684"/>
                  <a:gd name="connsiteY34-9064" fmla="*/ 151441 h 492336"/>
                  <a:gd name="connsiteX35-9065" fmla="*/ 461766 w 539684"/>
                  <a:gd name="connsiteY35-9066" fmla="*/ 172968 h 492336"/>
                  <a:gd name="connsiteX36-9067" fmla="*/ 455658 w 539684"/>
                  <a:gd name="connsiteY36-9068" fmla="*/ 174579 h 492336"/>
                  <a:gd name="connsiteX37-9069" fmla="*/ 445055 w 539684"/>
                  <a:gd name="connsiteY37-9070" fmla="*/ 168478 h 492336"/>
                  <a:gd name="connsiteX38-9071" fmla="*/ 449550 w 539684"/>
                  <a:gd name="connsiteY38-9072" fmla="*/ 151671 h 492336"/>
                  <a:gd name="connsiteX39-9073" fmla="*/ 486659 w 539684"/>
                  <a:gd name="connsiteY39-9074" fmla="*/ 130260 h 492336"/>
                  <a:gd name="connsiteX40-9075" fmla="*/ 496023 w 539684"/>
                  <a:gd name="connsiteY40-9076" fmla="*/ 129008 h 492336"/>
                  <a:gd name="connsiteX41-9077" fmla="*/ 43604 w 539684"/>
                  <a:gd name="connsiteY41-9078" fmla="*/ 129008 h 492336"/>
                  <a:gd name="connsiteX42-9079" fmla="*/ 52910 w 539684"/>
                  <a:gd name="connsiteY42-9080" fmla="*/ 130260 h 492336"/>
                  <a:gd name="connsiteX43-9081" fmla="*/ 90134 w 539684"/>
                  <a:gd name="connsiteY43-9082" fmla="*/ 151671 h 492336"/>
                  <a:gd name="connsiteX44-9083" fmla="*/ 94629 w 539684"/>
                  <a:gd name="connsiteY44-9084" fmla="*/ 168478 h 492336"/>
                  <a:gd name="connsiteX45-9085" fmla="*/ 84026 w 539684"/>
                  <a:gd name="connsiteY45-9086" fmla="*/ 174579 h 492336"/>
                  <a:gd name="connsiteX46-9087" fmla="*/ 77918 w 539684"/>
                  <a:gd name="connsiteY46-9088" fmla="*/ 172968 h 492336"/>
                  <a:gd name="connsiteX47-9089" fmla="*/ 40694 w 539684"/>
                  <a:gd name="connsiteY47-9090" fmla="*/ 151441 h 492336"/>
                  <a:gd name="connsiteX48-9091" fmla="*/ 36199 w 539684"/>
                  <a:gd name="connsiteY48-9092" fmla="*/ 134749 h 492336"/>
                  <a:gd name="connsiteX49-9093" fmla="*/ 43604 w 539684"/>
                  <a:gd name="connsiteY49-9094" fmla="*/ 129008 h 492336"/>
                  <a:gd name="connsiteX50-9095" fmla="*/ 267591 w 539684"/>
                  <a:gd name="connsiteY50-9096" fmla="*/ 115653 h 492336"/>
                  <a:gd name="connsiteX51-9097" fmla="*/ 425015 w 539684"/>
                  <a:gd name="connsiteY51-9098" fmla="*/ 270629 h 492336"/>
                  <a:gd name="connsiteX52-9099" fmla="*/ 409572 w 539684"/>
                  <a:gd name="connsiteY52-9100" fmla="*/ 338165 h 492336"/>
                  <a:gd name="connsiteX53-9101" fmla="*/ 174243 w 539684"/>
                  <a:gd name="connsiteY53-9102" fmla="*/ 492336 h 492336"/>
                  <a:gd name="connsiteX54-9103" fmla="*/ 174243 w 539684"/>
                  <a:gd name="connsiteY54-9104" fmla="*/ 489230 h 492336"/>
                  <a:gd name="connsiteX55-9105" fmla="*/ 131257 w 539684"/>
                  <a:gd name="connsiteY55-9106" fmla="*/ 340466 h 492336"/>
                  <a:gd name="connsiteX56-9107" fmla="*/ 114662 w 539684"/>
                  <a:gd name="connsiteY56-9108" fmla="*/ 271089 h 492336"/>
                  <a:gd name="connsiteX57-9109" fmla="*/ 267591 w 539684"/>
                  <a:gd name="connsiteY57-9110" fmla="*/ 115653 h 492336"/>
                  <a:gd name="connsiteX58-9111" fmla="*/ 395400 w 539684"/>
                  <a:gd name="connsiteY58-9112" fmla="*/ 34872 h 492336"/>
                  <a:gd name="connsiteX59-9113" fmla="*/ 404717 w 539684"/>
                  <a:gd name="connsiteY59-9114" fmla="*/ 36123 h 492336"/>
                  <a:gd name="connsiteX60-9115" fmla="*/ 409210 w 539684"/>
                  <a:gd name="connsiteY60-9116" fmla="*/ 52806 h 492336"/>
                  <a:gd name="connsiteX61-9117" fmla="*/ 387782 w 539684"/>
                  <a:gd name="connsiteY61-9118" fmla="*/ 89968 h 492336"/>
                  <a:gd name="connsiteX62-9119" fmla="*/ 377068 w 539684"/>
                  <a:gd name="connsiteY62-9120" fmla="*/ 96181 h 492336"/>
                  <a:gd name="connsiteX63-9121" fmla="*/ 370963 w 539684"/>
                  <a:gd name="connsiteY63-9122" fmla="*/ 94455 h 492336"/>
                  <a:gd name="connsiteX64-9123" fmla="*/ 366470 w 539684"/>
                  <a:gd name="connsiteY64-9124" fmla="*/ 77772 h 492336"/>
                  <a:gd name="connsiteX65-9125" fmla="*/ 387898 w 539684"/>
                  <a:gd name="connsiteY65-9126" fmla="*/ 40610 h 492336"/>
                  <a:gd name="connsiteX66-9127" fmla="*/ 395400 w 539684"/>
                  <a:gd name="connsiteY66-9128" fmla="*/ 34872 h 492336"/>
                  <a:gd name="connsiteX67-9129" fmla="*/ 144269 w 539684"/>
                  <a:gd name="connsiteY67-9130" fmla="*/ 34872 h 492336"/>
                  <a:gd name="connsiteX68-9131" fmla="*/ 151671 w 539684"/>
                  <a:gd name="connsiteY68-9132" fmla="*/ 40610 h 492336"/>
                  <a:gd name="connsiteX69-9133" fmla="*/ 173214 w 539684"/>
                  <a:gd name="connsiteY69-9134" fmla="*/ 77772 h 492336"/>
                  <a:gd name="connsiteX70-9135" fmla="*/ 168721 w 539684"/>
                  <a:gd name="connsiteY70-9136" fmla="*/ 94455 h 492336"/>
                  <a:gd name="connsiteX71-9137" fmla="*/ 162500 w 539684"/>
                  <a:gd name="connsiteY71-9138" fmla="*/ 96181 h 492336"/>
                  <a:gd name="connsiteX72-9139" fmla="*/ 151902 w 539684"/>
                  <a:gd name="connsiteY72-9140" fmla="*/ 89968 h 492336"/>
                  <a:gd name="connsiteX73-9141" fmla="*/ 130474 w 539684"/>
                  <a:gd name="connsiteY73-9142" fmla="*/ 52806 h 492336"/>
                  <a:gd name="connsiteX74-9143" fmla="*/ 134967 w 539684"/>
                  <a:gd name="connsiteY74-9144" fmla="*/ 36123 h 492336"/>
                  <a:gd name="connsiteX75-9145" fmla="*/ 144269 w 539684"/>
                  <a:gd name="connsiteY75-9146" fmla="*/ 34872 h 492336"/>
                  <a:gd name="connsiteX76-9147" fmla="*/ 269785 w 539684"/>
                  <a:gd name="connsiteY76-9148" fmla="*/ 0 h 492336"/>
                  <a:gd name="connsiteX77-9149" fmla="*/ 282121 w 539684"/>
                  <a:gd name="connsiteY77-9150" fmla="*/ 12318 h 492336"/>
                  <a:gd name="connsiteX78-9151" fmla="*/ 282121 w 539684"/>
                  <a:gd name="connsiteY78-9152" fmla="*/ 55258 h 492336"/>
                  <a:gd name="connsiteX79-9153" fmla="*/ 269785 w 539684"/>
                  <a:gd name="connsiteY79-9154" fmla="*/ 67461 h 492336"/>
                  <a:gd name="connsiteX80-9155" fmla="*/ 257564 w 539684"/>
                  <a:gd name="connsiteY80-9156" fmla="*/ 55258 h 492336"/>
                  <a:gd name="connsiteX81-9157" fmla="*/ 257564 w 539684"/>
                  <a:gd name="connsiteY81-9158" fmla="*/ 12318 h 492336"/>
                  <a:gd name="connsiteX82-9159" fmla="*/ 269785 w 539684"/>
                  <a:gd name="connsiteY82-9160" fmla="*/ 0 h 492336"/>
                  <a:gd name="connsiteX0-9161" fmla="*/ 452459 w 539684"/>
                  <a:gd name="connsiteY0-9162" fmla="*/ 364695 h 492336"/>
                  <a:gd name="connsiteX1-9163" fmla="*/ 461766 w 539684"/>
                  <a:gd name="connsiteY1-9164" fmla="*/ 365904 h 492336"/>
                  <a:gd name="connsiteX2-9165" fmla="*/ 498990 w 539684"/>
                  <a:gd name="connsiteY2-9166" fmla="*/ 387430 h 492336"/>
                  <a:gd name="connsiteX3-9167" fmla="*/ 503485 w 539684"/>
                  <a:gd name="connsiteY3-9168" fmla="*/ 404122 h 492336"/>
                  <a:gd name="connsiteX4-9169" fmla="*/ 492882 w 539684"/>
                  <a:gd name="connsiteY4-9170" fmla="*/ 410338 h 492336"/>
                  <a:gd name="connsiteX5-9171" fmla="*/ 486659 w 539684"/>
                  <a:gd name="connsiteY5-9172" fmla="*/ 408612 h 492336"/>
                  <a:gd name="connsiteX6-9173" fmla="*/ 449550 w 539684"/>
                  <a:gd name="connsiteY6-9174" fmla="*/ 387200 h 492336"/>
                  <a:gd name="connsiteX7-9175" fmla="*/ 445055 w 539684"/>
                  <a:gd name="connsiteY7-9176" fmla="*/ 370393 h 492336"/>
                  <a:gd name="connsiteX8-9177" fmla="*/ 452459 w 539684"/>
                  <a:gd name="connsiteY8-9178" fmla="*/ 364695 h 492336"/>
                  <a:gd name="connsiteX9-9179" fmla="*/ 87225 w 539684"/>
                  <a:gd name="connsiteY9-9180" fmla="*/ 364695 h 492336"/>
                  <a:gd name="connsiteX10-9181" fmla="*/ 94629 w 539684"/>
                  <a:gd name="connsiteY10-9182" fmla="*/ 370393 h 492336"/>
                  <a:gd name="connsiteX11-9183" fmla="*/ 90134 w 539684"/>
                  <a:gd name="connsiteY11-9184" fmla="*/ 387200 h 492336"/>
                  <a:gd name="connsiteX12-9185" fmla="*/ 52910 w 539684"/>
                  <a:gd name="connsiteY12-9186" fmla="*/ 408612 h 492336"/>
                  <a:gd name="connsiteX13-9187" fmla="*/ 46802 w 539684"/>
                  <a:gd name="connsiteY13-9188" fmla="*/ 410338 h 492336"/>
                  <a:gd name="connsiteX14-9189" fmla="*/ 36199 w 539684"/>
                  <a:gd name="connsiteY14-9190" fmla="*/ 404122 h 492336"/>
                  <a:gd name="connsiteX15-9191" fmla="*/ 40694 w 539684"/>
                  <a:gd name="connsiteY15-9192" fmla="*/ 387430 h 492336"/>
                  <a:gd name="connsiteX16-9193" fmla="*/ 77918 w 539684"/>
                  <a:gd name="connsiteY16-9194" fmla="*/ 365904 h 492336"/>
                  <a:gd name="connsiteX17-9195" fmla="*/ 87225 w 539684"/>
                  <a:gd name="connsiteY17-9196" fmla="*/ 364695 h 492336"/>
                  <a:gd name="connsiteX18-9197" fmla="*/ 484369 w 539684"/>
                  <a:gd name="connsiteY18-9198" fmla="*/ 257141 h 492336"/>
                  <a:gd name="connsiteX19-9199" fmla="*/ 527353 w 539684"/>
                  <a:gd name="connsiteY19-9200" fmla="*/ 257141 h 492336"/>
                  <a:gd name="connsiteX20-9201" fmla="*/ 539684 w 539684"/>
                  <a:gd name="connsiteY20-9202" fmla="*/ 269477 h 492336"/>
                  <a:gd name="connsiteX21-9203" fmla="*/ 527353 w 539684"/>
                  <a:gd name="connsiteY21-9204" fmla="*/ 281698 h 492336"/>
                  <a:gd name="connsiteX22-9205" fmla="*/ 484369 w 539684"/>
                  <a:gd name="connsiteY22-9206" fmla="*/ 281698 h 492336"/>
                  <a:gd name="connsiteX23-9207" fmla="*/ 472153 w 539684"/>
                  <a:gd name="connsiteY23-9208" fmla="*/ 269477 h 492336"/>
                  <a:gd name="connsiteX24-9209" fmla="*/ 484369 w 539684"/>
                  <a:gd name="connsiteY24-9210" fmla="*/ 257141 h 492336"/>
                  <a:gd name="connsiteX25-9211" fmla="*/ 12331 w 539684"/>
                  <a:gd name="connsiteY25-9212" fmla="*/ 257141 h 492336"/>
                  <a:gd name="connsiteX26-9213" fmla="*/ 55200 w 539684"/>
                  <a:gd name="connsiteY26-9214" fmla="*/ 257141 h 492336"/>
                  <a:gd name="connsiteX27-9215" fmla="*/ 67531 w 539684"/>
                  <a:gd name="connsiteY27-9216" fmla="*/ 269477 h 492336"/>
                  <a:gd name="connsiteX28-9217" fmla="*/ 55200 w 539684"/>
                  <a:gd name="connsiteY28-9218" fmla="*/ 281698 h 492336"/>
                  <a:gd name="connsiteX29-9219" fmla="*/ 12331 w 539684"/>
                  <a:gd name="connsiteY29-9220" fmla="*/ 281698 h 492336"/>
                  <a:gd name="connsiteX30-9221" fmla="*/ 0 w 539684"/>
                  <a:gd name="connsiteY30-9222" fmla="*/ 269477 h 492336"/>
                  <a:gd name="connsiteX31-9223" fmla="*/ 12331 w 539684"/>
                  <a:gd name="connsiteY31-9224" fmla="*/ 257141 h 492336"/>
                  <a:gd name="connsiteX32-9225" fmla="*/ 496023 w 539684"/>
                  <a:gd name="connsiteY32-9226" fmla="*/ 129008 h 492336"/>
                  <a:gd name="connsiteX33-9227" fmla="*/ 503485 w 539684"/>
                  <a:gd name="connsiteY33-9228" fmla="*/ 134749 h 492336"/>
                  <a:gd name="connsiteX34-9229" fmla="*/ 498990 w 539684"/>
                  <a:gd name="connsiteY34-9230" fmla="*/ 151441 h 492336"/>
                  <a:gd name="connsiteX35-9231" fmla="*/ 461766 w 539684"/>
                  <a:gd name="connsiteY35-9232" fmla="*/ 172968 h 492336"/>
                  <a:gd name="connsiteX36-9233" fmla="*/ 455658 w 539684"/>
                  <a:gd name="connsiteY36-9234" fmla="*/ 174579 h 492336"/>
                  <a:gd name="connsiteX37-9235" fmla="*/ 445055 w 539684"/>
                  <a:gd name="connsiteY37-9236" fmla="*/ 168478 h 492336"/>
                  <a:gd name="connsiteX38-9237" fmla="*/ 449550 w 539684"/>
                  <a:gd name="connsiteY38-9238" fmla="*/ 151671 h 492336"/>
                  <a:gd name="connsiteX39-9239" fmla="*/ 486659 w 539684"/>
                  <a:gd name="connsiteY39-9240" fmla="*/ 130260 h 492336"/>
                  <a:gd name="connsiteX40-9241" fmla="*/ 496023 w 539684"/>
                  <a:gd name="connsiteY40-9242" fmla="*/ 129008 h 492336"/>
                  <a:gd name="connsiteX41-9243" fmla="*/ 43604 w 539684"/>
                  <a:gd name="connsiteY41-9244" fmla="*/ 129008 h 492336"/>
                  <a:gd name="connsiteX42-9245" fmla="*/ 52910 w 539684"/>
                  <a:gd name="connsiteY42-9246" fmla="*/ 130260 h 492336"/>
                  <a:gd name="connsiteX43-9247" fmla="*/ 90134 w 539684"/>
                  <a:gd name="connsiteY43-9248" fmla="*/ 151671 h 492336"/>
                  <a:gd name="connsiteX44-9249" fmla="*/ 94629 w 539684"/>
                  <a:gd name="connsiteY44-9250" fmla="*/ 168478 h 492336"/>
                  <a:gd name="connsiteX45-9251" fmla="*/ 84026 w 539684"/>
                  <a:gd name="connsiteY45-9252" fmla="*/ 174579 h 492336"/>
                  <a:gd name="connsiteX46-9253" fmla="*/ 77918 w 539684"/>
                  <a:gd name="connsiteY46-9254" fmla="*/ 172968 h 492336"/>
                  <a:gd name="connsiteX47-9255" fmla="*/ 40694 w 539684"/>
                  <a:gd name="connsiteY47-9256" fmla="*/ 151441 h 492336"/>
                  <a:gd name="connsiteX48-9257" fmla="*/ 36199 w 539684"/>
                  <a:gd name="connsiteY48-9258" fmla="*/ 134749 h 492336"/>
                  <a:gd name="connsiteX49-9259" fmla="*/ 43604 w 539684"/>
                  <a:gd name="connsiteY49-9260" fmla="*/ 129008 h 492336"/>
                  <a:gd name="connsiteX50-9261" fmla="*/ 267591 w 539684"/>
                  <a:gd name="connsiteY50-9262" fmla="*/ 115653 h 492336"/>
                  <a:gd name="connsiteX51-9263" fmla="*/ 425015 w 539684"/>
                  <a:gd name="connsiteY51-9264" fmla="*/ 270629 h 492336"/>
                  <a:gd name="connsiteX52-9265" fmla="*/ 409572 w 539684"/>
                  <a:gd name="connsiteY52-9266" fmla="*/ 338165 h 492336"/>
                  <a:gd name="connsiteX53-9267" fmla="*/ 174243 w 539684"/>
                  <a:gd name="connsiteY53-9268" fmla="*/ 492336 h 492336"/>
                  <a:gd name="connsiteX54-9269" fmla="*/ 131257 w 539684"/>
                  <a:gd name="connsiteY54-9270" fmla="*/ 340466 h 492336"/>
                  <a:gd name="connsiteX55-9271" fmla="*/ 114662 w 539684"/>
                  <a:gd name="connsiteY55-9272" fmla="*/ 271089 h 492336"/>
                  <a:gd name="connsiteX56-9273" fmla="*/ 267591 w 539684"/>
                  <a:gd name="connsiteY56-9274" fmla="*/ 115653 h 492336"/>
                  <a:gd name="connsiteX57-9275" fmla="*/ 395400 w 539684"/>
                  <a:gd name="connsiteY57-9276" fmla="*/ 34872 h 492336"/>
                  <a:gd name="connsiteX58-9277" fmla="*/ 404717 w 539684"/>
                  <a:gd name="connsiteY58-9278" fmla="*/ 36123 h 492336"/>
                  <a:gd name="connsiteX59-9279" fmla="*/ 409210 w 539684"/>
                  <a:gd name="connsiteY59-9280" fmla="*/ 52806 h 492336"/>
                  <a:gd name="connsiteX60-9281" fmla="*/ 387782 w 539684"/>
                  <a:gd name="connsiteY60-9282" fmla="*/ 89968 h 492336"/>
                  <a:gd name="connsiteX61-9283" fmla="*/ 377068 w 539684"/>
                  <a:gd name="connsiteY61-9284" fmla="*/ 96181 h 492336"/>
                  <a:gd name="connsiteX62-9285" fmla="*/ 370963 w 539684"/>
                  <a:gd name="connsiteY62-9286" fmla="*/ 94455 h 492336"/>
                  <a:gd name="connsiteX63-9287" fmla="*/ 366470 w 539684"/>
                  <a:gd name="connsiteY63-9288" fmla="*/ 77772 h 492336"/>
                  <a:gd name="connsiteX64-9289" fmla="*/ 387898 w 539684"/>
                  <a:gd name="connsiteY64-9290" fmla="*/ 40610 h 492336"/>
                  <a:gd name="connsiteX65-9291" fmla="*/ 395400 w 539684"/>
                  <a:gd name="connsiteY65-9292" fmla="*/ 34872 h 492336"/>
                  <a:gd name="connsiteX66-9293" fmla="*/ 144269 w 539684"/>
                  <a:gd name="connsiteY66-9294" fmla="*/ 34872 h 492336"/>
                  <a:gd name="connsiteX67-9295" fmla="*/ 151671 w 539684"/>
                  <a:gd name="connsiteY67-9296" fmla="*/ 40610 h 492336"/>
                  <a:gd name="connsiteX68-9297" fmla="*/ 173214 w 539684"/>
                  <a:gd name="connsiteY68-9298" fmla="*/ 77772 h 492336"/>
                  <a:gd name="connsiteX69-9299" fmla="*/ 168721 w 539684"/>
                  <a:gd name="connsiteY69-9300" fmla="*/ 94455 h 492336"/>
                  <a:gd name="connsiteX70-9301" fmla="*/ 162500 w 539684"/>
                  <a:gd name="connsiteY70-9302" fmla="*/ 96181 h 492336"/>
                  <a:gd name="connsiteX71-9303" fmla="*/ 151902 w 539684"/>
                  <a:gd name="connsiteY71-9304" fmla="*/ 89968 h 492336"/>
                  <a:gd name="connsiteX72-9305" fmla="*/ 130474 w 539684"/>
                  <a:gd name="connsiteY72-9306" fmla="*/ 52806 h 492336"/>
                  <a:gd name="connsiteX73-9307" fmla="*/ 134967 w 539684"/>
                  <a:gd name="connsiteY73-9308" fmla="*/ 36123 h 492336"/>
                  <a:gd name="connsiteX74-9309" fmla="*/ 144269 w 539684"/>
                  <a:gd name="connsiteY74-9310" fmla="*/ 34872 h 492336"/>
                  <a:gd name="connsiteX75-9311" fmla="*/ 269785 w 539684"/>
                  <a:gd name="connsiteY75-9312" fmla="*/ 0 h 492336"/>
                  <a:gd name="connsiteX76-9313" fmla="*/ 282121 w 539684"/>
                  <a:gd name="connsiteY76-9314" fmla="*/ 12318 h 492336"/>
                  <a:gd name="connsiteX77-9315" fmla="*/ 282121 w 539684"/>
                  <a:gd name="connsiteY77-9316" fmla="*/ 55258 h 492336"/>
                  <a:gd name="connsiteX78-9317" fmla="*/ 269785 w 539684"/>
                  <a:gd name="connsiteY78-9318" fmla="*/ 67461 h 492336"/>
                  <a:gd name="connsiteX79-9319" fmla="*/ 257564 w 539684"/>
                  <a:gd name="connsiteY79-9320" fmla="*/ 55258 h 492336"/>
                  <a:gd name="connsiteX80-9321" fmla="*/ 257564 w 539684"/>
                  <a:gd name="connsiteY80-9322" fmla="*/ 12318 h 492336"/>
                  <a:gd name="connsiteX81-9323" fmla="*/ 269785 w 539684"/>
                  <a:gd name="connsiteY81-9324" fmla="*/ 0 h 492336"/>
                  <a:gd name="connsiteX0-9325" fmla="*/ 452459 w 539684"/>
                  <a:gd name="connsiteY0-9326" fmla="*/ 364695 h 410338"/>
                  <a:gd name="connsiteX1-9327" fmla="*/ 461766 w 539684"/>
                  <a:gd name="connsiteY1-9328" fmla="*/ 365904 h 410338"/>
                  <a:gd name="connsiteX2-9329" fmla="*/ 498990 w 539684"/>
                  <a:gd name="connsiteY2-9330" fmla="*/ 387430 h 410338"/>
                  <a:gd name="connsiteX3-9331" fmla="*/ 503485 w 539684"/>
                  <a:gd name="connsiteY3-9332" fmla="*/ 404122 h 410338"/>
                  <a:gd name="connsiteX4-9333" fmla="*/ 492882 w 539684"/>
                  <a:gd name="connsiteY4-9334" fmla="*/ 410338 h 410338"/>
                  <a:gd name="connsiteX5-9335" fmla="*/ 486659 w 539684"/>
                  <a:gd name="connsiteY5-9336" fmla="*/ 408612 h 410338"/>
                  <a:gd name="connsiteX6-9337" fmla="*/ 449550 w 539684"/>
                  <a:gd name="connsiteY6-9338" fmla="*/ 387200 h 410338"/>
                  <a:gd name="connsiteX7-9339" fmla="*/ 445055 w 539684"/>
                  <a:gd name="connsiteY7-9340" fmla="*/ 370393 h 410338"/>
                  <a:gd name="connsiteX8-9341" fmla="*/ 452459 w 539684"/>
                  <a:gd name="connsiteY8-9342" fmla="*/ 364695 h 410338"/>
                  <a:gd name="connsiteX9-9343" fmla="*/ 87225 w 539684"/>
                  <a:gd name="connsiteY9-9344" fmla="*/ 364695 h 410338"/>
                  <a:gd name="connsiteX10-9345" fmla="*/ 94629 w 539684"/>
                  <a:gd name="connsiteY10-9346" fmla="*/ 370393 h 410338"/>
                  <a:gd name="connsiteX11-9347" fmla="*/ 90134 w 539684"/>
                  <a:gd name="connsiteY11-9348" fmla="*/ 387200 h 410338"/>
                  <a:gd name="connsiteX12-9349" fmla="*/ 52910 w 539684"/>
                  <a:gd name="connsiteY12-9350" fmla="*/ 408612 h 410338"/>
                  <a:gd name="connsiteX13-9351" fmla="*/ 46802 w 539684"/>
                  <a:gd name="connsiteY13-9352" fmla="*/ 410338 h 410338"/>
                  <a:gd name="connsiteX14-9353" fmla="*/ 36199 w 539684"/>
                  <a:gd name="connsiteY14-9354" fmla="*/ 404122 h 410338"/>
                  <a:gd name="connsiteX15-9355" fmla="*/ 40694 w 539684"/>
                  <a:gd name="connsiteY15-9356" fmla="*/ 387430 h 410338"/>
                  <a:gd name="connsiteX16-9357" fmla="*/ 77918 w 539684"/>
                  <a:gd name="connsiteY16-9358" fmla="*/ 365904 h 410338"/>
                  <a:gd name="connsiteX17-9359" fmla="*/ 87225 w 539684"/>
                  <a:gd name="connsiteY17-9360" fmla="*/ 364695 h 410338"/>
                  <a:gd name="connsiteX18-9361" fmla="*/ 484369 w 539684"/>
                  <a:gd name="connsiteY18-9362" fmla="*/ 257141 h 410338"/>
                  <a:gd name="connsiteX19-9363" fmla="*/ 527353 w 539684"/>
                  <a:gd name="connsiteY19-9364" fmla="*/ 257141 h 410338"/>
                  <a:gd name="connsiteX20-9365" fmla="*/ 539684 w 539684"/>
                  <a:gd name="connsiteY20-9366" fmla="*/ 269477 h 410338"/>
                  <a:gd name="connsiteX21-9367" fmla="*/ 527353 w 539684"/>
                  <a:gd name="connsiteY21-9368" fmla="*/ 281698 h 410338"/>
                  <a:gd name="connsiteX22-9369" fmla="*/ 484369 w 539684"/>
                  <a:gd name="connsiteY22-9370" fmla="*/ 281698 h 410338"/>
                  <a:gd name="connsiteX23-9371" fmla="*/ 472153 w 539684"/>
                  <a:gd name="connsiteY23-9372" fmla="*/ 269477 h 410338"/>
                  <a:gd name="connsiteX24-9373" fmla="*/ 484369 w 539684"/>
                  <a:gd name="connsiteY24-9374" fmla="*/ 257141 h 410338"/>
                  <a:gd name="connsiteX25-9375" fmla="*/ 12331 w 539684"/>
                  <a:gd name="connsiteY25-9376" fmla="*/ 257141 h 410338"/>
                  <a:gd name="connsiteX26-9377" fmla="*/ 55200 w 539684"/>
                  <a:gd name="connsiteY26-9378" fmla="*/ 257141 h 410338"/>
                  <a:gd name="connsiteX27-9379" fmla="*/ 67531 w 539684"/>
                  <a:gd name="connsiteY27-9380" fmla="*/ 269477 h 410338"/>
                  <a:gd name="connsiteX28-9381" fmla="*/ 55200 w 539684"/>
                  <a:gd name="connsiteY28-9382" fmla="*/ 281698 h 410338"/>
                  <a:gd name="connsiteX29-9383" fmla="*/ 12331 w 539684"/>
                  <a:gd name="connsiteY29-9384" fmla="*/ 281698 h 410338"/>
                  <a:gd name="connsiteX30-9385" fmla="*/ 0 w 539684"/>
                  <a:gd name="connsiteY30-9386" fmla="*/ 269477 h 410338"/>
                  <a:gd name="connsiteX31-9387" fmla="*/ 12331 w 539684"/>
                  <a:gd name="connsiteY31-9388" fmla="*/ 257141 h 410338"/>
                  <a:gd name="connsiteX32-9389" fmla="*/ 496023 w 539684"/>
                  <a:gd name="connsiteY32-9390" fmla="*/ 129008 h 410338"/>
                  <a:gd name="connsiteX33-9391" fmla="*/ 503485 w 539684"/>
                  <a:gd name="connsiteY33-9392" fmla="*/ 134749 h 410338"/>
                  <a:gd name="connsiteX34-9393" fmla="*/ 498990 w 539684"/>
                  <a:gd name="connsiteY34-9394" fmla="*/ 151441 h 410338"/>
                  <a:gd name="connsiteX35-9395" fmla="*/ 461766 w 539684"/>
                  <a:gd name="connsiteY35-9396" fmla="*/ 172968 h 410338"/>
                  <a:gd name="connsiteX36-9397" fmla="*/ 455658 w 539684"/>
                  <a:gd name="connsiteY36-9398" fmla="*/ 174579 h 410338"/>
                  <a:gd name="connsiteX37-9399" fmla="*/ 445055 w 539684"/>
                  <a:gd name="connsiteY37-9400" fmla="*/ 168478 h 410338"/>
                  <a:gd name="connsiteX38-9401" fmla="*/ 449550 w 539684"/>
                  <a:gd name="connsiteY38-9402" fmla="*/ 151671 h 410338"/>
                  <a:gd name="connsiteX39-9403" fmla="*/ 486659 w 539684"/>
                  <a:gd name="connsiteY39-9404" fmla="*/ 130260 h 410338"/>
                  <a:gd name="connsiteX40-9405" fmla="*/ 496023 w 539684"/>
                  <a:gd name="connsiteY40-9406" fmla="*/ 129008 h 410338"/>
                  <a:gd name="connsiteX41-9407" fmla="*/ 43604 w 539684"/>
                  <a:gd name="connsiteY41-9408" fmla="*/ 129008 h 410338"/>
                  <a:gd name="connsiteX42-9409" fmla="*/ 52910 w 539684"/>
                  <a:gd name="connsiteY42-9410" fmla="*/ 130260 h 410338"/>
                  <a:gd name="connsiteX43-9411" fmla="*/ 90134 w 539684"/>
                  <a:gd name="connsiteY43-9412" fmla="*/ 151671 h 410338"/>
                  <a:gd name="connsiteX44-9413" fmla="*/ 94629 w 539684"/>
                  <a:gd name="connsiteY44-9414" fmla="*/ 168478 h 410338"/>
                  <a:gd name="connsiteX45-9415" fmla="*/ 84026 w 539684"/>
                  <a:gd name="connsiteY45-9416" fmla="*/ 174579 h 410338"/>
                  <a:gd name="connsiteX46-9417" fmla="*/ 77918 w 539684"/>
                  <a:gd name="connsiteY46-9418" fmla="*/ 172968 h 410338"/>
                  <a:gd name="connsiteX47-9419" fmla="*/ 40694 w 539684"/>
                  <a:gd name="connsiteY47-9420" fmla="*/ 151441 h 410338"/>
                  <a:gd name="connsiteX48-9421" fmla="*/ 36199 w 539684"/>
                  <a:gd name="connsiteY48-9422" fmla="*/ 134749 h 410338"/>
                  <a:gd name="connsiteX49-9423" fmla="*/ 43604 w 539684"/>
                  <a:gd name="connsiteY49-9424" fmla="*/ 129008 h 410338"/>
                  <a:gd name="connsiteX50-9425" fmla="*/ 267591 w 539684"/>
                  <a:gd name="connsiteY50-9426" fmla="*/ 115653 h 410338"/>
                  <a:gd name="connsiteX51-9427" fmla="*/ 425015 w 539684"/>
                  <a:gd name="connsiteY51-9428" fmla="*/ 270629 h 410338"/>
                  <a:gd name="connsiteX52-9429" fmla="*/ 409572 w 539684"/>
                  <a:gd name="connsiteY52-9430" fmla="*/ 338165 h 410338"/>
                  <a:gd name="connsiteX53-9431" fmla="*/ 131257 w 539684"/>
                  <a:gd name="connsiteY53-9432" fmla="*/ 340466 h 410338"/>
                  <a:gd name="connsiteX54-9433" fmla="*/ 114662 w 539684"/>
                  <a:gd name="connsiteY54-9434" fmla="*/ 271089 h 410338"/>
                  <a:gd name="connsiteX55-9435" fmla="*/ 267591 w 539684"/>
                  <a:gd name="connsiteY55-9436" fmla="*/ 115653 h 410338"/>
                  <a:gd name="connsiteX56-9437" fmla="*/ 395400 w 539684"/>
                  <a:gd name="connsiteY56-9438" fmla="*/ 34872 h 410338"/>
                  <a:gd name="connsiteX57-9439" fmla="*/ 404717 w 539684"/>
                  <a:gd name="connsiteY57-9440" fmla="*/ 36123 h 410338"/>
                  <a:gd name="connsiteX58-9441" fmla="*/ 409210 w 539684"/>
                  <a:gd name="connsiteY58-9442" fmla="*/ 52806 h 410338"/>
                  <a:gd name="connsiteX59-9443" fmla="*/ 387782 w 539684"/>
                  <a:gd name="connsiteY59-9444" fmla="*/ 89968 h 410338"/>
                  <a:gd name="connsiteX60-9445" fmla="*/ 377068 w 539684"/>
                  <a:gd name="connsiteY60-9446" fmla="*/ 96181 h 410338"/>
                  <a:gd name="connsiteX61-9447" fmla="*/ 370963 w 539684"/>
                  <a:gd name="connsiteY61-9448" fmla="*/ 94455 h 410338"/>
                  <a:gd name="connsiteX62-9449" fmla="*/ 366470 w 539684"/>
                  <a:gd name="connsiteY62-9450" fmla="*/ 77772 h 410338"/>
                  <a:gd name="connsiteX63-9451" fmla="*/ 387898 w 539684"/>
                  <a:gd name="connsiteY63-9452" fmla="*/ 40610 h 410338"/>
                  <a:gd name="connsiteX64-9453" fmla="*/ 395400 w 539684"/>
                  <a:gd name="connsiteY64-9454" fmla="*/ 34872 h 410338"/>
                  <a:gd name="connsiteX65-9455" fmla="*/ 144269 w 539684"/>
                  <a:gd name="connsiteY65-9456" fmla="*/ 34872 h 410338"/>
                  <a:gd name="connsiteX66-9457" fmla="*/ 151671 w 539684"/>
                  <a:gd name="connsiteY66-9458" fmla="*/ 40610 h 410338"/>
                  <a:gd name="connsiteX67-9459" fmla="*/ 173214 w 539684"/>
                  <a:gd name="connsiteY67-9460" fmla="*/ 77772 h 410338"/>
                  <a:gd name="connsiteX68-9461" fmla="*/ 168721 w 539684"/>
                  <a:gd name="connsiteY68-9462" fmla="*/ 94455 h 410338"/>
                  <a:gd name="connsiteX69-9463" fmla="*/ 162500 w 539684"/>
                  <a:gd name="connsiteY69-9464" fmla="*/ 96181 h 410338"/>
                  <a:gd name="connsiteX70-9465" fmla="*/ 151902 w 539684"/>
                  <a:gd name="connsiteY70-9466" fmla="*/ 89968 h 410338"/>
                  <a:gd name="connsiteX71-9467" fmla="*/ 130474 w 539684"/>
                  <a:gd name="connsiteY71-9468" fmla="*/ 52806 h 410338"/>
                  <a:gd name="connsiteX72-9469" fmla="*/ 134967 w 539684"/>
                  <a:gd name="connsiteY72-9470" fmla="*/ 36123 h 410338"/>
                  <a:gd name="connsiteX73-9471" fmla="*/ 144269 w 539684"/>
                  <a:gd name="connsiteY73-9472" fmla="*/ 34872 h 410338"/>
                  <a:gd name="connsiteX74-9473" fmla="*/ 269785 w 539684"/>
                  <a:gd name="connsiteY74-9474" fmla="*/ 0 h 410338"/>
                  <a:gd name="connsiteX75-9475" fmla="*/ 282121 w 539684"/>
                  <a:gd name="connsiteY75-9476" fmla="*/ 12318 h 410338"/>
                  <a:gd name="connsiteX76-9477" fmla="*/ 282121 w 539684"/>
                  <a:gd name="connsiteY76-9478" fmla="*/ 55258 h 410338"/>
                  <a:gd name="connsiteX77-9479" fmla="*/ 269785 w 539684"/>
                  <a:gd name="connsiteY77-9480" fmla="*/ 67461 h 410338"/>
                  <a:gd name="connsiteX78-9481" fmla="*/ 257564 w 539684"/>
                  <a:gd name="connsiteY78-9482" fmla="*/ 55258 h 410338"/>
                  <a:gd name="connsiteX79-9483" fmla="*/ 257564 w 539684"/>
                  <a:gd name="connsiteY79-9484" fmla="*/ 12318 h 410338"/>
                  <a:gd name="connsiteX80-9485" fmla="*/ 269785 w 539684"/>
                  <a:gd name="connsiteY80-9486" fmla="*/ 0 h 410338"/>
                  <a:gd name="connsiteX0-9487" fmla="*/ 452459 w 539684"/>
                  <a:gd name="connsiteY0-9488" fmla="*/ 364695 h 410338"/>
                  <a:gd name="connsiteX1-9489" fmla="*/ 461766 w 539684"/>
                  <a:gd name="connsiteY1-9490" fmla="*/ 365904 h 410338"/>
                  <a:gd name="connsiteX2-9491" fmla="*/ 498990 w 539684"/>
                  <a:gd name="connsiteY2-9492" fmla="*/ 387430 h 410338"/>
                  <a:gd name="connsiteX3-9493" fmla="*/ 503485 w 539684"/>
                  <a:gd name="connsiteY3-9494" fmla="*/ 404122 h 410338"/>
                  <a:gd name="connsiteX4-9495" fmla="*/ 492882 w 539684"/>
                  <a:gd name="connsiteY4-9496" fmla="*/ 410338 h 410338"/>
                  <a:gd name="connsiteX5-9497" fmla="*/ 486659 w 539684"/>
                  <a:gd name="connsiteY5-9498" fmla="*/ 408612 h 410338"/>
                  <a:gd name="connsiteX6-9499" fmla="*/ 449550 w 539684"/>
                  <a:gd name="connsiteY6-9500" fmla="*/ 387200 h 410338"/>
                  <a:gd name="connsiteX7-9501" fmla="*/ 445055 w 539684"/>
                  <a:gd name="connsiteY7-9502" fmla="*/ 370393 h 410338"/>
                  <a:gd name="connsiteX8-9503" fmla="*/ 452459 w 539684"/>
                  <a:gd name="connsiteY8-9504" fmla="*/ 364695 h 410338"/>
                  <a:gd name="connsiteX9-9505" fmla="*/ 87225 w 539684"/>
                  <a:gd name="connsiteY9-9506" fmla="*/ 364695 h 410338"/>
                  <a:gd name="connsiteX10-9507" fmla="*/ 94629 w 539684"/>
                  <a:gd name="connsiteY10-9508" fmla="*/ 370393 h 410338"/>
                  <a:gd name="connsiteX11-9509" fmla="*/ 90134 w 539684"/>
                  <a:gd name="connsiteY11-9510" fmla="*/ 387200 h 410338"/>
                  <a:gd name="connsiteX12-9511" fmla="*/ 52910 w 539684"/>
                  <a:gd name="connsiteY12-9512" fmla="*/ 408612 h 410338"/>
                  <a:gd name="connsiteX13-9513" fmla="*/ 46802 w 539684"/>
                  <a:gd name="connsiteY13-9514" fmla="*/ 410338 h 410338"/>
                  <a:gd name="connsiteX14-9515" fmla="*/ 36199 w 539684"/>
                  <a:gd name="connsiteY14-9516" fmla="*/ 404122 h 410338"/>
                  <a:gd name="connsiteX15-9517" fmla="*/ 40694 w 539684"/>
                  <a:gd name="connsiteY15-9518" fmla="*/ 387430 h 410338"/>
                  <a:gd name="connsiteX16-9519" fmla="*/ 77918 w 539684"/>
                  <a:gd name="connsiteY16-9520" fmla="*/ 365904 h 410338"/>
                  <a:gd name="connsiteX17-9521" fmla="*/ 87225 w 539684"/>
                  <a:gd name="connsiteY17-9522" fmla="*/ 364695 h 410338"/>
                  <a:gd name="connsiteX18-9523" fmla="*/ 484369 w 539684"/>
                  <a:gd name="connsiteY18-9524" fmla="*/ 257141 h 410338"/>
                  <a:gd name="connsiteX19-9525" fmla="*/ 527353 w 539684"/>
                  <a:gd name="connsiteY19-9526" fmla="*/ 257141 h 410338"/>
                  <a:gd name="connsiteX20-9527" fmla="*/ 539684 w 539684"/>
                  <a:gd name="connsiteY20-9528" fmla="*/ 269477 h 410338"/>
                  <a:gd name="connsiteX21-9529" fmla="*/ 527353 w 539684"/>
                  <a:gd name="connsiteY21-9530" fmla="*/ 281698 h 410338"/>
                  <a:gd name="connsiteX22-9531" fmla="*/ 484369 w 539684"/>
                  <a:gd name="connsiteY22-9532" fmla="*/ 281698 h 410338"/>
                  <a:gd name="connsiteX23-9533" fmla="*/ 472153 w 539684"/>
                  <a:gd name="connsiteY23-9534" fmla="*/ 269477 h 410338"/>
                  <a:gd name="connsiteX24-9535" fmla="*/ 484369 w 539684"/>
                  <a:gd name="connsiteY24-9536" fmla="*/ 257141 h 410338"/>
                  <a:gd name="connsiteX25-9537" fmla="*/ 12331 w 539684"/>
                  <a:gd name="connsiteY25-9538" fmla="*/ 257141 h 410338"/>
                  <a:gd name="connsiteX26-9539" fmla="*/ 55200 w 539684"/>
                  <a:gd name="connsiteY26-9540" fmla="*/ 257141 h 410338"/>
                  <a:gd name="connsiteX27-9541" fmla="*/ 67531 w 539684"/>
                  <a:gd name="connsiteY27-9542" fmla="*/ 269477 h 410338"/>
                  <a:gd name="connsiteX28-9543" fmla="*/ 55200 w 539684"/>
                  <a:gd name="connsiteY28-9544" fmla="*/ 281698 h 410338"/>
                  <a:gd name="connsiteX29-9545" fmla="*/ 12331 w 539684"/>
                  <a:gd name="connsiteY29-9546" fmla="*/ 281698 h 410338"/>
                  <a:gd name="connsiteX30-9547" fmla="*/ 0 w 539684"/>
                  <a:gd name="connsiteY30-9548" fmla="*/ 269477 h 410338"/>
                  <a:gd name="connsiteX31-9549" fmla="*/ 12331 w 539684"/>
                  <a:gd name="connsiteY31-9550" fmla="*/ 257141 h 410338"/>
                  <a:gd name="connsiteX32-9551" fmla="*/ 496023 w 539684"/>
                  <a:gd name="connsiteY32-9552" fmla="*/ 129008 h 410338"/>
                  <a:gd name="connsiteX33-9553" fmla="*/ 503485 w 539684"/>
                  <a:gd name="connsiteY33-9554" fmla="*/ 134749 h 410338"/>
                  <a:gd name="connsiteX34-9555" fmla="*/ 498990 w 539684"/>
                  <a:gd name="connsiteY34-9556" fmla="*/ 151441 h 410338"/>
                  <a:gd name="connsiteX35-9557" fmla="*/ 461766 w 539684"/>
                  <a:gd name="connsiteY35-9558" fmla="*/ 172968 h 410338"/>
                  <a:gd name="connsiteX36-9559" fmla="*/ 455658 w 539684"/>
                  <a:gd name="connsiteY36-9560" fmla="*/ 174579 h 410338"/>
                  <a:gd name="connsiteX37-9561" fmla="*/ 445055 w 539684"/>
                  <a:gd name="connsiteY37-9562" fmla="*/ 168478 h 410338"/>
                  <a:gd name="connsiteX38-9563" fmla="*/ 449550 w 539684"/>
                  <a:gd name="connsiteY38-9564" fmla="*/ 151671 h 410338"/>
                  <a:gd name="connsiteX39-9565" fmla="*/ 486659 w 539684"/>
                  <a:gd name="connsiteY39-9566" fmla="*/ 130260 h 410338"/>
                  <a:gd name="connsiteX40-9567" fmla="*/ 496023 w 539684"/>
                  <a:gd name="connsiteY40-9568" fmla="*/ 129008 h 410338"/>
                  <a:gd name="connsiteX41-9569" fmla="*/ 43604 w 539684"/>
                  <a:gd name="connsiteY41-9570" fmla="*/ 129008 h 410338"/>
                  <a:gd name="connsiteX42-9571" fmla="*/ 52910 w 539684"/>
                  <a:gd name="connsiteY42-9572" fmla="*/ 130260 h 410338"/>
                  <a:gd name="connsiteX43-9573" fmla="*/ 90134 w 539684"/>
                  <a:gd name="connsiteY43-9574" fmla="*/ 151671 h 410338"/>
                  <a:gd name="connsiteX44-9575" fmla="*/ 94629 w 539684"/>
                  <a:gd name="connsiteY44-9576" fmla="*/ 168478 h 410338"/>
                  <a:gd name="connsiteX45-9577" fmla="*/ 84026 w 539684"/>
                  <a:gd name="connsiteY45-9578" fmla="*/ 174579 h 410338"/>
                  <a:gd name="connsiteX46-9579" fmla="*/ 77918 w 539684"/>
                  <a:gd name="connsiteY46-9580" fmla="*/ 172968 h 410338"/>
                  <a:gd name="connsiteX47-9581" fmla="*/ 40694 w 539684"/>
                  <a:gd name="connsiteY47-9582" fmla="*/ 151441 h 410338"/>
                  <a:gd name="connsiteX48-9583" fmla="*/ 36199 w 539684"/>
                  <a:gd name="connsiteY48-9584" fmla="*/ 134749 h 410338"/>
                  <a:gd name="connsiteX49-9585" fmla="*/ 43604 w 539684"/>
                  <a:gd name="connsiteY49-9586" fmla="*/ 129008 h 410338"/>
                  <a:gd name="connsiteX50-9587" fmla="*/ 267591 w 539684"/>
                  <a:gd name="connsiteY50-9588" fmla="*/ 115653 h 410338"/>
                  <a:gd name="connsiteX51-9589" fmla="*/ 425015 w 539684"/>
                  <a:gd name="connsiteY51-9590" fmla="*/ 270629 h 410338"/>
                  <a:gd name="connsiteX52-9591" fmla="*/ 409572 w 539684"/>
                  <a:gd name="connsiteY52-9592" fmla="*/ 338165 h 410338"/>
                  <a:gd name="connsiteX53-9593" fmla="*/ 114662 w 539684"/>
                  <a:gd name="connsiteY53-9594" fmla="*/ 271089 h 410338"/>
                  <a:gd name="connsiteX54-9595" fmla="*/ 267591 w 539684"/>
                  <a:gd name="connsiteY54-9596" fmla="*/ 115653 h 410338"/>
                  <a:gd name="connsiteX55-9597" fmla="*/ 395400 w 539684"/>
                  <a:gd name="connsiteY55-9598" fmla="*/ 34872 h 410338"/>
                  <a:gd name="connsiteX56-9599" fmla="*/ 404717 w 539684"/>
                  <a:gd name="connsiteY56-9600" fmla="*/ 36123 h 410338"/>
                  <a:gd name="connsiteX57-9601" fmla="*/ 409210 w 539684"/>
                  <a:gd name="connsiteY57-9602" fmla="*/ 52806 h 410338"/>
                  <a:gd name="connsiteX58-9603" fmla="*/ 387782 w 539684"/>
                  <a:gd name="connsiteY58-9604" fmla="*/ 89968 h 410338"/>
                  <a:gd name="connsiteX59-9605" fmla="*/ 377068 w 539684"/>
                  <a:gd name="connsiteY59-9606" fmla="*/ 96181 h 410338"/>
                  <a:gd name="connsiteX60-9607" fmla="*/ 370963 w 539684"/>
                  <a:gd name="connsiteY60-9608" fmla="*/ 94455 h 410338"/>
                  <a:gd name="connsiteX61-9609" fmla="*/ 366470 w 539684"/>
                  <a:gd name="connsiteY61-9610" fmla="*/ 77772 h 410338"/>
                  <a:gd name="connsiteX62-9611" fmla="*/ 387898 w 539684"/>
                  <a:gd name="connsiteY62-9612" fmla="*/ 40610 h 410338"/>
                  <a:gd name="connsiteX63-9613" fmla="*/ 395400 w 539684"/>
                  <a:gd name="connsiteY63-9614" fmla="*/ 34872 h 410338"/>
                  <a:gd name="connsiteX64-9615" fmla="*/ 144269 w 539684"/>
                  <a:gd name="connsiteY64-9616" fmla="*/ 34872 h 410338"/>
                  <a:gd name="connsiteX65-9617" fmla="*/ 151671 w 539684"/>
                  <a:gd name="connsiteY65-9618" fmla="*/ 40610 h 410338"/>
                  <a:gd name="connsiteX66-9619" fmla="*/ 173214 w 539684"/>
                  <a:gd name="connsiteY66-9620" fmla="*/ 77772 h 410338"/>
                  <a:gd name="connsiteX67-9621" fmla="*/ 168721 w 539684"/>
                  <a:gd name="connsiteY67-9622" fmla="*/ 94455 h 410338"/>
                  <a:gd name="connsiteX68-9623" fmla="*/ 162500 w 539684"/>
                  <a:gd name="connsiteY68-9624" fmla="*/ 96181 h 410338"/>
                  <a:gd name="connsiteX69-9625" fmla="*/ 151902 w 539684"/>
                  <a:gd name="connsiteY69-9626" fmla="*/ 89968 h 410338"/>
                  <a:gd name="connsiteX70-9627" fmla="*/ 130474 w 539684"/>
                  <a:gd name="connsiteY70-9628" fmla="*/ 52806 h 410338"/>
                  <a:gd name="connsiteX71-9629" fmla="*/ 134967 w 539684"/>
                  <a:gd name="connsiteY71-9630" fmla="*/ 36123 h 410338"/>
                  <a:gd name="connsiteX72-9631" fmla="*/ 144269 w 539684"/>
                  <a:gd name="connsiteY72-9632" fmla="*/ 34872 h 410338"/>
                  <a:gd name="connsiteX73-9633" fmla="*/ 269785 w 539684"/>
                  <a:gd name="connsiteY73-9634" fmla="*/ 0 h 410338"/>
                  <a:gd name="connsiteX74-9635" fmla="*/ 282121 w 539684"/>
                  <a:gd name="connsiteY74-9636" fmla="*/ 12318 h 410338"/>
                  <a:gd name="connsiteX75-9637" fmla="*/ 282121 w 539684"/>
                  <a:gd name="connsiteY75-9638" fmla="*/ 55258 h 410338"/>
                  <a:gd name="connsiteX76-9639" fmla="*/ 269785 w 539684"/>
                  <a:gd name="connsiteY76-9640" fmla="*/ 67461 h 410338"/>
                  <a:gd name="connsiteX77-9641" fmla="*/ 257564 w 539684"/>
                  <a:gd name="connsiteY77-9642" fmla="*/ 55258 h 410338"/>
                  <a:gd name="connsiteX78-9643" fmla="*/ 257564 w 539684"/>
                  <a:gd name="connsiteY78-9644" fmla="*/ 12318 h 410338"/>
                  <a:gd name="connsiteX79-9645" fmla="*/ 269785 w 539684"/>
                  <a:gd name="connsiteY79-9646" fmla="*/ 0 h 410338"/>
                  <a:gd name="connsiteX0-9647" fmla="*/ 452459 w 539684"/>
                  <a:gd name="connsiteY0-9648" fmla="*/ 364695 h 410338"/>
                  <a:gd name="connsiteX1-9649" fmla="*/ 461766 w 539684"/>
                  <a:gd name="connsiteY1-9650" fmla="*/ 365904 h 410338"/>
                  <a:gd name="connsiteX2-9651" fmla="*/ 498990 w 539684"/>
                  <a:gd name="connsiteY2-9652" fmla="*/ 387430 h 410338"/>
                  <a:gd name="connsiteX3-9653" fmla="*/ 503485 w 539684"/>
                  <a:gd name="connsiteY3-9654" fmla="*/ 404122 h 410338"/>
                  <a:gd name="connsiteX4-9655" fmla="*/ 492882 w 539684"/>
                  <a:gd name="connsiteY4-9656" fmla="*/ 410338 h 410338"/>
                  <a:gd name="connsiteX5-9657" fmla="*/ 486659 w 539684"/>
                  <a:gd name="connsiteY5-9658" fmla="*/ 408612 h 410338"/>
                  <a:gd name="connsiteX6-9659" fmla="*/ 449550 w 539684"/>
                  <a:gd name="connsiteY6-9660" fmla="*/ 387200 h 410338"/>
                  <a:gd name="connsiteX7-9661" fmla="*/ 445055 w 539684"/>
                  <a:gd name="connsiteY7-9662" fmla="*/ 370393 h 410338"/>
                  <a:gd name="connsiteX8-9663" fmla="*/ 452459 w 539684"/>
                  <a:gd name="connsiteY8-9664" fmla="*/ 364695 h 410338"/>
                  <a:gd name="connsiteX9-9665" fmla="*/ 87225 w 539684"/>
                  <a:gd name="connsiteY9-9666" fmla="*/ 364695 h 410338"/>
                  <a:gd name="connsiteX10-9667" fmla="*/ 94629 w 539684"/>
                  <a:gd name="connsiteY10-9668" fmla="*/ 370393 h 410338"/>
                  <a:gd name="connsiteX11-9669" fmla="*/ 90134 w 539684"/>
                  <a:gd name="connsiteY11-9670" fmla="*/ 387200 h 410338"/>
                  <a:gd name="connsiteX12-9671" fmla="*/ 52910 w 539684"/>
                  <a:gd name="connsiteY12-9672" fmla="*/ 408612 h 410338"/>
                  <a:gd name="connsiteX13-9673" fmla="*/ 46802 w 539684"/>
                  <a:gd name="connsiteY13-9674" fmla="*/ 410338 h 410338"/>
                  <a:gd name="connsiteX14-9675" fmla="*/ 36199 w 539684"/>
                  <a:gd name="connsiteY14-9676" fmla="*/ 404122 h 410338"/>
                  <a:gd name="connsiteX15-9677" fmla="*/ 40694 w 539684"/>
                  <a:gd name="connsiteY15-9678" fmla="*/ 387430 h 410338"/>
                  <a:gd name="connsiteX16-9679" fmla="*/ 77918 w 539684"/>
                  <a:gd name="connsiteY16-9680" fmla="*/ 365904 h 410338"/>
                  <a:gd name="connsiteX17-9681" fmla="*/ 87225 w 539684"/>
                  <a:gd name="connsiteY17-9682" fmla="*/ 364695 h 410338"/>
                  <a:gd name="connsiteX18-9683" fmla="*/ 484369 w 539684"/>
                  <a:gd name="connsiteY18-9684" fmla="*/ 257141 h 410338"/>
                  <a:gd name="connsiteX19-9685" fmla="*/ 527353 w 539684"/>
                  <a:gd name="connsiteY19-9686" fmla="*/ 257141 h 410338"/>
                  <a:gd name="connsiteX20-9687" fmla="*/ 539684 w 539684"/>
                  <a:gd name="connsiteY20-9688" fmla="*/ 269477 h 410338"/>
                  <a:gd name="connsiteX21-9689" fmla="*/ 527353 w 539684"/>
                  <a:gd name="connsiteY21-9690" fmla="*/ 281698 h 410338"/>
                  <a:gd name="connsiteX22-9691" fmla="*/ 484369 w 539684"/>
                  <a:gd name="connsiteY22-9692" fmla="*/ 281698 h 410338"/>
                  <a:gd name="connsiteX23-9693" fmla="*/ 472153 w 539684"/>
                  <a:gd name="connsiteY23-9694" fmla="*/ 269477 h 410338"/>
                  <a:gd name="connsiteX24-9695" fmla="*/ 484369 w 539684"/>
                  <a:gd name="connsiteY24-9696" fmla="*/ 257141 h 410338"/>
                  <a:gd name="connsiteX25-9697" fmla="*/ 12331 w 539684"/>
                  <a:gd name="connsiteY25-9698" fmla="*/ 257141 h 410338"/>
                  <a:gd name="connsiteX26-9699" fmla="*/ 55200 w 539684"/>
                  <a:gd name="connsiteY26-9700" fmla="*/ 257141 h 410338"/>
                  <a:gd name="connsiteX27-9701" fmla="*/ 67531 w 539684"/>
                  <a:gd name="connsiteY27-9702" fmla="*/ 269477 h 410338"/>
                  <a:gd name="connsiteX28-9703" fmla="*/ 55200 w 539684"/>
                  <a:gd name="connsiteY28-9704" fmla="*/ 281698 h 410338"/>
                  <a:gd name="connsiteX29-9705" fmla="*/ 12331 w 539684"/>
                  <a:gd name="connsiteY29-9706" fmla="*/ 281698 h 410338"/>
                  <a:gd name="connsiteX30-9707" fmla="*/ 0 w 539684"/>
                  <a:gd name="connsiteY30-9708" fmla="*/ 269477 h 410338"/>
                  <a:gd name="connsiteX31-9709" fmla="*/ 12331 w 539684"/>
                  <a:gd name="connsiteY31-9710" fmla="*/ 257141 h 410338"/>
                  <a:gd name="connsiteX32-9711" fmla="*/ 496023 w 539684"/>
                  <a:gd name="connsiteY32-9712" fmla="*/ 129008 h 410338"/>
                  <a:gd name="connsiteX33-9713" fmla="*/ 503485 w 539684"/>
                  <a:gd name="connsiteY33-9714" fmla="*/ 134749 h 410338"/>
                  <a:gd name="connsiteX34-9715" fmla="*/ 498990 w 539684"/>
                  <a:gd name="connsiteY34-9716" fmla="*/ 151441 h 410338"/>
                  <a:gd name="connsiteX35-9717" fmla="*/ 461766 w 539684"/>
                  <a:gd name="connsiteY35-9718" fmla="*/ 172968 h 410338"/>
                  <a:gd name="connsiteX36-9719" fmla="*/ 455658 w 539684"/>
                  <a:gd name="connsiteY36-9720" fmla="*/ 174579 h 410338"/>
                  <a:gd name="connsiteX37-9721" fmla="*/ 445055 w 539684"/>
                  <a:gd name="connsiteY37-9722" fmla="*/ 168478 h 410338"/>
                  <a:gd name="connsiteX38-9723" fmla="*/ 449550 w 539684"/>
                  <a:gd name="connsiteY38-9724" fmla="*/ 151671 h 410338"/>
                  <a:gd name="connsiteX39-9725" fmla="*/ 486659 w 539684"/>
                  <a:gd name="connsiteY39-9726" fmla="*/ 130260 h 410338"/>
                  <a:gd name="connsiteX40-9727" fmla="*/ 496023 w 539684"/>
                  <a:gd name="connsiteY40-9728" fmla="*/ 129008 h 410338"/>
                  <a:gd name="connsiteX41-9729" fmla="*/ 43604 w 539684"/>
                  <a:gd name="connsiteY41-9730" fmla="*/ 129008 h 410338"/>
                  <a:gd name="connsiteX42-9731" fmla="*/ 52910 w 539684"/>
                  <a:gd name="connsiteY42-9732" fmla="*/ 130260 h 410338"/>
                  <a:gd name="connsiteX43-9733" fmla="*/ 90134 w 539684"/>
                  <a:gd name="connsiteY43-9734" fmla="*/ 151671 h 410338"/>
                  <a:gd name="connsiteX44-9735" fmla="*/ 94629 w 539684"/>
                  <a:gd name="connsiteY44-9736" fmla="*/ 168478 h 410338"/>
                  <a:gd name="connsiteX45-9737" fmla="*/ 84026 w 539684"/>
                  <a:gd name="connsiteY45-9738" fmla="*/ 174579 h 410338"/>
                  <a:gd name="connsiteX46-9739" fmla="*/ 77918 w 539684"/>
                  <a:gd name="connsiteY46-9740" fmla="*/ 172968 h 410338"/>
                  <a:gd name="connsiteX47-9741" fmla="*/ 40694 w 539684"/>
                  <a:gd name="connsiteY47-9742" fmla="*/ 151441 h 410338"/>
                  <a:gd name="connsiteX48-9743" fmla="*/ 36199 w 539684"/>
                  <a:gd name="connsiteY48-9744" fmla="*/ 134749 h 410338"/>
                  <a:gd name="connsiteX49-9745" fmla="*/ 43604 w 539684"/>
                  <a:gd name="connsiteY49-9746" fmla="*/ 129008 h 410338"/>
                  <a:gd name="connsiteX50-9747" fmla="*/ 267591 w 539684"/>
                  <a:gd name="connsiteY50-9748" fmla="*/ 115653 h 410338"/>
                  <a:gd name="connsiteX51-9749" fmla="*/ 425015 w 539684"/>
                  <a:gd name="connsiteY51-9750" fmla="*/ 270629 h 410338"/>
                  <a:gd name="connsiteX52-9751" fmla="*/ 409572 w 539684"/>
                  <a:gd name="connsiteY52-9752" fmla="*/ 338165 h 410338"/>
                  <a:gd name="connsiteX53-9753" fmla="*/ 267591 w 539684"/>
                  <a:gd name="connsiteY53-9754" fmla="*/ 115653 h 410338"/>
                  <a:gd name="connsiteX54-9755" fmla="*/ 395400 w 539684"/>
                  <a:gd name="connsiteY54-9756" fmla="*/ 34872 h 410338"/>
                  <a:gd name="connsiteX55-9757" fmla="*/ 404717 w 539684"/>
                  <a:gd name="connsiteY55-9758" fmla="*/ 36123 h 410338"/>
                  <a:gd name="connsiteX56-9759" fmla="*/ 409210 w 539684"/>
                  <a:gd name="connsiteY56-9760" fmla="*/ 52806 h 410338"/>
                  <a:gd name="connsiteX57-9761" fmla="*/ 387782 w 539684"/>
                  <a:gd name="connsiteY57-9762" fmla="*/ 89968 h 410338"/>
                  <a:gd name="connsiteX58-9763" fmla="*/ 377068 w 539684"/>
                  <a:gd name="connsiteY58-9764" fmla="*/ 96181 h 410338"/>
                  <a:gd name="connsiteX59-9765" fmla="*/ 370963 w 539684"/>
                  <a:gd name="connsiteY59-9766" fmla="*/ 94455 h 410338"/>
                  <a:gd name="connsiteX60-9767" fmla="*/ 366470 w 539684"/>
                  <a:gd name="connsiteY60-9768" fmla="*/ 77772 h 410338"/>
                  <a:gd name="connsiteX61-9769" fmla="*/ 387898 w 539684"/>
                  <a:gd name="connsiteY61-9770" fmla="*/ 40610 h 410338"/>
                  <a:gd name="connsiteX62-9771" fmla="*/ 395400 w 539684"/>
                  <a:gd name="connsiteY62-9772" fmla="*/ 34872 h 410338"/>
                  <a:gd name="connsiteX63-9773" fmla="*/ 144269 w 539684"/>
                  <a:gd name="connsiteY63-9774" fmla="*/ 34872 h 410338"/>
                  <a:gd name="connsiteX64-9775" fmla="*/ 151671 w 539684"/>
                  <a:gd name="connsiteY64-9776" fmla="*/ 40610 h 410338"/>
                  <a:gd name="connsiteX65-9777" fmla="*/ 173214 w 539684"/>
                  <a:gd name="connsiteY65-9778" fmla="*/ 77772 h 410338"/>
                  <a:gd name="connsiteX66-9779" fmla="*/ 168721 w 539684"/>
                  <a:gd name="connsiteY66-9780" fmla="*/ 94455 h 410338"/>
                  <a:gd name="connsiteX67-9781" fmla="*/ 162500 w 539684"/>
                  <a:gd name="connsiteY67-9782" fmla="*/ 96181 h 410338"/>
                  <a:gd name="connsiteX68-9783" fmla="*/ 151902 w 539684"/>
                  <a:gd name="connsiteY68-9784" fmla="*/ 89968 h 410338"/>
                  <a:gd name="connsiteX69-9785" fmla="*/ 130474 w 539684"/>
                  <a:gd name="connsiteY69-9786" fmla="*/ 52806 h 410338"/>
                  <a:gd name="connsiteX70-9787" fmla="*/ 134967 w 539684"/>
                  <a:gd name="connsiteY70-9788" fmla="*/ 36123 h 410338"/>
                  <a:gd name="connsiteX71-9789" fmla="*/ 144269 w 539684"/>
                  <a:gd name="connsiteY71-9790" fmla="*/ 34872 h 410338"/>
                  <a:gd name="connsiteX72-9791" fmla="*/ 269785 w 539684"/>
                  <a:gd name="connsiteY72-9792" fmla="*/ 0 h 410338"/>
                  <a:gd name="connsiteX73-9793" fmla="*/ 282121 w 539684"/>
                  <a:gd name="connsiteY73-9794" fmla="*/ 12318 h 410338"/>
                  <a:gd name="connsiteX74-9795" fmla="*/ 282121 w 539684"/>
                  <a:gd name="connsiteY74-9796" fmla="*/ 55258 h 410338"/>
                  <a:gd name="connsiteX75-9797" fmla="*/ 269785 w 539684"/>
                  <a:gd name="connsiteY75-9798" fmla="*/ 67461 h 410338"/>
                  <a:gd name="connsiteX76-9799" fmla="*/ 257564 w 539684"/>
                  <a:gd name="connsiteY76-9800" fmla="*/ 55258 h 410338"/>
                  <a:gd name="connsiteX77-9801" fmla="*/ 257564 w 539684"/>
                  <a:gd name="connsiteY77-9802" fmla="*/ 12318 h 410338"/>
                  <a:gd name="connsiteX78-9803" fmla="*/ 269785 w 539684"/>
                  <a:gd name="connsiteY78-9804" fmla="*/ 0 h 410338"/>
                  <a:gd name="connsiteX0-9805" fmla="*/ 452459 w 539684"/>
                  <a:gd name="connsiteY0-9806" fmla="*/ 364695 h 410338"/>
                  <a:gd name="connsiteX1-9807" fmla="*/ 461766 w 539684"/>
                  <a:gd name="connsiteY1-9808" fmla="*/ 365904 h 410338"/>
                  <a:gd name="connsiteX2-9809" fmla="*/ 498990 w 539684"/>
                  <a:gd name="connsiteY2-9810" fmla="*/ 387430 h 410338"/>
                  <a:gd name="connsiteX3-9811" fmla="*/ 503485 w 539684"/>
                  <a:gd name="connsiteY3-9812" fmla="*/ 404122 h 410338"/>
                  <a:gd name="connsiteX4-9813" fmla="*/ 492882 w 539684"/>
                  <a:gd name="connsiteY4-9814" fmla="*/ 410338 h 410338"/>
                  <a:gd name="connsiteX5-9815" fmla="*/ 486659 w 539684"/>
                  <a:gd name="connsiteY5-9816" fmla="*/ 408612 h 410338"/>
                  <a:gd name="connsiteX6-9817" fmla="*/ 449550 w 539684"/>
                  <a:gd name="connsiteY6-9818" fmla="*/ 387200 h 410338"/>
                  <a:gd name="connsiteX7-9819" fmla="*/ 445055 w 539684"/>
                  <a:gd name="connsiteY7-9820" fmla="*/ 370393 h 410338"/>
                  <a:gd name="connsiteX8-9821" fmla="*/ 452459 w 539684"/>
                  <a:gd name="connsiteY8-9822" fmla="*/ 364695 h 410338"/>
                  <a:gd name="connsiteX9-9823" fmla="*/ 87225 w 539684"/>
                  <a:gd name="connsiteY9-9824" fmla="*/ 364695 h 410338"/>
                  <a:gd name="connsiteX10-9825" fmla="*/ 94629 w 539684"/>
                  <a:gd name="connsiteY10-9826" fmla="*/ 370393 h 410338"/>
                  <a:gd name="connsiteX11-9827" fmla="*/ 90134 w 539684"/>
                  <a:gd name="connsiteY11-9828" fmla="*/ 387200 h 410338"/>
                  <a:gd name="connsiteX12-9829" fmla="*/ 52910 w 539684"/>
                  <a:gd name="connsiteY12-9830" fmla="*/ 408612 h 410338"/>
                  <a:gd name="connsiteX13-9831" fmla="*/ 46802 w 539684"/>
                  <a:gd name="connsiteY13-9832" fmla="*/ 410338 h 410338"/>
                  <a:gd name="connsiteX14-9833" fmla="*/ 36199 w 539684"/>
                  <a:gd name="connsiteY14-9834" fmla="*/ 404122 h 410338"/>
                  <a:gd name="connsiteX15-9835" fmla="*/ 40694 w 539684"/>
                  <a:gd name="connsiteY15-9836" fmla="*/ 387430 h 410338"/>
                  <a:gd name="connsiteX16-9837" fmla="*/ 77918 w 539684"/>
                  <a:gd name="connsiteY16-9838" fmla="*/ 365904 h 410338"/>
                  <a:gd name="connsiteX17-9839" fmla="*/ 87225 w 539684"/>
                  <a:gd name="connsiteY17-9840" fmla="*/ 364695 h 410338"/>
                  <a:gd name="connsiteX18-9841" fmla="*/ 484369 w 539684"/>
                  <a:gd name="connsiteY18-9842" fmla="*/ 257141 h 410338"/>
                  <a:gd name="connsiteX19-9843" fmla="*/ 527353 w 539684"/>
                  <a:gd name="connsiteY19-9844" fmla="*/ 257141 h 410338"/>
                  <a:gd name="connsiteX20-9845" fmla="*/ 539684 w 539684"/>
                  <a:gd name="connsiteY20-9846" fmla="*/ 269477 h 410338"/>
                  <a:gd name="connsiteX21-9847" fmla="*/ 527353 w 539684"/>
                  <a:gd name="connsiteY21-9848" fmla="*/ 281698 h 410338"/>
                  <a:gd name="connsiteX22-9849" fmla="*/ 484369 w 539684"/>
                  <a:gd name="connsiteY22-9850" fmla="*/ 281698 h 410338"/>
                  <a:gd name="connsiteX23-9851" fmla="*/ 472153 w 539684"/>
                  <a:gd name="connsiteY23-9852" fmla="*/ 269477 h 410338"/>
                  <a:gd name="connsiteX24-9853" fmla="*/ 484369 w 539684"/>
                  <a:gd name="connsiteY24-9854" fmla="*/ 257141 h 410338"/>
                  <a:gd name="connsiteX25-9855" fmla="*/ 12331 w 539684"/>
                  <a:gd name="connsiteY25-9856" fmla="*/ 257141 h 410338"/>
                  <a:gd name="connsiteX26-9857" fmla="*/ 55200 w 539684"/>
                  <a:gd name="connsiteY26-9858" fmla="*/ 257141 h 410338"/>
                  <a:gd name="connsiteX27-9859" fmla="*/ 67531 w 539684"/>
                  <a:gd name="connsiteY27-9860" fmla="*/ 269477 h 410338"/>
                  <a:gd name="connsiteX28-9861" fmla="*/ 55200 w 539684"/>
                  <a:gd name="connsiteY28-9862" fmla="*/ 281698 h 410338"/>
                  <a:gd name="connsiteX29-9863" fmla="*/ 12331 w 539684"/>
                  <a:gd name="connsiteY29-9864" fmla="*/ 281698 h 410338"/>
                  <a:gd name="connsiteX30-9865" fmla="*/ 0 w 539684"/>
                  <a:gd name="connsiteY30-9866" fmla="*/ 269477 h 410338"/>
                  <a:gd name="connsiteX31-9867" fmla="*/ 12331 w 539684"/>
                  <a:gd name="connsiteY31-9868" fmla="*/ 257141 h 410338"/>
                  <a:gd name="connsiteX32-9869" fmla="*/ 496023 w 539684"/>
                  <a:gd name="connsiteY32-9870" fmla="*/ 129008 h 410338"/>
                  <a:gd name="connsiteX33-9871" fmla="*/ 503485 w 539684"/>
                  <a:gd name="connsiteY33-9872" fmla="*/ 134749 h 410338"/>
                  <a:gd name="connsiteX34-9873" fmla="*/ 498990 w 539684"/>
                  <a:gd name="connsiteY34-9874" fmla="*/ 151441 h 410338"/>
                  <a:gd name="connsiteX35-9875" fmla="*/ 461766 w 539684"/>
                  <a:gd name="connsiteY35-9876" fmla="*/ 172968 h 410338"/>
                  <a:gd name="connsiteX36-9877" fmla="*/ 455658 w 539684"/>
                  <a:gd name="connsiteY36-9878" fmla="*/ 174579 h 410338"/>
                  <a:gd name="connsiteX37-9879" fmla="*/ 445055 w 539684"/>
                  <a:gd name="connsiteY37-9880" fmla="*/ 168478 h 410338"/>
                  <a:gd name="connsiteX38-9881" fmla="*/ 449550 w 539684"/>
                  <a:gd name="connsiteY38-9882" fmla="*/ 151671 h 410338"/>
                  <a:gd name="connsiteX39-9883" fmla="*/ 486659 w 539684"/>
                  <a:gd name="connsiteY39-9884" fmla="*/ 130260 h 410338"/>
                  <a:gd name="connsiteX40-9885" fmla="*/ 496023 w 539684"/>
                  <a:gd name="connsiteY40-9886" fmla="*/ 129008 h 410338"/>
                  <a:gd name="connsiteX41-9887" fmla="*/ 43604 w 539684"/>
                  <a:gd name="connsiteY41-9888" fmla="*/ 129008 h 410338"/>
                  <a:gd name="connsiteX42-9889" fmla="*/ 52910 w 539684"/>
                  <a:gd name="connsiteY42-9890" fmla="*/ 130260 h 410338"/>
                  <a:gd name="connsiteX43-9891" fmla="*/ 90134 w 539684"/>
                  <a:gd name="connsiteY43-9892" fmla="*/ 151671 h 410338"/>
                  <a:gd name="connsiteX44-9893" fmla="*/ 94629 w 539684"/>
                  <a:gd name="connsiteY44-9894" fmla="*/ 168478 h 410338"/>
                  <a:gd name="connsiteX45-9895" fmla="*/ 84026 w 539684"/>
                  <a:gd name="connsiteY45-9896" fmla="*/ 174579 h 410338"/>
                  <a:gd name="connsiteX46-9897" fmla="*/ 77918 w 539684"/>
                  <a:gd name="connsiteY46-9898" fmla="*/ 172968 h 410338"/>
                  <a:gd name="connsiteX47-9899" fmla="*/ 40694 w 539684"/>
                  <a:gd name="connsiteY47-9900" fmla="*/ 151441 h 410338"/>
                  <a:gd name="connsiteX48-9901" fmla="*/ 36199 w 539684"/>
                  <a:gd name="connsiteY48-9902" fmla="*/ 134749 h 410338"/>
                  <a:gd name="connsiteX49-9903" fmla="*/ 43604 w 539684"/>
                  <a:gd name="connsiteY49-9904" fmla="*/ 129008 h 410338"/>
                  <a:gd name="connsiteX50-9905" fmla="*/ 409572 w 539684"/>
                  <a:gd name="connsiteY50-9906" fmla="*/ 338165 h 410338"/>
                  <a:gd name="connsiteX51-9907" fmla="*/ 425015 w 539684"/>
                  <a:gd name="connsiteY51-9908" fmla="*/ 270629 h 410338"/>
                  <a:gd name="connsiteX52-9909" fmla="*/ 409572 w 539684"/>
                  <a:gd name="connsiteY52-9910" fmla="*/ 338165 h 410338"/>
                  <a:gd name="connsiteX53-9911" fmla="*/ 395400 w 539684"/>
                  <a:gd name="connsiteY53-9912" fmla="*/ 34872 h 410338"/>
                  <a:gd name="connsiteX54-9913" fmla="*/ 404717 w 539684"/>
                  <a:gd name="connsiteY54-9914" fmla="*/ 36123 h 410338"/>
                  <a:gd name="connsiteX55-9915" fmla="*/ 409210 w 539684"/>
                  <a:gd name="connsiteY55-9916" fmla="*/ 52806 h 410338"/>
                  <a:gd name="connsiteX56-9917" fmla="*/ 387782 w 539684"/>
                  <a:gd name="connsiteY56-9918" fmla="*/ 89968 h 410338"/>
                  <a:gd name="connsiteX57-9919" fmla="*/ 377068 w 539684"/>
                  <a:gd name="connsiteY57-9920" fmla="*/ 96181 h 410338"/>
                  <a:gd name="connsiteX58-9921" fmla="*/ 370963 w 539684"/>
                  <a:gd name="connsiteY58-9922" fmla="*/ 94455 h 410338"/>
                  <a:gd name="connsiteX59-9923" fmla="*/ 366470 w 539684"/>
                  <a:gd name="connsiteY59-9924" fmla="*/ 77772 h 410338"/>
                  <a:gd name="connsiteX60-9925" fmla="*/ 387898 w 539684"/>
                  <a:gd name="connsiteY60-9926" fmla="*/ 40610 h 410338"/>
                  <a:gd name="connsiteX61-9927" fmla="*/ 395400 w 539684"/>
                  <a:gd name="connsiteY61-9928" fmla="*/ 34872 h 410338"/>
                  <a:gd name="connsiteX62-9929" fmla="*/ 144269 w 539684"/>
                  <a:gd name="connsiteY62-9930" fmla="*/ 34872 h 410338"/>
                  <a:gd name="connsiteX63-9931" fmla="*/ 151671 w 539684"/>
                  <a:gd name="connsiteY63-9932" fmla="*/ 40610 h 410338"/>
                  <a:gd name="connsiteX64-9933" fmla="*/ 173214 w 539684"/>
                  <a:gd name="connsiteY64-9934" fmla="*/ 77772 h 410338"/>
                  <a:gd name="connsiteX65-9935" fmla="*/ 168721 w 539684"/>
                  <a:gd name="connsiteY65-9936" fmla="*/ 94455 h 410338"/>
                  <a:gd name="connsiteX66-9937" fmla="*/ 162500 w 539684"/>
                  <a:gd name="connsiteY66-9938" fmla="*/ 96181 h 410338"/>
                  <a:gd name="connsiteX67-9939" fmla="*/ 151902 w 539684"/>
                  <a:gd name="connsiteY67-9940" fmla="*/ 89968 h 410338"/>
                  <a:gd name="connsiteX68-9941" fmla="*/ 130474 w 539684"/>
                  <a:gd name="connsiteY68-9942" fmla="*/ 52806 h 410338"/>
                  <a:gd name="connsiteX69-9943" fmla="*/ 134967 w 539684"/>
                  <a:gd name="connsiteY69-9944" fmla="*/ 36123 h 410338"/>
                  <a:gd name="connsiteX70-9945" fmla="*/ 144269 w 539684"/>
                  <a:gd name="connsiteY70-9946" fmla="*/ 34872 h 410338"/>
                  <a:gd name="connsiteX71-9947" fmla="*/ 269785 w 539684"/>
                  <a:gd name="connsiteY71-9948" fmla="*/ 0 h 410338"/>
                  <a:gd name="connsiteX72-9949" fmla="*/ 282121 w 539684"/>
                  <a:gd name="connsiteY72-9950" fmla="*/ 12318 h 410338"/>
                  <a:gd name="connsiteX73-9951" fmla="*/ 282121 w 539684"/>
                  <a:gd name="connsiteY73-9952" fmla="*/ 55258 h 410338"/>
                  <a:gd name="connsiteX74-9953" fmla="*/ 269785 w 539684"/>
                  <a:gd name="connsiteY74-9954" fmla="*/ 67461 h 410338"/>
                  <a:gd name="connsiteX75-9955" fmla="*/ 257564 w 539684"/>
                  <a:gd name="connsiteY75-9956" fmla="*/ 55258 h 410338"/>
                  <a:gd name="connsiteX76-9957" fmla="*/ 257564 w 539684"/>
                  <a:gd name="connsiteY76-9958" fmla="*/ 12318 h 410338"/>
                  <a:gd name="connsiteX77-9959" fmla="*/ 269785 w 539684"/>
                  <a:gd name="connsiteY77-9960" fmla="*/ 0 h 410338"/>
                  <a:gd name="connsiteX0-9961" fmla="*/ 452459 w 539684"/>
                  <a:gd name="connsiteY0-9962" fmla="*/ 364695 h 410338"/>
                  <a:gd name="connsiteX1-9963" fmla="*/ 461766 w 539684"/>
                  <a:gd name="connsiteY1-9964" fmla="*/ 365904 h 410338"/>
                  <a:gd name="connsiteX2-9965" fmla="*/ 498990 w 539684"/>
                  <a:gd name="connsiteY2-9966" fmla="*/ 387430 h 410338"/>
                  <a:gd name="connsiteX3-9967" fmla="*/ 503485 w 539684"/>
                  <a:gd name="connsiteY3-9968" fmla="*/ 404122 h 410338"/>
                  <a:gd name="connsiteX4-9969" fmla="*/ 492882 w 539684"/>
                  <a:gd name="connsiteY4-9970" fmla="*/ 410338 h 410338"/>
                  <a:gd name="connsiteX5-9971" fmla="*/ 486659 w 539684"/>
                  <a:gd name="connsiteY5-9972" fmla="*/ 408612 h 410338"/>
                  <a:gd name="connsiteX6-9973" fmla="*/ 449550 w 539684"/>
                  <a:gd name="connsiteY6-9974" fmla="*/ 387200 h 410338"/>
                  <a:gd name="connsiteX7-9975" fmla="*/ 445055 w 539684"/>
                  <a:gd name="connsiteY7-9976" fmla="*/ 370393 h 410338"/>
                  <a:gd name="connsiteX8-9977" fmla="*/ 452459 w 539684"/>
                  <a:gd name="connsiteY8-9978" fmla="*/ 364695 h 410338"/>
                  <a:gd name="connsiteX9-9979" fmla="*/ 87225 w 539684"/>
                  <a:gd name="connsiteY9-9980" fmla="*/ 364695 h 410338"/>
                  <a:gd name="connsiteX10-9981" fmla="*/ 94629 w 539684"/>
                  <a:gd name="connsiteY10-9982" fmla="*/ 370393 h 410338"/>
                  <a:gd name="connsiteX11-9983" fmla="*/ 90134 w 539684"/>
                  <a:gd name="connsiteY11-9984" fmla="*/ 387200 h 410338"/>
                  <a:gd name="connsiteX12-9985" fmla="*/ 52910 w 539684"/>
                  <a:gd name="connsiteY12-9986" fmla="*/ 408612 h 410338"/>
                  <a:gd name="connsiteX13-9987" fmla="*/ 46802 w 539684"/>
                  <a:gd name="connsiteY13-9988" fmla="*/ 410338 h 410338"/>
                  <a:gd name="connsiteX14-9989" fmla="*/ 36199 w 539684"/>
                  <a:gd name="connsiteY14-9990" fmla="*/ 404122 h 410338"/>
                  <a:gd name="connsiteX15-9991" fmla="*/ 40694 w 539684"/>
                  <a:gd name="connsiteY15-9992" fmla="*/ 387430 h 410338"/>
                  <a:gd name="connsiteX16-9993" fmla="*/ 77918 w 539684"/>
                  <a:gd name="connsiteY16-9994" fmla="*/ 365904 h 410338"/>
                  <a:gd name="connsiteX17-9995" fmla="*/ 87225 w 539684"/>
                  <a:gd name="connsiteY17-9996" fmla="*/ 364695 h 410338"/>
                  <a:gd name="connsiteX18-9997" fmla="*/ 484369 w 539684"/>
                  <a:gd name="connsiteY18-9998" fmla="*/ 257141 h 410338"/>
                  <a:gd name="connsiteX19-9999" fmla="*/ 527353 w 539684"/>
                  <a:gd name="connsiteY19-10000" fmla="*/ 257141 h 410338"/>
                  <a:gd name="connsiteX20-10001" fmla="*/ 539684 w 539684"/>
                  <a:gd name="connsiteY20-10002" fmla="*/ 269477 h 410338"/>
                  <a:gd name="connsiteX21-10003" fmla="*/ 527353 w 539684"/>
                  <a:gd name="connsiteY21-10004" fmla="*/ 281698 h 410338"/>
                  <a:gd name="connsiteX22-10005" fmla="*/ 484369 w 539684"/>
                  <a:gd name="connsiteY22-10006" fmla="*/ 281698 h 410338"/>
                  <a:gd name="connsiteX23-10007" fmla="*/ 472153 w 539684"/>
                  <a:gd name="connsiteY23-10008" fmla="*/ 269477 h 410338"/>
                  <a:gd name="connsiteX24-10009" fmla="*/ 484369 w 539684"/>
                  <a:gd name="connsiteY24-10010" fmla="*/ 257141 h 410338"/>
                  <a:gd name="connsiteX25-10011" fmla="*/ 12331 w 539684"/>
                  <a:gd name="connsiteY25-10012" fmla="*/ 257141 h 410338"/>
                  <a:gd name="connsiteX26-10013" fmla="*/ 55200 w 539684"/>
                  <a:gd name="connsiteY26-10014" fmla="*/ 257141 h 410338"/>
                  <a:gd name="connsiteX27-10015" fmla="*/ 67531 w 539684"/>
                  <a:gd name="connsiteY27-10016" fmla="*/ 269477 h 410338"/>
                  <a:gd name="connsiteX28-10017" fmla="*/ 55200 w 539684"/>
                  <a:gd name="connsiteY28-10018" fmla="*/ 281698 h 410338"/>
                  <a:gd name="connsiteX29-10019" fmla="*/ 12331 w 539684"/>
                  <a:gd name="connsiteY29-10020" fmla="*/ 281698 h 410338"/>
                  <a:gd name="connsiteX30-10021" fmla="*/ 0 w 539684"/>
                  <a:gd name="connsiteY30-10022" fmla="*/ 269477 h 410338"/>
                  <a:gd name="connsiteX31-10023" fmla="*/ 12331 w 539684"/>
                  <a:gd name="connsiteY31-10024" fmla="*/ 257141 h 410338"/>
                  <a:gd name="connsiteX32-10025" fmla="*/ 496023 w 539684"/>
                  <a:gd name="connsiteY32-10026" fmla="*/ 129008 h 410338"/>
                  <a:gd name="connsiteX33-10027" fmla="*/ 503485 w 539684"/>
                  <a:gd name="connsiteY33-10028" fmla="*/ 134749 h 410338"/>
                  <a:gd name="connsiteX34-10029" fmla="*/ 498990 w 539684"/>
                  <a:gd name="connsiteY34-10030" fmla="*/ 151441 h 410338"/>
                  <a:gd name="connsiteX35-10031" fmla="*/ 461766 w 539684"/>
                  <a:gd name="connsiteY35-10032" fmla="*/ 172968 h 410338"/>
                  <a:gd name="connsiteX36-10033" fmla="*/ 455658 w 539684"/>
                  <a:gd name="connsiteY36-10034" fmla="*/ 174579 h 410338"/>
                  <a:gd name="connsiteX37-10035" fmla="*/ 445055 w 539684"/>
                  <a:gd name="connsiteY37-10036" fmla="*/ 168478 h 410338"/>
                  <a:gd name="connsiteX38-10037" fmla="*/ 449550 w 539684"/>
                  <a:gd name="connsiteY38-10038" fmla="*/ 151671 h 410338"/>
                  <a:gd name="connsiteX39-10039" fmla="*/ 486659 w 539684"/>
                  <a:gd name="connsiteY39-10040" fmla="*/ 130260 h 410338"/>
                  <a:gd name="connsiteX40-10041" fmla="*/ 496023 w 539684"/>
                  <a:gd name="connsiteY40-10042" fmla="*/ 129008 h 410338"/>
                  <a:gd name="connsiteX41-10043" fmla="*/ 43604 w 539684"/>
                  <a:gd name="connsiteY41-10044" fmla="*/ 129008 h 410338"/>
                  <a:gd name="connsiteX42-10045" fmla="*/ 52910 w 539684"/>
                  <a:gd name="connsiteY42-10046" fmla="*/ 130260 h 410338"/>
                  <a:gd name="connsiteX43-10047" fmla="*/ 90134 w 539684"/>
                  <a:gd name="connsiteY43-10048" fmla="*/ 151671 h 410338"/>
                  <a:gd name="connsiteX44-10049" fmla="*/ 94629 w 539684"/>
                  <a:gd name="connsiteY44-10050" fmla="*/ 168478 h 410338"/>
                  <a:gd name="connsiteX45-10051" fmla="*/ 84026 w 539684"/>
                  <a:gd name="connsiteY45-10052" fmla="*/ 174579 h 410338"/>
                  <a:gd name="connsiteX46-10053" fmla="*/ 77918 w 539684"/>
                  <a:gd name="connsiteY46-10054" fmla="*/ 172968 h 410338"/>
                  <a:gd name="connsiteX47-10055" fmla="*/ 40694 w 539684"/>
                  <a:gd name="connsiteY47-10056" fmla="*/ 151441 h 410338"/>
                  <a:gd name="connsiteX48-10057" fmla="*/ 36199 w 539684"/>
                  <a:gd name="connsiteY48-10058" fmla="*/ 134749 h 410338"/>
                  <a:gd name="connsiteX49-10059" fmla="*/ 43604 w 539684"/>
                  <a:gd name="connsiteY49-10060" fmla="*/ 129008 h 410338"/>
                  <a:gd name="connsiteX50-10061" fmla="*/ 395400 w 539684"/>
                  <a:gd name="connsiteY50-10062" fmla="*/ 34872 h 410338"/>
                  <a:gd name="connsiteX51-10063" fmla="*/ 404717 w 539684"/>
                  <a:gd name="connsiteY51-10064" fmla="*/ 36123 h 410338"/>
                  <a:gd name="connsiteX52-10065" fmla="*/ 409210 w 539684"/>
                  <a:gd name="connsiteY52-10066" fmla="*/ 52806 h 410338"/>
                  <a:gd name="connsiteX53-10067" fmla="*/ 387782 w 539684"/>
                  <a:gd name="connsiteY53-10068" fmla="*/ 89968 h 410338"/>
                  <a:gd name="connsiteX54-10069" fmla="*/ 377068 w 539684"/>
                  <a:gd name="connsiteY54-10070" fmla="*/ 96181 h 410338"/>
                  <a:gd name="connsiteX55-10071" fmla="*/ 370963 w 539684"/>
                  <a:gd name="connsiteY55-10072" fmla="*/ 94455 h 410338"/>
                  <a:gd name="connsiteX56-10073" fmla="*/ 366470 w 539684"/>
                  <a:gd name="connsiteY56-10074" fmla="*/ 77772 h 410338"/>
                  <a:gd name="connsiteX57-10075" fmla="*/ 387898 w 539684"/>
                  <a:gd name="connsiteY57-10076" fmla="*/ 40610 h 410338"/>
                  <a:gd name="connsiteX58-10077" fmla="*/ 395400 w 539684"/>
                  <a:gd name="connsiteY58-10078" fmla="*/ 34872 h 410338"/>
                  <a:gd name="connsiteX59-10079" fmla="*/ 144269 w 539684"/>
                  <a:gd name="connsiteY59-10080" fmla="*/ 34872 h 410338"/>
                  <a:gd name="connsiteX60-10081" fmla="*/ 151671 w 539684"/>
                  <a:gd name="connsiteY60-10082" fmla="*/ 40610 h 410338"/>
                  <a:gd name="connsiteX61-10083" fmla="*/ 173214 w 539684"/>
                  <a:gd name="connsiteY61-10084" fmla="*/ 77772 h 410338"/>
                  <a:gd name="connsiteX62-10085" fmla="*/ 168721 w 539684"/>
                  <a:gd name="connsiteY62-10086" fmla="*/ 94455 h 410338"/>
                  <a:gd name="connsiteX63-10087" fmla="*/ 162500 w 539684"/>
                  <a:gd name="connsiteY63-10088" fmla="*/ 96181 h 410338"/>
                  <a:gd name="connsiteX64-10089" fmla="*/ 151902 w 539684"/>
                  <a:gd name="connsiteY64-10090" fmla="*/ 89968 h 410338"/>
                  <a:gd name="connsiteX65-10091" fmla="*/ 130474 w 539684"/>
                  <a:gd name="connsiteY65-10092" fmla="*/ 52806 h 410338"/>
                  <a:gd name="connsiteX66-10093" fmla="*/ 134967 w 539684"/>
                  <a:gd name="connsiteY66-10094" fmla="*/ 36123 h 410338"/>
                  <a:gd name="connsiteX67-10095" fmla="*/ 144269 w 539684"/>
                  <a:gd name="connsiteY67-10096" fmla="*/ 34872 h 410338"/>
                  <a:gd name="connsiteX68-10097" fmla="*/ 269785 w 539684"/>
                  <a:gd name="connsiteY68-10098" fmla="*/ 0 h 410338"/>
                  <a:gd name="connsiteX69-10099" fmla="*/ 282121 w 539684"/>
                  <a:gd name="connsiteY69-10100" fmla="*/ 12318 h 410338"/>
                  <a:gd name="connsiteX70-10101" fmla="*/ 282121 w 539684"/>
                  <a:gd name="connsiteY70-10102" fmla="*/ 55258 h 410338"/>
                  <a:gd name="connsiteX71-10103" fmla="*/ 269785 w 539684"/>
                  <a:gd name="connsiteY71-10104" fmla="*/ 67461 h 410338"/>
                  <a:gd name="connsiteX72-10105" fmla="*/ 257564 w 539684"/>
                  <a:gd name="connsiteY72-10106" fmla="*/ 55258 h 410338"/>
                  <a:gd name="connsiteX73-10107" fmla="*/ 257564 w 539684"/>
                  <a:gd name="connsiteY73-10108" fmla="*/ 12318 h 410338"/>
                  <a:gd name="connsiteX74-10109" fmla="*/ 269785 w 539684"/>
                  <a:gd name="connsiteY74-10110" fmla="*/ 0 h 410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  <a:cxn ang="0">
                    <a:pos x="connsiteX37-75" y="connsiteY37-76"/>
                  </a:cxn>
                  <a:cxn ang="0">
                    <a:pos x="connsiteX38-77" y="connsiteY38-78"/>
                  </a:cxn>
                  <a:cxn ang="0">
                    <a:pos x="connsiteX39-79" y="connsiteY39-80"/>
                  </a:cxn>
                  <a:cxn ang="0">
                    <a:pos x="connsiteX40-81" y="connsiteY40-82"/>
                  </a:cxn>
                  <a:cxn ang="0">
                    <a:pos x="connsiteX41-83" y="connsiteY41-84"/>
                  </a:cxn>
                  <a:cxn ang="0">
                    <a:pos x="connsiteX42-85" y="connsiteY42-86"/>
                  </a:cxn>
                  <a:cxn ang="0">
                    <a:pos x="connsiteX43-87" y="connsiteY43-88"/>
                  </a:cxn>
                  <a:cxn ang="0">
                    <a:pos x="connsiteX44-89" y="connsiteY44-90"/>
                  </a:cxn>
                  <a:cxn ang="0">
                    <a:pos x="connsiteX45-91" y="connsiteY45-92"/>
                  </a:cxn>
                  <a:cxn ang="0">
                    <a:pos x="connsiteX46-93" y="connsiteY46-94"/>
                  </a:cxn>
                  <a:cxn ang="0">
                    <a:pos x="connsiteX47-95" y="connsiteY47-96"/>
                  </a:cxn>
                  <a:cxn ang="0">
                    <a:pos x="connsiteX48-97" y="connsiteY48-98"/>
                  </a:cxn>
                  <a:cxn ang="0">
                    <a:pos x="connsiteX49-99" y="connsiteY49-100"/>
                  </a:cxn>
                  <a:cxn ang="0">
                    <a:pos x="connsiteX50-101" y="connsiteY50-102"/>
                  </a:cxn>
                  <a:cxn ang="0">
                    <a:pos x="connsiteX51-103" y="connsiteY51-104"/>
                  </a:cxn>
                  <a:cxn ang="0">
                    <a:pos x="connsiteX52-105" y="connsiteY52-106"/>
                  </a:cxn>
                  <a:cxn ang="0">
                    <a:pos x="connsiteX53-107" y="connsiteY53-108"/>
                  </a:cxn>
                  <a:cxn ang="0">
                    <a:pos x="connsiteX54-109" y="connsiteY54-110"/>
                  </a:cxn>
                  <a:cxn ang="0">
                    <a:pos x="connsiteX55-111" y="connsiteY55-112"/>
                  </a:cxn>
                  <a:cxn ang="0">
                    <a:pos x="connsiteX56-113" y="connsiteY56-114"/>
                  </a:cxn>
                  <a:cxn ang="0">
                    <a:pos x="connsiteX57-115" y="connsiteY57-116"/>
                  </a:cxn>
                  <a:cxn ang="0">
                    <a:pos x="connsiteX58-117" y="connsiteY58-118"/>
                  </a:cxn>
                  <a:cxn ang="0">
                    <a:pos x="connsiteX59-119" y="connsiteY59-120"/>
                  </a:cxn>
                  <a:cxn ang="0">
                    <a:pos x="connsiteX60-121" y="connsiteY60-122"/>
                  </a:cxn>
                  <a:cxn ang="0">
                    <a:pos x="connsiteX61-123" y="connsiteY61-124"/>
                  </a:cxn>
                  <a:cxn ang="0">
                    <a:pos x="connsiteX62-125" y="connsiteY62-126"/>
                  </a:cxn>
                  <a:cxn ang="0">
                    <a:pos x="connsiteX63-127" y="connsiteY63-128"/>
                  </a:cxn>
                  <a:cxn ang="0">
                    <a:pos x="connsiteX64-129" y="connsiteY64-130"/>
                  </a:cxn>
                  <a:cxn ang="0">
                    <a:pos x="connsiteX65-131" y="connsiteY65-132"/>
                  </a:cxn>
                  <a:cxn ang="0">
                    <a:pos x="connsiteX66-133" y="connsiteY66-134"/>
                  </a:cxn>
                  <a:cxn ang="0">
                    <a:pos x="connsiteX67-135" y="connsiteY67-136"/>
                  </a:cxn>
                  <a:cxn ang="0">
                    <a:pos x="connsiteX68-137" y="connsiteY68-138"/>
                  </a:cxn>
                  <a:cxn ang="0">
                    <a:pos x="connsiteX69-139" y="connsiteY69-140"/>
                  </a:cxn>
                  <a:cxn ang="0">
                    <a:pos x="connsiteX70-141" y="connsiteY70-142"/>
                  </a:cxn>
                  <a:cxn ang="0">
                    <a:pos x="connsiteX71-143" y="connsiteY71-144"/>
                  </a:cxn>
                  <a:cxn ang="0">
                    <a:pos x="connsiteX72-145" y="connsiteY72-146"/>
                  </a:cxn>
                  <a:cxn ang="0">
                    <a:pos x="connsiteX73-147" y="connsiteY73-148"/>
                  </a:cxn>
                  <a:cxn ang="0">
                    <a:pos x="connsiteX74-149" y="connsiteY74-150"/>
                  </a:cxn>
                </a:cxnLst>
                <a:rect l="l" t="t" r="r" b="b"/>
                <a:pathLst>
                  <a:path w="539684" h="410338">
                    <a:moveTo>
                      <a:pt x="452459" y="364695"/>
                    </a:moveTo>
                    <a:cubicBezTo>
                      <a:pt x="455485" y="363889"/>
                      <a:pt x="458827" y="364234"/>
                      <a:pt x="461766" y="365904"/>
                    </a:cubicBezTo>
                    <a:lnTo>
                      <a:pt x="498990" y="387430"/>
                    </a:lnTo>
                    <a:cubicBezTo>
                      <a:pt x="504868" y="390769"/>
                      <a:pt x="506942" y="398251"/>
                      <a:pt x="503485" y="404122"/>
                    </a:cubicBezTo>
                    <a:cubicBezTo>
                      <a:pt x="501180" y="408036"/>
                      <a:pt x="497146" y="410338"/>
                      <a:pt x="492882" y="410338"/>
                    </a:cubicBezTo>
                    <a:cubicBezTo>
                      <a:pt x="490808" y="410338"/>
                      <a:pt x="488618" y="409763"/>
                      <a:pt x="486659" y="408612"/>
                    </a:cubicBezTo>
                    <a:lnTo>
                      <a:pt x="449550" y="387200"/>
                    </a:lnTo>
                    <a:cubicBezTo>
                      <a:pt x="443672" y="383747"/>
                      <a:pt x="441598" y="376264"/>
                      <a:pt x="445055" y="370393"/>
                    </a:cubicBezTo>
                    <a:cubicBezTo>
                      <a:pt x="446726" y="367458"/>
                      <a:pt x="449434" y="365501"/>
                      <a:pt x="452459" y="364695"/>
                    </a:cubicBezTo>
                    <a:close/>
                    <a:moveTo>
                      <a:pt x="87225" y="364695"/>
                    </a:moveTo>
                    <a:cubicBezTo>
                      <a:pt x="90250" y="365501"/>
                      <a:pt x="92958" y="367458"/>
                      <a:pt x="94629" y="370393"/>
                    </a:cubicBezTo>
                    <a:cubicBezTo>
                      <a:pt x="98086" y="376264"/>
                      <a:pt x="96012" y="383747"/>
                      <a:pt x="90134" y="387200"/>
                    </a:cubicBezTo>
                    <a:lnTo>
                      <a:pt x="52910" y="408612"/>
                    </a:lnTo>
                    <a:cubicBezTo>
                      <a:pt x="50951" y="409763"/>
                      <a:pt x="48876" y="410338"/>
                      <a:pt x="46802" y="410338"/>
                    </a:cubicBezTo>
                    <a:cubicBezTo>
                      <a:pt x="42538" y="410338"/>
                      <a:pt x="38389" y="408151"/>
                      <a:pt x="36199" y="404122"/>
                    </a:cubicBezTo>
                    <a:cubicBezTo>
                      <a:pt x="32742" y="398251"/>
                      <a:pt x="34816" y="390769"/>
                      <a:pt x="40694" y="387430"/>
                    </a:cubicBezTo>
                    <a:lnTo>
                      <a:pt x="77918" y="365904"/>
                    </a:lnTo>
                    <a:cubicBezTo>
                      <a:pt x="80857" y="364234"/>
                      <a:pt x="84199" y="363889"/>
                      <a:pt x="87225" y="364695"/>
                    </a:cubicBezTo>
                    <a:close/>
                    <a:moveTo>
                      <a:pt x="484369" y="257141"/>
                    </a:moveTo>
                    <a:lnTo>
                      <a:pt x="527353" y="257141"/>
                    </a:lnTo>
                    <a:cubicBezTo>
                      <a:pt x="534152" y="257141"/>
                      <a:pt x="539684" y="262675"/>
                      <a:pt x="539684" y="269477"/>
                    </a:cubicBezTo>
                    <a:cubicBezTo>
                      <a:pt x="539684" y="276164"/>
                      <a:pt x="534152" y="281698"/>
                      <a:pt x="527353" y="281698"/>
                    </a:cubicBezTo>
                    <a:lnTo>
                      <a:pt x="484369" y="281698"/>
                    </a:lnTo>
                    <a:cubicBezTo>
                      <a:pt x="477569" y="281698"/>
                      <a:pt x="472153" y="276164"/>
                      <a:pt x="472153" y="269477"/>
                    </a:cubicBezTo>
                    <a:cubicBezTo>
                      <a:pt x="472153" y="262675"/>
                      <a:pt x="477569" y="257141"/>
                      <a:pt x="484369" y="257141"/>
                    </a:cubicBezTo>
                    <a:close/>
                    <a:moveTo>
                      <a:pt x="12331" y="257141"/>
                    </a:moveTo>
                    <a:lnTo>
                      <a:pt x="55200" y="257141"/>
                    </a:lnTo>
                    <a:cubicBezTo>
                      <a:pt x="61999" y="257141"/>
                      <a:pt x="67531" y="262675"/>
                      <a:pt x="67531" y="269477"/>
                    </a:cubicBezTo>
                    <a:cubicBezTo>
                      <a:pt x="67531" y="276164"/>
                      <a:pt x="61999" y="281698"/>
                      <a:pt x="55200" y="281698"/>
                    </a:cubicBezTo>
                    <a:lnTo>
                      <a:pt x="12331" y="281698"/>
                    </a:lnTo>
                    <a:cubicBezTo>
                      <a:pt x="5532" y="281698"/>
                      <a:pt x="0" y="276164"/>
                      <a:pt x="0" y="269477"/>
                    </a:cubicBezTo>
                    <a:cubicBezTo>
                      <a:pt x="0" y="262675"/>
                      <a:pt x="5532" y="257141"/>
                      <a:pt x="12331" y="257141"/>
                    </a:cubicBezTo>
                    <a:close/>
                    <a:moveTo>
                      <a:pt x="496023" y="129008"/>
                    </a:moveTo>
                    <a:cubicBezTo>
                      <a:pt x="499077" y="129828"/>
                      <a:pt x="501814" y="131814"/>
                      <a:pt x="503485" y="134749"/>
                    </a:cubicBezTo>
                    <a:cubicBezTo>
                      <a:pt x="506942" y="140620"/>
                      <a:pt x="504868" y="148103"/>
                      <a:pt x="498990" y="151441"/>
                    </a:cubicBezTo>
                    <a:lnTo>
                      <a:pt x="461766" y="172968"/>
                    </a:lnTo>
                    <a:cubicBezTo>
                      <a:pt x="459807" y="174119"/>
                      <a:pt x="457732" y="174579"/>
                      <a:pt x="455658" y="174579"/>
                    </a:cubicBezTo>
                    <a:cubicBezTo>
                      <a:pt x="451394" y="174579"/>
                      <a:pt x="447245" y="172392"/>
                      <a:pt x="445055" y="168478"/>
                    </a:cubicBezTo>
                    <a:cubicBezTo>
                      <a:pt x="441598" y="162607"/>
                      <a:pt x="443672" y="155125"/>
                      <a:pt x="449550" y="151671"/>
                    </a:cubicBezTo>
                    <a:lnTo>
                      <a:pt x="486659" y="130260"/>
                    </a:lnTo>
                    <a:cubicBezTo>
                      <a:pt x="489597" y="128533"/>
                      <a:pt x="492969" y="128188"/>
                      <a:pt x="496023" y="129008"/>
                    </a:cubicBezTo>
                    <a:close/>
                    <a:moveTo>
                      <a:pt x="43604" y="129008"/>
                    </a:moveTo>
                    <a:cubicBezTo>
                      <a:pt x="46629" y="128188"/>
                      <a:pt x="49971" y="128533"/>
                      <a:pt x="52910" y="130260"/>
                    </a:cubicBezTo>
                    <a:lnTo>
                      <a:pt x="90134" y="151671"/>
                    </a:lnTo>
                    <a:cubicBezTo>
                      <a:pt x="96012" y="155125"/>
                      <a:pt x="98086" y="162607"/>
                      <a:pt x="94629" y="168478"/>
                    </a:cubicBezTo>
                    <a:cubicBezTo>
                      <a:pt x="92324" y="172392"/>
                      <a:pt x="88290" y="174579"/>
                      <a:pt x="84026" y="174579"/>
                    </a:cubicBezTo>
                    <a:cubicBezTo>
                      <a:pt x="81952" y="174579"/>
                      <a:pt x="79762" y="174119"/>
                      <a:pt x="77918" y="172968"/>
                    </a:cubicBezTo>
                    <a:lnTo>
                      <a:pt x="40694" y="151441"/>
                    </a:lnTo>
                    <a:cubicBezTo>
                      <a:pt x="34816" y="148103"/>
                      <a:pt x="32742" y="140620"/>
                      <a:pt x="36199" y="134749"/>
                    </a:cubicBezTo>
                    <a:cubicBezTo>
                      <a:pt x="37870" y="131814"/>
                      <a:pt x="40578" y="129828"/>
                      <a:pt x="43604" y="129008"/>
                    </a:cubicBezTo>
                    <a:close/>
                    <a:moveTo>
                      <a:pt x="395400" y="34872"/>
                    </a:moveTo>
                    <a:cubicBezTo>
                      <a:pt x="398439" y="34052"/>
                      <a:pt x="401780" y="34398"/>
                      <a:pt x="404717" y="36123"/>
                    </a:cubicBezTo>
                    <a:cubicBezTo>
                      <a:pt x="410592" y="39460"/>
                      <a:pt x="412666" y="46938"/>
                      <a:pt x="409210" y="52806"/>
                    </a:cubicBezTo>
                    <a:lnTo>
                      <a:pt x="387782" y="89968"/>
                    </a:lnTo>
                    <a:cubicBezTo>
                      <a:pt x="385478" y="93995"/>
                      <a:pt x="381331" y="96181"/>
                      <a:pt x="377068" y="96181"/>
                    </a:cubicBezTo>
                    <a:cubicBezTo>
                      <a:pt x="374995" y="96181"/>
                      <a:pt x="372921" y="95605"/>
                      <a:pt x="370963" y="94455"/>
                    </a:cubicBezTo>
                    <a:cubicBezTo>
                      <a:pt x="365087" y="91118"/>
                      <a:pt x="363129" y="83640"/>
                      <a:pt x="366470" y="77772"/>
                    </a:cubicBezTo>
                    <a:lnTo>
                      <a:pt x="387898" y="40610"/>
                    </a:lnTo>
                    <a:cubicBezTo>
                      <a:pt x="389626" y="37677"/>
                      <a:pt x="392362" y="35692"/>
                      <a:pt x="395400" y="34872"/>
                    </a:cubicBezTo>
                    <a:close/>
                    <a:moveTo>
                      <a:pt x="144269" y="34872"/>
                    </a:moveTo>
                    <a:cubicBezTo>
                      <a:pt x="147293" y="35692"/>
                      <a:pt x="150001" y="37677"/>
                      <a:pt x="151671" y="40610"/>
                    </a:cubicBezTo>
                    <a:lnTo>
                      <a:pt x="173214" y="77772"/>
                    </a:lnTo>
                    <a:cubicBezTo>
                      <a:pt x="176555" y="83640"/>
                      <a:pt x="174597" y="91118"/>
                      <a:pt x="168721" y="94455"/>
                    </a:cubicBezTo>
                    <a:cubicBezTo>
                      <a:pt x="166763" y="95605"/>
                      <a:pt x="164689" y="96181"/>
                      <a:pt x="162500" y="96181"/>
                    </a:cubicBezTo>
                    <a:cubicBezTo>
                      <a:pt x="158353" y="96181"/>
                      <a:pt x="154206" y="93995"/>
                      <a:pt x="151902" y="89968"/>
                    </a:cubicBezTo>
                    <a:lnTo>
                      <a:pt x="130474" y="52806"/>
                    </a:lnTo>
                    <a:cubicBezTo>
                      <a:pt x="127018" y="46938"/>
                      <a:pt x="129092" y="39460"/>
                      <a:pt x="134967" y="36123"/>
                    </a:cubicBezTo>
                    <a:cubicBezTo>
                      <a:pt x="137905" y="34398"/>
                      <a:pt x="141245" y="34052"/>
                      <a:pt x="144269" y="34872"/>
                    </a:cubicBezTo>
                    <a:close/>
                    <a:moveTo>
                      <a:pt x="269785" y="0"/>
                    </a:moveTo>
                    <a:cubicBezTo>
                      <a:pt x="276587" y="0"/>
                      <a:pt x="282121" y="5526"/>
                      <a:pt x="282121" y="12318"/>
                    </a:cubicBezTo>
                    <a:lnTo>
                      <a:pt x="282121" y="55258"/>
                    </a:lnTo>
                    <a:cubicBezTo>
                      <a:pt x="282121" y="61935"/>
                      <a:pt x="276587" y="67461"/>
                      <a:pt x="269785" y="67461"/>
                    </a:cubicBezTo>
                    <a:cubicBezTo>
                      <a:pt x="262983" y="67461"/>
                      <a:pt x="257564" y="61935"/>
                      <a:pt x="257564" y="55258"/>
                    </a:cubicBezTo>
                    <a:lnTo>
                      <a:pt x="257564" y="12318"/>
                    </a:lnTo>
                    <a:cubicBezTo>
                      <a:pt x="257564" y="5526"/>
                      <a:pt x="262983" y="0"/>
                      <a:pt x="2697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57" name="ecological-lightbulb-symbol_45588"/>
              <p:cNvSpPr/>
              <p:nvPr/>
            </p:nvSpPr>
            <p:spPr>
              <a:xfrm>
                <a:off x="4956315" y="1521701"/>
                <a:ext cx="143300" cy="268086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3795 w 312739"/>
                  <a:gd name="connsiteY0-11834" fmla="*/ 457144 h 488122"/>
                  <a:gd name="connsiteX1-11835" fmla="*/ 211196 w 312739"/>
                  <a:gd name="connsiteY1-11836" fmla="*/ 457144 h 488122"/>
                  <a:gd name="connsiteX2-11837" fmla="*/ 196100 w 312739"/>
                  <a:gd name="connsiteY2-11838" fmla="*/ 488122 h 488122"/>
                  <a:gd name="connsiteX3-11839" fmla="*/ 119006 w 312739"/>
                  <a:gd name="connsiteY3-11840" fmla="*/ 488122 h 488122"/>
                  <a:gd name="connsiteX4-11841" fmla="*/ 103795 w 312739"/>
                  <a:gd name="connsiteY4-11842" fmla="*/ 457144 h 488122"/>
                  <a:gd name="connsiteX5-11843" fmla="*/ 62020 w 312739"/>
                  <a:gd name="connsiteY5-11844" fmla="*/ 401326 h 488122"/>
                  <a:gd name="connsiteX6-11845" fmla="*/ 253182 w 312739"/>
                  <a:gd name="connsiteY6-11846" fmla="*/ 401326 h 488122"/>
                  <a:gd name="connsiteX7-11847" fmla="*/ 236128 w 312739"/>
                  <a:gd name="connsiteY7-11848" fmla="*/ 432657 h 488122"/>
                  <a:gd name="connsiteX8-11849" fmla="*/ 78958 w 312739"/>
                  <a:gd name="connsiteY8-11850" fmla="*/ 432657 h 488122"/>
                  <a:gd name="connsiteX9-11851" fmla="*/ 62020 w 312739"/>
                  <a:gd name="connsiteY9-11852" fmla="*/ 401326 h 488122"/>
                  <a:gd name="connsiteX10-11853" fmla="*/ 117626 w 312739"/>
                  <a:gd name="connsiteY10-11854" fmla="*/ 283835 h 488122"/>
                  <a:gd name="connsiteX11-11855" fmla="*/ 197365 w 312739"/>
                  <a:gd name="connsiteY11-11856" fmla="*/ 283835 h 488122"/>
                  <a:gd name="connsiteX12-11857" fmla="*/ 197365 w 312739"/>
                  <a:gd name="connsiteY12-11858" fmla="*/ 364491 h 488122"/>
                  <a:gd name="connsiteX13-11859" fmla="*/ 117626 w 312739"/>
                  <a:gd name="connsiteY13-11860" fmla="*/ 364491 h 488122"/>
                  <a:gd name="connsiteX14-11861" fmla="*/ 117626 w 312739"/>
                  <a:gd name="connsiteY14-11862" fmla="*/ 283835 h 488122"/>
                  <a:gd name="connsiteX15-11863" fmla="*/ 157508 w 312739"/>
                  <a:gd name="connsiteY15-11864" fmla="*/ 175446 h 488122"/>
                  <a:gd name="connsiteX16-11865" fmla="*/ 179170 w 312739"/>
                  <a:gd name="connsiteY16-11866" fmla="*/ 199270 h 488122"/>
                  <a:gd name="connsiteX17-11867" fmla="*/ 187697 w 312739"/>
                  <a:gd name="connsiteY17-11868" fmla="*/ 203298 h 488122"/>
                  <a:gd name="connsiteX18-11869" fmla="*/ 188273 w 312739"/>
                  <a:gd name="connsiteY18-11870" fmla="*/ 203298 h 488122"/>
                  <a:gd name="connsiteX19-11871" fmla="*/ 196569 w 312739"/>
                  <a:gd name="connsiteY19-11872" fmla="*/ 200076 h 488122"/>
                  <a:gd name="connsiteX20-11873" fmla="*/ 208091 w 312739"/>
                  <a:gd name="connsiteY20-11874" fmla="*/ 189487 h 488122"/>
                  <a:gd name="connsiteX21-11875" fmla="*/ 198182 w 312739"/>
                  <a:gd name="connsiteY21-11876" fmla="*/ 259348 h 488122"/>
                  <a:gd name="connsiteX22-11877" fmla="*/ 116835 w 312739"/>
                  <a:gd name="connsiteY22-11878" fmla="*/ 259348 h 488122"/>
                  <a:gd name="connsiteX23-11879" fmla="*/ 107041 w 312739"/>
                  <a:gd name="connsiteY23-11880" fmla="*/ 189487 h 488122"/>
                  <a:gd name="connsiteX24-11881" fmla="*/ 118563 w 312739"/>
                  <a:gd name="connsiteY24-11882" fmla="*/ 200076 h 488122"/>
                  <a:gd name="connsiteX25-11883" fmla="*/ 127435 w 312739"/>
                  <a:gd name="connsiteY25-11884" fmla="*/ 203298 h 488122"/>
                  <a:gd name="connsiteX26-11885" fmla="*/ 135962 w 312739"/>
                  <a:gd name="connsiteY26-11886" fmla="*/ 199270 h 488122"/>
                  <a:gd name="connsiteX27-11887" fmla="*/ 157508 w 312739"/>
                  <a:gd name="connsiteY27-11888" fmla="*/ 175446 h 488122"/>
                  <a:gd name="connsiteX28-11889" fmla="*/ 155315 w 312739"/>
                  <a:gd name="connsiteY28-11890" fmla="*/ 17 h 488122"/>
                  <a:gd name="connsiteX29-11891" fmla="*/ 312739 w 312739"/>
                  <a:gd name="connsiteY29-11892" fmla="*/ 154993 h 488122"/>
                  <a:gd name="connsiteX30-11893" fmla="*/ 297296 w 312739"/>
                  <a:gd name="connsiteY30-11894" fmla="*/ 222529 h 488122"/>
                  <a:gd name="connsiteX31-11895" fmla="*/ 253158 w 312739"/>
                  <a:gd name="connsiteY31-11896" fmla="*/ 372903 h 488122"/>
                  <a:gd name="connsiteX32-11897" fmla="*/ 253158 w 312739"/>
                  <a:gd name="connsiteY32-11898" fmla="*/ 376700 h 488122"/>
                  <a:gd name="connsiteX33-11899" fmla="*/ 222042 w 312739"/>
                  <a:gd name="connsiteY33-11900" fmla="*/ 376700 h 488122"/>
                  <a:gd name="connsiteX34-11901" fmla="*/ 222042 w 312739"/>
                  <a:gd name="connsiteY34-11902" fmla="*/ 271657 h 488122"/>
                  <a:gd name="connsiteX35-11903" fmla="*/ 221926 w 312739"/>
                  <a:gd name="connsiteY35-11904" fmla="*/ 267515 h 488122"/>
                  <a:gd name="connsiteX36-11905" fmla="*/ 237254 w 312739"/>
                  <a:gd name="connsiteY36-11906" fmla="*/ 158905 h 488122"/>
                  <a:gd name="connsiteX37-11907" fmla="*/ 234142 w 312739"/>
                  <a:gd name="connsiteY37-11908" fmla="*/ 148895 h 488122"/>
                  <a:gd name="connsiteX38-11909" fmla="*/ 216740 w 312739"/>
                  <a:gd name="connsiteY38-11910" fmla="*/ 148090 h 488122"/>
                  <a:gd name="connsiteX39-11911" fmla="*/ 189082 w 312739"/>
                  <a:gd name="connsiteY39-11912" fmla="*/ 173632 h 488122"/>
                  <a:gd name="connsiteX40-11913" fmla="*/ 166609 w 312739"/>
                  <a:gd name="connsiteY40-11914" fmla="*/ 148895 h 488122"/>
                  <a:gd name="connsiteX41-11915" fmla="*/ 157505 w 312739"/>
                  <a:gd name="connsiteY41-11916" fmla="*/ 144869 h 488122"/>
                  <a:gd name="connsiteX42-11917" fmla="*/ 148400 w 312739"/>
                  <a:gd name="connsiteY42-11918" fmla="*/ 148895 h 488122"/>
                  <a:gd name="connsiteX43-11919" fmla="*/ 126043 w 312739"/>
                  <a:gd name="connsiteY43-11920" fmla="*/ 173632 h 488122"/>
                  <a:gd name="connsiteX44-11921" fmla="*/ 98384 w 312739"/>
                  <a:gd name="connsiteY44-11922" fmla="*/ 148205 h 488122"/>
                  <a:gd name="connsiteX45-11923" fmla="*/ 88243 w 312739"/>
                  <a:gd name="connsiteY45-11924" fmla="*/ 144984 h 488122"/>
                  <a:gd name="connsiteX46-11925" fmla="*/ 77756 w 312739"/>
                  <a:gd name="connsiteY46-11926" fmla="*/ 158905 h 488122"/>
                  <a:gd name="connsiteX47-11927" fmla="*/ 93198 w 312739"/>
                  <a:gd name="connsiteY47-11928" fmla="*/ 267515 h 488122"/>
                  <a:gd name="connsiteX48-11929" fmla="*/ 93083 w 312739"/>
                  <a:gd name="connsiteY48-11930" fmla="*/ 271657 h 488122"/>
                  <a:gd name="connsiteX49-11931" fmla="*/ 93083 w 312739"/>
                  <a:gd name="connsiteY49-11932" fmla="*/ 376700 h 488122"/>
                  <a:gd name="connsiteX50-11933" fmla="*/ 61967 w 312739"/>
                  <a:gd name="connsiteY50-11934" fmla="*/ 376700 h 488122"/>
                  <a:gd name="connsiteX51-11935" fmla="*/ 61967 w 312739"/>
                  <a:gd name="connsiteY51-11936" fmla="*/ 373594 h 488122"/>
                  <a:gd name="connsiteX52-11937" fmla="*/ 2386 w 312739"/>
                  <a:gd name="connsiteY52-11938" fmla="*/ 155453 h 488122"/>
                  <a:gd name="connsiteX53-11939" fmla="*/ 155315 w 312739"/>
                  <a:gd name="connsiteY53-11940" fmla="*/ 17 h 488122"/>
                  <a:gd name="connsiteX0-11941" fmla="*/ 41828 w 250772"/>
                  <a:gd name="connsiteY0-11942" fmla="*/ 457144 h 488122"/>
                  <a:gd name="connsiteX1-11943" fmla="*/ 149229 w 250772"/>
                  <a:gd name="connsiteY1-11944" fmla="*/ 457144 h 488122"/>
                  <a:gd name="connsiteX2-11945" fmla="*/ 134133 w 250772"/>
                  <a:gd name="connsiteY2-11946" fmla="*/ 488122 h 488122"/>
                  <a:gd name="connsiteX3-11947" fmla="*/ 57039 w 250772"/>
                  <a:gd name="connsiteY3-11948" fmla="*/ 488122 h 488122"/>
                  <a:gd name="connsiteX4-11949" fmla="*/ 41828 w 250772"/>
                  <a:gd name="connsiteY4-11950" fmla="*/ 457144 h 488122"/>
                  <a:gd name="connsiteX5-11951" fmla="*/ 53 w 250772"/>
                  <a:gd name="connsiteY5-11952" fmla="*/ 401326 h 488122"/>
                  <a:gd name="connsiteX6-11953" fmla="*/ 191215 w 250772"/>
                  <a:gd name="connsiteY6-11954" fmla="*/ 401326 h 488122"/>
                  <a:gd name="connsiteX7-11955" fmla="*/ 174161 w 250772"/>
                  <a:gd name="connsiteY7-11956" fmla="*/ 432657 h 488122"/>
                  <a:gd name="connsiteX8-11957" fmla="*/ 16991 w 250772"/>
                  <a:gd name="connsiteY8-11958" fmla="*/ 432657 h 488122"/>
                  <a:gd name="connsiteX9-11959" fmla="*/ 53 w 250772"/>
                  <a:gd name="connsiteY9-11960" fmla="*/ 401326 h 488122"/>
                  <a:gd name="connsiteX10-11961" fmla="*/ 55659 w 250772"/>
                  <a:gd name="connsiteY10-11962" fmla="*/ 283835 h 488122"/>
                  <a:gd name="connsiteX11-11963" fmla="*/ 135398 w 250772"/>
                  <a:gd name="connsiteY11-11964" fmla="*/ 283835 h 488122"/>
                  <a:gd name="connsiteX12-11965" fmla="*/ 135398 w 250772"/>
                  <a:gd name="connsiteY12-11966" fmla="*/ 364491 h 488122"/>
                  <a:gd name="connsiteX13-11967" fmla="*/ 55659 w 250772"/>
                  <a:gd name="connsiteY13-11968" fmla="*/ 364491 h 488122"/>
                  <a:gd name="connsiteX14-11969" fmla="*/ 55659 w 250772"/>
                  <a:gd name="connsiteY14-11970" fmla="*/ 283835 h 488122"/>
                  <a:gd name="connsiteX15-11971" fmla="*/ 95541 w 250772"/>
                  <a:gd name="connsiteY15-11972" fmla="*/ 175446 h 488122"/>
                  <a:gd name="connsiteX16-11973" fmla="*/ 117203 w 250772"/>
                  <a:gd name="connsiteY16-11974" fmla="*/ 199270 h 488122"/>
                  <a:gd name="connsiteX17-11975" fmla="*/ 125730 w 250772"/>
                  <a:gd name="connsiteY17-11976" fmla="*/ 203298 h 488122"/>
                  <a:gd name="connsiteX18-11977" fmla="*/ 126306 w 250772"/>
                  <a:gd name="connsiteY18-11978" fmla="*/ 203298 h 488122"/>
                  <a:gd name="connsiteX19-11979" fmla="*/ 134602 w 250772"/>
                  <a:gd name="connsiteY19-11980" fmla="*/ 200076 h 488122"/>
                  <a:gd name="connsiteX20-11981" fmla="*/ 146124 w 250772"/>
                  <a:gd name="connsiteY20-11982" fmla="*/ 189487 h 488122"/>
                  <a:gd name="connsiteX21-11983" fmla="*/ 136215 w 250772"/>
                  <a:gd name="connsiteY21-11984" fmla="*/ 259348 h 488122"/>
                  <a:gd name="connsiteX22-11985" fmla="*/ 54868 w 250772"/>
                  <a:gd name="connsiteY22-11986" fmla="*/ 259348 h 488122"/>
                  <a:gd name="connsiteX23-11987" fmla="*/ 45074 w 250772"/>
                  <a:gd name="connsiteY23-11988" fmla="*/ 189487 h 488122"/>
                  <a:gd name="connsiteX24-11989" fmla="*/ 56596 w 250772"/>
                  <a:gd name="connsiteY24-11990" fmla="*/ 200076 h 488122"/>
                  <a:gd name="connsiteX25-11991" fmla="*/ 65468 w 250772"/>
                  <a:gd name="connsiteY25-11992" fmla="*/ 203298 h 488122"/>
                  <a:gd name="connsiteX26-11993" fmla="*/ 73995 w 250772"/>
                  <a:gd name="connsiteY26-11994" fmla="*/ 199270 h 488122"/>
                  <a:gd name="connsiteX27-11995" fmla="*/ 95541 w 250772"/>
                  <a:gd name="connsiteY27-11996" fmla="*/ 175446 h 488122"/>
                  <a:gd name="connsiteX28-11997" fmla="*/ 93348 w 250772"/>
                  <a:gd name="connsiteY28-11998" fmla="*/ 17 h 488122"/>
                  <a:gd name="connsiteX29-11999" fmla="*/ 250772 w 250772"/>
                  <a:gd name="connsiteY29-12000" fmla="*/ 154993 h 488122"/>
                  <a:gd name="connsiteX30-12001" fmla="*/ 235329 w 250772"/>
                  <a:gd name="connsiteY30-12002" fmla="*/ 222529 h 488122"/>
                  <a:gd name="connsiteX31-12003" fmla="*/ 191191 w 250772"/>
                  <a:gd name="connsiteY31-12004" fmla="*/ 372903 h 488122"/>
                  <a:gd name="connsiteX32-12005" fmla="*/ 191191 w 250772"/>
                  <a:gd name="connsiteY32-12006" fmla="*/ 376700 h 488122"/>
                  <a:gd name="connsiteX33-12007" fmla="*/ 160075 w 250772"/>
                  <a:gd name="connsiteY33-12008" fmla="*/ 376700 h 488122"/>
                  <a:gd name="connsiteX34-12009" fmla="*/ 160075 w 250772"/>
                  <a:gd name="connsiteY34-12010" fmla="*/ 271657 h 488122"/>
                  <a:gd name="connsiteX35-12011" fmla="*/ 159959 w 250772"/>
                  <a:gd name="connsiteY35-12012" fmla="*/ 267515 h 488122"/>
                  <a:gd name="connsiteX36-12013" fmla="*/ 175287 w 250772"/>
                  <a:gd name="connsiteY36-12014" fmla="*/ 158905 h 488122"/>
                  <a:gd name="connsiteX37-12015" fmla="*/ 172175 w 250772"/>
                  <a:gd name="connsiteY37-12016" fmla="*/ 148895 h 488122"/>
                  <a:gd name="connsiteX38-12017" fmla="*/ 154773 w 250772"/>
                  <a:gd name="connsiteY38-12018" fmla="*/ 148090 h 488122"/>
                  <a:gd name="connsiteX39-12019" fmla="*/ 127115 w 250772"/>
                  <a:gd name="connsiteY39-12020" fmla="*/ 173632 h 488122"/>
                  <a:gd name="connsiteX40-12021" fmla="*/ 104642 w 250772"/>
                  <a:gd name="connsiteY40-12022" fmla="*/ 148895 h 488122"/>
                  <a:gd name="connsiteX41-12023" fmla="*/ 95538 w 250772"/>
                  <a:gd name="connsiteY41-12024" fmla="*/ 144869 h 488122"/>
                  <a:gd name="connsiteX42-12025" fmla="*/ 86433 w 250772"/>
                  <a:gd name="connsiteY42-12026" fmla="*/ 148895 h 488122"/>
                  <a:gd name="connsiteX43-12027" fmla="*/ 64076 w 250772"/>
                  <a:gd name="connsiteY43-12028" fmla="*/ 173632 h 488122"/>
                  <a:gd name="connsiteX44-12029" fmla="*/ 36417 w 250772"/>
                  <a:gd name="connsiteY44-12030" fmla="*/ 148205 h 488122"/>
                  <a:gd name="connsiteX45-12031" fmla="*/ 26276 w 250772"/>
                  <a:gd name="connsiteY45-12032" fmla="*/ 144984 h 488122"/>
                  <a:gd name="connsiteX46-12033" fmla="*/ 15789 w 250772"/>
                  <a:gd name="connsiteY46-12034" fmla="*/ 158905 h 488122"/>
                  <a:gd name="connsiteX47-12035" fmla="*/ 31231 w 250772"/>
                  <a:gd name="connsiteY47-12036" fmla="*/ 267515 h 488122"/>
                  <a:gd name="connsiteX48-12037" fmla="*/ 31116 w 250772"/>
                  <a:gd name="connsiteY48-12038" fmla="*/ 271657 h 488122"/>
                  <a:gd name="connsiteX49-12039" fmla="*/ 31116 w 250772"/>
                  <a:gd name="connsiteY49-12040" fmla="*/ 376700 h 488122"/>
                  <a:gd name="connsiteX50-12041" fmla="*/ 0 w 250772"/>
                  <a:gd name="connsiteY50-12042" fmla="*/ 376700 h 488122"/>
                  <a:gd name="connsiteX51-12043" fmla="*/ 0 w 250772"/>
                  <a:gd name="connsiteY51-12044" fmla="*/ 373594 h 488122"/>
                  <a:gd name="connsiteX52-12045" fmla="*/ 93348 w 250772"/>
                  <a:gd name="connsiteY52-12046" fmla="*/ 17 h 488122"/>
                  <a:gd name="connsiteX0-12047" fmla="*/ 48138 w 257082"/>
                  <a:gd name="connsiteY0-12048" fmla="*/ 457144 h 488122"/>
                  <a:gd name="connsiteX1-12049" fmla="*/ 155539 w 257082"/>
                  <a:gd name="connsiteY1-12050" fmla="*/ 457144 h 488122"/>
                  <a:gd name="connsiteX2-12051" fmla="*/ 140443 w 257082"/>
                  <a:gd name="connsiteY2-12052" fmla="*/ 488122 h 488122"/>
                  <a:gd name="connsiteX3-12053" fmla="*/ 63349 w 257082"/>
                  <a:gd name="connsiteY3-12054" fmla="*/ 488122 h 488122"/>
                  <a:gd name="connsiteX4-12055" fmla="*/ 48138 w 257082"/>
                  <a:gd name="connsiteY4-12056" fmla="*/ 457144 h 488122"/>
                  <a:gd name="connsiteX5-12057" fmla="*/ 6363 w 257082"/>
                  <a:gd name="connsiteY5-12058" fmla="*/ 401326 h 488122"/>
                  <a:gd name="connsiteX6-12059" fmla="*/ 197525 w 257082"/>
                  <a:gd name="connsiteY6-12060" fmla="*/ 401326 h 488122"/>
                  <a:gd name="connsiteX7-12061" fmla="*/ 180471 w 257082"/>
                  <a:gd name="connsiteY7-12062" fmla="*/ 432657 h 488122"/>
                  <a:gd name="connsiteX8-12063" fmla="*/ 23301 w 257082"/>
                  <a:gd name="connsiteY8-12064" fmla="*/ 432657 h 488122"/>
                  <a:gd name="connsiteX9-12065" fmla="*/ 6363 w 257082"/>
                  <a:gd name="connsiteY9-12066" fmla="*/ 401326 h 488122"/>
                  <a:gd name="connsiteX10-12067" fmla="*/ 61969 w 257082"/>
                  <a:gd name="connsiteY10-12068" fmla="*/ 283835 h 488122"/>
                  <a:gd name="connsiteX11-12069" fmla="*/ 141708 w 257082"/>
                  <a:gd name="connsiteY11-12070" fmla="*/ 283835 h 488122"/>
                  <a:gd name="connsiteX12-12071" fmla="*/ 141708 w 257082"/>
                  <a:gd name="connsiteY12-12072" fmla="*/ 364491 h 488122"/>
                  <a:gd name="connsiteX13-12073" fmla="*/ 61969 w 257082"/>
                  <a:gd name="connsiteY13-12074" fmla="*/ 364491 h 488122"/>
                  <a:gd name="connsiteX14-12075" fmla="*/ 61969 w 257082"/>
                  <a:gd name="connsiteY14-12076" fmla="*/ 283835 h 488122"/>
                  <a:gd name="connsiteX15-12077" fmla="*/ 101851 w 257082"/>
                  <a:gd name="connsiteY15-12078" fmla="*/ 175446 h 488122"/>
                  <a:gd name="connsiteX16-12079" fmla="*/ 123513 w 257082"/>
                  <a:gd name="connsiteY16-12080" fmla="*/ 199270 h 488122"/>
                  <a:gd name="connsiteX17-12081" fmla="*/ 132040 w 257082"/>
                  <a:gd name="connsiteY17-12082" fmla="*/ 203298 h 488122"/>
                  <a:gd name="connsiteX18-12083" fmla="*/ 132616 w 257082"/>
                  <a:gd name="connsiteY18-12084" fmla="*/ 203298 h 488122"/>
                  <a:gd name="connsiteX19-12085" fmla="*/ 140912 w 257082"/>
                  <a:gd name="connsiteY19-12086" fmla="*/ 200076 h 488122"/>
                  <a:gd name="connsiteX20-12087" fmla="*/ 152434 w 257082"/>
                  <a:gd name="connsiteY20-12088" fmla="*/ 189487 h 488122"/>
                  <a:gd name="connsiteX21-12089" fmla="*/ 142525 w 257082"/>
                  <a:gd name="connsiteY21-12090" fmla="*/ 259348 h 488122"/>
                  <a:gd name="connsiteX22-12091" fmla="*/ 61178 w 257082"/>
                  <a:gd name="connsiteY22-12092" fmla="*/ 259348 h 488122"/>
                  <a:gd name="connsiteX23-12093" fmla="*/ 51384 w 257082"/>
                  <a:gd name="connsiteY23-12094" fmla="*/ 189487 h 488122"/>
                  <a:gd name="connsiteX24-12095" fmla="*/ 62906 w 257082"/>
                  <a:gd name="connsiteY24-12096" fmla="*/ 200076 h 488122"/>
                  <a:gd name="connsiteX25-12097" fmla="*/ 71778 w 257082"/>
                  <a:gd name="connsiteY25-12098" fmla="*/ 203298 h 488122"/>
                  <a:gd name="connsiteX26-12099" fmla="*/ 80305 w 257082"/>
                  <a:gd name="connsiteY26-12100" fmla="*/ 199270 h 488122"/>
                  <a:gd name="connsiteX27-12101" fmla="*/ 101851 w 257082"/>
                  <a:gd name="connsiteY27-12102" fmla="*/ 175446 h 488122"/>
                  <a:gd name="connsiteX28-12103" fmla="*/ 99658 w 257082"/>
                  <a:gd name="connsiteY28-12104" fmla="*/ 17 h 488122"/>
                  <a:gd name="connsiteX29-12105" fmla="*/ 257082 w 257082"/>
                  <a:gd name="connsiteY29-12106" fmla="*/ 154993 h 488122"/>
                  <a:gd name="connsiteX30-12107" fmla="*/ 241639 w 257082"/>
                  <a:gd name="connsiteY30-12108" fmla="*/ 222529 h 488122"/>
                  <a:gd name="connsiteX31-12109" fmla="*/ 197501 w 257082"/>
                  <a:gd name="connsiteY31-12110" fmla="*/ 372903 h 488122"/>
                  <a:gd name="connsiteX32-12111" fmla="*/ 197501 w 257082"/>
                  <a:gd name="connsiteY32-12112" fmla="*/ 376700 h 488122"/>
                  <a:gd name="connsiteX33-12113" fmla="*/ 166385 w 257082"/>
                  <a:gd name="connsiteY33-12114" fmla="*/ 376700 h 488122"/>
                  <a:gd name="connsiteX34-12115" fmla="*/ 166385 w 257082"/>
                  <a:gd name="connsiteY34-12116" fmla="*/ 271657 h 488122"/>
                  <a:gd name="connsiteX35-12117" fmla="*/ 166269 w 257082"/>
                  <a:gd name="connsiteY35-12118" fmla="*/ 267515 h 488122"/>
                  <a:gd name="connsiteX36-12119" fmla="*/ 181597 w 257082"/>
                  <a:gd name="connsiteY36-12120" fmla="*/ 158905 h 488122"/>
                  <a:gd name="connsiteX37-12121" fmla="*/ 178485 w 257082"/>
                  <a:gd name="connsiteY37-12122" fmla="*/ 148895 h 488122"/>
                  <a:gd name="connsiteX38-12123" fmla="*/ 161083 w 257082"/>
                  <a:gd name="connsiteY38-12124" fmla="*/ 148090 h 488122"/>
                  <a:gd name="connsiteX39-12125" fmla="*/ 133425 w 257082"/>
                  <a:gd name="connsiteY39-12126" fmla="*/ 173632 h 488122"/>
                  <a:gd name="connsiteX40-12127" fmla="*/ 110952 w 257082"/>
                  <a:gd name="connsiteY40-12128" fmla="*/ 148895 h 488122"/>
                  <a:gd name="connsiteX41-12129" fmla="*/ 101848 w 257082"/>
                  <a:gd name="connsiteY41-12130" fmla="*/ 144869 h 488122"/>
                  <a:gd name="connsiteX42-12131" fmla="*/ 92743 w 257082"/>
                  <a:gd name="connsiteY42-12132" fmla="*/ 148895 h 488122"/>
                  <a:gd name="connsiteX43-12133" fmla="*/ 70386 w 257082"/>
                  <a:gd name="connsiteY43-12134" fmla="*/ 173632 h 488122"/>
                  <a:gd name="connsiteX44-12135" fmla="*/ 42727 w 257082"/>
                  <a:gd name="connsiteY44-12136" fmla="*/ 148205 h 488122"/>
                  <a:gd name="connsiteX45-12137" fmla="*/ 32586 w 257082"/>
                  <a:gd name="connsiteY45-12138" fmla="*/ 144984 h 488122"/>
                  <a:gd name="connsiteX46-12139" fmla="*/ 22099 w 257082"/>
                  <a:gd name="connsiteY46-12140" fmla="*/ 158905 h 488122"/>
                  <a:gd name="connsiteX47-12141" fmla="*/ 37541 w 257082"/>
                  <a:gd name="connsiteY47-12142" fmla="*/ 267515 h 488122"/>
                  <a:gd name="connsiteX48-12143" fmla="*/ 37426 w 257082"/>
                  <a:gd name="connsiteY48-12144" fmla="*/ 271657 h 488122"/>
                  <a:gd name="connsiteX49-12145" fmla="*/ 37426 w 257082"/>
                  <a:gd name="connsiteY49-12146" fmla="*/ 376700 h 488122"/>
                  <a:gd name="connsiteX50-12147" fmla="*/ 6310 w 257082"/>
                  <a:gd name="connsiteY50-12148" fmla="*/ 376700 h 488122"/>
                  <a:gd name="connsiteX51-12149" fmla="*/ 6310 w 257082"/>
                  <a:gd name="connsiteY51-12150" fmla="*/ 373594 h 488122"/>
                  <a:gd name="connsiteX52-12151" fmla="*/ 99658 w 257082"/>
                  <a:gd name="connsiteY52-12152" fmla="*/ 17 h 488122"/>
                  <a:gd name="connsiteX0-12153" fmla="*/ 78828 w 287772"/>
                  <a:gd name="connsiteY0-12154" fmla="*/ 457144 h 488122"/>
                  <a:gd name="connsiteX1-12155" fmla="*/ 186229 w 287772"/>
                  <a:gd name="connsiteY1-12156" fmla="*/ 457144 h 488122"/>
                  <a:gd name="connsiteX2-12157" fmla="*/ 171133 w 287772"/>
                  <a:gd name="connsiteY2-12158" fmla="*/ 488122 h 488122"/>
                  <a:gd name="connsiteX3-12159" fmla="*/ 94039 w 287772"/>
                  <a:gd name="connsiteY3-12160" fmla="*/ 488122 h 488122"/>
                  <a:gd name="connsiteX4-12161" fmla="*/ 78828 w 287772"/>
                  <a:gd name="connsiteY4-12162" fmla="*/ 457144 h 488122"/>
                  <a:gd name="connsiteX5-12163" fmla="*/ 37053 w 287772"/>
                  <a:gd name="connsiteY5-12164" fmla="*/ 401326 h 488122"/>
                  <a:gd name="connsiteX6-12165" fmla="*/ 228215 w 287772"/>
                  <a:gd name="connsiteY6-12166" fmla="*/ 401326 h 488122"/>
                  <a:gd name="connsiteX7-12167" fmla="*/ 211161 w 287772"/>
                  <a:gd name="connsiteY7-12168" fmla="*/ 432657 h 488122"/>
                  <a:gd name="connsiteX8-12169" fmla="*/ 53991 w 287772"/>
                  <a:gd name="connsiteY8-12170" fmla="*/ 432657 h 488122"/>
                  <a:gd name="connsiteX9-12171" fmla="*/ 37053 w 287772"/>
                  <a:gd name="connsiteY9-12172" fmla="*/ 401326 h 488122"/>
                  <a:gd name="connsiteX10-12173" fmla="*/ 92659 w 287772"/>
                  <a:gd name="connsiteY10-12174" fmla="*/ 283835 h 488122"/>
                  <a:gd name="connsiteX11-12175" fmla="*/ 172398 w 287772"/>
                  <a:gd name="connsiteY11-12176" fmla="*/ 283835 h 488122"/>
                  <a:gd name="connsiteX12-12177" fmla="*/ 172398 w 287772"/>
                  <a:gd name="connsiteY12-12178" fmla="*/ 364491 h 488122"/>
                  <a:gd name="connsiteX13-12179" fmla="*/ 92659 w 287772"/>
                  <a:gd name="connsiteY13-12180" fmla="*/ 364491 h 488122"/>
                  <a:gd name="connsiteX14-12181" fmla="*/ 92659 w 287772"/>
                  <a:gd name="connsiteY14-12182" fmla="*/ 283835 h 488122"/>
                  <a:gd name="connsiteX15-12183" fmla="*/ 132541 w 287772"/>
                  <a:gd name="connsiteY15-12184" fmla="*/ 175446 h 488122"/>
                  <a:gd name="connsiteX16-12185" fmla="*/ 154203 w 287772"/>
                  <a:gd name="connsiteY16-12186" fmla="*/ 199270 h 488122"/>
                  <a:gd name="connsiteX17-12187" fmla="*/ 162730 w 287772"/>
                  <a:gd name="connsiteY17-12188" fmla="*/ 203298 h 488122"/>
                  <a:gd name="connsiteX18-12189" fmla="*/ 163306 w 287772"/>
                  <a:gd name="connsiteY18-12190" fmla="*/ 203298 h 488122"/>
                  <a:gd name="connsiteX19-12191" fmla="*/ 171602 w 287772"/>
                  <a:gd name="connsiteY19-12192" fmla="*/ 200076 h 488122"/>
                  <a:gd name="connsiteX20-12193" fmla="*/ 183124 w 287772"/>
                  <a:gd name="connsiteY20-12194" fmla="*/ 189487 h 488122"/>
                  <a:gd name="connsiteX21-12195" fmla="*/ 173215 w 287772"/>
                  <a:gd name="connsiteY21-12196" fmla="*/ 259348 h 488122"/>
                  <a:gd name="connsiteX22-12197" fmla="*/ 91868 w 287772"/>
                  <a:gd name="connsiteY22-12198" fmla="*/ 259348 h 488122"/>
                  <a:gd name="connsiteX23-12199" fmla="*/ 82074 w 287772"/>
                  <a:gd name="connsiteY23-12200" fmla="*/ 189487 h 488122"/>
                  <a:gd name="connsiteX24-12201" fmla="*/ 93596 w 287772"/>
                  <a:gd name="connsiteY24-12202" fmla="*/ 200076 h 488122"/>
                  <a:gd name="connsiteX25-12203" fmla="*/ 102468 w 287772"/>
                  <a:gd name="connsiteY25-12204" fmla="*/ 203298 h 488122"/>
                  <a:gd name="connsiteX26-12205" fmla="*/ 110995 w 287772"/>
                  <a:gd name="connsiteY26-12206" fmla="*/ 199270 h 488122"/>
                  <a:gd name="connsiteX27-12207" fmla="*/ 132541 w 287772"/>
                  <a:gd name="connsiteY27-12208" fmla="*/ 175446 h 488122"/>
                  <a:gd name="connsiteX28-12209" fmla="*/ 130348 w 287772"/>
                  <a:gd name="connsiteY28-12210" fmla="*/ 17 h 488122"/>
                  <a:gd name="connsiteX29-12211" fmla="*/ 287772 w 287772"/>
                  <a:gd name="connsiteY29-12212" fmla="*/ 154993 h 488122"/>
                  <a:gd name="connsiteX30-12213" fmla="*/ 272329 w 287772"/>
                  <a:gd name="connsiteY30-12214" fmla="*/ 222529 h 488122"/>
                  <a:gd name="connsiteX31-12215" fmla="*/ 228191 w 287772"/>
                  <a:gd name="connsiteY31-12216" fmla="*/ 372903 h 488122"/>
                  <a:gd name="connsiteX32-12217" fmla="*/ 228191 w 287772"/>
                  <a:gd name="connsiteY32-12218" fmla="*/ 376700 h 488122"/>
                  <a:gd name="connsiteX33-12219" fmla="*/ 197075 w 287772"/>
                  <a:gd name="connsiteY33-12220" fmla="*/ 376700 h 488122"/>
                  <a:gd name="connsiteX34-12221" fmla="*/ 197075 w 287772"/>
                  <a:gd name="connsiteY34-12222" fmla="*/ 271657 h 488122"/>
                  <a:gd name="connsiteX35-12223" fmla="*/ 196959 w 287772"/>
                  <a:gd name="connsiteY35-12224" fmla="*/ 267515 h 488122"/>
                  <a:gd name="connsiteX36-12225" fmla="*/ 212287 w 287772"/>
                  <a:gd name="connsiteY36-12226" fmla="*/ 158905 h 488122"/>
                  <a:gd name="connsiteX37-12227" fmla="*/ 209175 w 287772"/>
                  <a:gd name="connsiteY37-12228" fmla="*/ 148895 h 488122"/>
                  <a:gd name="connsiteX38-12229" fmla="*/ 191773 w 287772"/>
                  <a:gd name="connsiteY38-12230" fmla="*/ 148090 h 488122"/>
                  <a:gd name="connsiteX39-12231" fmla="*/ 164115 w 287772"/>
                  <a:gd name="connsiteY39-12232" fmla="*/ 173632 h 488122"/>
                  <a:gd name="connsiteX40-12233" fmla="*/ 141642 w 287772"/>
                  <a:gd name="connsiteY40-12234" fmla="*/ 148895 h 488122"/>
                  <a:gd name="connsiteX41-12235" fmla="*/ 132538 w 287772"/>
                  <a:gd name="connsiteY41-12236" fmla="*/ 144869 h 488122"/>
                  <a:gd name="connsiteX42-12237" fmla="*/ 123433 w 287772"/>
                  <a:gd name="connsiteY42-12238" fmla="*/ 148895 h 488122"/>
                  <a:gd name="connsiteX43-12239" fmla="*/ 101076 w 287772"/>
                  <a:gd name="connsiteY43-12240" fmla="*/ 173632 h 488122"/>
                  <a:gd name="connsiteX44-12241" fmla="*/ 73417 w 287772"/>
                  <a:gd name="connsiteY44-12242" fmla="*/ 148205 h 488122"/>
                  <a:gd name="connsiteX45-12243" fmla="*/ 63276 w 287772"/>
                  <a:gd name="connsiteY45-12244" fmla="*/ 144984 h 488122"/>
                  <a:gd name="connsiteX46-12245" fmla="*/ 52789 w 287772"/>
                  <a:gd name="connsiteY46-12246" fmla="*/ 158905 h 488122"/>
                  <a:gd name="connsiteX47-12247" fmla="*/ 68231 w 287772"/>
                  <a:gd name="connsiteY47-12248" fmla="*/ 267515 h 488122"/>
                  <a:gd name="connsiteX48-12249" fmla="*/ 68116 w 287772"/>
                  <a:gd name="connsiteY48-12250" fmla="*/ 271657 h 488122"/>
                  <a:gd name="connsiteX49-12251" fmla="*/ 68116 w 287772"/>
                  <a:gd name="connsiteY49-12252" fmla="*/ 376700 h 488122"/>
                  <a:gd name="connsiteX50-12253" fmla="*/ 37000 w 287772"/>
                  <a:gd name="connsiteY50-12254" fmla="*/ 376700 h 488122"/>
                  <a:gd name="connsiteX51-12255" fmla="*/ 4835 w 287772"/>
                  <a:gd name="connsiteY51-12256" fmla="*/ 329849 h 488122"/>
                  <a:gd name="connsiteX52-12257" fmla="*/ 130348 w 287772"/>
                  <a:gd name="connsiteY52-12258" fmla="*/ 17 h 488122"/>
                  <a:gd name="connsiteX0-12259" fmla="*/ 90029 w 298973"/>
                  <a:gd name="connsiteY0-12260" fmla="*/ 457144 h 488122"/>
                  <a:gd name="connsiteX1-12261" fmla="*/ 197430 w 298973"/>
                  <a:gd name="connsiteY1-12262" fmla="*/ 457144 h 488122"/>
                  <a:gd name="connsiteX2-12263" fmla="*/ 182334 w 298973"/>
                  <a:gd name="connsiteY2-12264" fmla="*/ 488122 h 488122"/>
                  <a:gd name="connsiteX3-12265" fmla="*/ 105240 w 298973"/>
                  <a:gd name="connsiteY3-12266" fmla="*/ 488122 h 488122"/>
                  <a:gd name="connsiteX4-12267" fmla="*/ 90029 w 298973"/>
                  <a:gd name="connsiteY4-12268" fmla="*/ 457144 h 488122"/>
                  <a:gd name="connsiteX5-12269" fmla="*/ 48254 w 298973"/>
                  <a:gd name="connsiteY5-12270" fmla="*/ 401326 h 488122"/>
                  <a:gd name="connsiteX6-12271" fmla="*/ 239416 w 298973"/>
                  <a:gd name="connsiteY6-12272" fmla="*/ 401326 h 488122"/>
                  <a:gd name="connsiteX7-12273" fmla="*/ 222362 w 298973"/>
                  <a:gd name="connsiteY7-12274" fmla="*/ 432657 h 488122"/>
                  <a:gd name="connsiteX8-12275" fmla="*/ 65192 w 298973"/>
                  <a:gd name="connsiteY8-12276" fmla="*/ 432657 h 488122"/>
                  <a:gd name="connsiteX9-12277" fmla="*/ 48254 w 298973"/>
                  <a:gd name="connsiteY9-12278" fmla="*/ 401326 h 488122"/>
                  <a:gd name="connsiteX10-12279" fmla="*/ 103860 w 298973"/>
                  <a:gd name="connsiteY10-12280" fmla="*/ 283835 h 488122"/>
                  <a:gd name="connsiteX11-12281" fmla="*/ 183599 w 298973"/>
                  <a:gd name="connsiteY11-12282" fmla="*/ 283835 h 488122"/>
                  <a:gd name="connsiteX12-12283" fmla="*/ 183599 w 298973"/>
                  <a:gd name="connsiteY12-12284" fmla="*/ 364491 h 488122"/>
                  <a:gd name="connsiteX13-12285" fmla="*/ 103860 w 298973"/>
                  <a:gd name="connsiteY13-12286" fmla="*/ 364491 h 488122"/>
                  <a:gd name="connsiteX14-12287" fmla="*/ 103860 w 298973"/>
                  <a:gd name="connsiteY14-12288" fmla="*/ 283835 h 488122"/>
                  <a:gd name="connsiteX15-12289" fmla="*/ 143742 w 298973"/>
                  <a:gd name="connsiteY15-12290" fmla="*/ 175446 h 488122"/>
                  <a:gd name="connsiteX16-12291" fmla="*/ 165404 w 298973"/>
                  <a:gd name="connsiteY16-12292" fmla="*/ 199270 h 488122"/>
                  <a:gd name="connsiteX17-12293" fmla="*/ 173931 w 298973"/>
                  <a:gd name="connsiteY17-12294" fmla="*/ 203298 h 488122"/>
                  <a:gd name="connsiteX18-12295" fmla="*/ 174507 w 298973"/>
                  <a:gd name="connsiteY18-12296" fmla="*/ 203298 h 488122"/>
                  <a:gd name="connsiteX19-12297" fmla="*/ 182803 w 298973"/>
                  <a:gd name="connsiteY19-12298" fmla="*/ 200076 h 488122"/>
                  <a:gd name="connsiteX20-12299" fmla="*/ 194325 w 298973"/>
                  <a:gd name="connsiteY20-12300" fmla="*/ 189487 h 488122"/>
                  <a:gd name="connsiteX21-12301" fmla="*/ 184416 w 298973"/>
                  <a:gd name="connsiteY21-12302" fmla="*/ 259348 h 488122"/>
                  <a:gd name="connsiteX22-12303" fmla="*/ 103069 w 298973"/>
                  <a:gd name="connsiteY22-12304" fmla="*/ 259348 h 488122"/>
                  <a:gd name="connsiteX23-12305" fmla="*/ 93275 w 298973"/>
                  <a:gd name="connsiteY23-12306" fmla="*/ 189487 h 488122"/>
                  <a:gd name="connsiteX24-12307" fmla="*/ 104797 w 298973"/>
                  <a:gd name="connsiteY24-12308" fmla="*/ 200076 h 488122"/>
                  <a:gd name="connsiteX25-12309" fmla="*/ 113669 w 298973"/>
                  <a:gd name="connsiteY25-12310" fmla="*/ 203298 h 488122"/>
                  <a:gd name="connsiteX26-12311" fmla="*/ 122196 w 298973"/>
                  <a:gd name="connsiteY26-12312" fmla="*/ 199270 h 488122"/>
                  <a:gd name="connsiteX27-12313" fmla="*/ 143742 w 298973"/>
                  <a:gd name="connsiteY27-12314" fmla="*/ 175446 h 488122"/>
                  <a:gd name="connsiteX28-12315" fmla="*/ 141549 w 298973"/>
                  <a:gd name="connsiteY28-12316" fmla="*/ 17 h 488122"/>
                  <a:gd name="connsiteX29-12317" fmla="*/ 298973 w 298973"/>
                  <a:gd name="connsiteY29-12318" fmla="*/ 154993 h 488122"/>
                  <a:gd name="connsiteX30-12319" fmla="*/ 283530 w 298973"/>
                  <a:gd name="connsiteY30-12320" fmla="*/ 222529 h 488122"/>
                  <a:gd name="connsiteX31-12321" fmla="*/ 239392 w 298973"/>
                  <a:gd name="connsiteY31-12322" fmla="*/ 372903 h 488122"/>
                  <a:gd name="connsiteX32-12323" fmla="*/ 239392 w 298973"/>
                  <a:gd name="connsiteY32-12324" fmla="*/ 376700 h 488122"/>
                  <a:gd name="connsiteX33-12325" fmla="*/ 208276 w 298973"/>
                  <a:gd name="connsiteY33-12326" fmla="*/ 376700 h 488122"/>
                  <a:gd name="connsiteX34-12327" fmla="*/ 208276 w 298973"/>
                  <a:gd name="connsiteY34-12328" fmla="*/ 271657 h 488122"/>
                  <a:gd name="connsiteX35-12329" fmla="*/ 208160 w 298973"/>
                  <a:gd name="connsiteY35-12330" fmla="*/ 267515 h 488122"/>
                  <a:gd name="connsiteX36-12331" fmla="*/ 223488 w 298973"/>
                  <a:gd name="connsiteY36-12332" fmla="*/ 158905 h 488122"/>
                  <a:gd name="connsiteX37-12333" fmla="*/ 220376 w 298973"/>
                  <a:gd name="connsiteY37-12334" fmla="*/ 148895 h 488122"/>
                  <a:gd name="connsiteX38-12335" fmla="*/ 202974 w 298973"/>
                  <a:gd name="connsiteY38-12336" fmla="*/ 148090 h 488122"/>
                  <a:gd name="connsiteX39-12337" fmla="*/ 175316 w 298973"/>
                  <a:gd name="connsiteY39-12338" fmla="*/ 173632 h 488122"/>
                  <a:gd name="connsiteX40-12339" fmla="*/ 152843 w 298973"/>
                  <a:gd name="connsiteY40-12340" fmla="*/ 148895 h 488122"/>
                  <a:gd name="connsiteX41-12341" fmla="*/ 143739 w 298973"/>
                  <a:gd name="connsiteY41-12342" fmla="*/ 144869 h 488122"/>
                  <a:gd name="connsiteX42-12343" fmla="*/ 134634 w 298973"/>
                  <a:gd name="connsiteY42-12344" fmla="*/ 148895 h 488122"/>
                  <a:gd name="connsiteX43-12345" fmla="*/ 112277 w 298973"/>
                  <a:gd name="connsiteY43-12346" fmla="*/ 173632 h 488122"/>
                  <a:gd name="connsiteX44-12347" fmla="*/ 84618 w 298973"/>
                  <a:gd name="connsiteY44-12348" fmla="*/ 148205 h 488122"/>
                  <a:gd name="connsiteX45-12349" fmla="*/ 74477 w 298973"/>
                  <a:gd name="connsiteY45-12350" fmla="*/ 144984 h 488122"/>
                  <a:gd name="connsiteX46-12351" fmla="*/ 63990 w 298973"/>
                  <a:gd name="connsiteY46-12352" fmla="*/ 158905 h 488122"/>
                  <a:gd name="connsiteX47-12353" fmla="*/ 79432 w 298973"/>
                  <a:gd name="connsiteY47-12354" fmla="*/ 267515 h 488122"/>
                  <a:gd name="connsiteX48-12355" fmla="*/ 79317 w 298973"/>
                  <a:gd name="connsiteY48-12356" fmla="*/ 271657 h 488122"/>
                  <a:gd name="connsiteX49-12357" fmla="*/ 79317 w 298973"/>
                  <a:gd name="connsiteY49-12358" fmla="*/ 376700 h 488122"/>
                  <a:gd name="connsiteX50-12359" fmla="*/ 48201 w 298973"/>
                  <a:gd name="connsiteY50-12360" fmla="*/ 376700 h 488122"/>
                  <a:gd name="connsiteX51-12361" fmla="*/ 4457 w 298973"/>
                  <a:gd name="connsiteY51-12362" fmla="*/ 365874 h 488122"/>
                  <a:gd name="connsiteX52-12363" fmla="*/ 141549 w 298973"/>
                  <a:gd name="connsiteY52-12364" fmla="*/ 17 h 488122"/>
                  <a:gd name="connsiteX0-12365" fmla="*/ 90029 w 298973"/>
                  <a:gd name="connsiteY0-12366" fmla="*/ 457144 h 488122"/>
                  <a:gd name="connsiteX1-12367" fmla="*/ 197430 w 298973"/>
                  <a:gd name="connsiteY1-12368" fmla="*/ 457144 h 488122"/>
                  <a:gd name="connsiteX2-12369" fmla="*/ 182334 w 298973"/>
                  <a:gd name="connsiteY2-12370" fmla="*/ 488122 h 488122"/>
                  <a:gd name="connsiteX3-12371" fmla="*/ 105240 w 298973"/>
                  <a:gd name="connsiteY3-12372" fmla="*/ 488122 h 488122"/>
                  <a:gd name="connsiteX4-12373" fmla="*/ 90029 w 298973"/>
                  <a:gd name="connsiteY4-12374" fmla="*/ 457144 h 488122"/>
                  <a:gd name="connsiteX5-12375" fmla="*/ 48254 w 298973"/>
                  <a:gd name="connsiteY5-12376" fmla="*/ 401326 h 488122"/>
                  <a:gd name="connsiteX6-12377" fmla="*/ 239416 w 298973"/>
                  <a:gd name="connsiteY6-12378" fmla="*/ 401326 h 488122"/>
                  <a:gd name="connsiteX7-12379" fmla="*/ 222362 w 298973"/>
                  <a:gd name="connsiteY7-12380" fmla="*/ 432657 h 488122"/>
                  <a:gd name="connsiteX8-12381" fmla="*/ 65192 w 298973"/>
                  <a:gd name="connsiteY8-12382" fmla="*/ 432657 h 488122"/>
                  <a:gd name="connsiteX9-12383" fmla="*/ 48254 w 298973"/>
                  <a:gd name="connsiteY9-12384" fmla="*/ 401326 h 488122"/>
                  <a:gd name="connsiteX10-12385" fmla="*/ 103860 w 298973"/>
                  <a:gd name="connsiteY10-12386" fmla="*/ 283835 h 488122"/>
                  <a:gd name="connsiteX11-12387" fmla="*/ 183599 w 298973"/>
                  <a:gd name="connsiteY11-12388" fmla="*/ 283835 h 488122"/>
                  <a:gd name="connsiteX12-12389" fmla="*/ 183599 w 298973"/>
                  <a:gd name="connsiteY12-12390" fmla="*/ 364491 h 488122"/>
                  <a:gd name="connsiteX13-12391" fmla="*/ 103860 w 298973"/>
                  <a:gd name="connsiteY13-12392" fmla="*/ 364491 h 488122"/>
                  <a:gd name="connsiteX14-12393" fmla="*/ 103860 w 298973"/>
                  <a:gd name="connsiteY14-12394" fmla="*/ 283835 h 488122"/>
                  <a:gd name="connsiteX15-12395" fmla="*/ 143742 w 298973"/>
                  <a:gd name="connsiteY15-12396" fmla="*/ 175446 h 488122"/>
                  <a:gd name="connsiteX16-12397" fmla="*/ 165404 w 298973"/>
                  <a:gd name="connsiteY16-12398" fmla="*/ 199270 h 488122"/>
                  <a:gd name="connsiteX17-12399" fmla="*/ 173931 w 298973"/>
                  <a:gd name="connsiteY17-12400" fmla="*/ 203298 h 488122"/>
                  <a:gd name="connsiteX18-12401" fmla="*/ 174507 w 298973"/>
                  <a:gd name="connsiteY18-12402" fmla="*/ 203298 h 488122"/>
                  <a:gd name="connsiteX19-12403" fmla="*/ 182803 w 298973"/>
                  <a:gd name="connsiteY19-12404" fmla="*/ 200076 h 488122"/>
                  <a:gd name="connsiteX20-12405" fmla="*/ 194325 w 298973"/>
                  <a:gd name="connsiteY20-12406" fmla="*/ 189487 h 488122"/>
                  <a:gd name="connsiteX21-12407" fmla="*/ 184416 w 298973"/>
                  <a:gd name="connsiteY21-12408" fmla="*/ 259348 h 488122"/>
                  <a:gd name="connsiteX22-12409" fmla="*/ 103069 w 298973"/>
                  <a:gd name="connsiteY22-12410" fmla="*/ 259348 h 488122"/>
                  <a:gd name="connsiteX23-12411" fmla="*/ 93275 w 298973"/>
                  <a:gd name="connsiteY23-12412" fmla="*/ 189487 h 488122"/>
                  <a:gd name="connsiteX24-12413" fmla="*/ 104797 w 298973"/>
                  <a:gd name="connsiteY24-12414" fmla="*/ 200076 h 488122"/>
                  <a:gd name="connsiteX25-12415" fmla="*/ 113669 w 298973"/>
                  <a:gd name="connsiteY25-12416" fmla="*/ 203298 h 488122"/>
                  <a:gd name="connsiteX26-12417" fmla="*/ 122196 w 298973"/>
                  <a:gd name="connsiteY26-12418" fmla="*/ 199270 h 488122"/>
                  <a:gd name="connsiteX27-12419" fmla="*/ 143742 w 298973"/>
                  <a:gd name="connsiteY27-12420" fmla="*/ 175446 h 488122"/>
                  <a:gd name="connsiteX28-12421" fmla="*/ 141549 w 298973"/>
                  <a:gd name="connsiteY28-12422" fmla="*/ 17 h 488122"/>
                  <a:gd name="connsiteX29-12423" fmla="*/ 298973 w 298973"/>
                  <a:gd name="connsiteY29-12424" fmla="*/ 154993 h 488122"/>
                  <a:gd name="connsiteX30-12425" fmla="*/ 283530 w 298973"/>
                  <a:gd name="connsiteY30-12426" fmla="*/ 222529 h 488122"/>
                  <a:gd name="connsiteX31-12427" fmla="*/ 239392 w 298973"/>
                  <a:gd name="connsiteY31-12428" fmla="*/ 372903 h 488122"/>
                  <a:gd name="connsiteX32-12429" fmla="*/ 239392 w 298973"/>
                  <a:gd name="connsiteY32-12430" fmla="*/ 376700 h 488122"/>
                  <a:gd name="connsiteX33-12431" fmla="*/ 208276 w 298973"/>
                  <a:gd name="connsiteY33-12432" fmla="*/ 376700 h 488122"/>
                  <a:gd name="connsiteX34-12433" fmla="*/ 208276 w 298973"/>
                  <a:gd name="connsiteY34-12434" fmla="*/ 271657 h 488122"/>
                  <a:gd name="connsiteX35-12435" fmla="*/ 208160 w 298973"/>
                  <a:gd name="connsiteY35-12436" fmla="*/ 267515 h 488122"/>
                  <a:gd name="connsiteX36-12437" fmla="*/ 223488 w 298973"/>
                  <a:gd name="connsiteY36-12438" fmla="*/ 158905 h 488122"/>
                  <a:gd name="connsiteX37-12439" fmla="*/ 220376 w 298973"/>
                  <a:gd name="connsiteY37-12440" fmla="*/ 148895 h 488122"/>
                  <a:gd name="connsiteX38-12441" fmla="*/ 202974 w 298973"/>
                  <a:gd name="connsiteY38-12442" fmla="*/ 148090 h 488122"/>
                  <a:gd name="connsiteX39-12443" fmla="*/ 175316 w 298973"/>
                  <a:gd name="connsiteY39-12444" fmla="*/ 173632 h 488122"/>
                  <a:gd name="connsiteX40-12445" fmla="*/ 152843 w 298973"/>
                  <a:gd name="connsiteY40-12446" fmla="*/ 148895 h 488122"/>
                  <a:gd name="connsiteX41-12447" fmla="*/ 143739 w 298973"/>
                  <a:gd name="connsiteY41-12448" fmla="*/ 144869 h 488122"/>
                  <a:gd name="connsiteX42-12449" fmla="*/ 134634 w 298973"/>
                  <a:gd name="connsiteY42-12450" fmla="*/ 148895 h 488122"/>
                  <a:gd name="connsiteX43-12451" fmla="*/ 112277 w 298973"/>
                  <a:gd name="connsiteY43-12452" fmla="*/ 173632 h 488122"/>
                  <a:gd name="connsiteX44-12453" fmla="*/ 84618 w 298973"/>
                  <a:gd name="connsiteY44-12454" fmla="*/ 148205 h 488122"/>
                  <a:gd name="connsiteX45-12455" fmla="*/ 74477 w 298973"/>
                  <a:gd name="connsiteY45-12456" fmla="*/ 144984 h 488122"/>
                  <a:gd name="connsiteX46-12457" fmla="*/ 63990 w 298973"/>
                  <a:gd name="connsiteY46-12458" fmla="*/ 158905 h 488122"/>
                  <a:gd name="connsiteX47-12459" fmla="*/ 79432 w 298973"/>
                  <a:gd name="connsiteY47-12460" fmla="*/ 267515 h 488122"/>
                  <a:gd name="connsiteX48-12461" fmla="*/ 79317 w 298973"/>
                  <a:gd name="connsiteY48-12462" fmla="*/ 271657 h 488122"/>
                  <a:gd name="connsiteX49-12463" fmla="*/ 79317 w 298973"/>
                  <a:gd name="connsiteY49-12464" fmla="*/ 376700 h 488122"/>
                  <a:gd name="connsiteX50-12465" fmla="*/ 4457 w 298973"/>
                  <a:gd name="connsiteY50-12466" fmla="*/ 365874 h 488122"/>
                  <a:gd name="connsiteX51-12467" fmla="*/ 141549 w 298973"/>
                  <a:gd name="connsiteY51-12468" fmla="*/ 17 h 488122"/>
                  <a:gd name="connsiteX0-12469" fmla="*/ 41775 w 250719"/>
                  <a:gd name="connsiteY0-12470" fmla="*/ 457144 h 488122"/>
                  <a:gd name="connsiteX1-12471" fmla="*/ 149176 w 250719"/>
                  <a:gd name="connsiteY1-12472" fmla="*/ 457144 h 488122"/>
                  <a:gd name="connsiteX2-12473" fmla="*/ 134080 w 250719"/>
                  <a:gd name="connsiteY2-12474" fmla="*/ 488122 h 488122"/>
                  <a:gd name="connsiteX3-12475" fmla="*/ 56986 w 250719"/>
                  <a:gd name="connsiteY3-12476" fmla="*/ 488122 h 488122"/>
                  <a:gd name="connsiteX4-12477" fmla="*/ 41775 w 250719"/>
                  <a:gd name="connsiteY4-12478" fmla="*/ 457144 h 488122"/>
                  <a:gd name="connsiteX5-12479" fmla="*/ 0 w 250719"/>
                  <a:gd name="connsiteY5-12480" fmla="*/ 401326 h 488122"/>
                  <a:gd name="connsiteX6-12481" fmla="*/ 191162 w 250719"/>
                  <a:gd name="connsiteY6-12482" fmla="*/ 401326 h 488122"/>
                  <a:gd name="connsiteX7-12483" fmla="*/ 174108 w 250719"/>
                  <a:gd name="connsiteY7-12484" fmla="*/ 432657 h 488122"/>
                  <a:gd name="connsiteX8-12485" fmla="*/ 16938 w 250719"/>
                  <a:gd name="connsiteY8-12486" fmla="*/ 432657 h 488122"/>
                  <a:gd name="connsiteX9-12487" fmla="*/ 0 w 250719"/>
                  <a:gd name="connsiteY9-12488" fmla="*/ 401326 h 488122"/>
                  <a:gd name="connsiteX10-12489" fmla="*/ 55606 w 250719"/>
                  <a:gd name="connsiteY10-12490" fmla="*/ 283835 h 488122"/>
                  <a:gd name="connsiteX11-12491" fmla="*/ 135345 w 250719"/>
                  <a:gd name="connsiteY11-12492" fmla="*/ 283835 h 488122"/>
                  <a:gd name="connsiteX12-12493" fmla="*/ 135345 w 250719"/>
                  <a:gd name="connsiteY12-12494" fmla="*/ 364491 h 488122"/>
                  <a:gd name="connsiteX13-12495" fmla="*/ 55606 w 250719"/>
                  <a:gd name="connsiteY13-12496" fmla="*/ 364491 h 488122"/>
                  <a:gd name="connsiteX14-12497" fmla="*/ 55606 w 250719"/>
                  <a:gd name="connsiteY14-12498" fmla="*/ 283835 h 488122"/>
                  <a:gd name="connsiteX15-12499" fmla="*/ 95488 w 250719"/>
                  <a:gd name="connsiteY15-12500" fmla="*/ 175446 h 488122"/>
                  <a:gd name="connsiteX16-12501" fmla="*/ 117150 w 250719"/>
                  <a:gd name="connsiteY16-12502" fmla="*/ 199270 h 488122"/>
                  <a:gd name="connsiteX17-12503" fmla="*/ 125677 w 250719"/>
                  <a:gd name="connsiteY17-12504" fmla="*/ 203298 h 488122"/>
                  <a:gd name="connsiteX18-12505" fmla="*/ 126253 w 250719"/>
                  <a:gd name="connsiteY18-12506" fmla="*/ 203298 h 488122"/>
                  <a:gd name="connsiteX19-12507" fmla="*/ 134549 w 250719"/>
                  <a:gd name="connsiteY19-12508" fmla="*/ 200076 h 488122"/>
                  <a:gd name="connsiteX20-12509" fmla="*/ 146071 w 250719"/>
                  <a:gd name="connsiteY20-12510" fmla="*/ 189487 h 488122"/>
                  <a:gd name="connsiteX21-12511" fmla="*/ 136162 w 250719"/>
                  <a:gd name="connsiteY21-12512" fmla="*/ 259348 h 488122"/>
                  <a:gd name="connsiteX22-12513" fmla="*/ 54815 w 250719"/>
                  <a:gd name="connsiteY22-12514" fmla="*/ 259348 h 488122"/>
                  <a:gd name="connsiteX23-12515" fmla="*/ 45021 w 250719"/>
                  <a:gd name="connsiteY23-12516" fmla="*/ 189487 h 488122"/>
                  <a:gd name="connsiteX24-12517" fmla="*/ 56543 w 250719"/>
                  <a:gd name="connsiteY24-12518" fmla="*/ 200076 h 488122"/>
                  <a:gd name="connsiteX25-12519" fmla="*/ 65415 w 250719"/>
                  <a:gd name="connsiteY25-12520" fmla="*/ 203298 h 488122"/>
                  <a:gd name="connsiteX26-12521" fmla="*/ 73942 w 250719"/>
                  <a:gd name="connsiteY26-12522" fmla="*/ 199270 h 488122"/>
                  <a:gd name="connsiteX27-12523" fmla="*/ 95488 w 250719"/>
                  <a:gd name="connsiteY27-12524" fmla="*/ 175446 h 488122"/>
                  <a:gd name="connsiteX28-12525" fmla="*/ 93295 w 250719"/>
                  <a:gd name="connsiteY28-12526" fmla="*/ 17 h 488122"/>
                  <a:gd name="connsiteX29-12527" fmla="*/ 250719 w 250719"/>
                  <a:gd name="connsiteY29-12528" fmla="*/ 154993 h 488122"/>
                  <a:gd name="connsiteX30-12529" fmla="*/ 235276 w 250719"/>
                  <a:gd name="connsiteY30-12530" fmla="*/ 222529 h 488122"/>
                  <a:gd name="connsiteX31-12531" fmla="*/ 191138 w 250719"/>
                  <a:gd name="connsiteY31-12532" fmla="*/ 372903 h 488122"/>
                  <a:gd name="connsiteX32-12533" fmla="*/ 191138 w 250719"/>
                  <a:gd name="connsiteY32-12534" fmla="*/ 376700 h 488122"/>
                  <a:gd name="connsiteX33-12535" fmla="*/ 160022 w 250719"/>
                  <a:gd name="connsiteY33-12536" fmla="*/ 376700 h 488122"/>
                  <a:gd name="connsiteX34-12537" fmla="*/ 160022 w 250719"/>
                  <a:gd name="connsiteY34-12538" fmla="*/ 271657 h 488122"/>
                  <a:gd name="connsiteX35-12539" fmla="*/ 159906 w 250719"/>
                  <a:gd name="connsiteY35-12540" fmla="*/ 267515 h 488122"/>
                  <a:gd name="connsiteX36-12541" fmla="*/ 175234 w 250719"/>
                  <a:gd name="connsiteY36-12542" fmla="*/ 158905 h 488122"/>
                  <a:gd name="connsiteX37-12543" fmla="*/ 172122 w 250719"/>
                  <a:gd name="connsiteY37-12544" fmla="*/ 148895 h 488122"/>
                  <a:gd name="connsiteX38-12545" fmla="*/ 154720 w 250719"/>
                  <a:gd name="connsiteY38-12546" fmla="*/ 148090 h 488122"/>
                  <a:gd name="connsiteX39-12547" fmla="*/ 127062 w 250719"/>
                  <a:gd name="connsiteY39-12548" fmla="*/ 173632 h 488122"/>
                  <a:gd name="connsiteX40-12549" fmla="*/ 104589 w 250719"/>
                  <a:gd name="connsiteY40-12550" fmla="*/ 148895 h 488122"/>
                  <a:gd name="connsiteX41-12551" fmla="*/ 95485 w 250719"/>
                  <a:gd name="connsiteY41-12552" fmla="*/ 144869 h 488122"/>
                  <a:gd name="connsiteX42-12553" fmla="*/ 86380 w 250719"/>
                  <a:gd name="connsiteY42-12554" fmla="*/ 148895 h 488122"/>
                  <a:gd name="connsiteX43-12555" fmla="*/ 64023 w 250719"/>
                  <a:gd name="connsiteY43-12556" fmla="*/ 173632 h 488122"/>
                  <a:gd name="connsiteX44-12557" fmla="*/ 36364 w 250719"/>
                  <a:gd name="connsiteY44-12558" fmla="*/ 148205 h 488122"/>
                  <a:gd name="connsiteX45-12559" fmla="*/ 26223 w 250719"/>
                  <a:gd name="connsiteY45-12560" fmla="*/ 144984 h 488122"/>
                  <a:gd name="connsiteX46-12561" fmla="*/ 15736 w 250719"/>
                  <a:gd name="connsiteY46-12562" fmla="*/ 158905 h 488122"/>
                  <a:gd name="connsiteX47-12563" fmla="*/ 31178 w 250719"/>
                  <a:gd name="connsiteY47-12564" fmla="*/ 267515 h 488122"/>
                  <a:gd name="connsiteX48-12565" fmla="*/ 31063 w 250719"/>
                  <a:gd name="connsiteY48-12566" fmla="*/ 271657 h 488122"/>
                  <a:gd name="connsiteX49-12567" fmla="*/ 31063 w 250719"/>
                  <a:gd name="connsiteY49-12568" fmla="*/ 376700 h 488122"/>
                  <a:gd name="connsiteX50-12569" fmla="*/ 93295 w 250719"/>
                  <a:gd name="connsiteY50-12570" fmla="*/ 17 h 488122"/>
                  <a:gd name="connsiteX0-12571" fmla="*/ 41775 w 250719"/>
                  <a:gd name="connsiteY0-12572" fmla="*/ 457144 h 488122"/>
                  <a:gd name="connsiteX1-12573" fmla="*/ 149176 w 250719"/>
                  <a:gd name="connsiteY1-12574" fmla="*/ 457144 h 488122"/>
                  <a:gd name="connsiteX2-12575" fmla="*/ 134080 w 250719"/>
                  <a:gd name="connsiteY2-12576" fmla="*/ 488122 h 488122"/>
                  <a:gd name="connsiteX3-12577" fmla="*/ 56986 w 250719"/>
                  <a:gd name="connsiteY3-12578" fmla="*/ 488122 h 488122"/>
                  <a:gd name="connsiteX4-12579" fmla="*/ 41775 w 250719"/>
                  <a:gd name="connsiteY4-12580" fmla="*/ 457144 h 488122"/>
                  <a:gd name="connsiteX5-12581" fmla="*/ 0 w 250719"/>
                  <a:gd name="connsiteY5-12582" fmla="*/ 401326 h 488122"/>
                  <a:gd name="connsiteX6-12583" fmla="*/ 191162 w 250719"/>
                  <a:gd name="connsiteY6-12584" fmla="*/ 401326 h 488122"/>
                  <a:gd name="connsiteX7-12585" fmla="*/ 174108 w 250719"/>
                  <a:gd name="connsiteY7-12586" fmla="*/ 432657 h 488122"/>
                  <a:gd name="connsiteX8-12587" fmla="*/ 16938 w 250719"/>
                  <a:gd name="connsiteY8-12588" fmla="*/ 432657 h 488122"/>
                  <a:gd name="connsiteX9-12589" fmla="*/ 0 w 250719"/>
                  <a:gd name="connsiteY9-12590" fmla="*/ 401326 h 488122"/>
                  <a:gd name="connsiteX10-12591" fmla="*/ 55606 w 250719"/>
                  <a:gd name="connsiteY10-12592" fmla="*/ 283835 h 488122"/>
                  <a:gd name="connsiteX11-12593" fmla="*/ 135345 w 250719"/>
                  <a:gd name="connsiteY11-12594" fmla="*/ 283835 h 488122"/>
                  <a:gd name="connsiteX12-12595" fmla="*/ 135345 w 250719"/>
                  <a:gd name="connsiteY12-12596" fmla="*/ 364491 h 488122"/>
                  <a:gd name="connsiteX13-12597" fmla="*/ 55606 w 250719"/>
                  <a:gd name="connsiteY13-12598" fmla="*/ 364491 h 488122"/>
                  <a:gd name="connsiteX14-12599" fmla="*/ 55606 w 250719"/>
                  <a:gd name="connsiteY14-12600" fmla="*/ 283835 h 488122"/>
                  <a:gd name="connsiteX15-12601" fmla="*/ 95488 w 250719"/>
                  <a:gd name="connsiteY15-12602" fmla="*/ 175446 h 488122"/>
                  <a:gd name="connsiteX16-12603" fmla="*/ 117150 w 250719"/>
                  <a:gd name="connsiteY16-12604" fmla="*/ 199270 h 488122"/>
                  <a:gd name="connsiteX17-12605" fmla="*/ 125677 w 250719"/>
                  <a:gd name="connsiteY17-12606" fmla="*/ 203298 h 488122"/>
                  <a:gd name="connsiteX18-12607" fmla="*/ 126253 w 250719"/>
                  <a:gd name="connsiteY18-12608" fmla="*/ 203298 h 488122"/>
                  <a:gd name="connsiteX19-12609" fmla="*/ 134549 w 250719"/>
                  <a:gd name="connsiteY19-12610" fmla="*/ 200076 h 488122"/>
                  <a:gd name="connsiteX20-12611" fmla="*/ 146071 w 250719"/>
                  <a:gd name="connsiteY20-12612" fmla="*/ 189487 h 488122"/>
                  <a:gd name="connsiteX21-12613" fmla="*/ 136162 w 250719"/>
                  <a:gd name="connsiteY21-12614" fmla="*/ 259348 h 488122"/>
                  <a:gd name="connsiteX22-12615" fmla="*/ 54815 w 250719"/>
                  <a:gd name="connsiteY22-12616" fmla="*/ 259348 h 488122"/>
                  <a:gd name="connsiteX23-12617" fmla="*/ 45021 w 250719"/>
                  <a:gd name="connsiteY23-12618" fmla="*/ 189487 h 488122"/>
                  <a:gd name="connsiteX24-12619" fmla="*/ 56543 w 250719"/>
                  <a:gd name="connsiteY24-12620" fmla="*/ 200076 h 488122"/>
                  <a:gd name="connsiteX25-12621" fmla="*/ 65415 w 250719"/>
                  <a:gd name="connsiteY25-12622" fmla="*/ 203298 h 488122"/>
                  <a:gd name="connsiteX26-12623" fmla="*/ 73942 w 250719"/>
                  <a:gd name="connsiteY26-12624" fmla="*/ 199270 h 488122"/>
                  <a:gd name="connsiteX27-12625" fmla="*/ 95488 w 250719"/>
                  <a:gd name="connsiteY27-12626" fmla="*/ 175446 h 488122"/>
                  <a:gd name="connsiteX28-12627" fmla="*/ 93295 w 250719"/>
                  <a:gd name="connsiteY28-12628" fmla="*/ 17 h 488122"/>
                  <a:gd name="connsiteX29-12629" fmla="*/ 250719 w 250719"/>
                  <a:gd name="connsiteY29-12630" fmla="*/ 154993 h 488122"/>
                  <a:gd name="connsiteX30-12631" fmla="*/ 235276 w 250719"/>
                  <a:gd name="connsiteY30-12632" fmla="*/ 222529 h 488122"/>
                  <a:gd name="connsiteX31-12633" fmla="*/ 191138 w 250719"/>
                  <a:gd name="connsiteY31-12634" fmla="*/ 372903 h 488122"/>
                  <a:gd name="connsiteX32-12635" fmla="*/ 191138 w 250719"/>
                  <a:gd name="connsiteY32-12636" fmla="*/ 376700 h 488122"/>
                  <a:gd name="connsiteX33-12637" fmla="*/ 160022 w 250719"/>
                  <a:gd name="connsiteY33-12638" fmla="*/ 376700 h 488122"/>
                  <a:gd name="connsiteX34-12639" fmla="*/ 160022 w 250719"/>
                  <a:gd name="connsiteY34-12640" fmla="*/ 271657 h 488122"/>
                  <a:gd name="connsiteX35-12641" fmla="*/ 159906 w 250719"/>
                  <a:gd name="connsiteY35-12642" fmla="*/ 267515 h 488122"/>
                  <a:gd name="connsiteX36-12643" fmla="*/ 175234 w 250719"/>
                  <a:gd name="connsiteY36-12644" fmla="*/ 158905 h 488122"/>
                  <a:gd name="connsiteX37-12645" fmla="*/ 172122 w 250719"/>
                  <a:gd name="connsiteY37-12646" fmla="*/ 148895 h 488122"/>
                  <a:gd name="connsiteX38-12647" fmla="*/ 154720 w 250719"/>
                  <a:gd name="connsiteY38-12648" fmla="*/ 148090 h 488122"/>
                  <a:gd name="connsiteX39-12649" fmla="*/ 127062 w 250719"/>
                  <a:gd name="connsiteY39-12650" fmla="*/ 173632 h 488122"/>
                  <a:gd name="connsiteX40-12651" fmla="*/ 104589 w 250719"/>
                  <a:gd name="connsiteY40-12652" fmla="*/ 148895 h 488122"/>
                  <a:gd name="connsiteX41-12653" fmla="*/ 95485 w 250719"/>
                  <a:gd name="connsiteY41-12654" fmla="*/ 144869 h 488122"/>
                  <a:gd name="connsiteX42-12655" fmla="*/ 86380 w 250719"/>
                  <a:gd name="connsiteY42-12656" fmla="*/ 148895 h 488122"/>
                  <a:gd name="connsiteX43-12657" fmla="*/ 64023 w 250719"/>
                  <a:gd name="connsiteY43-12658" fmla="*/ 173632 h 488122"/>
                  <a:gd name="connsiteX44-12659" fmla="*/ 36364 w 250719"/>
                  <a:gd name="connsiteY44-12660" fmla="*/ 148205 h 488122"/>
                  <a:gd name="connsiteX45-12661" fmla="*/ 26223 w 250719"/>
                  <a:gd name="connsiteY45-12662" fmla="*/ 144984 h 488122"/>
                  <a:gd name="connsiteX46-12663" fmla="*/ 15736 w 250719"/>
                  <a:gd name="connsiteY46-12664" fmla="*/ 158905 h 488122"/>
                  <a:gd name="connsiteX47-12665" fmla="*/ 31178 w 250719"/>
                  <a:gd name="connsiteY47-12666" fmla="*/ 267515 h 488122"/>
                  <a:gd name="connsiteX48-12667" fmla="*/ 31063 w 250719"/>
                  <a:gd name="connsiteY48-12668" fmla="*/ 271657 h 488122"/>
                  <a:gd name="connsiteX49-12669" fmla="*/ 93295 w 250719"/>
                  <a:gd name="connsiteY49-12670" fmla="*/ 17 h 488122"/>
                  <a:gd name="connsiteX0-12671" fmla="*/ 41775 w 250719"/>
                  <a:gd name="connsiteY0-12672" fmla="*/ 457144 h 488122"/>
                  <a:gd name="connsiteX1-12673" fmla="*/ 149176 w 250719"/>
                  <a:gd name="connsiteY1-12674" fmla="*/ 457144 h 488122"/>
                  <a:gd name="connsiteX2-12675" fmla="*/ 134080 w 250719"/>
                  <a:gd name="connsiteY2-12676" fmla="*/ 488122 h 488122"/>
                  <a:gd name="connsiteX3-12677" fmla="*/ 56986 w 250719"/>
                  <a:gd name="connsiteY3-12678" fmla="*/ 488122 h 488122"/>
                  <a:gd name="connsiteX4-12679" fmla="*/ 41775 w 250719"/>
                  <a:gd name="connsiteY4-12680" fmla="*/ 457144 h 488122"/>
                  <a:gd name="connsiteX5-12681" fmla="*/ 0 w 250719"/>
                  <a:gd name="connsiteY5-12682" fmla="*/ 401326 h 488122"/>
                  <a:gd name="connsiteX6-12683" fmla="*/ 191162 w 250719"/>
                  <a:gd name="connsiteY6-12684" fmla="*/ 401326 h 488122"/>
                  <a:gd name="connsiteX7-12685" fmla="*/ 174108 w 250719"/>
                  <a:gd name="connsiteY7-12686" fmla="*/ 432657 h 488122"/>
                  <a:gd name="connsiteX8-12687" fmla="*/ 16938 w 250719"/>
                  <a:gd name="connsiteY8-12688" fmla="*/ 432657 h 488122"/>
                  <a:gd name="connsiteX9-12689" fmla="*/ 0 w 250719"/>
                  <a:gd name="connsiteY9-12690" fmla="*/ 401326 h 488122"/>
                  <a:gd name="connsiteX10-12691" fmla="*/ 55606 w 250719"/>
                  <a:gd name="connsiteY10-12692" fmla="*/ 283835 h 488122"/>
                  <a:gd name="connsiteX11-12693" fmla="*/ 135345 w 250719"/>
                  <a:gd name="connsiteY11-12694" fmla="*/ 283835 h 488122"/>
                  <a:gd name="connsiteX12-12695" fmla="*/ 135345 w 250719"/>
                  <a:gd name="connsiteY12-12696" fmla="*/ 364491 h 488122"/>
                  <a:gd name="connsiteX13-12697" fmla="*/ 55606 w 250719"/>
                  <a:gd name="connsiteY13-12698" fmla="*/ 364491 h 488122"/>
                  <a:gd name="connsiteX14-12699" fmla="*/ 55606 w 250719"/>
                  <a:gd name="connsiteY14-12700" fmla="*/ 283835 h 488122"/>
                  <a:gd name="connsiteX15-12701" fmla="*/ 95488 w 250719"/>
                  <a:gd name="connsiteY15-12702" fmla="*/ 175446 h 488122"/>
                  <a:gd name="connsiteX16-12703" fmla="*/ 117150 w 250719"/>
                  <a:gd name="connsiteY16-12704" fmla="*/ 199270 h 488122"/>
                  <a:gd name="connsiteX17-12705" fmla="*/ 125677 w 250719"/>
                  <a:gd name="connsiteY17-12706" fmla="*/ 203298 h 488122"/>
                  <a:gd name="connsiteX18-12707" fmla="*/ 126253 w 250719"/>
                  <a:gd name="connsiteY18-12708" fmla="*/ 203298 h 488122"/>
                  <a:gd name="connsiteX19-12709" fmla="*/ 134549 w 250719"/>
                  <a:gd name="connsiteY19-12710" fmla="*/ 200076 h 488122"/>
                  <a:gd name="connsiteX20-12711" fmla="*/ 146071 w 250719"/>
                  <a:gd name="connsiteY20-12712" fmla="*/ 189487 h 488122"/>
                  <a:gd name="connsiteX21-12713" fmla="*/ 136162 w 250719"/>
                  <a:gd name="connsiteY21-12714" fmla="*/ 259348 h 488122"/>
                  <a:gd name="connsiteX22-12715" fmla="*/ 54815 w 250719"/>
                  <a:gd name="connsiteY22-12716" fmla="*/ 259348 h 488122"/>
                  <a:gd name="connsiteX23-12717" fmla="*/ 45021 w 250719"/>
                  <a:gd name="connsiteY23-12718" fmla="*/ 189487 h 488122"/>
                  <a:gd name="connsiteX24-12719" fmla="*/ 56543 w 250719"/>
                  <a:gd name="connsiteY24-12720" fmla="*/ 200076 h 488122"/>
                  <a:gd name="connsiteX25-12721" fmla="*/ 65415 w 250719"/>
                  <a:gd name="connsiteY25-12722" fmla="*/ 203298 h 488122"/>
                  <a:gd name="connsiteX26-12723" fmla="*/ 73942 w 250719"/>
                  <a:gd name="connsiteY26-12724" fmla="*/ 199270 h 488122"/>
                  <a:gd name="connsiteX27-12725" fmla="*/ 95488 w 250719"/>
                  <a:gd name="connsiteY27-12726" fmla="*/ 175446 h 488122"/>
                  <a:gd name="connsiteX28-12727" fmla="*/ 93295 w 250719"/>
                  <a:gd name="connsiteY28-12728" fmla="*/ 17 h 488122"/>
                  <a:gd name="connsiteX29-12729" fmla="*/ 250719 w 250719"/>
                  <a:gd name="connsiteY29-12730" fmla="*/ 154993 h 488122"/>
                  <a:gd name="connsiteX30-12731" fmla="*/ 235276 w 250719"/>
                  <a:gd name="connsiteY30-12732" fmla="*/ 222529 h 488122"/>
                  <a:gd name="connsiteX31-12733" fmla="*/ 191138 w 250719"/>
                  <a:gd name="connsiteY31-12734" fmla="*/ 372903 h 488122"/>
                  <a:gd name="connsiteX32-12735" fmla="*/ 191138 w 250719"/>
                  <a:gd name="connsiteY32-12736" fmla="*/ 376700 h 488122"/>
                  <a:gd name="connsiteX33-12737" fmla="*/ 160022 w 250719"/>
                  <a:gd name="connsiteY33-12738" fmla="*/ 376700 h 488122"/>
                  <a:gd name="connsiteX34-12739" fmla="*/ 160022 w 250719"/>
                  <a:gd name="connsiteY34-12740" fmla="*/ 271657 h 488122"/>
                  <a:gd name="connsiteX35-12741" fmla="*/ 159906 w 250719"/>
                  <a:gd name="connsiteY35-12742" fmla="*/ 267515 h 488122"/>
                  <a:gd name="connsiteX36-12743" fmla="*/ 175234 w 250719"/>
                  <a:gd name="connsiteY36-12744" fmla="*/ 158905 h 488122"/>
                  <a:gd name="connsiteX37-12745" fmla="*/ 172122 w 250719"/>
                  <a:gd name="connsiteY37-12746" fmla="*/ 148895 h 488122"/>
                  <a:gd name="connsiteX38-12747" fmla="*/ 154720 w 250719"/>
                  <a:gd name="connsiteY38-12748" fmla="*/ 148090 h 488122"/>
                  <a:gd name="connsiteX39-12749" fmla="*/ 127062 w 250719"/>
                  <a:gd name="connsiteY39-12750" fmla="*/ 173632 h 488122"/>
                  <a:gd name="connsiteX40-12751" fmla="*/ 104589 w 250719"/>
                  <a:gd name="connsiteY40-12752" fmla="*/ 148895 h 488122"/>
                  <a:gd name="connsiteX41-12753" fmla="*/ 95485 w 250719"/>
                  <a:gd name="connsiteY41-12754" fmla="*/ 144869 h 488122"/>
                  <a:gd name="connsiteX42-12755" fmla="*/ 86380 w 250719"/>
                  <a:gd name="connsiteY42-12756" fmla="*/ 148895 h 488122"/>
                  <a:gd name="connsiteX43-12757" fmla="*/ 64023 w 250719"/>
                  <a:gd name="connsiteY43-12758" fmla="*/ 173632 h 488122"/>
                  <a:gd name="connsiteX44-12759" fmla="*/ 36364 w 250719"/>
                  <a:gd name="connsiteY44-12760" fmla="*/ 148205 h 488122"/>
                  <a:gd name="connsiteX45-12761" fmla="*/ 26223 w 250719"/>
                  <a:gd name="connsiteY45-12762" fmla="*/ 144984 h 488122"/>
                  <a:gd name="connsiteX46-12763" fmla="*/ 31178 w 250719"/>
                  <a:gd name="connsiteY46-12764" fmla="*/ 267515 h 488122"/>
                  <a:gd name="connsiteX47-12765" fmla="*/ 31063 w 250719"/>
                  <a:gd name="connsiteY47-12766" fmla="*/ 271657 h 488122"/>
                  <a:gd name="connsiteX48-12767" fmla="*/ 93295 w 250719"/>
                  <a:gd name="connsiteY48-12768" fmla="*/ 17 h 488122"/>
                  <a:gd name="connsiteX0-12769" fmla="*/ 41775 w 250719"/>
                  <a:gd name="connsiteY0-12770" fmla="*/ 457144 h 488122"/>
                  <a:gd name="connsiteX1-12771" fmla="*/ 149176 w 250719"/>
                  <a:gd name="connsiteY1-12772" fmla="*/ 457144 h 488122"/>
                  <a:gd name="connsiteX2-12773" fmla="*/ 134080 w 250719"/>
                  <a:gd name="connsiteY2-12774" fmla="*/ 488122 h 488122"/>
                  <a:gd name="connsiteX3-12775" fmla="*/ 56986 w 250719"/>
                  <a:gd name="connsiteY3-12776" fmla="*/ 488122 h 488122"/>
                  <a:gd name="connsiteX4-12777" fmla="*/ 41775 w 250719"/>
                  <a:gd name="connsiteY4-12778" fmla="*/ 457144 h 488122"/>
                  <a:gd name="connsiteX5-12779" fmla="*/ 0 w 250719"/>
                  <a:gd name="connsiteY5-12780" fmla="*/ 401326 h 488122"/>
                  <a:gd name="connsiteX6-12781" fmla="*/ 191162 w 250719"/>
                  <a:gd name="connsiteY6-12782" fmla="*/ 401326 h 488122"/>
                  <a:gd name="connsiteX7-12783" fmla="*/ 174108 w 250719"/>
                  <a:gd name="connsiteY7-12784" fmla="*/ 432657 h 488122"/>
                  <a:gd name="connsiteX8-12785" fmla="*/ 16938 w 250719"/>
                  <a:gd name="connsiteY8-12786" fmla="*/ 432657 h 488122"/>
                  <a:gd name="connsiteX9-12787" fmla="*/ 0 w 250719"/>
                  <a:gd name="connsiteY9-12788" fmla="*/ 401326 h 488122"/>
                  <a:gd name="connsiteX10-12789" fmla="*/ 55606 w 250719"/>
                  <a:gd name="connsiteY10-12790" fmla="*/ 283835 h 488122"/>
                  <a:gd name="connsiteX11-12791" fmla="*/ 135345 w 250719"/>
                  <a:gd name="connsiteY11-12792" fmla="*/ 283835 h 488122"/>
                  <a:gd name="connsiteX12-12793" fmla="*/ 135345 w 250719"/>
                  <a:gd name="connsiteY12-12794" fmla="*/ 364491 h 488122"/>
                  <a:gd name="connsiteX13-12795" fmla="*/ 55606 w 250719"/>
                  <a:gd name="connsiteY13-12796" fmla="*/ 364491 h 488122"/>
                  <a:gd name="connsiteX14-12797" fmla="*/ 55606 w 250719"/>
                  <a:gd name="connsiteY14-12798" fmla="*/ 283835 h 488122"/>
                  <a:gd name="connsiteX15-12799" fmla="*/ 95488 w 250719"/>
                  <a:gd name="connsiteY15-12800" fmla="*/ 175446 h 488122"/>
                  <a:gd name="connsiteX16-12801" fmla="*/ 117150 w 250719"/>
                  <a:gd name="connsiteY16-12802" fmla="*/ 199270 h 488122"/>
                  <a:gd name="connsiteX17-12803" fmla="*/ 125677 w 250719"/>
                  <a:gd name="connsiteY17-12804" fmla="*/ 203298 h 488122"/>
                  <a:gd name="connsiteX18-12805" fmla="*/ 126253 w 250719"/>
                  <a:gd name="connsiteY18-12806" fmla="*/ 203298 h 488122"/>
                  <a:gd name="connsiteX19-12807" fmla="*/ 134549 w 250719"/>
                  <a:gd name="connsiteY19-12808" fmla="*/ 200076 h 488122"/>
                  <a:gd name="connsiteX20-12809" fmla="*/ 146071 w 250719"/>
                  <a:gd name="connsiteY20-12810" fmla="*/ 189487 h 488122"/>
                  <a:gd name="connsiteX21-12811" fmla="*/ 136162 w 250719"/>
                  <a:gd name="connsiteY21-12812" fmla="*/ 259348 h 488122"/>
                  <a:gd name="connsiteX22-12813" fmla="*/ 54815 w 250719"/>
                  <a:gd name="connsiteY22-12814" fmla="*/ 259348 h 488122"/>
                  <a:gd name="connsiteX23-12815" fmla="*/ 45021 w 250719"/>
                  <a:gd name="connsiteY23-12816" fmla="*/ 189487 h 488122"/>
                  <a:gd name="connsiteX24-12817" fmla="*/ 56543 w 250719"/>
                  <a:gd name="connsiteY24-12818" fmla="*/ 200076 h 488122"/>
                  <a:gd name="connsiteX25-12819" fmla="*/ 65415 w 250719"/>
                  <a:gd name="connsiteY25-12820" fmla="*/ 203298 h 488122"/>
                  <a:gd name="connsiteX26-12821" fmla="*/ 73942 w 250719"/>
                  <a:gd name="connsiteY26-12822" fmla="*/ 199270 h 488122"/>
                  <a:gd name="connsiteX27-12823" fmla="*/ 95488 w 250719"/>
                  <a:gd name="connsiteY27-12824" fmla="*/ 175446 h 488122"/>
                  <a:gd name="connsiteX28-12825" fmla="*/ 93295 w 250719"/>
                  <a:gd name="connsiteY28-12826" fmla="*/ 17 h 488122"/>
                  <a:gd name="connsiteX29-12827" fmla="*/ 250719 w 250719"/>
                  <a:gd name="connsiteY29-12828" fmla="*/ 154993 h 488122"/>
                  <a:gd name="connsiteX30-12829" fmla="*/ 235276 w 250719"/>
                  <a:gd name="connsiteY30-12830" fmla="*/ 222529 h 488122"/>
                  <a:gd name="connsiteX31-12831" fmla="*/ 191138 w 250719"/>
                  <a:gd name="connsiteY31-12832" fmla="*/ 372903 h 488122"/>
                  <a:gd name="connsiteX32-12833" fmla="*/ 191138 w 250719"/>
                  <a:gd name="connsiteY32-12834" fmla="*/ 376700 h 488122"/>
                  <a:gd name="connsiteX33-12835" fmla="*/ 160022 w 250719"/>
                  <a:gd name="connsiteY33-12836" fmla="*/ 376700 h 488122"/>
                  <a:gd name="connsiteX34-12837" fmla="*/ 160022 w 250719"/>
                  <a:gd name="connsiteY34-12838" fmla="*/ 271657 h 488122"/>
                  <a:gd name="connsiteX35-12839" fmla="*/ 159906 w 250719"/>
                  <a:gd name="connsiteY35-12840" fmla="*/ 267515 h 488122"/>
                  <a:gd name="connsiteX36-12841" fmla="*/ 175234 w 250719"/>
                  <a:gd name="connsiteY36-12842" fmla="*/ 158905 h 488122"/>
                  <a:gd name="connsiteX37-12843" fmla="*/ 172122 w 250719"/>
                  <a:gd name="connsiteY37-12844" fmla="*/ 148895 h 488122"/>
                  <a:gd name="connsiteX38-12845" fmla="*/ 154720 w 250719"/>
                  <a:gd name="connsiteY38-12846" fmla="*/ 148090 h 488122"/>
                  <a:gd name="connsiteX39-12847" fmla="*/ 127062 w 250719"/>
                  <a:gd name="connsiteY39-12848" fmla="*/ 173632 h 488122"/>
                  <a:gd name="connsiteX40-12849" fmla="*/ 104589 w 250719"/>
                  <a:gd name="connsiteY40-12850" fmla="*/ 148895 h 488122"/>
                  <a:gd name="connsiteX41-12851" fmla="*/ 95485 w 250719"/>
                  <a:gd name="connsiteY41-12852" fmla="*/ 144869 h 488122"/>
                  <a:gd name="connsiteX42-12853" fmla="*/ 86380 w 250719"/>
                  <a:gd name="connsiteY42-12854" fmla="*/ 148895 h 488122"/>
                  <a:gd name="connsiteX43-12855" fmla="*/ 64023 w 250719"/>
                  <a:gd name="connsiteY43-12856" fmla="*/ 173632 h 488122"/>
                  <a:gd name="connsiteX44-12857" fmla="*/ 26223 w 250719"/>
                  <a:gd name="connsiteY44-12858" fmla="*/ 144984 h 488122"/>
                  <a:gd name="connsiteX45-12859" fmla="*/ 31178 w 250719"/>
                  <a:gd name="connsiteY45-12860" fmla="*/ 267515 h 488122"/>
                  <a:gd name="connsiteX46-12861" fmla="*/ 31063 w 250719"/>
                  <a:gd name="connsiteY46-12862" fmla="*/ 271657 h 488122"/>
                  <a:gd name="connsiteX47-12863" fmla="*/ 93295 w 250719"/>
                  <a:gd name="connsiteY47-12864" fmla="*/ 17 h 488122"/>
                  <a:gd name="connsiteX0-12865" fmla="*/ 41775 w 250719"/>
                  <a:gd name="connsiteY0-12866" fmla="*/ 457144 h 488122"/>
                  <a:gd name="connsiteX1-12867" fmla="*/ 149176 w 250719"/>
                  <a:gd name="connsiteY1-12868" fmla="*/ 457144 h 488122"/>
                  <a:gd name="connsiteX2-12869" fmla="*/ 134080 w 250719"/>
                  <a:gd name="connsiteY2-12870" fmla="*/ 488122 h 488122"/>
                  <a:gd name="connsiteX3-12871" fmla="*/ 56986 w 250719"/>
                  <a:gd name="connsiteY3-12872" fmla="*/ 488122 h 488122"/>
                  <a:gd name="connsiteX4-12873" fmla="*/ 41775 w 250719"/>
                  <a:gd name="connsiteY4-12874" fmla="*/ 457144 h 488122"/>
                  <a:gd name="connsiteX5-12875" fmla="*/ 0 w 250719"/>
                  <a:gd name="connsiteY5-12876" fmla="*/ 401326 h 488122"/>
                  <a:gd name="connsiteX6-12877" fmla="*/ 191162 w 250719"/>
                  <a:gd name="connsiteY6-12878" fmla="*/ 401326 h 488122"/>
                  <a:gd name="connsiteX7-12879" fmla="*/ 174108 w 250719"/>
                  <a:gd name="connsiteY7-12880" fmla="*/ 432657 h 488122"/>
                  <a:gd name="connsiteX8-12881" fmla="*/ 16938 w 250719"/>
                  <a:gd name="connsiteY8-12882" fmla="*/ 432657 h 488122"/>
                  <a:gd name="connsiteX9-12883" fmla="*/ 0 w 250719"/>
                  <a:gd name="connsiteY9-12884" fmla="*/ 401326 h 488122"/>
                  <a:gd name="connsiteX10-12885" fmla="*/ 55606 w 250719"/>
                  <a:gd name="connsiteY10-12886" fmla="*/ 283835 h 488122"/>
                  <a:gd name="connsiteX11-12887" fmla="*/ 135345 w 250719"/>
                  <a:gd name="connsiteY11-12888" fmla="*/ 283835 h 488122"/>
                  <a:gd name="connsiteX12-12889" fmla="*/ 135345 w 250719"/>
                  <a:gd name="connsiteY12-12890" fmla="*/ 364491 h 488122"/>
                  <a:gd name="connsiteX13-12891" fmla="*/ 55606 w 250719"/>
                  <a:gd name="connsiteY13-12892" fmla="*/ 364491 h 488122"/>
                  <a:gd name="connsiteX14-12893" fmla="*/ 55606 w 250719"/>
                  <a:gd name="connsiteY14-12894" fmla="*/ 283835 h 488122"/>
                  <a:gd name="connsiteX15-12895" fmla="*/ 95488 w 250719"/>
                  <a:gd name="connsiteY15-12896" fmla="*/ 175446 h 488122"/>
                  <a:gd name="connsiteX16-12897" fmla="*/ 117150 w 250719"/>
                  <a:gd name="connsiteY16-12898" fmla="*/ 199270 h 488122"/>
                  <a:gd name="connsiteX17-12899" fmla="*/ 125677 w 250719"/>
                  <a:gd name="connsiteY17-12900" fmla="*/ 203298 h 488122"/>
                  <a:gd name="connsiteX18-12901" fmla="*/ 126253 w 250719"/>
                  <a:gd name="connsiteY18-12902" fmla="*/ 203298 h 488122"/>
                  <a:gd name="connsiteX19-12903" fmla="*/ 134549 w 250719"/>
                  <a:gd name="connsiteY19-12904" fmla="*/ 200076 h 488122"/>
                  <a:gd name="connsiteX20-12905" fmla="*/ 146071 w 250719"/>
                  <a:gd name="connsiteY20-12906" fmla="*/ 189487 h 488122"/>
                  <a:gd name="connsiteX21-12907" fmla="*/ 136162 w 250719"/>
                  <a:gd name="connsiteY21-12908" fmla="*/ 259348 h 488122"/>
                  <a:gd name="connsiteX22-12909" fmla="*/ 54815 w 250719"/>
                  <a:gd name="connsiteY22-12910" fmla="*/ 259348 h 488122"/>
                  <a:gd name="connsiteX23-12911" fmla="*/ 45021 w 250719"/>
                  <a:gd name="connsiteY23-12912" fmla="*/ 189487 h 488122"/>
                  <a:gd name="connsiteX24-12913" fmla="*/ 56543 w 250719"/>
                  <a:gd name="connsiteY24-12914" fmla="*/ 200076 h 488122"/>
                  <a:gd name="connsiteX25-12915" fmla="*/ 65415 w 250719"/>
                  <a:gd name="connsiteY25-12916" fmla="*/ 203298 h 488122"/>
                  <a:gd name="connsiteX26-12917" fmla="*/ 73942 w 250719"/>
                  <a:gd name="connsiteY26-12918" fmla="*/ 199270 h 488122"/>
                  <a:gd name="connsiteX27-12919" fmla="*/ 95488 w 250719"/>
                  <a:gd name="connsiteY27-12920" fmla="*/ 175446 h 488122"/>
                  <a:gd name="connsiteX28-12921" fmla="*/ 93295 w 250719"/>
                  <a:gd name="connsiteY28-12922" fmla="*/ 17 h 488122"/>
                  <a:gd name="connsiteX29-12923" fmla="*/ 250719 w 250719"/>
                  <a:gd name="connsiteY29-12924" fmla="*/ 154993 h 488122"/>
                  <a:gd name="connsiteX30-12925" fmla="*/ 235276 w 250719"/>
                  <a:gd name="connsiteY30-12926" fmla="*/ 222529 h 488122"/>
                  <a:gd name="connsiteX31-12927" fmla="*/ 191138 w 250719"/>
                  <a:gd name="connsiteY31-12928" fmla="*/ 372903 h 488122"/>
                  <a:gd name="connsiteX32-12929" fmla="*/ 191138 w 250719"/>
                  <a:gd name="connsiteY32-12930" fmla="*/ 376700 h 488122"/>
                  <a:gd name="connsiteX33-12931" fmla="*/ 160022 w 250719"/>
                  <a:gd name="connsiteY33-12932" fmla="*/ 376700 h 488122"/>
                  <a:gd name="connsiteX34-12933" fmla="*/ 160022 w 250719"/>
                  <a:gd name="connsiteY34-12934" fmla="*/ 271657 h 488122"/>
                  <a:gd name="connsiteX35-12935" fmla="*/ 159906 w 250719"/>
                  <a:gd name="connsiteY35-12936" fmla="*/ 267515 h 488122"/>
                  <a:gd name="connsiteX36-12937" fmla="*/ 175234 w 250719"/>
                  <a:gd name="connsiteY36-12938" fmla="*/ 158905 h 488122"/>
                  <a:gd name="connsiteX37-12939" fmla="*/ 172122 w 250719"/>
                  <a:gd name="connsiteY37-12940" fmla="*/ 148895 h 488122"/>
                  <a:gd name="connsiteX38-12941" fmla="*/ 154720 w 250719"/>
                  <a:gd name="connsiteY38-12942" fmla="*/ 148090 h 488122"/>
                  <a:gd name="connsiteX39-12943" fmla="*/ 127062 w 250719"/>
                  <a:gd name="connsiteY39-12944" fmla="*/ 173632 h 488122"/>
                  <a:gd name="connsiteX40-12945" fmla="*/ 104589 w 250719"/>
                  <a:gd name="connsiteY40-12946" fmla="*/ 148895 h 488122"/>
                  <a:gd name="connsiteX41-12947" fmla="*/ 95485 w 250719"/>
                  <a:gd name="connsiteY41-12948" fmla="*/ 144869 h 488122"/>
                  <a:gd name="connsiteX42-12949" fmla="*/ 86380 w 250719"/>
                  <a:gd name="connsiteY42-12950" fmla="*/ 148895 h 488122"/>
                  <a:gd name="connsiteX43-12951" fmla="*/ 64023 w 250719"/>
                  <a:gd name="connsiteY43-12952" fmla="*/ 173632 h 488122"/>
                  <a:gd name="connsiteX44-12953" fmla="*/ 31178 w 250719"/>
                  <a:gd name="connsiteY44-12954" fmla="*/ 267515 h 488122"/>
                  <a:gd name="connsiteX45-12955" fmla="*/ 31063 w 250719"/>
                  <a:gd name="connsiteY45-12956" fmla="*/ 271657 h 488122"/>
                  <a:gd name="connsiteX46-12957" fmla="*/ 93295 w 250719"/>
                  <a:gd name="connsiteY46-12958" fmla="*/ 17 h 488122"/>
                  <a:gd name="connsiteX0-12959" fmla="*/ 53170 w 262114"/>
                  <a:gd name="connsiteY0-12960" fmla="*/ 457144 h 488122"/>
                  <a:gd name="connsiteX1-12961" fmla="*/ 160571 w 262114"/>
                  <a:gd name="connsiteY1-12962" fmla="*/ 457144 h 488122"/>
                  <a:gd name="connsiteX2-12963" fmla="*/ 145475 w 262114"/>
                  <a:gd name="connsiteY2-12964" fmla="*/ 488122 h 488122"/>
                  <a:gd name="connsiteX3-12965" fmla="*/ 68381 w 262114"/>
                  <a:gd name="connsiteY3-12966" fmla="*/ 488122 h 488122"/>
                  <a:gd name="connsiteX4-12967" fmla="*/ 53170 w 262114"/>
                  <a:gd name="connsiteY4-12968" fmla="*/ 457144 h 488122"/>
                  <a:gd name="connsiteX5-12969" fmla="*/ 11395 w 262114"/>
                  <a:gd name="connsiteY5-12970" fmla="*/ 401326 h 488122"/>
                  <a:gd name="connsiteX6-12971" fmla="*/ 202557 w 262114"/>
                  <a:gd name="connsiteY6-12972" fmla="*/ 401326 h 488122"/>
                  <a:gd name="connsiteX7-12973" fmla="*/ 185503 w 262114"/>
                  <a:gd name="connsiteY7-12974" fmla="*/ 432657 h 488122"/>
                  <a:gd name="connsiteX8-12975" fmla="*/ 28333 w 262114"/>
                  <a:gd name="connsiteY8-12976" fmla="*/ 432657 h 488122"/>
                  <a:gd name="connsiteX9-12977" fmla="*/ 11395 w 262114"/>
                  <a:gd name="connsiteY9-12978" fmla="*/ 401326 h 488122"/>
                  <a:gd name="connsiteX10-12979" fmla="*/ 67001 w 262114"/>
                  <a:gd name="connsiteY10-12980" fmla="*/ 283835 h 488122"/>
                  <a:gd name="connsiteX11-12981" fmla="*/ 146740 w 262114"/>
                  <a:gd name="connsiteY11-12982" fmla="*/ 283835 h 488122"/>
                  <a:gd name="connsiteX12-12983" fmla="*/ 146740 w 262114"/>
                  <a:gd name="connsiteY12-12984" fmla="*/ 364491 h 488122"/>
                  <a:gd name="connsiteX13-12985" fmla="*/ 67001 w 262114"/>
                  <a:gd name="connsiteY13-12986" fmla="*/ 364491 h 488122"/>
                  <a:gd name="connsiteX14-12987" fmla="*/ 67001 w 262114"/>
                  <a:gd name="connsiteY14-12988" fmla="*/ 283835 h 488122"/>
                  <a:gd name="connsiteX15-12989" fmla="*/ 106883 w 262114"/>
                  <a:gd name="connsiteY15-12990" fmla="*/ 175446 h 488122"/>
                  <a:gd name="connsiteX16-12991" fmla="*/ 128545 w 262114"/>
                  <a:gd name="connsiteY16-12992" fmla="*/ 199270 h 488122"/>
                  <a:gd name="connsiteX17-12993" fmla="*/ 137072 w 262114"/>
                  <a:gd name="connsiteY17-12994" fmla="*/ 203298 h 488122"/>
                  <a:gd name="connsiteX18-12995" fmla="*/ 137648 w 262114"/>
                  <a:gd name="connsiteY18-12996" fmla="*/ 203298 h 488122"/>
                  <a:gd name="connsiteX19-12997" fmla="*/ 145944 w 262114"/>
                  <a:gd name="connsiteY19-12998" fmla="*/ 200076 h 488122"/>
                  <a:gd name="connsiteX20-12999" fmla="*/ 157466 w 262114"/>
                  <a:gd name="connsiteY20-13000" fmla="*/ 189487 h 488122"/>
                  <a:gd name="connsiteX21-13001" fmla="*/ 147557 w 262114"/>
                  <a:gd name="connsiteY21-13002" fmla="*/ 259348 h 488122"/>
                  <a:gd name="connsiteX22-13003" fmla="*/ 66210 w 262114"/>
                  <a:gd name="connsiteY22-13004" fmla="*/ 259348 h 488122"/>
                  <a:gd name="connsiteX23-13005" fmla="*/ 56416 w 262114"/>
                  <a:gd name="connsiteY23-13006" fmla="*/ 189487 h 488122"/>
                  <a:gd name="connsiteX24-13007" fmla="*/ 67938 w 262114"/>
                  <a:gd name="connsiteY24-13008" fmla="*/ 200076 h 488122"/>
                  <a:gd name="connsiteX25-13009" fmla="*/ 76810 w 262114"/>
                  <a:gd name="connsiteY25-13010" fmla="*/ 203298 h 488122"/>
                  <a:gd name="connsiteX26-13011" fmla="*/ 85337 w 262114"/>
                  <a:gd name="connsiteY26-13012" fmla="*/ 199270 h 488122"/>
                  <a:gd name="connsiteX27-13013" fmla="*/ 106883 w 262114"/>
                  <a:gd name="connsiteY27-13014" fmla="*/ 175446 h 488122"/>
                  <a:gd name="connsiteX28-13015" fmla="*/ 104690 w 262114"/>
                  <a:gd name="connsiteY28-13016" fmla="*/ 17 h 488122"/>
                  <a:gd name="connsiteX29-13017" fmla="*/ 262114 w 262114"/>
                  <a:gd name="connsiteY29-13018" fmla="*/ 154993 h 488122"/>
                  <a:gd name="connsiteX30-13019" fmla="*/ 246671 w 262114"/>
                  <a:gd name="connsiteY30-13020" fmla="*/ 222529 h 488122"/>
                  <a:gd name="connsiteX31-13021" fmla="*/ 202533 w 262114"/>
                  <a:gd name="connsiteY31-13022" fmla="*/ 372903 h 488122"/>
                  <a:gd name="connsiteX32-13023" fmla="*/ 202533 w 262114"/>
                  <a:gd name="connsiteY32-13024" fmla="*/ 376700 h 488122"/>
                  <a:gd name="connsiteX33-13025" fmla="*/ 171417 w 262114"/>
                  <a:gd name="connsiteY33-13026" fmla="*/ 376700 h 488122"/>
                  <a:gd name="connsiteX34-13027" fmla="*/ 171417 w 262114"/>
                  <a:gd name="connsiteY34-13028" fmla="*/ 271657 h 488122"/>
                  <a:gd name="connsiteX35-13029" fmla="*/ 171301 w 262114"/>
                  <a:gd name="connsiteY35-13030" fmla="*/ 267515 h 488122"/>
                  <a:gd name="connsiteX36-13031" fmla="*/ 186629 w 262114"/>
                  <a:gd name="connsiteY36-13032" fmla="*/ 158905 h 488122"/>
                  <a:gd name="connsiteX37-13033" fmla="*/ 183517 w 262114"/>
                  <a:gd name="connsiteY37-13034" fmla="*/ 148895 h 488122"/>
                  <a:gd name="connsiteX38-13035" fmla="*/ 166115 w 262114"/>
                  <a:gd name="connsiteY38-13036" fmla="*/ 148090 h 488122"/>
                  <a:gd name="connsiteX39-13037" fmla="*/ 138457 w 262114"/>
                  <a:gd name="connsiteY39-13038" fmla="*/ 173632 h 488122"/>
                  <a:gd name="connsiteX40-13039" fmla="*/ 115984 w 262114"/>
                  <a:gd name="connsiteY40-13040" fmla="*/ 148895 h 488122"/>
                  <a:gd name="connsiteX41-13041" fmla="*/ 106880 w 262114"/>
                  <a:gd name="connsiteY41-13042" fmla="*/ 144869 h 488122"/>
                  <a:gd name="connsiteX42-13043" fmla="*/ 97775 w 262114"/>
                  <a:gd name="connsiteY42-13044" fmla="*/ 148895 h 488122"/>
                  <a:gd name="connsiteX43-13045" fmla="*/ 75418 w 262114"/>
                  <a:gd name="connsiteY43-13046" fmla="*/ 173632 h 488122"/>
                  <a:gd name="connsiteX44-13047" fmla="*/ 42573 w 262114"/>
                  <a:gd name="connsiteY44-13048" fmla="*/ 267515 h 488122"/>
                  <a:gd name="connsiteX45-13049" fmla="*/ 0 w 262114"/>
                  <a:gd name="connsiteY45-13050" fmla="*/ 243352 h 488122"/>
                  <a:gd name="connsiteX46-13051" fmla="*/ 104690 w 262114"/>
                  <a:gd name="connsiteY46-13052" fmla="*/ 17 h 488122"/>
                  <a:gd name="connsiteX0-13053" fmla="*/ 53170 w 262114"/>
                  <a:gd name="connsiteY0-13054" fmla="*/ 457144 h 488122"/>
                  <a:gd name="connsiteX1-13055" fmla="*/ 160571 w 262114"/>
                  <a:gd name="connsiteY1-13056" fmla="*/ 457144 h 488122"/>
                  <a:gd name="connsiteX2-13057" fmla="*/ 145475 w 262114"/>
                  <a:gd name="connsiteY2-13058" fmla="*/ 488122 h 488122"/>
                  <a:gd name="connsiteX3-13059" fmla="*/ 68381 w 262114"/>
                  <a:gd name="connsiteY3-13060" fmla="*/ 488122 h 488122"/>
                  <a:gd name="connsiteX4-13061" fmla="*/ 53170 w 262114"/>
                  <a:gd name="connsiteY4-13062" fmla="*/ 457144 h 488122"/>
                  <a:gd name="connsiteX5-13063" fmla="*/ 11395 w 262114"/>
                  <a:gd name="connsiteY5-13064" fmla="*/ 401326 h 488122"/>
                  <a:gd name="connsiteX6-13065" fmla="*/ 202557 w 262114"/>
                  <a:gd name="connsiteY6-13066" fmla="*/ 401326 h 488122"/>
                  <a:gd name="connsiteX7-13067" fmla="*/ 185503 w 262114"/>
                  <a:gd name="connsiteY7-13068" fmla="*/ 432657 h 488122"/>
                  <a:gd name="connsiteX8-13069" fmla="*/ 28333 w 262114"/>
                  <a:gd name="connsiteY8-13070" fmla="*/ 432657 h 488122"/>
                  <a:gd name="connsiteX9-13071" fmla="*/ 11395 w 262114"/>
                  <a:gd name="connsiteY9-13072" fmla="*/ 401326 h 488122"/>
                  <a:gd name="connsiteX10-13073" fmla="*/ 67001 w 262114"/>
                  <a:gd name="connsiteY10-13074" fmla="*/ 283835 h 488122"/>
                  <a:gd name="connsiteX11-13075" fmla="*/ 146740 w 262114"/>
                  <a:gd name="connsiteY11-13076" fmla="*/ 283835 h 488122"/>
                  <a:gd name="connsiteX12-13077" fmla="*/ 146740 w 262114"/>
                  <a:gd name="connsiteY12-13078" fmla="*/ 364491 h 488122"/>
                  <a:gd name="connsiteX13-13079" fmla="*/ 67001 w 262114"/>
                  <a:gd name="connsiteY13-13080" fmla="*/ 364491 h 488122"/>
                  <a:gd name="connsiteX14-13081" fmla="*/ 67001 w 262114"/>
                  <a:gd name="connsiteY14-13082" fmla="*/ 283835 h 488122"/>
                  <a:gd name="connsiteX15-13083" fmla="*/ 106883 w 262114"/>
                  <a:gd name="connsiteY15-13084" fmla="*/ 175446 h 488122"/>
                  <a:gd name="connsiteX16-13085" fmla="*/ 128545 w 262114"/>
                  <a:gd name="connsiteY16-13086" fmla="*/ 199270 h 488122"/>
                  <a:gd name="connsiteX17-13087" fmla="*/ 137072 w 262114"/>
                  <a:gd name="connsiteY17-13088" fmla="*/ 203298 h 488122"/>
                  <a:gd name="connsiteX18-13089" fmla="*/ 137648 w 262114"/>
                  <a:gd name="connsiteY18-13090" fmla="*/ 203298 h 488122"/>
                  <a:gd name="connsiteX19-13091" fmla="*/ 145944 w 262114"/>
                  <a:gd name="connsiteY19-13092" fmla="*/ 200076 h 488122"/>
                  <a:gd name="connsiteX20-13093" fmla="*/ 157466 w 262114"/>
                  <a:gd name="connsiteY20-13094" fmla="*/ 189487 h 488122"/>
                  <a:gd name="connsiteX21-13095" fmla="*/ 147557 w 262114"/>
                  <a:gd name="connsiteY21-13096" fmla="*/ 259348 h 488122"/>
                  <a:gd name="connsiteX22-13097" fmla="*/ 66210 w 262114"/>
                  <a:gd name="connsiteY22-13098" fmla="*/ 259348 h 488122"/>
                  <a:gd name="connsiteX23-13099" fmla="*/ 56416 w 262114"/>
                  <a:gd name="connsiteY23-13100" fmla="*/ 189487 h 488122"/>
                  <a:gd name="connsiteX24-13101" fmla="*/ 67938 w 262114"/>
                  <a:gd name="connsiteY24-13102" fmla="*/ 200076 h 488122"/>
                  <a:gd name="connsiteX25-13103" fmla="*/ 76810 w 262114"/>
                  <a:gd name="connsiteY25-13104" fmla="*/ 203298 h 488122"/>
                  <a:gd name="connsiteX26-13105" fmla="*/ 85337 w 262114"/>
                  <a:gd name="connsiteY26-13106" fmla="*/ 199270 h 488122"/>
                  <a:gd name="connsiteX27-13107" fmla="*/ 106883 w 262114"/>
                  <a:gd name="connsiteY27-13108" fmla="*/ 175446 h 488122"/>
                  <a:gd name="connsiteX28-13109" fmla="*/ 104690 w 262114"/>
                  <a:gd name="connsiteY28-13110" fmla="*/ 17 h 488122"/>
                  <a:gd name="connsiteX29-13111" fmla="*/ 262114 w 262114"/>
                  <a:gd name="connsiteY29-13112" fmla="*/ 154993 h 488122"/>
                  <a:gd name="connsiteX30-13113" fmla="*/ 246671 w 262114"/>
                  <a:gd name="connsiteY30-13114" fmla="*/ 222529 h 488122"/>
                  <a:gd name="connsiteX31-13115" fmla="*/ 202533 w 262114"/>
                  <a:gd name="connsiteY31-13116" fmla="*/ 372903 h 488122"/>
                  <a:gd name="connsiteX32-13117" fmla="*/ 202533 w 262114"/>
                  <a:gd name="connsiteY32-13118" fmla="*/ 376700 h 488122"/>
                  <a:gd name="connsiteX33-13119" fmla="*/ 171417 w 262114"/>
                  <a:gd name="connsiteY33-13120" fmla="*/ 376700 h 488122"/>
                  <a:gd name="connsiteX34-13121" fmla="*/ 171417 w 262114"/>
                  <a:gd name="connsiteY34-13122" fmla="*/ 271657 h 488122"/>
                  <a:gd name="connsiteX35-13123" fmla="*/ 171301 w 262114"/>
                  <a:gd name="connsiteY35-13124" fmla="*/ 267515 h 488122"/>
                  <a:gd name="connsiteX36-13125" fmla="*/ 186629 w 262114"/>
                  <a:gd name="connsiteY36-13126" fmla="*/ 158905 h 488122"/>
                  <a:gd name="connsiteX37-13127" fmla="*/ 183517 w 262114"/>
                  <a:gd name="connsiteY37-13128" fmla="*/ 148895 h 488122"/>
                  <a:gd name="connsiteX38-13129" fmla="*/ 166115 w 262114"/>
                  <a:gd name="connsiteY38-13130" fmla="*/ 148090 h 488122"/>
                  <a:gd name="connsiteX39-13131" fmla="*/ 138457 w 262114"/>
                  <a:gd name="connsiteY39-13132" fmla="*/ 173632 h 488122"/>
                  <a:gd name="connsiteX40-13133" fmla="*/ 115984 w 262114"/>
                  <a:gd name="connsiteY40-13134" fmla="*/ 148895 h 488122"/>
                  <a:gd name="connsiteX41-13135" fmla="*/ 106880 w 262114"/>
                  <a:gd name="connsiteY41-13136" fmla="*/ 144869 h 488122"/>
                  <a:gd name="connsiteX42-13137" fmla="*/ 97775 w 262114"/>
                  <a:gd name="connsiteY42-13138" fmla="*/ 148895 h 488122"/>
                  <a:gd name="connsiteX43-13139" fmla="*/ 75418 w 262114"/>
                  <a:gd name="connsiteY43-13140" fmla="*/ 173632 h 488122"/>
                  <a:gd name="connsiteX44-13141" fmla="*/ 42573 w 262114"/>
                  <a:gd name="connsiteY44-13142" fmla="*/ 267515 h 488122"/>
                  <a:gd name="connsiteX45-13143" fmla="*/ 0 w 262114"/>
                  <a:gd name="connsiteY45-13144" fmla="*/ 243352 h 488122"/>
                  <a:gd name="connsiteX46-13145" fmla="*/ 104690 w 262114"/>
                  <a:gd name="connsiteY46-13146" fmla="*/ 17 h 488122"/>
                  <a:gd name="connsiteX0-13147" fmla="*/ 53170 w 262114"/>
                  <a:gd name="connsiteY0-13148" fmla="*/ 457144 h 488122"/>
                  <a:gd name="connsiteX1-13149" fmla="*/ 160571 w 262114"/>
                  <a:gd name="connsiteY1-13150" fmla="*/ 457144 h 488122"/>
                  <a:gd name="connsiteX2-13151" fmla="*/ 145475 w 262114"/>
                  <a:gd name="connsiteY2-13152" fmla="*/ 488122 h 488122"/>
                  <a:gd name="connsiteX3-13153" fmla="*/ 68381 w 262114"/>
                  <a:gd name="connsiteY3-13154" fmla="*/ 488122 h 488122"/>
                  <a:gd name="connsiteX4-13155" fmla="*/ 53170 w 262114"/>
                  <a:gd name="connsiteY4-13156" fmla="*/ 457144 h 488122"/>
                  <a:gd name="connsiteX5-13157" fmla="*/ 11395 w 262114"/>
                  <a:gd name="connsiteY5-13158" fmla="*/ 401326 h 488122"/>
                  <a:gd name="connsiteX6-13159" fmla="*/ 202557 w 262114"/>
                  <a:gd name="connsiteY6-13160" fmla="*/ 401326 h 488122"/>
                  <a:gd name="connsiteX7-13161" fmla="*/ 185503 w 262114"/>
                  <a:gd name="connsiteY7-13162" fmla="*/ 432657 h 488122"/>
                  <a:gd name="connsiteX8-13163" fmla="*/ 28333 w 262114"/>
                  <a:gd name="connsiteY8-13164" fmla="*/ 432657 h 488122"/>
                  <a:gd name="connsiteX9-13165" fmla="*/ 11395 w 262114"/>
                  <a:gd name="connsiteY9-13166" fmla="*/ 401326 h 488122"/>
                  <a:gd name="connsiteX10-13167" fmla="*/ 67001 w 262114"/>
                  <a:gd name="connsiteY10-13168" fmla="*/ 283835 h 488122"/>
                  <a:gd name="connsiteX11-13169" fmla="*/ 146740 w 262114"/>
                  <a:gd name="connsiteY11-13170" fmla="*/ 283835 h 488122"/>
                  <a:gd name="connsiteX12-13171" fmla="*/ 146740 w 262114"/>
                  <a:gd name="connsiteY12-13172" fmla="*/ 364491 h 488122"/>
                  <a:gd name="connsiteX13-13173" fmla="*/ 67001 w 262114"/>
                  <a:gd name="connsiteY13-13174" fmla="*/ 364491 h 488122"/>
                  <a:gd name="connsiteX14-13175" fmla="*/ 67001 w 262114"/>
                  <a:gd name="connsiteY14-13176" fmla="*/ 283835 h 488122"/>
                  <a:gd name="connsiteX15-13177" fmla="*/ 106883 w 262114"/>
                  <a:gd name="connsiteY15-13178" fmla="*/ 175446 h 488122"/>
                  <a:gd name="connsiteX16-13179" fmla="*/ 128545 w 262114"/>
                  <a:gd name="connsiteY16-13180" fmla="*/ 199270 h 488122"/>
                  <a:gd name="connsiteX17-13181" fmla="*/ 137072 w 262114"/>
                  <a:gd name="connsiteY17-13182" fmla="*/ 203298 h 488122"/>
                  <a:gd name="connsiteX18-13183" fmla="*/ 137648 w 262114"/>
                  <a:gd name="connsiteY18-13184" fmla="*/ 203298 h 488122"/>
                  <a:gd name="connsiteX19-13185" fmla="*/ 145944 w 262114"/>
                  <a:gd name="connsiteY19-13186" fmla="*/ 200076 h 488122"/>
                  <a:gd name="connsiteX20-13187" fmla="*/ 157466 w 262114"/>
                  <a:gd name="connsiteY20-13188" fmla="*/ 189487 h 488122"/>
                  <a:gd name="connsiteX21-13189" fmla="*/ 147557 w 262114"/>
                  <a:gd name="connsiteY21-13190" fmla="*/ 259348 h 488122"/>
                  <a:gd name="connsiteX22-13191" fmla="*/ 66210 w 262114"/>
                  <a:gd name="connsiteY22-13192" fmla="*/ 259348 h 488122"/>
                  <a:gd name="connsiteX23-13193" fmla="*/ 56416 w 262114"/>
                  <a:gd name="connsiteY23-13194" fmla="*/ 189487 h 488122"/>
                  <a:gd name="connsiteX24-13195" fmla="*/ 67938 w 262114"/>
                  <a:gd name="connsiteY24-13196" fmla="*/ 200076 h 488122"/>
                  <a:gd name="connsiteX25-13197" fmla="*/ 76810 w 262114"/>
                  <a:gd name="connsiteY25-13198" fmla="*/ 203298 h 488122"/>
                  <a:gd name="connsiteX26-13199" fmla="*/ 85337 w 262114"/>
                  <a:gd name="connsiteY26-13200" fmla="*/ 199270 h 488122"/>
                  <a:gd name="connsiteX27-13201" fmla="*/ 106883 w 262114"/>
                  <a:gd name="connsiteY27-13202" fmla="*/ 175446 h 488122"/>
                  <a:gd name="connsiteX28-13203" fmla="*/ 104690 w 262114"/>
                  <a:gd name="connsiteY28-13204" fmla="*/ 17 h 488122"/>
                  <a:gd name="connsiteX29-13205" fmla="*/ 262114 w 262114"/>
                  <a:gd name="connsiteY29-13206" fmla="*/ 154993 h 488122"/>
                  <a:gd name="connsiteX30-13207" fmla="*/ 246671 w 262114"/>
                  <a:gd name="connsiteY30-13208" fmla="*/ 222529 h 488122"/>
                  <a:gd name="connsiteX31-13209" fmla="*/ 202533 w 262114"/>
                  <a:gd name="connsiteY31-13210" fmla="*/ 372903 h 488122"/>
                  <a:gd name="connsiteX32-13211" fmla="*/ 202533 w 262114"/>
                  <a:gd name="connsiteY32-13212" fmla="*/ 376700 h 488122"/>
                  <a:gd name="connsiteX33-13213" fmla="*/ 171417 w 262114"/>
                  <a:gd name="connsiteY33-13214" fmla="*/ 376700 h 488122"/>
                  <a:gd name="connsiteX34-13215" fmla="*/ 171417 w 262114"/>
                  <a:gd name="connsiteY34-13216" fmla="*/ 271657 h 488122"/>
                  <a:gd name="connsiteX35-13217" fmla="*/ 171301 w 262114"/>
                  <a:gd name="connsiteY35-13218" fmla="*/ 267515 h 488122"/>
                  <a:gd name="connsiteX36-13219" fmla="*/ 186629 w 262114"/>
                  <a:gd name="connsiteY36-13220" fmla="*/ 158905 h 488122"/>
                  <a:gd name="connsiteX37-13221" fmla="*/ 183517 w 262114"/>
                  <a:gd name="connsiteY37-13222" fmla="*/ 148895 h 488122"/>
                  <a:gd name="connsiteX38-13223" fmla="*/ 166115 w 262114"/>
                  <a:gd name="connsiteY38-13224" fmla="*/ 148090 h 488122"/>
                  <a:gd name="connsiteX39-13225" fmla="*/ 138457 w 262114"/>
                  <a:gd name="connsiteY39-13226" fmla="*/ 173632 h 488122"/>
                  <a:gd name="connsiteX40-13227" fmla="*/ 115984 w 262114"/>
                  <a:gd name="connsiteY40-13228" fmla="*/ 148895 h 488122"/>
                  <a:gd name="connsiteX41-13229" fmla="*/ 106880 w 262114"/>
                  <a:gd name="connsiteY41-13230" fmla="*/ 144869 h 488122"/>
                  <a:gd name="connsiteX42-13231" fmla="*/ 97775 w 262114"/>
                  <a:gd name="connsiteY42-13232" fmla="*/ 148895 h 488122"/>
                  <a:gd name="connsiteX43-13233" fmla="*/ 75418 w 262114"/>
                  <a:gd name="connsiteY43-13234" fmla="*/ 173632 h 488122"/>
                  <a:gd name="connsiteX44-13235" fmla="*/ 0 w 262114"/>
                  <a:gd name="connsiteY44-13236" fmla="*/ 243352 h 488122"/>
                  <a:gd name="connsiteX45-13237" fmla="*/ 104690 w 262114"/>
                  <a:gd name="connsiteY45-13238" fmla="*/ 17 h 488122"/>
                  <a:gd name="connsiteX0-13239" fmla="*/ 41775 w 250719"/>
                  <a:gd name="connsiteY0-13240" fmla="*/ 457144 h 488122"/>
                  <a:gd name="connsiteX1-13241" fmla="*/ 149176 w 250719"/>
                  <a:gd name="connsiteY1-13242" fmla="*/ 457144 h 488122"/>
                  <a:gd name="connsiteX2-13243" fmla="*/ 134080 w 250719"/>
                  <a:gd name="connsiteY2-13244" fmla="*/ 488122 h 488122"/>
                  <a:gd name="connsiteX3-13245" fmla="*/ 56986 w 250719"/>
                  <a:gd name="connsiteY3-13246" fmla="*/ 488122 h 488122"/>
                  <a:gd name="connsiteX4-13247" fmla="*/ 41775 w 250719"/>
                  <a:gd name="connsiteY4-13248" fmla="*/ 457144 h 488122"/>
                  <a:gd name="connsiteX5-13249" fmla="*/ 0 w 250719"/>
                  <a:gd name="connsiteY5-13250" fmla="*/ 401326 h 488122"/>
                  <a:gd name="connsiteX6-13251" fmla="*/ 191162 w 250719"/>
                  <a:gd name="connsiteY6-13252" fmla="*/ 401326 h 488122"/>
                  <a:gd name="connsiteX7-13253" fmla="*/ 174108 w 250719"/>
                  <a:gd name="connsiteY7-13254" fmla="*/ 432657 h 488122"/>
                  <a:gd name="connsiteX8-13255" fmla="*/ 16938 w 250719"/>
                  <a:gd name="connsiteY8-13256" fmla="*/ 432657 h 488122"/>
                  <a:gd name="connsiteX9-13257" fmla="*/ 0 w 250719"/>
                  <a:gd name="connsiteY9-13258" fmla="*/ 401326 h 488122"/>
                  <a:gd name="connsiteX10-13259" fmla="*/ 55606 w 250719"/>
                  <a:gd name="connsiteY10-13260" fmla="*/ 283835 h 488122"/>
                  <a:gd name="connsiteX11-13261" fmla="*/ 135345 w 250719"/>
                  <a:gd name="connsiteY11-13262" fmla="*/ 283835 h 488122"/>
                  <a:gd name="connsiteX12-13263" fmla="*/ 135345 w 250719"/>
                  <a:gd name="connsiteY12-13264" fmla="*/ 364491 h 488122"/>
                  <a:gd name="connsiteX13-13265" fmla="*/ 55606 w 250719"/>
                  <a:gd name="connsiteY13-13266" fmla="*/ 364491 h 488122"/>
                  <a:gd name="connsiteX14-13267" fmla="*/ 55606 w 250719"/>
                  <a:gd name="connsiteY14-13268" fmla="*/ 283835 h 488122"/>
                  <a:gd name="connsiteX15-13269" fmla="*/ 95488 w 250719"/>
                  <a:gd name="connsiteY15-13270" fmla="*/ 175446 h 488122"/>
                  <a:gd name="connsiteX16-13271" fmla="*/ 117150 w 250719"/>
                  <a:gd name="connsiteY16-13272" fmla="*/ 199270 h 488122"/>
                  <a:gd name="connsiteX17-13273" fmla="*/ 125677 w 250719"/>
                  <a:gd name="connsiteY17-13274" fmla="*/ 203298 h 488122"/>
                  <a:gd name="connsiteX18-13275" fmla="*/ 126253 w 250719"/>
                  <a:gd name="connsiteY18-13276" fmla="*/ 203298 h 488122"/>
                  <a:gd name="connsiteX19-13277" fmla="*/ 134549 w 250719"/>
                  <a:gd name="connsiteY19-13278" fmla="*/ 200076 h 488122"/>
                  <a:gd name="connsiteX20-13279" fmla="*/ 146071 w 250719"/>
                  <a:gd name="connsiteY20-13280" fmla="*/ 189487 h 488122"/>
                  <a:gd name="connsiteX21-13281" fmla="*/ 136162 w 250719"/>
                  <a:gd name="connsiteY21-13282" fmla="*/ 259348 h 488122"/>
                  <a:gd name="connsiteX22-13283" fmla="*/ 54815 w 250719"/>
                  <a:gd name="connsiteY22-13284" fmla="*/ 259348 h 488122"/>
                  <a:gd name="connsiteX23-13285" fmla="*/ 45021 w 250719"/>
                  <a:gd name="connsiteY23-13286" fmla="*/ 189487 h 488122"/>
                  <a:gd name="connsiteX24-13287" fmla="*/ 56543 w 250719"/>
                  <a:gd name="connsiteY24-13288" fmla="*/ 200076 h 488122"/>
                  <a:gd name="connsiteX25-13289" fmla="*/ 65415 w 250719"/>
                  <a:gd name="connsiteY25-13290" fmla="*/ 203298 h 488122"/>
                  <a:gd name="connsiteX26-13291" fmla="*/ 73942 w 250719"/>
                  <a:gd name="connsiteY26-13292" fmla="*/ 199270 h 488122"/>
                  <a:gd name="connsiteX27-13293" fmla="*/ 95488 w 250719"/>
                  <a:gd name="connsiteY27-13294" fmla="*/ 175446 h 488122"/>
                  <a:gd name="connsiteX28-13295" fmla="*/ 93295 w 250719"/>
                  <a:gd name="connsiteY28-13296" fmla="*/ 17 h 488122"/>
                  <a:gd name="connsiteX29-13297" fmla="*/ 250719 w 250719"/>
                  <a:gd name="connsiteY29-13298" fmla="*/ 154993 h 488122"/>
                  <a:gd name="connsiteX30-13299" fmla="*/ 235276 w 250719"/>
                  <a:gd name="connsiteY30-13300" fmla="*/ 222529 h 488122"/>
                  <a:gd name="connsiteX31-13301" fmla="*/ 191138 w 250719"/>
                  <a:gd name="connsiteY31-13302" fmla="*/ 372903 h 488122"/>
                  <a:gd name="connsiteX32-13303" fmla="*/ 191138 w 250719"/>
                  <a:gd name="connsiteY32-13304" fmla="*/ 376700 h 488122"/>
                  <a:gd name="connsiteX33-13305" fmla="*/ 160022 w 250719"/>
                  <a:gd name="connsiteY33-13306" fmla="*/ 376700 h 488122"/>
                  <a:gd name="connsiteX34-13307" fmla="*/ 160022 w 250719"/>
                  <a:gd name="connsiteY34-13308" fmla="*/ 271657 h 488122"/>
                  <a:gd name="connsiteX35-13309" fmla="*/ 159906 w 250719"/>
                  <a:gd name="connsiteY35-13310" fmla="*/ 267515 h 488122"/>
                  <a:gd name="connsiteX36-13311" fmla="*/ 175234 w 250719"/>
                  <a:gd name="connsiteY36-13312" fmla="*/ 158905 h 488122"/>
                  <a:gd name="connsiteX37-13313" fmla="*/ 172122 w 250719"/>
                  <a:gd name="connsiteY37-13314" fmla="*/ 148895 h 488122"/>
                  <a:gd name="connsiteX38-13315" fmla="*/ 154720 w 250719"/>
                  <a:gd name="connsiteY38-13316" fmla="*/ 148090 h 488122"/>
                  <a:gd name="connsiteX39-13317" fmla="*/ 127062 w 250719"/>
                  <a:gd name="connsiteY39-13318" fmla="*/ 173632 h 488122"/>
                  <a:gd name="connsiteX40-13319" fmla="*/ 104589 w 250719"/>
                  <a:gd name="connsiteY40-13320" fmla="*/ 148895 h 488122"/>
                  <a:gd name="connsiteX41-13321" fmla="*/ 95485 w 250719"/>
                  <a:gd name="connsiteY41-13322" fmla="*/ 144869 h 488122"/>
                  <a:gd name="connsiteX42-13323" fmla="*/ 86380 w 250719"/>
                  <a:gd name="connsiteY42-13324" fmla="*/ 148895 h 488122"/>
                  <a:gd name="connsiteX43-13325" fmla="*/ 64023 w 250719"/>
                  <a:gd name="connsiteY43-13326" fmla="*/ 173632 h 488122"/>
                  <a:gd name="connsiteX44-13327" fmla="*/ 93295 w 250719"/>
                  <a:gd name="connsiteY44-13328" fmla="*/ 17 h 488122"/>
                  <a:gd name="connsiteX0-13329" fmla="*/ 41775 w 250719"/>
                  <a:gd name="connsiteY0-13330" fmla="*/ 457144 h 488122"/>
                  <a:gd name="connsiteX1-13331" fmla="*/ 149176 w 250719"/>
                  <a:gd name="connsiteY1-13332" fmla="*/ 457144 h 488122"/>
                  <a:gd name="connsiteX2-13333" fmla="*/ 134080 w 250719"/>
                  <a:gd name="connsiteY2-13334" fmla="*/ 488122 h 488122"/>
                  <a:gd name="connsiteX3-13335" fmla="*/ 56986 w 250719"/>
                  <a:gd name="connsiteY3-13336" fmla="*/ 488122 h 488122"/>
                  <a:gd name="connsiteX4-13337" fmla="*/ 41775 w 250719"/>
                  <a:gd name="connsiteY4-13338" fmla="*/ 457144 h 488122"/>
                  <a:gd name="connsiteX5-13339" fmla="*/ 0 w 250719"/>
                  <a:gd name="connsiteY5-13340" fmla="*/ 401326 h 488122"/>
                  <a:gd name="connsiteX6-13341" fmla="*/ 191162 w 250719"/>
                  <a:gd name="connsiteY6-13342" fmla="*/ 401326 h 488122"/>
                  <a:gd name="connsiteX7-13343" fmla="*/ 174108 w 250719"/>
                  <a:gd name="connsiteY7-13344" fmla="*/ 432657 h 488122"/>
                  <a:gd name="connsiteX8-13345" fmla="*/ 16938 w 250719"/>
                  <a:gd name="connsiteY8-13346" fmla="*/ 432657 h 488122"/>
                  <a:gd name="connsiteX9-13347" fmla="*/ 0 w 250719"/>
                  <a:gd name="connsiteY9-13348" fmla="*/ 401326 h 488122"/>
                  <a:gd name="connsiteX10-13349" fmla="*/ 55606 w 250719"/>
                  <a:gd name="connsiteY10-13350" fmla="*/ 283835 h 488122"/>
                  <a:gd name="connsiteX11-13351" fmla="*/ 135345 w 250719"/>
                  <a:gd name="connsiteY11-13352" fmla="*/ 283835 h 488122"/>
                  <a:gd name="connsiteX12-13353" fmla="*/ 135345 w 250719"/>
                  <a:gd name="connsiteY12-13354" fmla="*/ 364491 h 488122"/>
                  <a:gd name="connsiteX13-13355" fmla="*/ 55606 w 250719"/>
                  <a:gd name="connsiteY13-13356" fmla="*/ 364491 h 488122"/>
                  <a:gd name="connsiteX14-13357" fmla="*/ 55606 w 250719"/>
                  <a:gd name="connsiteY14-13358" fmla="*/ 283835 h 488122"/>
                  <a:gd name="connsiteX15-13359" fmla="*/ 95488 w 250719"/>
                  <a:gd name="connsiteY15-13360" fmla="*/ 175446 h 488122"/>
                  <a:gd name="connsiteX16-13361" fmla="*/ 117150 w 250719"/>
                  <a:gd name="connsiteY16-13362" fmla="*/ 199270 h 488122"/>
                  <a:gd name="connsiteX17-13363" fmla="*/ 125677 w 250719"/>
                  <a:gd name="connsiteY17-13364" fmla="*/ 203298 h 488122"/>
                  <a:gd name="connsiteX18-13365" fmla="*/ 126253 w 250719"/>
                  <a:gd name="connsiteY18-13366" fmla="*/ 203298 h 488122"/>
                  <a:gd name="connsiteX19-13367" fmla="*/ 134549 w 250719"/>
                  <a:gd name="connsiteY19-13368" fmla="*/ 200076 h 488122"/>
                  <a:gd name="connsiteX20-13369" fmla="*/ 146071 w 250719"/>
                  <a:gd name="connsiteY20-13370" fmla="*/ 189487 h 488122"/>
                  <a:gd name="connsiteX21-13371" fmla="*/ 136162 w 250719"/>
                  <a:gd name="connsiteY21-13372" fmla="*/ 259348 h 488122"/>
                  <a:gd name="connsiteX22-13373" fmla="*/ 54815 w 250719"/>
                  <a:gd name="connsiteY22-13374" fmla="*/ 259348 h 488122"/>
                  <a:gd name="connsiteX23-13375" fmla="*/ 45021 w 250719"/>
                  <a:gd name="connsiteY23-13376" fmla="*/ 189487 h 488122"/>
                  <a:gd name="connsiteX24-13377" fmla="*/ 56543 w 250719"/>
                  <a:gd name="connsiteY24-13378" fmla="*/ 200076 h 488122"/>
                  <a:gd name="connsiteX25-13379" fmla="*/ 65415 w 250719"/>
                  <a:gd name="connsiteY25-13380" fmla="*/ 203298 h 488122"/>
                  <a:gd name="connsiteX26-13381" fmla="*/ 73942 w 250719"/>
                  <a:gd name="connsiteY26-13382" fmla="*/ 199270 h 488122"/>
                  <a:gd name="connsiteX27-13383" fmla="*/ 95488 w 250719"/>
                  <a:gd name="connsiteY27-13384" fmla="*/ 175446 h 488122"/>
                  <a:gd name="connsiteX28-13385" fmla="*/ 93295 w 250719"/>
                  <a:gd name="connsiteY28-13386" fmla="*/ 17 h 488122"/>
                  <a:gd name="connsiteX29-13387" fmla="*/ 250719 w 250719"/>
                  <a:gd name="connsiteY29-13388" fmla="*/ 154993 h 488122"/>
                  <a:gd name="connsiteX30-13389" fmla="*/ 235276 w 250719"/>
                  <a:gd name="connsiteY30-13390" fmla="*/ 222529 h 488122"/>
                  <a:gd name="connsiteX31-13391" fmla="*/ 191138 w 250719"/>
                  <a:gd name="connsiteY31-13392" fmla="*/ 372903 h 488122"/>
                  <a:gd name="connsiteX32-13393" fmla="*/ 191138 w 250719"/>
                  <a:gd name="connsiteY32-13394" fmla="*/ 376700 h 488122"/>
                  <a:gd name="connsiteX33-13395" fmla="*/ 160022 w 250719"/>
                  <a:gd name="connsiteY33-13396" fmla="*/ 376700 h 488122"/>
                  <a:gd name="connsiteX34-13397" fmla="*/ 160022 w 250719"/>
                  <a:gd name="connsiteY34-13398" fmla="*/ 271657 h 488122"/>
                  <a:gd name="connsiteX35-13399" fmla="*/ 159906 w 250719"/>
                  <a:gd name="connsiteY35-13400" fmla="*/ 267515 h 488122"/>
                  <a:gd name="connsiteX36-13401" fmla="*/ 175234 w 250719"/>
                  <a:gd name="connsiteY36-13402" fmla="*/ 158905 h 488122"/>
                  <a:gd name="connsiteX37-13403" fmla="*/ 172122 w 250719"/>
                  <a:gd name="connsiteY37-13404" fmla="*/ 148895 h 488122"/>
                  <a:gd name="connsiteX38-13405" fmla="*/ 154720 w 250719"/>
                  <a:gd name="connsiteY38-13406" fmla="*/ 148090 h 488122"/>
                  <a:gd name="connsiteX39-13407" fmla="*/ 127062 w 250719"/>
                  <a:gd name="connsiteY39-13408" fmla="*/ 173632 h 488122"/>
                  <a:gd name="connsiteX40-13409" fmla="*/ 104589 w 250719"/>
                  <a:gd name="connsiteY40-13410" fmla="*/ 148895 h 488122"/>
                  <a:gd name="connsiteX41-13411" fmla="*/ 95485 w 250719"/>
                  <a:gd name="connsiteY41-13412" fmla="*/ 144869 h 488122"/>
                  <a:gd name="connsiteX42-13413" fmla="*/ 86380 w 250719"/>
                  <a:gd name="connsiteY42-13414" fmla="*/ 148895 h 488122"/>
                  <a:gd name="connsiteX43-13415" fmla="*/ 93295 w 250719"/>
                  <a:gd name="connsiteY43-13416" fmla="*/ 17 h 488122"/>
                  <a:gd name="connsiteX0-13417" fmla="*/ 41775 w 250719"/>
                  <a:gd name="connsiteY0-13418" fmla="*/ 312275 h 343253"/>
                  <a:gd name="connsiteX1-13419" fmla="*/ 149176 w 250719"/>
                  <a:gd name="connsiteY1-13420" fmla="*/ 312275 h 343253"/>
                  <a:gd name="connsiteX2-13421" fmla="*/ 134080 w 250719"/>
                  <a:gd name="connsiteY2-13422" fmla="*/ 343253 h 343253"/>
                  <a:gd name="connsiteX3-13423" fmla="*/ 56986 w 250719"/>
                  <a:gd name="connsiteY3-13424" fmla="*/ 343253 h 343253"/>
                  <a:gd name="connsiteX4-13425" fmla="*/ 41775 w 250719"/>
                  <a:gd name="connsiteY4-13426" fmla="*/ 312275 h 343253"/>
                  <a:gd name="connsiteX5-13427" fmla="*/ 0 w 250719"/>
                  <a:gd name="connsiteY5-13428" fmla="*/ 256457 h 343253"/>
                  <a:gd name="connsiteX6-13429" fmla="*/ 191162 w 250719"/>
                  <a:gd name="connsiteY6-13430" fmla="*/ 256457 h 343253"/>
                  <a:gd name="connsiteX7-13431" fmla="*/ 174108 w 250719"/>
                  <a:gd name="connsiteY7-13432" fmla="*/ 287788 h 343253"/>
                  <a:gd name="connsiteX8-13433" fmla="*/ 16938 w 250719"/>
                  <a:gd name="connsiteY8-13434" fmla="*/ 287788 h 343253"/>
                  <a:gd name="connsiteX9-13435" fmla="*/ 0 w 250719"/>
                  <a:gd name="connsiteY9-13436" fmla="*/ 256457 h 343253"/>
                  <a:gd name="connsiteX10-13437" fmla="*/ 55606 w 250719"/>
                  <a:gd name="connsiteY10-13438" fmla="*/ 138966 h 343253"/>
                  <a:gd name="connsiteX11-13439" fmla="*/ 135345 w 250719"/>
                  <a:gd name="connsiteY11-13440" fmla="*/ 138966 h 343253"/>
                  <a:gd name="connsiteX12-13441" fmla="*/ 135345 w 250719"/>
                  <a:gd name="connsiteY12-13442" fmla="*/ 219622 h 343253"/>
                  <a:gd name="connsiteX13-13443" fmla="*/ 55606 w 250719"/>
                  <a:gd name="connsiteY13-13444" fmla="*/ 219622 h 343253"/>
                  <a:gd name="connsiteX14-13445" fmla="*/ 55606 w 250719"/>
                  <a:gd name="connsiteY14-13446" fmla="*/ 138966 h 343253"/>
                  <a:gd name="connsiteX15-13447" fmla="*/ 95488 w 250719"/>
                  <a:gd name="connsiteY15-13448" fmla="*/ 30577 h 343253"/>
                  <a:gd name="connsiteX16-13449" fmla="*/ 117150 w 250719"/>
                  <a:gd name="connsiteY16-13450" fmla="*/ 54401 h 343253"/>
                  <a:gd name="connsiteX17-13451" fmla="*/ 125677 w 250719"/>
                  <a:gd name="connsiteY17-13452" fmla="*/ 58429 h 343253"/>
                  <a:gd name="connsiteX18-13453" fmla="*/ 126253 w 250719"/>
                  <a:gd name="connsiteY18-13454" fmla="*/ 58429 h 343253"/>
                  <a:gd name="connsiteX19-13455" fmla="*/ 134549 w 250719"/>
                  <a:gd name="connsiteY19-13456" fmla="*/ 55207 h 343253"/>
                  <a:gd name="connsiteX20-13457" fmla="*/ 146071 w 250719"/>
                  <a:gd name="connsiteY20-13458" fmla="*/ 44618 h 343253"/>
                  <a:gd name="connsiteX21-13459" fmla="*/ 136162 w 250719"/>
                  <a:gd name="connsiteY21-13460" fmla="*/ 114479 h 343253"/>
                  <a:gd name="connsiteX22-13461" fmla="*/ 54815 w 250719"/>
                  <a:gd name="connsiteY22-13462" fmla="*/ 114479 h 343253"/>
                  <a:gd name="connsiteX23-13463" fmla="*/ 45021 w 250719"/>
                  <a:gd name="connsiteY23-13464" fmla="*/ 44618 h 343253"/>
                  <a:gd name="connsiteX24-13465" fmla="*/ 56543 w 250719"/>
                  <a:gd name="connsiteY24-13466" fmla="*/ 55207 h 343253"/>
                  <a:gd name="connsiteX25-13467" fmla="*/ 65415 w 250719"/>
                  <a:gd name="connsiteY25-13468" fmla="*/ 58429 h 343253"/>
                  <a:gd name="connsiteX26-13469" fmla="*/ 73942 w 250719"/>
                  <a:gd name="connsiteY26-13470" fmla="*/ 54401 h 343253"/>
                  <a:gd name="connsiteX27-13471" fmla="*/ 95488 w 250719"/>
                  <a:gd name="connsiteY27-13472" fmla="*/ 30577 h 343253"/>
                  <a:gd name="connsiteX28-13473" fmla="*/ 86380 w 250719"/>
                  <a:gd name="connsiteY28-13474" fmla="*/ 4026 h 343253"/>
                  <a:gd name="connsiteX29-13475" fmla="*/ 250719 w 250719"/>
                  <a:gd name="connsiteY29-13476" fmla="*/ 10124 h 343253"/>
                  <a:gd name="connsiteX30-13477" fmla="*/ 235276 w 250719"/>
                  <a:gd name="connsiteY30-13478" fmla="*/ 77660 h 343253"/>
                  <a:gd name="connsiteX31-13479" fmla="*/ 191138 w 250719"/>
                  <a:gd name="connsiteY31-13480" fmla="*/ 228034 h 343253"/>
                  <a:gd name="connsiteX32-13481" fmla="*/ 191138 w 250719"/>
                  <a:gd name="connsiteY32-13482" fmla="*/ 231831 h 343253"/>
                  <a:gd name="connsiteX33-13483" fmla="*/ 160022 w 250719"/>
                  <a:gd name="connsiteY33-13484" fmla="*/ 231831 h 343253"/>
                  <a:gd name="connsiteX34-13485" fmla="*/ 160022 w 250719"/>
                  <a:gd name="connsiteY34-13486" fmla="*/ 126788 h 343253"/>
                  <a:gd name="connsiteX35-13487" fmla="*/ 159906 w 250719"/>
                  <a:gd name="connsiteY35-13488" fmla="*/ 122646 h 343253"/>
                  <a:gd name="connsiteX36-13489" fmla="*/ 175234 w 250719"/>
                  <a:gd name="connsiteY36-13490" fmla="*/ 14036 h 343253"/>
                  <a:gd name="connsiteX37-13491" fmla="*/ 172122 w 250719"/>
                  <a:gd name="connsiteY37-13492" fmla="*/ 4026 h 343253"/>
                  <a:gd name="connsiteX38-13493" fmla="*/ 154720 w 250719"/>
                  <a:gd name="connsiteY38-13494" fmla="*/ 3221 h 343253"/>
                  <a:gd name="connsiteX39-13495" fmla="*/ 127062 w 250719"/>
                  <a:gd name="connsiteY39-13496" fmla="*/ 28763 h 343253"/>
                  <a:gd name="connsiteX40-13497" fmla="*/ 104589 w 250719"/>
                  <a:gd name="connsiteY40-13498" fmla="*/ 4026 h 343253"/>
                  <a:gd name="connsiteX41-13499" fmla="*/ 95485 w 250719"/>
                  <a:gd name="connsiteY41-13500" fmla="*/ 0 h 343253"/>
                  <a:gd name="connsiteX42-13501" fmla="*/ 86380 w 250719"/>
                  <a:gd name="connsiteY42-13502" fmla="*/ 4026 h 343253"/>
                  <a:gd name="connsiteX0-13503" fmla="*/ 41775 w 261208"/>
                  <a:gd name="connsiteY0-13504" fmla="*/ 319118 h 350096"/>
                  <a:gd name="connsiteX1-13505" fmla="*/ 149176 w 261208"/>
                  <a:gd name="connsiteY1-13506" fmla="*/ 319118 h 350096"/>
                  <a:gd name="connsiteX2-13507" fmla="*/ 134080 w 261208"/>
                  <a:gd name="connsiteY2-13508" fmla="*/ 350096 h 350096"/>
                  <a:gd name="connsiteX3-13509" fmla="*/ 56986 w 261208"/>
                  <a:gd name="connsiteY3-13510" fmla="*/ 350096 h 350096"/>
                  <a:gd name="connsiteX4-13511" fmla="*/ 41775 w 261208"/>
                  <a:gd name="connsiteY4-13512" fmla="*/ 319118 h 350096"/>
                  <a:gd name="connsiteX5-13513" fmla="*/ 0 w 261208"/>
                  <a:gd name="connsiteY5-13514" fmla="*/ 263300 h 350096"/>
                  <a:gd name="connsiteX6-13515" fmla="*/ 191162 w 261208"/>
                  <a:gd name="connsiteY6-13516" fmla="*/ 263300 h 350096"/>
                  <a:gd name="connsiteX7-13517" fmla="*/ 174108 w 261208"/>
                  <a:gd name="connsiteY7-13518" fmla="*/ 294631 h 350096"/>
                  <a:gd name="connsiteX8-13519" fmla="*/ 16938 w 261208"/>
                  <a:gd name="connsiteY8-13520" fmla="*/ 294631 h 350096"/>
                  <a:gd name="connsiteX9-13521" fmla="*/ 0 w 261208"/>
                  <a:gd name="connsiteY9-13522" fmla="*/ 263300 h 350096"/>
                  <a:gd name="connsiteX10-13523" fmla="*/ 55606 w 261208"/>
                  <a:gd name="connsiteY10-13524" fmla="*/ 145809 h 350096"/>
                  <a:gd name="connsiteX11-13525" fmla="*/ 135345 w 261208"/>
                  <a:gd name="connsiteY11-13526" fmla="*/ 145809 h 350096"/>
                  <a:gd name="connsiteX12-13527" fmla="*/ 135345 w 261208"/>
                  <a:gd name="connsiteY12-13528" fmla="*/ 226465 h 350096"/>
                  <a:gd name="connsiteX13-13529" fmla="*/ 55606 w 261208"/>
                  <a:gd name="connsiteY13-13530" fmla="*/ 226465 h 350096"/>
                  <a:gd name="connsiteX14-13531" fmla="*/ 55606 w 261208"/>
                  <a:gd name="connsiteY14-13532" fmla="*/ 145809 h 350096"/>
                  <a:gd name="connsiteX15-13533" fmla="*/ 95488 w 261208"/>
                  <a:gd name="connsiteY15-13534" fmla="*/ 37420 h 350096"/>
                  <a:gd name="connsiteX16-13535" fmla="*/ 117150 w 261208"/>
                  <a:gd name="connsiteY16-13536" fmla="*/ 61244 h 350096"/>
                  <a:gd name="connsiteX17-13537" fmla="*/ 125677 w 261208"/>
                  <a:gd name="connsiteY17-13538" fmla="*/ 65272 h 350096"/>
                  <a:gd name="connsiteX18-13539" fmla="*/ 126253 w 261208"/>
                  <a:gd name="connsiteY18-13540" fmla="*/ 65272 h 350096"/>
                  <a:gd name="connsiteX19-13541" fmla="*/ 134549 w 261208"/>
                  <a:gd name="connsiteY19-13542" fmla="*/ 62050 h 350096"/>
                  <a:gd name="connsiteX20-13543" fmla="*/ 146071 w 261208"/>
                  <a:gd name="connsiteY20-13544" fmla="*/ 51461 h 350096"/>
                  <a:gd name="connsiteX21-13545" fmla="*/ 136162 w 261208"/>
                  <a:gd name="connsiteY21-13546" fmla="*/ 121322 h 350096"/>
                  <a:gd name="connsiteX22-13547" fmla="*/ 54815 w 261208"/>
                  <a:gd name="connsiteY22-13548" fmla="*/ 121322 h 350096"/>
                  <a:gd name="connsiteX23-13549" fmla="*/ 45021 w 261208"/>
                  <a:gd name="connsiteY23-13550" fmla="*/ 51461 h 350096"/>
                  <a:gd name="connsiteX24-13551" fmla="*/ 56543 w 261208"/>
                  <a:gd name="connsiteY24-13552" fmla="*/ 62050 h 350096"/>
                  <a:gd name="connsiteX25-13553" fmla="*/ 65415 w 261208"/>
                  <a:gd name="connsiteY25-13554" fmla="*/ 65272 h 350096"/>
                  <a:gd name="connsiteX26-13555" fmla="*/ 73942 w 261208"/>
                  <a:gd name="connsiteY26-13556" fmla="*/ 61244 h 350096"/>
                  <a:gd name="connsiteX27-13557" fmla="*/ 95488 w 261208"/>
                  <a:gd name="connsiteY27-13558" fmla="*/ 37420 h 350096"/>
                  <a:gd name="connsiteX28-13559" fmla="*/ 86380 w 261208"/>
                  <a:gd name="connsiteY28-13560" fmla="*/ 10869 h 350096"/>
                  <a:gd name="connsiteX29-13561" fmla="*/ 250719 w 261208"/>
                  <a:gd name="connsiteY29-13562" fmla="*/ 16967 h 350096"/>
                  <a:gd name="connsiteX30-13563" fmla="*/ 235276 w 261208"/>
                  <a:gd name="connsiteY30-13564" fmla="*/ 84503 h 350096"/>
                  <a:gd name="connsiteX31-13565" fmla="*/ 191138 w 261208"/>
                  <a:gd name="connsiteY31-13566" fmla="*/ 234877 h 350096"/>
                  <a:gd name="connsiteX32-13567" fmla="*/ 191138 w 261208"/>
                  <a:gd name="connsiteY32-13568" fmla="*/ 238674 h 350096"/>
                  <a:gd name="connsiteX33-13569" fmla="*/ 160022 w 261208"/>
                  <a:gd name="connsiteY33-13570" fmla="*/ 238674 h 350096"/>
                  <a:gd name="connsiteX34-13571" fmla="*/ 160022 w 261208"/>
                  <a:gd name="connsiteY34-13572" fmla="*/ 133631 h 350096"/>
                  <a:gd name="connsiteX35-13573" fmla="*/ 159906 w 261208"/>
                  <a:gd name="connsiteY35-13574" fmla="*/ 129489 h 350096"/>
                  <a:gd name="connsiteX36-13575" fmla="*/ 175234 w 261208"/>
                  <a:gd name="connsiteY36-13576" fmla="*/ 20879 h 350096"/>
                  <a:gd name="connsiteX37-13577" fmla="*/ 172122 w 261208"/>
                  <a:gd name="connsiteY37-13578" fmla="*/ 10869 h 350096"/>
                  <a:gd name="connsiteX38-13579" fmla="*/ 154720 w 261208"/>
                  <a:gd name="connsiteY38-13580" fmla="*/ 10064 h 350096"/>
                  <a:gd name="connsiteX39-13581" fmla="*/ 127062 w 261208"/>
                  <a:gd name="connsiteY39-13582" fmla="*/ 35606 h 350096"/>
                  <a:gd name="connsiteX40-13583" fmla="*/ 104589 w 261208"/>
                  <a:gd name="connsiteY40-13584" fmla="*/ 10869 h 350096"/>
                  <a:gd name="connsiteX41-13585" fmla="*/ 95485 w 261208"/>
                  <a:gd name="connsiteY41-13586" fmla="*/ 6843 h 350096"/>
                  <a:gd name="connsiteX42-13587" fmla="*/ 86380 w 261208"/>
                  <a:gd name="connsiteY42-13588" fmla="*/ 10869 h 350096"/>
                  <a:gd name="connsiteX0-13589" fmla="*/ 41775 w 238392"/>
                  <a:gd name="connsiteY0-13590" fmla="*/ 312275 h 343253"/>
                  <a:gd name="connsiteX1-13591" fmla="*/ 149176 w 238392"/>
                  <a:gd name="connsiteY1-13592" fmla="*/ 312275 h 343253"/>
                  <a:gd name="connsiteX2-13593" fmla="*/ 134080 w 238392"/>
                  <a:gd name="connsiteY2-13594" fmla="*/ 343253 h 343253"/>
                  <a:gd name="connsiteX3-13595" fmla="*/ 56986 w 238392"/>
                  <a:gd name="connsiteY3-13596" fmla="*/ 343253 h 343253"/>
                  <a:gd name="connsiteX4-13597" fmla="*/ 41775 w 238392"/>
                  <a:gd name="connsiteY4-13598" fmla="*/ 312275 h 343253"/>
                  <a:gd name="connsiteX5-13599" fmla="*/ 0 w 238392"/>
                  <a:gd name="connsiteY5-13600" fmla="*/ 256457 h 343253"/>
                  <a:gd name="connsiteX6-13601" fmla="*/ 191162 w 238392"/>
                  <a:gd name="connsiteY6-13602" fmla="*/ 256457 h 343253"/>
                  <a:gd name="connsiteX7-13603" fmla="*/ 174108 w 238392"/>
                  <a:gd name="connsiteY7-13604" fmla="*/ 287788 h 343253"/>
                  <a:gd name="connsiteX8-13605" fmla="*/ 16938 w 238392"/>
                  <a:gd name="connsiteY8-13606" fmla="*/ 287788 h 343253"/>
                  <a:gd name="connsiteX9-13607" fmla="*/ 0 w 238392"/>
                  <a:gd name="connsiteY9-13608" fmla="*/ 256457 h 343253"/>
                  <a:gd name="connsiteX10-13609" fmla="*/ 55606 w 238392"/>
                  <a:gd name="connsiteY10-13610" fmla="*/ 138966 h 343253"/>
                  <a:gd name="connsiteX11-13611" fmla="*/ 135345 w 238392"/>
                  <a:gd name="connsiteY11-13612" fmla="*/ 138966 h 343253"/>
                  <a:gd name="connsiteX12-13613" fmla="*/ 135345 w 238392"/>
                  <a:gd name="connsiteY12-13614" fmla="*/ 219622 h 343253"/>
                  <a:gd name="connsiteX13-13615" fmla="*/ 55606 w 238392"/>
                  <a:gd name="connsiteY13-13616" fmla="*/ 219622 h 343253"/>
                  <a:gd name="connsiteX14-13617" fmla="*/ 55606 w 238392"/>
                  <a:gd name="connsiteY14-13618" fmla="*/ 138966 h 343253"/>
                  <a:gd name="connsiteX15-13619" fmla="*/ 95488 w 238392"/>
                  <a:gd name="connsiteY15-13620" fmla="*/ 30577 h 343253"/>
                  <a:gd name="connsiteX16-13621" fmla="*/ 117150 w 238392"/>
                  <a:gd name="connsiteY16-13622" fmla="*/ 54401 h 343253"/>
                  <a:gd name="connsiteX17-13623" fmla="*/ 125677 w 238392"/>
                  <a:gd name="connsiteY17-13624" fmla="*/ 58429 h 343253"/>
                  <a:gd name="connsiteX18-13625" fmla="*/ 126253 w 238392"/>
                  <a:gd name="connsiteY18-13626" fmla="*/ 58429 h 343253"/>
                  <a:gd name="connsiteX19-13627" fmla="*/ 134549 w 238392"/>
                  <a:gd name="connsiteY19-13628" fmla="*/ 55207 h 343253"/>
                  <a:gd name="connsiteX20-13629" fmla="*/ 146071 w 238392"/>
                  <a:gd name="connsiteY20-13630" fmla="*/ 44618 h 343253"/>
                  <a:gd name="connsiteX21-13631" fmla="*/ 136162 w 238392"/>
                  <a:gd name="connsiteY21-13632" fmla="*/ 114479 h 343253"/>
                  <a:gd name="connsiteX22-13633" fmla="*/ 54815 w 238392"/>
                  <a:gd name="connsiteY22-13634" fmla="*/ 114479 h 343253"/>
                  <a:gd name="connsiteX23-13635" fmla="*/ 45021 w 238392"/>
                  <a:gd name="connsiteY23-13636" fmla="*/ 44618 h 343253"/>
                  <a:gd name="connsiteX24-13637" fmla="*/ 56543 w 238392"/>
                  <a:gd name="connsiteY24-13638" fmla="*/ 55207 h 343253"/>
                  <a:gd name="connsiteX25-13639" fmla="*/ 65415 w 238392"/>
                  <a:gd name="connsiteY25-13640" fmla="*/ 58429 h 343253"/>
                  <a:gd name="connsiteX26-13641" fmla="*/ 73942 w 238392"/>
                  <a:gd name="connsiteY26-13642" fmla="*/ 54401 h 343253"/>
                  <a:gd name="connsiteX27-13643" fmla="*/ 95488 w 238392"/>
                  <a:gd name="connsiteY27-13644" fmla="*/ 30577 h 343253"/>
                  <a:gd name="connsiteX28-13645" fmla="*/ 86380 w 238392"/>
                  <a:gd name="connsiteY28-13646" fmla="*/ 4026 h 343253"/>
                  <a:gd name="connsiteX29-13647" fmla="*/ 235276 w 238392"/>
                  <a:gd name="connsiteY29-13648" fmla="*/ 77660 h 343253"/>
                  <a:gd name="connsiteX30-13649" fmla="*/ 191138 w 238392"/>
                  <a:gd name="connsiteY30-13650" fmla="*/ 228034 h 343253"/>
                  <a:gd name="connsiteX31-13651" fmla="*/ 191138 w 238392"/>
                  <a:gd name="connsiteY31-13652" fmla="*/ 231831 h 343253"/>
                  <a:gd name="connsiteX32-13653" fmla="*/ 160022 w 238392"/>
                  <a:gd name="connsiteY32-13654" fmla="*/ 231831 h 343253"/>
                  <a:gd name="connsiteX33-13655" fmla="*/ 160022 w 238392"/>
                  <a:gd name="connsiteY33-13656" fmla="*/ 126788 h 343253"/>
                  <a:gd name="connsiteX34-13657" fmla="*/ 159906 w 238392"/>
                  <a:gd name="connsiteY34-13658" fmla="*/ 122646 h 343253"/>
                  <a:gd name="connsiteX35-13659" fmla="*/ 175234 w 238392"/>
                  <a:gd name="connsiteY35-13660" fmla="*/ 14036 h 343253"/>
                  <a:gd name="connsiteX36-13661" fmla="*/ 172122 w 238392"/>
                  <a:gd name="connsiteY36-13662" fmla="*/ 4026 h 343253"/>
                  <a:gd name="connsiteX37-13663" fmla="*/ 154720 w 238392"/>
                  <a:gd name="connsiteY37-13664" fmla="*/ 3221 h 343253"/>
                  <a:gd name="connsiteX38-13665" fmla="*/ 127062 w 238392"/>
                  <a:gd name="connsiteY38-13666" fmla="*/ 28763 h 343253"/>
                  <a:gd name="connsiteX39-13667" fmla="*/ 104589 w 238392"/>
                  <a:gd name="connsiteY39-13668" fmla="*/ 4026 h 343253"/>
                  <a:gd name="connsiteX40-13669" fmla="*/ 95485 w 238392"/>
                  <a:gd name="connsiteY40-13670" fmla="*/ 0 h 343253"/>
                  <a:gd name="connsiteX41-13671" fmla="*/ 86380 w 238392"/>
                  <a:gd name="connsiteY41-13672" fmla="*/ 4026 h 343253"/>
                  <a:gd name="connsiteX0-13673" fmla="*/ 41775 w 191162"/>
                  <a:gd name="connsiteY0-13674" fmla="*/ 312275 h 343253"/>
                  <a:gd name="connsiteX1-13675" fmla="*/ 149176 w 191162"/>
                  <a:gd name="connsiteY1-13676" fmla="*/ 312275 h 343253"/>
                  <a:gd name="connsiteX2-13677" fmla="*/ 134080 w 191162"/>
                  <a:gd name="connsiteY2-13678" fmla="*/ 343253 h 343253"/>
                  <a:gd name="connsiteX3-13679" fmla="*/ 56986 w 191162"/>
                  <a:gd name="connsiteY3-13680" fmla="*/ 343253 h 343253"/>
                  <a:gd name="connsiteX4-13681" fmla="*/ 41775 w 191162"/>
                  <a:gd name="connsiteY4-13682" fmla="*/ 312275 h 343253"/>
                  <a:gd name="connsiteX5-13683" fmla="*/ 0 w 191162"/>
                  <a:gd name="connsiteY5-13684" fmla="*/ 256457 h 343253"/>
                  <a:gd name="connsiteX6-13685" fmla="*/ 191162 w 191162"/>
                  <a:gd name="connsiteY6-13686" fmla="*/ 256457 h 343253"/>
                  <a:gd name="connsiteX7-13687" fmla="*/ 174108 w 191162"/>
                  <a:gd name="connsiteY7-13688" fmla="*/ 287788 h 343253"/>
                  <a:gd name="connsiteX8-13689" fmla="*/ 16938 w 191162"/>
                  <a:gd name="connsiteY8-13690" fmla="*/ 287788 h 343253"/>
                  <a:gd name="connsiteX9-13691" fmla="*/ 0 w 191162"/>
                  <a:gd name="connsiteY9-13692" fmla="*/ 256457 h 343253"/>
                  <a:gd name="connsiteX10-13693" fmla="*/ 55606 w 191162"/>
                  <a:gd name="connsiteY10-13694" fmla="*/ 138966 h 343253"/>
                  <a:gd name="connsiteX11-13695" fmla="*/ 135345 w 191162"/>
                  <a:gd name="connsiteY11-13696" fmla="*/ 138966 h 343253"/>
                  <a:gd name="connsiteX12-13697" fmla="*/ 135345 w 191162"/>
                  <a:gd name="connsiteY12-13698" fmla="*/ 219622 h 343253"/>
                  <a:gd name="connsiteX13-13699" fmla="*/ 55606 w 191162"/>
                  <a:gd name="connsiteY13-13700" fmla="*/ 219622 h 343253"/>
                  <a:gd name="connsiteX14-13701" fmla="*/ 55606 w 191162"/>
                  <a:gd name="connsiteY14-13702" fmla="*/ 138966 h 343253"/>
                  <a:gd name="connsiteX15-13703" fmla="*/ 95488 w 191162"/>
                  <a:gd name="connsiteY15-13704" fmla="*/ 30577 h 343253"/>
                  <a:gd name="connsiteX16-13705" fmla="*/ 117150 w 191162"/>
                  <a:gd name="connsiteY16-13706" fmla="*/ 54401 h 343253"/>
                  <a:gd name="connsiteX17-13707" fmla="*/ 125677 w 191162"/>
                  <a:gd name="connsiteY17-13708" fmla="*/ 58429 h 343253"/>
                  <a:gd name="connsiteX18-13709" fmla="*/ 126253 w 191162"/>
                  <a:gd name="connsiteY18-13710" fmla="*/ 58429 h 343253"/>
                  <a:gd name="connsiteX19-13711" fmla="*/ 134549 w 191162"/>
                  <a:gd name="connsiteY19-13712" fmla="*/ 55207 h 343253"/>
                  <a:gd name="connsiteX20-13713" fmla="*/ 146071 w 191162"/>
                  <a:gd name="connsiteY20-13714" fmla="*/ 44618 h 343253"/>
                  <a:gd name="connsiteX21-13715" fmla="*/ 136162 w 191162"/>
                  <a:gd name="connsiteY21-13716" fmla="*/ 114479 h 343253"/>
                  <a:gd name="connsiteX22-13717" fmla="*/ 54815 w 191162"/>
                  <a:gd name="connsiteY22-13718" fmla="*/ 114479 h 343253"/>
                  <a:gd name="connsiteX23-13719" fmla="*/ 45021 w 191162"/>
                  <a:gd name="connsiteY23-13720" fmla="*/ 44618 h 343253"/>
                  <a:gd name="connsiteX24-13721" fmla="*/ 56543 w 191162"/>
                  <a:gd name="connsiteY24-13722" fmla="*/ 55207 h 343253"/>
                  <a:gd name="connsiteX25-13723" fmla="*/ 65415 w 191162"/>
                  <a:gd name="connsiteY25-13724" fmla="*/ 58429 h 343253"/>
                  <a:gd name="connsiteX26-13725" fmla="*/ 73942 w 191162"/>
                  <a:gd name="connsiteY26-13726" fmla="*/ 54401 h 343253"/>
                  <a:gd name="connsiteX27-13727" fmla="*/ 95488 w 191162"/>
                  <a:gd name="connsiteY27-13728" fmla="*/ 30577 h 343253"/>
                  <a:gd name="connsiteX28-13729" fmla="*/ 86380 w 191162"/>
                  <a:gd name="connsiteY28-13730" fmla="*/ 4026 h 343253"/>
                  <a:gd name="connsiteX29-13731" fmla="*/ 191138 w 191162"/>
                  <a:gd name="connsiteY29-13732" fmla="*/ 228034 h 343253"/>
                  <a:gd name="connsiteX30-13733" fmla="*/ 191138 w 191162"/>
                  <a:gd name="connsiteY30-13734" fmla="*/ 231831 h 343253"/>
                  <a:gd name="connsiteX31-13735" fmla="*/ 160022 w 191162"/>
                  <a:gd name="connsiteY31-13736" fmla="*/ 231831 h 343253"/>
                  <a:gd name="connsiteX32-13737" fmla="*/ 160022 w 191162"/>
                  <a:gd name="connsiteY32-13738" fmla="*/ 126788 h 343253"/>
                  <a:gd name="connsiteX33-13739" fmla="*/ 159906 w 191162"/>
                  <a:gd name="connsiteY33-13740" fmla="*/ 122646 h 343253"/>
                  <a:gd name="connsiteX34-13741" fmla="*/ 175234 w 191162"/>
                  <a:gd name="connsiteY34-13742" fmla="*/ 14036 h 343253"/>
                  <a:gd name="connsiteX35-13743" fmla="*/ 172122 w 191162"/>
                  <a:gd name="connsiteY35-13744" fmla="*/ 4026 h 343253"/>
                  <a:gd name="connsiteX36-13745" fmla="*/ 154720 w 191162"/>
                  <a:gd name="connsiteY36-13746" fmla="*/ 3221 h 343253"/>
                  <a:gd name="connsiteX37-13747" fmla="*/ 127062 w 191162"/>
                  <a:gd name="connsiteY37-13748" fmla="*/ 28763 h 343253"/>
                  <a:gd name="connsiteX38-13749" fmla="*/ 104589 w 191162"/>
                  <a:gd name="connsiteY38-13750" fmla="*/ 4026 h 343253"/>
                  <a:gd name="connsiteX39-13751" fmla="*/ 95485 w 191162"/>
                  <a:gd name="connsiteY39-13752" fmla="*/ 0 h 343253"/>
                  <a:gd name="connsiteX40-13753" fmla="*/ 86380 w 191162"/>
                  <a:gd name="connsiteY40-13754" fmla="*/ 4026 h 343253"/>
                  <a:gd name="connsiteX0-13755" fmla="*/ 56986 w 191162"/>
                  <a:gd name="connsiteY0-13756" fmla="*/ 343253 h 343253"/>
                  <a:gd name="connsiteX1-13757" fmla="*/ 149176 w 191162"/>
                  <a:gd name="connsiteY1-13758" fmla="*/ 312275 h 343253"/>
                  <a:gd name="connsiteX2-13759" fmla="*/ 134080 w 191162"/>
                  <a:gd name="connsiteY2-13760" fmla="*/ 343253 h 343253"/>
                  <a:gd name="connsiteX3-13761" fmla="*/ 56986 w 191162"/>
                  <a:gd name="connsiteY3-13762" fmla="*/ 343253 h 343253"/>
                  <a:gd name="connsiteX4-13763" fmla="*/ 0 w 191162"/>
                  <a:gd name="connsiteY4-13764" fmla="*/ 256457 h 343253"/>
                  <a:gd name="connsiteX5-13765" fmla="*/ 191162 w 191162"/>
                  <a:gd name="connsiteY5-13766" fmla="*/ 256457 h 343253"/>
                  <a:gd name="connsiteX6-13767" fmla="*/ 174108 w 191162"/>
                  <a:gd name="connsiteY6-13768" fmla="*/ 287788 h 343253"/>
                  <a:gd name="connsiteX7-13769" fmla="*/ 16938 w 191162"/>
                  <a:gd name="connsiteY7-13770" fmla="*/ 287788 h 343253"/>
                  <a:gd name="connsiteX8-13771" fmla="*/ 0 w 191162"/>
                  <a:gd name="connsiteY8-13772" fmla="*/ 256457 h 343253"/>
                  <a:gd name="connsiteX9-13773" fmla="*/ 55606 w 191162"/>
                  <a:gd name="connsiteY9-13774" fmla="*/ 138966 h 343253"/>
                  <a:gd name="connsiteX10-13775" fmla="*/ 135345 w 191162"/>
                  <a:gd name="connsiteY10-13776" fmla="*/ 138966 h 343253"/>
                  <a:gd name="connsiteX11-13777" fmla="*/ 135345 w 191162"/>
                  <a:gd name="connsiteY11-13778" fmla="*/ 219622 h 343253"/>
                  <a:gd name="connsiteX12-13779" fmla="*/ 55606 w 191162"/>
                  <a:gd name="connsiteY12-13780" fmla="*/ 219622 h 343253"/>
                  <a:gd name="connsiteX13-13781" fmla="*/ 55606 w 191162"/>
                  <a:gd name="connsiteY13-13782" fmla="*/ 138966 h 343253"/>
                  <a:gd name="connsiteX14-13783" fmla="*/ 95488 w 191162"/>
                  <a:gd name="connsiteY14-13784" fmla="*/ 30577 h 343253"/>
                  <a:gd name="connsiteX15-13785" fmla="*/ 117150 w 191162"/>
                  <a:gd name="connsiteY15-13786" fmla="*/ 54401 h 343253"/>
                  <a:gd name="connsiteX16-13787" fmla="*/ 125677 w 191162"/>
                  <a:gd name="connsiteY16-13788" fmla="*/ 58429 h 343253"/>
                  <a:gd name="connsiteX17-13789" fmla="*/ 126253 w 191162"/>
                  <a:gd name="connsiteY17-13790" fmla="*/ 58429 h 343253"/>
                  <a:gd name="connsiteX18-13791" fmla="*/ 134549 w 191162"/>
                  <a:gd name="connsiteY18-13792" fmla="*/ 55207 h 343253"/>
                  <a:gd name="connsiteX19-13793" fmla="*/ 146071 w 191162"/>
                  <a:gd name="connsiteY19-13794" fmla="*/ 44618 h 343253"/>
                  <a:gd name="connsiteX20-13795" fmla="*/ 136162 w 191162"/>
                  <a:gd name="connsiteY20-13796" fmla="*/ 114479 h 343253"/>
                  <a:gd name="connsiteX21-13797" fmla="*/ 54815 w 191162"/>
                  <a:gd name="connsiteY21-13798" fmla="*/ 114479 h 343253"/>
                  <a:gd name="connsiteX22-13799" fmla="*/ 45021 w 191162"/>
                  <a:gd name="connsiteY22-13800" fmla="*/ 44618 h 343253"/>
                  <a:gd name="connsiteX23-13801" fmla="*/ 56543 w 191162"/>
                  <a:gd name="connsiteY23-13802" fmla="*/ 55207 h 343253"/>
                  <a:gd name="connsiteX24-13803" fmla="*/ 65415 w 191162"/>
                  <a:gd name="connsiteY24-13804" fmla="*/ 58429 h 343253"/>
                  <a:gd name="connsiteX25-13805" fmla="*/ 73942 w 191162"/>
                  <a:gd name="connsiteY25-13806" fmla="*/ 54401 h 343253"/>
                  <a:gd name="connsiteX26-13807" fmla="*/ 95488 w 191162"/>
                  <a:gd name="connsiteY26-13808" fmla="*/ 30577 h 343253"/>
                  <a:gd name="connsiteX27-13809" fmla="*/ 86380 w 191162"/>
                  <a:gd name="connsiteY27-13810" fmla="*/ 4026 h 343253"/>
                  <a:gd name="connsiteX28-13811" fmla="*/ 191138 w 191162"/>
                  <a:gd name="connsiteY28-13812" fmla="*/ 228034 h 343253"/>
                  <a:gd name="connsiteX29-13813" fmla="*/ 191138 w 191162"/>
                  <a:gd name="connsiteY29-13814" fmla="*/ 231831 h 343253"/>
                  <a:gd name="connsiteX30-13815" fmla="*/ 160022 w 191162"/>
                  <a:gd name="connsiteY30-13816" fmla="*/ 231831 h 343253"/>
                  <a:gd name="connsiteX31-13817" fmla="*/ 160022 w 191162"/>
                  <a:gd name="connsiteY31-13818" fmla="*/ 126788 h 343253"/>
                  <a:gd name="connsiteX32-13819" fmla="*/ 159906 w 191162"/>
                  <a:gd name="connsiteY32-13820" fmla="*/ 122646 h 343253"/>
                  <a:gd name="connsiteX33-13821" fmla="*/ 175234 w 191162"/>
                  <a:gd name="connsiteY33-13822" fmla="*/ 14036 h 343253"/>
                  <a:gd name="connsiteX34-13823" fmla="*/ 172122 w 191162"/>
                  <a:gd name="connsiteY34-13824" fmla="*/ 4026 h 343253"/>
                  <a:gd name="connsiteX35-13825" fmla="*/ 154720 w 191162"/>
                  <a:gd name="connsiteY35-13826" fmla="*/ 3221 h 343253"/>
                  <a:gd name="connsiteX36-13827" fmla="*/ 127062 w 191162"/>
                  <a:gd name="connsiteY36-13828" fmla="*/ 28763 h 343253"/>
                  <a:gd name="connsiteX37-13829" fmla="*/ 104589 w 191162"/>
                  <a:gd name="connsiteY37-13830" fmla="*/ 4026 h 343253"/>
                  <a:gd name="connsiteX38-13831" fmla="*/ 95485 w 191162"/>
                  <a:gd name="connsiteY38-13832" fmla="*/ 0 h 343253"/>
                  <a:gd name="connsiteX39-13833" fmla="*/ 86380 w 191162"/>
                  <a:gd name="connsiteY39-13834" fmla="*/ 4026 h 343253"/>
                  <a:gd name="connsiteX0-13835" fmla="*/ 134080 w 191162"/>
                  <a:gd name="connsiteY0-13836" fmla="*/ 343253 h 343253"/>
                  <a:gd name="connsiteX1-13837" fmla="*/ 149176 w 191162"/>
                  <a:gd name="connsiteY1-13838" fmla="*/ 312275 h 343253"/>
                  <a:gd name="connsiteX2-13839" fmla="*/ 134080 w 191162"/>
                  <a:gd name="connsiteY2-13840" fmla="*/ 343253 h 343253"/>
                  <a:gd name="connsiteX3-13841" fmla="*/ 0 w 191162"/>
                  <a:gd name="connsiteY3-13842" fmla="*/ 256457 h 343253"/>
                  <a:gd name="connsiteX4-13843" fmla="*/ 191162 w 191162"/>
                  <a:gd name="connsiteY4-13844" fmla="*/ 256457 h 343253"/>
                  <a:gd name="connsiteX5-13845" fmla="*/ 174108 w 191162"/>
                  <a:gd name="connsiteY5-13846" fmla="*/ 287788 h 343253"/>
                  <a:gd name="connsiteX6-13847" fmla="*/ 16938 w 191162"/>
                  <a:gd name="connsiteY6-13848" fmla="*/ 287788 h 343253"/>
                  <a:gd name="connsiteX7-13849" fmla="*/ 0 w 191162"/>
                  <a:gd name="connsiteY7-13850" fmla="*/ 256457 h 343253"/>
                  <a:gd name="connsiteX8-13851" fmla="*/ 55606 w 191162"/>
                  <a:gd name="connsiteY8-13852" fmla="*/ 138966 h 343253"/>
                  <a:gd name="connsiteX9-13853" fmla="*/ 135345 w 191162"/>
                  <a:gd name="connsiteY9-13854" fmla="*/ 138966 h 343253"/>
                  <a:gd name="connsiteX10-13855" fmla="*/ 135345 w 191162"/>
                  <a:gd name="connsiteY10-13856" fmla="*/ 219622 h 343253"/>
                  <a:gd name="connsiteX11-13857" fmla="*/ 55606 w 191162"/>
                  <a:gd name="connsiteY11-13858" fmla="*/ 219622 h 343253"/>
                  <a:gd name="connsiteX12-13859" fmla="*/ 55606 w 191162"/>
                  <a:gd name="connsiteY12-13860" fmla="*/ 138966 h 343253"/>
                  <a:gd name="connsiteX13-13861" fmla="*/ 95488 w 191162"/>
                  <a:gd name="connsiteY13-13862" fmla="*/ 30577 h 343253"/>
                  <a:gd name="connsiteX14-13863" fmla="*/ 117150 w 191162"/>
                  <a:gd name="connsiteY14-13864" fmla="*/ 54401 h 343253"/>
                  <a:gd name="connsiteX15-13865" fmla="*/ 125677 w 191162"/>
                  <a:gd name="connsiteY15-13866" fmla="*/ 58429 h 343253"/>
                  <a:gd name="connsiteX16-13867" fmla="*/ 126253 w 191162"/>
                  <a:gd name="connsiteY16-13868" fmla="*/ 58429 h 343253"/>
                  <a:gd name="connsiteX17-13869" fmla="*/ 134549 w 191162"/>
                  <a:gd name="connsiteY17-13870" fmla="*/ 55207 h 343253"/>
                  <a:gd name="connsiteX18-13871" fmla="*/ 146071 w 191162"/>
                  <a:gd name="connsiteY18-13872" fmla="*/ 44618 h 343253"/>
                  <a:gd name="connsiteX19-13873" fmla="*/ 136162 w 191162"/>
                  <a:gd name="connsiteY19-13874" fmla="*/ 114479 h 343253"/>
                  <a:gd name="connsiteX20-13875" fmla="*/ 54815 w 191162"/>
                  <a:gd name="connsiteY20-13876" fmla="*/ 114479 h 343253"/>
                  <a:gd name="connsiteX21-13877" fmla="*/ 45021 w 191162"/>
                  <a:gd name="connsiteY21-13878" fmla="*/ 44618 h 343253"/>
                  <a:gd name="connsiteX22-13879" fmla="*/ 56543 w 191162"/>
                  <a:gd name="connsiteY22-13880" fmla="*/ 55207 h 343253"/>
                  <a:gd name="connsiteX23-13881" fmla="*/ 65415 w 191162"/>
                  <a:gd name="connsiteY23-13882" fmla="*/ 58429 h 343253"/>
                  <a:gd name="connsiteX24-13883" fmla="*/ 73942 w 191162"/>
                  <a:gd name="connsiteY24-13884" fmla="*/ 54401 h 343253"/>
                  <a:gd name="connsiteX25-13885" fmla="*/ 95488 w 191162"/>
                  <a:gd name="connsiteY25-13886" fmla="*/ 30577 h 343253"/>
                  <a:gd name="connsiteX26-13887" fmla="*/ 86380 w 191162"/>
                  <a:gd name="connsiteY26-13888" fmla="*/ 4026 h 343253"/>
                  <a:gd name="connsiteX27-13889" fmla="*/ 191138 w 191162"/>
                  <a:gd name="connsiteY27-13890" fmla="*/ 228034 h 343253"/>
                  <a:gd name="connsiteX28-13891" fmla="*/ 191138 w 191162"/>
                  <a:gd name="connsiteY28-13892" fmla="*/ 231831 h 343253"/>
                  <a:gd name="connsiteX29-13893" fmla="*/ 160022 w 191162"/>
                  <a:gd name="connsiteY29-13894" fmla="*/ 231831 h 343253"/>
                  <a:gd name="connsiteX30-13895" fmla="*/ 160022 w 191162"/>
                  <a:gd name="connsiteY30-13896" fmla="*/ 126788 h 343253"/>
                  <a:gd name="connsiteX31-13897" fmla="*/ 159906 w 191162"/>
                  <a:gd name="connsiteY31-13898" fmla="*/ 122646 h 343253"/>
                  <a:gd name="connsiteX32-13899" fmla="*/ 175234 w 191162"/>
                  <a:gd name="connsiteY32-13900" fmla="*/ 14036 h 343253"/>
                  <a:gd name="connsiteX33-13901" fmla="*/ 172122 w 191162"/>
                  <a:gd name="connsiteY33-13902" fmla="*/ 4026 h 343253"/>
                  <a:gd name="connsiteX34-13903" fmla="*/ 154720 w 191162"/>
                  <a:gd name="connsiteY34-13904" fmla="*/ 3221 h 343253"/>
                  <a:gd name="connsiteX35-13905" fmla="*/ 127062 w 191162"/>
                  <a:gd name="connsiteY35-13906" fmla="*/ 28763 h 343253"/>
                  <a:gd name="connsiteX36-13907" fmla="*/ 104589 w 191162"/>
                  <a:gd name="connsiteY36-13908" fmla="*/ 4026 h 343253"/>
                  <a:gd name="connsiteX37-13909" fmla="*/ 95485 w 191162"/>
                  <a:gd name="connsiteY37-13910" fmla="*/ 0 h 343253"/>
                  <a:gd name="connsiteX38-13911" fmla="*/ 86380 w 191162"/>
                  <a:gd name="connsiteY38-13912" fmla="*/ 4026 h 343253"/>
                  <a:gd name="connsiteX0-13913" fmla="*/ 0 w 191162"/>
                  <a:gd name="connsiteY0-13914" fmla="*/ 256457 h 287788"/>
                  <a:gd name="connsiteX1-13915" fmla="*/ 191162 w 191162"/>
                  <a:gd name="connsiteY1-13916" fmla="*/ 256457 h 287788"/>
                  <a:gd name="connsiteX2-13917" fmla="*/ 174108 w 191162"/>
                  <a:gd name="connsiteY2-13918" fmla="*/ 287788 h 287788"/>
                  <a:gd name="connsiteX3-13919" fmla="*/ 16938 w 191162"/>
                  <a:gd name="connsiteY3-13920" fmla="*/ 287788 h 287788"/>
                  <a:gd name="connsiteX4-13921" fmla="*/ 0 w 191162"/>
                  <a:gd name="connsiteY4-13922" fmla="*/ 256457 h 287788"/>
                  <a:gd name="connsiteX5-13923" fmla="*/ 55606 w 191162"/>
                  <a:gd name="connsiteY5-13924" fmla="*/ 138966 h 287788"/>
                  <a:gd name="connsiteX6-13925" fmla="*/ 135345 w 191162"/>
                  <a:gd name="connsiteY6-13926" fmla="*/ 138966 h 287788"/>
                  <a:gd name="connsiteX7-13927" fmla="*/ 135345 w 191162"/>
                  <a:gd name="connsiteY7-13928" fmla="*/ 219622 h 287788"/>
                  <a:gd name="connsiteX8-13929" fmla="*/ 55606 w 191162"/>
                  <a:gd name="connsiteY8-13930" fmla="*/ 219622 h 287788"/>
                  <a:gd name="connsiteX9-13931" fmla="*/ 55606 w 191162"/>
                  <a:gd name="connsiteY9-13932" fmla="*/ 138966 h 287788"/>
                  <a:gd name="connsiteX10-13933" fmla="*/ 95488 w 191162"/>
                  <a:gd name="connsiteY10-13934" fmla="*/ 30577 h 287788"/>
                  <a:gd name="connsiteX11-13935" fmla="*/ 117150 w 191162"/>
                  <a:gd name="connsiteY11-13936" fmla="*/ 54401 h 287788"/>
                  <a:gd name="connsiteX12-13937" fmla="*/ 125677 w 191162"/>
                  <a:gd name="connsiteY12-13938" fmla="*/ 58429 h 287788"/>
                  <a:gd name="connsiteX13-13939" fmla="*/ 126253 w 191162"/>
                  <a:gd name="connsiteY13-13940" fmla="*/ 58429 h 287788"/>
                  <a:gd name="connsiteX14-13941" fmla="*/ 134549 w 191162"/>
                  <a:gd name="connsiteY14-13942" fmla="*/ 55207 h 287788"/>
                  <a:gd name="connsiteX15-13943" fmla="*/ 146071 w 191162"/>
                  <a:gd name="connsiteY15-13944" fmla="*/ 44618 h 287788"/>
                  <a:gd name="connsiteX16-13945" fmla="*/ 136162 w 191162"/>
                  <a:gd name="connsiteY16-13946" fmla="*/ 114479 h 287788"/>
                  <a:gd name="connsiteX17-13947" fmla="*/ 54815 w 191162"/>
                  <a:gd name="connsiteY17-13948" fmla="*/ 114479 h 287788"/>
                  <a:gd name="connsiteX18-13949" fmla="*/ 45021 w 191162"/>
                  <a:gd name="connsiteY18-13950" fmla="*/ 44618 h 287788"/>
                  <a:gd name="connsiteX19-13951" fmla="*/ 56543 w 191162"/>
                  <a:gd name="connsiteY19-13952" fmla="*/ 55207 h 287788"/>
                  <a:gd name="connsiteX20-13953" fmla="*/ 65415 w 191162"/>
                  <a:gd name="connsiteY20-13954" fmla="*/ 58429 h 287788"/>
                  <a:gd name="connsiteX21-13955" fmla="*/ 73942 w 191162"/>
                  <a:gd name="connsiteY21-13956" fmla="*/ 54401 h 287788"/>
                  <a:gd name="connsiteX22-13957" fmla="*/ 95488 w 191162"/>
                  <a:gd name="connsiteY22-13958" fmla="*/ 30577 h 287788"/>
                  <a:gd name="connsiteX23-13959" fmla="*/ 86380 w 191162"/>
                  <a:gd name="connsiteY23-13960" fmla="*/ 4026 h 287788"/>
                  <a:gd name="connsiteX24-13961" fmla="*/ 191138 w 191162"/>
                  <a:gd name="connsiteY24-13962" fmla="*/ 228034 h 287788"/>
                  <a:gd name="connsiteX25-13963" fmla="*/ 191138 w 191162"/>
                  <a:gd name="connsiteY25-13964" fmla="*/ 231831 h 287788"/>
                  <a:gd name="connsiteX26-13965" fmla="*/ 160022 w 191162"/>
                  <a:gd name="connsiteY26-13966" fmla="*/ 231831 h 287788"/>
                  <a:gd name="connsiteX27-13967" fmla="*/ 160022 w 191162"/>
                  <a:gd name="connsiteY27-13968" fmla="*/ 126788 h 287788"/>
                  <a:gd name="connsiteX28-13969" fmla="*/ 159906 w 191162"/>
                  <a:gd name="connsiteY28-13970" fmla="*/ 122646 h 287788"/>
                  <a:gd name="connsiteX29-13971" fmla="*/ 175234 w 191162"/>
                  <a:gd name="connsiteY29-13972" fmla="*/ 14036 h 287788"/>
                  <a:gd name="connsiteX30-13973" fmla="*/ 172122 w 191162"/>
                  <a:gd name="connsiteY30-13974" fmla="*/ 4026 h 287788"/>
                  <a:gd name="connsiteX31-13975" fmla="*/ 154720 w 191162"/>
                  <a:gd name="connsiteY31-13976" fmla="*/ 3221 h 287788"/>
                  <a:gd name="connsiteX32-13977" fmla="*/ 127062 w 191162"/>
                  <a:gd name="connsiteY32-13978" fmla="*/ 28763 h 287788"/>
                  <a:gd name="connsiteX33-13979" fmla="*/ 104589 w 191162"/>
                  <a:gd name="connsiteY33-13980" fmla="*/ 4026 h 287788"/>
                  <a:gd name="connsiteX34-13981" fmla="*/ 95485 w 191162"/>
                  <a:gd name="connsiteY34-13982" fmla="*/ 0 h 287788"/>
                  <a:gd name="connsiteX35-13983" fmla="*/ 86380 w 191162"/>
                  <a:gd name="connsiteY35-13984" fmla="*/ 4026 h 287788"/>
                  <a:gd name="connsiteX0-13985" fmla="*/ 0 w 191162"/>
                  <a:gd name="connsiteY0-13986" fmla="*/ 256457 h 287788"/>
                  <a:gd name="connsiteX1-13987" fmla="*/ 191162 w 191162"/>
                  <a:gd name="connsiteY1-13988" fmla="*/ 256457 h 287788"/>
                  <a:gd name="connsiteX2-13989" fmla="*/ 174108 w 191162"/>
                  <a:gd name="connsiteY2-13990" fmla="*/ 287788 h 287788"/>
                  <a:gd name="connsiteX3-13991" fmla="*/ 0 w 191162"/>
                  <a:gd name="connsiteY3-13992" fmla="*/ 256457 h 287788"/>
                  <a:gd name="connsiteX4-13993" fmla="*/ 55606 w 191162"/>
                  <a:gd name="connsiteY4-13994" fmla="*/ 138966 h 287788"/>
                  <a:gd name="connsiteX5-13995" fmla="*/ 135345 w 191162"/>
                  <a:gd name="connsiteY5-13996" fmla="*/ 138966 h 287788"/>
                  <a:gd name="connsiteX6-13997" fmla="*/ 135345 w 191162"/>
                  <a:gd name="connsiteY6-13998" fmla="*/ 219622 h 287788"/>
                  <a:gd name="connsiteX7-13999" fmla="*/ 55606 w 191162"/>
                  <a:gd name="connsiteY7-14000" fmla="*/ 219622 h 287788"/>
                  <a:gd name="connsiteX8-14001" fmla="*/ 55606 w 191162"/>
                  <a:gd name="connsiteY8-14002" fmla="*/ 138966 h 287788"/>
                  <a:gd name="connsiteX9-14003" fmla="*/ 95488 w 191162"/>
                  <a:gd name="connsiteY9-14004" fmla="*/ 30577 h 287788"/>
                  <a:gd name="connsiteX10-14005" fmla="*/ 117150 w 191162"/>
                  <a:gd name="connsiteY10-14006" fmla="*/ 54401 h 287788"/>
                  <a:gd name="connsiteX11-14007" fmla="*/ 125677 w 191162"/>
                  <a:gd name="connsiteY11-14008" fmla="*/ 58429 h 287788"/>
                  <a:gd name="connsiteX12-14009" fmla="*/ 126253 w 191162"/>
                  <a:gd name="connsiteY12-14010" fmla="*/ 58429 h 287788"/>
                  <a:gd name="connsiteX13-14011" fmla="*/ 134549 w 191162"/>
                  <a:gd name="connsiteY13-14012" fmla="*/ 55207 h 287788"/>
                  <a:gd name="connsiteX14-14013" fmla="*/ 146071 w 191162"/>
                  <a:gd name="connsiteY14-14014" fmla="*/ 44618 h 287788"/>
                  <a:gd name="connsiteX15-14015" fmla="*/ 136162 w 191162"/>
                  <a:gd name="connsiteY15-14016" fmla="*/ 114479 h 287788"/>
                  <a:gd name="connsiteX16-14017" fmla="*/ 54815 w 191162"/>
                  <a:gd name="connsiteY16-14018" fmla="*/ 114479 h 287788"/>
                  <a:gd name="connsiteX17-14019" fmla="*/ 45021 w 191162"/>
                  <a:gd name="connsiteY17-14020" fmla="*/ 44618 h 287788"/>
                  <a:gd name="connsiteX18-14021" fmla="*/ 56543 w 191162"/>
                  <a:gd name="connsiteY18-14022" fmla="*/ 55207 h 287788"/>
                  <a:gd name="connsiteX19-14023" fmla="*/ 65415 w 191162"/>
                  <a:gd name="connsiteY19-14024" fmla="*/ 58429 h 287788"/>
                  <a:gd name="connsiteX20-14025" fmla="*/ 73942 w 191162"/>
                  <a:gd name="connsiteY20-14026" fmla="*/ 54401 h 287788"/>
                  <a:gd name="connsiteX21-14027" fmla="*/ 95488 w 191162"/>
                  <a:gd name="connsiteY21-14028" fmla="*/ 30577 h 287788"/>
                  <a:gd name="connsiteX22-14029" fmla="*/ 86380 w 191162"/>
                  <a:gd name="connsiteY22-14030" fmla="*/ 4026 h 287788"/>
                  <a:gd name="connsiteX23-14031" fmla="*/ 191138 w 191162"/>
                  <a:gd name="connsiteY23-14032" fmla="*/ 228034 h 287788"/>
                  <a:gd name="connsiteX24-14033" fmla="*/ 191138 w 191162"/>
                  <a:gd name="connsiteY24-14034" fmla="*/ 231831 h 287788"/>
                  <a:gd name="connsiteX25-14035" fmla="*/ 160022 w 191162"/>
                  <a:gd name="connsiteY25-14036" fmla="*/ 231831 h 287788"/>
                  <a:gd name="connsiteX26-14037" fmla="*/ 160022 w 191162"/>
                  <a:gd name="connsiteY26-14038" fmla="*/ 126788 h 287788"/>
                  <a:gd name="connsiteX27-14039" fmla="*/ 159906 w 191162"/>
                  <a:gd name="connsiteY27-14040" fmla="*/ 122646 h 287788"/>
                  <a:gd name="connsiteX28-14041" fmla="*/ 175234 w 191162"/>
                  <a:gd name="connsiteY28-14042" fmla="*/ 14036 h 287788"/>
                  <a:gd name="connsiteX29-14043" fmla="*/ 172122 w 191162"/>
                  <a:gd name="connsiteY29-14044" fmla="*/ 4026 h 287788"/>
                  <a:gd name="connsiteX30-14045" fmla="*/ 154720 w 191162"/>
                  <a:gd name="connsiteY30-14046" fmla="*/ 3221 h 287788"/>
                  <a:gd name="connsiteX31-14047" fmla="*/ 127062 w 191162"/>
                  <a:gd name="connsiteY31-14048" fmla="*/ 28763 h 287788"/>
                  <a:gd name="connsiteX32-14049" fmla="*/ 104589 w 191162"/>
                  <a:gd name="connsiteY32-14050" fmla="*/ 4026 h 287788"/>
                  <a:gd name="connsiteX33-14051" fmla="*/ 95485 w 191162"/>
                  <a:gd name="connsiteY33-14052" fmla="*/ 0 h 287788"/>
                  <a:gd name="connsiteX34-14053" fmla="*/ 86380 w 191162"/>
                  <a:gd name="connsiteY34-14054" fmla="*/ 4026 h 287788"/>
                  <a:gd name="connsiteX0-14055" fmla="*/ 129087 w 146141"/>
                  <a:gd name="connsiteY0-14056" fmla="*/ 287788 h 287788"/>
                  <a:gd name="connsiteX1-14057" fmla="*/ 146141 w 146141"/>
                  <a:gd name="connsiteY1-14058" fmla="*/ 256457 h 287788"/>
                  <a:gd name="connsiteX2-14059" fmla="*/ 129087 w 146141"/>
                  <a:gd name="connsiteY2-14060" fmla="*/ 287788 h 287788"/>
                  <a:gd name="connsiteX3-14061" fmla="*/ 10585 w 146141"/>
                  <a:gd name="connsiteY3-14062" fmla="*/ 138966 h 287788"/>
                  <a:gd name="connsiteX4-14063" fmla="*/ 90324 w 146141"/>
                  <a:gd name="connsiteY4-14064" fmla="*/ 138966 h 287788"/>
                  <a:gd name="connsiteX5-14065" fmla="*/ 90324 w 146141"/>
                  <a:gd name="connsiteY5-14066" fmla="*/ 219622 h 287788"/>
                  <a:gd name="connsiteX6-14067" fmla="*/ 10585 w 146141"/>
                  <a:gd name="connsiteY6-14068" fmla="*/ 219622 h 287788"/>
                  <a:gd name="connsiteX7-14069" fmla="*/ 10585 w 146141"/>
                  <a:gd name="connsiteY7-14070" fmla="*/ 138966 h 287788"/>
                  <a:gd name="connsiteX8-14071" fmla="*/ 50467 w 146141"/>
                  <a:gd name="connsiteY8-14072" fmla="*/ 30577 h 287788"/>
                  <a:gd name="connsiteX9-14073" fmla="*/ 72129 w 146141"/>
                  <a:gd name="connsiteY9-14074" fmla="*/ 54401 h 287788"/>
                  <a:gd name="connsiteX10-14075" fmla="*/ 80656 w 146141"/>
                  <a:gd name="connsiteY10-14076" fmla="*/ 58429 h 287788"/>
                  <a:gd name="connsiteX11-14077" fmla="*/ 81232 w 146141"/>
                  <a:gd name="connsiteY11-14078" fmla="*/ 58429 h 287788"/>
                  <a:gd name="connsiteX12-14079" fmla="*/ 89528 w 146141"/>
                  <a:gd name="connsiteY12-14080" fmla="*/ 55207 h 287788"/>
                  <a:gd name="connsiteX13-14081" fmla="*/ 101050 w 146141"/>
                  <a:gd name="connsiteY13-14082" fmla="*/ 44618 h 287788"/>
                  <a:gd name="connsiteX14-14083" fmla="*/ 91141 w 146141"/>
                  <a:gd name="connsiteY14-14084" fmla="*/ 114479 h 287788"/>
                  <a:gd name="connsiteX15-14085" fmla="*/ 9794 w 146141"/>
                  <a:gd name="connsiteY15-14086" fmla="*/ 114479 h 287788"/>
                  <a:gd name="connsiteX16-14087" fmla="*/ 0 w 146141"/>
                  <a:gd name="connsiteY16-14088" fmla="*/ 44618 h 287788"/>
                  <a:gd name="connsiteX17-14089" fmla="*/ 11522 w 146141"/>
                  <a:gd name="connsiteY17-14090" fmla="*/ 55207 h 287788"/>
                  <a:gd name="connsiteX18-14091" fmla="*/ 20394 w 146141"/>
                  <a:gd name="connsiteY18-14092" fmla="*/ 58429 h 287788"/>
                  <a:gd name="connsiteX19-14093" fmla="*/ 28921 w 146141"/>
                  <a:gd name="connsiteY19-14094" fmla="*/ 54401 h 287788"/>
                  <a:gd name="connsiteX20-14095" fmla="*/ 50467 w 146141"/>
                  <a:gd name="connsiteY20-14096" fmla="*/ 30577 h 287788"/>
                  <a:gd name="connsiteX21-14097" fmla="*/ 41359 w 146141"/>
                  <a:gd name="connsiteY21-14098" fmla="*/ 4026 h 287788"/>
                  <a:gd name="connsiteX22-14099" fmla="*/ 146117 w 146141"/>
                  <a:gd name="connsiteY22-14100" fmla="*/ 228034 h 287788"/>
                  <a:gd name="connsiteX23-14101" fmla="*/ 146117 w 146141"/>
                  <a:gd name="connsiteY23-14102" fmla="*/ 231831 h 287788"/>
                  <a:gd name="connsiteX24-14103" fmla="*/ 115001 w 146141"/>
                  <a:gd name="connsiteY24-14104" fmla="*/ 231831 h 287788"/>
                  <a:gd name="connsiteX25-14105" fmla="*/ 115001 w 146141"/>
                  <a:gd name="connsiteY25-14106" fmla="*/ 126788 h 287788"/>
                  <a:gd name="connsiteX26-14107" fmla="*/ 114885 w 146141"/>
                  <a:gd name="connsiteY26-14108" fmla="*/ 122646 h 287788"/>
                  <a:gd name="connsiteX27-14109" fmla="*/ 130213 w 146141"/>
                  <a:gd name="connsiteY27-14110" fmla="*/ 14036 h 287788"/>
                  <a:gd name="connsiteX28-14111" fmla="*/ 127101 w 146141"/>
                  <a:gd name="connsiteY28-14112" fmla="*/ 4026 h 287788"/>
                  <a:gd name="connsiteX29-14113" fmla="*/ 109699 w 146141"/>
                  <a:gd name="connsiteY29-14114" fmla="*/ 3221 h 287788"/>
                  <a:gd name="connsiteX30-14115" fmla="*/ 82041 w 146141"/>
                  <a:gd name="connsiteY30-14116" fmla="*/ 28763 h 287788"/>
                  <a:gd name="connsiteX31-14117" fmla="*/ 59568 w 146141"/>
                  <a:gd name="connsiteY31-14118" fmla="*/ 4026 h 287788"/>
                  <a:gd name="connsiteX32-14119" fmla="*/ 50464 w 146141"/>
                  <a:gd name="connsiteY32-14120" fmla="*/ 0 h 287788"/>
                  <a:gd name="connsiteX33-14121" fmla="*/ 41359 w 146141"/>
                  <a:gd name="connsiteY33-14122" fmla="*/ 4026 h 287788"/>
                  <a:gd name="connsiteX0-14123" fmla="*/ 10585 w 146117"/>
                  <a:gd name="connsiteY0-14124" fmla="*/ 138966 h 231831"/>
                  <a:gd name="connsiteX1-14125" fmla="*/ 90324 w 146117"/>
                  <a:gd name="connsiteY1-14126" fmla="*/ 138966 h 231831"/>
                  <a:gd name="connsiteX2-14127" fmla="*/ 90324 w 146117"/>
                  <a:gd name="connsiteY2-14128" fmla="*/ 219622 h 231831"/>
                  <a:gd name="connsiteX3-14129" fmla="*/ 10585 w 146117"/>
                  <a:gd name="connsiteY3-14130" fmla="*/ 219622 h 231831"/>
                  <a:gd name="connsiteX4-14131" fmla="*/ 10585 w 146117"/>
                  <a:gd name="connsiteY4-14132" fmla="*/ 138966 h 231831"/>
                  <a:gd name="connsiteX5-14133" fmla="*/ 50467 w 146117"/>
                  <a:gd name="connsiteY5-14134" fmla="*/ 30577 h 231831"/>
                  <a:gd name="connsiteX6-14135" fmla="*/ 72129 w 146117"/>
                  <a:gd name="connsiteY6-14136" fmla="*/ 54401 h 231831"/>
                  <a:gd name="connsiteX7-14137" fmla="*/ 80656 w 146117"/>
                  <a:gd name="connsiteY7-14138" fmla="*/ 58429 h 231831"/>
                  <a:gd name="connsiteX8-14139" fmla="*/ 81232 w 146117"/>
                  <a:gd name="connsiteY8-14140" fmla="*/ 58429 h 231831"/>
                  <a:gd name="connsiteX9-14141" fmla="*/ 89528 w 146117"/>
                  <a:gd name="connsiteY9-14142" fmla="*/ 55207 h 231831"/>
                  <a:gd name="connsiteX10-14143" fmla="*/ 101050 w 146117"/>
                  <a:gd name="connsiteY10-14144" fmla="*/ 44618 h 231831"/>
                  <a:gd name="connsiteX11-14145" fmla="*/ 91141 w 146117"/>
                  <a:gd name="connsiteY11-14146" fmla="*/ 114479 h 231831"/>
                  <a:gd name="connsiteX12-14147" fmla="*/ 9794 w 146117"/>
                  <a:gd name="connsiteY12-14148" fmla="*/ 114479 h 231831"/>
                  <a:gd name="connsiteX13-14149" fmla="*/ 0 w 146117"/>
                  <a:gd name="connsiteY13-14150" fmla="*/ 44618 h 231831"/>
                  <a:gd name="connsiteX14-14151" fmla="*/ 11522 w 146117"/>
                  <a:gd name="connsiteY14-14152" fmla="*/ 55207 h 231831"/>
                  <a:gd name="connsiteX15-14153" fmla="*/ 20394 w 146117"/>
                  <a:gd name="connsiteY15-14154" fmla="*/ 58429 h 231831"/>
                  <a:gd name="connsiteX16-14155" fmla="*/ 28921 w 146117"/>
                  <a:gd name="connsiteY16-14156" fmla="*/ 54401 h 231831"/>
                  <a:gd name="connsiteX17-14157" fmla="*/ 50467 w 146117"/>
                  <a:gd name="connsiteY17-14158" fmla="*/ 30577 h 231831"/>
                  <a:gd name="connsiteX18-14159" fmla="*/ 41359 w 146117"/>
                  <a:gd name="connsiteY18-14160" fmla="*/ 4026 h 231831"/>
                  <a:gd name="connsiteX19-14161" fmla="*/ 146117 w 146117"/>
                  <a:gd name="connsiteY19-14162" fmla="*/ 228034 h 231831"/>
                  <a:gd name="connsiteX20-14163" fmla="*/ 146117 w 146117"/>
                  <a:gd name="connsiteY20-14164" fmla="*/ 231831 h 231831"/>
                  <a:gd name="connsiteX21-14165" fmla="*/ 115001 w 146117"/>
                  <a:gd name="connsiteY21-14166" fmla="*/ 231831 h 231831"/>
                  <a:gd name="connsiteX22-14167" fmla="*/ 115001 w 146117"/>
                  <a:gd name="connsiteY22-14168" fmla="*/ 126788 h 231831"/>
                  <a:gd name="connsiteX23-14169" fmla="*/ 114885 w 146117"/>
                  <a:gd name="connsiteY23-14170" fmla="*/ 122646 h 231831"/>
                  <a:gd name="connsiteX24-14171" fmla="*/ 130213 w 146117"/>
                  <a:gd name="connsiteY24-14172" fmla="*/ 14036 h 231831"/>
                  <a:gd name="connsiteX25-14173" fmla="*/ 127101 w 146117"/>
                  <a:gd name="connsiteY25-14174" fmla="*/ 4026 h 231831"/>
                  <a:gd name="connsiteX26-14175" fmla="*/ 109699 w 146117"/>
                  <a:gd name="connsiteY26-14176" fmla="*/ 3221 h 231831"/>
                  <a:gd name="connsiteX27-14177" fmla="*/ 82041 w 146117"/>
                  <a:gd name="connsiteY27-14178" fmla="*/ 28763 h 231831"/>
                  <a:gd name="connsiteX28-14179" fmla="*/ 59568 w 146117"/>
                  <a:gd name="connsiteY28-14180" fmla="*/ 4026 h 231831"/>
                  <a:gd name="connsiteX29-14181" fmla="*/ 50464 w 146117"/>
                  <a:gd name="connsiteY29-14182" fmla="*/ 0 h 231831"/>
                  <a:gd name="connsiteX30-14183" fmla="*/ 41359 w 146117"/>
                  <a:gd name="connsiteY30-14184" fmla="*/ 4026 h 231831"/>
                  <a:gd name="connsiteX0-14185" fmla="*/ 10585 w 146117"/>
                  <a:gd name="connsiteY0-14186" fmla="*/ 138966 h 231831"/>
                  <a:gd name="connsiteX1-14187" fmla="*/ 90324 w 146117"/>
                  <a:gd name="connsiteY1-14188" fmla="*/ 138966 h 231831"/>
                  <a:gd name="connsiteX2-14189" fmla="*/ 90324 w 146117"/>
                  <a:gd name="connsiteY2-14190" fmla="*/ 219622 h 231831"/>
                  <a:gd name="connsiteX3-14191" fmla="*/ 10585 w 146117"/>
                  <a:gd name="connsiteY3-14192" fmla="*/ 219622 h 231831"/>
                  <a:gd name="connsiteX4-14193" fmla="*/ 10585 w 146117"/>
                  <a:gd name="connsiteY4-14194" fmla="*/ 138966 h 231831"/>
                  <a:gd name="connsiteX5-14195" fmla="*/ 50467 w 146117"/>
                  <a:gd name="connsiteY5-14196" fmla="*/ 30577 h 231831"/>
                  <a:gd name="connsiteX6-14197" fmla="*/ 72129 w 146117"/>
                  <a:gd name="connsiteY6-14198" fmla="*/ 54401 h 231831"/>
                  <a:gd name="connsiteX7-14199" fmla="*/ 80656 w 146117"/>
                  <a:gd name="connsiteY7-14200" fmla="*/ 58429 h 231831"/>
                  <a:gd name="connsiteX8-14201" fmla="*/ 81232 w 146117"/>
                  <a:gd name="connsiteY8-14202" fmla="*/ 58429 h 231831"/>
                  <a:gd name="connsiteX9-14203" fmla="*/ 89528 w 146117"/>
                  <a:gd name="connsiteY9-14204" fmla="*/ 55207 h 231831"/>
                  <a:gd name="connsiteX10-14205" fmla="*/ 101050 w 146117"/>
                  <a:gd name="connsiteY10-14206" fmla="*/ 44618 h 231831"/>
                  <a:gd name="connsiteX11-14207" fmla="*/ 91141 w 146117"/>
                  <a:gd name="connsiteY11-14208" fmla="*/ 114479 h 231831"/>
                  <a:gd name="connsiteX12-14209" fmla="*/ 9794 w 146117"/>
                  <a:gd name="connsiteY12-14210" fmla="*/ 114479 h 231831"/>
                  <a:gd name="connsiteX13-14211" fmla="*/ 0 w 146117"/>
                  <a:gd name="connsiteY13-14212" fmla="*/ 44618 h 231831"/>
                  <a:gd name="connsiteX14-14213" fmla="*/ 11522 w 146117"/>
                  <a:gd name="connsiteY14-14214" fmla="*/ 55207 h 231831"/>
                  <a:gd name="connsiteX15-14215" fmla="*/ 20394 w 146117"/>
                  <a:gd name="connsiteY15-14216" fmla="*/ 58429 h 231831"/>
                  <a:gd name="connsiteX16-14217" fmla="*/ 28921 w 146117"/>
                  <a:gd name="connsiteY16-14218" fmla="*/ 54401 h 231831"/>
                  <a:gd name="connsiteX17-14219" fmla="*/ 50467 w 146117"/>
                  <a:gd name="connsiteY17-14220" fmla="*/ 30577 h 231831"/>
                  <a:gd name="connsiteX18-14221" fmla="*/ 41359 w 146117"/>
                  <a:gd name="connsiteY18-14222" fmla="*/ 4026 h 231831"/>
                  <a:gd name="connsiteX19-14223" fmla="*/ 146117 w 146117"/>
                  <a:gd name="connsiteY19-14224" fmla="*/ 228034 h 231831"/>
                  <a:gd name="connsiteX20-14225" fmla="*/ 146117 w 146117"/>
                  <a:gd name="connsiteY20-14226" fmla="*/ 231831 h 231831"/>
                  <a:gd name="connsiteX21-14227" fmla="*/ 115001 w 146117"/>
                  <a:gd name="connsiteY21-14228" fmla="*/ 126788 h 231831"/>
                  <a:gd name="connsiteX22-14229" fmla="*/ 114885 w 146117"/>
                  <a:gd name="connsiteY22-14230" fmla="*/ 122646 h 231831"/>
                  <a:gd name="connsiteX23-14231" fmla="*/ 130213 w 146117"/>
                  <a:gd name="connsiteY23-14232" fmla="*/ 14036 h 231831"/>
                  <a:gd name="connsiteX24-14233" fmla="*/ 127101 w 146117"/>
                  <a:gd name="connsiteY24-14234" fmla="*/ 4026 h 231831"/>
                  <a:gd name="connsiteX25-14235" fmla="*/ 109699 w 146117"/>
                  <a:gd name="connsiteY25-14236" fmla="*/ 3221 h 231831"/>
                  <a:gd name="connsiteX26-14237" fmla="*/ 82041 w 146117"/>
                  <a:gd name="connsiteY26-14238" fmla="*/ 28763 h 231831"/>
                  <a:gd name="connsiteX27-14239" fmla="*/ 59568 w 146117"/>
                  <a:gd name="connsiteY27-14240" fmla="*/ 4026 h 231831"/>
                  <a:gd name="connsiteX28-14241" fmla="*/ 50464 w 146117"/>
                  <a:gd name="connsiteY28-14242" fmla="*/ 0 h 231831"/>
                  <a:gd name="connsiteX29-14243" fmla="*/ 41359 w 146117"/>
                  <a:gd name="connsiteY29-14244" fmla="*/ 4026 h 231831"/>
                  <a:gd name="connsiteX0-14245" fmla="*/ 10585 w 146117"/>
                  <a:gd name="connsiteY0-14246" fmla="*/ 138966 h 228034"/>
                  <a:gd name="connsiteX1-14247" fmla="*/ 90324 w 146117"/>
                  <a:gd name="connsiteY1-14248" fmla="*/ 138966 h 228034"/>
                  <a:gd name="connsiteX2-14249" fmla="*/ 90324 w 146117"/>
                  <a:gd name="connsiteY2-14250" fmla="*/ 219622 h 228034"/>
                  <a:gd name="connsiteX3-14251" fmla="*/ 10585 w 146117"/>
                  <a:gd name="connsiteY3-14252" fmla="*/ 219622 h 228034"/>
                  <a:gd name="connsiteX4-14253" fmla="*/ 10585 w 146117"/>
                  <a:gd name="connsiteY4-14254" fmla="*/ 138966 h 228034"/>
                  <a:gd name="connsiteX5-14255" fmla="*/ 50467 w 146117"/>
                  <a:gd name="connsiteY5-14256" fmla="*/ 30577 h 228034"/>
                  <a:gd name="connsiteX6-14257" fmla="*/ 72129 w 146117"/>
                  <a:gd name="connsiteY6-14258" fmla="*/ 54401 h 228034"/>
                  <a:gd name="connsiteX7-14259" fmla="*/ 80656 w 146117"/>
                  <a:gd name="connsiteY7-14260" fmla="*/ 58429 h 228034"/>
                  <a:gd name="connsiteX8-14261" fmla="*/ 81232 w 146117"/>
                  <a:gd name="connsiteY8-14262" fmla="*/ 58429 h 228034"/>
                  <a:gd name="connsiteX9-14263" fmla="*/ 89528 w 146117"/>
                  <a:gd name="connsiteY9-14264" fmla="*/ 55207 h 228034"/>
                  <a:gd name="connsiteX10-14265" fmla="*/ 101050 w 146117"/>
                  <a:gd name="connsiteY10-14266" fmla="*/ 44618 h 228034"/>
                  <a:gd name="connsiteX11-14267" fmla="*/ 91141 w 146117"/>
                  <a:gd name="connsiteY11-14268" fmla="*/ 114479 h 228034"/>
                  <a:gd name="connsiteX12-14269" fmla="*/ 9794 w 146117"/>
                  <a:gd name="connsiteY12-14270" fmla="*/ 114479 h 228034"/>
                  <a:gd name="connsiteX13-14271" fmla="*/ 0 w 146117"/>
                  <a:gd name="connsiteY13-14272" fmla="*/ 44618 h 228034"/>
                  <a:gd name="connsiteX14-14273" fmla="*/ 11522 w 146117"/>
                  <a:gd name="connsiteY14-14274" fmla="*/ 55207 h 228034"/>
                  <a:gd name="connsiteX15-14275" fmla="*/ 20394 w 146117"/>
                  <a:gd name="connsiteY15-14276" fmla="*/ 58429 h 228034"/>
                  <a:gd name="connsiteX16-14277" fmla="*/ 28921 w 146117"/>
                  <a:gd name="connsiteY16-14278" fmla="*/ 54401 h 228034"/>
                  <a:gd name="connsiteX17-14279" fmla="*/ 50467 w 146117"/>
                  <a:gd name="connsiteY17-14280" fmla="*/ 30577 h 228034"/>
                  <a:gd name="connsiteX18-14281" fmla="*/ 41359 w 146117"/>
                  <a:gd name="connsiteY18-14282" fmla="*/ 4026 h 228034"/>
                  <a:gd name="connsiteX19-14283" fmla="*/ 146117 w 146117"/>
                  <a:gd name="connsiteY19-14284" fmla="*/ 228034 h 228034"/>
                  <a:gd name="connsiteX20-14285" fmla="*/ 115001 w 146117"/>
                  <a:gd name="connsiteY20-14286" fmla="*/ 126788 h 228034"/>
                  <a:gd name="connsiteX21-14287" fmla="*/ 114885 w 146117"/>
                  <a:gd name="connsiteY21-14288" fmla="*/ 122646 h 228034"/>
                  <a:gd name="connsiteX22-14289" fmla="*/ 130213 w 146117"/>
                  <a:gd name="connsiteY22-14290" fmla="*/ 14036 h 228034"/>
                  <a:gd name="connsiteX23-14291" fmla="*/ 127101 w 146117"/>
                  <a:gd name="connsiteY23-14292" fmla="*/ 4026 h 228034"/>
                  <a:gd name="connsiteX24-14293" fmla="*/ 109699 w 146117"/>
                  <a:gd name="connsiteY24-14294" fmla="*/ 3221 h 228034"/>
                  <a:gd name="connsiteX25-14295" fmla="*/ 82041 w 146117"/>
                  <a:gd name="connsiteY25-14296" fmla="*/ 28763 h 228034"/>
                  <a:gd name="connsiteX26-14297" fmla="*/ 59568 w 146117"/>
                  <a:gd name="connsiteY26-14298" fmla="*/ 4026 h 228034"/>
                  <a:gd name="connsiteX27-14299" fmla="*/ 50464 w 146117"/>
                  <a:gd name="connsiteY27-14300" fmla="*/ 0 h 228034"/>
                  <a:gd name="connsiteX28-14301" fmla="*/ 41359 w 146117"/>
                  <a:gd name="connsiteY28-14302" fmla="*/ 4026 h 228034"/>
                  <a:gd name="connsiteX0-14303" fmla="*/ 10585 w 130367"/>
                  <a:gd name="connsiteY0-14304" fmla="*/ 138966 h 219622"/>
                  <a:gd name="connsiteX1-14305" fmla="*/ 90324 w 130367"/>
                  <a:gd name="connsiteY1-14306" fmla="*/ 138966 h 219622"/>
                  <a:gd name="connsiteX2-14307" fmla="*/ 90324 w 130367"/>
                  <a:gd name="connsiteY2-14308" fmla="*/ 219622 h 219622"/>
                  <a:gd name="connsiteX3-14309" fmla="*/ 10585 w 130367"/>
                  <a:gd name="connsiteY3-14310" fmla="*/ 219622 h 219622"/>
                  <a:gd name="connsiteX4-14311" fmla="*/ 10585 w 130367"/>
                  <a:gd name="connsiteY4-14312" fmla="*/ 138966 h 219622"/>
                  <a:gd name="connsiteX5-14313" fmla="*/ 50467 w 130367"/>
                  <a:gd name="connsiteY5-14314" fmla="*/ 30577 h 219622"/>
                  <a:gd name="connsiteX6-14315" fmla="*/ 72129 w 130367"/>
                  <a:gd name="connsiteY6-14316" fmla="*/ 54401 h 219622"/>
                  <a:gd name="connsiteX7-14317" fmla="*/ 80656 w 130367"/>
                  <a:gd name="connsiteY7-14318" fmla="*/ 58429 h 219622"/>
                  <a:gd name="connsiteX8-14319" fmla="*/ 81232 w 130367"/>
                  <a:gd name="connsiteY8-14320" fmla="*/ 58429 h 219622"/>
                  <a:gd name="connsiteX9-14321" fmla="*/ 89528 w 130367"/>
                  <a:gd name="connsiteY9-14322" fmla="*/ 55207 h 219622"/>
                  <a:gd name="connsiteX10-14323" fmla="*/ 101050 w 130367"/>
                  <a:gd name="connsiteY10-14324" fmla="*/ 44618 h 219622"/>
                  <a:gd name="connsiteX11-14325" fmla="*/ 91141 w 130367"/>
                  <a:gd name="connsiteY11-14326" fmla="*/ 114479 h 219622"/>
                  <a:gd name="connsiteX12-14327" fmla="*/ 9794 w 130367"/>
                  <a:gd name="connsiteY12-14328" fmla="*/ 114479 h 219622"/>
                  <a:gd name="connsiteX13-14329" fmla="*/ 0 w 130367"/>
                  <a:gd name="connsiteY13-14330" fmla="*/ 44618 h 219622"/>
                  <a:gd name="connsiteX14-14331" fmla="*/ 11522 w 130367"/>
                  <a:gd name="connsiteY14-14332" fmla="*/ 55207 h 219622"/>
                  <a:gd name="connsiteX15-14333" fmla="*/ 20394 w 130367"/>
                  <a:gd name="connsiteY15-14334" fmla="*/ 58429 h 219622"/>
                  <a:gd name="connsiteX16-14335" fmla="*/ 28921 w 130367"/>
                  <a:gd name="connsiteY16-14336" fmla="*/ 54401 h 219622"/>
                  <a:gd name="connsiteX17-14337" fmla="*/ 50467 w 130367"/>
                  <a:gd name="connsiteY17-14338" fmla="*/ 30577 h 219622"/>
                  <a:gd name="connsiteX18-14339" fmla="*/ 41359 w 130367"/>
                  <a:gd name="connsiteY18-14340" fmla="*/ 4026 h 219622"/>
                  <a:gd name="connsiteX19-14341" fmla="*/ 115001 w 130367"/>
                  <a:gd name="connsiteY19-14342" fmla="*/ 126788 h 219622"/>
                  <a:gd name="connsiteX20-14343" fmla="*/ 114885 w 130367"/>
                  <a:gd name="connsiteY20-14344" fmla="*/ 122646 h 219622"/>
                  <a:gd name="connsiteX21-14345" fmla="*/ 130213 w 130367"/>
                  <a:gd name="connsiteY21-14346" fmla="*/ 14036 h 219622"/>
                  <a:gd name="connsiteX22-14347" fmla="*/ 127101 w 130367"/>
                  <a:gd name="connsiteY22-14348" fmla="*/ 4026 h 219622"/>
                  <a:gd name="connsiteX23-14349" fmla="*/ 109699 w 130367"/>
                  <a:gd name="connsiteY23-14350" fmla="*/ 3221 h 219622"/>
                  <a:gd name="connsiteX24-14351" fmla="*/ 82041 w 130367"/>
                  <a:gd name="connsiteY24-14352" fmla="*/ 28763 h 219622"/>
                  <a:gd name="connsiteX25-14353" fmla="*/ 59568 w 130367"/>
                  <a:gd name="connsiteY25-14354" fmla="*/ 4026 h 219622"/>
                  <a:gd name="connsiteX26-14355" fmla="*/ 50464 w 130367"/>
                  <a:gd name="connsiteY26-14356" fmla="*/ 0 h 219622"/>
                  <a:gd name="connsiteX27-14357" fmla="*/ 41359 w 130367"/>
                  <a:gd name="connsiteY27-14358" fmla="*/ 4026 h 219622"/>
                  <a:gd name="connsiteX0-14359" fmla="*/ 10585 w 130367"/>
                  <a:gd name="connsiteY0-14360" fmla="*/ 138966 h 219622"/>
                  <a:gd name="connsiteX1-14361" fmla="*/ 90324 w 130367"/>
                  <a:gd name="connsiteY1-14362" fmla="*/ 138966 h 219622"/>
                  <a:gd name="connsiteX2-14363" fmla="*/ 90324 w 130367"/>
                  <a:gd name="connsiteY2-14364" fmla="*/ 219622 h 219622"/>
                  <a:gd name="connsiteX3-14365" fmla="*/ 10585 w 130367"/>
                  <a:gd name="connsiteY3-14366" fmla="*/ 219622 h 219622"/>
                  <a:gd name="connsiteX4-14367" fmla="*/ 10585 w 130367"/>
                  <a:gd name="connsiteY4-14368" fmla="*/ 138966 h 219622"/>
                  <a:gd name="connsiteX5-14369" fmla="*/ 50467 w 130367"/>
                  <a:gd name="connsiteY5-14370" fmla="*/ 30577 h 219622"/>
                  <a:gd name="connsiteX6-14371" fmla="*/ 72129 w 130367"/>
                  <a:gd name="connsiteY6-14372" fmla="*/ 54401 h 219622"/>
                  <a:gd name="connsiteX7-14373" fmla="*/ 80656 w 130367"/>
                  <a:gd name="connsiteY7-14374" fmla="*/ 58429 h 219622"/>
                  <a:gd name="connsiteX8-14375" fmla="*/ 81232 w 130367"/>
                  <a:gd name="connsiteY8-14376" fmla="*/ 58429 h 219622"/>
                  <a:gd name="connsiteX9-14377" fmla="*/ 89528 w 130367"/>
                  <a:gd name="connsiteY9-14378" fmla="*/ 55207 h 219622"/>
                  <a:gd name="connsiteX10-14379" fmla="*/ 101050 w 130367"/>
                  <a:gd name="connsiteY10-14380" fmla="*/ 44618 h 219622"/>
                  <a:gd name="connsiteX11-14381" fmla="*/ 91141 w 130367"/>
                  <a:gd name="connsiteY11-14382" fmla="*/ 114479 h 219622"/>
                  <a:gd name="connsiteX12-14383" fmla="*/ 9794 w 130367"/>
                  <a:gd name="connsiteY12-14384" fmla="*/ 114479 h 219622"/>
                  <a:gd name="connsiteX13-14385" fmla="*/ 0 w 130367"/>
                  <a:gd name="connsiteY13-14386" fmla="*/ 44618 h 219622"/>
                  <a:gd name="connsiteX14-14387" fmla="*/ 11522 w 130367"/>
                  <a:gd name="connsiteY14-14388" fmla="*/ 55207 h 219622"/>
                  <a:gd name="connsiteX15-14389" fmla="*/ 20394 w 130367"/>
                  <a:gd name="connsiteY15-14390" fmla="*/ 58429 h 219622"/>
                  <a:gd name="connsiteX16-14391" fmla="*/ 28921 w 130367"/>
                  <a:gd name="connsiteY16-14392" fmla="*/ 54401 h 219622"/>
                  <a:gd name="connsiteX17-14393" fmla="*/ 50467 w 130367"/>
                  <a:gd name="connsiteY17-14394" fmla="*/ 30577 h 219622"/>
                  <a:gd name="connsiteX18-14395" fmla="*/ 41359 w 130367"/>
                  <a:gd name="connsiteY18-14396" fmla="*/ 4026 h 219622"/>
                  <a:gd name="connsiteX19-14397" fmla="*/ 115001 w 130367"/>
                  <a:gd name="connsiteY19-14398" fmla="*/ 126788 h 219622"/>
                  <a:gd name="connsiteX20-14399" fmla="*/ 130213 w 130367"/>
                  <a:gd name="connsiteY20-14400" fmla="*/ 14036 h 219622"/>
                  <a:gd name="connsiteX21-14401" fmla="*/ 127101 w 130367"/>
                  <a:gd name="connsiteY21-14402" fmla="*/ 4026 h 219622"/>
                  <a:gd name="connsiteX22-14403" fmla="*/ 109699 w 130367"/>
                  <a:gd name="connsiteY22-14404" fmla="*/ 3221 h 219622"/>
                  <a:gd name="connsiteX23-14405" fmla="*/ 82041 w 130367"/>
                  <a:gd name="connsiteY23-14406" fmla="*/ 28763 h 219622"/>
                  <a:gd name="connsiteX24-14407" fmla="*/ 59568 w 130367"/>
                  <a:gd name="connsiteY24-14408" fmla="*/ 4026 h 219622"/>
                  <a:gd name="connsiteX25-14409" fmla="*/ 50464 w 130367"/>
                  <a:gd name="connsiteY25-14410" fmla="*/ 0 h 219622"/>
                  <a:gd name="connsiteX26-14411" fmla="*/ 41359 w 130367"/>
                  <a:gd name="connsiteY26-14412" fmla="*/ 4026 h 219622"/>
                  <a:gd name="connsiteX0-14413" fmla="*/ 10585 w 130367"/>
                  <a:gd name="connsiteY0-14414" fmla="*/ 138966 h 219622"/>
                  <a:gd name="connsiteX1-14415" fmla="*/ 90324 w 130367"/>
                  <a:gd name="connsiteY1-14416" fmla="*/ 138966 h 219622"/>
                  <a:gd name="connsiteX2-14417" fmla="*/ 90324 w 130367"/>
                  <a:gd name="connsiteY2-14418" fmla="*/ 219622 h 219622"/>
                  <a:gd name="connsiteX3-14419" fmla="*/ 10585 w 130367"/>
                  <a:gd name="connsiteY3-14420" fmla="*/ 219622 h 219622"/>
                  <a:gd name="connsiteX4-14421" fmla="*/ 10585 w 130367"/>
                  <a:gd name="connsiteY4-14422" fmla="*/ 138966 h 219622"/>
                  <a:gd name="connsiteX5-14423" fmla="*/ 50467 w 130367"/>
                  <a:gd name="connsiteY5-14424" fmla="*/ 30577 h 219622"/>
                  <a:gd name="connsiteX6-14425" fmla="*/ 72129 w 130367"/>
                  <a:gd name="connsiteY6-14426" fmla="*/ 54401 h 219622"/>
                  <a:gd name="connsiteX7-14427" fmla="*/ 80656 w 130367"/>
                  <a:gd name="connsiteY7-14428" fmla="*/ 58429 h 219622"/>
                  <a:gd name="connsiteX8-14429" fmla="*/ 81232 w 130367"/>
                  <a:gd name="connsiteY8-14430" fmla="*/ 58429 h 219622"/>
                  <a:gd name="connsiteX9-14431" fmla="*/ 89528 w 130367"/>
                  <a:gd name="connsiteY9-14432" fmla="*/ 55207 h 219622"/>
                  <a:gd name="connsiteX10-14433" fmla="*/ 101050 w 130367"/>
                  <a:gd name="connsiteY10-14434" fmla="*/ 44618 h 219622"/>
                  <a:gd name="connsiteX11-14435" fmla="*/ 91141 w 130367"/>
                  <a:gd name="connsiteY11-14436" fmla="*/ 114479 h 219622"/>
                  <a:gd name="connsiteX12-14437" fmla="*/ 9794 w 130367"/>
                  <a:gd name="connsiteY12-14438" fmla="*/ 114479 h 219622"/>
                  <a:gd name="connsiteX13-14439" fmla="*/ 0 w 130367"/>
                  <a:gd name="connsiteY13-14440" fmla="*/ 44618 h 219622"/>
                  <a:gd name="connsiteX14-14441" fmla="*/ 11522 w 130367"/>
                  <a:gd name="connsiteY14-14442" fmla="*/ 55207 h 219622"/>
                  <a:gd name="connsiteX15-14443" fmla="*/ 20394 w 130367"/>
                  <a:gd name="connsiteY15-14444" fmla="*/ 58429 h 219622"/>
                  <a:gd name="connsiteX16-14445" fmla="*/ 28921 w 130367"/>
                  <a:gd name="connsiteY16-14446" fmla="*/ 54401 h 219622"/>
                  <a:gd name="connsiteX17-14447" fmla="*/ 50467 w 130367"/>
                  <a:gd name="connsiteY17-14448" fmla="*/ 30577 h 219622"/>
                  <a:gd name="connsiteX18-14449" fmla="*/ 41359 w 130367"/>
                  <a:gd name="connsiteY18-14450" fmla="*/ 4026 h 219622"/>
                  <a:gd name="connsiteX19-14451" fmla="*/ 130213 w 130367"/>
                  <a:gd name="connsiteY19-14452" fmla="*/ 14036 h 219622"/>
                  <a:gd name="connsiteX20-14453" fmla="*/ 127101 w 130367"/>
                  <a:gd name="connsiteY20-14454" fmla="*/ 4026 h 219622"/>
                  <a:gd name="connsiteX21-14455" fmla="*/ 109699 w 130367"/>
                  <a:gd name="connsiteY21-14456" fmla="*/ 3221 h 219622"/>
                  <a:gd name="connsiteX22-14457" fmla="*/ 82041 w 130367"/>
                  <a:gd name="connsiteY22-14458" fmla="*/ 28763 h 219622"/>
                  <a:gd name="connsiteX23-14459" fmla="*/ 59568 w 130367"/>
                  <a:gd name="connsiteY23-14460" fmla="*/ 4026 h 219622"/>
                  <a:gd name="connsiteX24-14461" fmla="*/ 50464 w 130367"/>
                  <a:gd name="connsiteY24-14462" fmla="*/ 0 h 219622"/>
                  <a:gd name="connsiteX25-14463" fmla="*/ 41359 w 130367"/>
                  <a:gd name="connsiteY25-14464" fmla="*/ 4026 h 219622"/>
                  <a:gd name="connsiteX0-14465" fmla="*/ 10585 w 130367"/>
                  <a:gd name="connsiteY0-14466" fmla="*/ 138966 h 219622"/>
                  <a:gd name="connsiteX1-14467" fmla="*/ 90324 w 130367"/>
                  <a:gd name="connsiteY1-14468" fmla="*/ 138966 h 219622"/>
                  <a:gd name="connsiteX2-14469" fmla="*/ 90324 w 130367"/>
                  <a:gd name="connsiteY2-14470" fmla="*/ 219622 h 219622"/>
                  <a:gd name="connsiteX3-14471" fmla="*/ 10585 w 130367"/>
                  <a:gd name="connsiteY3-14472" fmla="*/ 219622 h 219622"/>
                  <a:gd name="connsiteX4-14473" fmla="*/ 10585 w 130367"/>
                  <a:gd name="connsiteY4-14474" fmla="*/ 138966 h 219622"/>
                  <a:gd name="connsiteX5-14475" fmla="*/ 50467 w 130367"/>
                  <a:gd name="connsiteY5-14476" fmla="*/ 30577 h 219622"/>
                  <a:gd name="connsiteX6-14477" fmla="*/ 72129 w 130367"/>
                  <a:gd name="connsiteY6-14478" fmla="*/ 54401 h 219622"/>
                  <a:gd name="connsiteX7-14479" fmla="*/ 80656 w 130367"/>
                  <a:gd name="connsiteY7-14480" fmla="*/ 58429 h 219622"/>
                  <a:gd name="connsiteX8-14481" fmla="*/ 81232 w 130367"/>
                  <a:gd name="connsiteY8-14482" fmla="*/ 58429 h 219622"/>
                  <a:gd name="connsiteX9-14483" fmla="*/ 89528 w 130367"/>
                  <a:gd name="connsiteY9-14484" fmla="*/ 55207 h 219622"/>
                  <a:gd name="connsiteX10-14485" fmla="*/ 101050 w 130367"/>
                  <a:gd name="connsiteY10-14486" fmla="*/ 44618 h 219622"/>
                  <a:gd name="connsiteX11-14487" fmla="*/ 91141 w 130367"/>
                  <a:gd name="connsiteY11-14488" fmla="*/ 114479 h 219622"/>
                  <a:gd name="connsiteX12-14489" fmla="*/ 9794 w 130367"/>
                  <a:gd name="connsiteY12-14490" fmla="*/ 114479 h 219622"/>
                  <a:gd name="connsiteX13-14491" fmla="*/ 0 w 130367"/>
                  <a:gd name="connsiteY13-14492" fmla="*/ 44618 h 219622"/>
                  <a:gd name="connsiteX14-14493" fmla="*/ 11522 w 130367"/>
                  <a:gd name="connsiteY14-14494" fmla="*/ 55207 h 219622"/>
                  <a:gd name="connsiteX15-14495" fmla="*/ 20394 w 130367"/>
                  <a:gd name="connsiteY15-14496" fmla="*/ 58429 h 219622"/>
                  <a:gd name="connsiteX16-14497" fmla="*/ 28921 w 130367"/>
                  <a:gd name="connsiteY16-14498" fmla="*/ 54401 h 219622"/>
                  <a:gd name="connsiteX17-14499" fmla="*/ 50467 w 130367"/>
                  <a:gd name="connsiteY17-14500" fmla="*/ 30577 h 219622"/>
                  <a:gd name="connsiteX18-14501" fmla="*/ 41359 w 130367"/>
                  <a:gd name="connsiteY18-14502" fmla="*/ 4026 h 219622"/>
                  <a:gd name="connsiteX19-14503" fmla="*/ 130213 w 130367"/>
                  <a:gd name="connsiteY19-14504" fmla="*/ 14036 h 219622"/>
                  <a:gd name="connsiteX20-14505" fmla="*/ 127101 w 130367"/>
                  <a:gd name="connsiteY20-14506" fmla="*/ 4026 h 219622"/>
                  <a:gd name="connsiteX21-14507" fmla="*/ 109699 w 130367"/>
                  <a:gd name="connsiteY21-14508" fmla="*/ 3221 h 219622"/>
                  <a:gd name="connsiteX22-14509" fmla="*/ 59568 w 130367"/>
                  <a:gd name="connsiteY22-14510" fmla="*/ 4026 h 219622"/>
                  <a:gd name="connsiteX23-14511" fmla="*/ 50464 w 130367"/>
                  <a:gd name="connsiteY23-14512" fmla="*/ 0 h 219622"/>
                  <a:gd name="connsiteX24-14513" fmla="*/ 41359 w 130367"/>
                  <a:gd name="connsiteY24-14514" fmla="*/ 4026 h 219622"/>
                  <a:gd name="connsiteX0-14515" fmla="*/ 10585 w 130367"/>
                  <a:gd name="connsiteY0-14516" fmla="*/ 138966 h 219622"/>
                  <a:gd name="connsiteX1-14517" fmla="*/ 90324 w 130367"/>
                  <a:gd name="connsiteY1-14518" fmla="*/ 138966 h 219622"/>
                  <a:gd name="connsiteX2-14519" fmla="*/ 90324 w 130367"/>
                  <a:gd name="connsiteY2-14520" fmla="*/ 219622 h 219622"/>
                  <a:gd name="connsiteX3-14521" fmla="*/ 10585 w 130367"/>
                  <a:gd name="connsiteY3-14522" fmla="*/ 219622 h 219622"/>
                  <a:gd name="connsiteX4-14523" fmla="*/ 10585 w 130367"/>
                  <a:gd name="connsiteY4-14524" fmla="*/ 138966 h 219622"/>
                  <a:gd name="connsiteX5-14525" fmla="*/ 50467 w 130367"/>
                  <a:gd name="connsiteY5-14526" fmla="*/ 30577 h 219622"/>
                  <a:gd name="connsiteX6-14527" fmla="*/ 72129 w 130367"/>
                  <a:gd name="connsiteY6-14528" fmla="*/ 54401 h 219622"/>
                  <a:gd name="connsiteX7-14529" fmla="*/ 80656 w 130367"/>
                  <a:gd name="connsiteY7-14530" fmla="*/ 58429 h 219622"/>
                  <a:gd name="connsiteX8-14531" fmla="*/ 81232 w 130367"/>
                  <a:gd name="connsiteY8-14532" fmla="*/ 58429 h 219622"/>
                  <a:gd name="connsiteX9-14533" fmla="*/ 89528 w 130367"/>
                  <a:gd name="connsiteY9-14534" fmla="*/ 55207 h 219622"/>
                  <a:gd name="connsiteX10-14535" fmla="*/ 101050 w 130367"/>
                  <a:gd name="connsiteY10-14536" fmla="*/ 44618 h 219622"/>
                  <a:gd name="connsiteX11-14537" fmla="*/ 91141 w 130367"/>
                  <a:gd name="connsiteY11-14538" fmla="*/ 114479 h 219622"/>
                  <a:gd name="connsiteX12-14539" fmla="*/ 9794 w 130367"/>
                  <a:gd name="connsiteY12-14540" fmla="*/ 114479 h 219622"/>
                  <a:gd name="connsiteX13-14541" fmla="*/ 0 w 130367"/>
                  <a:gd name="connsiteY13-14542" fmla="*/ 44618 h 219622"/>
                  <a:gd name="connsiteX14-14543" fmla="*/ 11522 w 130367"/>
                  <a:gd name="connsiteY14-14544" fmla="*/ 55207 h 219622"/>
                  <a:gd name="connsiteX15-14545" fmla="*/ 20394 w 130367"/>
                  <a:gd name="connsiteY15-14546" fmla="*/ 58429 h 219622"/>
                  <a:gd name="connsiteX16-14547" fmla="*/ 28921 w 130367"/>
                  <a:gd name="connsiteY16-14548" fmla="*/ 54401 h 219622"/>
                  <a:gd name="connsiteX17-14549" fmla="*/ 50467 w 130367"/>
                  <a:gd name="connsiteY17-14550" fmla="*/ 30577 h 219622"/>
                  <a:gd name="connsiteX18-14551" fmla="*/ 41359 w 130367"/>
                  <a:gd name="connsiteY18-14552" fmla="*/ 4026 h 219622"/>
                  <a:gd name="connsiteX19-14553" fmla="*/ 108410 w 130367"/>
                  <a:gd name="connsiteY19-14554" fmla="*/ 14577 h 219622"/>
                  <a:gd name="connsiteX20-14555" fmla="*/ 130213 w 130367"/>
                  <a:gd name="connsiteY20-14556" fmla="*/ 14036 h 219622"/>
                  <a:gd name="connsiteX21-14557" fmla="*/ 127101 w 130367"/>
                  <a:gd name="connsiteY21-14558" fmla="*/ 4026 h 219622"/>
                  <a:gd name="connsiteX22-14559" fmla="*/ 109699 w 130367"/>
                  <a:gd name="connsiteY22-14560" fmla="*/ 3221 h 219622"/>
                  <a:gd name="connsiteX23-14561" fmla="*/ 59568 w 130367"/>
                  <a:gd name="connsiteY23-14562" fmla="*/ 4026 h 219622"/>
                  <a:gd name="connsiteX24-14563" fmla="*/ 50464 w 130367"/>
                  <a:gd name="connsiteY24-14564" fmla="*/ 0 h 219622"/>
                  <a:gd name="connsiteX25-14565" fmla="*/ 41359 w 130367"/>
                  <a:gd name="connsiteY25-14566" fmla="*/ 4026 h 219622"/>
                  <a:gd name="connsiteX0-14567" fmla="*/ 10585 w 130367"/>
                  <a:gd name="connsiteY0-14568" fmla="*/ 138966 h 219622"/>
                  <a:gd name="connsiteX1-14569" fmla="*/ 90324 w 130367"/>
                  <a:gd name="connsiteY1-14570" fmla="*/ 138966 h 219622"/>
                  <a:gd name="connsiteX2-14571" fmla="*/ 90324 w 130367"/>
                  <a:gd name="connsiteY2-14572" fmla="*/ 219622 h 219622"/>
                  <a:gd name="connsiteX3-14573" fmla="*/ 10585 w 130367"/>
                  <a:gd name="connsiteY3-14574" fmla="*/ 219622 h 219622"/>
                  <a:gd name="connsiteX4-14575" fmla="*/ 10585 w 130367"/>
                  <a:gd name="connsiteY4-14576" fmla="*/ 138966 h 219622"/>
                  <a:gd name="connsiteX5-14577" fmla="*/ 50467 w 130367"/>
                  <a:gd name="connsiteY5-14578" fmla="*/ 30577 h 219622"/>
                  <a:gd name="connsiteX6-14579" fmla="*/ 72129 w 130367"/>
                  <a:gd name="connsiteY6-14580" fmla="*/ 54401 h 219622"/>
                  <a:gd name="connsiteX7-14581" fmla="*/ 80656 w 130367"/>
                  <a:gd name="connsiteY7-14582" fmla="*/ 58429 h 219622"/>
                  <a:gd name="connsiteX8-14583" fmla="*/ 81232 w 130367"/>
                  <a:gd name="connsiteY8-14584" fmla="*/ 58429 h 219622"/>
                  <a:gd name="connsiteX9-14585" fmla="*/ 89528 w 130367"/>
                  <a:gd name="connsiteY9-14586" fmla="*/ 55207 h 219622"/>
                  <a:gd name="connsiteX10-14587" fmla="*/ 101050 w 130367"/>
                  <a:gd name="connsiteY10-14588" fmla="*/ 44618 h 219622"/>
                  <a:gd name="connsiteX11-14589" fmla="*/ 91141 w 130367"/>
                  <a:gd name="connsiteY11-14590" fmla="*/ 114479 h 219622"/>
                  <a:gd name="connsiteX12-14591" fmla="*/ 9794 w 130367"/>
                  <a:gd name="connsiteY12-14592" fmla="*/ 114479 h 219622"/>
                  <a:gd name="connsiteX13-14593" fmla="*/ 0 w 130367"/>
                  <a:gd name="connsiteY13-14594" fmla="*/ 44618 h 219622"/>
                  <a:gd name="connsiteX14-14595" fmla="*/ 11522 w 130367"/>
                  <a:gd name="connsiteY14-14596" fmla="*/ 55207 h 219622"/>
                  <a:gd name="connsiteX15-14597" fmla="*/ 20394 w 130367"/>
                  <a:gd name="connsiteY15-14598" fmla="*/ 58429 h 219622"/>
                  <a:gd name="connsiteX16-14599" fmla="*/ 28921 w 130367"/>
                  <a:gd name="connsiteY16-14600" fmla="*/ 54401 h 219622"/>
                  <a:gd name="connsiteX17-14601" fmla="*/ 50467 w 130367"/>
                  <a:gd name="connsiteY17-14602" fmla="*/ 30577 h 219622"/>
                  <a:gd name="connsiteX18-14603" fmla="*/ 41359 w 130367"/>
                  <a:gd name="connsiteY18-14604" fmla="*/ 4026 h 219622"/>
                  <a:gd name="connsiteX19-14605" fmla="*/ 130213 w 130367"/>
                  <a:gd name="connsiteY19-14606" fmla="*/ 14036 h 219622"/>
                  <a:gd name="connsiteX20-14607" fmla="*/ 127101 w 130367"/>
                  <a:gd name="connsiteY20-14608" fmla="*/ 4026 h 219622"/>
                  <a:gd name="connsiteX21-14609" fmla="*/ 109699 w 130367"/>
                  <a:gd name="connsiteY21-14610" fmla="*/ 3221 h 219622"/>
                  <a:gd name="connsiteX22-14611" fmla="*/ 59568 w 130367"/>
                  <a:gd name="connsiteY22-14612" fmla="*/ 4026 h 219622"/>
                  <a:gd name="connsiteX23-14613" fmla="*/ 50464 w 130367"/>
                  <a:gd name="connsiteY23-14614" fmla="*/ 0 h 219622"/>
                  <a:gd name="connsiteX24-14615" fmla="*/ 41359 w 130367"/>
                  <a:gd name="connsiteY24-14616" fmla="*/ 4026 h 219622"/>
                  <a:gd name="connsiteX0-14617" fmla="*/ 10585 w 130367"/>
                  <a:gd name="connsiteY0-14618" fmla="*/ 138966 h 219622"/>
                  <a:gd name="connsiteX1-14619" fmla="*/ 90324 w 130367"/>
                  <a:gd name="connsiteY1-14620" fmla="*/ 138966 h 219622"/>
                  <a:gd name="connsiteX2-14621" fmla="*/ 90324 w 130367"/>
                  <a:gd name="connsiteY2-14622" fmla="*/ 219622 h 219622"/>
                  <a:gd name="connsiteX3-14623" fmla="*/ 10585 w 130367"/>
                  <a:gd name="connsiteY3-14624" fmla="*/ 219622 h 219622"/>
                  <a:gd name="connsiteX4-14625" fmla="*/ 10585 w 130367"/>
                  <a:gd name="connsiteY4-14626" fmla="*/ 138966 h 219622"/>
                  <a:gd name="connsiteX5-14627" fmla="*/ 50467 w 130367"/>
                  <a:gd name="connsiteY5-14628" fmla="*/ 30577 h 219622"/>
                  <a:gd name="connsiteX6-14629" fmla="*/ 72129 w 130367"/>
                  <a:gd name="connsiteY6-14630" fmla="*/ 54401 h 219622"/>
                  <a:gd name="connsiteX7-14631" fmla="*/ 80656 w 130367"/>
                  <a:gd name="connsiteY7-14632" fmla="*/ 58429 h 219622"/>
                  <a:gd name="connsiteX8-14633" fmla="*/ 81232 w 130367"/>
                  <a:gd name="connsiteY8-14634" fmla="*/ 58429 h 219622"/>
                  <a:gd name="connsiteX9-14635" fmla="*/ 89528 w 130367"/>
                  <a:gd name="connsiteY9-14636" fmla="*/ 55207 h 219622"/>
                  <a:gd name="connsiteX10-14637" fmla="*/ 101050 w 130367"/>
                  <a:gd name="connsiteY10-14638" fmla="*/ 44618 h 219622"/>
                  <a:gd name="connsiteX11-14639" fmla="*/ 91141 w 130367"/>
                  <a:gd name="connsiteY11-14640" fmla="*/ 114479 h 219622"/>
                  <a:gd name="connsiteX12-14641" fmla="*/ 9794 w 130367"/>
                  <a:gd name="connsiteY12-14642" fmla="*/ 114479 h 219622"/>
                  <a:gd name="connsiteX13-14643" fmla="*/ 0 w 130367"/>
                  <a:gd name="connsiteY13-14644" fmla="*/ 44618 h 219622"/>
                  <a:gd name="connsiteX14-14645" fmla="*/ 11522 w 130367"/>
                  <a:gd name="connsiteY14-14646" fmla="*/ 55207 h 219622"/>
                  <a:gd name="connsiteX15-14647" fmla="*/ 20394 w 130367"/>
                  <a:gd name="connsiteY15-14648" fmla="*/ 58429 h 219622"/>
                  <a:gd name="connsiteX16-14649" fmla="*/ 28921 w 130367"/>
                  <a:gd name="connsiteY16-14650" fmla="*/ 54401 h 219622"/>
                  <a:gd name="connsiteX17-14651" fmla="*/ 50467 w 130367"/>
                  <a:gd name="connsiteY17-14652" fmla="*/ 30577 h 219622"/>
                  <a:gd name="connsiteX18-14653" fmla="*/ 41359 w 130367"/>
                  <a:gd name="connsiteY18-14654" fmla="*/ 4026 h 219622"/>
                  <a:gd name="connsiteX19-14655" fmla="*/ 130213 w 130367"/>
                  <a:gd name="connsiteY19-14656" fmla="*/ 14036 h 219622"/>
                  <a:gd name="connsiteX20-14657" fmla="*/ 127101 w 130367"/>
                  <a:gd name="connsiteY20-14658" fmla="*/ 4026 h 219622"/>
                  <a:gd name="connsiteX21-14659" fmla="*/ 59568 w 130367"/>
                  <a:gd name="connsiteY21-14660" fmla="*/ 4026 h 219622"/>
                  <a:gd name="connsiteX22-14661" fmla="*/ 50464 w 130367"/>
                  <a:gd name="connsiteY22-14662" fmla="*/ 0 h 219622"/>
                  <a:gd name="connsiteX23-14663" fmla="*/ 41359 w 130367"/>
                  <a:gd name="connsiteY23-14664" fmla="*/ 4026 h 219622"/>
                  <a:gd name="connsiteX0-14665" fmla="*/ 10585 w 130323"/>
                  <a:gd name="connsiteY0-14666" fmla="*/ 138966 h 219622"/>
                  <a:gd name="connsiteX1-14667" fmla="*/ 90324 w 130323"/>
                  <a:gd name="connsiteY1-14668" fmla="*/ 138966 h 219622"/>
                  <a:gd name="connsiteX2-14669" fmla="*/ 90324 w 130323"/>
                  <a:gd name="connsiteY2-14670" fmla="*/ 219622 h 219622"/>
                  <a:gd name="connsiteX3-14671" fmla="*/ 10585 w 130323"/>
                  <a:gd name="connsiteY3-14672" fmla="*/ 219622 h 219622"/>
                  <a:gd name="connsiteX4-14673" fmla="*/ 10585 w 130323"/>
                  <a:gd name="connsiteY4-14674" fmla="*/ 138966 h 219622"/>
                  <a:gd name="connsiteX5-14675" fmla="*/ 50467 w 130323"/>
                  <a:gd name="connsiteY5-14676" fmla="*/ 30577 h 219622"/>
                  <a:gd name="connsiteX6-14677" fmla="*/ 72129 w 130323"/>
                  <a:gd name="connsiteY6-14678" fmla="*/ 54401 h 219622"/>
                  <a:gd name="connsiteX7-14679" fmla="*/ 80656 w 130323"/>
                  <a:gd name="connsiteY7-14680" fmla="*/ 58429 h 219622"/>
                  <a:gd name="connsiteX8-14681" fmla="*/ 81232 w 130323"/>
                  <a:gd name="connsiteY8-14682" fmla="*/ 58429 h 219622"/>
                  <a:gd name="connsiteX9-14683" fmla="*/ 89528 w 130323"/>
                  <a:gd name="connsiteY9-14684" fmla="*/ 55207 h 219622"/>
                  <a:gd name="connsiteX10-14685" fmla="*/ 101050 w 130323"/>
                  <a:gd name="connsiteY10-14686" fmla="*/ 44618 h 219622"/>
                  <a:gd name="connsiteX11-14687" fmla="*/ 91141 w 130323"/>
                  <a:gd name="connsiteY11-14688" fmla="*/ 114479 h 219622"/>
                  <a:gd name="connsiteX12-14689" fmla="*/ 9794 w 130323"/>
                  <a:gd name="connsiteY12-14690" fmla="*/ 114479 h 219622"/>
                  <a:gd name="connsiteX13-14691" fmla="*/ 0 w 130323"/>
                  <a:gd name="connsiteY13-14692" fmla="*/ 44618 h 219622"/>
                  <a:gd name="connsiteX14-14693" fmla="*/ 11522 w 130323"/>
                  <a:gd name="connsiteY14-14694" fmla="*/ 55207 h 219622"/>
                  <a:gd name="connsiteX15-14695" fmla="*/ 20394 w 130323"/>
                  <a:gd name="connsiteY15-14696" fmla="*/ 58429 h 219622"/>
                  <a:gd name="connsiteX16-14697" fmla="*/ 28921 w 130323"/>
                  <a:gd name="connsiteY16-14698" fmla="*/ 54401 h 219622"/>
                  <a:gd name="connsiteX17-14699" fmla="*/ 50467 w 130323"/>
                  <a:gd name="connsiteY17-14700" fmla="*/ 30577 h 219622"/>
                  <a:gd name="connsiteX18-14701" fmla="*/ 41359 w 130323"/>
                  <a:gd name="connsiteY18-14702" fmla="*/ 4026 h 219622"/>
                  <a:gd name="connsiteX19-14703" fmla="*/ 130213 w 130323"/>
                  <a:gd name="connsiteY19-14704" fmla="*/ 14036 h 219622"/>
                  <a:gd name="connsiteX20-14705" fmla="*/ 59568 w 130323"/>
                  <a:gd name="connsiteY20-14706" fmla="*/ 4026 h 219622"/>
                  <a:gd name="connsiteX21-14707" fmla="*/ 50464 w 130323"/>
                  <a:gd name="connsiteY21-14708" fmla="*/ 0 h 219622"/>
                  <a:gd name="connsiteX22-14709" fmla="*/ 41359 w 130323"/>
                  <a:gd name="connsiteY22-14710" fmla="*/ 4026 h 219622"/>
                  <a:gd name="connsiteX0-14711" fmla="*/ 10585 w 101050"/>
                  <a:gd name="connsiteY0-14712" fmla="*/ 138966 h 219622"/>
                  <a:gd name="connsiteX1-14713" fmla="*/ 90324 w 101050"/>
                  <a:gd name="connsiteY1-14714" fmla="*/ 138966 h 219622"/>
                  <a:gd name="connsiteX2-14715" fmla="*/ 90324 w 101050"/>
                  <a:gd name="connsiteY2-14716" fmla="*/ 219622 h 219622"/>
                  <a:gd name="connsiteX3-14717" fmla="*/ 10585 w 101050"/>
                  <a:gd name="connsiteY3-14718" fmla="*/ 219622 h 219622"/>
                  <a:gd name="connsiteX4-14719" fmla="*/ 10585 w 101050"/>
                  <a:gd name="connsiteY4-14720" fmla="*/ 138966 h 219622"/>
                  <a:gd name="connsiteX5-14721" fmla="*/ 50467 w 101050"/>
                  <a:gd name="connsiteY5-14722" fmla="*/ 30577 h 219622"/>
                  <a:gd name="connsiteX6-14723" fmla="*/ 72129 w 101050"/>
                  <a:gd name="connsiteY6-14724" fmla="*/ 54401 h 219622"/>
                  <a:gd name="connsiteX7-14725" fmla="*/ 80656 w 101050"/>
                  <a:gd name="connsiteY7-14726" fmla="*/ 58429 h 219622"/>
                  <a:gd name="connsiteX8-14727" fmla="*/ 81232 w 101050"/>
                  <a:gd name="connsiteY8-14728" fmla="*/ 58429 h 219622"/>
                  <a:gd name="connsiteX9-14729" fmla="*/ 89528 w 101050"/>
                  <a:gd name="connsiteY9-14730" fmla="*/ 55207 h 219622"/>
                  <a:gd name="connsiteX10-14731" fmla="*/ 101050 w 101050"/>
                  <a:gd name="connsiteY10-14732" fmla="*/ 44618 h 219622"/>
                  <a:gd name="connsiteX11-14733" fmla="*/ 91141 w 101050"/>
                  <a:gd name="connsiteY11-14734" fmla="*/ 114479 h 219622"/>
                  <a:gd name="connsiteX12-14735" fmla="*/ 9794 w 101050"/>
                  <a:gd name="connsiteY12-14736" fmla="*/ 114479 h 219622"/>
                  <a:gd name="connsiteX13-14737" fmla="*/ 0 w 101050"/>
                  <a:gd name="connsiteY13-14738" fmla="*/ 44618 h 219622"/>
                  <a:gd name="connsiteX14-14739" fmla="*/ 11522 w 101050"/>
                  <a:gd name="connsiteY14-14740" fmla="*/ 55207 h 219622"/>
                  <a:gd name="connsiteX15-14741" fmla="*/ 20394 w 101050"/>
                  <a:gd name="connsiteY15-14742" fmla="*/ 58429 h 219622"/>
                  <a:gd name="connsiteX16-14743" fmla="*/ 28921 w 101050"/>
                  <a:gd name="connsiteY16-14744" fmla="*/ 54401 h 219622"/>
                  <a:gd name="connsiteX17-14745" fmla="*/ 50467 w 101050"/>
                  <a:gd name="connsiteY17-14746" fmla="*/ 30577 h 219622"/>
                  <a:gd name="connsiteX18-14747" fmla="*/ 41359 w 101050"/>
                  <a:gd name="connsiteY18-14748" fmla="*/ 4026 h 219622"/>
                  <a:gd name="connsiteX19-14749" fmla="*/ 59568 w 101050"/>
                  <a:gd name="connsiteY19-14750" fmla="*/ 4026 h 219622"/>
                  <a:gd name="connsiteX20-14751" fmla="*/ 50464 w 101050"/>
                  <a:gd name="connsiteY20-14752" fmla="*/ 0 h 219622"/>
                  <a:gd name="connsiteX21-14753" fmla="*/ 41359 w 101050"/>
                  <a:gd name="connsiteY21-14754" fmla="*/ 4026 h 219622"/>
                  <a:gd name="connsiteX0-14755" fmla="*/ 10585 w 101050"/>
                  <a:gd name="connsiteY0-14756" fmla="*/ 214781 h 295437"/>
                  <a:gd name="connsiteX1-14757" fmla="*/ 90324 w 101050"/>
                  <a:gd name="connsiteY1-14758" fmla="*/ 214781 h 295437"/>
                  <a:gd name="connsiteX2-14759" fmla="*/ 90324 w 101050"/>
                  <a:gd name="connsiteY2-14760" fmla="*/ 295437 h 295437"/>
                  <a:gd name="connsiteX3-14761" fmla="*/ 10585 w 101050"/>
                  <a:gd name="connsiteY3-14762" fmla="*/ 295437 h 295437"/>
                  <a:gd name="connsiteX4-14763" fmla="*/ 10585 w 101050"/>
                  <a:gd name="connsiteY4-14764" fmla="*/ 214781 h 295437"/>
                  <a:gd name="connsiteX5-14765" fmla="*/ 50467 w 101050"/>
                  <a:gd name="connsiteY5-14766" fmla="*/ 106392 h 295437"/>
                  <a:gd name="connsiteX6-14767" fmla="*/ 72129 w 101050"/>
                  <a:gd name="connsiteY6-14768" fmla="*/ 130216 h 295437"/>
                  <a:gd name="connsiteX7-14769" fmla="*/ 80656 w 101050"/>
                  <a:gd name="connsiteY7-14770" fmla="*/ 134244 h 295437"/>
                  <a:gd name="connsiteX8-14771" fmla="*/ 81232 w 101050"/>
                  <a:gd name="connsiteY8-14772" fmla="*/ 134244 h 295437"/>
                  <a:gd name="connsiteX9-14773" fmla="*/ 89528 w 101050"/>
                  <a:gd name="connsiteY9-14774" fmla="*/ 131022 h 295437"/>
                  <a:gd name="connsiteX10-14775" fmla="*/ 101050 w 101050"/>
                  <a:gd name="connsiteY10-14776" fmla="*/ 120433 h 295437"/>
                  <a:gd name="connsiteX11-14777" fmla="*/ 91141 w 101050"/>
                  <a:gd name="connsiteY11-14778" fmla="*/ 190294 h 295437"/>
                  <a:gd name="connsiteX12-14779" fmla="*/ 9794 w 101050"/>
                  <a:gd name="connsiteY12-14780" fmla="*/ 190294 h 295437"/>
                  <a:gd name="connsiteX13-14781" fmla="*/ 0 w 101050"/>
                  <a:gd name="connsiteY13-14782" fmla="*/ 120433 h 295437"/>
                  <a:gd name="connsiteX14-14783" fmla="*/ 11522 w 101050"/>
                  <a:gd name="connsiteY14-14784" fmla="*/ 131022 h 295437"/>
                  <a:gd name="connsiteX15-14785" fmla="*/ 20394 w 101050"/>
                  <a:gd name="connsiteY15-14786" fmla="*/ 134244 h 295437"/>
                  <a:gd name="connsiteX16-14787" fmla="*/ 28921 w 101050"/>
                  <a:gd name="connsiteY16-14788" fmla="*/ 130216 h 295437"/>
                  <a:gd name="connsiteX17-14789" fmla="*/ 50467 w 101050"/>
                  <a:gd name="connsiteY17-14790" fmla="*/ 106392 h 295437"/>
                  <a:gd name="connsiteX18-14791" fmla="*/ 36213 w 101050"/>
                  <a:gd name="connsiteY18-14792" fmla="*/ 71 h 295437"/>
                  <a:gd name="connsiteX19-14793" fmla="*/ 59568 w 101050"/>
                  <a:gd name="connsiteY19-14794" fmla="*/ 79841 h 295437"/>
                  <a:gd name="connsiteX20-14795" fmla="*/ 50464 w 101050"/>
                  <a:gd name="connsiteY20-14796" fmla="*/ 75815 h 295437"/>
                  <a:gd name="connsiteX21-14797" fmla="*/ 36213 w 101050"/>
                  <a:gd name="connsiteY21-14798" fmla="*/ 71 h 295437"/>
                  <a:gd name="connsiteX0-14799" fmla="*/ 10585 w 132762"/>
                  <a:gd name="connsiteY0-14800" fmla="*/ 230209 h 310865"/>
                  <a:gd name="connsiteX1-14801" fmla="*/ 90324 w 132762"/>
                  <a:gd name="connsiteY1-14802" fmla="*/ 230209 h 310865"/>
                  <a:gd name="connsiteX2-14803" fmla="*/ 90324 w 132762"/>
                  <a:gd name="connsiteY2-14804" fmla="*/ 310865 h 310865"/>
                  <a:gd name="connsiteX3-14805" fmla="*/ 10585 w 132762"/>
                  <a:gd name="connsiteY3-14806" fmla="*/ 310865 h 310865"/>
                  <a:gd name="connsiteX4-14807" fmla="*/ 10585 w 132762"/>
                  <a:gd name="connsiteY4-14808" fmla="*/ 230209 h 310865"/>
                  <a:gd name="connsiteX5-14809" fmla="*/ 50467 w 132762"/>
                  <a:gd name="connsiteY5-14810" fmla="*/ 121820 h 310865"/>
                  <a:gd name="connsiteX6-14811" fmla="*/ 72129 w 132762"/>
                  <a:gd name="connsiteY6-14812" fmla="*/ 145644 h 310865"/>
                  <a:gd name="connsiteX7-14813" fmla="*/ 80656 w 132762"/>
                  <a:gd name="connsiteY7-14814" fmla="*/ 149672 h 310865"/>
                  <a:gd name="connsiteX8-14815" fmla="*/ 81232 w 132762"/>
                  <a:gd name="connsiteY8-14816" fmla="*/ 149672 h 310865"/>
                  <a:gd name="connsiteX9-14817" fmla="*/ 89528 w 132762"/>
                  <a:gd name="connsiteY9-14818" fmla="*/ 146450 h 310865"/>
                  <a:gd name="connsiteX10-14819" fmla="*/ 101050 w 132762"/>
                  <a:gd name="connsiteY10-14820" fmla="*/ 135861 h 310865"/>
                  <a:gd name="connsiteX11-14821" fmla="*/ 91141 w 132762"/>
                  <a:gd name="connsiteY11-14822" fmla="*/ 205722 h 310865"/>
                  <a:gd name="connsiteX12-14823" fmla="*/ 9794 w 132762"/>
                  <a:gd name="connsiteY12-14824" fmla="*/ 205722 h 310865"/>
                  <a:gd name="connsiteX13-14825" fmla="*/ 0 w 132762"/>
                  <a:gd name="connsiteY13-14826" fmla="*/ 135861 h 310865"/>
                  <a:gd name="connsiteX14-14827" fmla="*/ 11522 w 132762"/>
                  <a:gd name="connsiteY14-14828" fmla="*/ 146450 h 310865"/>
                  <a:gd name="connsiteX15-14829" fmla="*/ 20394 w 132762"/>
                  <a:gd name="connsiteY15-14830" fmla="*/ 149672 h 310865"/>
                  <a:gd name="connsiteX16-14831" fmla="*/ 28921 w 132762"/>
                  <a:gd name="connsiteY16-14832" fmla="*/ 145644 h 310865"/>
                  <a:gd name="connsiteX17-14833" fmla="*/ 50467 w 132762"/>
                  <a:gd name="connsiteY17-14834" fmla="*/ 121820 h 310865"/>
                  <a:gd name="connsiteX18-14835" fmla="*/ 132709 w 132762"/>
                  <a:gd name="connsiteY18-14836" fmla="*/ 60 h 310865"/>
                  <a:gd name="connsiteX19-14837" fmla="*/ 59568 w 132762"/>
                  <a:gd name="connsiteY19-14838" fmla="*/ 95269 h 310865"/>
                  <a:gd name="connsiteX20-14839" fmla="*/ 50464 w 132762"/>
                  <a:gd name="connsiteY20-14840" fmla="*/ 91243 h 310865"/>
                  <a:gd name="connsiteX21-14841" fmla="*/ 132709 w 132762"/>
                  <a:gd name="connsiteY21-14842" fmla="*/ 60 h 310865"/>
                  <a:gd name="connsiteX0-14843" fmla="*/ 10585 w 132731"/>
                  <a:gd name="connsiteY0-14844" fmla="*/ 230149 h 310805"/>
                  <a:gd name="connsiteX1-14845" fmla="*/ 90324 w 132731"/>
                  <a:gd name="connsiteY1-14846" fmla="*/ 230149 h 310805"/>
                  <a:gd name="connsiteX2-14847" fmla="*/ 90324 w 132731"/>
                  <a:gd name="connsiteY2-14848" fmla="*/ 310805 h 310805"/>
                  <a:gd name="connsiteX3-14849" fmla="*/ 10585 w 132731"/>
                  <a:gd name="connsiteY3-14850" fmla="*/ 310805 h 310805"/>
                  <a:gd name="connsiteX4-14851" fmla="*/ 10585 w 132731"/>
                  <a:gd name="connsiteY4-14852" fmla="*/ 230149 h 310805"/>
                  <a:gd name="connsiteX5-14853" fmla="*/ 50467 w 132731"/>
                  <a:gd name="connsiteY5-14854" fmla="*/ 121760 h 310805"/>
                  <a:gd name="connsiteX6-14855" fmla="*/ 72129 w 132731"/>
                  <a:gd name="connsiteY6-14856" fmla="*/ 145584 h 310805"/>
                  <a:gd name="connsiteX7-14857" fmla="*/ 80656 w 132731"/>
                  <a:gd name="connsiteY7-14858" fmla="*/ 149612 h 310805"/>
                  <a:gd name="connsiteX8-14859" fmla="*/ 81232 w 132731"/>
                  <a:gd name="connsiteY8-14860" fmla="*/ 149612 h 310805"/>
                  <a:gd name="connsiteX9-14861" fmla="*/ 89528 w 132731"/>
                  <a:gd name="connsiteY9-14862" fmla="*/ 146390 h 310805"/>
                  <a:gd name="connsiteX10-14863" fmla="*/ 101050 w 132731"/>
                  <a:gd name="connsiteY10-14864" fmla="*/ 135801 h 310805"/>
                  <a:gd name="connsiteX11-14865" fmla="*/ 91141 w 132731"/>
                  <a:gd name="connsiteY11-14866" fmla="*/ 205662 h 310805"/>
                  <a:gd name="connsiteX12-14867" fmla="*/ 9794 w 132731"/>
                  <a:gd name="connsiteY12-14868" fmla="*/ 205662 h 310805"/>
                  <a:gd name="connsiteX13-14869" fmla="*/ 0 w 132731"/>
                  <a:gd name="connsiteY13-14870" fmla="*/ 135801 h 310805"/>
                  <a:gd name="connsiteX14-14871" fmla="*/ 11522 w 132731"/>
                  <a:gd name="connsiteY14-14872" fmla="*/ 146390 h 310805"/>
                  <a:gd name="connsiteX15-14873" fmla="*/ 20394 w 132731"/>
                  <a:gd name="connsiteY15-14874" fmla="*/ 149612 h 310805"/>
                  <a:gd name="connsiteX16-14875" fmla="*/ 28921 w 132731"/>
                  <a:gd name="connsiteY16-14876" fmla="*/ 145584 h 310805"/>
                  <a:gd name="connsiteX17-14877" fmla="*/ 50467 w 132731"/>
                  <a:gd name="connsiteY17-14878" fmla="*/ 121760 h 310805"/>
                  <a:gd name="connsiteX18-14879" fmla="*/ 132709 w 132731"/>
                  <a:gd name="connsiteY18-14880" fmla="*/ 0 h 310805"/>
                  <a:gd name="connsiteX19-14881" fmla="*/ 59568 w 132731"/>
                  <a:gd name="connsiteY19-14882" fmla="*/ 95209 h 310805"/>
                  <a:gd name="connsiteX20-14883" fmla="*/ 132709 w 132731"/>
                  <a:gd name="connsiteY20-14884" fmla="*/ 0 h 310805"/>
                  <a:gd name="connsiteX0-14885" fmla="*/ 10585 w 101050"/>
                  <a:gd name="connsiteY0-14886" fmla="*/ 108389 h 189045"/>
                  <a:gd name="connsiteX1-14887" fmla="*/ 90324 w 101050"/>
                  <a:gd name="connsiteY1-14888" fmla="*/ 108389 h 189045"/>
                  <a:gd name="connsiteX2-14889" fmla="*/ 90324 w 101050"/>
                  <a:gd name="connsiteY2-14890" fmla="*/ 189045 h 189045"/>
                  <a:gd name="connsiteX3-14891" fmla="*/ 10585 w 101050"/>
                  <a:gd name="connsiteY3-14892" fmla="*/ 189045 h 189045"/>
                  <a:gd name="connsiteX4-14893" fmla="*/ 10585 w 101050"/>
                  <a:gd name="connsiteY4-14894" fmla="*/ 108389 h 189045"/>
                  <a:gd name="connsiteX5-14895" fmla="*/ 50467 w 101050"/>
                  <a:gd name="connsiteY5-14896" fmla="*/ 0 h 189045"/>
                  <a:gd name="connsiteX6-14897" fmla="*/ 72129 w 101050"/>
                  <a:gd name="connsiteY6-14898" fmla="*/ 23824 h 189045"/>
                  <a:gd name="connsiteX7-14899" fmla="*/ 80656 w 101050"/>
                  <a:gd name="connsiteY7-14900" fmla="*/ 27852 h 189045"/>
                  <a:gd name="connsiteX8-14901" fmla="*/ 81232 w 101050"/>
                  <a:gd name="connsiteY8-14902" fmla="*/ 27852 h 189045"/>
                  <a:gd name="connsiteX9-14903" fmla="*/ 89528 w 101050"/>
                  <a:gd name="connsiteY9-14904" fmla="*/ 24630 h 189045"/>
                  <a:gd name="connsiteX10-14905" fmla="*/ 101050 w 101050"/>
                  <a:gd name="connsiteY10-14906" fmla="*/ 14041 h 189045"/>
                  <a:gd name="connsiteX11-14907" fmla="*/ 91141 w 101050"/>
                  <a:gd name="connsiteY11-14908" fmla="*/ 83902 h 189045"/>
                  <a:gd name="connsiteX12-14909" fmla="*/ 9794 w 101050"/>
                  <a:gd name="connsiteY12-14910" fmla="*/ 83902 h 189045"/>
                  <a:gd name="connsiteX13-14911" fmla="*/ 0 w 101050"/>
                  <a:gd name="connsiteY13-14912" fmla="*/ 14041 h 189045"/>
                  <a:gd name="connsiteX14-14913" fmla="*/ 11522 w 101050"/>
                  <a:gd name="connsiteY14-14914" fmla="*/ 24630 h 189045"/>
                  <a:gd name="connsiteX15-14915" fmla="*/ 20394 w 101050"/>
                  <a:gd name="connsiteY15-14916" fmla="*/ 27852 h 189045"/>
                  <a:gd name="connsiteX16-14917" fmla="*/ 28921 w 101050"/>
                  <a:gd name="connsiteY16-14918" fmla="*/ 23824 h 189045"/>
                  <a:gd name="connsiteX17-14919" fmla="*/ 50467 w 101050"/>
                  <a:gd name="connsiteY17-14920" fmla="*/ 0 h 18904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</a:cxnLst>
                <a:rect l="l" t="t" r="r" b="b"/>
                <a:pathLst>
                  <a:path w="101050" h="189045">
                    <a:moveTo>
                      <a:pt x="10585" y="108389"/>
                    </a:moveTo>
                    <a:lnTo>
                      <a:pt x="90324" y="108389"/>
                    </a:lnTo>
                    <a:lnTo>
                      <a:pt x="90324" y="189045"/>
                    </a:lnTo>
                    <a:lnTo>
                      <a:pt x="10585" y="189045"/>
                    </a:lnTo>
                    <a:lnTo>
                      <a:pt x="10585" y="108389"/>
                    </a:lnTo>
                    <a:close/>
                    <a:moveTo>
                      <a:pt x="50467" y="0"/>
                    </a:moveTo>
                    <a:lnTo>
                      <a:pt x="72129" y="23824"/>
                    </a:lnTo>
                    <a:cubicBezTo>
                      <a:pt x="74318" y="26241"/>
                      <a:pt x="77429" y="27737"/>
                      <a:pt x="80656" y="27852"/>
                    </a:cubicBezTo>
                    <a:lnTo>
                      <a:pt x="81232" y="27852"/>
                    </a:lnTo>
                    <a:cubicBezTo>
                      <a:pt x="84343" y="27852"/>
                      <a:pt x="87223" y="26702"/>
                      <a:pt x="89528" y="24630"/>
                    </a:cubicBezTo>
                    <a:lnTo>
                      <a:pt x="101050" y="14041"/>
                    </a:lnTo>
                    <a:lnTo>
                      <a:pt x="91141" y="83902"/>
                    </a:lnTo>
                    <a:lnTo>
                      <a:pt x="9794" y="83902"/>
                    </a:lnTo>
                    <a:lnTo>
                      <a:pt x="0" y="14041"/>
                    </a:lnTo>
                    <a:lnTo>
                      <a:pt x="11522" y="24630"/>
                    </a:lnTo>
                    <a:cubicBezTo>
                      <a:pt x="13942" y="26817"/>
                      <a:pt x="17053" y="27968"/>
                      <a:pt x="20394" y="27852"/>
                    </a:cubicBezTo>
                    <a:cubicBezTo>
                      <a:pt x="23621" y="27737"/>
                      <a:pt x="26732" y="26241"/>
                      <a:pt x="28921" y="23824"/>
                    </a:cubicBezTo>
                    <a:lnTo>
                      <a:pt x="504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58" name="ecological-lightbulb-symbol_45588"/>
              <p:cNvSpPr/>
              <p:nvPr/>
            </p:nvSpPr>
            <p:spPr>
              <a:xfrm>
                <a:off x="4807907" y="1272900"/>
                <a:ext cx="440115" cy="692210"/>
              </a:xfrm>
              <a:custGeom>
                <a:avLst/>
                <a:gdLst>
                  <a:gd name="connsiteX0" fmla="*/ 216071 w 539684"/>
                  <a:gd name="connsiteY0" fmla="*/ 572780 h 603758"/>
                  <a:gd name="connsiteX1" fmla="*/ 323472 w 539684"/>
                  <a:gd name="connsiteY1" fmla="*/ 572780 h 603758"/>
                  <a:gd name="connsiteX2" fmla="*/ 308376 w 539684"/>
                  <a:gd name="connsiteY2" fmla="*/ 603758 h 603758"/>
                  <a:gd name="connsiteX3" fmla="*/ 231282 w 539684"/>
                  <a:gd name="connsiteY3" fmla="*/ 603758 h 603758"/>
                  <a:gd name="connsiteX4" fmla="*/ 174296 w 539684"/>
                  <a:gd name="connsiteY4" fmla="*/ 516962 h 603758"/>
                  <a:gd name="connsiteX5" fmla="*/ 365458 w 539684"/>
                  <a:gd name="connsiteY5" fmla="*/ 516962 h 603758"/>
                  <a:gd name="connsiteX6" fmla="*/ 348404 w 539684"/>
                  <a:gd name="connsiteY6" fmla="*/ 548293 h 603758"/>
                  <a:gd name="connsiteX7" fmla="*/ 191234 w 539684"/>
                  <a:gd name="connsiteY7" fmla="*/ 548293 h 603758"/>
                  <a:gd name="connsiteX8" fmla="*/ 229902 w 539684"/>
                  <a:gd name="connsiteY8" fmla="*/ 399471 h 603758"/>
                  <a:gd name="connsiteX9" fmla="*/ 309641 w 539684"/>
                  <a:gd name="connsiteY9" fmla="*/ 399471 h 603758"/>
                  <a:gd name="connsiteX10" fmla="*/ 309641 w 539684"/>
                  <a:gd name="connsiteY10" fmla="*/ 480127 h 603758"/>
                  <a:gd name="connsiteX11" fmla="*/ 229902 w 539684"/>
                  <a:gd name="connsiteY11" fmla="*/ 480127 h 603758"/>
                  <a:gd name="connsiteX12" fmla="*/ 452459 w 539684"/>
                  <a:gd name="connsiteY12" fmla="*/ 364695 h 603758"/>
                  <a:gd name="connsiteX13" fmla="*/ 461766 w 539684"/>
                  <a:gd name="connsiteY13" fmla="*/ 365904 h 603758"/>
                  <a:gd name="connsiteX14" fmla="*/ 498990 w 539684"/>
                  <a:gd name="connsiteY14" fmla="*/ 387430 h 603758"/>
                  <a:gd name="connsiteX15" fmla="*/ 503485 w 539684"/>
                  <a:gd name="connsiteY15" fmla="*/ 404122 h 603758"/>
                  <a:gd name="connsiteX16" fmla="*/ 492882 w 539684"/>
                  <a:gd name="connsiteY16" fmla="*/ 410338 h 603758"/>
                  <a:gd name="connsiteX17" fmla="*/ 486659 w 539684"/>
                  <a:gd name="connsiteY17" fmla="*/ 408612 h 603758"/>
                  <a:gd name="connsiteX18" fmla="*/ 449550 w 539684"/>
                  <a:gd name="connsiteY18" fmla="*/ 387200 h 603758"/>
                  <a:gd name="connsiteX19" fmla="*/ 445055 w 539684"/>
                  <a:gd name="connsiteY19" fmla="*/ 370393 h 603758"/>
                  <a:gd name="connsiteX20" fmla="*/ 452459 w 539684"/>
                  <a:gd name="connsiteY20" fmla="*/ 364695 h 603758"/>
                  <a:gd name="connsiteX21" fmla="*/ 87225 w 539684"/>
                  <a:gd name="connsiteY21" fmla="*/ 364695 h 603758"/>
                  <a:gd name="connsiteX22" fmla="*/ 94629 w 539684"/>
                  <a:gd name="connsiteY22" fmla="*/ 370393 h 603758"/>
                  <a:gd name="connsiteX23" fmla="*/ 90134 w 539684"/>
                  <a:gd name="connsiteY23" fmla="*/ 387200 h 603758"/>
                  <a:gd name="connsiteX24" fmla="*/ 52910 w 539684"/>
                  <a:gd name="connsiteY24" fmla="*/ 408612 h 603758"/>
                  <a:gd name="connsiteX25" fmla="*/ 46802 w 539684"/>
                  <a:gd name="connsiteY25" fmla="*/ 410338 h 603758"/>
                  <a:gd name="connsiteX26" fmla="*/ 36199 w 539684"/>
                  <a:gd name="connsiteY26" fmla="*/ 404122 h 603758"/>
                  <a:gd name="connsiteX27" fmla="*/ 40694 w 539684"/>
                  <a:gd name="connsiteY27" fmla="*/ 387430 h 603758"/>
                  <a:gd name="connsiteX28" fmla="*/ 77918 w 539684"/>
                  <a:gd name="connsiteY28" fmla="*/ 365904 h 603758"/>
                  <a:gd name="connsiteX29" fmla="*/ 87225 w 539684"/>
                  <a:gd name="connsiteY29" fmla="*/ 364695 h 603758"/>
                  <a:gd name="connsiteX30" fmla="*/ 269784 w 539684"/>
                  <a:gd name="connsiteY30" fmla="*/ 291082 h 603758"/>
                  <a:gd name="connsiteX31" fmla="*/ 291446 w 539684"/>
                  <a:gd name="connsiteY31" fmla="*/ 314906 h 603758"/>
                  <a:gd name="connsiteX32" fmla="*/ 299973 w 539684"/>
                  <a:gd name="connsiteY32" fmla="*/ 318934 h 603758"/>
                  <a:gd name="connsiteX33" fmla="*/ 300549 w 539684"/>
                  <a:gd name="connsiteY33" fmla="*/ 318934 h 603758"/>
                  <a:gd name="connsiteX34" fmla="*/ 308845 w 539684"/>
                  <a:gd name="connsiteY34" fmla="*/ 315712 h 603758"/>
                  <a:gd name="connsiteX35" fmla="*/ 320367 w 539684"/>
                  <a:gd name="connsiteY35" fmla="*/ 305123 h 603758"/>
                  <a:gd name="connsiteX36" fmla="*/ 310458 w 539684"/>
                  <a:gd name="connsiteY36" fmla="*/ 374984 h 603758"/>
                  <a:gd name="connsiteX37" fmla="*/ 229111 w 539684"/>
                  <a:gd name="connsiteY37" fmla="*/ 374984 h 603758"/>
                  <a:gd name="connsiteX38" fmla="*/ 219317 w 539684"/>
                  <a:gd name="connsiteY38" fmla="*/ 305123 h 603758"/>
                  <a:gd name="connsiteX39" fmla="*/ 230839 w 539684"/>
                  <a:gd name="connsiteY39" fmla="*/ 315712 h 603758"/>
                  <a:gd name="connsiteX40" fmla="*/ 239711 w 539684"/>
                  <a:gd name="connsiteY40" fmla="*/ 318934 h 603758"/>
                  <a:gd name="connsiteX41" fmla="*/ 248238 w 539684"/>
                  <a:gd name="connsiteY41" fmla="*/ 314906 h 603758"/>
                  <a:gd name="connsiteX42" fmla="*/ 484369 w 539684"/>
                  <a:gd name="connsiteY42" fmla="*/ 257141 h 603758"/>
                  <a:gd name="connsiteX43" fmla="*/ 527353 w 539684"/>
                  <a:gd name="connsiteY43" fmla="*/ 257141 h 603758"/>
                  <a:gd name="connsiteX44" fmla="*/ 539684 w 539684"/>
                  <a:gd name="connsiteY44" fmla="*/ 269477 h 603758"/>
                  <a:gd name="connsiteX45" fmla="*/ 527353 w 539684"/>
                  <a:gd name="connsiteY45" fmla="*/ 281698 h 603758"/>
                  <a:gd name="connsiteX46" fmla="*/ 484369 w 539684"/>
                  <a:gd name="connsiteY46" fmla="*/ 281698 h 603758"/>
                  <a:gd name="connsiteX47" fmla="*/ 472153 w 539684"/>
                  <a:gd name="connsiteY47" fmla="*/ 269477 h 603758"/>
                  <a:gd name="connsiteX48" fmla="*/ 484369 w 539684"/>
                  <a:gd name="connsiteY48" fmla="*/ 257141 h 603758"/>
                  <a:gd name="connsiteX49" fmla="*/ 12331 w 539684"/>
                  <a:gd name="connsiteY49" fmla="*/ 257141 h 603758"/>
                  <a:gd name="connsiteX50" fmla="*/ 55200 w 539684"/>
                  <a:gd name="connsiteY50" fmla="*/ 257141 h 603758"/>
                  <a:gd name="connsiteX51" fmla="*/ 67531 w 539684"/>
                  <a:gd name="connsiteY51" fmla="*/ 269477 h 603758"/>
                  <a:gd name="connsiteX52" fmla="*/ 55200 w 539684"/>
                  <a:gd name="connsiteY52" fmla="*/ 281698 h 603758"/>
                  <a:gd name="connsiteX53" fmla="*/ 12331 w 539684"/>
                  <a:gd name="connsiteY53" fmla="*/ 281698 h 603758"/>
                  <a:gd name="connsiteX54" fmla="*/ 0 w 539684"/>
                  <a:gd name="connsiteY54" fmla="*/ 269477 h 603758"/>
                  <a:gd name="connsiteX55" fmla="*/ 12331 w 539684"/>
                  <a:gd name="connsiteY55" fmla="*/ 257141 h 603758"/>
                  <a:gd name="connsiteX56" fmla="*/ 496023 w 539684"/>
                  <a:gd name="connsiteY56" fmla="*/ 129008 h 603758"/>
                  <a:gd name="connsiteX57" fmla="*/ 503485 w 539684"/>
                  <a:gd name="connsiteY57" fmla="*/ 134749 h 603758"/>
                  <a:gd name="connsiteX58" fmla="*/ 498990 w 539684"/>
                  <a:gd name="connsiteY58" fmla="*/ 151441 h 603758"/>
                  <a:gd name="connsiteX59" fmla="*/ 461766 w 539684"/>
                  <a:gd name="connsiteY59" fmla="*/ 172968 h 603758"/>
                  <a:gd name="connsiteX60" fmla="*/ 455658 w 539684"/>
                  <a:gd name="connsiteY60" fmla="*/ 174579 h 603758"/>
                  <a:gd name="connsiteX61" fmla="*/ 445055 w 539684"/>
                  <a:gd name="connsiteY61" fmla="*/ 168478 h 603758"/>
                  <a:gd name="connsiteX62" fmla="*/ 449550 w 539684"/>
                  <a:gd name="connsiteY62" fmla="*/ 151671 h 603758"/>
                  <a:gd name="connsiteX63" fmla="*/ 486659 w 539684"/>
                  <a:gd name="connsiteY63" fmla="*/ 130260 h 603758"/>
                  <a:gd name="connsiteX64" fmla="*/ 496023 w 539684"/>
                  <a:gd name="connsiteY64" fmla="*/ 129008 h 603758"/>
                  <a:gd name="connsiteX65" fmla="*/ 43604 w 539684"/>
                  <a:gd name="connsiteY65" fmla="*/ 129008 h 603758"/>
                  <a:gd name="connsiteX66" fmla="*/ 52910 w 539684"/>
                  <a:gd name="connsiteY66" fmla="*/ 130260 h 603758"/>
                  <a:gd name="connsiteX67" fmla="*/ 90134 w 539684"/>
                  <a:gd name="connsiteY67" fmla="*/ 151671 h 603758"/>
                  <a:gd name="connsiteX68" fmla="*/ 94629 w 539684"/>
                  <a:gd name="connsiteY68" fmla="*/ 168478 h 603758"/>
                  <a:gd name="connsiteX69" fmla="*/ 84026 w 539684"/>
                  <a:gd name="connsiteY69" fmla="*/ 174579 h 603758"/>
                  <a:gd name="connsiteX70" fmla="*/ 77918 w 539684"/>
                  <a:gd name="connsiteY70" fmla="*/ 172968 h 603758"/>
                  <a:gd name="connsiteX71" fmla="*/ 40694 w 539684"/>
                  <a:gd name="connsiteY71" fmla="*/ 151441 h 603758"/>
                  <a:gd name="connsiteX72" fmla="*/ 36199 w 539684"/>
                  <a:gd name="connsiteY72" fmla="*/ 134749 h 603758"/>
                  <a:gd name="connsiteX73" fmla="*/ 43604 w 539684"/>
                  <a:gd name="connsiteY73" fmla="*/ 129008 h 603758"/>
                  <a:gd name="connsiteX74" fmla="*/ 267591 w 539684"/>
                  <a:gd name="connsiteY74" fmla="*/ 115653 h 603758"/>
                  <a:gd name="connsiteX75" fmla="*/ 425015 w 539684"/>
                  <a:gd name="connsiteY75" fmla="*/ 270629 h 603758"/>
                  <a:gd name="connsiteX76" fmla="*/ 409572 w 539684"/>
                  <a:gd name="connsiteY76" fmla="*/ 338165 h 603758"/>
                  <a:gd name="connsiteX77" fmla="*/ 365434 w 539684"/>
                  <a:gd name="connsiteY77" fmla="*/ 488539 h 603758"/>
                  <a:gd name="connsiteX78" fmla="*/ 365434 w 539684"/>
                  <a:gd name="connsiteY78" fmla="*/ 492336 h 603758"/>
                  <a:gd name="connsiteX79" fmla="*/ 334318 w 539684"/>
                  <a:gd name="connsiteY79" fmla="*/ 492336 h 603758"/>
                  <a:gd name="connsiteX80" fmla="*/ 334318 w 539684"/>
                  <a:gd name="connsiteY80" fmla="*/ 387293 h 603758"/>
                  <a:gd name="connsiteX81" fmla="*/ 334202 w 539684"/>
                  <a:gd name="connsiteY81" fmla="*/ 383151 h 603758"/>
                  <a:gd name="connsiteX82" fmla="*/ 349530 w 539684"/>
                  <a:gd name="connsiteY82" fmla="*/ 274541 h 603758"/>
                  <a:gd name="connsiteX83" fmla="*/ 346418 w 539684"/>
                  <a:gd name="connsiteY83" fmla="*/ 264531 h 603758"/>
                  <a:gd name="connsiteX84" fmla="*/ 329016 w 539684"/>
                  <a:gd name="connsiteY84" fmla="*/ 263726 h 603758"/>
                  <a:gd name="connsiteX85" fmla="*/ 301358 w 539684"/>
                  <a:gd name="connsiteY85" fmla="*/ 289268 h 603758"/>
                  <a:gd name="connsiteX86" fmla="*/ 278885 w 539684"/>
                  <a:gd name="connsiteY86" fmla="*/ 264531 h 603758"/>
                  <a:gd name="connsiteX87" fmla="*/ 269781 w 539684"/>
                  <a:gd name="connsiteY87" fmla="*/ 260505 h 603758"/>
                  <a:gd name="connsiteX88" fmla="*/ 260676 w 539684"/>
                  <a:gd name="connsiteY88" fmla="*/ 264531 h 603758"/>
                  <a:gd name="connsiteX89" fmla="*/ 238319 w 539684"/>
                  <a:gd name="connsiteY89" fmla="*/ 289268 h 603758"/>
                  <a:gd name="connsiteX90" fmla="*/ 210660 w 539684"/>
                  <a:gd name="connsiteY90" fmla="*/ 263841 h 603758"/>
                  <a:gd name="connsiteX91" fmla="*/ 200519 w 539684"/>
                  <a:gd name="connsiteY91" fmla="*/ 260620 h 603758"/>
                  <a:gd name="connsiteX92" fmla="*/ 190032 w 539684"/>
                  <a:gd name="connsiteY92" fmla="*/ 274541 h 603758"/>
                  <a:gd name="connsiteX93" fmla="*/ 205474 w 539684"/>
                  <a:gd name="connsiteY93" fmla="*/ 383151 h 603758"/>
                  <a:gd name="connsiteX94" fmla="*/ 205359 w 539684"/>
                  <a:gd name="connsiteY94" fmla="*/ 387293 h 603758"/>
                  <a:gd name="connsiteX95" fmla="*/ 205359 w 539684"/>
                  <a:gd name="connsiteY95" fmla="*/ 492336 h 603758"/>
                  <a:gd name="connsiteX96" fmla="*/ 174243 w 539684"/>
                  <a:gd name="connsiteY96" fmla="*/ 492336 h 603758"/>
                  <a:gd name="connsiteX97" fmla="*/ 174243 w 539684"/>
                  <a:gd name="connsiteY97" fmla="*/ 489230 h 603758"/>
                  <a:gd name="connsiteX98" fmla="*/ 131257 w 539684"/>
                  <a:gd name="connsiteY98" fmla="*/ 340466 h 603758"/>
                  <a:gd name="connsiteX99" fmla="*/ 114662 w 539684"/>
                  <a:gd name="connsiteY99" fmla="*/ 271089 h 603758"/>
                  <a:gd name="connsiteX100" fmla="*/ 267591 w 539684"/>
                  <a:gd name="connsiteY100" fmla="*/ 115653 h 603758"/>
                  <a:gd name="connsiteX101" fmla="*/ 395400 w 539684"/>
                  <a:gd name="connsiteY101" fmla="*/ 34872 h 603758"/>
                  <a:gd name="connsiteX102" fmla="*/ 404717 w 539684"/>
                  <a:gd name="connsiteY102" fmla="*/ 36123 h 603758"/>
                  <a:gd name="connsiteX103" fmla="*/ 409210 w 539684"/>
                  <a:gd name="connsiteY103" fmla="*/ 52806 h 603758"/>
                  <a:gd name="connsiteX104" fmla="*/ 387782 w 539684"/>
                  <a:gd name="connsiteY104" fmla="*/ 89968 h 603758"/>
                  <a:gd name="connsiteX105" fmla="*/ 377068 w 539684"/>
                  <a:gd name="connsiteY105" fmla="*/ 96181 h 603758"/>
                  <a:gd name="connsiteX106" fmla="*/ 370963 w 539684"/>
                  <a:gd name="connsiteY106" fmla="*/ 94455 h 603758"/>
                  <a:gd name="connsiteX107" fmla="*/ 366470 w 539684"/>
                  <a:gd name="connsiteY107" fmla="*/ 77772 h 603758"/>
                  <a:gd name="connsiteX108" fmla="*/ 387898 w 539684"/>
                  <a:gd name="connsiteY108" fmla="*/ 40610 h 603758"/>
                  <a:gd name="connsiteX109" fmla="*/ 395400 w 539684"/>
                  <a:gd name="connsiteY109" fmla="*/ 34872 h 603758"/>
                  <a:gd name="connsiteX110" fmla="*/ 144269 w 539684"/>
                  <a:gd name="connsiteY110" fmla="*/ 34872 h 603758"/>
                  <a:gd name="connsiteX111" fmla="*/ 151671 w 539684"/>
                  <a:gd name="connsiteY111" fmla="*/ 40610 h 603758"/>
                  <a:gd name="connsiteX112" fmla="*/ 173214 w 539684"/>
                  <a:gd name="connsiteY112" fmla="*/ 77772 h 603758"/>
                  <a:gd name="connsiteX113" fmla="*/ 168721 w 539684"/>
                  <a:gd name="connsiteY113" fmla="*/ 94455 h 603758"/>
                  <a:gd name="connsiteX114" fmla="*/ 162500 w 539684"/>
                  <a:gd name="connsiteY114" fmla="*/ 96181 h 603758"/>
                  <a:gd name="connsiteX115" fmla="*/ 151902 w 539684"/>
                  <a:gd name="connsiteY115" fmla="*/ 89968 h 603758"/>
                  <a:gd name="connsiteX116" fmla="*/ 130474 w 539684"/>
                  <a:gd name="connsiteY116" fmla="*/ 52806 h 603758"/>
                  <a:gd name="connsiteX117" fmla="*/ 134967 w 539684"/>
                  <a:gd name="connsiteY117" fmla="*/ 36123 h 603758"/>
                  <a:gd name="connsiteX118" fmla="*/ 144269 w 539684"/>
                  <a:gd name="connsiteY118" fmla="*/ 34872 h 603758"/>
                  <a:gd name="connsiteX119" fmla="*/ 269785 w 539684"/>
                  <a:gd name="connsiteY119" fmla="*/ 0 h 603758"/>
                  <a:gd name="connsiteX120" fmla="*/ 282121 w 539684"/>
                  <a:gd name="connsiteY120" fmla="*/ 12318 h 603758"/>
                  <a:gd name="connsiteX121" fmla="*/ 282121 w 539684"/>
                  <a:gd name="connsiteY121" fmla="*/ 55258 h 603758"/>
                  <a:gd name="connsiteX122" fmla="*/ 269785 w 539684"/>
                  <a:gd name="connsiteY122" fmla="*/ 67461 h 603758"/>
                  <a:gd name="connsiteX123" fmla="*/ 257564 w 539684"/>
                  <a:gd name="connsiteY123" fmla="*/ 55258 h 603758"/>
                  <a:gd name="connsiteX124" fmla="*/ 257564 w 539684"/>
                  <a:gd name="connsiteY124" fmla="*/ 12318 h 603758"/>
                  <a:gd name="connsiteX125" fmla="*/ 269785 w 539684"/>
                  <a:gd name="connsiteY125" fmla="*/ 0 h 603758"/>
                  <a:gd name="connsiteX0-1" fmla="*/ 218188 w 541801"/>
                  <a:gd name="connsiteY0-2" fmla="*/ 572780 h 603758"/>
                  <a:gd name="connsiteX1-3" fmla="*/ 325589 w 541801"/>
                  <a:gd name="connsiteY1-4" fmla="*/ 572780 h 603758"/>
                  <a:gd name="connsiteX2-5" fmla="*/ 310493 w 541801"/>
                  <a:gd name="connsiteY2-6" fmla="*/ 603758 h 603758"/>
                  <a:gd name="connsiteX3-7" fmla="*/ 233399 w 541801"/>
                  <a:gd name="connsiteY3-8" fmla="*/ 603758 h 603758"/>
                  <a:gd name="connsiteX4-9" fmla="*/ 218188 w 541801"/>
                  <a:gd name="connsiteY4-10" fmla="*/ 572780 h 603758"/>
                  <a:gd name="connsiteX5-11" fmla="*/ 176413 w 541801"/>
                  <a:gd name="connsiteY5-12" fmla="*/ 516962 h 603758"/>
                  <a:gd name="connsiteX6-13" fmla="*/ 367575 w 541801"/>
                  <a:gd name="connsiteY6-14" fmla="*/ 516962 h 603758"/>
                  <a:gd name="connsiteX7-15" fmla="*/ 350521 w 541801"/>
                  <a:gd name="connsiteY7-16" fmla="*/ 548293 h 603758"/>
                  <a:gd name="connsiteX8-17" fmla="*/ 193351 w 541801"/>
                  <a:gd name="connsiteY8-18" fmla="*/ 548293 h 603758"/>
                  <a:gd name="connsiteX9-19" fmla="*/ 176413 w 541801"/>
                  <a:gd name="connsiteY9-20" fmla="*/ 516962 h 603758"/>
                  <a:gd name="connsiteX10-21" fmla="*/ 232019 w 541801"/>
                  <a:gd name="connsiteY10-22" fmla="*/ 399471 h 603758"/>
                  <a:gd name="connsiteX11-23" fmla="*/ 311758 w 541801"/>
                  <a:gd name="connsiteY11-24" fmla="*/ 399471 h 603758"/>
                  <a:gd name="connsiteX12-25" fmla="*/ 311758 w 541801"/>
                  <a:gd name="connsiteY12-26" fmla="*/ 480127 h 603758"/>
                  <a:gd name="connsiteX13-27" fmla="*/ 232019 w 541801"/>
                  <a:gd name="connsiteY13-28" fmla="*/ 480127 h 603758"/>
                  <a:gd name="connsiteX14-29" fmla="*/ 232019 w 541801"/>
                  <a:gd name="connsiteY14-30" fmla="*/ 399471 h 603758"/>
                  <a:gd name="connsiteX15-31" fmla="*/ 454576 w 541801"/>
                  <a:gd name="connsiteY15-32" fmla="*/ 364695 h 603758"/>
                  <a:gd name="connsiteX16-33" fmla="*/ 463883 w 541801"/>
                  <a:gd name="connsiteY16-34" fmla="*/ 365904 h 603758"/>
                  <a:gd name="connsiteX17-35" fmla="*/ 501107 w 541801"/>
                  <a:gd name="connsiteY17-36" fmla="*/ 387430 h 603758"/>
                  <a:gd name="connsiteX18-37" fmla="*/ 505602 w 541801"/>
                  <a:gd name="connsiteY18-38" fmla="*/ 404122 h 603758"/>
                  <a:gd name="connsiteX19-39" fmla="*/ 494999 w 541801"/>
                  <a:gd name="connsiteY19-40" fmla="*/ 410338 h 603758"/>
                  <a:gd name="connsiteX20-41" fmla="*/ 488776 w 541801"/>
                  <a:gd name="connsiteY20-42" fmla="*/ 408612 h 603758"/>
                  <a:gd name="connsiteX21-43" fmla="*/ 451667 w 541801"/>
                  <a:gd name="connsiteY21-44" fmla="*/ 387200 h 603758"/>
                  <a:gd name="connsiteX22-45" fmla="*/ 447172 w 541801"/>
                  <a:gd name="connsiteY22-46" fmla="*/ 370393 h 603758"/>
                  <a:gd name="connsiteX23-47" fmla="*/ 454576 w 541801"/>
                  <a:gd name="connsiteY23-48" fmla="*/ 364695 h 603758"/>
                  <a:gd name="connsiteX24-49" fmla="*/ 89342 w 541801"/>
                  <a:gd name="connsiteY24-50" fmla="*/ 364695 h 603758"/>
                  <a:gd name="connsiteX25-51" fmla="*/ 96746 w 541801"/>
                  <a:gd name="connsiteY25-52" fmla="*/ 370393 h 603758"/>
                  <a:gd name="connsiteX26-53" fmla="*/ 92251 w 541801"/>
                  <a:gd name="connsiteY26-54" fmla="*/ 387200 h 603758"/>
                  <a:gd name="connsiteX27-55" fmla="*/ 55027 w 541801"/>
                  <a:gd name="connsiteY27-56" fmla="*/ 408612 h 603758"/>
                  <a:gd name="connsiteX28-57" fmla="*/ 48919 w 541801"/>
                  <a:gd name="connsiteY28-58" fmla="*/ 410338 h 603758"/>
                  <a:gd name="connsiteX29-59" fmla="*/ 38316 w 541801"/>
                  <a:gd name="connsiteY29-60" fmla="*/ 404122 h 603758"/>
                  <a:gd name="connsiteX30-61" fmla="*/ 42811 w 541801"/>
                  <a:gd name="connsiteY30-62" fmla="*/ 387430 h 603758"/>
                  <a:gd name="connsiteX31-63" fmla="*/ 80035 w 541801"/>
                  <a:gd name="connsiteY31-64" fmla="*/ 365904 h 603758"/>
                  <a:gd name="connsiteX32-65" fmla="*/ 89342 w 541801"/>
                  <a:gd name="connsiteY32-66" fmla="*/ 364695 h 603758"/>
                  <a:gd name="connsiteX33-67" fmla="*/ 271901 w 541801"/>
                  <a:gd name="connsiteY33-68" fmla="*/ 291082 h 603758"/>
                  <a:gd name="connsiteX34-69" fmla="*/ 293563 w 541801"/>
                  <a:gd name="connsiteY34-70" fmla="*/ 314906 h 603758"/>
                  <a:gd name="connsiteX35-71" fmla="*/ 302090 w 541801"/>
                  <a:gd name="connsiteY35-72" fmla="*/ 318934 h 603758"/>
                  <a:gd name="connsiteX36-73" fmla="*/ 302666 w 541801"/>
                  <a:gd name="connsiteY36-74" fmla="*/ 318934 h 603758"/>
                  <a:gd name="connsiteX37-75" fmla="*/ 310962 w 541801"/>
                  <a:gd name="connsiteY37-76" fmla="*/ 315712 h 603758"/>
                  <a:gd name="connsiteX38-77" fmla="*/ 322484 w 541801"/>
                  <a:gd name="connsiteY38-78" fmla="*/ 305123 h 603758"/>
                  <a:gd name="connsiteX39-79" fmla="*/ 312575 w 541801"/>
                  <a:gd name="connsiteY39-80" fmla="*/ 374984 h 603758"/>
                  <a:gd name="connsiteX40-81" fmla="*/ 231228 w 541801"/>
                  <a:gd name="connsiteY40-82" fmla="*/ 374984 h 603758"/>
                  <a:gd name="connsiteX41-83" fmla="*/ 221434 w 541801"/>
                  <a:gd name="connsiteY41-84" fmla="*/ 305123 h 603758"/>
                  <a:gd name="connsiteX42-85" fmla="*/ 232956 w 541801"/>
                  <a:gd name="connsiteY42-86" fmla="*/ 315712 h 603758"/>
                  <a:gd name="connsiteX43-87" fmla="*/ 241828 w 541801"/>
                  <a:gd name="connsiteY43-88" fmla="*/ 318934 h 603758"/>
                  <a:gd name="connsiteX44-89" fmla="*/ 250355 w 541801"/>
                  <a:gd name="connsiteY44-90" fmla="*/ 314906 h 603758"/>
                  <a:gd name="connsiteX45-91" fmla="*/ 271901 w 541801"/>
                  <a:gd name="connsiteY45-92" fmla="*/ 291082 h 603758"/>
                  <a:gd name="connsiteX46-93" fmla="*/ 486486 w 541801"/>
                  <a:gd name="connsiteY46-94" fmla="*/ 257141 h 603758"/>
                  <a:gd name="connsiteX47-95" fmla="*/ 529470 w 541801"/>
                  <a:gd name="connsiteY47-96" fmla="*/ 257141 h 603758"/>
                  <a:gd name="connsiteX48-97" fmla="*/ 541801 w 541801"/>
                  <a:gd name="connsiteY48-98" fmla="*/ 269477 h 603758"/>
                  <a:gd name="connsiteX49-99" fmla="*/ 529470 w 541801"/>
                  <a:gd name="connsiteY49-100" fmla="*/ 281698 h 603758"/>
                  <a:gd name="connsiteX50-101" fmla="*/ 486486 w 541801"/>
                  <a:gd name="connsiteY50-102" fmla="*/ 281698 h 603758"/>
                  <a:gd name="connsiteX51-103" fmla="*/ 474270 w 541801"/>
                  <a:gd name="connsiteY51-104" fmla="*/ 269477 h 603758"/>
                  <a:gd name="connsiteX52-105" fmla="*/ 486486 w 541801"/>
                  <a:gd name="connsiteY52-106" fmla="*/ 257141 h 603758"/>
                  <a:gd name="connsiteX53-107" fmla="*/ 2117 w 541801"/>
                  <a:gd name="connsiteY53-108" fmla="*/ 269477 h 603758"/>
                  <a:gd name="connsiteX54-109" fmla="*/ 57317 w 541801"/>
                  <a:gd name="connsiteY54-110" fmla="*/ 257141 h 603758"/>
                  <a:gd name="connsiteX55-111" fmla="*/ 69648 w 541801"/>
                  <a:gd name="connsiteY55-112" fmla="*/ 269477 h 603758"/>
                  <a:gd name="connsiteX56-113" fmla="*/ 57317 w 541801"/>
                  <a:gd name="connsiteY56-114" fmla="*/ 281698 h 603758"/>
                  <a:gd name="connsiteX57-115" fmla="*/ 14448 w 541801"/>
                  <a:gd name="connsiteY57-116" fmla="*/ 281698 h 603758"/>
                  <a:gd name="connsiteX58-117" fmla="*/ 2117 w 541801"/>
                  <a:gd name="connsiteY58-118" fmla="*/ 269477 h 603758"/>
                  <a:gd name="connsiteX59-119" fmla="*/ 498140 w 541801"/>
                  <a:gd name="connsiteY59-120" fmla="*/ 129008 h 603758"/>
                  <a:gd name="connsiteX60-121" fmla="*/ 505602 w 541801"/>
                  <a:gd name="connsiteY60-122" fmla="*/ 134749 h 603758"/>
                  <a:gd name="connsiteX61-123" fmla="*/ 501107 w 541801"/>
                  <a:gd name="connsiteY61-124" fmla="*/ 151441 h 603758"/>
                  <a:gd name="connsiteX62-125" fmla="*/ 463883 w 541801"/>
                  <a:gd name="connsiteY62-126" fmla="*/ 172968 h 603758"/>
                  <a:gd name="connsiteX63-127" fmla="*/ 457775 w 541801"/>
                  <a:gd name="connsiteY63-128" fmla="*/ 174579 h 603758"/>
                  <a:gd name="connsiteX64-129" fmla="*/ 447172 w 541801"/>
                  <a:gd name="connsiteY64-130" fmla="*/ 168478 h 603758"/>
                  <a:gd name="connsiteX65-131" fmla="*/ 451667 w 541801"/>
                  <a:gd name="connsiteY65-132" fmla="*/ 151671 h 603758"/>
                  <a:gd name="connsiteX66-133" fmla="*/ 488776 w 541801"/>
                  <a:gd name="connsiteY66-134" fmla="*/ 130260 h 603758"/>
                  <a:gd name="connsiteX67-135" fmla="*/ 498140 w 541801"/>
                  <a:gd name="connsiteY67-136" fmla="*/ 129008 h 603758"/>
                  <a:gd name="connsiteX68-137" fmla="*/ 45721 w 541801"/>
                  <a:gd name="connsiteY68-138" fmla="*/ 129008 h 603758"/>
                  <a:gd name="connsiteX69-139" fmla="*/ 55027 w 541801"/>
                  <a:gd name="connsiteY69-140" fmla="*/ 130260 h 603758"/>
                  <a:gd name="connsiteX70-141" fmla="*/ 92251 w 541801"/>
                  <a:gd name="connsiteY70-142" fmla="*/ 151671 h 603758"/>
                  <a:gd name="connsiteX71-143" fmla="*/ 96746 w 541801"/>
                  <a:gd name="connsiteY71-144" fmla="*/ 168478 h 603758"/>
                  <a:gd name="connsiteX72-145" fmla="*/ 86143 w 541801"/>
                  <a:gd name="connsiteY72-146" fmla="*/ 174579 h 603758"/>
                  <a:gd name="connsiteX73-147" fmla="*/ 80035 w 541801"/>
                  <a:gd name="connsiteY73-148" fmla="*/ 172968 h 603758"/>
                  <a:gd name="connsiteX74-149" fmla="*/ 42811 w 541801"/>
                  <a:gd name="connsiteY74-150" fmla="*/ 151441 h 603758"/>
                  <a:gd name="connsiteX75-151" fmla="*/ 38316 w 541801"/>
                  <a:gd name="connsiteY75-152" fmla="*/ 134749 h 603758"/>
                  <a:gd name="connsiteX76-153" fmla="*/ 45721 w 541801"/>
                  <a:gd name="connsiteY76-154" fmla="*/ 129008 h 603758"/>
                  <a:gd name="connsiteX77-155" fmla="*/ 269708 w 541801"/>
                  <a:gd name="connsiteY77-156" fmla="*/ 115653 h 603758"/>
                  <a:gd name="connsiteX78-157" fmla="*/ 427132 w 541801"/>
                  <a:gd name="connsiteY78-158" fmla="*/ 270629 h 603758"/>
                  <a:gd name="connsiteX79-159" fmla="*/ 411689 w 541801"/>
                  <a:gd name="connsiteY79-160" fmla="*/ 338165 h 603758"/>
                  <a:gd name="connsiteX80-161" fmla="*/ 367551 w 541801"/>
                  <a:gd name="connsiteY80-162" fmla="*/ 488539 h 603758"/>
                  <a:gd name="connsiteX81-163" fmla="*/ 367551 w 541801"/>
                  <a:gd name="connsiteY81-164" fmla="*/ 492336 h 603758"/>
                  <a:gd name="connsiteX82-165" fmla="*/ 336435 w 541801"/>
                  <a:gd name="connsiteY82-166" fmla="*/ 492336 h 603758"/>
                  <a:gd name="connsiteX83-167" fmla="*/ 336435 w 541801"/>
                  <a:gd name="connsiteY83-168" fmla="*/ 387293 h 603758"/>
                  <a:gd name="connsiteX84-169" fmla="*/ 336319 w 541801"/>
                  <a:gd name="connsiteY84-170" fmla="*/ 383151 h 603758"/>
                  <a:gd name="connsiteX85-171" fmla="*/ 351647 w 541801"/>
                  <a:gd name="connsiteY85-172" fmla="*/ 274541 h 603758"/>
                  <a:gd name="connsiteX86-173" fmla="*/ 348535 w 541801"/>
                  <a:gd name="connsiteY86-174" fmla="*/ 264531 h 603758"/>
                  <a:gd name="connsiteX87-175" fmla="*/ 331133 w 541801"/>
                  <a:gd name="connsiteY87-176" fmla="*/ 263726 h 603758"/>
                  <a:gd name="connsiteX88-177" fmla="*/ 303475 w 541801"/>
                  <a:gd name="connsiteY88-178" fmla="*/ 289268 h 603758"/>
                  <a:gd name="connsiteX89-179" fmla="*/ 281002 w 541801"/>
                  <a:gd name="connsiteY89-180" fmla="*/ 264531 h 603758"/>
                  <a:gd name="connsiteX90-181" fmla="*/ 271898 w 541801"/>
                  <a:gd name="connsiteY90-182" fmla="*/ 260505 h 603758"/>
                  <a:gd name="connsiteX91-183" fmla="*/ 262793 w 541801"/>
                  <a:gd name="connsiteY91-184" fmla="*/ 264531 h 603758"/>
                  <a:gd name="connsiteX92-185" fmla="*/ 240436 w 541801"/>
                  <a:gd name="connsiteY92-186" fmla="*/ 289268 h 603758"/>
                  <a:gd name="connsiteX93-187" fmla="*/ 212777 w 541801"/>
                  <a:gd name="connsiteY93-188" fmla="*/ 263841 h 603758"/>
                  <a:gd name="connsiteX94-189" fmla="*/ 202636 w 541801"/>
                  <a:gd name="connsiteY94-190" fmla="*/ 260620 h 603758"/>
                  <a:gd name="connsiteX95-191" fmla="*/ 192149 w 541801"/>
                  <a:gd name="connsiteY95-192" fmla="*/ 274541 h 603758"/>
                  <a:gd name="connsiteX96-193" fmla="*/ 207591 w 541801"/>
                  <a:gd name="connsiteY96-194" fmla="*/ 383151 h 603758"/>
                  <a:gd name="connsiteX97-195" fmla="*/ 207476 w 541801"/>
                  <a:gd name="connsiteY97-196" fmla="*/ 387293 h 603758"/>
                  <a:gd name="connsiteX98-197" fmla="*/ 207476 w 541801"/>
                  <a:gd name="connsiteY98-198" fmla="*/ 492336 h 603758"/>
                  <a:gd name="connsiteX99-199" fmla="*/ 176360 w 541801"/>
                  <a:gd name="connsiteY99-200" fmla="*/ 492336 h 603758"/>
                  <a:gd name="connsiteX100-201" fmla="*/ 176360 w 541801"/>
                  <a:gd name="connsiteY100-202" fmla="*/ 489230 h 603758"/>
                  <a:gd name="connsiteX101-203" fmla="*/ 133374 w 541801"/>
                  <a:gd name="connsiteY101-204" fmla="*/ 340466 h 603758"/>
                  <a:gd name="connsiteX102-205" fmla="*/ 116779 w 541801"/>
                  <a:gd name="connsiteY102-206" fmla="*/ 271089 h 603758"/>
                  <a:gd name="connsiteX103-207" fmla="*/ 269708 w 541801"/>
                  <a:gd name="connsiteY103-208" fmla="*/ 115653 h 603758"/>
                  <a:gd name="connsiteX104-209" fmla="*/ 397517 w 541801"/>
                  <a:gd name="connsiteY104-210" fmla="*/ 34872 h 603758"/>
                  <a:gd name="connsiteX105-211" fmla="*/ 406834 w 541801"/>
                  <a:gd name="connsiteY105-212" fmla="*/ 36123 h 603758"/>
                  <a:gd name="connsiteX106-213" fmla="*/ 411327 w 541801"/>
                  <a:gd name="connsiteY106-214" fmla="*/ 52806 h 603758"/>
                  <a:gd name="connsiteX107-215" fmla="*/ 389899 w 541801"/>
                  <a:gd name="connsiteY107-216" fmla="*/ 89968 h 603758"/>
                  <a:gd name="connsiteX108-217" fmla="*/ 379185 w 541801"/>
                  <a:gd name="connsiteY108-218" fmla="*/ 96181 h 603758"/>
                  <a:gd name="connsiteX109-219" fmla="*/ 373080 w 541801"/>
                  <a:gd name="connsiteY109-220" fmla="*/ 94455 h 603758"/>
                  <a:gd name="connsiteX110-221" fmla="*/ 368587 w 541801"/>
                  <a:gd name="connsiteY110-222" fmla="*/ 77772 h 603758"/>
                  <a:gd name="connsiteX111-223" fmla="*/ 390015 w 541801"/>
                  <a:gd name="connsiteY111-224" fmla="*/ 40610 h 603758"/>
                  <a:gd name="connsiteX112-225" fmla="*/ 397517 w 541801"/>
                  <a:gd name="connsiteY112-226" fmla="*/ 34872 h 603758"/>
                  <a:gd name="connsiteX113-227" fmla="*/ 146386 w 541801"/>
                  <a:gd name="connsiteY113-228" fmla="*/ 34872 h 603758"/>
                  <a:gd name="connsiteX114-229" fmla="*/ 153788 w 541801"/>
                  <a:gd name="connsiteY114-230" fmla="*/ 40610 h 603758"/>
                  <a:gd name="connsiteX115-231" fmla="*/ 175331 w 541801"/>
                  <a:gd name="connsiteY115-232" fmla="*/ 77772 h 603758"/>
                  <a:gd name="connsiteX116-233" fmla="*/ 170838 w 541801"/>
                  <a:gd name="connsiteY116-234" fmla="*/ 94455 h 603758"/>
                  <a:gd name="connsiteX117-235" fmla="*/ 164617 w 541801"/>
                  <a:gd name="connsiteY117-236" fmla="*/ 96181 h 603758"/>
                  <a:gd name="connsiteX118-237" fmla="*/ 154019 w 541801"/>
                  <a:gd name="connsiteY118-238" fmla="*/ 89968 h 603758"/>
                  <a:gd name="connsiteX119-239" fmla="*/ 132591 w 541801"/>
                  <a:gd name="connsiteY119-240" fmla="*/ 52806 h 603758"/>
                  <a:gd name="connsiteX120-241" fmla="*/ 137084 w 541801"/>
                  <a:gd name="connsiteY120-242" fmla="*/ 36123 h 603758"/>
                  <a:gd name="connsiteX121-243" fmla="*/ 146386 w 541801"/>
                  <a:gd name="connsiteY121-244" fmla="*/ 34872 h 603758"/>
                  <a:gd name="connsiteX122-245" fmla="*/ 271902 w 541801"/>
                  <a:gd name="connsiteY122-246" fmla="*/ 0 h 603758"/>
                  <a:gd name="connsiteX123-247" fmla="*/ 284238 w 541801"/>
                  <a:gd name="connsiteY123-248" fmla="*/ 12318 h 603758"/>
                  <a:gd name="connsiteX124-249" fmla="*/ 284238 w 541801"/>
                  <a:gd name="connsiteY124-250" fmla="*/ 55258 h 603758"/>
                  <a:gd name="connsiteX125-251" fmla="*/ 271902 w 541801"/>
                  <a:gd name="connsiteY125-252" fmla="*/ 67461 h 603758"/>
                  <a:gd name="connsiteX126" fmla="*/ 259681 w 541801"/>
                  <a:gd name="connsiteY126" fmla="*/ 55258 h 603758"/>
                  <a:gd name="connsiteX127" fmla="*/ 259681 w 541801"/>
                  <a:gd name="connsiteY127" fmla="*/ 12318 h 603758"/>
                  <a:gd name="connsiteX128" fmla="*/ 271902 w 541801"/>
                  <a:gd name="connsiteY128" fmla="*/ 0 h 603758"/>
                  <a:gd name="connsiteX0-253" fmla="*/ 218188 w 541801"/>
                  <a:gd name="connsiteY0-254" fmla="*/ 572780 h 603758"/>
                  <a:gd name="connsiteX1-255" fmla="*/ 325589 w 541801"/>
                  <a:gd name="connsiteY1-256" fmla="*/ 572780 h 603758"/>
                  <a:gd name="connsiteX2-257" fmla="*/ 310493 w 541801"/>
                  <a:gd name="connsiteY2-258" fmla="*/ 603758 h 603758"/>
                  <a:gd name="connsiteX3-259" fmla="*/ 233399 w 541801"/>
                  <a:gd name="connsiteY3-260" fmla="*/ 603758 h 603758"/>
                  <a:gd name="connsiteX4-261" fmla="*/ 218188 w 541801"/>
                  <a:gd name="connsiteY4-262" fmla="*/ 572780 h 603758"/>
                  <a:gd name="connsiteX5-263" fmla="*/ 176413 w 541801"/>
                  <a:gd name="connsiteY5-264" fmla="*/ 516962 h 603758"/>
                  <a:gd name="connsiteX6-265" fmla="*/ 367575 w 541801"/>
                  <a:gd name="connsiteY6-266" fmla="*/ 516962 h 603758"/>
                  <a:gd name="connsiteX7-267" fmla="*/ 350521 w 541801"/>
                  <a:gd name="connsiteY7-268" fmla="*/ 548293 h 603758"/>
                  <a:gd name="connsiteX8-269" fmla="*/ 193351 w 541801"/>
                  <a:gd name="connsiteY8-270" fmla="*/ 548293 h 603758"/>
                  <a:gd name="connsiteX9-271" fmla="*/ 176413 w 541801"/>
                  <a:gd name="connsiteY9-272" fmla="*/ 516962 h 603758"/>
                  <a:gd name="connsiteX10-273" fmla="*/ 232019 w 541801"/>
                  <a:gd name="connsiteY10-274" fmla="*/ 399471 h 603758"/>
                  <a:gd name="connsiteX11-275" fmla="*/ 311758 w 541801"/>
                  <a:gd name="connsiteY11-276" fmla="*/ 399471 h 603758"/>
                  <a:gd name="connsiteX12-277" fmla="*/ 311758 w 541801"/>
                  <a:gd name="connsiteY12-278" fmla="*/ 480127 h 603758"/>
                  <a:gd name="connsiteX13-279" fmla="*/ 232019 w 541801"/>
                  <a:gd name="connsiteY13-280" fmla="*/ 480127 h 603758"/>
                  <a:gd name="connsiteX14-281" fmla="*/ 232019 w 541801"/>
                  <a:gd name="connsiteY14-282" fmla="*/ 399471 h 603758"/>
                  <a:gd name="connsiteX15-283" fmla="*/ 454576 w 541801"/>
                  <a:gd name="connsiteY15-284" fmla="*/ 364695 h 603758"/>
                  <a:gd name="connsiteX16-285" fmla="*/ 463883 w 541801"/>
                  <a:gd name="connsiteY16-286" fmla="*/ 365904 h 603758"/>
                  <a:gd name="connsiteX17-287" fmla="*/ 501107 w 541801"/>
                  <a:gd name="connsiteY17-288" fmla="*/ 387430 h 603758"/>
                  <a:gd name="connsiteX18-289" fmla="*/ 505602 w 541801"/>
                  <a:gd name="connsiteY18-290" fmla="*/ 404122 h 603758"/>
                  <a:gd name="connsiteX19-291" fmla="*/ 494999 w 541801"/>
                  <a:gd name="connsiteY19-292" fmla="*/ 410338 h 603758"/>
                  <a:gd name="connsiteX20-293" fmla="*/ 488776 w 541801"/>
                  <a:gd name="connsiteY20-294" fmla="*/ 408612 h 603758"/>
                  <a:gd name="connsiteX21-295" fmla="*/ 451667 w 541801"/>
                  <a:gd name="connsiteY21-296" fmla="*/ 387200 h 603758"/>
                  <a:gd name="connsiteX22-297" fmla="*/ 447172 w 541801"/>
                  <a:gd name="connsiteY22-298" fmla="*/ 370393 h 603758"/>
                  <a:gd name="connsiteX23-299" fmla="*/ 454576 w 541801"/>
                  <a:gd name="connsiteY23-300" fmla="*/ 364695 h 603758"/>
                  <a:gd name="connsiteX24-301" fmla="*/ 89342 w 541801"/>
                  <a:gd name="connsiteY24-302" fmla="*/ 364695 h 603758"/>
                  <a:gd name="connsiteX25-303" fmla="*/ 96746 w 541801"/>
                  <a:gd name="connsiteY25-304" fmla="*/ 370393 h 603758"/>
                  <a:gd name="connsiteX26-305" fmla="*/ 92251 w 541801"/>
                  <a:gd name="connsiteY26-306" fmla="*/ 387200 h 603758"/>
                  <a:gd name="connsiteX27-307" fmla="*/ 55027 w 541801"/>
                  <a:gd name="connsiteY27-308" fmla="*/ 408612 h 603758"/>
                  <a:gd name="connsiteX28-309" fmla="*/ 48919 w 541801"/>
                  <a:gd name="connsiteY28-310" fmla="*/ 410338 h 603758"/>
                  <a:gd name="connsiteX29-311" fmla="*/ 38316 w 541801"/>
                  <a:gd name="connsiteY29-312" fmla="*/ 404122 h 603758"/>
                  <a:gd name="connsiteX30-313" fmla="*/ 42811 w 541801"/>
                  <a:gd name="connsiteY30-314" fmla="*/ 387430 h 603758"/>
                  <a:gd name="connsiteX31-315" fmla="*/ 80035 w 541801"/>
                  <a:gd name="connsiteY31-316" fmla="*/ 365904 h 603758"/>
                  <a:gd name="connsiteX32-317" fmla="*/ 89342 w 541801"/>
                  <a:gd name="connsiteY32-318" fmla="*/ 364695 h 603758"/>
                  <a:gd name="connsiteX33-319" fmla="*/ 271901 w 541801"/>
                  <a:gd name="connsiteY33-320" fmla="*/ 291082 h 603758"/>
                  <a:gd name="connsiteX34-321" fmla="*/ 293563 w 541801"/>
                  <a:gd name="connsiteY34-322" fmla="*/ 314906 h 603758"/>
                  <a:gd name="connsiteX35-323" fmla="*/ 302090 w 541801"/>
                  <a:gd name="connsiteY35-324" fmla="*/ 318934 h 603758"/>
                  <a:gd name="connsiteX36-325" fmla="*/ 302666 w 541801"/>
                  <a:gd name="connsiteY36-326" fmla="*/ 318934 h 603758"/>
                  <a:gd name="connsiteX37-327" fmla="*/ 310962 w 541801"/>
                  <a:gd name="connsiteY37-328" fmla="*/ 315712 h 603758"/>
                  <a:gd name="connsiteX38-329" fmla="*/ 322484 w 541801"/>
                  <a:gd name="connsiteY38-330" fmla="*/ 305123 h 603758"/>
                  <a:gd name="connsiteX39-331" fmla="*/ 312575 w 541801"/>
                  <a:gd name="connsiteY39-332" fmla="*/ 374984 h 603758"/>
                  <a:gd name="connsiteX40-333" fmla="*/ 231228 w 541801"/>
                  <a:gd name="connsiteY40-334" fmla="*/ 374984 h 603758"/>
                  <a:gd name="connsiteX41-335" fmla="*/ 221434 w 541801"/>
                  <a:gd name="connsiteY41-336" fmla="*/ 305123 h 603758"/>
                  <a:gd name="connsiteX42-337" fmla="*/ 232956 w 541801"/>
                  <a:gd name="connsiteY42-338" fmla="*/ 315712 h 603758"/>
                  <a:gd name="connsiteX43-339" fmla="*/ 241828 w 541801"/>
                  <a:gd name="connsiteY43-340" fmla="*/ 318934 h 603758"/>
                  <a:gd name="connsiteX44-341" fmla="*/ 250355 w 541801"/>
                  <a:gd name="connsiteY44-342" fmla="*/ 314906 h 603758"/>
                  <a:gd name="connsiteX45-343" fmla="*/ 271901 w 541801"/>
                  <a:gd name="connsiteY45-344" fmla="*/ 291082 h 603758"/>
                  <a:gd name="connsiteX46-345" fmla="*/ 486486 w 541801"/>
                  <a:gd name="connsiteY46-346" fmla="*/ 257141 h 603758"/>
                  <a:gd name="connsiteX47-347" fmla="*/ 529470 w 541801"/>
                  <a:gd name="connsiteY47-348" fmla="*/ 257141 h 603758"/>
                  <a:gd name="connsiteX48-349" fmla="*/ 541801 w 541801"/>
                  <a:gd name="connsiteY48-350" fmla="*/ 269477 h 603758"/>
                  <a:gd name="connsiteX49-351" fmla="*/ 529470 w 541801"/>
                  <a:gd name="connsiteY49-352" fmla="*/ 281698 h 603758"/>
                  <a:gd name="connsiteX50-353" fmla="*/ 486486 w 541801"/>
                  <a:gd name="connsiteY50-354" fmla="*/ 281698 h 603758"/>
                  <a:gd name="connsiteX51-355" fmla="*/ 474270 w 541801"/>
                  <a:gd name="connsiteY51-356" fmla="*/ 269477 h 603758"/>
                  <a:gd name="connsiteX52-357" fmla="*/ 486486 w 541801"/>
                  <a:gd name="connsiteY52-358" fmla="*/ 257141 h 603758"/>
                  <a:gd name="connsiteX53-359" fmla="*/ 2117 w 541801"/>
                  <a:gd name="connsiteY53-360" fmla="*/ 269477 h 603758"/>
                  <a:gd name="connsiteX54-361" fmla="*/ 57317 w 541801"/>
                  <a:gd name="connsiteY54-362" fmla="*/ 257141 h 603758"/>
                  <a:gd name="connsiteX55-363" fmla="*/ 57317 w 541801"/>
                  <a:gd name="connsiteY55-364" fmla="*/ 281698 h 603758"/>
                  <a:gd name="connsiteX56-365" fmla="*/ 14448 w 541801"/>
                  <a:gd name="connsiteY56-366" fmla="*/ 281698 h 603758"/>
                  <a:gd name="connsiteX57-367" fmla="*/ 2117 w 541801"/>
                  <a:gd name="connsiteY57-368" fmla="*/ 269477 h 603758"/>
                  <a:gd name="connsiteX58-369" fmla="*/ 498140 w 541801"/>
                  <a:gd name="connsiteY58-370" fmla="*/ 129008 h 603758"/>
                  <a:gd name="connsiteX59-371" fmla="*/ 505602 w 541801"/>
                  <a:gd name="connsiteY59-372" fmla="*/ 134749 h 603758"/>
                  <a:gd name="connsiteX60-373" fmla="*/ 501107 w 541801"/>
                  <a:gd name="connsiteY60-374" fmla="*/ 151441 h 603758"/>
                  <a:gd name="connsiteX61-375" fmla="*/ 463883 w 541801"/>
                  <a:gd name="connsiteY61-376" fmla="*/ 172968 h 603758"/>
                  <a:gd name="connsiteX62-377" fmla="*/ 457775 w 541801"/>
                  <a:gd name="connsiteY62-378" fmla="*/ 174579 h 603758"/>
                  <a:gd name="connsiteX63-379" fmla="*/ 447172 w 541801"/>
                  <a:gd name="connsiteY63-380" fmla="*/ 168478 h 603758"/>
                  <a:gd name="connsiteX64-381" fmla="*/ 451667 w 541801"/>
                  <a:gd name="connsiteY64-382" fmla="*/ 151671 h 603758"/>
                  <a:gd name="connsiteX65-383" fmla="*/ 488776 w 541801"/>
                  <a:gd name="connsiteY65-384" fmla="*/ 130260 h 603758"/>
                  <a:gd name="connsiteX66-385" fmla="*/ 498140 w 541801"/>
                  <a:gd name="connsiteY66-386" fmla="*/ 129008 h 603758"/>
                  <a:gd name="connsiteX67-387" fmla="*/ 45721 w 541801"/>
                  <a:gd name="connsiteY67-388" fmla="*/ 129008 h 603758"/>
                  <a:gd name="connsiteX68-389" fmla="*/ 55027 w 541801"/>
                  <a:gd name="connsiteY68-390" fmla="*/ 130260 h 603758"/>
                  <a:gd name="connsiteX69-391" fmla="*/ 92251 w 541801"/>
                  <a:gd name="connsiteY69-392" fmla="*/ 151671 h 603758"/>
                  <a:gd name="connsiteX70-393" fmla="*/ 96746 w 541801"/>
                  <a:gd name="connsiteY70-394" fmla="*/ 168478 h 603758"/>
                  <a:gd name="connsiteX71-395" fmla="*/ 86143 w 541801"/>
                  <a:gd name="connsiteY71-396" fmla="*/ 174579 h 603758"/>
                  <a:gd name="connsiteX72-397" fmla="*/ 80035 w 541801"/>
                  <a:gd name="connsiteY72-398" fmla="*/ 172968 h 603758"/>
                  <a:gd name="connsiteX73-399" fmla="*/ 42811 w 541801"/>
                  <a:gd name="connsiteY73-400" fmla="*/ 151441 h 603758"/>
                  <a:gd name="connsiteX74-401" fmla="*/ 38316 w 541801"/>
                  <a:gd name="connsiteY74-402" fmla="*/ 134749 h 603758"/>
                  <a:gd name="connsiteX75-403" fmla="*/ 45721 w 541801"/>
                  <a:gd name="connsiteY75-404" fmla="*/ 129008 h 603758"/>
                  <a:gd name="connsiteX76-405" fmla="*/ 269708 w 541801"/>
                  <a:gd name="connsiteY76-406" fmla="*/ 115653 h 603758"/>
                  <a:gd name="connsiteX77-407" fmla="*/ 427132 w 541801"/>
                  <a:gd name="connsiteY77-408" fmla="*/ 270629 h 603758"/>
                  <a:gd name="connsiteX78-409" fmla="*/ 411689 w 541801"/>
                  <a:gd name="connsiteY78-410" fmla="*/ 338165 h 603758"/>
                  <a:gd name="connsiteX79-411" fmla="*/ 367551 w 541801"/>
                  <a:gd name="connsiteY79-412" fmla="*/ 488539 h 603758"/>
                  <a:gd name="connsiteX80-413" fmla="*/ 367551 w 541801"/>
                  <a:gd name="connsiteY80-414" fmla="*/ 492336 h 603758"/>
                  <a:gd name="connsiteX81-415" fmla="*/ 336435 w 541801"/>
                  <a:gd name="connsiteY81-416" fmla="*/ 492336 h 603758"/>
                  <a:gd name="connsiteX82-417" fmla="*/ 336435 w 541801"/>
                  <a:gd name="connsiteY82-418" fmla="*/ 387293 h 603758"/>
                  <a:gd name="connsiteX83-419" fmla="*/ 336319 w 541801"/>
                  <a:gd name="connsiteY83-420" fmla="*/ 383151 h 603758"/>
                  <a:gd name="connsiteX84-421" fmla="*/ 351647 w 541801"/>
                  <a:gd name="connsiteY84-422" fmla="*/ 274541 h 603758"/>
                  <a:gd name="connsiteX85-423" fmla="*/ 348535 w 541801"/>
                  <a:gd name="connsiteY85-424" fmla="*/ 264531 h 603758"/>
                  <a:gd name="connsiteX86-425" fmla="*/ 331133 w 541801"/>
                  <a:gd name="connsiteY86-426" fmla="*/ 263726 h 603758"/>
                  <a:gd name="connsiteX87-427" fmla="*/ 303475 w 541801"/>
                  <a:gd name="connsiteY87-428" fmla="*/ 289268 h 603758"/>
                  <a:gd name="connsiteX88-429" fmla="*/ 281002 w 541801"/>
                  <a:gd name="connsiteY88-430" fmla="*/ 264531 h 603758"/>
                  <a:gd name="connsiteX89-431" fmla="*/ 271898 w 541801"/>
                  <a:gd name="connsiteY89-432" fmla="*/ 260505 h 603758"/>
                  <a:gd name="connsiteX90-433" fmla="*/ 262793 w 541801"/>
                  <a:gd name="connsiteY90-434" fmla="*/ 264531 h 603758"/>
                  <a:gd name="connsiteX91-435" fmla="*/ 240436 w 541801"/>
                  <a:gd name="connsiteY91-436" fmla="*/ 289268 h 603758"/>
                  <a:gd name="connsiteX92-437" fmla="*/ 212777 w 541801"/>
                  <a:gd name="connsiteY92-438" fmla="*/ 263841 h 603758"/>
                  <a:gd name="connsiteX93-439" fmla="*/ 202636 w 541801"/>
                  <a:gd name="connsiteY93-440" fmla="*/ 260620 h 603758"/>
                  <a:gd name="connsiteX94-441" fmla="*/ 192149 w 541801"/>
                  <a:gd name="connsiteY94-442" fmla="*/ 274541 h 603758"/>
                  <a:gd name="connsiteX95-443" fmla="*/ 207591 w 541801"/>
                  <a:gd name="connsiteY95-444" fmla="*/ 383151 h 603758"/>
                  <a:gd name="connsiteX96-445" fmla="*/ 207476 w 541801"/>
                  <a:gd name="connsiteY96-446" fmla="*/ 387293 h 603758"/>
                  <a:gd name="connsiteX97-447" fmla="*/ 207476 w 541801"/>
                  <a:gd name="connsiteY97-448" fmla="*/ 492336 h 603758"/>
                  <a:gd name="connsiteX98-449" fmla="*/ 176360 w 541801"/>
                  <a:gd name="connsiteY98-450" fmla="*/ 492336 h 603758"/>
                  <a:gd name="connsiteX99-451" fmla="*/ 176360 w 541801"/>
                  <a:gd name="connsiteY99-452" fmla="*/ 489230 h 603758"/>
                  <a:gd name="connsiteX100-453" fmla="*/ 133374 w 541801"/>
                  <a:gd name="connsiteY100-454" fmla="*/ 340466 h 603758"/>
                  <a:gd name="connsiteX101-455" fmla="*/ 116779 w 541801"/>
                  <a:gd name="connsiteY101-456" fmla="*/ 271089 h 603758"/>
                  <a:gd name="connsiteX102-457" fmla="*/ 269708 w 541801"/>
                  <a:gd name="connsiteY102-458" fmla="*/ 115653 h 603758"/>
                  <a:gd name="connsiteX103-459" fmla="*/ 397517 w 541801"/>
                  <a:gd name="connsiteY103-460" fmla="*/ 34872 h 603758"/>
                  <a:gd name="connsiteX104-461" fmla="*/ 406834 w 541801"/>
                  <a:gd name="connsiteY104-462" fmla="*/ 36123 h 603758"/>
                  <a:gd name="connsiteX105-463" fmla="*/ 411327 w 541801"/>
                  <a:gd name="connsiteY105-464" fmla="*/ 52806 h 603758"/>
                  <a:gd name="connsiteX106-465" fmla="*/ 389899 w 541801"/>
                  <a:gd name="connsiteY106-466" fmla="*/ 89968 h 603758"/>
                  <a:gd name="connsiteX107-467" fmla="*/ 379185 w 541801"/>
                  <a:gd name="connsiteY107-468" fmla="*/ 96181 h 603758"/>
                  <a:gd name="connsiteX108-469" fmla="*/ 373080 w 541801"/>
                  <a:gd name="connsiteY108-470" fmla="*/ 94455 h 603758"/>
                  <a:gd name="connsiteX109-471" fmla="*/ 368587 w 541801"/>
                  <a:gd name="connsiteY109-472" fmla="*/ 77772 h 603758"/>
                  <a:gd name="connsiteX110-473" fmla="*/ 390015 w 541801"/>
                  <a:gd name="connsiteY110-474" fmla="*/ 40610 h 603758"/>
                  <a:gd name="connsiteX111-475" fmla="*/ 397517 w 541801"/>
                  <a:gd name="connsiteY111-476" fmla="*/ 34872 h 603758"/>
                  <a:gd name="connsiteX112-477" fmla="*/ 146386 w 541801"/>
                  <a:gd name="connsiteY112-478" fmla="*/ 34872 h 603758"/>
                  <a:gd name="connsiteX113-479" fmla="*/ 153788 w 541801"/>
                  <a:gd name="connsiteY113-480" fmla="*/ 40610 h 603758"/>
                  <a:gd name="connsiteX114-481" fmla="*/ 175331 w 541801"/>
                  <a:gd name="connsiteY114-482" fmla="*/ 77772 h 603758"/>
                  <a:gd name="connsiteX115-483" fmla="*/ 170838 w 541801"/>
                  <a:gd name="connsiteY115-484" fmla="*/ 94455 h 603758"/>
                  <a:gd name="connsiteX116-485" fmla="*/ 164617 w 541801"/>
                  <a:gd name="connsiteY116-486" fmla="*/ 96181 h 603758"/>
                  <a:gd name="connsiteX117-487" fmla="*/ 154019 w 541801"/>
                  <a:gd name="connsiteY117-488" fmla="*/ 89968 h 603758"/>
                  <a:gd name="connsiteX118-489" fmla="*/ 132591 w 541801"/>
                  <a:gd name="connsiteY118-490" fmla="*/ 52806 h 603758"/>
                  <a:gd name="connsiteX119-491" fmla="*/ 137084 w 541801"/>
                  <a:gd name="connsiteY119-492" fmla="*/ 36123 h 603758"/>
                  <a:gd name="connsiteX120-493" fmla="*/ 146386 w 541801"/>
                  <a:gd name="connsiteY120-494" fmla="*/ 34872 h 603758"/>
                  <a:gd name="connsiteX121-495" fmla="*/ 271902 w 541801"/>
                  <a:gd name="connsiteY121-496" fmla="*/ 0 h 603758"/>
                  <a:gd name="connsiteX122-497" fmla="*/ 284238 w 541801"/>
                  <a:gd name="connsiteY122-498" fmla="*/ 12318 h 603758"/>
                  <a:gd name="connsiteX123-499" fmla="*/ 284238 w 541801"/>
                  <a:gd name="connsiteY123-500" fmla="*/ 55258 h 603758"/>
                  <a:gd name="connsiteX124-501" fmla="*/ 271902 w 541801"/>
                  <a:gd name="connsiteY124-502" fmla="*/ 67461 h 603758"/>
                  <a:gd name="connsiteX125-503" fmla="*/ 259681 w 541801"/>
                  <a:gd name="connsiteY125-504" fmla="*/ 55258 h 603758"/>
                  <a:gd name="connsiteX126-505" fmla="*/ 259681 w 541801"/>
                  <a:gd name="connsiteY126-506" fmla="*/ 12318 h 603758"/>
                  <a:gd name="connsiteX127-507" fmla="*/ 271902 w 541801"/>
                  <a:gd name="connsiteY127-508" fmla="*/ 0 h 603758"/>
                  <a:gd name="connsiteX0-509" fmla="*/ 218462 w 542075"/>
                  <a:gd name="connsiteY0-510" fmla="*/ 572780 h 603758"/>
                  <a:gd name="connsiteX1-511" fmla="*/ 325863 w 542075"/>
                  <a:gd name="connsiteY1-512" fmla="*/ 572780 h 603758"/>
                  <a:gd name="connsiteX2-513" fmla="*/ 310767 w 542075"/>
                  <a:gd name="connsiteY2-514" fmla="*/ 603758 h 603758"/>
                  <a:gd name="connsiteX3-515" fmla="*/ 233673 w 542075"/>
                  <a:gd name="connsiteY3-516" fmla="*/ 603758 h 603758"/>
                  <a:gd name="connsiteX4-517" fmla="*/ 218462 w 542075"/>
                  <a:gd name="connsiteY4-518" fmla="*/ 572780 h 603758"/>
                  <a:gd name="connsiteX5-519" fmla="*/ 176687 w 542075"/>
                  <a:gd name="connsiteY5-520" fmla="*/ 516962 h 603758"/>
                  <a:gd name="connsiteX6-521" fmla="*/ 367849 w 542075"/>
                  <a:gd name="connsiteY6-522" fmla="*/ 516962 h 603758"/>
                  <a:gd name="connsiteX7-523" fmla="*/ 350795 w 542075"/>
                  <a:gd name="connsiteY7-524" fmla="*/ 548293 h 603758"/>
                  <a:gd name="connsiteX8-525" fmla="*/ 193625 w 542075"/>
                  <a:gd name="connsiteY8-526" fmla="*/ 548293 h 603758"/>
                  <a:gd name="connsiteX9-527" fmla="*/ 176687 w 542075"/>
                  <a:gd name="connsiteY9-528" fmla="*/ 516962 h 603758"/>
                  <a:gd name="connsiteX10-529" fmla="*/ 232293 w 542075"/>
                  <a:gd name="connsiteY10-530" fmla="*/ 399471 h 603758"/>
                  <a:gd name="connsiteX11-531" fmla="*/ 312032 w 542075"/>
                  <a:gd name="connsiteY11-532" fmla="*/ 399471 h 603758"/>
                  <a:gd name="connsiteX12-533" fmla="*/ 312032 w 542075"/>
                  <a:gd name="connsiteY12-534" fmla="*/ 480127 h 603758"/>
                  <a:gd name="connsiteX13-535" fmla="*/ 232293 w 542075"/>
                  <a:gd name="connsiteY13-536" fmla="*/ 480127 h 603758"/>
                  <a:gd name="connsiteX14-537" fmla="*/ 232293 w 542075"/>
                  <a:gd name="connsiteY14-538" fmla="*/ 399471 h 603758"/>
                  <a:gd name="connsiteX15-539" fmla="*/ 454850 w 542075"/>
                  <a:gd name="connsiteY15-540" fmla="*/ 364695 h 603758"/>
                  <a:gd name="connsiteX16-541" fmla="*/ 464157 w 542075"/>
                  <a:gd name="connsiteY16-542" fmla="*/ 365904 h 603758"/>
                  <a:gd name="connsiteX17-543" fmla="*/ 501381 w 542075"/>
                  <a:gd name="connsiteY17-544" fmla="*/ 387430 h 603758"/>
                  <a:gd name="connsiteX18-545" fmla="*/ 505876 w 542075"/>
                  <a:gd name="connsiteY18-546" fmla="*/ 404122 h 603758"/>
                  <a:gd name="connsiteX19-547" fmla="*/ 495273 w 542075"/>
                  <a:gd name="connsiteY19-548" fmla="*/ 410338 h 603758"/>
                  <a:gd name="connsiteX20-549" fmla="*/ 489050 w 542075"/>
                  <a:gd name="connsiteY20-550" fmla="*/ 408612 h 603758"/>
                  <a:gd name="connsiteX21-551" fmla="*/ 451941 w 542075"/>
                  <a:gd name="connsiteY21-552" fmla="*/ 387200 h 603758"/>
                  <a:gd name="connsiteX22-553" fmla="*/ 447446 w 542075"/>
                  <a:gd name="connsiteY22-554" fmla="*/ 370393 h 603758"/>
                  <a:gd name="connsiteX23-555" fmla="*/ 454850 w 542075"/>
                  <a:gd name="connsiteY23-556" fmla="*/ 364695 h 603758"/>
                  <a:gd name="connsiteX24-557" fmla="*/ 89616 w 542075"/>
                  <a:gd name="connsiteY24-558" fmla="*/ 364695 h 603758"/>
                  <a:gd name="connsiteX25-559" fmla="*/ 97020 w 542075"/>
                  <a:gd name="connsiteY25-560" fmla="*/ 370393 h 603758"/>
                  <a:gd name="connsiteX26-561" fmla="*/ 92525 w 542075"/>
                  <a:gd name="connsiteY26-562" fmla="*/ 387200 h 603758"/>
                  <a:gd name="connsiteX27-563" fmla="*/ 55301 w 542075"/>
                  <a:gd name="connsiteY27-564" fmla="*/ 408612 h 603758"/>
                  <a:gd name="connsiteX28-565" fmla="*/ 49193 w 542075"/>
                  <a:gd name="connsiteY28-566" fmla="*/ 410338 h 603758"/>
                  <a:gd name="connsiteX29-567" fmla="*/ 38590 w 542075"/>
                  <a:gd name="connsiteY29-568" fmla="*/ 404122 h 603758"/>
                  <a:gd name="connsiteX30-569" fmla="*/ 43085 w 542075"/>
                  <a:gd name="connsiteY30-570" fmla="*/ 387430 h 603758"/>
                  <a:gd name="connsiteX31-571" fmla="*/ 80309 w 542075"/>
                  <a:gd name="connsiteY31-572" fmla="*/ 365904 h 603758"/>
                  <a:gd name="connsiteX32-573" fmla="*/ 89616 w 542075"/>
                  <a:gd name="connsiteY32-574" fmla="*/ 364695 h 603758"/>
                  <a:gd name="connsiteX33-575" fmla="*/ 272175 w 542075"/>
                  <a:gd name="connsiteY33-576" fmla="*/ 291082 h 603758"/>
                  <a:gd name="connsiteX34-577" fmla="*/ 293837 w 542075"/>
                  <a:gd name="connsiteY34-578" fmla="*/ 314906 h 603758"/>
                  <a:gd name="connsiteX35-579" fmla="*/ 302364 w 542075"/>
                  <a:gd name="connsiteY35-580" fmla="*/ 318934 h 603758"/>
                  <a:gd name="connsiteX36-581" fmla="*/ 302940 w 542075"/>
                  <a:gd name="connsiteY36-582" fmla="*/ 318934 h 603758"/>
                  <a:gd name="connsiteX37-583" fmla="*/ 311236 w 542075"/>
                  <a:gd name="connsiteY37-584" fmla="*/ 315712 h 603758"/>
                  <a:gd name="connsiteX38-585" fmla="*/ 322758 w 542075"/>
                  <a:gd name="connsiteY38-586" fmla="*/ 305123 h 603758"/>
                  <a:gd name="connsiteX39-587" fmla="*/ 312849 w 542075"/>
                  <a:gd name="connsiteY39-588" fmla="*/ 374984 h 603758"/>
                  <a:gd name="connsiteX40-589" fmla="*/ 231502 w 542075"/>
                  <a:gd name="connsiteY40-590" fmla="*/ 374984 h 603758"/>
                  <a:gd name="connsiteX41-591" fmla="*/ 221708 w 542075"/>
                  <a:gd name="connsiteY41-592" fmla="*/ 305123 h 603758"/>
                  <a:gd name="connsiteX42-593" fmla="*/ 233230 w 542075"/>
                  <a:gd name="connsiteY42-594" fmla="*/ 315712 h 603758"/>
                  <a:gd name="connsiteX43-595" fmla="*/ 242102 w 542075"/>
                  <a:gd name="connsiteY43-596" fmla="*/ 318934 h 603758"/>
                  <a:gd name="connsiteX44-597" fmla="*/ 250629 w 542075"/>
                  <a:gd name="connsiteY44-598" fmla="*/ 314906 h 603758"/>
                  <a:gd name="connsiteX45-599" fmla="*/ 272175 w 542075"/>
                  <a:gd name="connsiteY45-600" fmla="*/ 291082 h 603758"/>
                  <a:gd name="connsiteX46-601" fmla="*/ 486760 w 542075"/>
                  <a:gd name="connsiteY46-602" fmla="*/ 257141 h 603758"/>
                  <a:gd name="connsiteX47-603" fmla="*/ 529744 w 542075"/>
                  <a:gd name="connsiteY47-604" fmla="*/ 257141 h 603758"/>
                  <a:gd name="connsiteX48-605" fmla="*/ 542075 w 542075"/>
                  <a:gd name="connsiteY48-606" fmla="*/ 269477 h 603758"/>
                  <a:gd name="connsiteX49-607" fmla="*/ 529744 w 542075"/>
                  <a:gd name="connsiteY49-608" fmla="*/ 281698 h 603758"/>
                  <a:gd name="connsiteX50-609" fmla="*/ 486760 w 542075"/>
                  <a:gd name="connsiteY50-610" fmla="*/ 281698 h 603758"/>
                  <a:gd name="connsiteX51-611" fmla="*/ 474544 w 542075"/>
                  <a:gd name="connsiteY51-612" fmla="*/ 269477 h 603758"/>
                  <a:gd name="connsiteX52-613" fmla="*/ 486760 w 542075"/>
                  <a:gd name="connsiteY52-614" fmla="*/ 257141 h 603758"/>
                  <a:gd name="connsiteX53-615" fmla="*/ 2391 w 542075"/>
                  <a:gd name="connsiteY53-616" fmla="*/ 269477 h 603758"/>
                  <a:gd name="connsiteX54-617" fmla="*/ 57591 w 542075"/>
                  <a:gd name="connsiteY54-618" fmla="*/ 257141 h 603758"/>
                  <a:gd name="connsiteX55-619" fmla="*/ 14722 w 542075"/>
                  <a:gd name="connsiteY55-620" fmla="*/ 281698 h 603758"/>
                  <a:gd name="connsiteX56-621" fmla="*/ 2391 w 542075"/>
                  <a:gd name="connsiteY56-622" fmla="*/ 269477 h 603758"/>
                  <a:gd name="connsiteX57-623" fmla="*/ 498414 w 542075"/>
                  <a:gd name="connsiteY57-624" fmla="*/ 129008 h 603758"/>
                  <a:gd name="connsiteX58-625" fmla="*/ 505876 w 542075"/>
                  <a:gd name="connsiteY58-626" fmla="*/ 134749 h 603758"/>
                  <a:gd name="connsiteX59-627" fmla="*/ 501381 w 542075"/>
                  <a:gd name="connsiteY59-628" fmla="*/ 151441 h 603758"/>
                  <a:gd name="connsiteX60-629" fmla="*/ 464157 w 542075"/>
                  <a:gd name="connsiteY60-630" fmla="*/ 172968 h 603758"/>
                  <a:gd name="connsiteX61-631" fmla="*/ 458049 w 542075"/>
                  <a:gd name="connsiteY61-632" fmla="*/ 174579 h 603758"/>
                  <a:gd name="connsiteX62-633" fmla="*/ 447446 w 542075"/>
                  <a:gd name="connsiteY62-634" fmla="*/ 168478 h 603758"/>
                  <a:gd name="connsiteX63-635" fmla="*/ 451941 w 542075"/>
                  <a:gd name="connsiteY63-636" fmla="*/ 151671 h 603758"/>
                  <a:gd name="connsiteX64-637" fmla="*/ 489050 w 542075"/>
                  <a:gd name="connsiteY64-638" fmla="*/ 130260 h 603758"/>
                  <a:gd name="connsiteX65-639" fmla="*/ 498414 w 542075"/>
                  <a:gd name="connsiteY65-640" fmla="*/ 129008 h 603758"/>
                  <a:gd name="connsiteX66-641" fmla="*/ 45995 w 542075"/>
                  <a:gd name="connsiteY66-642" fmla="*/ 129008 h 603758"/>
                  <a:gd name="connsiteX67-643" fmla="*/ 55301 w 542075"/>
                  <a:gd name="connsiteY67-644" fmla="*/ 130260 h 603758"/>
                  <a:gd name="connsiteX68-645" fmla="*/ 92525 w 542075"/>
                  <a:gd name="connsiteY68-646" fmla="*/ 151671 h 603758"/>
                  <a:gd name="connsiteX69-647" fmla="*/ 97020 w 542075"/>
                  <a:gd name="connsiteY69-648" fmla="*/ 168478 h 603758"/>
                  <a:gd name="connsiteX70-649" fmla="*/ 86417 w 542075"/>
                  <a:gd name="connsiteY70-650" fmla="*/ 174579 h 603758"/>
                  <a:gd name="connsiteX71-651" fmla="*/ 80309 w 542075"/>
                  <a:gd name="connsiteY71-652" fmla="*/ 172968 h 603758"/>
                  <a:gd name="connsiteX72-653" fmla="*/ 43085 w 542075"/>
                  <a:gd name="connsiteY72-654" fmla="*/ 151441 h 603758"/>
                  <a:gd name="connsiteX73-655" fmla="*/ 38590 w 542075"/>
                  <a:gd name="connsiteY73-656" fmla="*/ 134749 h 603758"/>
                  <a:gd name="connsiteX74-657" fmla="*/ 45995 w 542075"/>
                  <a:gd name="connsiteY74-658" fmla="*/ 129008 h 603758"/>
                  <a:gd name="connsiteX75-659" fmla="*/ 269982 w 542075"/>
                  <a:gd name="connsiteY75-660" fmla="*/ 115653 h 603758"/>
                  <a:gd name="connsiteX76-661" fmla="*/ 427406 w 542075"/>
                  <a:gd name="connsiteY76-662" fmla="*/ 270629 h 603758"/>
                  <a:gd name="connsiteX77-663" fmla="*/ 411963 w 542075"/>
                  <a:gd name="connsiteY77-664" fmla="*/ 338165 h 603758"/>
                  <a:gd name="connsiteX78-665" fmla="*/ 367825 w 542075"/>
                  <a:gd name="connsiteY78-666" fmla="*/ 488539 h 603758"/>
                  <a:gd name="connsiteX79-667" fmla="*/ 367825 w 542075"/>
                  <a:gd name="connsiteY79-668" fmla="*/ 492336 h 603758"/>
                  <a:gd name="connsiteX80-669" fmla="*/ 336709 w 542075"/>
                  <a:gd name="connsiteY80-670" fmla="*/ 492336 h 603758"/>
                  <a:gd name="connsiteX81-671" fmla="*/ 336709 w 542075"/>
                  <a:gd name="connsiteY81-672" fmla="*/ 387293 h 603758"/>
                  <a:gd name="connsiteX82-673" fmla="*/ 336593 w 542075"/>
                  <a:gd name="connsiteY82-674" fmla="*/ 383151 h 603758"/>
                  <a:gd name="connsiteX83-675" fmla="*/ 351921 w 542075"/>
                  <a:gd name="connsiteY83-676" fmla="*/ 274541 h 603758"/>
                  <a:gd name="connsiteX84-677" fmla="*/ 348809 w 542075"/>
                  <a:gd name="connsiteY84-678" fmla="*/ 264531 h 603758"/>
                  <a:gd name="connsiteX85-679" fmla="*/ 331407 w 542075"/>
                  <a:gd name="connsiteY85-680" fmla="*/ 263726 h 603758"/>
                  <a:gd name="connsiteX86-681" fmla="*/ 303749 w 542075"/>
                  <a:gd name="connsiteY86-682" fmla="*/ 289268 h 603758"/>
                  <a:gd name="connsiteX87-683" fmla="*/ 281276 w 542075"/>
                  <a:gd name="connsiteY87-684" fmla="*/ 264531 h 603758"/>
                  <a:gd name="connsiteX88-685" fmla="*/ 272172 w 542075"/>
                  <a:gd name="connsiteY88-686" fmla="*/ 260505 h 603758"/>
                  <a:gd name="connsiteX89-687" fmla="*/ 263067 w 542075"/>
                  <a:gd name="connsiteY89-688" fmla="*/ 264531 h 603758"/>
                  <a:gd name="connsiteX90-689" fmla="*/ 240710 w 542075"/>
                  <a:gd name="connsiteY90-690" fmla="*/ 289268 h 603758"/>
                  <a:gd name="connsiteX91-691" fmla="*/ 213051 w 542075"/>
                  <a:gd name="connsiteY91-692" fmla="*/ 263841 h 603758"/>
                  <a:gd name="connsiteX92-693" fmla="*/ 202910 w 542075"/>
                  <a:gd name="connsiteY92-694" fmla="*/ 260620 h 603758"/>
                  <a:gd name="connsiteX93-695" fmla="*/ 192423 w 542075"/>
                  <a:gd name="connsiteY93-696" fmla="*/ 274541 h 603758"/>
                  <a:gd name="connsiteX94-697" fmla="*/ 207865 w 542075"/>
                  <a:gd name="connsiteY94-698" fmla="*/ 383151 h 603758"/>
                  <a:gd name="connsiteX95-699" fmla="*/ 207750 w 542075"/>
                  <a:gd name="connsiteY95-700" fmla="*/ 387293 h 603758"/>
                  <a:gd name="connsiteX96-701" fmla="*/ 207750 w 542075"/>
                  <a:gd name="connsiteY96-702" fmla="*/ 492336 h 603758"/>
                  <a:gd name="connsiteX97-703" fmla="*/ 176634 w 542075"/>
                  <a:gd name="connsiteY97-704" fmla="*/ 492336 h 603758"/>
                  <a:gd name="connsiteX98-705" fmla="*/ 176634 w 542075"/>
                  <a:gd name="connsiteY98-706" fmla="*/ 489230 h 603758"/>
                  <a:gd name="connsiteX99-707" fmla="*/ 133648 w 542075"/>
                  <a:gd name="connsiteY99-708" fmla="*/ 340466 h 603758"/>
                  <a:gd name="connsiteX100-709" fmla="*/ 117053 w 542075"/>
                  <a:gd name="connsiteY100-710" fmla="*/ 271089 h 603758"/>
                  <a:gd name="connsiteX101-711" fmla="*/ 269982 w 542075"/>
                  <a:gd name="connsiteY101-712" fmla="*/ 115653 h 603758"/>
                  <a:gd name="connsiteX102-713" fmla="*/ 397791 w 542075"/>
                  <a:gd name="connsiteY102-714" fmla="*/ 34872 h 603758"/>
                  <a:gd name="connsiteX103-715" fmla="*/ 407108 w 542075"/>
                  <a:gd name="connsiteY103-716" fmla="*/ 36123 h 603758"/>
                  <a:gd name="connsiteX104-717" fmla="*/ 411601 w 542075"/>
                  <a:gd name="connsiteY104-718" fmla="*/ 52806 h 603758"/>
                  <a:gd name="connsiteX105-719" fmla="*/ 390173 w 542075"/>
                  <a:gd name="connsiteY105-720" fmla="*/ 89968 h 603758"/>
                  <a:gd name="connsiteX106-721" fmla="*/ 379459 w 542075"/>
                  <a:gd name="connsiteY106-722" fmla="*/ 96181 h 603758"/>
                  <a:gd name="connsiteX107-723" fmla="*/ 373354 w 542075"/>
                  <a:gd name="connsiteY107-724" fmla="*/ 94455 h 603758"/>
                  <a:gd name="connsiteX108-725" fmla="*/ 368861 w 542075"/>
                  <a:gd name="connsiteY108-726" fmla="*/ 77772 h 603758"/>
                  <a:gd name="connsiteX109-727" fmla="*/ 390289 w 542075"/>
                  <a:gd name="connsiteY109-728" fmla="*/ 40610 h 603758"/>
                  <a:gd name="connsiteX110-729" fmla="*/ 397791 w 542075"/>
                  <a:gd name="connsiteY110-730" fmla="*/ 34872 h 603758"/>
                  <a:gd name="connsiteX111-731" fmla="*/ 146660 w 542075"/>
                  <a:gd name="connsiteY111-732" fmla="*/ 34872 h 603758"/>
                  <a:gd name="connsiteX112-733" fmla="*/ 154062 w 542075"/>
                  <a:gd name="connsiteY112-734" fmla="*/ 40610 h 603758"/>
                  <a:gd name="connsiteX113-735" fmla="*/ 175605 w 542075"/>
                  <a:gd name="connsiteY113-736" fmla="*/ 77772 h 603758"/>
                  <a:gd name="connsiteX114-737" fmla="*/ 171112 w 542075"/>
                  <a:gd name="connsiteY114-738" fmla="*/ 94455 h 603758"/>
                  <a:gd name="connsiteX115-739" fmla="*/ 164891 w 542075"/>
                  <a:gd name="connsiteY115-740" fmla="*/ 96181 h 603758"/>
                  <a:gd name="connsiteX116-741" fmla="*/ 154293 w 542075"/>
                  <a:gd name="connsiteY116-742" fmla="*/ 89968 h 603758"/>
                  <a:gd name="connsiteX117-743" fmla="*/ 132865 w 542075"/>
                  <a:gd name="connsiteY117-744" fmla="*/ 52806 h 603758"/>
                  <a:gd name="connsiteX118-745" fmla="*/ 137358 w 542075"/>
                  <a:gd name="connsiteY118-746" fmla="*/ 36123 h 603758"/>
                  <a:gd name="connsiteX119-747" fmla="*/ 146660 w 542075"/>
                  <a:gd name="connsiteY119-748" fmla="*/ 34872 h 603758"/>
                  <a:gd name="connsiteX120-749" fmla="*/ 272176 w 542075"/>
                  <a:gd name="connsiteY120-750" fmla="*/ 0 h 603758"/>
                  <a:gd name="connsiteX121-751" fmla="*/ 284512 w 542075"/>
                  <a:gd name="connsiteY121-752" fmla="*/ 12318 h 603758"/>
                  <a:gd name="connsiteX122-753" fmla="*/ 284512 w 542075"/>
                  <a:gd name="connsiteY122-754" fmla="*/ 55258 h 603758"/>
                  <a:gd name="connsiteX123-755" fmla="*/ 272176 w 542075"/>
                  <a:gd name="connsiteY123-756" fmla="*/ 67461 h 603758"/>
                  <a:gd name="connsiteX124-757" fmla="*/ 259955 w 542075"/>
                  <a:gd name="connsiteY124-758" fmla="*/ 55258 h 603758"/>
                  <a:gd name="connsiteX125-759" fmla="*/ 259955 w 542075"/>
                  <a:gd name="connsiteY125-760" fmla="*/ 12318 h 603758"/>
                  <a:gd name="connsiteX126-761" fmla="*/ 272176 w 542075"/>
                  <a:gd name="connsiteY126-762" fmla="*/ 0 h 603758"/>
                  <a:gd name="connsiteX0-763" fmla="*/ 216071 w 539684"/>
                  <a:gd name="connsiteY0-764" fmla="*/ 572780 h 603758"/>
                  <a:gd name="connsiteX1-765" fmla="*/ 323472 w 539684"/>
                  <a:gd name="connsiteY1-766" fmla="*/ 572780 h 603758"/>
                  <a:gd name="connsiteX2-767" fmla="*/ 308376 w 539684"/>
                  <a:gd name="connsiteY2-768" fmla="*/ 603758 h 603758"/>
                  <a:gd name="connsiteX3-769" fmla="*/ 231282 w 539684"/>
                  <a:gd name="connsiteY3-770" fmla="*/ 603758 h 603758"/>
                  <a:gd name="connsiteX4-771" fmla="*/ 216071 w 539684"/>
                  <a:gd name="connsiteY4-772" fmla="*/ 572780 h 603758"/>
                  <a:gd name="connsiteX5-773" fmla="*/ 174296 w 539684"/>
                  <a:gd name="connsiteY5-774" fmla="*/ 516962 h 603758"/>
                  <a:gd name="connsiteX6-775" fmla="*/ 365458 w 539684"/>
                  <a:gd name="connsiteY6-776" fmla="*/ 516962 h 603758"/>
                  <a:gd name="connsiteX7-777" fmla="*/ 348404 w 539684"/>
                  <a:gd name="connsiteY7-778" fmla="*/ 548293 h 603758"/>
                  <a:gd name="connsiteX8-779" fmla="*/ 191234 w 539684"/>
                  <a:gd name="connsiteY8-780" fmla="*/ 548293 h 603758"/>
                  <a:gd name="connsiteX9-781" fmla="*/ 174296 w 539684"/>
                  <a:gd name="connsiteY9-782" fmla="*/ 516962 h 603758"/>
                  <a:gd name="connsiteX10-783" fmla="*/ 229902 w 539684"/>
                  <a:gd name="connsiteY10-784" fmla="*/ 399471 h 603758"/>
                  <a:gd name="connsiteX11-785" fmla="*/ 309641 w 539684"/>
                  <a:gd name="connsiteY11-786" fmla="*/ 399471 h 603758"/>
                  <a:gd name="connsiteX12-787" fmla="*/ 309641 w 539684"/>
                  <a:gd name="connsiteY12-788" fmla="*/ 480127 h 603758"/>
                  <a:gd name="connsiteX13-789" fmla="*/ 229902 w 539684"/>
                  <a:gd name="connsiteY13-790" fmla="*/ 480127 h 603758"/>
                  <a:gd name="connsiteX14-791" fmla="*/ 229902 w 539684"/>
                  <a:gd name="connsiteY14-792" fmla="*/ 399471 h 603758"/>
                  <a:gd name="connsiteX15-793" fmla="*/ 452459 w 539684"/>
                  <a:gd name="connsiteY15-794" fmla="*/ 364695 h 603758"/>
                  <a:gd name="connsiteX16-795" fmla="*/ 461766 w 539684"/>
                  <a:gd name="connsiteY16-796" fmla="*/ 365904 h 603758"/>
                  <a:gd name="connsiteX17-797" fmla="*/ 498990 w 539684"/>
                  <a:gd name="connsiteY17-798" fmla="*/ 387430 h 603758"/>
                  <a:gd name="connsiteX18-799" fmla="*/ 503485 w 539684"/>
                  <a:gd name="connsiteY18-800" fmla="*/ 404122 h 603758"/>
                  <a:gd name="connsiteX19-801" fmla="*/ 492882 w 539684"/>
                  <a:gd name="connsiteY19-802" fmla="*/ 410338 h 603758"/>
                  <a:gd name="connsiteX20-803" fmla="*/ 486659 w 539684"/>
                  <a:gd name="connsiteY20-804" fmla="*/ 408612 h 603758"/>
                  <a:gd name="connsiteX21-805" fmla="*/ 449550 w 539684"/>
                  <a:gd name="connsiteY21-806" fmla="*/ 387200 h 603758"/>
                  <a:gd name="connsiteX22-807" fmla="*/ 445055 w 539684"/>
                  <a:gd name="connsiteY22-808" fmla="*/ 370393 h 603758"/>
                  <a:gd name="connsiteX23-809" fmla="*/ 452459 w 539684"/>
                  <a:gd name="connsiteY23-810" fmla="*/ 364695 h 603758"/>
                  <a:gd name="connsiteX24-811" fmla="*/ 87225 w 539684"/>
                  <a:gd name="connsiteY24-812" fmla="*/ 364695 h 603758"/>
                  <a:gd name="connsiteX25-813" fmla="*/ 94629 w 539684"/>
                  <a:gd name="connsiteY25-814" fmla="*/ 370393 h 603758"/>
                  <a:gd name="connsiteX26-815" fmla="*/ 90134 w 539684"/>
                  <a:gd name="connsiteY26-816" fmla="*/ 387200 h 603758"/>
                  <a:gd name="connsiteX27-817" fmla="*/ 52910 w 539684"/>
                  <a:gd name="connsiteY27-818" fmla="*/ 408612 h 603758"/>
                  <a:gd name="connsiteX28-819" fmla="*/ 46802 w 539684"/>
                  <a:gd name="connsiteY28-820" fmla="*/ 410338 h 603758"/>
                  <a:gd name="connsiteX29-821" fmla="*/ 36199 w 539684"/>
                  <a:gd name="connsiteY29-822" fmla="*/ 404122 h 603758"/>
                  <a:gd name="connsiteX30-823" fmla="*/ 40694 w 539684"/>
                  <a:gd name="connsiteY30-824" fmla="*/ 387430 h 603758"/>
                  <a:gd name="connsiteX31-825" fmla="*/ 77918 w 539684"/>
                  <a:gd name="connsiteY31-826" fmla="*/ 365904 h 603758"/>
                  <a:gd name="connsiteX32-827" fmla="*/ 87225 w 539684"/>
                  <a:gd name="connsiteY32-828" fmla="*/ 364695 h 603758"/>
                  <a:gd name="connsiteX33-829" fmla="*/ 269784 w 539684"/>
                  <a:gd name="connsiteY33-830" fmla="*/ 291082 h 603758"/>
                  <a:gd name="connsiteX34-831" fmla="*/ 291446 w 539684"/>
                  <a:gd name="connsiteY34-832" fmla="*/ 314906 h 603758"/>
                  <a:gd name="connsiteX35-833" fmla="*/ 299973 w 539684"/>
                  <a:gd name="connsiteY35-834" fmla="*/ 318934 h 603758"/>
                  <a:gd name="connsiteX36-835" fmla="*/ 300549 w 539684"/>
                  <a:gd name="connsiteY36-836" fmla="*/ 318934 h 603758"/>
                  <a:gd name="connsiteX37-837" fmla="*/ 308845 w 539684"/>
                  <a:gd name="connsiteY37-838" fmla="*/ 315712 h 603758"/>
                  <a:gd name="connsiteX38-839" fmla="*/ 320367 w 539684"/>
                  <a:gd name="connsiteY38-840" fmla="*/ 305123 h 603758"/>
                  <a:gd name="connsiteX39-841" fmla="*/ 310458 w 539684"/>
                  <a:gd name="connsiteY39-842" fmla="*/ 374984 h 603758"/>
                  <a:gd name="connsiteX40-843" fmla="*/ 229111 w 539684"/>
                  <a:gd name="connsiteY40-844" fmla="*/ 374984 h 603758"/>
                  <a:gd name="connsiteX41-845" fmla="*/ 219317 w 539684"/>
                  <a:gd name="connsiteY41-846" fmla="*/ 305123 h 603758"/>
                  <a:gd name="connsiteX42-847" fmla="*/ 230839 w 539684"/>
                  <a:gd name="connsiteY42-848" fmla="*/ 315712 h 603758"/>
                  <a:gd name="connsiteX43-849" fmla="*/ 239711 w 539684"/>
                  <a:gd name="connsiteY43-850" fmla="*/ 318934 h 603758"/>
                  <a:gd name="connsiteX44-851" fmla="*/ 248238 w 539684"/>
                  <a:gd name="connsiteY44-852" fmla="*/ 314906 h 603758"/>
                  <a:gd name="connsiteX45-853" fmla="*/ 269784 w 539684"/>
                  <a:gd name="connsiteY45-854" fmla="*/ 291082 h 603758"/>
                  <a:gd name="connsiteX46-855" fmla="*/ 484369 w 539684"/>
                  <a:gd name="connsiteY46-856" fmla="*/ 257141 h 603758"/>
                  <a:gd name="connsiteX47-857" fmla="*/ 527353 w 539684"/>
                  <a:gd name="connsiteY47-858" fmla="*/ 257141 h 603758"/>
                  <a:gd name="connsiteX48-859" fmla="*/ 539684 w 539684"/>
                  <a:gd name="connsiteY48-860" fmla="*/ 269477 h 603758"/>
                  <a:gd name="connsiteX49-861" fmla="*/ 527353 w 539684"/>
                  <a:gd name="connsiteY49-862" fmla="*/ 281698 h 603758"/>
                  <a:gd name="connsiteX50-863" fmla="*/ 484369 w 539684"/>
                  <a:gd name="connsiteY50-864" fmla="*/ 281698 h 603758"/>
                  <a:gd name="connsiteX51-865" fmla="*/ 472153 w 539684"/>
                  <a:gd name="connsiteY51-866" fmla="*/ 269477 h 603758"/>
                  <a:gd name="connsiteX52-867" fmla="*/ 484369 w 539684"/>
                  <a:gd name="connsiteY52-868" fmla="*/ 257141 h 603758"/>
                  <a:gd name="connsiteX53-869" fmla="*/ 0 w 539684"/>
                  <a:gd name="connsiteY53-870" fmla="*/ 269477 h 603758"/>
                  <a:gd name="connsiteX54-871" fmla="*/ 12331 w 539684"/>
                  <a:gd name="connsiteY54-872" fmla="*/ 281698 h 603758"/>
                  <a:gd name="connsiteX55-873" fmla="*/ 0 w 539684"/>
                  <a:gd name="connsiteY55-874" fmla="*/ 269477 h 603758"/>
                  <a:gd name="connsiteX56-875" fmla="*/ 496023 w 539684"/>
                  <a:gd name="connsiteY56-876" fmla="*/ 129008 h 603758"/>
                  <a:gd name="connsiteX57-877" fmla="*/ 503485 w 539684"/>
                  <a:gd name="connsiteY57-878" fmla="*/ 134749 h 603758"/>
                  <a:gd name="connsiteX58-879" fmla="*/ 498990 w 539684"/>
                  <a:gd name="connsiteY58-880" fmla="*/ 151441 h 603758"/>
                  <a:gd name="connsiteX59-881" fmla="*/ 461766 w 539684"/>
                  <a:gd name="connsiteY59-882" fmla="*/ 172968 h 603758"/>
                  <a:gd name="connsiteX60-883" fmla="*/ 455658 w 539684"/>
                  <a:gd name="connsiteY60-884" fmla="*/ 174579 h 603758"/>
                  <a:gd name="connsiteX61-885" fmla="*/ 445055 w 539684"/>
                  <a:gd name="connsiteY61-886" fmla="*/ 168478 h 603758"/>
                  <a:gd name="connsiteX62-887" fmla="*/ 449550 w 539684"/>
                  <a:gd name="connsiteY62-888" fmla="*/ 151671 h 603758"/>
                  <a:gd name="connsiteX63-889" fmla="*/ 486659 w 539684"/>
                  <a:gd name="connsiteY63-890" fmla="*/ 130260 h 603758"/>
                  <a:gd name="connsiteX64-891" fmla="*/ 496023 w 539684"/>
                  <a:gd name="connsiteY64-892" fmla="*/ 129008 h 603758"/>
                  <a:gd name="connsiteX65-893" fmla="*/ 43604 w 539684"/>
                  <a:gd name="connsiteY65-894" fmla="*/ 129008 h 603758"/>
                  <a:gd name="connsiteX66-895" fmla="*/ 52910 w 539684"/>
                  <a:gd name="connsiteY66-896" fmla="*/ 130260 h 603758"/>
                  <a:gd name="connsiteX67-897" fmla="*/ 90134 w 539684"/>
                  <a:gd name="connsiteY67-898" fmla="*/ 151671 h 603758"/>
                  <a:gd name="connsiteX68-899" fmla="*/ 94629 w 539684"/>
                  <a:gd name="connsiteY68-900" fmla="*/ 168478 h 603758"/>
                  <a:gd name="connsiteX69-901" fmla="*/ 84026 w 539684"/>
                  <a:gd name="connsiteY69-902" fmla="*/ 174579 h 603758"/>
                  <a:gd name="connsiteX70-903" fmla="*/ 77918 w 539684"/>
                  <a:gd name="connsiteY70-904" fmla="*/ 172968 h 603758"/>
                  <a:gd name="connsiteX71-905" fmla="*/ 40694 w 539684"/>
                  <a:gd name="connsiteY71-906" fmla="*/ 151441 h 603758"/>
                  <a:gd name="connsiteX72-907" fmla="*/ 36199 w 539684"/>
                  <a:gd name="connsiteY72-908" fmla="*/ 134749 h 603758"/>
                  <a:gd name="connsiteX73-909" fmla="*/ 43604 w 539684"/>
                  <a:gd name="connsiteY73-910" fmla="*/ 129008 h 603758"/>
                  <a:gd name="connsiteX74-911" fmla="*/ 267591 w 539684"/>
                  <a:gd name="connsiteY74-912" fmla="*/ 115653 h 603758"/>
                  <a:gd name="connsiteX75-913" fmla="*/ 425015 w 539684"/>
                  <a:gd name="connsiteY75-914" fmla="*/ 270629 h 603758"/>
                  <a:gd name="connsiteX76-915" fmla="*/ 409572 w 539684"/>
                  <a:gd name="connsiteY76-916" fmla="*/ 338165 h 603758"/>
                  <a:gd name="connsiteX77-917" fmla="*/ 365434 w 539684"/>
                  <a:gd name="connsiteY77-918" fmla="*/ 488539 h 603758"/>
                  <a:gd name="connsiteX78-919" fmla="*/ 365434 w 539684"/>
                  <a:gd name="connsiteY78-920" fmla="*/ 492336 h 603758"/>
                  <a:gd name="connsiteX79-921" fmla="*/ 334318 w 539684"/>
                  <a:gd name="connsiteY79-922" fmla="*/ 492336 h 603758"/>
                  <a:gd name="connsiteX80-923" fmla="*/ 334318 w 539684"/>
                  <a:gd name="connsiteY80-924" fmla="*/ 387293 h 603758"/>
                  <a:gd name="connsiteX81-925" fmla="*/ 334202 w 539684"/>
                  <a:gd name="connsiteY81-926" fmla="*/ 383151 h 603758"/>
                  <a:gd name="connsiteX82-927" fmla="*/ 349530 w 539684"/>
                  <a:gd name="connsiteY82-928" fmla="*/ 274541 h 603758"/>
                  <a:gd name="connsiteX83-929" fmla="*/ 346418 w 539684"/>
                  <a:gd name="connsiteY83-930" fmla="*/ 264531 h 603758"/>
                  <a:gd name="connsiteX84-931" fmla="*/ 329016 w 539684"/>
                  <a:gd name="connsiteY84-932" fmla="*/ 263726 h 603758"/>
                  <a:gd name="connsiteX85-933" fmla="*/ 301358 w 539684"/>
                  <a:gd name="connsiteY85-934" fmla="*/ 289268 h 603758"/>
                  <a:gd name="connsiteX86-935" fmla="*/ 278885 w 539684"/>
                  <a:gd name="connsiteY86-936" fmla="*/ 264531 h 603758"/>
                  <a:gd name="connsiteX87-937" fmla="*/ 269781 w 539684"/>
                  <a:gd name="connsiteY87-938" fmla="*/ 260505 h 603758"/>
                  <a:gd name="connsiteX88-939" fmla="*/ 260676 w 539684"/>
                  <a:gd name="connsiteY88-940" fmla="*/ 264531 h 603758"/>
                  <a:gd name="connsiteX89-941" fmla="*/ 238319 w 539684"/>
                  <a:gd name="connsiteY89-942" fmla="*/ 289268 h 603758"/>
                  <a:gd name="connsiteX90-943" fmla="*/ 210660 w 539684"/>
                  <a:gd name="connsiteY90-944" fmla="*/ 263841 h 603758"/>
                  <a:gd name="connsiteX91-945" fmla="*/ 200519 w 539684"/>
                  <a:gd name="connsiteY91-946" fmla="*/ 260620 h 603758"/>
                  <a:gd name="connsiteX92-947" fmla="*/ 190032 w 539684"/>
                  <a:gd name="connsiteY92-948" fmla="*/ 274541 h 603758"/>
                  <a:gd name="connsiteX93-949" fmla="*/ 205474 w 539684"/>
                  <a:gd name="connsiteY93-950" fmla="*/ 383151 h 603758"/>
                  <a:gd name="connsiteX94-951" fmla="*/ 205359 w 539684"/>
                  <a:gd name="connsiteY94-952" fmla="*/ 387293 h 603758"/>
                  <a:gd name="connsiteX95-953" fmla="*/ 205359 w 539684"/>
                  <a:gd name="connsiteY95-954" fmla="*/ 492336 h 603758"/>
                  <a:gd name="connsiteX96-955" fmla="*/ 174243 w 539684"/>
                  <a:gd name="connsiteY96-956" fmla="*/ 492336 h 603758"/>
                  <a:gd name="connsiteX97-957" fmla="*/ 174243 w 539684"/>
                  <a:gd name="connsiteY97-958" fmla="*/ 489230 h 603758"/>
                  <a:gd name="connsiteX98-959" fmla="*/ 131257 w 539684"/>
                  <a:gd name="connsiteY98-960" fmla="*/ 340466 h 603758"/>
                  <a:gd name="connsiteX99-961" fmla="*/ 114662 w 539684"/>
                  <a:gd name="connsiteY99-962" fmla="*/ 271089 h 603758"/>
                  <a:gd name="connsiteX100-963" fmla="*/ 267591 w 539684"/>
                  <a:gd name="connsiteY100-964" fmla="*/ 115653 h 603758"/>
                  <a:gd name="connsiteX101-965" fmla="*/ 395400 w 539684"/>
                  <a:gd name="connsiteY101-966" fmla="*/ 34872 h 603758"/>
                  <a:gd name="connsiteX102-967" fmla="*/ 404717 w 539684"/>
                  <a:gd name="connsiteY102-968" fmla="*/ 36123 h 603758"/>
                  <a:gd name="connsiteX103-969" fmla="*/ 409210 w 539684"/>
                  <a:gd name="connsiteY103-970" fmla="*/ 52806 h 603758"/>
                  <a:gd name="connsiteX104-971" fmla="*/ 387782 w 539684"/>
                  <a:gd name="connsiteY104-972" fmla="*/ 89968 h 603758"/>
                  <a:gd name="connsiteX105-973" fmla="*/ 377068 w 539684"/>
                  <a:gd name="connsiteY105-974" fmla="*/ 96181 h 603758"/>
                  <a:gd name="connsiteX106-975" fmla="*/ 370963 w 539684"/>
                  <a:gd name="connsiteY106-976" fmla="*/ 94455 h 603758"/>
                  <a:gd name="connsiteX107-977" fmla="*/ 366470 w 539684"/>
                  <a:gd name="connsiteY107-978" fmla="*/ 77772 h 603758"/>
                  <a:gd name="connsiteX108-979" fmla="*/ 387898 w 539684"/>
                  <a:gd name="connsiteY108-980" fmla="*/ 40610 h 603758"/>
                  <a:gd name="connsiteX109-981" fmla="*/ 395400 w 539684"/>
                  <a:gd name="connsiteY109-982" fmla="*/ 34872 h 603758"/>
                  <a:gd name="connsiteX110-983" fmla="*/ 144269 w 539684"/>
                  <a:gd name="connsiteY110-984" fmla="*/ 34872 h 603758"/>
                  <a:gd name="connsiteX111-985" fmla="*/ 151671 w 539684"/>
                  <a:gd name="connsiteY111-986" fmla="*/ 40610 h 603758"/>
                  <a:gd name="connsiteX112-987" fmla="*/ 173214 w 539684"/>
                  <a:gd name="connsiteY112-988" fmla="*/ 77772 h 603758"/>
                  <a:gd name="connsiteX113-989" fmla="*/ 168721 w 539684"/>
                  <a:gd name="connsiteY113-990" fmla="*/ 94455 h 603758"/>
                  <a:gd name="connsiteX114-991" fmla="*/ 162500 w 539684"/>
                  <a:gd name="connsiteY114-992" fmla="*/ 96181 h 603758"/>
                  <a:gd name="connsiteX115-993" fmla="*/ 151902 w 539684"/>
                  <a:gd name="connsiteY115-994" fmla="*/ 89968 h 603758"/>
                  <a:gd name="connsiteX116-995" fmla="*/ 130474 w 539684"/>
                  <a:gd name="connsiteY116-996" fmla="*/ 52806 h 603758"/>
                  <a:gd name="connsiteX117-997" fmla="*/ 134967 w 539684"/>
                  <a:gd name="connsiteY117-998" fmla="*/ 36123 h 603758"/>
                  <a:gd name="connsiteX118-999" fmla="*/ 144269 w 539684"/>
                  <a:gd name="connsiteY118-1000" fmla="*/ 34872 h 603758"/>
                  <a:gd name="connsiteX119-1001" fmla="*/ 269785 w 539684"/>
                  <a:gd name="connsiteY119-1002" fmla="*/ 0 h 603758"/>
                  <a:gd name="connsiteX120-1003" fmla="*/ 282121 w 539684"/>
                  <a:gd name="connsiteY120-1004" fmla="*/ 12318 h 603758"/>
                  <a:gd name="connsiteX121-1005" fmla="*/ 282121 w 539684"/>
                  <a:gd name="connsiteY121-1006" fmla="*/ 55258 h 603758"/>
                  <a:gd name="connsiteX122-1007" fmla="*/ 269785 w 539684"/>
                  <a:gd name="connsiteY122-1008" fmla="*/ 67461 h 603758"/>
                  <a:gd name="connsiteX123-1009" fmla="*/ 257564 w 539684"/>
                  <a:gd name="connsiteY123-1010" fmla="*/ 55258 h 603758"/>
                  <a:gd name="connsiteX124-1011" fmla="*/ 257564 w 539684"/>
                  <a:gd name="connsiteY124-1012" fmla="*/ 12318 h 603758"/>
                  <a:gd name="connsiteX125-1013" fmla="*/ 269785 w 539684"/>
                  <a:gd name="connsiteY125-1014" fmla="*/ 0 h 603758"/>
                  <a:gd name="connsiteX0-1015" fmla="*/ 181550 w 505163"/>
                  <a:gd name="connsiteY0-1016" fmla="*/ 572780 h 603758"/>
                  <a:gd name="connsiteX1-1017" fmla="*/ 288951 w 505163"/>
                  <a:gd name="connsiteY1-1018" fmla="*/ 572780 h 603758"/>
                  <a:gd name="connsiteX2-1019" fmla="*/ 273855 w 505163"/>
                  <a:gd name="connsiteY2-1020" fmla="*/ 603758 h 603758"/>
                  <a:gd name="connsiteX3-1021" fmla="*/ 196761 w 505163"/>
                  <a:gd name="connsiteY3-1022" fmla="*/ 603758 h 603758"/>
                  <a:gd name="connsiteX4-1023" fmla="*/ 181550 w 505163"/>
                  <a:gd name="connsiteY4-1024" fmla="*/ 572780 h 603758"/>
                  <a:gd name="connsiteX5-1025" fmla="*/ 139775 w 505163"/>
                  <a:gd name="connsiteY5-1026" fmla="*/ 516962 h 603758"/>
                  <a:gd name="connsiteX6-1027" fmla="*/ 330937 w 505163"/>
                  <a:gd name="connsiteY6-1028" fmla="*/ 516962 h 603758"/>
                  <a:gd name="connsiteX7-1029" fmla="*/ 313883 w 505163"/>
                  <a:gd name="connsiteY7-1030" fmla="*/ 548293 h 603758"/>
                  <a:gd name="connsiteX8-1031" fmla="*/ 156713 w 505163"/>
                  <a:gd name="connsiteY8-1032" fmla="*/ 548293 h 603758"/>
                  <a:gd name="connsiteX9-1033" fmla="*/ 139775 w 505163"/>
                  <a:gd name="connsiteY9-1034" fmla="*/ 516962 h 603758"/>
                  <a:gd name="connsiteX10-1035" fmla="*/ 195381 w 505163"/>
                  <a:gd name="connsiteY10-1036" fmla="*/ 399471 h 603758"/>
                  <a:gd name="connsiteX11-1037" fmla="*/ 275120 w 505163"/>
                  <a:gd name="connsiteY11-1038" fmla="*/ 399471 h 603758"/>
                  <a:gd name="connsiteX12-1039" fmla="*/ 275120 w 505163"/>
                  <a:gd name="connsiteY12-1040" fmla="*/ 480127 h 603758"/>
                  <a:gd name="connsiteX13-1041" fmla="*/ 195381 w 505163"/>
                  <a:gd name="connsiteY13-1042" fmla="*/ 480127 h 603758"/>
                  <a:gd name="connsiteX14-1043" fmla="*/ 195381 w 505163"/>
                  <a:gd name="connsiteY14-1044" fmla="*/ 399471 h 603758"/>
                  <a:gd name="connsiteX15-1045" fmla="*/ 417938 w 505163"/>
                  <a:gd name="connsiteY15-1046" fmla="*/ 364695 h 603758"/>
                  <a:gd name="connsiteX16-1047" fmla="*/ 427245 w 505163"/>
                  <a:gd name="connsiteY16-1048" fmla="*/ 365904 h 603758"/>
                  <a:gd name="connsiteX17-1049" fmla="*/ 464469 w 505163"/>
                  <a:gd name="connsiteY17-1050" fmla="*/ 387430 h 603758"/>
                  <a:gd name="connsiteX18-1051" fmla="*/ 468964 w 505163"/>
                  <a:gd name="connsiteY18-1052" fmla="*/ 404122 h 603758"/>
                  <a:gd name="connsiteX19-1053" fmla="*/ 458361 w 505163"/>
                  <a:gd name="connsiteY19-1054" fmla="*/ 410338 h 603758"/>
                  <a:gd name="connsiteX20-1055" fmla="*/ 452138 w 505163"/>
                  <a:gd name="connsiteY20-1056" fmla="*/ 408612 h 603758"/>
                  <a:gd name="connsiteX21-1057" fmla="*/ 415029 w 505163"/>
                  <a:gd name="connsiteY21-1058" fmla="*/ 387200 h 603758"/>
                  <a:gd name="connsiteX22-1059" fmla="*/ 410534 w 505163"/>
                  <a:gd name="connsiteY22-1060" fmla="*/ 370393 h 603758"/>
                  <a:gd name="connsiteX23-1061" fmla="*/ 417938 w 505163"/>
                  <a:gd name="connsiteY23-1062" fmla="*/ 364695 h 603758"/>
                  <a:gd name="connsiteX24-1063" fmla="*/ 52704 w 505163"/>
                  <a:gd name="connsiteY24-1064" fmla="*/ 364695 h 603758"/>
                  <a:gd name="connsiteX25-1065" fmla="*/ 60108 w 505163"/>
                  <a:gd name="connsiteY25-1066" fmla="*/ 370393 h 603758"/>
                  <a:gd name="connsiteX26-1067" fmla="*/ 55613 w 505163"/>
                  <a:gd name="connsiteY26-1068" fmla="*/ 387200 h 603758"/>
                  <a:gd name="connsiteX27-1069" fmla="*/ 18389 w 505163"/>
                  <a:gd name="connsiteY27-1070" fmla="*/ 408612 h 603758"/>
                  <a:gd name="connsiteX28-1071" fmla="*/ 12281 w 505163"/>
                  <a:gd name="connsiteY28-1072" fmla="*/ 410338 h 603758"/>
                  <a:gd name="connsiteX29-1073" fmla="*/ 1678 w 505163"/>
                  <a:gd name="connsiteY29-1074" fmla="*/ 404122 h 603758"/>
                  <a:gd name="connsiteX30-1075" fmla="*/ 6173 w 505163"/>
                  <a:gd name="connsiteY30-1076" fmla="*/ 387430 h 603758"/>
                  <a:gd name="connsiteX31-1077" fmla="*/ 43397 w 505163"/>
                  <a:gd name="connsiteY31-1078" fmla="*/ 365904 h 603758"/>
                  <a:gd name="connsiteX32-1079" fmla="*/ 52704 w 505163"/>
                  <a:gd name="connsiteY32-1080" fmla="*/ 364695 h 603758"/>
                  <a:gd name="connsiteX33-1081" fmla="*/ 235263 w 505163"/>
                  <a:gd name="connsiteY33-1082" fmla="*/ 291082 h 603758"/>
                  <a:gd name="connsiteX34-1083" fmla="*/ 256925 w 505163"/>
                  <a:gd name="connsiteY34-1084" fmla="*/ 314906 h 603758"/>
                  <a:gd name="connsiteX35-1085" fmla="*/ 265452 w 505163"/>
                  <a:gd name="connsiteY35-1086" fmla="*/ 318934 h 603758"/>
                  <a:gd name="connsiteX36-1087" fmla="*/ 266028 w 505163"/>
                  <a:gd name="connsiteY36-1088" fmla="*/ 318934 h 603758"/>
                  <a:gd name="connsiteX37-1089" fmla="*/ 274324 w 505163"/>
                  <a:gd name="connsiteY37-1090" fmla="*/ 315712 h 603758"/>
                  <a:gd name="connsiteX38-1091" fmla="*/ 285846 w 505163"/>
                  <a:gd name="connsiteY38-1092" fmla="*/ 305123 h 603758"/>
                  <a:gd name="connsiteX39-1093" fmla="*/ 275937 w 505163"/>
                  <a:gd name="connsiteY39-1094" fmla="*/ 374984 h 603758"/>
                  <a:gd name="connsiteX40-1095" fmla="*/ 194590 w 505163"/>
                  <a:gd name="connsiteY40-1096" fmla="*/ 374984 h 603758"/>
                  <a:gd name="connsiteX41-1097" fmla="*/ 184796 w 505163"/>
                  <a:gd name="connsiteY41-1098" fmla="*/ 305123 h 603758"/>
                  <a:gd name="connsiteX42-1099" fmla="*/ 196318 w 505163"/>
                  <a:gd name="connsiteY42-1100" fmla="*/ 315712 h 603758"/>
                  <a:gd name="connsiteX43-1101" fmla="*/ 205190 w 505163"/>
                  <a:gd name="connsiteY43-1102" fmla="*/ 318934 h 603758"/>
                  <a:gd name="connsiteX44-1103" fmla="*/ 213717 w 505163"/>
                  <a:gd name="connsiteY44-1104" fmla="*/ 314906 h 603758"/>
                  <a:gd name="connsiteX45-1105" fmla="*/ 235263 w 505163"/>
                  <a:gd name="connsiteY45-1106" fmla="*/ 291082 h 603758"/>
                  <a:gd name="connsiteX46-1107" fmla="*/ 449848 w 505163"/>
                  <a:gd name="connsiteY46-1108" fmla="*/ 257141 h 603758"/>
                  <a:gd name="connsiteX47-1109" fmla="*/ 492832 w 505163"/>
                  <a:gd name="connsiteY47-1110" fmla="*/ 257141 h 603758"/>
                  <a:gd name="connsiteX48-1111" fmla="*/ 505163 w 505163"/>
                  <a:gd name="connsiteY48-1112" fmla="*/ 269477 h 603758"/>
                  <a:gd name="connsiteX49-1113" fmla="*/ 492832 w 505163"/>
                  <a:gd name="connsiteY49-1114" fmla="*/ 281698 h 603758"/>
                  <a:gd name="connsiteX50-1115" fmla="*/ 449848 w 505163"/>
                  <a:gd name="connsiteY50-1116" fmla="*/ 281698 h 603758"/>
                  <a:gd name="connsiteX51-1117" fmla="*/ 437632 w 505163"/>
                  <a:gd name="connsiteY51-1118" fmla="*/ 269477 h 603758"/>
                  <a:gd name="connsiteX52-1119" fmla="*/ 449848 w 505163"/>
                  <a:gd name="connsiteY52-1120" fmla="*/ 257141 h 603758"/>
                  <a:gd name="connsiteX53-1121" fmla="*/ 461502 w 505163"/>
                  <a:gd name="connsiteY53-1122" fmla="*/ 129008 h 603758"/>
                  <a:gd name="connsiteX54-1123" fmla="*/ 468964 w 505163"/>
                  <a:gd name="connsiteY54-1124" fmla="*/ 134749 h 603758"/>
                  <a:gd name="connsiteX55-1125" fmla="*/ 464469 w 505163"/>
                  <a:gd name="connsiteY55-1126" fmla="*/ 151441 h 603758"/>
                  <a:gd name="connsiteX56-1127" fmla="*/ 427245 w 505163"/>
                  <a:gd name="connsiteY56-1128" fmla="*/ 172968 h 603758"/>
                  <a:gd name="connsiteX57-1129" fmla="*/ 421137 w 505163"/>
                  <a:gd name="connsiteY57-1130" fmla="*/ 174579 h 603758"/>
                  <a:gd name="connsiteX58-1131" fmla="*/ 410534 w 505163"/>
                  <a:gd name="connsiteY58-1132" fmla="*/ 168478 h 603758"/>
                  <a:gd name="connsiteX59-1133" fmla="*/ 415029 w 505163"/>
                  <a:gd name="connsiteY59-1134" fmla="*/ 151671 h 603758"/>
                  <a:gd name="connsiteX60-1135" fmla="*/ 452138 w 505163"/>
                  <a:gd name="connsiteY60-1136" fmla="*/ 130260 h 603758"/>
                  <a:gd name="connsiteX61-1137" fmla="*/ 461502 w 505163"/>
                  <a:gd name="connsiteY61-1138" fmla="*/ 129008 h 603758"/>
                  <a:gd name="connsiteX62-1139" fmla="*/ 9083 w 505163"/>
                  <a:gd name="connsiteY62-1140" fmla="*/ 129008 h 603758"/>
                  <a:gd name="connsiteX63-1141" fmla="*/ 18389 w 505163"/>
                  <a:gd name="connsiteY63-1142" fmla="*/ 130260 h 603758"/>
                  <a:gd name="connsiteX64-1143" fmla="*/ 55613 w 505163"/>
                  <a:gd name="connsiteY64-1144" fmla="*/ 151671 h 603758"/>
                  <a:gd name="connsiteX65-1145" fmla="*/ 60108 w 505163"/>
                  <a:gd name="connsiteY65-1146" fmla="*/ 168478 h 603758"/>
                  <a:gd name="connsiteX66-1147" fmla="*/ 49505 w 505163"/>
                  <a:gd name="connsiteY66-1148" fmla="*/ 174579 h 603758"/>
                  <a:gd name="connsiteX67-1149" fmla="*/ 43397 w 505163"/>
                  <a:gd name="connsiteY67-1150" fmla="*/ 172968 h 603758"/>
                  <a:gd name="connsiteX68-1151" fmla="*/ 6173 w 505163"/>
                  <a:gd name="connsiteY68-1152" fmla="*/ 151441 h 603758"/>
                  <a:gd name="connsiteX69-1153" fmla="*/ 1678 w 505163"/>
                  <a:gd name="connsiteY69-1154" fmla="*/ 134749 h 603758"/>
                  <a:gd name="connsiteX70-1155" fmla="*/ 9083 w 505163"/>
                  <a:gd name="connsiteY70-1156" fmla="*/ 129008 h 603758"/>
                  <a:gd name="connsiteX71-1157" fmla="*/ 233070 w 505163"/>
                  <a:gd name="connsiteY71-1158" fmla="*/ 115653 h 603758"/>
                  <a:gd name="connsiteX72-1159" fmla="*/ 390494 w 505163"/>
                  <a:gd name="connsiteY72-1160" fmla="*/ 270629 h 603758"/>
                  <a:gd name="connsiteX73-1161" fmla="*/ 375051 w 505163"/>
                  <a:gd name="connsiteY73-1162" fmla="*/ 338165 h 603758"/>
                  <a:gd name="connsiteX74-1163" fmla="*/ 330913 w 505163"/>
                  <a:gd name="connsiteY74-1164" fmla="*/ 488539 h 603758"/>
                  <a:gd name="connsiteX75-1165" fmla="*/ 330913 w 505163"/>
                  <a:gd name="connsiteY75-1166" fmla="*/ 492336 h 603758"/>
                  <a:gd name="connsiteX76-1167" fmla="*/ 299797 w 505163"/>
                  <a:gd name="connsiteY76-1168" fmla="*/ 492336 h 603758"/>
                  <a:gd name="connsiteX77-1169" fmla="*/ 299797 w 505163"/>
                  <a:gd name="connsiteY77-1170" fmla="*/ 387293 h 603758"/>
                  <a:gd name="connsiteX78-1171" fmla="*/ 299681 w 505163"/>
                  <a:gd name="connsiteY78-1172" fmla="*/ 383151 h 603758"/>
                  <a:gd name="connsiteX79-1173" fmla="*/ 315009 w 505163"/>
                  <a:gd name="connsiteY79-1174" fmla="*/ 274541 h 603758"/>
                  <a:gd name="connsiteX80-1175" fmla="*/ 311897 w 505163"/>
                  <a:gd name="connsiteY80-1176" fmla="*/ 264531 h 603758"/>
                  <a:gd name="connsiteX81-1177" fmla="*/ 294495 w 505163"/>
                  <a:gd name="connsiteY81-1178" fmla="*/ 263726 h 603758"/>
                  <a:gd name="connsiteX82-1179" fmla="*/ 266837 w 505163"/>
                  <a:gd name="connsiteY82-1180" fmla="*/ 289268 h 603758"/>
                  <a:gd name="connsiteX83-1181" fmla="*/ 244364 w 505163"/>
                  <a:gd name="connsiteY83-1182" fmla="*/ 264531 h 603758"/>
                  <a:gd name="connsiteX84-1183" fmla="*/ 235260 w 505163"/>
                  <a:gd name="connsiteY84-1184" fmla="*/ 260505 h 603758"/>
                  <a:gd name="connsiteX85-1185" fmla="*/ 226155 w 505163"/>
                  <a:gd name="connsiteY85-1186" fmla="*/ 264531 h 603758"/>
                  <a:gd name="connsiteX86-1187" fmla="*/ 203798 w 505163"/>
                  <a:gd name="connsiteY86-1188" fmla="*/ 289268 h 603758"/>
                  <a:gd name="connsiteX87-1189" fmla="*/ 176139 w 505163"/>
                  <a:gd name="connsiteY87-1190" fmla="*/ 263841 h 603758"/>
                  <a:gd name="connsiteX88-1191" fmla="*/ 165998 w 505163"/>
                  <a:gd name="connsiteY88-1192" fmla="*/ 260620 h 603758"/>
                  <a:gd name="connsiteX89-1193" fmla="*/ 155511 w 505163"/>
                  <a:gd name="connsiteY89-1194" fmla="*/ 274541 h 603758"/>
                  <a:gd name="connsiteX90-1195" fmla="*/ 170953 w 505163"/>
                  <a:gd name="connsiteY90-1196" fmla="*/ 383151 h 603758"/>
                  <a:gd name="connsiteX91-1197" fmla="*/ 170838 w 505163"/>
                  <a:gd name="connsiteY91-1198" fmla="*/ 387293 h 603758"/>
                  <a:gd name="connsiteX92-1199" fmla="*/ 170838 w 505163"/>
                  <a:gd name="connsiteY92-1200" fmla="*/ 492336 h 603758"/>
                  <a:gd name="connsiteX93-1201" fmla="*/ 139722 w 505163"/>
                  <a:gd name="connsiteY93-1202" fmla="*/ 492336 h 603758"/>
                  <a:gd name="connsiteX94-1203" fmla="*/ 139722 w 505163"/>
                  <a:gd name="connsiteY94-1204" fmla="*/ 489230 h 603758"/>
                  <a:gd name="connsiteX95-1205" fmla="*/ 96736 w 505163"/>
                  <a:gd name="connsiteY95-1206" fmla="*/ 340466 h 603758"/>
                  <a:gd name="connsiteX96-1207" fmla="*/ 80141 w 505163"/>
                  <a:gd name="connsiteY96-1208" fmla="*/ 271089 h 603758"/>
                  <a:gd name="connsiteX97-1209" fmla="*/ 233070 w 505163"/>
                  <a:gd name="connsiteY97-1210" fmla="*/ 115653 h 603758"/>
                  <a:gd name="connsiteX98-1211" fmla="*/ 360879 w 505163"/>
                  <a:gd name="connsiteY98-1212" fmla="*/ 34872 h 603758"/>
                  <a:gd name="connsiteX99-1213" fmla="*/ 370196 w 505163"/>
                  <a:gd name="connsiteY99-1214" fmla="*/ 36123 h 603758"/>
                  <a:gd name="connsiteX100-1215" fmla="*/ 374689 w 505163"/>
                  <a:gd name="connsiteY100-1216" fmla="*/ 52806 h 603758"/>
                  <a:gd name="connsiteX101-1217" fmla="*/ 353261 w 505163"/>
                  <a:gd name="connsiteY101-1218" fmla="*/ 89968 h 603758"/>
                  <a:gd name="connsiteX102-1219" fmla="*/ 342547 w 505163"/>
                  <a:gd name="connsiteY102-1220" fmla="*/ 96181 h 603758"/>
                  <a:gd name="connsiteX103-1221" fmla="*/ 336442 w 505163"/>
                  <a:gd name="connsiteY103-1222" fmla="*/ 94455 h 603758"/>
                  <a:gd name="connsiteX104-1223" fmla="*/ 331949 w 505163"/>
                  <a:gd name="connsiteY104-1224" fmla="*/ 77772 h 603758"/>
                  <a:gd name="connsiteX105-1225" fmla="*/ 353377 w 505163"/>
                  <a:gd name="connsiteY105-1226" fmla="*/ 40610 h 603758"/>
                  <a:gd name="connsiteX106-1227" fmla="*/ 360879 w 505163"/>
                  <a:gd name="connsiteY106-1228" fmla="*/ 34872 h 603758"/>
                  <a:gd name="connsiteX107-1229" fmla="*/ 109748 w 505163"/>
                  <a:gd name="connsiteY107-1230" fmla="*/ 34872 h 603758"/>
                  <a:gd name="connsiteX108-1231" fmla="*/ 117150 w 505163"/>
                  <a:gd name="connsiteY108-1232" fmla="*/ 40610 h 603758"/>
                  <a:gd name="connsiteX109-1233" fmla="*/ 138693 w 505163"/>
                  <a:gd name="connsiteY109-1234" fmla="*/ 77772 h 603758"/>
                  <a:gd name="connsiteX110-1235" fmla="*/ 134200 w 505163"/>
                  <a:gd name="connsiteY110-1236" fmla="*/ 94455 h 603758"/>
                  <a:gd name="connsiteX111-1237" fmla="*/ 127979 w 505163"/>
                  <a:gd name="connsiteY111-1238" fmla="*/ 96181 h 603758"/>
                  <a:gd name="connsiteX112-1239" fmla="*/ 117381 w 505163"/>
                  <a:gd name="connsiteY112-1240" fmla="*/ 89968 h 603758"/>
                  <a:gd name="connsiteX113-1241" fmla="*/ 95953 w 505163"/>
                  <a:gd name="connsiteY113-1242" fmla="*/ 52806 h 603758"/>
                  <a:gd name="connsiteX114-1243" fmla="*/ 100446 w 505163"/>
                  <a:gd name="connsiteY114-1244" fmla="*/ 36123 h 603758"/>
                  <a:gd name="connsiteX115-1245" fmla="*/ 109748 w 505163"/>
                  <a:gd name="connsiteY115-1246" fmla="*/ 34872 h 603758"/>
                  <a:gd name="connsiteX116-1247" fmla="*/ 235264 w 505163"/>
                  <a:gd name="connsiteY116-1248" fmla="*/ 0 h 603758"/>
                  <a:gd name="connsiteX117-1249" fmla="*/ 247600 w 505163"/>
                  <a:gd name="connsiteY117-1250" fmla="*/ 12318 h 603758"/>
                  <a:gd name="connsiteX118-1251" fmla="*/ 247600 w 505163"/>
                  <a:gd name="connsiteY118-1252" fmla="*/ 55258 h 603758"/>
                  <a:gd name="connsiteX119-1253" fmla="*/ 235264 w 505163"/>
                  <a:gd name="connsiteY119-1254" fmla="*/ 67461 h 603758"/>
                  <a:gd name="connsiteX120-1255" fmla="*/ 223043 w 505163"/>
                  <a:gd name="connsiteY120-1256" fmla="*/ 55258 h 603758"/>
                  <a:gd name="connsiteX121-1257" fmla="*/ 223043 w 505163"/>
                  <a:gd name="connsiteY121-1258" fmla="*/ 12318 h 603758"/>
                  <a:gd name="connsiteX122-1259" fmla="*/ 235264 w 505163"/>
                  <a:gd name="connsiteY122-1260" fmla="*/ 0 h 603758"/>
                  <a:gd name="connsiteX0-1261" fmla="*/ 181550 w 505163"/>
                  <a:gd name="connsiteY0-1262" fmla="*/ 572780 h 603758"/>
                  <a:gd name="connsiteX1-1263" fmla="*/ 288951 w 505163"/>
                  <a:gd name="connsiteY1-1264" fmla="*/ 572780 h 603758"/>
                  <a:gd name="connsiteX2-1265" fmla="*/ 273855 w 505163"/>
                  <a:gd name="connsiteY2-1266" fmla="*/ 603758 h 603758"/>
                  <a:gd name="connsiteX3-1267" fmla="*/ 196761 w 505163"/>
                  <a:gd name="connsiteY3-1268" fmla="*/ 603758 h 603758"/>
                  <a:gd name="connsiteX4-1269" fmla="*/ 181550 w 505163"/>
                  <a:gd name="connsiteY4-1270" fmla="*/ 572780 h 603758"/>
                  <a:gd name="connsiteX5-1271" fmla="*/ 139775 w 505163"/>
                  <a:gd name="connsiteY5-1272" fmla="*/ 516962 h 603758"/>
                  <a:gd name="connsiteX6-1273" fmla="*/ 330937 w 505163"/>
                  <a:gd name="connsiteY6-1274" fmla="*/ 516962 h 603758"/>
                  <a:gd name="connsiteX7-1275" fmla="*/ 313883 w 505163"/>
                  <a:gd name="connsiteY7-1276" fmla="*/ 548293 h 603758"/>
                  <a:gd name="connsiteX8-1277" fmla="*/ 156713 w 505163"/>
                  <a:gd name="connsiteY8-1278" fmla="*/ 548293 h 603758"/>
                  <a:gd name="connsiteX9-1279" fmla="*/ 139775 w 505163"/>
                  <a:gd name="connsiteY9-1280" fmla="*/ 516962 h 603758"/>
                  <a:gd name="connsiteX10-1281" fmla="*/ 195381 w 505163"/>
                  <a:gd name="connsiteY10-1282" fmla="*/ 399471 h 603758"/>
                  <a:gd name="connsiteX11-1283" fmla="*/ 275120 w 505163"/>
                  <a:gd name="connsiteY11-1284" fmla="*/ 399471 h 603758"/>
                  <a:gd name="connsiteX12-1285" fmla="*/ 275120 w 505163"/>
                  <a:gd name="connsiteY12-1286" fmla="*/ 480127 h 603758"/>
                  <a:gd name="connsiteX13-1287" fmla="*/ 195381 w 505163"/>
                  <a:gd name="connsiteY13-1288" fmla="*/ 480127 h 603758"/>
                  <a:gd name="connsiteX14-1289" fmla="*/ 195381 w 505163"/>
                  <a:gd name="connsiteY14-1290" fmla="*/ 399471 h 603758"/>
                  <a:gd name="connsiteX15-1291" fmla="*/ 417938 w 505163"/>
                  <a:gd name="connsiteY15-1292" fmla="*/ 364695 h 603758"/>
                  <a:gd name="connsiteX16-1293" fmla="*/ 427245 w 505163"/>
                  <a:gd name="connsiteY16-1294" fmla="*/ 365904 h 603758"/>
                  <a:gd name="connsiteX17-1295" fmla="*/ 464469 w 505163"/>
                  <a:gd name="connsiteY17-1296" fmla="*/ 387430 h 603758"/>
                  <a:gd name="connsiteX18-1297" fmla="*/ 468964 w 505163"/>
                  <a:gd name="connsiteY18-1298" fmla="*/ 404122 h 603758"/>
                  <a:gd name="connsiteX19-1299" fmla="*/ 458361 w 505163"/>
                  <a:gd name="connsiteY19-1300" fmla="*/ 410338 h 603758"/>
                  <a:gd name="connsiteX20-1301" fmla="*/ 452138 w 505163"/>
                  <a:gd name="connsiteY20-1302" fmla="*/ 408612 h 603758"/>
                  <a:gd name="connsiteX21-1303" fmla="*/ 415029 w 505163"/>
                  <a:gd name="connsiteY21-1304" fmla="*/ 387200 h 603758"/>
                  <a:gd name="connsiteX22-1305" fmla="*/ 410534 w 505163"/>
                  <a:gd name="connsiteY22-1306" fmla="*/ 370393 h 603758"/>
                  <a:gd name="connsiteX23-1307" fmla="*/ 417938 w 505163"/>
                  <a:gd name="connsiteY23-1308" fmla="*/ 364695 h 603758"/>
                  <a:gd name="connsiteX24-1309" fmla="*/ 52704 w 505163"/>
                  <a:gd name="connsiteY24-1310" fmla="*/ 364695 h 603758"/>
                  <a:gd name="connsiteX25-1311" fmla="*/ 60108 w 505163"/>
                  <a:gd name="connsiteY25-1312" fmla="*/ 370393 h 603758"/>
                  <a:gd name="connsiteX26-1313" fmla="*/ 18389 w 505163"/>
                  <a:gd name="connsiteY26-1314" fmla="*/ 408612 h 603758"/>
                  <a:gd name="connsiteX27-1315" fmla="*/ 12281 w 505163"/>
                  <a:gd name="connsiteY27-1316" fmla="*/ 410338 h 603758"/>
                  <a:gd name="connsiteX28-1317" fmla="*/ 1678 w 505163"/>
                  <a:gd name="connsiteY28-1318" fmla="*/ 404122 h 603758"/>
                  <a:gd name="connsiteX29-1319" fmla="*/ 6173 w 505163"/>
                  <a:gd name="connsiteY29-1320" fmla="*/ 387430 h 603758"/>
                  <a:gd name="connsiteX30-1321" fmla="*/ 43397 w 505163"/>
                  <a:gd name="connsiteY30-1322" fmla="*/ 365904 h 603758"/>
                  <a:gd name="connsiteX31-1323" fmla="*/ 52704 w 505163"/>
                  <a:gd name="connsiteY31-1324" fmla="*/ 364695 h 603758"/>
                  <a:gd name="connsiteX32-1325" fmla="*/ 235263 w 505163"/>
                  <a:gd name="connsiteY32-1326" fmla="*/ 291082 h 603758"/>
                  <a:gd name="connsiteX33-1327" fmla="*/ 256925 w 505163"/>
                  <a:gd name="connsiteY33-1328" fmla="*/ 314906 h 603758"/>
                  <a:gd name="connsiteX34-1329" fmla="*/ 265452 w 505163"/>
                  <a:gd name="connsiteY34-1330" fmla="*/ 318934 h 603758"/>
                  <a:gd name="connsiteX35-1331" fmla="*/ 266028 w 505163"/>
                  <a:gd name="connsiteY35-1332" fmla="*/ 318934 h 603758"/>
                  <a:gd name="connsiteX36-1333" fmla="*/ 274324 w 505163"/>
                  <a:gd name="connsiteY36-1334" fmla="*/ 315712 h 603758"/>
                  <a:gd name="connsiteX37-1335" fmla="*/ 285846 w 505163"/>
                  <a:gd name="connsiteY37-1336" fmla="*/ 305123 h 603758"/>
                  <a:gd name="connsiteX38-1337" fmla="*/ 275937 w 505163"/>
                  <a:gd name="connsiteY38-1338" fmla="*/ 374984 h 603758"/>
                  <a:gd name="connsiteX39-1339" fmla="*/ 194590 w 505163"/>
                  <a:gd name="connsiteY39-1340" fmla="*/ 374984 h 603758"/>
                  <a:gd name="connsiteX40-1341" fmla="*/ 184796 w 505163"/>
                  <a:gd name="connsiteY40-1342" fmla="*/ 305123 h 603758"/>
                  <a:gd name="connsiteX41-1343" fmla="*/ 196318 w 505163"/>
                  <a:gd name="connsiteY41-1344" fmla="*/ 315712 h 603758"/>
                  <a:gd name="connsiteX42-1345" fmla="*/ 205190 w 505163"/>
                  <a:gd name="connsiteY42-1346" fmla="*/ 318934 h 603758"/>
                  <a:gd name="connsiteX43-1347" fmla="*/ 213717 w 505163"/>
                  <a:gd name="connsiteY43-1348" fmla="*/ 314906 h 603758"/>
                  <a:gd name="connsiteX44-1349" fmla="*/ 235263 w 505163"/>
                  <a:gd name="connsiteY44-1350" fmla="*/ 291082 h 603758"/>
                  <a:gd name="connsiteX45-1351" fmla="*/ 449848 w 505163"/>
                  <a:gd name="connsiteY45-1352" fmla="*/ 257141 h 603758"/>
                  <a:gd name="connsiteX46-1353" fmla="*/ 492832 w 505163"/>
                  <a:gd name="connsiteY46-1354" fmla="*/ 257141 h 603758"/>
                  <a:gd name="connsiteX47-1355" fmla="*/ 505163 w 505163"/>
                  <a:gd name="connsiteY47-1356" fmla="*/ 269477 h 603758"/>
                  <a:gd name="connsiteX48-1357" fmla="*/ 492832 w 505163"/>
                  <a:gd name="connsiteY48-1358" fmla="*/ 281698 h 603758"/>
                  <a:gd name="connsiteX49-1359" fmla="*/ 449848 w 505163"/>
                  <a:gd name="connsiteY49-1360" fmla="*/ 281698 h 603758"/>
                  <a:gd name="connsiteX50-1361" fmla="*/ 437632 w 505163"/>
                  <a:gd name="connsiteY50-1362" fmla="*/ 269477 h 603758"/>
                  <a:gd name="connsiteX51-1363" fmla="*/ 449848 w 505163"/>
                  <a:gd name="connsiteY51-1364" fmla="*/ 257141 h 603758"/>
                  <a:gd name="connsiteX52-1365" fmla="*/ 461502 w 505163"/>
                  <a:gd name="connsiteY52-1366" fmla="*/ 129008 h 603758"/>
                  <a:gd name="connsiteX53-1367" fmla="*/ 468964 w 505163"/>
                  <a:gd name="connsiteY53-1368" fmla="*/ 134749 h 603758"/>
                  <a:gd name="connsiteX54-1369" fmla="*/ 464469 w 505163"/>
                  <a:gd name="connsiteY54-1370" fmla="*/ 151441 h 603758"/>
                  <a:gd name="connsiteX55-1371" fmla="*/ 427245 w 505163"/>
                  <a:gd name="connsiteY55-1372" fmla="*/ 172968 h 603758"/>
                  <a:gd name="connsiteX56-1373" fmla="*/ 421137 w 505163"/>
                  <a:gd name="connsiteY56-1374" fmla="*/ 174579 h 603758"/>
                  <a:gd name="connsiteX57-1375" fmla="*/ 410534 w 505163"/>
                  <a:gd name="connsiteY57-1376" fmla="*/ 168478 h 603758"/>
                  <a:gd name="connsiteX58-1377" fmla="*/ 415029 w 505163"/>
                  <a:gd name="connsiteY58-1378" fmla="*/ 151671 h 603758"/>
                  <a:gd name="connsiteX59-1379" fmla="*/ 452138 w 505163"/>
                  <a:gd name="connsiteY59-1380" fmla="*/ 130260 h 603758"/>
                  <a:gd name="connsiteX60-1381" fmla="*/ 461502 w 505163"/>
                  <a:gd name="connsiteY60-1382" fmla="*/ 129008 h 603758"/>
                  <a:gd name="connsiteX61-1383" fmla="*/ 9083 w 505163"/>
                  <a:gd name="connsiteY61-1384" fmla="*/ 129008 h 603758"/>
                  <a:gd name="connsiteX62-1385" fmla="*/ 18389 w 505163"/>
                  <a:gd name="connsiteY62-1386" fmla="*/ 130260 h 603758"/>
                  <a:gd name="connsiteX63-1387" fmla="*/ 55613 w 505163"/>
                  <a:gd name="connsiteY63-1388" fmla="*/ 151671 h 603758"/>
                  <a:gd name="connsiteX64-1389" fmla="*/ 60108 w 505163"/>
                  <a:gd name="connsiteY64-1390" fmla="*/ 168478 h 603758"/>
                  <a:gd name="connsiteX65-1391" fmla="*/ 49505 w 505163"/>
                  <a:gd name="connsiteY65-1392" fmla="*/ 174579 h 603758"/>
                  <a:gd name="connsiteX66-1393" fmla="*/ 43397 w 505163"/>
                  <a:gd name="connsiteY66-1394" fmla="*/ 172968 h 603758"/>
                  <a:gd name="connsiteX67-1395" fmla="*/ 6173 w 505163"/>
                  <a:gd name="connsiteY67-1396" fmla="*/ 151441 h 603758"/>
                  <a:gd name="connsiteX68-1397" fmla="*/ 1678 w 505163"/>
                  <a:gd name="connsiteY68-1398" fmla="*/ 134749 h 603758"/>
                  <a:gd name="connsiteX69-1399" fmla="*/ 9083 w 505163"/>
                  <a:gd name="connsiteY69-1400" fmla="*/ 129008 h 603758"/>
                  <a:gd name="connsiteX70-1401" fmla="*/ 233070 w 505163"/>
                  <a:gd name="connsiteY70-1402" fmla="*/ 115653 h 603758"/>
                  <a:gd name="connsiteX71-1403" fmla="*/ 390494 w 505163"/>
                  <a:gd name="connsiteY71-1404" fmla="*/ 270629 h 603758"/>
                  <a:gd name="connsiteX72-1405" fmla="*/ 375051 w 505163"/>
                  <a:gd name="connsiteY72-1406" fmla="*/ 338165 h 603758"/>
                  <a:gd name="connsiteX73-1407" fmla="*/ 330913 w 505163"/>
                  <a:gd name="connsiteY73-1408" fmla="*/ 488539 h 603758"/>
                  <a:gd name="connsiteX74-1409" fmla="*/ 330913 w 505163"/>
                  <a:gd name="connsiteY74-1410" fmla="*/ 492336 h 603758"/>
                  <a:gd name="connsiteX75-1411" fmla="*/ 299797 w 505163"/>
                  <a:gd name="connsiteY75-1412" fmla="*/ 492336 h 603758"/>
                  <a:gd name="connsiteX76-1413" fmla="*/ 299797 w 505163"/>
                  <a:gd name="connsiteY76-1414" fmla="*/ 387293 h 603758"/>
                  <a:gd name="connsiteX77-1415" fmla="*/ 299681 w 505163"/>
                  <a:gd name="connsiteY77-1416" fmla="*/ 383151 h 603758"/>
                  <a:gd name="connsiteX78-1417" fmla="*/ 315009 w 505163"/>
                  <a:gd name="connsiteY78-1418" fmla="*/ 274541 h 603758"/>
                  <a:gd name="connsiteX79-1419" fmla="*/ 311897 w 505163"/>
                  <a:gd name="connsiteY79-1420" fmla="*/ 264531 h 603758"/>
                  <a:gd name="connsiteX80-1421" fmla="*/ 294495 w 505163"/>
                  <a:gd name="connsiteY80-1422" fmla="*/ 263726 h 603758"/>
                  <a:gd name="connsiteX81-1423" fmla="*/ 266837 w 505163"/>
                  <a:gd name="connsiteY81-1424" fmla="*/ 289268 h 603758"/>
                  <a:gd name="connsiteX82-1425" fmla="*/ 244364 w 505163"/>
                  <a:gd name="connsiteY82-1426" fmla="*/ 264531 h 603758"/>
                  <a:gd name="connsiteX83-1427" fmla="*/ 235260 w 505163"/>
                  <a:gd name="connsiteY83-1428" fmla="*/ 260505 h 603758"/>
                  <a:gd name="connsiteX84-1429" fmla="*/ 226155 w 505163"/>
                  <a:gd name="connsiteY84-1430" fmla="*/ 264531 h 603758"/>
                  <a:gd name="connsiteX85-1431" fmla="*/ 203798 w 505163"/>
                  <a:gd name="connsiteY85-1432" fmla="*/ 289268 h 603758"/>
                  <a:gd name="connsiteX86-1433" fmla="*/ 176139 w 505163"/>
                  <a:gd name="connsiteY86-1434" fmla="*/ 263841 h 603758"/>
                  <a:gd name="connsiteX87-1435" fmla="*/ 165998 w 505163"/>
                  <a:gd name="connsiteY87-1436" fmla="*/ 260620 h 603758"/>
                  <a:gd name="connsiteX88-1437" fmla="*/ 155511 w 505163"/>
                  <a:gd name="connsiteY88-1438" fmla="*/ 274541 h 603758"/>
                  <a:gd name="connsiteX89-1439" fmla="*/ 170953 w 505163"/>
                  <a:gd name="connsiteY89-1440" fmla="*/ 383151 h 603758"/>
                  <a:gd name="connsiteX90-1441" fmla="*/ 170838 w 505163"/>
                  <a:gd name="connsiteY90-1442" fmla="*/ 387293 h 603758"/>
                  <a:gd name="connsiteX91-1443" fmla="*/ 170838 w 505163"/>
                  <a:gd name="connsiteY91-1444" fmla="*/ 492336 h 603758"/>
                  <a:gd name="connsiteX92-1445" fmla="*/ 139722 w 505163"/>
                  <a:gd name="connsiteY92-1446" fmla="*/ 492336 h 603758"/>
                  <a:gd name="connsiteX93-1447" fmla="*/ 139722 w 505163"/>
                  <a:gd name="connsiteY93-1448" fmla="*/ 489230 h 603758"/>
                  <a:gd name="connsiteX94-1449" fmla="*/ 96736 w 505163"/>
                  <a:gd name="connsiteY94-1450" fmla="*/ 340466 h 603758"/>
                  <a:gd name="connsiteX95-1451" fmla="*/ 80141 w 505163"/>
                  <a:gd name="connsiteY95-1452" fmla="*/ 271089 h 603758"/>
                  <a:gd name="connsiteX96-1453" fmla="*/ 233070 w 505163"/>
                  <a:gd name="connsiteY96-1454" fmla="*/ 115653 h 603758"/>
                  <a:gd name="connsiteX97-1455" fmla="*/ 360879 w 505163"/>
                  <a:gd name="connsiteY97-1456" fmla="*/ 34872 h 603758"/>
                  <a:gd name="connsiteX98-1457" fmla="*/ 370196 w 505163"/>
                  <a:gd name="connsiteY98-1458" fmla="*/ 36123 h 603758"/>
                  <a:gd name="connsiteX99-1459" fmla="*/ 374689 w 505163"/>
                  <a:gd name="connsiteY99-1460" fmla="*/ 52806 h 603758"/>
                  <a:gd name="connsiteX100-1461" fmla="*/ 353261 w 505163"/>
                  <a:gd name="connsiteY100-1462" fmla="*/ 89968 h 603758"/>
                  <a:gd name="connsiteX101-1463" fmla="*/ 342547 w 505163"/>
                  <a:gd name="connsiteY101-1464" fmla="*/ 96181 h 603758"/>
                  <a:gd name="connsiteX102-1465" fmla="*/ 336442 w 505163"/>
                  <a:gd name="connsiteY102-1466" fmla="*/ 94455 h 603758"/>
                  <a:gd name="connsiteX103-1467" fmla="*/ 331949 w 505163"/>
                  <a:gd name="connsiteY103-1468" fmla="*/ 77772 h 603758"/>
                  <a:gd name="connsiteX104-1469" fmla="*/ 353377 w 505163"/>
                  <a:gd name="connsiteY104-1470" fmla="*/ 40610 h 603758"/>
                  <a:gd name="connsiteX105-1471" fmla="*/ 360879 w 505163"/>
                  <a:gd name="connsiteY105-1472" fmla="*/ 34872 h 603758"/>
                  <a:gd name="connsiteX106-1473" fmla="*/ 109748 w 505163"/>
                  <a:gd name="connsiteY106-1474" fmla="*/ 34872 h 603758"/>
                  <a:gd name="connsiteX107-1475" fmla="*/ 117150 w 505163"/>
                  <a:gd name="connsiteY107-1476" fmla="*/ 40610 h 603758"/>
                  <a:gd name="connsiteX108-1477" fmla="*/ 138693 w 505163"/>
                  <a:gd name="connsiteY108-1478" fmla="*/ 77772 h 603758"/>
                  <a:gd name="connsiteX109-1479" fmla="*/ 134200 w 505163"/>
                  <a:gd name="connsiteY109-1480" fmla="*/ 94455 h 603758"/>
                  <a:gd name="connsiteX110-1481" fmla="*/ 127979 w 505163"/>
                  <a:gd name="connsiteY110-1482" fmla="*/ 96181 h 603758"/>
                  <a:gd name="connsiteX111-1483" fmla="*/ 117381 w 505163"/>
                  <a:gd name="connsiteY111-1484" fmla="*/ 89968 h 603758"/>
                  <a:gd name="connsiteX112-1485" fmla="*/ 95953 w 505163"/>
                  <a:gd name="connsiteY112-1486" fmla="*/ 52806 h 603758"/>
                  <a:gd name="connsiteX113-1487" fmla="*/ 100446 w 505163"/>
                  <a:gd name="connsiteY113-1488" fmla="*/ 36123 h 603758"/>
                  <a:gd name="connsiteX114-1489" fmla="*/ 109748 w 505163"/>
                  <a:gd name="connsiteY114-1490" fmla="*/ 34872 h 603758"/>
                  <a:gd name="connsiteX115-1491" fmla="*/ 235264 w 505163"/>
                  <a:gd name="connsiteY115-1492" fmla="*/ 0 h 603758"/>
                  <a:gd name="connsiteX116-1493" fmla="*/ 247600 w 505163"/>
                  <a:gd name="connsiteY116-1494" fmla="*/ 12318 h 603758"/>
                  <a:gd name="connsiteX117-1495" fmla="*/ 247600 w 505163"/>
                  <a:gd name="connsiteY117-1496" fmla="*/ 55258 h 603758"/>
                  <a:gd name="connsiteX118-1497" fmla="*/ 235264 w 505163"/>
                  <a:gd name="connsiteY118-1498" fmla="*/ 67461 h 603758"/>
                  <a:gd name="connsiteX119-1499" fmla="*/ 223043 w 505163"/>
                  <a:gd name="connsiteY119-1500" fmla="*/ 55258 h 603758"/>
                  <a:gd name="connsiteX120-1501" fmla="*/ 223043 w 505163"/>
                  <a:gd name="connsiteY120-1502" fmla="*/ 12318 h 603758"/>
                  <a:gd name="connsiteX121-1503" fmla="*/ 235264 w 505163"/>
                  <a:gd name="connsiteY121-1504" fmla="*/ 0 h 603758"/>
                  <a:gd name="connsiteX0-1505" fmla="*/ 181550 w 505163"/>
                  <a:gd name="connsiteY0-1506" fmla="*/ 572780 h 603758"/>
                  <a:gd name="connsiteX1-1507" fmla="*/ 288951 w 505163"/>
                  <a:gd name="connsiteY1-1508" fmla="*/ 572780 h 603758"/>
                  <a:gd name="connsiteX2-1509" fmla="*/ 273855 w 505163"/>
                  <a:gd name="connsiteY2-1510" fmla="*/ 603758 h 603758"/>
                  <a:gd name="connsiteX3-1511" fmla="*/ 196761 w 505163"/>
                  <a:gd name="connsiteY3-1512" fmla="*/ 603758 h 603758"/>
                  <a:gd name="connsiteX4-1513" fmla="*/ 181550 w 505163"/>
                  <a:gd name="connsiteY4-1514" fmla="*/ 572780 h 603758"/>
                  <a:gd name="connsiteX5-1515" fmla="*/ 139775 w 505163"/>
                  <a:gd name="connsiteY5-1516" fmla="*/ 516962 h 603758"/>
                  <a:gd name="connsiteX6-1517" fmla="*/ 330937 w 505163"/>
                  <a:gd name="connsiteY6-1518" fmla="*/ 516962 h 603758"/>
                  <a:gd name="connsiteX7-1519" fmla="*/ 313883 w 505163"/>
                  <a:gd name="connsiteY7-1520" fmla="*/ 548293 h 603758"/>
                  <a:gd name="connsiteX8-1521" fmla="*/ 156713 w 505163"/>
                  <a:gd name="connsiteY8-1522" fmla="*/ 548293 h 603758"/>
                  <a:gd name="connsiteX9-1523" fmla="*/ 139775 w 505163"/>
                  <a:gd name="connsiteY9-1524" fmla="*/ 516962 h 603758"/>
                  <a:gd name="connsiteX10-1525" fmla="*/ 195381 w 505163"/>
                  <a:gd name="connsiteY10-1526" fmla="*/ 399471 h 603758"/>
                  <a:gd name="connsiteX11-1527" fmla="*/ 275120 w 505163"/>
                  <a:gd name="connsiteY11-1528" fmla="*/ 399471 h 603758"/>
                  <a:gd name="connsiteX12-1529" fmla="*/ 275120 w 505163"/>
                  <a:gd name="connsiteY12-1530" fmla="*/ 480127 h 603758"/>
                  <a:gd name="connsiteX13-1531" fmla="*/ 195381 w 505163"/>
                  <a:gd name="connsiteY13-1532" fmla="*/ 480127 h 603758"/>
                  <a:gd name="connsiteX14-1533" fmla="*/ 195381 w 505163"/>
                  <a:gd name="connsiteY14-1534" fmla="*/ 399471 h 603758"/>
                  <a:gd name="connsiteX15-1535" fmla="*/ 417938 w 505163"/>
                  <a:gd name="connsiteY15-1536" fmla="*/ 364695 h 603758"/>
                  <a:gd name="connsiteX16-1537" fmla="*/ 427245 w 505163"/>
                  <a:gd name="connsiteY16-1538" fmla="*/ 365904 h 603758"/>
                  <a:gd name="connsiteX17-1539" fmla="*/ 464469 w 505163"/>
                  <a:gd name="connsiteY17-1540" fmla="*/ 387430 h 603758"/>
                  <a:gd name="connsiteX18-1541" fmla="*/ 468964 w 505163"/>
                  <a:gd name="connsiteY18-1542" fmla="*/ 404122 h 603758"/>
                  <a:gd name="connsiteX19-1543" fmla="*/ 458361 w 505163"/>
                  <a:gd name="connsiteY19-1544" fmla="*/ 410338 h 603758"/>
                  <a:gd name="connsiteX20-1545" fmla="*/ 452138 w 505163"/>
                  <a:gd name="connsiteY20-1546" fmla="*/ 408612 h 603758"/>
                  <a:gd name="connsiteX21-1547" fmla="*/ 415029 w 505163"/>
                  <a:gd name="connsiteY21-1548" fmla="*/ 387200 h 603758"/>
                  <a:gd name="connsiteX22-1549" fmla="*/ 410534 w 505163"/>
                  <a:gd name="connsiteY22-1550" fmla="*/ 370393 h 603758"/>
                  <a:gd name="connsiteX23-1551" fmla="*/ 417938 w 505163"/>
                  <a:gd name="connsiteY23-1552" fmla="*/ 364695 h 603758"/>
                  <a:gd name="connsiteX24-1553" fmla="*/ 52704 w 505163"/>
                  <a:gd name="connsiteY24-1554" fmla="*/ 364695 h 603758"/>
                  <a:gd name="connsiteX25-1555" fmla="*/ 60108 w 505163"/>
                  <a:gd name="connsiteY25-1556" fmla="*/ 370393 h 603758"/>
                  <a:gd name="connsiteX26-1557" fmla="*/ 18389 w 505163"/>
                  <a:gd name="connsiteY26-1558" fmla="*/ 408612 h 603758"/>
                  <a:gd name="connsiteX27-1559" fmla="*/ 12281 w 505163"/>
                  <a:gd name="connsiteY27-1560" fmla="*/ 410338 h 603758"/>
                  <a:gd name="connsiteX28-1561" fmla="*/ 1678 w 505163"/>
                  <a:gd name="connsiteY28-1562" fmla="*/ 404122 h 603758"/>
                  <a:gd name="connsiteX29-1563" fmla="*/ 43397 w 505163"/>
                  <a:gd name="connsiteY29-1564" fmla="*/ 365904 h 603758"/>
                  <a:gd name="connsiteX30-1565" fmla="*/ 52704 w 505163"/>
                  <a:gd name="connsiteY30-1566" fmla="*/ 364695 h 603758"/>
                  <a:gd name="connsiteX31-1567" fmla="*/ 235263 w 505163"/>
                  <a:gd name="connsiteY31-1568" fmla="*/ 291082 h 603758"/>
                  <a:gd name="connsiteX32-1569" fmla="*/ 256925 w 505163"/>
                  <a:gd name="connsiteY32-1570" fmla="*/ 314906 h 603758"/>
                  <a:gd name="connsiteX33-1571" fmla="*/ 265452 w 505163"/>
                  <a:gd name="connsiteY33-1572" fmla="*/ 318934 h 603758"/>
                  <a:gd name="connsiteX34-1573" fmla="*/ 266028 w 505163"/>
                  <a:gd name="connsiteY34-1574" fmla="*/ 318934 h 603758"/>
                  <a:gd name="connsiteX35-1575" fmla="*/ 274324 w 505163"/>
                  <a:gd name="connsiteY35-1576" fmla="*/ 315712 h 603758"/>
                  <a:gd name="connsiteX36-1577" fmla="*/ 285846 w 505163"/>
                  <a:gd name="connsiteY36-1578" fmla="*/ 305123 h 603758"/>
                  <a:gd name="connsiteX37-1579" fmla="*/ 275937 w 505163"/>
                  <a:gd name="connsiteY37-1580" fmla="*/ 374984 h 603758"/>
                  <a:gd name="connsiteX38-1581" fmla="*/ 194590 w 505163"/>
                  <a:gd name="connsiteY38-1582" fmla="*/ 374984 h 603758"/>
                  <a:gd name="connsiteX39-1583" fmla="*/ 184796 w 505163"/>
                  <a:gd name="connsiteY39-1584" fmla="*/ 305123 h 603758"/>
                  <a:gd name="connsiteX40-1585" fmla="*/ 196318 w 505163"/>
                  <a:gd name="connsiteY40-1586" fmla="*/ 315712 h 603758"/>
                  <a:gd name="connsiteX41-1587" fmla="*/ 205190 w 505163"/>
                  <a:gd name="connsiteY41-1588" fmla="*/ 318934 h 603758"/>
                  <a:gd name="connsiteX42-1589" fmla="*/ 213717 w 505163"/>
                  <a:gd name="connsiteY42-1590" fmla="*/ 314906 h 603758"/>
                  <a:gd name="connsiteX43-1591" fmla="*/ 235263 w 505163"/>
                  <a:gd name="connsiteY43-1592" fmla="*/ 291082 h 603758"/>
                  <a:gd name="connsiteX44-1593" fmla="*/ 449848 w 505163"/>
                  <a:gd name="connsiteY44-1594" fmla="*/ 257141 h 603758"/>
                  <a:gd name="connsiteX45-1595" fmla="*/ 492832 w 505163"/>
                  <a:gd name="connsiteY45-1596" fmla="*/ 257141 h 603758"/>
                  <a:gd name="connsiteX46-1597" fmla="*/ 505163 w 505163"/>
                  <a:gd name="connsiteY46-1598" fmla="*/ 269477 h 603758"/>
                  <a:gd name="connsiteX47-1599" fmla="*/ 492832 w 505163"/>
                  <a:gd name="connsiteY47-1600" fmla="*/ 281698 h 603758"/>
                  <a:gd name="connsiteX48-1601" fmla="*/ 449848 w 505163"/>
                  <a:gd name="connsiteY48-1602" fmla="*/ 281698 h 603758"/>
                  <a:gd name="connsiteX49-1603" fmla="*/ 437632 w 505163"/>
                  <a:gd name="connsiteY49-1604" fmla="*/ 269477 h 603758"/>
                  <a:gd name="connsiteX50-1605" fmla="*/ 449848 w 505163"/>
                  <a:gd name="connsiteY50-1606" fmla="*/ 257141 h 603758"/>
                  <a:gd name="connsiteX51-1607" fmla="*/ 461502 w 505163"/>
                  <a:gd name="connsiteY51-1608" fmla="*/ 129008 h 603758"/>
                  <a:gd name="connsiteX52-1609" fmla="*/ 468964 w 505163"/>
                  <a:gd name="connsiteY52-1610" fmla="*/ 134749 h 603758"/>
                  <a:gd name="connsiteX53-1611" fmla="*/ 464469 w 505163"/>
                  <a:gd name="connsiteY53-1612" fmla="*/ 151441 h 603758"/>
                  <a:gd name="connsiteX54-1613" fmla="*/ 427245 w 505163"/>
                  <a:gd name="connsiteY54-1614" fmla="*/ 172968 h 603758"/>
                  <a:gd name="connsiteX55-1615" fmla="*/ 421137 w 505163"/>
                  <a:gd name="connsiteY55-1616" fmla="*/ 174579 h 603758"/>
                  <a:gd name="connsiteX56-1617" fmla="*/ 410534 w 505163"/>
                  <a:gd name="connsiteY56-1618" fmla="*/ 168478 h 603758"/>
                  <a:gd name="connsiteX57-1619" fmla="*/ 415029 w 505163"/>
                  <a:gd name="connsiteY57-1620" fmla="*/ 151671 h 603758"/>
                  <a:gd name="connsiteX58-1621" fmla="*/ 452138 w 505163"/>
                  <a:gd name="connsiteY58-1622" fmla="*/ 130260 h 603758"/>
                  <a:gd name="connsiteX59-1623" fmla="*/ 461502 w 505163"/>
                  <a:gd name="connsiteY59-1624" fmla="*/ 129008 h 603758"/>
                  <a:gd name="connsiteX60-1625" fmla="*/ 9083 w 505163"/>
                  <a:gd name="connsiteY60-1626" fmla="*/ 129008 h 603758"/>
                  <a:gd name="connsiteX61-1627" fmla="*/ 18389 w 505163"/>
                  <a:gd name="connsiteY61-1628" fmla="*/ 130260 h 603758"/>
                  <a:gd name="connsiteX62-1629" fmla="*/ 55613 w 505163"/>
                  <a:gd name="connsiteY62-1630" fmla="*/ 151671 h 603758"/>
                  <a:gd name="connsiteX63-1631" fmla="*/ 60108 w 505163"/>
                  <a:gd name="connsiteY63-1632" fmla="*/ 168478 h 603758"/>
                  <a:gd name="connsiteX64-1633" fmla="*/ 49505 w 505163"/>
                  <a:gd name="connsiteY64-1634" fmla="*/ 174579 h 603758"/>
                  <a:gd name="connsiteX65-1635" fmla="*/ 43397 w 505163"/>
                  <a:gd name="connsiteY65-1636" fmla="*/ 172968 h 603758"/>
                  <a:gd name="connsiteX66-1637" fmla="*/ 6173 w 505163"/>
                  <a:gd name="connsiteY66-1638" fmla="*/ 151441 h 603758"/>
                  <a:gd name="connsiteX67-1639" fmla="*/ 1678 w 505163"/>
                  <a:gd name="connsiteY67-1640" fmla="*/ 134749 h 603758"/>
                  <a:gd name="connsiteX68-1641" fmla="*/ 9083 w 505163"/>
                  <a:gd name="connsiteY68-1642" fmla="*/ 129008 h 603758"/>
                  <a:gd name="connsiteX69-1643" fmla="*/ 233070 w 505163"/>
                  <a:gd name="connsiteY69-1644" fmla="*/ 115653 h 603758"/>
                  <a:gd name="connsiteX70-1645" fmla="*/ 390494 w 505163"/>
                  <a:gd name="connsiteY70-1646" fmla="*/ 270629 h 603758"/>
                  <a:gd name="connsiteX71-1647" fmla="*/ 375051 w 505163"/>
                  <a:gd name="connsiteY71-1648" fmla="*/ 338165 h 603758"/>
                  <a:gd name="connsiteX72-1649" fmla="*/ 330913 w 505163"/>
                  <a:gd name="connsiteY72-1650" fmla="*/ 488539 h 603758"/>
                  <a:gd name="connsiteX73-1651" fmla="*/ 330913 w 505163"/>
                  <a:gd name="connsiteY73-1652" fmla="*/ 492336 h 603758"/>
                  <a:gd name="connsiteX74-1653" fmla="*/ 299797 w 505163"/>
                  <a:gd name="connsiteY74-1654" fmla="*/ 492336 h 603758"/>
                  <a:gd name="connsiteX75-1655" fmla="*/ 299797 w 505163"/>
                  <a:gd name="connsiteY75-1656" fmla="*/ 387293 h 603758"/>
                  <a:gd name="connsiteX76-1657" fmla="*/ 299681 w 505163"/>
                  <a:gd name="connsiteY76-1658" fmla="*/ 383151 h 603758"/>
                  <a:gd name="connsiteX77-1659" fmla="*/ 315009 w 505163"/>
                  <a:gd name="connsiteY77-1660" fmla="*/ 274541 h 603758"/>
                  <a:gd name="connsiteX78-1661" fmla="*/ 311897 w 505163"/>
                  <a:gd name="connsiteY78-1662" fmla="*/ 264531 h 603758"/>
                  <a:gd name="connsiteX79-1663" fmla="*/ 294495 w 505163"/>
                  <a:gd name="connsiteY79-1664" fmla="*/ 263726 h 603758"/>
                  <a:gd name="connsiteX80-1665" fmla="*/ 266837 w 505163"/>
                  <a:gd name="connsiteY80-1666" fmla="*/ 289268 h 603758"/>
                  <a:gd name="connsiteX81-1667" fmla="*/ 244364 w 505163"/>
                  <a:gd name="connsiteY81-1668" fmla="*/ 264531 h 603758"/>
                  <a:gd name="connsiteX82-1669" fmla="*/ 235260 w 505163"/>
                  <a:gd name="connsiteY82-1670" fmla="*/ 260505 h 603758"/>
                  <a:gd name="connsiteX83-1671" fmla="*/ 226155 w 505163"/>
                  <a:gd name="connsiteY83-1672" fmla="*/ 264531 h 603758"/>
                  <a:gd name="connsiteX84-1673" fmla="*/ 203798 w 505163"/>
                  <a:gd name="connsiteY84-1674" fmla="*/ 289268 h 603758"/>
                  <a:gd name="connsiteX85-1675" fmla="*/ 176139 w 505163"/>
                  <a:gd name="connsiteY85-1676" fmla="*/ 263841 h 603758"/>
                  <a:gd name="connsiteX86-1677" fmla="*/ 165998 w 505163"/>
                  <a:gd name="connsiteY86-1678" fmla="*/ 260620 h 603758"/>
                  <a:gd name="connsiteX87-1679" fmla="*/ 155511 w 505163"/>
                  <a:gd name="connsiteY87-1680" fmla="*/ 274541 h 603758"/>
                  <a:gd name="connsiteX88-1681" fmla="*/ 170953 w 505163"/>
                  <a:gd name="connsiteY88-1682" fmla="*/ 383151 h 603758"/>
                  <a:gd name="connsiteX89-1683" fmla="*/ 170838 w 505163"/>
                  <a:gd name="connsiteY89-1684" fmla="*/ 387293 h 603758"/>
                  <a:gd name="connsiteX90-1685" fmla="*/ 170838 w 505163"/>
                  <a:gd name="connsiteY90-1686" fmla="*/ 492336 h 603758"/>
                  <a:gd name="connsiteX91-1687" fmla="*/ 139722 w 505163"/>
                  <a:gd name="connsiteY91-1688" fmla="*/ 492336 h 603758"/>
                  <a:gd name="connsiteX92-1689" fmla="*/ 139722 w 505163"/>
                  <a:gd name="connsiteY92-1690" fmla="*/ 489230 h 603758"/>
                  <a:gd name="connsiteX93-1691" fmla="*/ 96736 w 505163"/>
                  <a:gd name="connsiteY93-1692" fmla="*/ 340466 h 603758"/>
                  <a:gd name="connsiteX94-1693" fmla="*/ 80141 w 505163"/>
                  <a:gd name="connsiteY94-1694" fmla="*/ 271089 h 603758"/>
                  <a:gd name="connsiteX95-1695" fmla="*/ 233070 w 505163"/>
                  <a:gd name="connsiteY95-1696" fmla="*/ 115653 h 603758"/>
                  <a:gd name="connsiteX96-1697" fmla="*/ 360879 w 505163"/>
                  <a:gd name="connsiteY96-1698" fmla="*/ 34872 h 603758"/>
                  <a:gd name="connsiteX97-1699" fmla="*/ 370196 w 505163"/>
                  <a:gd name="connsiteY97-1700" fmla="*/ 36123 h 603758"/>
                  <a:gd name="connsiteX98-1701" fmla="*/ 374689 w 505163"/>
                  <a:gd name="connsiteY98-1702" fmla="*/ 52806 h 603758"/>
                  <a:gd name="connsiteX99-1703" fmla="*/ 353261 w 505163"/>
                  <a:gd name="connsiteY99-1704" fmla="*/ 89968 h 603758"/>
                  <a:gd name="connsiteX100-1705" fmla="*/ 342547 w 505163"/>
                  <a:gd name="connsiteY100-1706" fmla="*/ 96181 h 603758"/>
                  <a:gd name="connsiteX101-1707" fmla="*/ 336442 w 505163"/>
                  <a:gd name="connsiteY101-1708" fmla="*/ 94455 h 603758"/>
                  <a:gd name="connsiteX102-1709" fmla="*/ 331949 w 505163"/>
                  <a:gd name="connsiteY102-1710" fmla="*/ 77772 h 603758"/>
                  <a:gd name="connsiteX103-1711" fmla="*/ 353377 w 505163"/>
                  <a:gd name="connsiteY103-1712" fmla="*/ 40610 h 603758"/>
                  <a:gd name="connsiteX104-1713" fmla="*/ 360879 w 505163"/>
                  <a:gd name="connsiteY104-1714" fmla="*/ 34872 h 603758"/>
                  <a:gd name="connsiteX105-1715" fmla="*/ 109748 w 505163"/>
                  <a:gd name="connsiteY105-1716" fmla="*/ 34872 h 603758"/>
                  <a:gd name="connsiteX106-1717" fmla="*/ 117150 w 505163"/>
                  <a:gd name="connsiteY106-1718" fmla="*/ 40610 h 603758"/>
                  <a:gd name="connsiteX107-1719" fmla="*/ 138693 w 505163"/>
                  <a:gd name="connsiteY107-1720" fmla="*/ 77772 h 603758"/>
                  <a:gd name="connsiteX108-1721" fmla="*/ 134200 w 505163"/>
                  <a:gd name="connsiteY108-1722" fmla="*/ 94455 h 603758"/>
                  <a:gd name="connsiteX109-1723" fmla="*/ 127979 w 505163"/>
                  <a:gd name="connsiteY109-1724" fmla="*/ 96181 h 603758"/>
                  <a:gd name="connsiteX110-1725" fmla="*/ 117381 w 505163"/>
                  <a:gd name="connsiteY110-1726" fmla="*/ 89968 h 603758"/>
                  <a:gd name="connsiteX111-1727" fmla="*/ 95953 w 505163"/>
                  <a:gd name="connsiteY111-1728" fmla="*/ 52806 h 603758"/>
                  <a:gd name="connsiteX112-1729" fmla="*/ 100446 w 505163"/>
                  <a:gd name="connsiteY112-1730" fmla="*/ 36123 h 603758"/>
                  <a:gd name="connsiteX113-1731" fmla="*/ 109748 w 505163"/>
                  <a:gd name="connsiteY113-1732" fmla="*/ 34872 h 603758"/>
                  <a:gd name="connsiteX114-1733" fmla="*/ 235264 w 505163"/>
                  <a:gd name="connsiteY114-1734" fmla="*/ 0 h 603758"/>
                  <a:gd name="connsiteX115-1735" fmla="*/ 247600 w 505163"/>
                  <a:gd name="connsiteY115-1736" fmla="*/ 12318 h 603758"/>
                  <a:gd name="connsiteX116-1737" fmla="*/ 247600 w 505163"/>
                  <a:gd name="connsiteY116-1738" fmla="*/ 55258 h 603758"/>
                  <a:gd name="connsiteX117-1739" fmla="*/ 235264 w 505163"/>
                  <a:gd name="connsiteY117-1740" fmla="*/ 67461 h 603758"/>
                  <a:gd name="connsiteX118-1741" fmla="*/ 223043 w 505163"/>
                  <a:gd name="connsiteY118-1742" fmla="*/ 55258 h 603758"/>
                  <a:gd name="connsiteX119-1743" fmla="*/ 223043 w 505163"/>
                  <a:gd name="connsiteY119-1744" fmla="*/ 12318 h 603758"/>
                  <a:gd name="connsiteX120-1745" fmla="*/ 235264 w 505163"/>
                  <a:gd name="connsiteY120-1746" fmla="*/ 0 h 603758"/>
                  <a:gd name="connsiteX0-1747" fmla="*/ 181550 w 505163"/>
                  <a:gd name="connsiteY0-1748" fmla="*/ 572780 h 603758"/>
                  <a:gd name="connsiteX1-1749" fmla="*/ 288951 w 505163"/>
                  <a:gd name="connsiteY1-1750" fmla="*/ 572780 h 603758"/>
                  <a:gd name="connsiteX2-1751" fmla="*/ 273855 w 505163"/>
                  <a:gd name="connsiteY2-1752" fmla="*/ 603758 h 603758"/>
                  <a:gd name="connsiteX3-1753" fmla="*/ 196761 w 505163"/>
                  <a:gd name="connsiteY3-1754" fmla="*/ 603758 h 603758"/>
                  <a:gd name="connsiteX4-1755" fmla="*/ 181550 w 505163"/>
                  <a:gd name="connsiteY4-1756" fmla="*/ 572780 h 603758"/>
                  <a:gd name="connsiteX5-1757" fmla="*/ 139775 w 505163"/>
                  <a:gd name="connsiteY5-1758" fmla="*/ 516962 h 603758"/>
                  <a:gd name="connsiteX6-1759" fmla="*/ 330937 w 505163"/>
                  <a:gd name="connsiteY6-1760" fmla="*/ 516962 h 603758"/>
                  <a:gd name="connsiteX7-1761" fmla="*/ 313883 w 505163"/>
                  <a:gd name="connsiteY7-1762" fmla="*/ 548293 h 603758"/>
                  <a:gd name="connsiteX8-1763" fmla="*/ 156713 w 505163"/>
                  <a:gd name="connsiteY8-1764" fmla="*/ 548293 h 603758"/>
                  <a:gd name="connsiteX9-1765" fmla="*/ 139775 w 505163"/>
                  <a:gd name="connsiteY9-1766" fmla="*/ 516962 h 603758"/>
                  <a:gd name="connsiteX10-1767" fmla="*/ 195381 w 505163"/>
                  <a:gd name="connsiteY10-1768" fmla="*/ 399471 h 603758"/>
                  <a:gd name="connsiteX11-1769" fmla="*/ 275120 w 505163"/>
                  <a:gd name="connsiteY11-1770" fmla="*/ 399471 h 603758"/>
                  <a:gd name="connsiteX12-1771" fmla="*/ 275120 w 505163"/>
                  <a:gd name="connsiteY12-1772" fmla="*/ 480127 h 603758"/>
                  <a:gd name="connsiteX13-1773" fmla="*/ 195381 w 505163"/>
                  <a:gd name="connsiteY13-1774" fmla="*/ 480127 h 603758"/>
                  <a:gd name="connsiteX14-1775" fmla="*/ 195381 w 505163"/>
                  <a:gd name="connsiteY14-1776" fmla="*/ 399471 h 603758"/>
                  <a:gd name="connsiteX15-1777" fmla="*/ 417938 w 505163"/>
                  <a:gd name="connsiteY15-1778" fmla="*/ 364695 h 603758"/>
                  <a:gd name="connsiteX16-1779" fmla="*/ 427245 w 505163"/>
                  <a:gd name="connsiteY16-1780" fmla="*/ 365904 h 603758"/>
                  <a:gd name="connsiteX17-1781" fmla="*/ 464469 w 505163"/>
                  <a:gd name="connsiteY17-1782" fmla="*/ 387430 h 603758"/>
                  <a:gd name="connsiteX18-1783" fmla="*/ 468964 w 505163"/>
                  <a:gd name="connsiteY18-1784" fmla="*/ 404122 h 603758"/>
                  <a:gd name="connsiteX19-1785" fmla="*/ 458361 w 505163"/>
                  <a:gd name="connsiteY19-1786" fmla="*/ 410338 h 603758"/>
                  <a:gd name="connsiteX20-1787" fmla="*/ 452138 w 505163"/>
                  <a:gd name="connsiteY20-1788" fmla="*/ 408612 h 603758"/>
                  <a:gd name="connsiteX21-1789" fmla="*/ 415029 w 505163"/>
                  <a:gd name="connsiteY21-1790" fmla="*/ 387200 h 603758"/>
                  <a:gd name="connsiteX22-1791" fmla="*/ 410534 w 505163"/>
                  <a:gd name="connsiteY22-1792" fmla="*/ 370393 h 603758"/>
                  <a:gd name="connsiteX23-1793" fmla="*/ 417938 w 505163"/>
                  <a:gd name="connsiteY23-1794" fmla="*/ 364695 h 603758"/>
                  <a:gd name="connsiteX24-1795" fmla="*/ 52704 w 505163"/>
                  <a:gd name="connsiteY24-1796" fmla="*/ 364695 h 603758"/>
                  <a:gd name="connsiteX25-1797" fmla="*/ 60108 w 505163"/>
                  <a:gd name="connsiteY25-1798" fmla="*/ 370393 h 603758"/>
                  <a:gd name="connsiteX26-1799" fmla="*/ 18389 w 505163"/>
                  <a:gd name="connsiteY26-1800" fmla="*/ 408612 h 603758"/>
                  <a:gd name="connsiteX27-1801" fmla="*/ 12281 w 505163"/>
                  <a:gd name="connsiteY27-1802" fmla="*/ 410338 h 603758"/>
                  <a:gd name="connsiteX28-1803" fmla="*/ 43397 w 505163"/>
                  <a:gd name="connsiteY28-1804" fmla="*/ 365904 h 603758"/>
                  <a:gd name="connsiteX29-1805" fmla="*/ 52704 w 505163"/>
                  <a:gd name="connsiteY29-1806" fmla="*/ 364695 h 603758"/>
                  <a:gd name="connsiteX30-1807" fmla="*/ 235263 w 505163"/>
                  <a:gd name="connsiteY30-1808" fmla="*/ 291082 h 603758"/>
                  <a:gd name="connsiteX31-1809" fmla="*/ 256925 w 505163"/>
                  <a:gd name="connsiteY31-1810" fmla="*/ 314906 h 603758"/>
                  <a:gd name="connsiteX32-1811" fmla="*/ 265452 w 505163"/>
                  <a:gd name="connsiteY32-1812" fmla="*/ 318934 h 603758"/>
                  <a:gd name="connsiteX33-1813" fmla="*/ 266028 w 505163"/>
                  <a:gd name="connsiteY33-1814" fmla="*/ 318934 h 603758"/>
                  <a:gd name="connsiteX34-1815" fmla="*/ 274324 w 505163"/>
                  <a:gd name="connsiteY34-1816" fmla="*/ 315712 h 603758"/>
                  <a:gd name="connsiteX35-1817" fmla="*/ 285846 w 505163"/>
                  <a:gd name="connsiteY35-1818" fmla="*/ 305123 h 603758"/>
                  <a:gd name="connsiteX36-1819" fmla="*/ 275937 w 505163"/>
                  <a:gd name="connsiteY36-1820" fmla="*/ 374984 h 603758"/>
                  <a:gd name="connsiteX37-1821" fmla="*/ 194590 w 505163"/>
                  <a:gd name="connsiteY37-1822" fmla="*/ 374984 h 603758"/>
                  <a:gd name="connsiteX38-1823" fmla="*/ 184796 w 505163"/>
                  <a:gd name="connsiteY38-1824" fmla="*/ 305123 h 603758"/>
                  <a:gd name="connsiteX39-1825" fmla="*/ 196318 w 505163"/>
                  <a:gd name="connsiteY39-1826" fmla="*/ 315712 h 603758"/>
                  <a:gd name="connsiteX40-1827" fmla="*/ 205190 w 505163"/>
                  <a:gd name="connsiteY40-1828" fmla="*/ 318934 h 603758"/>
                  <a:gd name="connsiteX41-1829" fmla="*/ 213717 w 505163"/>
                  <a:gd name="connsiteY41-1830" fmla="*/ 314906 h 603758"/>
                  <a:gd name="connsiteX42-1831" fmla="*/ 235263 w 505163"/>
                  <a:gd name="connsiteY42-1832" fmla="*/ 291082 h 603758"/>
                  <a:gd name="connsiteX43-1833" fmla="*/ 449848 w 505163"/>
                  <a:gd name="connsiteY43-1834" fmla="*/ 257141 h 603758"/>
                  <a:gd name="connsiteX44-1835" fmla="*/ 492832 w 505163"/>
                  <a:gd name="connsiteY44-1836" fmla="*/ 257141 h 603758"/>
                  <a:gd name="connsiteX45-1837" fmla="*/ 505163 w 505163"/>
                  <a:gd name="connsiteY45-1838" fmla="*/ 269477 h 603758"/>
                  <a:gd name="connsiteX46-1839" fmla="*/ 492832 w 505163"/>
                  <a:gd name="connsiteY46-1840" fmla="*/ 281698 h 603758"/>
                  <a:gd name="connsiteX47-1841" fmla="*/ 449848 w 505163"/>
                  <a:gd name="connsiteY47-1842" fmla="*/ 281698 h 603758"/>
                  <a:gd name="connsiteX48-1843" fmla="*/ 437632 w 505163"/>
                  <a:gd name="connsiteY48-1844" fmla="*/ 269477 h 603758"/>
                  <a:gd name="connsiteX49-1845" fmla="*/ 449848 w 505163"/>
                  <a:gd name="connsiteY49-1846" fmla="*/ 257141 h 603758"/>
                  <a:gd name="connsiteX50-1847" fmla="*/ 461502 w 505163"/>
                  <a:gd name="connsiteY50-1848" fmla="*/ 129008 h 603758"/>
                  <a:gd name="connsiteX51-1849" fmla="*/ 468964 w 505163"/>
                  <a:gd name="connsiteY51-1850" fmla="*/ 134749 h 603758"/>
                  <a:gd name="connsiteX52-1851" fmla="*/ 464469 w 505163"/>
                  <a:gd name="connsiteY52-1852" fmla="*/ 151441 h 603758"/>
                  <a:gd name="connsiteX53-1853" fmla="*/ 427245 w 505163"/>
                  <a:gd name="connsiteY53-1854" fmla="*/ 172968 h 603758"/>
                  <a:gd name="connsiteX54-1855" fmla="*/ 421137 w 505163"/>
                  <a:gd name="connsiteY54-1856" fmla="*/ 174579 h 603758"/>
                  <a:gd name="connsiteX55-1857" fmla="*/ 410534 w 505163"/>
                  <a:gd name="connsiteY55-1858" fmla="*/ 168478 h 603758"/>
                  <a:gd name="connsiteX56-1859" fmla="*/ 415029 w 505163"/>
                  <a:gd name="connsiteY56-1860" fmla="*/ 151671 h 603758"/>
                  <a:gd name="connsiteX57-1861" fmla="*/ 452138 w 505163"/>
                  <a:gd name="connsiteY57-1862" fmla="*/ 130260 h 603758"/>
                  <a:gd name="connsiteX58-1863" fmla="*/ 461502 w 505163"/>
                  <a:gd name="connsiteY58-1864" fmla="*/ 129008 h 603758"/>
                  <a:gd name="connsiteX59-1865" fmla="*/ 9083 w 505163"/>
                  <a:gd name="connsiteY59-1866" fmla="*/ 129008 h 603758"/>
                  <a:gd name="connsiteX60-1867" fmla="*/ 18389 w 505163"/>
                  <a:gd name="connsiteY60-1868" fmla="*/ 130260 h 603758"/>
                  <a:gd name="connsiteX61-1869" fmla="*/ 55613 w 505163"/>
                  <a:gd name="connsiteY61-1870" fmla="*/ 151671 h 603758"/>
                  <a:gd name="connsiteX62-1871" fmla="*/ 60108 w 505163"/>
                  <a:gd name="connsiteY62-1872" fmla="*/ 168478 h 603758"/>
                  <a:gd name="connsiteX63-1873" fmla="*/ 49505 w 505163"/>
                  <a:gd name="connsiteY63-1874" fmla="*/ 174579 h 603758"/>
                  <a:gd name="connsiteX64-1875" fmla="*/ 43397 w 505163"/>
                  <a:gd name="connsiteY64-1876" fmla="*/ 172968 h 603758"/>
                  <a:gd name="connsiteX65-1877" fmla="*/ 6173 w 505163"/>
                  <a:gd name="connsiteY65-1878" fmla="*/ 151441 h 603758"/>
                  <a:gd name="connsiteX66-1879" fmla="*/ 1678 w 505163"/>
                  <a:gd name="connsiteY66-1880" fmla="*/ 134749 h 603758"/>
                  <a:gd name="connsiteX67-1881" fmla="*/ 9083 w 505163"/>
                  <a:gd name="connsiteY67-1882" fmla="*/ 129008 h 603758"/>
                  <a:gd name="connsiteX68-1883" fmla="*/ 233070 w 505163"/>
                  <a:gd name="connsiteY68-1884" fmla="*/ 115653 h 603758"/>
                  <a:gd name="connsiteX69-1885" fmla="*/ 390494 w 505163"/>
                  <a:gd name="connsiteY69-1886" fmla="*/ 270629 h 603758"/>
                  <a:gd name="connsiteX70-1887" fmla="*/ 375051 w 505163"/>
                  <a:gd name="connsiteY70-1888" fmla="*/ 338165 h 603758"/>
                  <a:gd name="connsiteX71-1889" fmla="*/ 330913 w 505163"/>
                  <a:gd name="connsiteY71-1890" fmla="*/ 488539 h 603758"/>
                  <a:gd name="connsiteX72-1891" fmla="*/ 330913 w 505163"/>
                  <a:gd name="connsiteY72-1892" fmla="*/ 492336 h 603758"/>
                  <a:gd name="connsiteX73-1893" fmla="*/ 299797 w 505163"/>
                  <a:gd name="connsiteY73-1894" fmla="*/ 492336 h 603758"/>
                  <a:gd name="connsiteX74-1895" fmla="*/ 299797 w 505163"/>
                  <a:gd name="connsiteY74-1896" fmla="*/ 387293 h 603758"/>
                  <a:gd name="connsiteX75-1897" fmla="*/ 299681 w 505163"/>
                  <a:gd name="connsiteY75-1898" fmla="*/ 383151 h 603758"/>
                  <a:gd name="connsiteX76-1899" fmla="*/ 315009 w 505163"/>
                  <a:gd name="connsiteY76-1900" fmla="*/ 274541 h 603758"/>
                  <a:gd name="connsiteX77-1901" fmla="*/ 311897 w 505163"/>
                  <a:gd name="connsiteY77-1902" fmla="*/ 264531 h 603758"/>
                  <a:gd name="connsiteX78-1903" fmla="*/ 294495 w 505163"/>
                  <a:gd name="connsiteY78-1904" fmla="*/ 263726 h 603758"/>
                  <a:gd name="connsiteX79-1905" fmla="*/ 266837 w 505163"/>
                  <a:gd name="connsiteY79-1906" fmla="*/ 289268 h 603758"/>
                  <a:gd name="connsiteX80-1907" fmla="*/ 244364 w 505163"/>
                  <a:gd name="connsiteY80-1908" fmla="*/ 264531 h 603758"/>
                  <a:gd name="connsiteX81-1909" fmla="*/ 235260 w 505163"/>
                  <a:gd name="connsiteY81-1910" fmla="*/ 260505 h 603758"/>
                  <a:gd name="connsiteX82-1911" fmla="*/ 226155 w 505163"/>
                  <a:gd name="connsiteY82-1912" fmla="*/ 264531 h 603758"/>
                  <a:gd name="connsiteX83-1913" fmla="*/ 203798 w 505163"/>
                  <a:gd name="connsiteY83-1914" fmla="*/ 289268 h 603758"/>
                  <a:gd name="connsiteX84-1915" fmla="*/ 176139 w 505163"/>
                  <a:gd name="connsiteY84-1916" fmla="*/ 263841 h 603758"/>
                  <a:gd name="connsiteX85-1917" fmla="*/ 165998 w 505163"/>
                  <a:gd name="connsiteY85-1918" fmla="*/ 260620 h 603758"/>
                  <a:gd name="connsiteX86-1919" fmla="*/ 155511 w 505163"/>
                  <a:gd name="connsiteY86-1920" fmla="*/ 274541 h 603758"/>
                  <a:gd name="connsiteX87-1921" fmla="*/ 170953 w 505163"/>
                  <a:gd name="connsiteY87-1922" fmla="*/ 383151 h 603758"/>
                  <a:gd name="connsiteX88-1923" fmla="*/ 170838 w 505163"/>
                  <a:gd name="connsiteY88-1924" fmla="*/ 387293 h 603758"/>
                  <a:gd name="connsiteX89-1925" fmla="*/ 170838 w 505163"/>
                  <a:gd name="connsiteY89-1926" fmla="*/ 492336 h 603758"/>
                  <a:gd name="connsiteX90-1927" fmla="*/ 139722 w 505163"/>
                  <a:gd name="connsiteY90-1928" fmla="*/ 492336 h 603758"/>
                  <a:gd name="connsiteX91-1929" fmla="*/ 139722 w 505163"/>
                  <a:gd name="connsiteY91-1930" fmla="*/ 489230 h 603758"/>
                  <a:gd name="connsiteX92-1931" fmla="*/ 96736 w 505163"/>
                  <a:gd name="connsiteY92-1932" fmla="*/ 340466 h 603758"/>
                  <a:gd name="connsiteX93-1933" fmla="*/ 80141 w 505163"/>
                  <a:gd name="connsiteY93-1934" fmla="*/ 271089 h 603758"/>
                  <a:gd name="connsiteX94-1935" fmla="*/ 233070 w 505163"/>
                  <a:gd name="connsiteY94-1936" fmla="*/ 115653 h 603758"/>
                  <a:gd name="connsiteX95-1937" fmla="*/ 360879 w 505163"/>
                  <a:gd name="connsiteY95-1938" fmla="*/ 34872 h 603758"/>
                  <a:gd name="connsiteX96-1939" fmla="*/ 370196 w 505163"/>
                  <a:gd name="connsiteY96-1940" fmla="*/ 36123 h 603758"/>
                  <a:gd name="connsiteX97-1941" fmla="*/ 374689 w 505163"/>
                  <a:gd name="connsiteY97-1942" fmla="*/ 52806 h 603758"/>
                  <a:gd name="connsiteX98-1943" fmla="*/ 353261 w 505163"/>
                  <a:gd name="connsiteY98-1944" fmla="*/ 89968 h 603758"/>
                  <a:gd name="connsiteX99-1945" fmla="*/ 342547 w 505163"/>
                  <a:gd name="connsiteY99-1946" fmla="*/ 96181 h 603758"/>
                  <a:gd name="connsiteX100-1947" fmla="*/ 336442 w 505163"/>
                  <a:gd name="connsiteY100-1948" fmla="*/ 94455 h 603758"/>
                  <a:gd name="connsiteX101-1949" fmla="*/ 331949 w 505163"/>
                  <a:gd name="connsiteY101-1950" fmla="*/ 77772 h 603758"/>
                  <a:gd name="connsiteX102-1951" fmla="*/ 353377 w 505163"/>
                  <a:gd name="connsiteY102-1952" fmla="*/ 40610 h 603758"/>
                  <a:gd name="connsiteX103-1953" fmla="*/ 360879 w 505163"/>
                  <a:gd name="connsiteY103-1954" fmla="*/ 34872 h 603758"/>
                  <a:gd name="connsiteX104-1955" fmla="*/ 109748 w 505163"/>
                  <a:gd name="connsiteY104-1956" fmla="*/ 34872 h 603758"/>
                  <a:gd name="connsiteX105-1957" fmla="*/ 117150 w 505163"/>
                  <a:gd name="connsiteY105-1958" fmla="*/ 40610 h 603758"/>
                  <a:gd name="connsiteX106-1959" fmla="*/ 138693 w 505163"/>
                  <a:gd name="connsiteY106-1960" fmla="*/ 77772 h 603758"/>
                  <a:gd name="connsiteX107-1961" fmla="*/ 134200 w 505163"/>
                  <a:gd name="connsiteY107-1962" fmla="*/ 94455 h 603758"/>
                  <a:gd name="connsiteX108-1963" fmla="*/ 127979 w 505163"/>
                  <a:gd name="connsiteY108-1964" fmla="*/ 96181 h 603758"/>
                  <a:gd name="connsiteX109-1965" fmla="*/ 117381 w 505163"/>
                  <a:gd name="connsiteY109-1966" fmla="*/ 89968 h 603758"/>
                  <a:gd name="connsiteX110-1967" fmla="*/ 95953 w 505163"/>
                  <a:gd name="connsiteY110-1968" fmla="*/ 52806 h 603758"/>
                  <a:gd name="connsiteX111-1969" fmla="*/ 100446 w 505163"/>
                  <a:gd name="connsiteY111-1970" fmla="*/ 36123 h 603758"/>
                  <a:gd name="connsiteX112-1971" fmla="*/ 109748 w 505163"/>
                  <a:gd name="connsiteY112-1972" fmla="*/ 34872 h 603758"/>
                  <a:gd name="connsiteX113-1973" fmla="*/ 235264 w 505163"/>
                  <a:gd name="connsiteY113-1974" fmla="*/ 0 h 603758"/>
                  <a:gd name="connsiteX114-1975" fmla="*/ 247600 w 505163"/>
                  <a:gd name="connsiteY114-1976" fmla="*/ 12318 h 603758"/>
                  <a:gd name="connsiteX115-1977" fmla="*/ 247600 w 505163"/>
                  <a:gd name="connsiteY115-1978" fmla="*/ 55258 h 603758"/>
                  <a:gd name="connsiteX116-1979" fmla="*/ 235264 w 505163"/>
                  <a:gd name="connsiteY116-1980" fmla="*/ 67461 h 603758"/>
                  <a:gd name="connsiteX117-1981" fmla="*/ 223043 w 505163"/>
                  <a:gd name="connsiteY117-1982" fmla="*/ 55258 h 603758"/>
                  <a:gd name="connsiteX118-1983" fmla="*/ 223043 w 505163"/>
                  <a:gd name="connsiteY118-1984" fmla="*/ 12318 h 603758"/>
                  <a:gd name="connsiteX119-1985" fmla="*/ 235264 w 505163"/>
                  <a:gd name="connsiteY119-1986" fmla="*/ 0 h 603758"/>
                  <a:gd name="connsiteX0-1987" fmla="*/ 181550 w 505163"/>
                  <a:gd name="connsiteY0-1988" fmla="*/ 572780 h 603758"/>
                  <a:gd name="connsiteX1-1989" fmla="*/ 288951 w 505163"/>
                  <a:gd name="connsiteY1-1990" fmla="*/ 572780 h 603758"/>
                  <a:gd name="connsiteX2-1991" fmla="*/ 273855 w 505163"/>
                  <a:gd name="connsiteY2-1992" fmla="*/ 603758 h 603758"/>
                  <a:gd name="connsiteX3-1993" fmla="*/ 196761 w 505163"/>
                  <a:gd name="connsiteY3-1994" fmla="*/ 603758 h 603758"/>
                  <a:gd name="connsiteX4-1995" fmla="*/ 181550 w 505163"/>
                  <a:gd name="connsiteY4-1996" fmla="*/ 572780 h 603758"/>
                  <a:gd name="connsiteX5-1997" fmla="*/ 139775 w 505163"/>
                  <a:gd name="connsiteY5-1998" fmla="*/ 516962 h 603758"/>
                  <a:gd name="connsiteX6-1999" fmla="*/ 330937 w 505163"/>
                  <a:gd name="connsiteY6-2000" fmla="*/ 516962 h 603758"/>
                  <a:gd name="connsiteX7-2001" fmla="*/ 313883 w 505163"/>
                  <a:gd name="connsiteY7-2002" fmla="*/ 548293 h 603758"/>
                  <a:gd name="connsiteX8-2003" fmla="*/ 156713 w 505163"/>
                  <a:gd name="connsiteY8-2004" fmla="*/ 548293 h 603758"/>
                  <a:gd name="connsiteX9-2005" fmla="*/ 139775 w 505163"/>
                  <a:gd name="connsiteY9-2006" fmla="*/ 516962 h 603758"/>
                  <a:gd name="connsiteX10-2007" fmla="*/ 195381 w 505163"/>
                  <a:gd name="connsiteY10-2008" fmla="*/ 399471 h 603758"/>
                  <a:gd name="connsiteX11-2009" fmla="*/ 275120 w 505163"/>
                  <a:gd name="connsiteY11-2010" fmla="*/ 399471 h 603758"/>
                  <a:gd name="connsiteX12-2011" fmla="*/ 275120 w 505163"/>
                  <a:gd name="connsiteY12-2012" fmla="*/ 480127 h 603758"/>
                  <a:gd name="connsiteX13-2013" fmla="*/ 195381 w 505163"/>
                  <a:gd name="connsiteY13-2014" fmla="*/ 480127 h 603758"/>
                  <a:gd name="connsiteX14-2015" fmla="*/ 195381 w 505163"/>
                  <a:gd name="connsiteY14-2016" fmla="*/ 399471 h 603758"/>
                  <a:gd name="connsiteX15-2017" fmla="*/ 417938 w 505163"/>
                  <a:gd name="connsiteY15-2018" fmla="*/ 364695 h 603758"/>
                  <a:gd name="connsiteX16-2019" fmla="*/ 427245 w 505163"/>
                  <a:gd name="connsiteY16-2020" fmla="*/ 365904 h 603758"/>
                  <a:gd name="connsiteX17-2021" fmla="*/ 464469 w 505163"/>
                  <a:gd name="connsiteY17-2022" fmla="*/ 387430 h 603758"/>
                  <a:gd name="connsiteX18-2023" fmla="*/ 468964 w 505163"/>
                  <a:gd name="connsiteY18-2024" fmla="*/ 404122 h 603758"/>
                  <a:gd name="connsiteX19-2025" fmla="*/ 458361 w 505163"/>
                  <a:gd name="connsiteY19-2026" fmla="*/ 410338 h 603758"/>
                  <a:gd name="connsiteX20-2027" fmla="*/ 452138 w 505163"/>
                  <a:gd name="connsiteY20-2028" fmla="*/ 408612 h 603758"/>
                  <a:gd name="connsiteX21-2029" fmla="*/ 415029 w 505163"/>
                  <a:gd name="connsiteY21-2030" fmla="*/ 387200 h 603758"/>
                  <a:gd name="connsiteX22-2031" fmla="*/ 410534 w 505163"/>
                  <a:gd name="connsiteY22-2032" fmla="*/ 370393 h 603758"/>
                  <a:gd name="connsiteX23-2033" fmla="*/ 417938 w 505163"/>
                  <a:gd name="connsiteY23-2034" fmla="*/ 364695 h 603758"/>
                  <a:gd name="connsiteX24-2035" fmla="*/ 52704 w 505163"/>
                  <a:gd name="connsiteY24-2036" fmla="*/ 364695 h 603758"/>
                  <a:gd name="connsiteX25-2037" fmla="*/ 60108 w 505163"/>
                  <a:gd name="connsiteY25-2038" fmla="*/ 370393 h 603758"/>
                  <a:gd name="connsiteX26-2039" fmla="*/ 18389 w 505163"/>
                  <a:gd name="connsiteY26-2040" fmla="*/ 408612 h 603758"/>
                  <a:gd name="connsiteX27-2041" fmla="*/ 43397 w 505163"/>
                  <a:gd name="connsiteY27-2042" fmla="*/ 365904 h 603758"/>
                  <a:gd name="connsiteX28-2043" fmla="*/ 52704 w 505163"/>
                  <a:gd name="connsiteY28-2044" fmla="*/ 364695 h 603758"/>
                  <a:gd name="connsiteX29-2045" fmla="*/ 235263 w 505163"/>
                  <a:gd name="connsiteY29-2046" fmla="*/ 291082 h 603758"/>
                  <a:gd name="connsiteX30-2047" fmla="*/ 256925 w 505163"/>
                  <a:gd name="connsiteY30-2048" fmla="*/ 314906 h 603758"/>
                  <a:gd name="connsiteX31-2049" fmla="*/ 265452 w 505163"/>
                  <a:gd name="connsiteY31-2050" fmla="*/ 318934 h 603758"/>
                  <a:gd name="connsiteX32-2051" fmla="*/ 266028 w 505163"/>
                  <a:gd name="connsiteY32-2052" fmla="*/ 318934 h 603758"/>
                  <a:gd name="connsiteX33-2053" fmla="*/ 274324 w 505163"/>
                  <a:gd name="connsiteY33-2054" fmla="*/ 315712 h 603758"/>
                  <a:gd name="connsiteX34-2055" fmla="*/ 285846 w 505163"/>
                  <a:gd name="connsiteY34-2056" fmla="*/ 305123 h 603758"/>
                  <a:gd name="connsiteX35-2057" fmla="*/ 275937 w 505163"/>
                  <a:gd name="connsiteY35-2058" fmla="*/ 374984 h 603758"/>
                  <a:gd name="connsiteX36-2059" fmla="*/ 194590 w 505163"/>
                  <a:gd name="connsiteY36-2060" fmla="*/ 374984 h 603758"/>
                  <a:gd name="connsiteX37-2061" fmla="*/ 184796 w 505163"/>
                  <a:gd name="connsiteY37-2062" fmla="*/ 305123 h 603758"/>
                  <a:gd name="connsiteX38-2063" fmla="*/ 196318 w 505163"/>
                  <a:gd name="connsiteY38-2064" fmla="*/ 315712 h 603758"/>
                  <a:gd name="connsiteX39-2065" fmla="*/ 205190 w 505163"/>
                  <a:gd name="connsiteY39-2066" fmla="*/ 318934 h 603758"/>
                  <a:gd name="connsiteX40-2067" fmla="*/ 213717 w 505163"/>
                  <a:gd name="connsiteY40-2068" fmla="*/ 314906 h 603758"/>
                  <a:gd name="connsiteX41-2069" fmla="*/ 235263 w 505163"/>
                  <a:gd name="connsiteY41-2070" fmla="*/ 291082 h 603758"/>
                  <a:gd name="connsiteX42-2071" fmla="*/ 449848 w 505163"/>
                  <a:gd name="connsiteY42-2072" fmla="*/ 257141 h 603758"/>
                  <a:gd name="connsiteX43-2073" fmla="*/ 492832 w 505163"/>
                  <a:gd name="connsiteY43-2074" fmla="*/ 257141 h 603758"/>
                  <a:gd name="connsiteX44-2075" fmla="*/ 505163 w 505163"/>
                  <a:gd name="connsiteY44-2076" fmla="*/ 269477 h 603758"/>
                  <a:gd name="connsiteX45-2077" fmla="*/ 492832 w 505163"/>
                  <a:gd name="connsiteY45-2078" fmla="*/ 281698 h 603758"/>
                  <a:gd name="connsiteX46-2079" fmla="*/ 449848 w 505163"/>
                  <a:gd name="connsiteY46-2080" fmla="*/ 281698 h 603758"/>
                  <a:gd name="connsiteX47-2081" fmla="*/ 437632 w 505163"/>
                  <a:gd name="connsiteY47-2082" fmla="*/ 269477 h 603758"/>
                  <a:gd name="connsiteX48-2083" fmla="*/ 449848 w 505163"/>
                  <a:gd name="connsiteY48-2084" fmla="*/ 257141 h 603758"/>
                  <a:gd name="connsiteX49-2085" fmla="*/ 461502 w 505163"/>
                  <a:gd name="connsiteY49-2086" fmla="*/ 129008 h 603758"/>
                  <a:gd name="connsiteX50-2087" fmla="*/ 468964 w 505163"/>
                  <a:gd name="connsiteY50-2088" fmla="*/ 134749 h 603758"/>
                  <a:gd name="connsiteX51-2089" fmla="*/ 464469 w 505163"/>
                  <a:gd name="connsiteY51-2090" fmla="*/ 151441 h 603758"/>
                  <a:gd name="connsiteX52-2091" fmla="*/ 427245 w 505163"/>
                  <a:gd name="connsiteY52-2092" fmla="*/ 172968 h 603758"/>
                  <a:gd name="connsiteX53-2093" fmla="*/ 421137 w 505163"/>
                  <a:gd name="connsiteY53-2094" fmla="*/ 174579 h 603758"/>
                  <a:gd name="connsiteX54-2095" fmla="*/ 410534 w 505163"/>
                  <a:gd name="connsiteY54-2096" fmla="*/ 168478 h 603758"/>
                  <a:gd name="connsiteX55-2097" fmla="*/ 415029 w 505163"/>
                  <a:gd name="connsiteY55-2098" fmla="*/ 151671 h 603758"/>
                  <a:gd name="connsiteX56-2099" fmla="*/ 452138 w 505163"/>
                  <a:gd name="connsiteY56-2100" fmla="*/ 130260 h 603758"/>
                  <a:gd name="connsiteX57-2101" fmla="*/ 461502 w 505163"/>
                  <a:gd name="connsiteY57-2102" fmla="*/ 129008 h 603758"/>
                  <a:gd name="connsiteX58-2103" fmla="*/ 9083 w 505163"/>
                  <a:gd name="connsiteY58-2104" fmla="*/ 129008 h 603758"/>
                  <a:gd name="connsiteX59-2105" fmla="*/ 18389 w 505163"/>
                  <a:gd name="connsiteY59-2106" fmla="*/ 130260 h 603758"/>
                  <a:gd name="connsiteX60-2107" fmla="*/ 55613 w 505163"/>
                  <a:gd name="connsiteY60-2108" fmla="*/ 151671 h 603758"/>
                  <a:gd name="connsiteX61-2109" fmla="*/ 60108 w 505163"/>
                  <a:gd name="connsiteY61-2110" fmla="*/ 168478 h 603758"/>
                  <a:gd name="connsiteX62-2111" fmla="*/ 49505 w 505163"/>
                  <a:gd name="connsiteY62-2112" fmla="*/ 174579 h 603758"/>
                  <a:gd name="connsiteX63-2113" fmla="*/ 43397 w 505163"/>
                  <a:gd name="connsiteY63-2114" fmla="*/ 172968 h 603758"/>
                  <a:gd name="connsiteX64-2115" fmla="*/ 6173 w 505163"/>
                  <a:gd name="connsiteY64-2116" fmla="*/ 151441 h 603758"/>
                  <a:gd name="connsiteX65-2117" fmla="*/ 1678 w 505163"/>
                  <a:gd name="connsiteY65-2118" fmla="*/ 134749 h 603758"/>
                  <a:gd name="connsiteX66-2119" fmla="*/ 9083 w 505163"/>
                  <a:gd name="connsiteY66-2120" fmla="*/ 129008 h 603758"/>
                  <a:gd name="connsiteX67-2121" fmla="*/ 233070 w 505163"/>
                  <a:gd name="connsiteY67-2122" fmla="*/ 115653 h 603758"/>
                  <a:gd name="connsiteX68-2123" fmla="*/ 390494 w 505163"/>
                  <a:gd name="connsiteY68-2124" fmla="*/ 270629 h 603758"/>
                  <a:gd name="connsiteX69-2125" fmla="*/ 375051 w 505163"/>
                  <a:gd name="connsiteY69-2126" fmla="*/ 338165 h 603758"/>
                  <a:gd name="connsiteX70-2127" fmla="*/ 330913 w 505163"/>
                  <a:gd name="connsiteY70-2128" fmla="*/ 488539 h 603758"/>
                  <a:gd name="connsiteX71-2129" fmla="*/ 330913 w 505163"/>
                  <a:gd name="connsiteY71-2130" fmla="*/ 492336 h 603758"/>
                  <a:gd name="connsiteX72-2131" fmla="*/ 299797 w 505163"/>
                  <a:gd name="connsiteY72-2132" fmla="*/ 492336 h 603758"/>
                  <a:gd name="connsiteX73-2133" fmla="*/ 299797 w 505163"/>
                  <a:gd name="connsiteY73-2134" fmla="*/ 387293 h 603758"/>
                  <a:gd name="connsiteX74-2135" fmla="*/ 299681 w 505163"/>
                  <a:gd name="connsiteY74-2136" fmla="*/ 383151 h 603758"/>
                  <a:gd name="connsiteX75-2137" fmla="*/ 315009 w 505163"/>
                  <a:gd name="connsiteY75-2138" fmla="*/ 274541 h 603758"/>
                  <a:gd name="connsiteX76-2139" fmla="*/ 311897 w 505163"/>
                  <a:gd name="connsiteY76-2140" fmla="*/ 264531 h 603758"/>
                  <a:gd name="connsiteX77-2141" fmla="*/ 294495 w 505163"/>
                  <a:gd name="connsiteY77-2142" fmla="*/ 263726 h 603758"/>
                  <a:gd name="connsiteX78-2143" fmla="*/ 266837 w 505163"/>
                  <a:gd name="connsiteY78-2144" fmla="*/ 289268 h 603758"/>
                  <a:gd name="connsiteX79-2145" fmla="*/ 244364 w 505163"/>
                  <a:gd name="connsiteY79-2146" fmla="*/ 264531 h 603758"/>
                  <a:gd name="connsiteX80-2147" fmla="*/ 235260 w 505163"/>
                  <a:gd name="connsiteY80-2148" fmla="*/ 260505 h 603758"/>
                  <a:gd name="connsiteX81-2149" fmla="*/ 226155 w 505163"/>
                  <a:gd name="connsiteY81-2150" fmla="*/ 264531 h 603758"/>
                  <a:gd name="connsiteX82-2151" fmla="*/ 203798 w 505163"/>
                  <a:gd name="connsiteY82-2152" fmla="*/ 289268 h 603758"/>
                  <a:gd name="connsiteX83-2153" fmla="*/ 176139 w 505163"/>
                  <a:gd name="connsiteY83-2154" fmla="*/ 263841 h 603758"/>
                  <a:gd name="connsiteX84-2155" fmla="*/ 165998 w 505163"/>
                  <a:gd name="connsiteY84-2156" fmla="*/ 260620 h 603758"/>
                  <a:gd name="connsiteX85-2157" fmla="*/ 155511 w 505163"/>
                  <a:gd name="connsiteY85-2158" fmla="*/ 274541 h 603758"/>
                  <a:gd name="connsiteX86-2159" fmla="*/ 170953 w 505163"/>
                  <a:gd name="connsiteY86-2160" fmla="*/ 383151 h 603758"/>
                  <a:gd name="connsiteX87-2161" fmla="*/ 170838 w 505163"/>
                  <a:gd name="connsiteY87-2162" fmla="*/ 387293 h 603758"/>
                  <a:gd name="connsiteX88-2163" fmla="*/ 170838 w 505163"/>
                  <a:gd name="connsiteY88-2164" fmla="*/ 492336 h 603758"/>
                  <a:gd name="connsiteX89-2165" fmla="*/ 139722 w 505163"/>
                  <a:gd name="connsiteY89-2166" fmla="*/ 492336 h 603758"/>
                  <a:gd name="connsiteX90-2167" fmla="*/ 139722 w 505163"/>
                  <a:gd name="connsiteY90-2168" fmla="*/ 489230 h 603758"/>
                  <a:gd name="connsiteX91-2169" fmla="*/ 96736 w 505163"/>
                  <a:gd name="connsiteY91-2170" fmla="*/ 340466 h 603758"/>
                  <a:gd name="connsiteX92-2171" fmla="*/ 80141 w 505163"/>
                  <a:gd name="connsiteY92-2172" fmla="*/ 271089 h 603758"/>
                  <a:gd name="connsiteX93-2173" fmla="*/ 233070 w 505163"/>
                  <a:gd name="connsiteY93-2174" fmla="*/ 115653 h 603758"/>
                  <a:gd name="connsiteX94-2175" fmla="*/ 360879 w 505163"/>
                  <a:gd name="connsiteY94-2176" fmla="*/ 34872 h 603758"/>
                  <a:gd name="connsiteX95-2177" fmla="*/ 370196 w 505163"/>
                  <a:gd name="connsiteY95-2178" fmla="*/ 36123 h 603758"/>
                  <a:gd name="connsiteX96-2179" fmla="*/ 374689 w 505163"/>
                  <a:gd name="connsiteY96-2180" fmla="*/ 52806 h 603758"/>
                  <a:gd name="connsiteX97-2181" fmla="*/ 353261 w 505163"/>
                  <a:gd name="connsiteY97-2182" fmla="*/ 89968 h 603758"/>
                  <a:gd name="connsiteX98-2183" fmla="*/ 342547 w 505163"/>
                  <a:gd name="connsiteY98-2184" fmla="*/ 96181 h 603758"/>
                  <a:gd name="connsiteX99-2185" fmla="*/ 336442 w 505163"/>
                  <a:gd name="connsiteY99-2186" fmla="*/ 94455 h 603758"/>
                  <a:gd name="connsiteX100-2187" fmla="*/ 331949 w 505163"/>
                  <a:gd name="connsiteY100-2188" fmla="*/ 77772 h 603758"/>
                  <a:gd name="connsiteX101-2189" fmla="*/ 353377 w 505163"/>
                  <a:gd name="connsiteY101-2190" fmla="*/ 40610 h 603758"/>
                  <a:gd name="connsiteX102-2191" fmla="*/ 360879 w 505163"/>
                  <a:gd name="connsiteY102-2192" fmla="*/ 34872 h 603758"/>
                  <a:gd name="connsiteX103-2193" fmla="*/ 109748 w 505163"/>
                  <a:gd name="connsiteY103-2194" fmla="*/ 34872 h 603758"/>
                  <a:gd name="connsiteX104-2195" fmla="*/ 117150 w 505163"/>
                  <a:gd name="connsiteY104-2196" fmla="*/ 40610 h 603758"/>
                  <a:gd name="connsiteX105-2197" fmla="*/ 138693 w 505163"/>
                  <a:gd name="connsiteY105-2198" fmla="*/ 77772 h 603758"/>
                  <a:gd name="connsiteX106-2199" fmla="*/ 134200 w 505163"/>
                  <a:gd name="connsiteY106-2200" fmla="*/ 94455 h 603758"/>
                  <a:gd name="connsiteX107-2201" fmla="*/ 127979 w 505163"/>
                  <a:gd name="connsiteY107-2202" fmla="*/ 96181 h 603758"/>
                  <a:gd name="connsiteX108-2203" fmla="*/ 117381 w 505163"/>
                  <a:gd name="connsiteY108-2204" fmla="*/ 89968 h 603758"/>
                  <a:gd name="connsiteX109-2205" fmla="*/ 95953 w 505163"/>
                  <a:gd name="connsiteY109-2206" fmla="*/ 52806 h 603758"/>
                  <a:gd name="connsiteX110-2207" fmla="*/ 100446 w 505163"/>
                  <a:gd name="connsiteY110-2208" fmla="*/ 36123 h 603758"/>
                  <a:gd name="connsiteX111-2209" fmla="*/ 109748 w 505163"/>
                  <a:gd name="connsiteY111-2210" fmla="*/ 34872 h 603758"/>
                  <a:gd name="connsiteX112-2211" fmla="*/ 235264 w 505163"/>
                  <a:gd name="connsiteY112-2212" fmla="*/ 0 h 603758"/>
                  <a:gd name="connsiteX113-2213" fmla="*/ 247600 w 505163"/>
                  <a:gd name="connsiteY113-2214" fmla="*/ 12318 h 603758"/>
                  <a:gd name="connsiteX114-2215" fmla="*/ 247600 w 505163"/>
                  <a:gd name="connsiteY114-2216" fmla="*/ 55258 h 603758"/>
                  <a:gd name="connsiteX115-2217" fmla="*/ 235264 w 505163"/>
                  <a:gd name="connsiteY115-2218" fmla="*/ 67461 h 603758"/>
                  <a:gd name="connsiteX116-2219" fmla="*/ 223043 w 505163"/>
                  <a:gd name="connsiteY116-2220" fmla="*/ 55258 h 603758"/>
                  <a:gd name="connsiteX117-2221" fmla="*/ 223043 w 505163"/>
                  <a:gd name="connsiteY117-2222" fmla="*/ 12318 h 603758"/>
                  <a:gd name="connsiteX118-2223" fmla="*/ 235264 w 505163"/>
                  <a:gd name="connsiteY118-2224" fmla="*/ 0 h 603758"/>
                  <a:gd name="connsiteX0-2225" fmla="*/ 182594 w 506207"/>
                  <a:gd name="connsiteY0-2226" fmla="*/ 572780 h 603758"/>
                  <a:gd name="connsiteX1-2227" fmla="*/ 289995 w 506207"/>
                  <a:gd name="connsiteY1-2228" fmla="*/ 572780 h 603758"/>
                  <a:gd name="connsiteX2-2229" fmla="*/ 274899 w 506207"/>
                  <a:gd name="connsiteY2-2230" fmla="*/ 603758 h 603758"/>
                  <a:gd name="connsiteX3-2231" fmla="*/ 197805 w 506207"/>
                  <a:gd name="connsiteY3-2232" fmla="*/ 603758 h 603758"/>
                  <a:gd name="connsiteX4-2233" fmla="*/ 182594 w 506207"/>
                  <a:gd name="connsiteY4-2234" fmla="*/ 572780 h 603758"/>
                  <a:gd name="connsiteX5-2235" fmla="*/ 140819 w 506207"/>
                  <a:gd name="connsiteY5-2236" fmla="*/ 516962 h 603758"/>
                  <a:gd name="connsiteX6-2237" fmla="*/ 331981 w 506207"/>
                  <a:gd name="connsiteY6-2238" fmla="*/ 516962 h 603758"/>
                  <a:gd name="connsiteX7-2239" fmla="*/ 314927 w 506207"/>
                  <a:gd name="connsiteY7-2240" fmla="*/ 548293 h 603758"/>
                  <a:gd name="connsiteX8-2241" fmla="*/ 157757 w 506207"/>
                  <a:gd name="connsiteY8-2242" fmla="*/ 548293 h 603758"/>
                  <a:gd name="connsiteX9-2243" fmla="*/ 140819 w 506207"/>
                  <a:gd name="connsiteY9-2244" fmla="*/ 516962 h 603758"/>
                  <a:gd name="connsiteX10-2245" fmla="*/ 196425 w 506207"/>
                  <a:gd name="connsiteY10-2246" fmla="*/ 399471 h 603758"/>
                  <a:gd name="connsiteX11-2247" fmla="*/ 276164 w 506207"/>
                  <a:gd name="connsiteY11-2248" fmla="*/ 399471 h 603758"/>
                  <a:gd name="connsiteX12-2249" fmla="*/ 276164 w 506207"/>
                  <a:gd name="connsiteY12-2250" fmla="*/ 480127 h 603758"/>
                  <a:gd name="connsiteX13-2251" fmla="*/ 196425 w 506207"/>
                  <a:gd name="connsiteY13-2252" fmla="*/ 480127 h 603758"/>
                  <a:gd name="connsiteX14-2253" fmla="*/ 196425 w 506207"/>
                  <a:gd name="connsiteY14-2254" fmla="*/ 399471 h 603758"/>
                  <a:gd name="connsiteX15-2255" fmla="*/ 418982 w 506207"/>
                  <a:gd name="connsiteY15-2256" fmla="*/ 364695 h 603758"/>
                  <a:gd name="connsiteX16-2257" fmla="*/ 428289 w 506207"/>
                  <a:gd name="connsiteY16-2258" fmla="*/ 365904 h 603758"/>
                  <a:gd name="connsiteX17-2259" fmla="*/ 465513 w 506207"/>
                  <a:gd name="connsiteY17-2260" fmla="*/ 387430 h 603758"/>
                  <a:gd name="connsiteX18-2261" fmla="*/ 470008 w 506207"/>
                  <a:gd name="connsiteY18-2262" fmla="*/ 404122 h 603758"/>
                  <a:gd name="connsiteX19-2263" fmla="*/ 459405 w 506207"/>
                  <a:gd name="connsiteY19-2264" fmla="*/ 410338 h 603758"/>
                  <a:gd name="connsiteX20-2265" fmla="*/ 453182 w 506207"/>
                  <a:gd name="connsiteY20-2266" fmla="*/ 408612 h 603758"/>
                  <a:gd name="connsiteX21-2267" fmla="*/ 416073 w 506207"/>
                  <a:gd name="connsiteY21-2268" fmla="*/ 387200 h 603758"/>
                  <a:gd name="connsiteX22-2269" fmla="*/ 411578 w 506207"/>
                  <a:gd name="connsiteY22-2270" fmla="*/ 370393 h 603758"/>
                  <a:gd name="connsiteX23-2271" fmla="*/ 418982 w 506207"/>
                  <a:gd name="connsiteY23-2272" fmla="*/ 364695 h 603758"/>
                  <a:gd name="connsiteX24-2273" fmla="*/ 53748 w 506207"/>
                  <a:gd name="connsiteY24-2274" fmla="*/ 364695 h 603758"/>
                  <a:gd name="connsiteX25-2275" fmla="*/ 61152 w 506207"/>
                  <a:gd name="connsiteY25-2276" fmla="*/ 370393 h 603758"/>
                  <a:gd name="connsiteX26-2277" fmla="*/ 134 w 506207"/>
                  <a:gd name="connsiteY26-2278" fmla="*/ 403466 h 603758"/>
                  <a:gd name="connsiteX27-2279" fmla="*/ 44441 w 506207"/>
                  <a:gd name="connsiteY27-2280" fmla="*/ 365904 h 603758"/>
                  <a:gd name="connsiteX28-2281" fmla="*/ 53748 w 506207"/>
                  <a:gd name="connsiteY28-2282" fmla="*/ 364695 h 603758"/>
                  <a:gd name="connsiteX29-2283" fmla="*/ 236307 w 506207"/>
                  <a:gd name="connsiteY29-2284" fmla="*/ 291082 h 603758"/>
                  <a:gd name="connsiteX30-2285" fmla="*/ 257969 w 506207"/>
                  <a:gd name="connsiteY30-2286" fmla="*/ 314906 h 603758"/>
                  <a:gd name="connsiteX31-2287" fmla="*/ 266496 w 506207"/>
                  <a:gd name="connsiteY31-2288" fmla="*/ 318934 h 603758"/>
                  <a:gd name="connsiteX32-2289" fmla="*/ 267072 w 506207"/>
                  <a:gd name="connsiteY32-2290" fmla="*/ 318934 h 603758"/>
                  <a:gd name="connsiteX33-2291" fmla="*/ 275368 w 506207"/>
                  <a:gd name="connsiteY33-2292" fmla="*/ 315712 h 603758"/>
                  <a:gd name="connsiteX34-2293" fmla="*/ 286890 w 506207"/>
                  <a:gd name="connsiteY34-2294" fmla="*/ 305123 h 603758"/>
                  <a:gd name="connsiteX35-2295" fmla="*/ 276981 w 506207"/>
                  <a:gd name="connsiteY35-2296" fmla="*/ 374984 h 603758"/>
                  <a:gd name="connsiteX36-2297" fmla="*/ 195634 w 506207"/>
                  <a:gd name="connsiteY36-2298" fmla="*/ 374984 h 603758"/>
                  <a:gd name="connsiteX37-2299" fmla="*/ 185840 w 506207"/>
                  <a:gd name="connsiteY37-2300" fmla="*/ 305123 h 603758"/>
                  <a:gd name="connsiteX38-2301" fmla="*/ 197362 w 506207"/>
                  <a:gd name="connsiteY38-2302" fmla="*/ 315712 h 603758"/>
                  <a:gd name="connsiteX39-2303" fmla="*/ 206234 w 506207"/>
                  <a:gd name="connsiteY39-2304" fmla="*/ 318934 h 603758"/>
                  <a:gd name="connsiteX40-2305" fmla="*/ 214761 w 506207"/>
                  <a:gd name="connsiteY40-2306" fmla="*/ 314906 h 603758"/>
                  <a:gd name="connsiteX41-2307" fmla="*/ 236307 w 506207"/>
                  <a:gd name="connsiteY41-2308" fmla="*/ 291082 h 603758"/>
                  <a:gd name="connsiteX42-2309" fmla="*/ 450892 w 506207"/>
                  <a:gd name="connsiteY42-2310" fmla="*/ 257141 h 603758"/>
                  <a:gd name="connsiteX43-2311" fmla="*/ 493876 w 506207"/>
                  <a:gd name="connsiteY43-2312" fmla="*/ 257141 h 603758"/>
                  <a:gd name="connsiteX44-2313" fmla="*/ 506207 w 506207"/>
                  <a:gd name="connsiteY44-2314" fmla="*/ 269477 h 603758"/>
                  <a:gd name="connsiteX45-2315" fmla="*/ 493876 w 506207"/>
                  <a:gd name="connsiteY45-2316" fmla="*/ 281698 h 603758"/>
                  <a:gd name="connsiteX46-2317" fmla="*/ 450892 w 506207"/>
                  <a:gd name="connsiteY46-2318" fmla="*/ 281698 h 603758"/>
                  <a:gd name="connsiteX47-2319" fmla="*/ 438676 w 506207"/>
                  <a:gd name="connsiteY47-2320" fmla="*/ 269477 h 603758"/>
                  <a:gd name="connsiteX48-2321" fmla="*/ 450892 w 506207"/>
                  <a:gd name="connsiteY48-2322" fmla="*/ 257141 h 603758"/>
                  <a:gd name="connsiteX49-2323" fmla="*/ 462546 w 506207"/>
                  <a:gd name="connsiteY49-2324" fmla="*/ 129008 h 603758"/>
                  <a:gd name="connsiteX50-2325" fmla="*/ 470008 w 506207"/>
                  <a:gd name="connsiteY50-2326" fmla="*/ 134749 h 603758"/>
                  <a:gd name="connsiteX51-2327" fmla="*/ 465513 w 506207"/>
                  <a:gd name="connsiteY51-2328" fmla="*/ 151441 h 603758"/>
                  <a:gd name="connsiteX52-2329" fmla="*/ 428289 w 506207"/>
                  <a:gd name="connsiteY52-2330" fmla="*/ 172968 h 603758"/>
                  <a:gd name="connsiteX53-2331" fmla="*/ 422181 w 506207"/>
                  <a:gd name="connsiteY53-2332" fmla="*/ 174579 h 603758"/>
                  <a:gd name="connsiteX54-2333" fmla="*/ 411578 w 506207"/>
                  <a:gd name="connsiteY54-2334" fmla="*/ 168478 h 603758"/>
                  <a:gd name="connsiteX55-2335" fmla="*/ 416073 w 506207"/>
                  <a:gd name="connsiteY55-2336" fmla="*/ 151671 h 603758"/>
                  <a:gd name="connsiteX56-2337" fmla="*/ 453182 w 506207"/>
                  <a:gd name="connsiteY56-2338" fmla="*/ 130260 h 603758"/>
                  <a:gd name="connsiteX57-2339" fmla="*/ 462546 w 506207"/>
                  <a:gd name="connsiteY57-2340" fmla="*/ 129008 h 603758"/>
                  <a:gd name="connsiteX58-2341" fmla="*/ 10127 w 506207"/>
                  <a:gd name="connsiteY58-2342" fmla="*/ 129008 h 603758"/>
                  <a:gd name="connsiteX59-2343" fmla="*/ 19433 w 506207"/>
                  <a:gd name="connsiteY59-2344" fmla="*/ 130260 h 603758"/>
                  <a:gd name="connsiteX60-2345" fmla="*/ 56657 w 506207"/>
                  <a:gd name="connsiteY60-2346" fmla="*/ 151671 h 603758"/>
                  <a:gd name="connsiteX61-2347" fmla="*/ 61152 w 506207"/>
                  <a:gd name="connsiteY61-2348" fmla="*/ 168478 h 603758"/>
                  <a:gd name="connsiteX62-2349" fmla="*/ 50549 w 506207"/>
                  <a:gd name="connsiteY62-2350" fmla="*/ 174579 h 603758"/>
                  <a:gd name="connsiteX63-2351" fmla="*/ 44441 w 506207"/>
                  <a:gd name="connsiteY63-2352" fmla="*/ 172968 h 603758"/>
                  <a:gd name="connsiteX64-2353" fmla="*/ 7217 w 506207"/>
                  <a:gd name="connsiteY64-2354" fmla="*/ 151441 h 603758"/>
                  <a:gd name="connsiteX65-2355" fmla="*/ 2722 w 506207"/>
                  <a:gd name="connsiteY65-2356" fmla="*/ 134749 h 603758"/>
                  <a:gd name="connsiteX66-2357" fmla="*/ 10127 w 506207"/>
                  <a:gd name="connsiteY66-2358" fmla="*/ 129008 h 603758"/>
                  <a:gd name="connsiteX67-2359" fmla="*/ 234114 w 506207"/>
                  <a:gd name="connsiteY67-2360" fmla="*/ 115653 h 603758"/>
                  <a:gd name="connsiteX68-2361" fmla="*/ 391538 w 506207"/>
                  <a:gd name="connsiteY68-2362" fmla="*/ 270629 h 603758"/>
                  <a:gd name="connsiteX69-2363" fmla="*/ 376095 w 506207"/>
                  <a:gd name="connsiteY69-2364" fmla="*/ 338165 h 603758"/>
                  <a:gd name="connsiteX70-2365" fmla="*/ 331957 w 506207"/>
                  <a:gd name="connsiteY70-2366" fmla="*/ 488539 h 603758"/>
                  <a:gd name="connsiteX71-2367" fmla="*/ 331957 w 506207"/>
                  <a:gd name="connsiteY71-2368" fmla="*/ 492336 h 603758"/>
                  <a:gd name="connsiteX72-2369" fmla="*/ 300841 w 506207"/>
                  <a:gd name="connsiteY72-2370" fmla="*/ 492336 h 603758"/>
                  <a:gd name="connsiteX73-2371" fmla="*/ 300841 w 506207"/>
                  <a:gd name="connsiteY73-2372" fmla="*/ 387293 h 603758"/>
                  <a:gd name="connsiteX74-2373" fmla="*/ 300725 w 506207"/>
                  <a:gd name="connsiteY74-2374" fmla="*/ 383151 h 603758"/>
                  <a:gd name="connsiteX75-2375" fmla="*/ 316053 w 506207"/>
                  <a:gd name="connsiteY75-2376" fmla="*/ 274541 h 603758"/>
                  <a:gd name="connsiteX76-2377" fmla="*/ 312941 w 506207"/>
                  <a:gd name="connsiteY76-2378" fmla="*/ 264531 h 603758"/>
                  <a:gd name="connsiteX77-2379" fmla="*/ 295539 w 506207"/>
                  <a:gd name="connsiteY77-2380" fmla="*/ 263726 h 603758"/>
                  <a:gd name="connsiteX78-2381" fmla="*/ 267881 w 506207"/>
                  <a:gd name="connsiteY78-2382" fmla="*/ 289268 h 603758"/>
                  <a:gd name="connsiteX79-2383" fmla="*/ 245408 w 506207"/>
                  <a:gd name="connsiteY79-2384" fmla="*/ 264531 h 603758"/>
                  <a:gd name="connsiteX80-2385" fmla="*/ 236304 w 506207"/>
                  <a:gd name="connsiteY80-2386" fmla="*/ 260505 h 603758"/>
                  <a:gd name="connsiteX81-2387" fmla="*/ 227199 w 506207"/>
                  <a:gd name="connsiteY81-2388" fmla="*/ 264531 h 603758"/>
                  <a:gd name="connsiteX82-2389" fmla="*/ 204842 w 506207"/>
                  <a:gd name="connsiteY82-2390" fmla="*/ 289268 h 603758"/>
                  <a:gd name="connsiteX83-2391" fmla="*/ 177183 w 506207"/>
                  <a:gd name="connsiteY83-2392" fmla="*/ 263841 h 603758"/>
                  <a:gd name="connsiteX84-2393" fmla="*/ 167042 w 506207"/>
                  <a:gd name="connsiteY84-2394" fmla="*/ 260620 h 603758"/>
                  <a:gd name="connsiteX85-2395" fmla="*/ 156555 w 506207"/>
                  <a:gd name="connsiteY85-2396" fmla="*/ 274541 h 603758"/>
                  <a:gd name="connsiteX86-2397" fmla="*/ 171997 w 506207"/>
                  <a:gd name="connsiteY86-2398" fmla="*/ 383151 h 603758"/>
                  <a:gd name="connsiteX87-2399" fmla="*/ 171882 w 506207"/>
                  <a:gd name="connsiteY87-2400" fmla="*/ 387293 h 603758"/>
                  <a:gd name="connsiteX88-2401" fmla="*/ 171882 w 506207"/>
                  <a:gd name="connsiteY88-2402" fmla="*/ 492336 h 603758"/>
                  <a:gd name="connsiteX89-2403" fmla="*/ 140766 w 506207"/>
                  <a:gd name="connsiteY89-2404" fmla="*/ 492336 h 603758"/>
                  <a:gd name="connsiteX90-2405" fmla="*/ 140766 w 506207"/>
                  <a:gd name="connsiteY90-2406" fmla="*/ 489230 h 603758"/>
                  <a:gd name="connsiteX91-2407" fmla="*/ 97780 w 506207"/>
                  <a:gd name="connsiteY91-2408" fmla="*/ 340466 h 603758"/>
                  <a:gd name="connsiteX92-2409" fmla="*/ 81185 w 506207"/>
                  <a:gd name="connsiteY92-2410" fmla="*/ 271089 h 603758"/>
                  <a:gd name="connsiteX93-2411" fmla="*/ 234114 w 506207"/>
                  <a:gd name="connsiteY93-2412" fmla="*/ 115653 h 603758"/>
                  <a:gd name="connsiteX94-2413" fmla="*/ 361923 w 506207"/>
                  <a:gd name="connsiteY94-2414" fmla="*/ 34872 h 603758"/>
                  <a:gd name="connsiteX95-2415" fmla="*/ 371240 w 506207"/>
                  <a:gd name="connsiteY95-2416" fmla="*/ 36123 h 603758"/>
                  <a:gd name="connsiteX96-2417" fmla="*/ 375733 w 506207"/>
                  <a:gd name="connsiteY96-2418" fmla="*/ 52806 h 603758"/>
                  <a:gd name="connsiteX97-2419" fmla="*/ 354305 w 506207"/>
                  <a:gd name="connsiteY97-2420" fmla="*/ 89968 h 603758"/>
                  <a:gd name="connsiteX98-2421" fmla="*/ 343591 w 506207"/>
                  <a:gd name="connsiteY98-2422" fmla="*/ 96181 h 603758"/>
                  <a:gd name="connsiteX99-2423" fmla="*/ 337486 w 506207"/>
                  <a:gd name="connsiteY99-2424" fmla="*/ 94455 h 603758"/>
                  <a:gd name="connsiteX100-2425" fmla="*/ 332993 w 506207"/>
                  <a:gd name="connsiteY100-2426" fmla="*/ 77772 h 603758"/>
                  <a:gd name="connsiteX101-2427" fmla="*/ 354421 w 506207"/>
                  <a:gd name="connsiteY101-2428" fmla="*/ 40610 h 603758"/>
                  <a:gd name="connsiteX102-2429" fmla="*/ 361923 w 506207"/>
                  <a:gd name="connsiteY102-2430" fmla="*/ 34872 h 603758"/>
                  <a:gd name="connsiteX103-2431" fmla="*/ 110792 w 506207"/>
                  <a:gd name="connsiteY103-2432" fmla="*/ 34872 h 603758"/>
                  <a:gd name="connsiteX104-2433" fmla="*/ 118194 w 506207"/>
                  <a:gd name="connsiteY104-2434" fmla="*/ 40610 h 603758"/>
                  <a:gd name="connsiteX105-2435" fmla="*/ 139737 w 506207"/>
                  <a:gd name="connsiteY105-2436" fmla="*/ 77772 h 603758"/>
                  <a:gd name="connsiteX106-2437" fmla="*/ 135244 w 506207"/>
                  <a:gd name="connsiteY106-2438" fmla="*/ 94455 h 603758"/>
                  <a:gd name="connsiteX107-2439" fmla="*/ 129023 w 506207"/>
                  <a:gd name="connsiteY107-2440" fmla="*/ 96181 h 603758"/>
                  <a:gd name="connsiteX108-2441" fmla="*/ 118425 w 506207"/>
                  <a:gd name="connsiteY108-2442" fmla="*/ 89968 h 603758"/>
                  <a:gd name="connsiteX109-2443" fmla="*/ 96997 w 506207"/>
                  <a:gd name="connsiteY109-2444" fmla="*/ 52806 h 603758"/>
                  <a:gd name="connsiteX110-2445" fmla="*/ 101490 w 506207"/>
                  <a:gd name="connsiteY110-2446" fmla="*/ 36123 h 603758"/>
                  <a:gd name="connsiteX111-2447" fmla="*/ 110792 w 506207"/>
                  <a:gd name="connsiteY111-2448" fmla="*/ 34872 h 603758"/>
                  <a:gd name="connsiteX112-2449" fmla="*/ 236308 w 506207"/>
                  <a:gd name="connsiteY112-2450" fmla="*/ 0 h 603758"/>
                  <a:gd name="connsiteX113-2451" fmla="*/ 248644 w 506207"/>
                  <a:gd name="connsiteY113-2452" fmla="*/ 12318 h 603758"/>
                  <a:gd name="connsiteX114-2453" fmla="*/ 248644 w 506207"/>
                  <a:gd name="connsiteY114-2454" fmla="*/ 55258 h 603758"/>
                  <a:gd name="connsiteX115-2455" fmla="*/ 236308 w 506207"/>
                  <a:gd name="connsiteY115-2456" fmla="*/ 67461 h 603758"/>
                  <a:gd name="connsiteX116-2457" fmla="*/ 224087 w 506207"/>
                  <a:gd name="connsiteY116-2458" fmla="*/ 55258 h 603758"/>
                  <a:gd name="connsiteX117-2459" fmla="*/ 224087 w 506207"/>
                  <a:gd name="connsiteY117-2460" fmla="*/ 12318 h 603758"/>
                  <a:gd name="connsiteX118-2461" fmla="*/ 236308 w 506207"/>
                  <a:gd name="connsiteY118-2462" fmla="*/ 0 h 603758"/>
                  <a:gd name="connsiteX0-2463" fmla="*/ 181550 w 505163"/>
                  <a:gd name="connsiteY0-2464" fmla="*/ 572780 h 603758"/>
                  <a:gd name="connsiteX1-2465" fmla="*/ 288951 w 505163"/>
                  <a:gd name="connsiteY1-2466" fmla="*/ 572780 h 603758"/>
                  <a:gd name="connsiteX2-2467" fmla="*/ 273855 w 505163"/>
                  <a:gd name="connsiteY2-2468" fmla="*/ 603758 h 603758"/>
                  <a:gd name="connsiteX3-2469" fmla="*/ 196761 w 505163"/>
                  <a:gd name="connsiteY3-2470" fmla="*/ 603758 h 603758"/>
                  <a:gd name="connsiteX4-2471" fmla="*/ 181550 w 505163"/>
                  <a:gd name="connsiteY4-2472" fmla="*/ 572780 h 603758"/>
                  <a:gd name="connsiteX5-2473" fmla="*/ 139775 w 505163"/>
                  <a:gd name="connsiteY5-2474" fmla="*/ 516962 h 603758"/>
                  <a:gd name="connsiteX6-2475" fmla="*/ 330937 w 505163"/>
                  <a:gd name="connsiteY6-2476" fmla="*/ 516962 h 603758"/>
                  <a:gd name="connsiteX7-2477" fmla="*/ 313883 w 505163"/>
                  <a:gd name="connsiteY7-2478" fmla="*/ 548293 h 603758"/>
                  <a:gd name="connsiteX8-2479" fmla="*/ 156713 w 505163"/>
                  <a:gd name="connsiteY8-2480" fmla="*/ 548293 h 603758"/>
                  <a:gd name="connsiteX9-2481" fmla="*/ 139775 w 505163"/>
                  <a:gd name="connsiteY9-2482" fmla="*/ 516962 h 603758"/>
                  <a:gd name="connsiteX10-2483" fmla="*/ 195381 w 505163"/>
                  <a:gd name="connsiteY10-2484" fmla="*/ 399471 h 603758"/>
                  <a:gd name="connsiteX11-2485" fmla="*/ 275120 w 505163"/>
                  <a:gd name="connsiteY11-2486" fmla="*/ 399471 h 603758"/>
                  <a:gd name="connsiteX12-2487" fmla="*/ 275120 w 505163"/>
                  <a:gd name="connsiteY12-2488" fmla="*/ 480127 h 603758"/>
                  <a:gd name="connsiteX13-2489" fmla="*/ 195381 w 505163"/>
                  <a:gd name="connsiteY13-2490" fmla="*/ 480127 h 603758"/>
                  <a:gd name="connsiteX14-2491" fmla="*/ 195381 w 505163"/>
                  <a:gd name="connsiteY14-2492" fmla="*/ 399471 h 603758"/>
                  <a:gd name="connsiteX15-2493" fmla="*/ 417938 w 505163"/>
                  <a:gd name="connsiteY15-2494" fmla="*/ 364695 h 603758"/>
                  <a:gd name="connsiteX16-2495" fmla="*/ 427245 w 505163"/>
                  <a:gd name="connsiteY16-2496" fmla="*/ 365904 h 603758"/>
                  <a:gd name="connsiteX17-2497" fmla="*/ 464469 w 505163"/>
                  <a:gd name="connsiteY17-2498" fmla="*/ 387430 h 603758"/>
                  <a:gd name="connsiteX18-2499" fmla="*/ 468964 w 505163"/>
                  <a:gd name="connsiteY18-2500" fmla="*/ 404122 h 603758"/>
                  <a:gd name="connsiteX19-2501" fmla="*/ 458361 w 505163"/>
                  <a:gd name="connsiteY19-2502" fmla="*/ 410338 h 603758"/>
                  <a:gd name="connsiteX20-2503" fmla="*/ 452138 w 505163"/>
                  <a:gd name="connsiteY20-2504" fmla="*/ 408612 h 603758"/>
                  <a:gd name="connsiteX21-2505" fmla="*/ 415029 w 505163"/>
                  <a:gd name="connsiteY21-2506" fmla="*/ 387200 h 603758"/>
                  <a:gd name="connsiteX22-2507" fmla="*/ 410534 w 505163"/>
                  <a:gd name="connsiteY22-2508" fmla="*/ 370393 h 603758"/>
                  <a:gd name="connsiteX23-2509" fmla="*/ 417938 w 505163"/>
                  <a:gd name="connsiteY23-2510" fmla="*/ 364695 h 603758"/>
                  <a:gd name="connsiteX24-2511" fmla="*/ 52704 w 505163"/>
                  <a:gd name="connsiteY24-2512" fmla="*/ 364695 h 603758"/>
                  <a:gd name="connsiteX25-2513" fmla="*/ 60108 w 505163"/>
                  <a:gd name="connsiteY25-2514" fmla="*/ 370393 h 603758"/>
                  <a:gd name="connsiteX26-2515" fmla="*/ 43397 w 505163"/>
                  <a:gd name="connsiteY26-2516" fmla="*/ 365904 h 603758"/>
                  <a:gd name="connsiteX27-2517" fmla="*/ 52704 w 505163"/>
                  <a:gd name="connsiteY27-2518" fmla="*/ 364695 h 603758"/>
                  <a:gd name="connsiteX28-2519" fmla="*/ 235263 w 505163"/>
                  <a:gd name="connsiteY28-2520" fmla="*/ 291082 h 603758"/>
                  <a:gd name="connsiteX29-2521" fmla="*/ 256925 w 505163"/>
                  <a:gd name="connsiteY29-2522" fmla="*/ 314906 h 603758"/>
                  <a:gd name="connsiteX30-2523" fmla="*/ 265452 w 505163"/>
                  <a:gd name="connsiteY30-2524" fmla="*/ 318934 h 603758"/>
                  <a:gd name="connsiteX31-2525" fmla="*/ 266028 w 505163"/>
                  <a:gd name="connsiteY31-2526" fmla="*/ 318934 h 603758"/>
                  <a:gd name="connsiteX32-2527" fmla="*/ 274324 w 505163"/>
                  <a:gd name="connsiteY32-2528" fmla="*/ 315712 h 603758"/>
                  <a:gd name="connsiteX33-2529" fmla="*/ 285846 w 505163"/>
                  <a:gd name="connsiteY33-2530" fmla="*/ 305123 h 603758"/>
                  <a:gd name="connsiteX34-2531" fmla="*/ 275937 w 505163"/>
                  <a:gd name="connsiteY34-2532" fmla="*/ 374984 h 603758"/>
                  <a:gd name="connsiteX35-2533" fmla="*/ 194590 w 505163"/>
                  <a:gd name="connsiteY35-2534" fmla="*/ 374984 h 603758"/>
                  <a:gd name="connsiteX36-2535" fmla="*/ 184796 w 505163"/>
                  <a:gd name="connsiteY36-2536" fmla="*/ 305123 h 603758"/>
                  <a:gd name="connsiteX37-2537" fmla="*/ 196318 w 505163"/>
                  <a:gd name="connsiteY37-2538" fmla="*/ 315712 h 603758"/>
                  <a:gd name="connsiteX38-2539" fmla="*/ 205190 w 505163"/>
                  <a:gd name="connsiteY38-2540" fmla="*/ 318934 h 603758"/>
                  <a:gd name="connsiteX39-2541" fmla="*/ 213717 w 505163"/>
                  <a:gd name="connsiteY39-2542" fmla="*/ 314906 h 603758"/>
                  <a:gd name="connsiteX40-2543" fmla="*/ 235263 w 505163"/>
                  <a:gd name="connsiteY40-2544" fmla="*/ 291082 h 603758"/>
                  <a:gd name="connsiteX41-2545" fmla="*/ 449848 w 505163"/>
                  <a:gd name="connsiteY41-2546" fmla="*/ 257141 h 603758"/>
                  <a:gd name="connsiteX42-2547" fmla="*/ 492832 w 505163"/>
                  <a:gd name="connsiteY42-2548" fmla="*/ 257141 h 603758"/>
                  <a:gd name="connsiteX43-2549" fmla="*/ 505163 w 505163"/>
                  <a:gd name="connsiteY43-2550" fmla="*/ 269477 h 603758"/>
                  <a:gd name="connsiteX44-2551" fmla="*/ 492832 w 505163"/>
                  <a:gd name="connsiteY44-2552" fmla="*/ 281698 h 603758"/>
                  <a:gd name="connsiteX45-2553" fmla="*/ 449848 w 505163"/>
                  <a:gd name="connsiteY45-2554" fmla="*/ 281698 h 603758"/>
                  <a:gd name="connsiteX46-2555" fmla="*/ 437632 w 505163"/>
                  <a:gd name="connsiteY46-2556" fmla="*/ 269477 h 603758"/>
                  <a:gd name="connsiteX47-2557" fmla="*/ 449848 w 505163"/>
                  <a:gd name="connsiteY47-2558" fmla="*/ 257141 h 603758"/>
                  <a:gd name="connsiteX48-2559" fmla="*/ 461502 w 505163"/>
                  <a:gd name="connsiteY48-2560" fmla="*/ 129008 h 603758"/>
                  <a:gd name="connsiteX49-2561" fmla="*/ 468964 w 505163"/>
                  <a:gd name="connsiteY49-2562" fmla="*/ 134749 h 603758"/>
                  <a:gd name="connsiteX50-2563" fmla="*/ 464469 w 505163"/>
                  <a:gd name="connsiteY50-2564" fmla="*/ 151441 h 603758"/>
                  <a:gd name="connsiteX51-2565" fmla="*/ 427245 w 505163"/>
                  <a:gd name="connsiteY51-2566" fmla="*/ 172968 h 603758"/>
                  <a:gd name="connsiteX52-2567" fmla="*/ 421137 w 505163"/>
                  <a:gd name="connsiteY52-2568" fmla="*/ 174579 h 603758"/>
                  <a:gd name="connsiteX53-2569" fmla="*/ 410534 w 505163"/>
                  <a:gd name="connsiteY53-2570" fmla="*/ 168478 h 603758"/>
                  <a:gd name="connsiteX54-2571" fmla="*/ 415029 w 505163"/>
                  <a:gd name="connsiteY54-2572" fmla="*/ 151671 h 603758"/>
                  <a:gd name="connsiteX55-2573" fmla="*/ 452138 w 505163"/>
                  <a:gd name="connsiteY55-2574" fmla="*/ 130260 h 603758"/>
                  <a:gd name="connsiteX56-2575" fmla="*/ 461502 w 505163"/>
                  <a:gd name="connsiteY56-2576" fmla="*/ 129008 h 603758"/>
                  <a:gd name="connsiteX57-2577" fmla="*/ 9083 w 505163"/>
                  <a:gd name="connsiteY57-2578" fmla="*/ 129008 h 603758"/>
                  <a:gd name="connsiteX58-2579" fmla="*/ 18389 w 505163"/>
                  <a:gd name="connsiteY58-2580" fmla="*/ 130260 h 603758"/>
                  <a:gd name="connsiteX59-2581" fmla="*/ 55613 w 505163"/>
                  <a:gd name="connsiteY59-2582" fmla="*/ 151671 h 603758"/>
                  <a:gd name="connsiteX60-2583" fmla="*/ 60108 w 505163"/>
                  <a:gd name="connsiteY60-2584" fmla="*/ 168478 h 603758"/>
                  <a:gd name="connsiteX61-2585" fmla="*/ 49505 w 505163"/>
                  <a:gd name="connsiteY61-2586" fmla="*/ 174579 h 603758"/>
                  <a:gd name="connsiteX62-2587" fmla="*/ 43397 w 505163"/>
                  <a:gd name="connsiteY62-2588" fmla="*/ 172968 h 603758"/>
                  <a:gd name="connsiteX63-2589" fmla="*/ 6173 w 505163"/>
                  <a:gd name="connsiteY63-2590" fmla="*/ 151441 h 603758"/>
                  <a:gd name="connsiteX64-2591" fmla="*/ 1678 w 505163"/>
                  <a:gd name="connsiteY64-2592" fmla="*/ 134749 h 603758"/>
                  <a:gd name="connsiteX65-2593" fmla="*/ 9083 w 505163"/>
                  <a:gd name="connsiteY65-2594" fmla="*/ 129008 h 603758"/>
                  <a:gd name="connsiteX66-2595" fmla="*/ 233070 w 505163"/>
                  <a:gd name="connsiteY66-2596" fmla="*/ 115653 h 603758"/>
                  <a:gd name="connsiteX67-2597" fmla="*/ 390494 w 505163"/>
                  <a:gd name="connsiteY67-2598" fmla="*/ 270629 h 603758"/>
                  <a:gd name="connsiteX68-2599" fmla="*/ 375051 w 505163"/>
                  <a:gd name="connsiteY68-2600" fmla="*/ 338165 h 603758"/>
                  <a:gd name="connsiteX69-2601" fmla="*/ 330913 w 505163"/>
                  <a:gd name="connsiteY69-2602" fmla="*/ 488539 h 603758"/>
                  <a:gd name="connsiteX70-2603" fmla="*/ 330913 w 505163"/>
                  <a:gd name="connsiteY70-2604" fmla="*/ 492336 h 603758"/>
                  <a:gd name="connsiteX71-2605" fmla="*/ 299797 w 505163"/>
                  <a:gd name="connsiteY71-2606" fmla="*/ 492336 h 603758"/>
                  <a:gd name="connsiteX72-2607" fmla="*/ 299797 w 505163"/>
                  <a:gd name="connsiteY72-2608" fmla="*/ 387293 h 603758"/>
                  <a:gd name="connsiteX73-2609" fmla="*/ 299681 w 505163"/>
                  <a:gd name="connsiteY73-2610" fmla="*/ 383151 h 603758"/>
                  <a:gd name="connsiteX74-2611" fmla="*/ 315009 w 505163"/>
                  <a:gd name="connsiteY74-2612" fmla="*/ 274541 h 603758"/>
                  <a:gd name="connsiteX75-2613" fmla="*/ 311897 w 505163"/>
                  <a:gd name="connsiteY75-2614" fmla="*/ 264531 h 603758"/>
                  <a:gd name="connsiteX76-2615" fmla="*/ 294495 w 505163"/>
                  <a:gd name="connsiteY76-2616" fmla="*/ 263726 h 603758"/>
                  <a:gd name="connsiteX77-2617" fmla="*/ 266837 w 505163"/>
                  <a:gd name="connsiteY77-2618" fmla="*/ 289268 h 603758"/>
                  <a:gd name="connsiteX78-2619" fmla="*/ 244364 w 505163"/>
                  <a:gd name="connsiteY78-2620" fmla="*/ 264531 h 603758"/>
                  <a:gd name="connsiteX79-2621" fmla="*/ 235260 w 505163"/>
                  <a:gd name="connsiteY79-2622" fmla="*/ 260505 h 603758"/>
                  <a:gd name="connsiteX80-2623" fmla="*/ 226155 w 505163"/>
                  <a:gd name="connsiteY80-2624" fmla="*/ 264531 h 603758"/>
                  <a:gd name="connsiteX81-2625" fmla="*/ 203798 w 505163"/>
                  <a:gd name="connsiteY81-2626" fmla="*/ 289268 h 603758"/>
                  <a:gd name="connsiteX82-2627" fmla="*/ 176139 w 505163"/>
                  <a:gd name="connsiteY82-2628" fmla="*/ 263841 h 603758"/>
                  <a:gd name="connsiteX83-2629" fmla="*/ 165998 w 505163"/>
                  <a:gd name="connsiteY83-2630" fmla="*/ 260620 h 603758"/>
                  <a:gd name="connsiteX84-2631" fmla="*/ 155511 w 505163"/>
                  <a:gd name="connsiteY84-2632" fmla="*/ 274541 h 603758"/>
                  <a:gd name="connsiteX85-2633" fmla="*/ 170953 w 505163"/>
                  <a:gd name="connsiteY85-2634" fmla="*/ 383151 h 603758"/>
                  <a:gd name="connsiteX86-2635" fmla="*/ 170838 w 505163"/>
                  <a:gd name="connsiteY86-2636" fmla="*/ 387293 h 603758"/>
                  <a:gd name="connsiteX87-2637" fmla="*/ 170838 w 505163"/>
                  <a:gd name="connsiteY87-2638" fmla="*/ 492336 h 603758"/>
                  <a:gd name="connsiteX88-2639" fmla="*/ 139722 w 505163"/>
                  <a:gd name="connsiteY88-2640" fmla="*/ 492336 h 603758"/>
                  <a:gd name="connsiteX89-2641" fmla="*/ 139722 w 505163"/>
                  <a:gd name="connsiteY89-2642" fmla="*/ 489230 h 603758"/>
                  <a:gd name="connsiteX90-2643" fmla="*/ 96736 w 505163"/>
                  <a:gd name="connsiteY90-2644" fmla="*/ 340466 h 603758"/>
                  <a:gd name="connsiteX91-2645" fmla="*/ 80141 w 505163"/>
                  <a:gd name="connsiteY91-2646" fmla="*/ 271089 h 603758"/>
                  <a:gd name="connsiteX92-2647" fmla="*/ 233070 w 505163"/>
                  <a:gd name="connsiteY92-2648" fmla="*/ 115653 h 603758"/>
                  <a:gd name="connsiteX93-2649" fmla="*/ 360879 w 505163"/>
                  <a:gd name="connsiteY93-2650" fmla="*/ 34872 h 603758"/>
                  <a:gd name="connsiteX94-2651" fmla="*/ 370196 w 505163"/>
                  <a:gd name="connsiteY94-2652" fmla="*/ 36123 h 603758"/>
                  <a:gd name="connsiteX95-2653" fmla="*/ 374689 w 505163"/>
                  <a:gd name="connsiteY95-2654" fmla="*/ 52806 h 603758"/>
                  <a:gd name="connsiteX96-2655" fmla="*/ 353261 w 505163"/>
                  <a:gd name="connsiteY96-2656" fmla="*/ 89968 h 603758"/>
                  <a:gd name="connsiteX97-2657" fmla="*/ 342547 w 505163"/>
                  <a:gd name="connsiteY97-2658" fmla="*/ 96181 h 603758"/>
                  <a:gd name="connsiteX98-2659" fmla="*/ 336442 w 505163"/>
                  <a:gd name="connsiteY98-2660" fmla="*/ 94455 h 603758"/>
                  <a:gd name="connsiteX99-2661" fmla="*/ 331949 w 505163"/>
                  <a:gd name="connsiteY99-2662" fmla="*/ 77772 h 603758"/>
                  <a:gd name="connsiteX100-2663" fmla="*/ 353377 w 505163"/>
                  <a:gd name="connsiteY100-2664" fmla="*/ 40610 h 603758"/>
                  <a:gd name="connsiteX101-2665" fmla="*/ 360879 w 505163"/>
                  <a:gd name="connsiteY101-2666" fmla="*/ 34872 h 603758"/>
                  <a:gd name="connsiteX102-2667" fmla="*/ 109748 w 505163"/>
                  <a:gd name="connsiteY102-2668" fmla="*/ 34872 h 603758"/>
                  <a:gd name="connsiteX103-2669" fmla="*/ 117150 w 505163"/>
                  <a:gd name="connsiteY103-2670" fmla="*/ 40610 h 603758"/>
                  <a:gd name="connsiteX104-2671" fmla="*/ 138693 w 505163"/>
                  <a:gd name="connsiteY104-2672" fmla="*/ 77772 h 603758"/>
                  <a:gd name="connsiteX105-2673" fmla="*/ 134200 w 505163"/>
                  <a:gd name="connsiteY105-2674" fmla="*/ 94455 h 603758"/>
                  <a:gd name="connsiteX106-2675" fmla="*/ 127979 w 505163"/>
                  <a:gd name="connsiteY106-2676" fmla="*/ 96181 h 603758"/>
                  <a:gd name="connsiteX107-2677" fmla="*/ 117381 w 505163"/>
                  <a:gd name="connsiteY107-2678" fmla="*/ 89968 h 603758"/>
                  <a:gd name="connsiteX108-2679" fmla="*/ 95953 w 505163"/>
                  <a:gd name="connsiteY108-2680" fmla="*/ 52806 h 603758"/>
                  <a:gd name="connsiteX109-2681" fmla="*/ 100446 w 505163"/>
                  <a:gd name="connsiteY109-2682" fmla="*/ 36123 h 603758"/>
                  <a:gd name="connsiteX110-2683" fmla="*/ 109748 w 505163"/>
                  <a:gd name="connsiteY110-2684" fmla="*/ 34872 h 603758"/>
                  <a:gd name="connsiteX111-2685" fmla="*/ 235264 w 505163"/>
                  <a:gd name="connsiteY111-2686" fmla="*/ 0 h 603758"/>
                  <a:gd name="connsiteX112-2687" fmla="*/ 247600 w 505163"/>
                  <a:gd name="connsiteY112-2688" fmla="*/ 12318 h 603758"/>
                  <a:gd name="connsiteX113-2689" fmla="*/ 247600 w 505163"/>
                  <a:gd name="connsiteY113-2690" fmla="*/ 55258 h 603758"/>
                  <a:gd name="connsiteX114-2691" fmla="*/ 235264 w 505163"/>
                  <a:gd name="connsiteY114-2692" fmla="*/ 67461 h 603758"/>
                  <a:gd name="connsiteX115-2693" fmla="*/ 223043 w 505163"/>
                  <a:gd name="connsiteY115-2694" fmla="*/ 55258 h 603758"/>
                  <a:gd name="connsiteX116-2695" fmla="*/ 223043 w 505163"/>
                  <a:gd name="connsiteY116-2696" fmla="*/ 12318 h 603758"/>
                  <a:gd name="connsiteX117-2697" fmla="*/ 235264 w 505163"/>
                  <a:gd name="connsiteY117-2698" fmla="*/ 0 h 603758"/>
                  <a:gd name="connsiteX0-2699" fmla="*/ 181550 w 505163"/>
                  <a:gd name="connsiteY0-2700" fmla="*/ 572780 h 603758"/>
                  <a:gd name="connsiteX1-2701" fmla="*/ 288951 w 505163"/>
                  <a:gd name="connsiteY1-2702" fmla="*/ 572780 h 603758"/>
                  <a:gd name="connsiteX2-2703" fmla="*/ 273855 w 505163"/>
                  <a:gd name="connsiteY2-2704" fmla="*/ 603758 h 603758"/>
                  <a:gd name="connsiteX3-2705" fmla="*/ 196761 w 505163"/>
                  <a:gd name="connsiteY3-2706" fmla="*/ 603758 h 603758"/>
                  <a:gd name="connsiteX4-2707" fmla="*/ 181550 w 505163"/>
                  <a:gd name="connsiteY4-2708" fmla="*/ 572780 h 603758"/>
                  <a:gd name="connsiteX5-2709" fmla="*/ 139775 w 505163"/>
                  <a:gd name="connsiteY5-2710" fmla="*/ 516962 h 603758"/>
                  <a:gd name="connsiteX6-2711" fmla="*/ 330937 w 505163"/>
                  <a:gd name="connsiteY6-2712" fmla="*/ 516962 h 603758"/>
                  <a:gd name="connsiteX7-2713" fmla="*/ 313883 w 505163"/>
                  <a:gd name="connsiteY7-2714" fmla="*/ 548293 h 603758"/>
                  <a:gd name="connsiteX8-2715" fmla="*/ 156713 w 505163"/>
                  <a:gd name="connsiteY8-2716" fmla="*/ 548293 h 603758"/>
                  <a:gd name="connsiteX9-2717" fmla="*/ 139775 w 505163"/>
                  <a:gd name="connsiteY9-2718" fmla="*/ 516962 h 603758"/>
                  <a:gd name="connsiteX10-2719" fmla="*/ 195381 w 505163"/>
                  <a:gd name="connsiteY10-2720" fmla="*/ 399471 h 603758"/>
                  <a:gd name="connsiteX11-2721" fmla="*/ 275120 w 505163"/>
                  <a:gd name="connsiteY11-2722" fmla="*/ 399471 h 603758"/>
                  <a:gd name="connsiteX12-2723" fmla="*/ 275120 w 505163"/>
                  <a:gd name="connsiteY12-2724" fmla="*/ 480127 h 603758"/>
                  <a:gd name="connsiteX13-2725" fmla="*/ 195381 w 505163"/>
                  <a:gd name="connsiteY13-2726" fmla="*/ 480127 h 603758"/>
                  <a:gd name="connsiteX14-2727" fmla="*/ 195381 w 505163"/>
                  <a:gd name="connsiteY14-2728" fmla="*/ 399471 h 603758"/>
                  <a:gd name="connsiteX15-2729" fmla="*/ 417938 w 505163"/>
                  <a:gd name="connsiteY15-2730" fmla="*/ 364695 h 603758"/>
                  <a:gd name="connsiteX16-2731" fmla="*/ 427245 w 505163"/>
                  <a:gd name="connsiteY16-2732" fmla="*/ 365904 h 603758"/>
                  <a:gd name="connsiteX17-2733" fmla="*/ 464469 w 505163"/>
                  <a:gd name="connsiteY17-2734" fmla="*/ 387430 h 603758"/>
                  <a:gd name="connsiteX18-2735" fmla="*/ 468964 w 505163"/>
                  <a:gd name="connsiteY18-2736" fmla="*/ 404122 h 603758"/>
                  <a:gd name="connsiteX19-2737" fmla="*/ 458361 w 505163"/>
                  <a:gd name="connsiteY19-2738" fmla="*/ 410338 h 603758"/>
                  <a:gd name="connsiteX20-2739" fmla="*/ 452138 w 505163"/>
                  <a:gd name="connsiteY20-2740" fmla="*/ 408612 h 603758"/>
                  <a:gd name="connsiteX21-2741" fmla="*/ 415029 w 505163"/>
                  <a:gd name="connsiteY21-2742" fmla="*/ 387200 h 603758"/>
                  <a:gd name="connsiteX22-2743" fmla="*/ 410534 w 505163"/>
                  <a:gd name="connsiteY22-2744" fmla="*/ 370393 h 603758"/>
                  <a:gd name="connsiteX23-2745" fmla="*/ 417938 w 505163"/>
                  <a:gd name="connsiteY23-2746" fmla="*/ 364695 h 603758"/>
                  <a:gd name="connsiteX24-2747" fmla="*/ 43397 w 505163"/>
                  <a:gd name="connsiteY24-2748" fmla="*/ 365904 h 603758"/>
                  <a:gd name="connsiteX25-2749" fmla="*/ 60108 w 505163"/>
                  <a:gd name="connsiteY25-2750" fmla="*/ 370393 h 603758"/>
                  <a:gd name="connsiteX26-2751" fmla="*/ 43397 w 505163"/>
                  <a:gd name="connsiteY26-2752" fmla="*/ 365904 h 603758"/>
                  <a:gd name="connsiteX27-2753" fmla="*/ 235263 w 505163"/>
                  <a:gd name="connsiteY27-2754" fmla="*/ 291082 h 603758"/>
                  <a:gd name="connsiteX28-2755" fmla="*/ 256925 w 505163"/>
                  <a:gd name="connsiteY28-2756" fmla="*/ 314906 h 603758"/>
                  <a:gd name="connsiteX29-2757" fmla="*/ 265452 w 505163"/>
                  <a:gd name="connsiteY29-2758" fmla="*/ 318934 h 603758"/>
                  <a:gd name="connsiteX30-2759" fmla="*/ 266028 w 505163"/>
                  <a:gd name="connsiteY30-2760" fmla="*/ 318934 h 603758"/>
                  <a:gd name="connsiteX31-2761" fmla="*/ 274324 w 505163"/>
                  <a:gd name="connsiteY31-2762" fmla="*/ 315712 h 603758"/>
                  <a:gd name="connsiteX32-2763" fmla="*/ 285846 w 505163"/>
                  <a:gd name="connsiteY32-2764" fmla="*/ 305123 h 603758"/>
                  <a:gd name="connsiteX33-2765" fmla="*/ 275937 w 505163"/>
                  <a:gd name="connsiteY33-2766" fmla="*/ 374984 h 603758"/>
                  <a:gd name="connsiteX34-2767" fmla="*/ 194590 w 505163"/>
                  <a:gd name="connsiteY34-2768" fmla="*/ 374984 h 603758"/>
                  <a:gd name="connsiteX35-2769" fmla="*/ 184796 w 505163"/>
                  <a:gd name="connsiteY35-2770" fmla="*/ 305123 h 603758"/>
                  <a:gd name="connsiteX36-2771" fmla="*/ 196318 w 505163"/>
                  <a:gd name="connsiteY36-2772" fmla="*/ 315712 h 603758"/>
                  <a:gd name="connsiteX37-2773" fmla="*/ 205190 w 505163"/>
                  <a:gd name="connsiteY37-2774" fmla="*/ 318934 h 603758"/>
                  <a:gd name="connsiteX38-2775" fmla="*/ 213717 w 505163"/>
                  <a:gd name="connsiteY38-2776" fmla="*/ 314906 h 603758"/>
                  <a:gd name="connsiteX39-2777" fmla="*/ 235263 w 505163"/>
                  <a:gd name="connsiteY39-2778" fmla="*/ 291082 h 603758"/>
                  <a:gd name="connsiteX40-2779" fmla="*/ 449848 w 505163"/>
                  <a:gd name="connsiteY40-2780" fmla="*/ 257141 h 603758"/>
                  <a:gd name="connsiteX41-2781" fmla="*/ 492832 w 505163"/>
                  <a:gd name="connsiteY41-2782" fmla="*/ 257141 h 603758"/>
                  <a:gd name="connsiteX42-2783" fmla="*/ 505163 w 505163"/>
                  <a:gd name="connsiteY42-2784" fmla="*/ 269477 h 603758"/>
                  <a:gd name="connsiteX43-2785" fmla="*/ 492832 w 505163"/>
                  <a:gd name="connsiteY43-2786" fmla="*/ 281698 h 603758"/>
                  <a:gd name="connsiteX44-2787" fmla="*/ 449848 w 505163"/>
                  <a:gd name="connsiteY44-2788" fmla="*/ 281698 h 603758"/>
                  <a:gd name="connsiteX45-2789" fmla="*/ 437632 w 505163"/>
                  <a:gd name="connsiteY45-2790" fmla="*/ 269477 h 603758"/>
                  <a:gd name="connsiteX46-2791" fmla="*/ 449848 w 505163"/>
                  <a:gd name="connsiteY46-2792" fmla="*/ 257141 h 603758"/>
                  <a:gd name="connsiteX47-2793" fmla="*/ 461502 w 505163"/>
                  <a:gd name="connsiteY47-2794" fmla="*/ 129008 h 603758"/>
                  <a:gd name="connsiteX48-2795" fmla="*/ 468964 w 505163"/>
                  <a:gd name="connsiteY48-2796" fmla="*/ 134749 h 603758"/>
                  <a:gd name="connsiteX49-2797" fmla="*/ 464469 w 505163"/>
                  <a:gd name="connsiteY49-2798" fmla="*/ 151441 h 603758"/>
                  <a:gd name="connsiteX50-2799" fmla="*/ 427245 w 505163"/>
                  <a:gd name="connsiteY50-2800" fmla="*/ 172968 h 603758"/>
                  <a:gd name="connsiteX51-2801" fmla="*/ 421137 w 505163"/>
                  <a:gd name="connsiteY51-2802" fmla="*/ 174579 h 603758"/>
                  <a:gd name="connsiteX52-2803" fmla="*/ 410534 w 505163"/>
                  <a:gd name="connsiteY52-2804" fmla="*/ 168478 h 603758"/>
                  <a:gd name="connsiteX53-2805" fmla="*/ 415029 w 505163"/>
                  <a:gd name="connsiteY53-2806" fmla="*/ 151671 h 603758"/>
                  <a:gd name="connsiteX54-2807" fmla="*/ 452138 w 505163"/>
                  <a:gd name="connsiteY54-2808" fmla="*/ 130260 h 603758"/>
                  <a:gd name="connsiteX55-2809" fmla="*/ 461502 w 505163"/>
                  <a:gd name="connsiteY55-2810" fmla="*/ 129008 h 603758"/>
                  <a:gd name="connsiteX56-2811" fmla="*/ 9083 w 505163"/>
                  <a:gd name="connsiteY56-2812" fmla="*/ 129008 h 603758"/>
                  <a:gd name="connsiteX57-2813" fmla="*/ 18389 w 505163"/>
                  <a:gd name="connsiteY57-2814" fmla="*/ 130260 h 603758"/>
                  <a:gd name="connsiteX58-2815" fmla="*/ 55613 w 505163"/>
                  <a:gd name="connsiteY58-2816" fmla="*/ 151671 h 603758"/>
                  <a:gd name="connsiteX59-2817" fmla="*/ 60108 w 505163"/>
                  <a:gd name="connsiteY59-2818" fmla="*/ 168478 h 603758"/>
                  <a:gd name="connsiteX60-2819" fmla="*/ 49505 w 505163"/>
                  <a:gd name="connsiteY60-2820" fmla="*/ 174579 h 603758"/>
                  <a:gd name="connsiteX61-2821" fmla="*/ 43397 w 505163"/>
                  <a:gd name="connsiteY61-2822" fmla="*/ 172968 h 603758"/>
                  <a:gd name="connsiteX62-2823" fmla="*/ 6173 w 505163"/>
                  <a:gd name="connsiteY62-2824" fmla="*/ 151441 h 603758"/>
                  <a:gd name="connsiteX63-2825" fmla="*/ 1678 w 505163"/>
                  <a:gd name="connsiteY63-2826" fmla="*/ 134749 h 603758"/>
                  <a:gd name="connsiteX64-2827" fmla="*/ 9083 w 505163"/>
                  <a:gd name="connsiteY64-2828" fmla="*/ 129008 h 603758"/>
                  <a:gd name="connsiteX65-2829" fmla="*/ 233070 w 505163"/>
                  <a:gd name="connsiteY65-2830" fmla="*/ 115653 h 603758"/>
                  <a:gd name="connsiteX66-2831" fmla="*/ 390494 w 505163"/>
                  <a:gd name="connsiteY66-2832" fmla="*/ 270629 h 603758"/>
                  <a:gd name="connsiteX67-2833" fmla="*/ 375051 w 505163"/>
                  <a:gd name="connsiteY67-2834" fmla="*/ 338165 h 603758"/>
                  <a:gd name="connsiteX68-2835" fmla="*/ 330913 w 505163"/>
                  <a:gd name="connsiteY68-2836" fmla="*/ 488539 h 603758"/>
                  <a:gd name="connsiteX69-2837" fmla="*/ 330913 w 505163"/>
                  <a:gd name="connsiteY69-2838" fmla="*/ 492336 h 603758"/>
                  <a:gd name="connsiteX70-2839" fmla="*/ 299797 w 505163"/>
                  <a:gd name="connsiteY70-2840" fmla="*/ 492336 h 603758"/>
                  <a:gd name="connsiteX71-2841" fmla="*/ 299797 w 505163"/>
                  <a:gd name="connsiteY71-2842" fmla="*/ 387293 h 603758"/>
                  <a:gd name="connsiteX72-2843" fmla="*/ 299681 w 505163"/>
                  <a:gd name="connsiteY72-2844" fmla="*/ 383151 h 603758"/>
                  <a:gd name="connsiteX73-2845" fmla="*/ 315009 w 505163"/>
                  <a:gd name="connsiteY73-2846" fmla="*/ 274541 h 603758"/>
                  <a:gd name="connsiteX74-2847" fmla="*/ 311897 w 505163"/>
                  <a:gd name="connsiteY74-2848" fmla="*/ 264531 h 603758"/>
                  <a:gd name="connsiteX75-2849" fmla="*/ 294495 w 505163"/>
                  <a:gd name="connsiteY75-2850" fmla="*/ 263726 h 603758"/>
                  <a:gd name="connsiteX76-2851" fmla="*/ 266837 w 505163"/>
                  <a:gd name="connsiteY76-2852" fmla="*/ 289268 h 603758"/>
                  <a:gd name="connsiteX77-2853" fmla="*/ 244364 w 505163"/>
                  <a:gd name="connsiteY77-2854" fmla="*/ 264531 h 603758"/>
                  <a:gd name="connsiteX78-2855" fmla="*/ 235260 w 505163"/>
                  <a:gd name="connsiteY78-2856" fmla="*/ 260505 h 603758"/>
                  <a:gd name="connsiteX79-2857" fmla="*/ 226155 w 505163"/>
                  <a:gd name="connsiteY79-2858" fmla="*/ 264531 h 603758"/>
                  <a:gd name="connsiteX80-2859" fmla="*/ 203798 w 505163"/>
                  <a:gd name="connsiteY80-2860" fmla="*/ 289268 h 603758"/>
                  <a:gd name="connsiteX81-2861" fmla="*/ 176139 w 505163"/>
                  <a:gd name="connsiteY81-2862" fmla="*/ 263841 h 603758"/>
                  <a:gd name="connsiteX82-2863" fmla="*/ 165998 w 505163"/>
                  <a:gd name="connsiteY82-2864" fmla="*/ 260620 h 603758"/>
                  <a:gd name="connsiteX83-2865" fmla="*/ 155511 w 505163"/>
                  <a:gd name="connsiteY83-2866" fmla="*/ 274541 h 603758"/>
                  <a:gd name="connsiteX84-2867" fmla="*/ 170953 w 505163"/>
                  <a:gd name="connsiteY84-2868" fmla="*/ 383151 h 603758"/>
                  <a:gd name="connsiteX85-2869" fmla="*/ 170838 w 505163"/>
                  <a:gd name="connsiteY85-2870" fmla="*/ 387293 h 603758"/>
                  <a:gd name="connsiteX86-2871" fmla="*/ 170838 w 505163"/>
                  <a:gd name="connsiteY86-2872" fmla="*/ 492336 h 603758"/>
                  <a:gd name="connsiteX87-2873" fmla="*/ 139722 w 505163"/>
                  <a:gd name="connsiteY87-2874" fmla="*/ 492336 h 603758"/>
                  <a:gd name="connsiteX88-2875" fmla="*/ 139722 w 505163"/>
                  <a:gd name="connsiteY88-2876" fmla="*/ 489230 h 603758"/>
                  <a:gd name="connsiteX89-2877" fmla="*/ 96736 w 505163"/>
                  <a:gd name="connsiteY89-2878" fmla="*/ 340466 h 603758"/>
                  <a:gd name="connsiteX90-2879" fmla="*/ 80141 w 505163"/>
                  <a:gd name="connsiteY90-2880" fmla="*/ 271089 h 603758"/>
                  <a:gd name="connsiteX91-2881" fmla="*/ 233070 w 505163"/>
                  <a:gd name="connsiteY91-2882" fmla="*/ 115653 h 603758"/>
                  <a:gd name="connsiteX92-2883" fmla="*/ 360879 w 505163"/>
                  <a:gd name="connsiteY92-2884" fmla="*/ 34872 h 603758"/>
                  <a:gd name="connsiteX93-2885" fmla="*/ 370196 w 505163"/>
                  <a:gd name="connsiteY93-2886" fmla="*/ 36123 h 603758"/>
                  <a:gd name="connsiteX94-2887" fmla="*/ 374689 w 505163"/>
                  <a:gd name="connsiteY94-2888" fmla="*/ 52806 h 603758"/>
                  <a:gd name="connsiteX95-2889" fmla="*/ 353261 w 505163"/>
                  <a:gd name="connsiteY95-2890" fmla="*/ 89968 h 603758"/>
                  <a:gd name="connsiteX96-2891" fmla="*/ 342547 w 505163"/>
                  <a:gd name="connsiteY96-2892" fmla="*/ 96181 h 603758"/>
                  <a:gd name="connsiteX97-2893" fmla="*/ 336442 w 505163"/>
                  <a:gd name="connsiteY97-2894" fmla="*/ 94455 h 603758"/>
                  <a:gd name="connsiteX98-2895" fmla="*/ 331949 w 505163"/>
                  <a:gd name="connsiteY98-2896" fmla="*/ 77772 h 603758"/>
                  <a:gd name="connsiteX99-2897" fmla="*/ 353377 w 505163"/>
                  <a:gd name="connsiteY99-2898" fmla="*/ 40610 h 603758"/>
                  <a:gd name="connsiteX100-2899" fmla="*/ 360879 w 505163"/>
                  <a:gd name="connsiteY100-2900" fmla="*/ 34872 h 603758"/>
                  <a:gd name="connsiteX101-2901" fmla="*/ 109748 w 505163"/>
                  <a:gd name="connsiteY101-2902" fmla="*/ 34872 h 603758"/>
                  <a:gd name="connsiteX102-2903" fmla="*/ 117150 w 505163"/>
                  <a:gd name="connsiteY102-2904" fmla="*/ 40610 h 603758"/>
                  <a:gd name="connsiteX103-2905" fmla="*/ 138693 w 505163"/>
                  <a:gd name="connsiteY103-2906" fmla="*/ 77772 h 603758"/>
                  <a:gd name="connsiteX104-2907" fmla="*/ 134200 w 505163"/>
                  <a:gd name="connsiteY104-2908" fmla="*/ 94455 h 603758"/>
                  <a:gd name="connsiteX105-2909" fmla="*/ 127979 w 505163"/>
                  <a:gd name="connsiteY105-2910" fmla="*/ 96181 h 603758"/>
                  <a:gd name="connsiteX106-2911" fmla="*/ 117381 w 505163"/>
                  <a:gd name="connsiteY106-2912" fmla="*/ 89968 h 603758"/>
                  <a:gd name="connsiteX107-2913" fmla="*/ 95953 w 505163"/>
                  <a:gd name="connsiteY107-2914" fmla="*/ 52806 h 603758"/>
                  <a:gd name="connsiteX108-2915" fmla="*/ 100446 w 505163"/>
                  <a:gd name="connsiteY108-2916" fmla="*/ 36123 h 603758"/>
                  <a:gd name="connsiteX109-2917" fmla="*/ 109748 w 505163"/>
                  <a:gd name="connsiteY109-2918" fmla="*/ 34872 h 603758"/>
                  <a:gd name="connsiteX110-2919" fmla="*/ 235264 w 505163"/>
                  <a:gd name="connsiteY110-2920" fmla="*/ 0 h 603758"/>
                  <a:gd name="connsiteX111-2921" fmla="*/ 247600 w 505163"/>
                  <a:gd name="connsiteY111-2922" fmla="*/ 12318 h 603758"/>
                  <a:gd name="connsiteX112-2923" fmla="*/ 247600 w 505163"/>
                  <a:gd name="connsiteY112-2924" fmla="*/ 55258 h 603758"/>
                  <a:gd name="connsiteX113-2925" fmla="*/ 235264 w 505163"/>
                  <a:gd name="connsiteY113-2926" fmla="*/ 67461 h 603758"/>
                  <a:gd name="connsiteX114-2927" fmla="*/ 223043 w 505163"/>
                  <a:gd name="connsiteY114-2928" fmla="*/ 55258 h 603758"/>
                  <a:gd name="connsiteX115-2929" fmla="*/ 223043 w 505163"/>
                  <a:gd name="connsiteY115-2930" fmla="*/ 12318 h 603758"/>
                  <a:gd name="connsiteX116-2931" fmla="*/ 235264 w 505163"/>
                  <a:gd name="connsiteY116-2932" fmla="*/ 0 h 603758"/>
                  <a:gd name="connsiteX0-2933" fmla="*/ 181550 w 505163"/>
                  <a:gd name="connsiteY0-2934" fmla="*/ 572780 h 603758"/>
                  <a:gd name="connsiteX1-2935" fmla="*/ 288951 w 505163"/>
                  <a:gd name="connsiteY1-2936" fmla="*/ 572780 h 603758"/>
                  <a:gd name="connsiteX2-2937" fmla="*/ 273855 w 505163"/>
                  <a:gd name="connsiteY2-2938" fmla="*/ 603758 h 603758"/>
                  <a:gd name="connsiteX3-2939" fmla="*/ 196761 w 505163"/>
                  <a:gd name="connsiteY3-2940" fmla="*/ 603758 h 603758"/>
                  <a:gd name="connsiteX4-2941" fmla="*/ 181550 w 505163"/>
                  <a:gd name="connsiteY4-2942" fmla="*/ 572780 h 603758"/>
                  <a:gd name="connsiteX5-2943" fmla="*/ 139775 w 505163"/>
                  <a:gd name="connsiteY5-2944" fmla="*/ 516962 h 603758"/>
                  <a:gd name="connsiteX6-2945" fmla="*/ 330937 w 505163"/>
                  <a:gd name="connsiteY6-2946" fmla="*/ 516962 h 603758"/>
                  <a:gd name="connsiteX7-2947" fmla="*/ 313883 w 505163"/>
                  <a:gd name="connsiteY7-2948" fmla="*/ 548293 h 603758"/>
                  <a:gd name="connsiteX8-2949" fmla="*/ 156713 w 505163"/>
                  <a:gd name="connsiteY8-2950" fmla="*/ 548293 h 603758"/>
                  <a:gd name="connsiteX9-2951" fmla="*/ 139775 w 505163"/>
                  <a:gd name="connsiteY9-2952" fmla="*/ 516962 h 603758"/>
                  <a:gd name="connsiteX10-2953" fmla="*/ 195381 w 505163"/>
                  <a:gd name="connsiteY10-2954" fmla="*/ 399471 h 603758"/>
                  <a:gd name="connsiteX11-2955" fmla="*/ 275120 w 505163"/>
                  <a:gd name="connsiteY11-2956" fmla="*/ 399471 h 603758"/>
                  <a:gd name="connsiteX12-2957" fmla="*/ 275120 w 505163"/>
                  <a:gd name="connsiteY12-2958" fmla="*/ 480127 h 603758"/>
                  <a:gd name="connsiteX13-2959" fmla="*/ 195381 w 505163"/>
                  <a:gd name="connsiteY13-2960" fmla="*/ 480127 h 603758"/>
                  <a:gd name="connsiteX14-2961" fmla="*/ 195381 w 505163"/>
                  <a:gd name="connsiteY14-2962" fmla="*/ 399471 h 603758"/>
                  <a:gd name="connsiteX15-2963" fmla="*/ 417938 w 505163"/>
                  <a:gd name="connsiteY15-2964" fmla="*/ 364695 h 603758"/>
                  <a:gd name="connsiteX16-2965" fmla="*/ 427245 w 505163"/>
                  <a:gd name="connsiteY16-2966" fmla="*/ 365904 h 603758"/>
                  <a:gd name="connsiteX17-2967" fmla="*/ 464469 w 505163"/>
                  <a:gd name="connsiteY17-2968" fmla="*/ 387430 h 603758"/>
                  <a:gd name="connsiteX18-2969" fmla="*/ 468964 w 505163"/>
                  <a:gd name="connsiteY18-2970" fmla="*/ 404122 h 603758"/>
                  <a:gd name="connsiteX19-2971" fmla="*/ 458361 w 505163"/>
                  <a:gd name="connsiteY19-2972" fmla="*/ 410338 h 603758"/>
                  <a:gd name="connsiteX20-2973" fmla="*/ 452138 w 505163"/>
                  <a:gd name="connsiteY20-2974" fmla="*/ 408612 h 603758"/>
                  <a:gd name="connsiteX21-2975" fmla="*/ 415029 w 505163"/>
                  <a:gd name="connsiteY21-2976" fmla="*/ 387200 h 603758"/>
                  <a:gd name="connsiteX22-2977" fmla="*/ 410534 w 505163"/>
                  <a:gd name="connsiteY22-2978" fmla="*/ 370393 h 603758"/>
                  <a:gd name="connsiteX23-2979" fmla="*/ 417938 w 505163"/>
                  <a:gd name="connsiteY23-2980" fmla="*/ 364695 h 603758"/>
                  <a:gd name="connsiteX24-2981" fmla="*/ 235263 w 505163"/>
                  <a:gd name="connsiteY24-2982" fmla="*/ 291082 h 603758"/>
                  <a:gd name="connsiteX25-2983" fmla="*/ 256925 w 505163"/>
                  <a:gd name="connsiteY25-2984" fmla="*/ 314906 h 603758"/>
                  <a:gd name="connsiteX26-2985" fmla="*/ 265452 w 505163"/>
                  <a:gd name="connsiteY26-2986" fmla="*/ 318934 h 603758"/>
                  <a:gd name="connsiteX27-2987" fmla="*/ 266028 w 505163"/>
                  <a:gd name="connsiteY27-2988" fmla="*/ 318934 h 603758"/>
                  <a:gd name="connsiteX28-2989" fmla="*/ 274324 w 505163"/>
                  <a:gd name="connsiteY28-2990" fmla="*/ 315712 h 603758"/>
                  <a:gd name="connsiteX29-2991" fmla="*/ 285846 w 505163"/>
                  <a:gd name="connsiteY29-2992" fmla="*/ 305123 h 603758"/>
                  <a:gd name="connsiteX30-2993" fmla="*/ 275937 w 505163"/>
                  <a:gd name="connsiteY30-2994" fmla="*/ 374984 h 603758"/>
                  <a:gd name="connsiteX31-2995" fmla="*/ 194590 w 505163"/>
                  <a:gd name="connsiteY31-2996" fmla="*/ 374984 h 603758"/>
                  <a:gd name="connsiteX32-2997" fmla="*/ 184796 w 505163"/>
                  <a:gd name="connsiteY32-2998" fmla="*/ 305123 h 603758"/>
                  <a:gd name="connsiteX33-2999" fmla="*/ 196318 w 505163"/>
                  <a:gd name="connsiteY33-3000" fmla="*/ 315712 h 603758"/>
                  <a:gd name="connsiteX34-3001" fmla="*/ 205190 w 505163"/>
                  <a:gd name="connsiteY34-3002" fmla="*/ 318934 h 603758"/>
                  <a:gd name="connsiteX35-3003" fmla="*/ 213717 w 505163"/>
                  <a:gd name="connsiteY35-3004" fmla="*/ 314906 h 603758"/>
                  <a:gd name="connsiteX36-3005" fmla="*/ 235263 w 505163"/>
                  <a:gd name="connsiteY36-3006" fmla="*/ 291082 h 603758"/>
                  <a:gd name="connsiteX37-3007" fmla="*/ 449848 w 505163"/>
                  <a:gd name="connsiteY37-3008" fmla="*/ 257141 h 603758"/>
                  <a:gd name="connsiteX38-3009" fmla="*/ 492832 w 505163"/>
                  <a:gd name="connsiteY38-3010" fmla="*/ 257141 h 603758"/>
                  <a:gd name="connsiteX39-3011" fmla="*/ 505163 w 505163"/>
                  <a:gd name="connsiteY39-3012" fmla="*/ 269477 h 603758"/>
                  <a:gd name="connsiteX40-3013" fmla="*/ 492832 w 505163"/>
                  <a:gd name="connsiteY40-3014" fmla="*/ 281698 h 603758"/>
                  <a:gd name="connsiteX41-3015" fmla="*/ 449848 w 505163"/>
                  <a:gd name="connsiteY41-3016" fmla="*/ 281698 h 603758"/>
                  <a:gd name="connsiteX42-3017" fmla="*/ 437632 w 505163"/>
                  <a:gd name="connsiteY42-3018" fmla="*/ 269477 h 603758"/>
                  <a:gd name="connsiteX43-3019" fmla="*/ 449848 w 505163"/>
                  <a:gd name="connsiteY43-3020" fmla="*/ 257141 h 603758"/>
                  <a:gd name="connsiteX44-3021" fmla="*/ 461502 w 505163"/>
                  <a:gd name="connsiteY44-3022" fmla="*/ 129008 h 603758"/>
                  <a:gd name="connsiteX45-3023" fmla="*/ 468964 w 505163"/>
                  <a:gd name="connsiteY45-3024" fmla="*/ 134749 h 603758"/>
                  <a:gd name="connsiteX46-3025" fmla="*/ 464469 w 505163"/>
                  <a:gd name="connsiteY46-3026" fmla="*/ 151441 h 603758"/>
                  <a:gd name="connsiteX47-3027" fmla="*/ 427245 w 505163"/>
                  <a:gd name="connsiteY47-3028" fmla="*/ 172968 h 603758"/>
                  <a:gd name="connsiteX48-3029" fmla="*/ 421137 w 505163"/>
                  <a:gd name="connsiteY48-3030" fmla="*/ 174579 h 603758"/>
                  <a:gd name="connsiteX49-3031" fmla="*/ 410534 w 505163"/>
                  <a:gd name="connsiteY49-3032" fmla="*/ 168478 h 603758"/>
                  <a:gd name="connsiteX50-3033" fmla="*/ 415029 w 505163"/>
                  <a:gd name="connsiteY50-3034" fmla="*/ 151671 h 603758"/>
                  <a:gd name="connsiteX51-3035" fmla="*/ 452138 w 505163"/>
                  <a:gd name="connsiteY51-3036" fmla="*/ 130260 h 603758"/>
                  <a:gd name="connsiteX52-3037" fmla="*/ 461502 w 505163"/>
                  <a:gd name="connsiteY52-3038" fmla="*/ 129008 h 603758"/>
                  <a:gd name="connsiteX53-3039" fmla="*/ 9083 w 505163"/>
                  <a:gd name="connsiteY53-3040" fmla="*/ 129008 h 603758"/>
                  <a:gd name="connsiteX54-3041" fmla="*/ 18389 w 505163"/>
                  <a:gd name="connsiteY54-3042" fmla="*/ 130260 h 603758"/>
                  <a:gd name="connsiteX55-3043" fmla="*/ 55613 w 505163"/>
                  <a:gd name="connsiteY55-3044" fmla="*/ 151671 h 603758"/>
                  <a:gd name="connsiteX56-3045" fmla="*/ 60108 w 505163"/>
                  <a:gd name="connsiteY56-3046" fmla="*/ 168478 h 603758"/>
                  <a:gd name="connsiteX57-3047" fmla="*/ 49505 w 505163"/>
                  <a:gd name="connsiteY57-3048" fmla="*/ 174579 h 603758"/>
                  <a:gd name="connsiteX58-3049" fmla="*/ 43397 w 505163"/>
                  <a:gd name="connsiteY58-3050" fmla="*/ 172968 h 603758"/>
                  <a:gd name="connsiteX59-3051" fmla="*/ 6173 w 505163"/>
                  <a:gd name="connsiteY59-3052" fmla="*/ 151441 h 603758"/>
                  <a:gd name="connsiteX60-3053" fmla="*/ 1678 w 505163"/>
                  <a:gd name="connsiteY60-3054" fmla="*/ 134749 h 603758"/>
                  <a:gd name="connsiteX61-3055" fmla="*/ 9083 w 505163"/>
                  <a:gd name="connsiteY61-3056" fmla="*/ 129008 h 603758"/>
                  <a:gd name="connsiteX62-3057" fmla="*/ 233070 w 505163"/>
                  <a:gd name="connsiteY62-3058" fmla="*/ 115653 h 603758"/>
                  <a:gd name="connsiteX63-3059" fmla="*/ 390494 w 505163"/>
                  <a:gd name="connsiteY63-3060" fmla="*/ 270629 h 603758"/>
                  <a:gd name="connsiteX64-3061" fmla="*/ 375051 w 505163"/>
                  <a:gd name="connsiteY64-3062" fmla="*/ 338165 h 603758"/>
                  <a:gd name="connsiteX65-3063" fmla="*/ 330913 w 505163"/>
                  <a:gd name="connsiteY65-3064" fmla="*/ 488539 h 603758"/>
                  <a:gd name="connsiteX66-3065" fmla="*/ 330913 w 505163"/>
                  <a:gd name="connsiteY66-3066" fmla="*/ 492336 h 603758"/>
                  <a:gd name="connsiteX67-3067" fmla="*/ 299797 w 505163"/>
                  <a:gd name="connsiteY67-3068" fmla="*/ 492336 h 603758"/>
                  <a:gd name="connsiteX68-3069" fmla="*/ 299797 w 505163"/>
                  <a:gd name="connsiteY68-3070" fmla="*/ 387293 h 603758"/>
                  <a:gd name="connsiteX69-3071" fmla="*/ 299681 w 505163"/>
                  <a:gd name="connsiteY69-3072" fmla="*/ 383151 h 603758"/>
                  <a:gd name="connsiteX70-3073" fmla="*/ 315009 w 505163"/>
                  <a:gd name="connsiteY70-3074" fmla="*/ 274541 h 603758"/>
                  <a:gd name="connsiteX71-3075" fmla="*/ 311897 w 505163"/>
                  <a:gd name="connsiteY71-3076" fmla="*/ 264531 h 603758"/>
                  <a:gd name="connsiteX72-3077" fmla="*/ 294495 w 505163"/>
                  <a:gd name="connsiteY72-3078" fmla="*/ 263726 h 603758"/>
                  <a:gd name="connsiteX73-3079" fmla="*/ 266837 w 505163"/>
                  <a:gd name="connsiteY73-3080" fmla="*/ 289268 h 603758"/>
                  <a:gd name="connsiteX74-3081" fmla="*/ 244364 w 505163"/>
                  <a:gd name="connsiteY74-3082" fmla="*/ 264531 h 603758"/>
                  <a:gd name="connsiteX75-3083" fmla="*/ 235260 w 505163"/>
                  <a:gd name="connsiteY75-3084" fmla="*/ 260505 h 603758"/>
                  <a:gd name="connsiteX76-3085" fmla="*/ 226155 w 505163"/>
                  <a:gd name="connsiteY76-3086" fmla="*/ 264531 h 603758"/>
                  <a:gd name="connsiteX77-3087" fmla="*/ 203798 w 505163"/>
                  <a:gd name="connsiteY77-3088" fmla="*/ 289268 h 603758"/>
                  <a:gd name="connsiteX78-3089" fmla="*/ 176139 w 505163"/>
                  <a:gd name="connsiteY78-3090" fmla="*/ 263841 h 603758"/>
                  <a:gd name="connsiteX79-3091" fmla="*/ 165998 w 505163"/>
                  <a:gd name="connsiteY79-3092" fmla="*/ 260620 h 603758"/>
                  <a:gd name="connsiteX80-3093" fmla="*/ 155511 w 505163"/>
                  <a:gd name="connsiteY80-3094" fmla="*/ 274541 h 603758"/>
                  <a:gd name="connsiteX81-3095" fmla="*/ 170953 w 505163"/>
                  <a:gd name="connsiteY81-3096" fmla="*/ 383151 h 603758"/>
                  <a:gd name="connsiteX82-3097" fmla="*/ 170838 w 505163"/>
                  <a:gd name="connsiteY82-3098" fmla="*/ 387293 h 603758"/>
                  <a:gd name="connsiteX83-3099" fmla="*/ 170838 w 505163"/>
                  <a:gd name="connsiteY83-3100" fmla="*/ 492336 h 603758"/>
                  <a:gd name="connsiteX84-3101" fmla="*/ 139722 w 505163"/>
                  <a:gd name="connsiteY84-3102" fmla="*/ 492336 h 603758"/>
                  <a:gd name="connsiteX85-3103" fmla="*/ 139722 w 505163"/>
                  <a:gd name="connsiteY85-3104" fmla="*/ 489230 h 603758"/>
                  <a:gd name="connsiteX86-3105" fmla="*/ 96736 w 505163"/>
                  <a:gd name="connsiteY86-3106" fmla="*/ 340466 h 603758"/>
                  <a:gd name="connsiteX87-3107" fmla="*/ 80141 w 505163"/>
                  <a:gd name="connsiteY87-3108" fmla="*/ 271089 h 603758"/>
                  <a:gd name="connsiteX88-3109" fmla="*/ 233070 w 505163"/>
                  <a:gd name="connsiteY88-3110" fmla="*/ 115653 h 603758"/>
                  <a:gd name="connsiteX89-3111" fmla="*/ 360879 w 505163"/>
                  <a:gd name="connsiteY89-3112" fmla="*/ 34872 h 603758"/>
                  <a:gd name="connsiteX90-3113" fmla="*/ 370196 w 505163"/>
                  <a:gd name="connsiteY90-3114" fmla="*/ 36123 h 603758"/>
                  <a:gd name="connsiteX91-3115" fmla="*/ 374689 w 505163"/>
                  <a:gd name="connsiteY91-3116" fmla="*/ 52806 h 603758"/>
                  <a:gd name="connsiteX92-3117" fmla="*/ 353261 w 505163"/>
                  <a:gd name="connsiteY92-3118" fmla="*/ 89968 h 603758"/>
                  <a:gd name="connsiteX93-3119" fmla="*/ 342547 w 505163"/>
                  <a:gd name="connsiteY93-3120" fmla="*/ 96181 h 603758"/>
                  <a:gd name="connsiteX94-3121" fmla="*/ 336442 w 505163"/>
                  <a:gd name="connsiteY94-3122" fmla="*/ 94455 h 603758"/>
                  <a:gd name="connsiteX95-3123" fmla="*/ 331949 w 505163"/>
                  <a:gd name="connsiteY95-3124" fmla="*/ 77772 h 603758"/>
                  <a:gd name="connsiteX96-3125" fmla="*/ 353377 w 505163"/>
                  <a:gd name="connsiteY96-3126" fmla="*/ 40610 h 603758"/>
                  <a:gd name="connsiteX97-3127" fmla="*/ 360879 w 505163"/>
                  <a:gd name="connsiteY97-3128" fmla="*/ 34872 h 603758"/>
                  <a:gd name="connsiteX98-3129" fmla="*/ 109748 w 505163"/>
                  <a:gd name="connsiteY98-3130" fmla="*/ 34872 h 603758"/>
                  <a:gd name="connsiteX99-3131" fmla="*/ 117150 w 505163"/>
                  <a:gd name="connsiteY99-3132" fmla="*/ 40610 h 603758"/>
                  <a:gd name="connsiteX100-3133" fmla="*/ 138693 w 505163"/>
                  <a:gd name="connsiteY100-3134" fmla="*/ 77772 h 603758"/>
                  <a:gd name="connsiteX101-3135" fmla="*/ 134200 w 505163"/>
                  <a:gd name="connsiteY101-3136" fmla="*/ 94455 h 603758"/>
                  <a:gd name="connsiteX102-3137" fmla="*/ 127979 w 505163"/>
                  <a:gd name="connsiteY102-3138" fmla="*/ 96181 h 603758"/>
                  <a:gd name="connsiteX103-3139" fmla="*/ 117381 w 505163"/>
                  <a:gd name="connsiteY103-3140" fmla="*/ 89968 h 603758"/>
                  <a:gd name="connsiteX104-3141" fmla="*/ 95953 w 505163"/>
                  <a:gd name="connsiteY104-3142" fmla="*/ 52806 h 603758"/>
                  <a:gd name="connsiteX105-3143" fmla="*/ 100446 w 505163"/>
                  <a:gd name="connsiteY105-3144" fmla="*/ 36123 h 603758"/>
                  <a:gd name="connsiteX106-3145" fmla="*/ 109748 w 505163"/>
                  <a:gd name="connsiteY106-3146" fmla="*/ 34872 h 603758"/>
                  <a:gd name="connsiteX107-3147" fmla="*/ 235264 w 505163"/>
                  <a:gd name="connsiteY107-3148" fmla="*/ 0 h 603758"/>
                  <a:gd name="connsiteX108-3149" fmla="*/ 247600 w 505163"/>
                  <a:gd name="connsiteY108-3150" fmla="*/ 12318 h 603758"/>
                  <a:gd name="connsiteX109-3151" fmla="*/ 247600 w 505163"/>
                  <a:gd name="connsiteY109-3152" fmla="*/ 55258 h 603758"/>
                  <a:gd name="connsiteX110-3153" fmla="*/ 235264 w 505163"/>
                  <a:gd name="connsiteY110-3154" fmla="*/ 67461 h 603758"/>
                  <a:gd name="connsiteX111-3155" fmla="*/ 223043 w 505163"/>
                  <a:gd name="connsiteY111-3156" fmla="*/ 55258 h 603758"/>
                  <a:gd name="connsiteX112-3157" fmla="*/ 223043 w 505163"/>
                  <a:gd name="connsiteY112-3158" fmla="*/ 12318 h 603758"/>
                  <a:gd name="connsiteX113-3159" fmla="*/ 235264 w 505163"/>
                  <a:gd name="connsiteY113-3160" fmla="*/ 0 h 603758"/>
                  <a:gd name="connsiteX0-3161" fmla="*/ 181550 w 505163"/>
                  <a:gd name="connsiteY0-3162" fmla="*/ 572780 h 603758"/>
                  <a:gd name="connsiteX1-3163" fmla="*/ 288951 w 505163"/>
                  <a:gd name="connsiteY1-3164" fmla="*/ 572780 h 603758"/>
                  <a:gd name="connsiteX2-3165" fmla="*/ 273855 w 505163"/>
                  <a:gd name="connsiteY2-3166" fmla="*/ 603758 h 603758"/>
                  <a:gd name="connsiteX3-3167" fmla="*/ 196761 w 505163"/>
                  <a:gd name="connsiteY3-3168" fmla="*/ 603758 h 603758"/>
                  <a:gd name="connsiteX4-3169" fmla="*/ 181550 w 505163"/>
                  <a:gd name="connsiteY4-3170" fmla="*/ 572780 h 603758"/>
                  <a:gd name="connsiteX5-3171" fmla="*/ 139775 w 505163"/>
                  <a:gd name="connsiteY5-3172" fmla="*/ 516962 h 603758"/>
                  <a:gd name="connsiteX6-3173" fmla="*/ 330937 w 505163"/>
                  <a:gd name="connsiteY6-3174" fmla="*/ 516962 h 603758"/>
                  <a:gd name="connsiteX7-3175" fmla="*/ 313883 w 505163"/>
                  <a:gd name="connsiteY7-3176" fmla="*/ 548293 h 603758"/>
                  <a:gd name="connsiteX8-3177" fmla="*/ 156713 w 505163"/>
                  <a:gd name="connsiteY8-3178" fmla="*/ 548293 h 603758"/>
                  <a:gd name="connsiteX9-3179" fmla="*/ 139775 w 505163"/>
                  <a:gd name="connsiteY9-3180" fmla="*/ 516962 h 603758"/>
                  <a:gd name="connsiteX10-3181" fmla="*/ 195381 w 505163"/>
                  <a:gd name="connsiteY10-3182" fmla="*/ 399471 h 603758"/>
                  <a:gd name="connsiteX11-3183" fmla="*/ 275120 w 505163"/>
                  <a:gd name="connsiteY11-3184" fmla="*/ 399471 h 603758"/>
                  <a:gd name="connsiteX12-3185" fmla="*/ 275120 w 505163"/>
                  <a:gd name="connsiteY12-3186" fmla="*/ 480127 h 603758"/>
                  <a:gd name="connsiteX13-3187" fmla="*/ 195381 w 505163"/>
                  <a:gd name="connsiteY13-3188" fmla="*/ 480127 h 603758"/>
                  <a:gd name="connsiteX14-3189" fmla="*/ 195381 w 505163"/>
                  <a:gd name="connsiteY14-3190" fmla="*/ 399471 h 603758"/>
                  <a:gd name="connsiteX15-3191" fmla="*/ 417938 w 505163"/>
                  <a:gd name="connsiteY15-3192" fmla="*/ 364695 h 603758"/>
                  <a:gd name="connsiteX16-3193" fmla="*/ 427245 w 505163"/>
                  <a:gd name="connsiteY16-3194" fmla="*/ 365904 h 603758"/>
                  <a:gd name="connsiteX17-3195" fmla="*/ 464469 w 505163"/>
                  <a:gd name="connsiteY17-3196" fmla="*/ 387430 h 603758"/>
                  <a:gd name="connsiteX18-3197" fmla="*/ 468964 w 505163"/>
                  <a:gd name="connsiteY18-3198" fmla="*/ 404122 h 603758"/>
                  <a:gd name="connsiteX19-3199" fmla="*/ 458361 w 505163"/>
                  <a:gd name="connsiteY19-3200" fmla="*/ 410338 h 603758"/>
                  <a:gd name="connsiteX20-3201" fmla="*/ 452138 w 505163"/>
                  <a:gd name="connsiteY20-3202" fmla="*/ 408612 h 603758"/>
                  <a:gd name="connsiteX21-3203" fmla="*/ 415029 w 505163"/>
                  <a:gd name="connsiteY21-3204" fmla="*/ 387200 h 603758"/>
                  <a:gd name="connsiteX22-3205" fmla="*/ 410534 w 505163"/>
                  <a:gd name="connsiteY22-3206" fmla="*/ 370393 h 603758"/>
                  <a:gd name="connsiteX23-3207" fmla="*/ 417938 w 505163"/>
                  <a:gd name="connsiteY23-3208" fmla="*/ 364695 h 603758"/>
                  <a:gd name="connsiteX24-3209" fmla="*/ 235263 w 505163"/>
                  <a:gd name="connsiteY24-3210" fmla="*/ 291082 h 603758"/>
                  <a:gd name="connsiteX25-3211" fmla="*/ 256925 w 505163"/>
                  <a:gd name="connsiteY25-3212" fmla="*/ 314906 h 603758"/>
                  <a:gd name="connsiteX26-3213" fmla="*/ 265452 w 505163"/>
                  <a:gd name="connsiteY26-3214" fmla="*/ 318934 h 603758"/>
                  <a:gd name="connsiteX27-3215" fmla="*/ 266028 w 505163"/>
                  <a:gd name="connsiteY27-3216" fmla="*/ 318934 h 603758"/>
                  <a:gd name="connsiteX28-3217" fmla="*/ 274324 w 505163"/>
                  <a:gd name="connsiteY28-3218" fmla="*/ 315712 h 603758"/>
                  <a:gd name="connsiteX29-3219" fmla="*/ 285846 w 505163"/>
                  <a:gd name="connsiteY29-3220" fmla="*/ 305123 h 603758"/>
                  <a:gd name="connsiteX30-3221" fmla="*/ 275937 w 505163"/>
                  <a:gd name="connsiteY30-3222" fmla="*/ 374984 h 603758"/>
                  <a:gd name="connsiteX31-3223" fmla="*/ 194590 w 505163"/>
                  <a:gd name="connsiteY31-3224" fmla="*/ 374984 h 603758"/>
                  <a:gd name="connsiteX32-3225" fmla="*/ 184796 w 505163"/>
                  <a:gd name="connsiteY32-3226" fmla="*/ 305123 h 603758"/>
                  <a:gd name="connsiteX33-3227" fmla="*/ 196318 w 505163"/>
                  <a:gd name="connsiteY33-3228" fmla="*/ 315712 h 603758"/>
                  <a:gd name="connsiteX34-3229" fmla="*/ 205190 w 505163"/>
                  <a:gd name="connsiteY34-3230" fmla="*/ 318934 h 603758"/>
                  <a:gd name="connsiteX35-3231" fmla="*/ 213717 w 505163"/>
                  <a:gd name="connsiteY35-3232" fmla="*/ 314906 h 603758"/>
                  <a:gd name="connsiteX36-3233" fmla="*/ 235263 w 505163"/>
                  <a:gd name="connsiteY36-3234" fmla="*/ 291082 h 603758"/>
                  <a:gd name="connsiteX37-3235" fmla="*/ 449848 w 505163"/>
                  <a:gd name="connsiteY37-3236" fmla="*/ 257141 h 603758"/>
                  <a:gd name="connsiteX38-3237" fmla="*/ 492832 w 505163"/>
                  <a:gd name="connsiteY38-3238" fmla="*/ 257141 h 603758"/>
                  <a:gd name="connsiteX39-3239" fmla="*/ 505163 w 505163"/>
                  <a:gd name="connsiteY39-3240" fmla="*/ 269477 h 603758"/>
                  <a:gd name="connsiteX40-3241" fmla="*/ 492832 w 505163"/>
                  <a:gd name="connsiteY40-3242" fmla="*/ 281698 h 603758"/>
                  <a:gd name="connsiteX41-3243" fmla="*/ 449848 w 505163"/>
                  <a:gd name="connsiteY41-3244" fmla="*/ 281698 h 603758"/>
                  <a:gd name="connsiteX42-3245" fmla="*/ 437632 w 505163"/>
                  <a:gd name="connsiteY42-3246" fmla="*/ 269477 h 603758"/>
                  <a:gd name="connsiteX43-3247" fmla="*/ 449848 w 505163"/>
                  <a:gd name="connsiteY43-3248" fmla="*/ 257141 h 603758"/>
                  <a:gd name="connsiteX44-3249" fmla="*/ 461502 w 505163"/>
                  <a:gd name="connsiteY44-3250" fmla="*/ 129008 h 603758"/>
                  <a:gd name="connsiteX45-3251" fmla="*/ 468964 w 505163"/>
                  <a:gd name="connsiteY45-3252" fmla="*/ 134749 h 603758"/>
                  <a:gd name="connsiteX46-3253" fmla="*/ 464469 w 505163"/>
                  <a:gd name="connsiteY46-3254" fmla="*/ 151441 h 603758"/>
                  <a:gd name="connsiteX47-3255" fmla="*/ 427245 w 505163"/>
                  <a:gd name="connsiteY47-3256" fmla="*/ 172968 h 603758"/>
                  <a:gd name="connsiteX48-3257" fmla="*/ 421137 w 505163"/>
                  <a:gd name="connsiteY48-3258" fmla="*/ 174579 h 603758"/>
                  <a:gd name="connsiteX49-3259" fmla="*/ 410534 w 505163"/>
                  <a:gd name="connsiteY49-3260" fmla="*/ 168478 h 603758"/>
                  <a:gd name="connsiteX50-3261" fmla="*/ 415029 w 505163"/>
                  <a:gd name="connsiteY50-3262" fmla="*/ 151671 h 603758"/>
                  <a:gd name="connsiteX51-3263" fmla="*/ 452138 w 505163"/>
                  <a:gd name="connsiteY51-3264" fmla="*/ 130260 h 603758"/>
                  <a:gd name="connsiteX52-3265" fmla="*/ 461502 w 505163"/>
                  <a:gd name="connsiteY52-3266" fmla="*/ 129008 h 603758"/>
                  <a:gd name="connsiteX53-3267" fmla="*/ 9083 w 505163"/>
                  <a:gd name="connsiteY53-3268" fmla="*/ 129008 h 603758"/>
                  <a:gd name="connsiteX54-3269" fmla="*/ 55613 w 505163"/>
                  <a:gd name="connsiteY54-3270" fmla="*/ 151671 h 603758"/>
                  <a:gd name="connsiteX55-3271" fmla="*/ 60108 w 505163"/>
                  <a:gd name="connsiteY55-3272" fmla="*/ 168478 h 603758"/>
                  <a:gd name="connsiteX56-3273" fmla="*/ 49505 w 505163"/>
                  <a:gd name="connsiteY56-3274" fmla="*/ 174579 h 603758"/>
                  <a:gd name="connsiteX57-3275" fmla="*/ 43397 w 505163"/>
                  <a:gd name="connsiteY57-3276" fmla="*/ 172968 h 603758"/>
                  <a:gd name="connsiteX58-3277" fmla="*/ 6173 w 505163"/>
                  <a:gd name="connsiteY58-3278" fmla="*/ 151441 h 603758"/>
                  <a:gd name="connsiteX59-3279" fmla="*/ 1678 w 505163"/>
                  <a:gd name="connsiteY59-3280" fmla="*/ 134749 h 603758"/>
                  <a:gd name="connsiteX60-3281" fmla="*/ 9083 w 505163"/>
                  <a:gd name="connsiteY60-3282" fmla="*/ 129008 h 603758"/>
                  <a:gd name="connsiteX61-3283" fmla="*/ 233070 w 505163"/>
                  <a:gd name="connsiteY61-3284" fmla="*/ 115653 h 603758"/>
                  <a:gd name="connsiteX62-3285" fmla="*/ 390494 w 505163"/>
                  <a:gd name="connsiteY62-3286" fmla="*/ 270629 h 603758"/>
                  <a:gd name="connsiteX63-3287" fmla="*/ 375051 w 505163"/>
                  <a:gd name="connsiteY63-3288" fmla="*/ 338165 h 603758"/>
                  <a:gd name="connsiteX64-3289" fmla="*/ 330913 w 505163"/>
                  <a:gd name="connsiteY64-3290" fmla="*/ 488539 h 603758"/>
                  <a:gd name="connsiteX65-3291" fmla="*/ 330913 w 505163"/>
                  <a:gd name="connsiteY65-3292" fmla="*/ 492336 h 603758"/>
                  <a:gd name="connsiteX66-3293" fmla="*/ 299797 w 505163"/>
                  <a:gd name="connsiteY66-3294" fmla="*/ 492336 h 603758"/>
                  <a:gd name="connsiteX67-3295" fmla="*/ 299797 w 505163"/>
                  <a:gd name="connsiteY67-3296" fmla="*/ 387293 h 603758"/>
                  <a:gd name="connsiteX68-3297" fmla="*/ 299681 w 505163"/>
                  <a:gd name="connsiteY68-3298" fmla="*/ 383151 h 603758"/>
                  <a:gd name="connsiteX69-3299" fmla="*/ 315009 w 505163"/>
                  <a:gd name="connsiteY69-3300" fmla="*/ 274541 h 603758"/>
                  <a:gd name="connsiteX70-3301" fmla="*/ 311897 w 505163"/>
                  <a:gd name="connsiteY70-3302" fmla="*/ 264531 h 603758"/>
                  <a:gd name="connsiteX71-3303" fmla="*/ 294495 w 505163"/>
                  <a:gd name="connsiteY71-3304" fmla="*/ 263726 h 603758"/>
                  <a:gd name="connsiteX72-3305" fmla="*/ 266837 w 505163"/>
                  <a:gd name="connsiteY72-3306" fmla="*/ 289268 h 603758"/>
                  <a:gd name="connsiteX73-3307" fmla="*/ 244364 w 505163"/>
                  <a:gd name="connsiteY73-3308" fmla="*/ 264531 h 603758"/>
                  <a:gd name="connsiteX74-3309" fmla="*/ 235260 w 505163"/>
                  <a:gd name="connsiteY74-3310" fmla="*/ 260505 h 603758"/>
                  <a:gd name="connsiteX75-3311" fmla="*/ 226155 w 505163"/>
                  <a:gd name="connsiteY75-3312" fmla="*/ 264531 h 603758"/>
                  <a:gd name="connsiteX76-3313" fmla="*/ 203798 w 505163"/>
                  <a:gd name="connsiteY76-3314" fmla="*/ 289268 h 603758"/>
                  <a:gd name="connsiteX77-3315" fmla="*/ 176139 w 505163"/>
                  <a:gd name="connsiteY77-3316" fmla="*/ 263841 h 603758"/>
                  <a:gd name="connsiteX78-3317" fmla="*/ 165998 w 505163"/>
                  <a:gd name="connsiteY78-3318" fmla="*/ 260620 h 603758"/>
                  <a:gd name="connsiteX79-3319" fmla="*/ 155511 w 505163"/>
                  <a:gd name="connsiteY79-3320" fmla="*/ 274541 h 603758"/>
                  <a:gd name="connsiteX80-3321" fmla="*/ 170953 w 505163"/>
                  <a:gd name="connsiteY80-3322" fmla="*/ 383151 h 603758"/>
                  <a:gd name="connsiteX81-3323" fmla="*/ 170838 w 505163"/>
                  <a:gd name="connsiteY81-3324" fmla="*/ 387293 h 603758"/>
                  <a:gd name="connsiteX82-3325" fmla="*/ 170838 w 505163"/>
                  <a:gd name="connsiteY82-3326" fmla="*/ 492336 h 603758"/>
                  <a:gd name="connsiteX83-3327" fmla="*/ 139722 w 505163"/>
                  <a:gd name="connsiteY83-3328" fmla="*/ 492336 h 603758"/>
                  <a:gd name="connsiteX84-3329" fmla="*/ 139722 w 505163"/>
                  <a:gd name="connsiteY84-3330" fmla="*/ 489230 h 603758"/>
                  <a:gd name="connsiteX85-3331" fmla="*/ 96736 w 505163"/>
                  <a:gd name="connsiteY85-3332" fmla="*/ 340466 h 603758"/>
                  <a:gd name="connsiteX86-3333" fmla="*/ 80141 w 505163"/>
                  <a:gd name="connsiteY86-3334" fmla="*/ 271089 h 603758"/>
                  <a:gd name="connsiteX87-3335" fmla="*/ 233070 w 505163"/>
                  <a:gd name="connsiteY87-3336" fmla="*/ 115653 h 603758"/>
                  <a:gd name="connsiteX88-3337" fmla="*/ 360879 w 505163"/>
                  <a:gd name="connsiteY88-3338" fmla="*/ 34872 h 603758"/>
                  <a:gd name="connsiteX89-3339" fmla="*/ 370196 w 505163"/>
                  <a:gd name="connsiteY89-3340" fmla="*/ 36123 h 603758"/>
                  <a:gd name="connsiteX90-3341" fmla="*/ 374689 w 505163"/>
                  <a:gd name="connsiteY90-3342" fmla="*/ 52806 h 603758"/>
                  <a:gd name="connsiteX91-3343" fmla="*/ 353261 w 505163"/>
                  <a:gd name="connsiteY91-3344" fmla="*/ 89968 h 603758"/>
                  <a:gd name="connsiteX92-3345" fmla="*/ 342547 w 505163"/>
                  <a:gd name="connsiteY92-3346" fmla="*/ 96181 h 603758"/>
                  <a:gd name="connsiteX93-3347" fmla="*/ 336442 w 505163"/>
                  <a:gd name="connsiteY93-3348" fmla="*/ 94455 h 603758"/>
                  <a:gd name="connsiteX94-3349" fmla="*/ 331949 w 505163"/>
                  <a:gd name="connsiteY94-3350" fmla="*/ 77772 h 603758"/>
                  <a:gd name="connsiteX95-3351" fmla="*/ 353377 w 505163"/>
                  <a:gd name="connsiteY95-3352" fmla="*/ 40610 h 603758"/>
                  <a:gd name="connsiteX96-3353" fmla="*/ 360879 w 505163"/>
                  <a:gd name="connsiteY96-3354" fmla="*/ 34872 h 603758"/>
                  <a:gd name="connsiteX97-3355" fmla="*/ 109748 w 505163"/>
                  <a:gd name="connsiteY97-3356" fmla="*/ 34872 h 603758"/>
                  <a:gd name="connsiteX98-3357" fmla="*/ 117150 w 505163"/>
                  <a:gd name="connsiteY98-3358" fmla="*/ 40610 h 603758"/>
                  <a:gd name="connsiteX99-3359" fmla="*/ 138693 w 505163"/>
                  <a:gd name="connsiteY99-3360" fmla="*/ 77772 h 603758"/>
                  <a:gd name="connsiteX100-3361" fmla="*/ 134200 w 505163"/>
                  <a:gd name="connsiteY100-3362" fmla="*/ 94455 h 603758"/>
                  <a:gd name="connsiteX101-3363" fmla="*/ 127979 w 505163"/>
                  <a:gd name="connsiteY101-3364" fmla="*/ 96181 h 603758"/>
                  <a:gd name="connsiteX102-3365" fmla="*/ 117381 w 505163"/>
                  <a:gd name="connsiteY102-3366" fmla="*/ 89968 h 603758"/>
                  <a:gd name="connsiteX103-3367" fmla="*/ 95953 w 505163"/>
                  <a:gd name="connsiteY103-3368" fmla="*/ 52806 h 603758"/>
                  <a:gd name="connsiteX104-3369" fmla="*/ 100446 w 505163"/>
                  <a:gd name="connsiteY104-3370" fmla="*/ 36123 h 603758"/>
                  <a:gd name="connsiteX105-3371" fmla="*/ 109748 w 505163"/>
                  <a:gd name="connsiteY105-3372" fmla="*/ 34872 h 603758"/>
                  <a:gd name="connsiteX106-3373" fmla="*/ 235264 w 505163"/>
                  <a:gd name="connsiteY106-3374" fmla="*/ 0 h 603758"/>
                  <a:gd name="connsiteX107-3375" fmla="*/ 247600 w 505163"/>
                  <a:gd name="connsiteY107-3376" fmla="*/ 12318 h 603758"/>
                  <a:gd name="connsiteX108-3377" fmla="*/ 247600 w 505163"/>
                  <a:gd name="connsiteY108-3378" fmla="*/ 55258 h 603758"/>
                  <a:gd name="connsiteX109-3379" fmla="*/ 235264 w 505163"/>
                  <a:gd name="connsiteY109-3380" fmla="*/ 67461 h 603758"/>
                  <a:gd name="connsiteX110-3381" fmla="*/ 223043 w 505163"/>
                  <a:gd name="connsiteY110-3382" fmla="*/ 55258 h 603758"/>
                  <a:gd name="connsiteX111-3383" fmla="*/ 223043 w 505163"/>
                  <a:gd name="connsiteY111-3384" fmla="*/ 12318 h 603758"/>
                  <a:gd name="connsiteX112-3385" fmla="*/ 235264 w 505163"/>
                  <a:gd name="connsiteY112-3386" fmla="*/ 0 h 603758"/>
                  <a:gd name="connsiteX0-3387" fmla="*/ 181550 w 505163"/>
                  <a:gd name="connsiteY0-3388" fmla="*/ 572780 h 603758"/>
                  <a:gd name="connsiteX1-3389" fmla="*/ 288951 w 505163"/>
                  <a:gd name="connsiteY1-3390" fmla="*/ 572780 h 603758"/>
                  <a:gd name="connsiteX2-3391" fmla="*/ 273855 w 505163"/>
                  <a:gd name="connsiteY2-3392" fmla="*/ 603758 h 603758"/>
                  <a:gd name="connsiteX3-3393" fmla="*/ 196761 w 505163"/>
                  <a:gd name="connsiteY3-3394" fmla="*/ 603758 h 603758"/>
                  <a:gd name="connsiteX4-3395" fmla="*/ 181550 w 505163"/>
                  <a:gd name="connsiteY4-3396" fmla="*/ 572780 h 603758"/>
                  <a:gd name="connsiteX5-3397" fmla="*/ 139775 w 505163"/>
                  <a:gd name="connsiteY5-3398" fmla="*/ 516962 h 603758"/>
                  <a:gd name="connsiteX6-3399" fmla="*/ 330937 w 505163"/>
                  <a:gd name="connsiteY6-3400" fmla="*/ 516962 h 603758"/>
                  <a:gd name="connsiteX7-3401" fmla="*/ 313883 w 505163"/>
                  <a:gd name="connsiteY7-3402" fmla="*/ 548293 h 603758"/>
                  <a:gd name="connsiteX8-3403" fmla="*/ 156713 w 505163"/>
                  <a:gd name="connsiteY8-3404" fmla="*/ 548293 h 603758"/>
                  <a:gd name="connsiteX9-3405" fmla="*/ 139775 w 505163"/>
                  <a:gd name="connsiteY9-3406" fmla="*/ 516962 h 603758"/>
                  <a:gd name="connsiteX10-3407" fmla="*/ 195381 w 505163"/>
                  <a:gd name="connsiteY10-3408" fmla="*/ 399471 h 603758"/>
                  <a:gd name="connsiteX11-3409" fmla="*/ 275120 w 505163"/>
                  <a:gd name="connsiteY11-3410" fmla="*/ 399471 h 603758"/>
                  <a:gd name="connsiteX12-3411" fmla="*/ 275120 w 505163"/>
                  <a:gd name="connsiteY12-3412" fmla="*/ 480127 h 603758"/>
                  <a:gd name="connsiteX13-3413" fmla="*/ 195381 w 505163"/>
                  <a:gd name="connsiteY13-3414" fmla="*/ 480127 h 603758"/>
                  <a:gd name="connsiteX14-3415" fmla="*/ 195381 w 505163"/>
                  <a:gd name="connsiteY14-3416" fmla="*/ 399471 h 603758"/>
                  <a:gd name="connsiteX15-3417" fmla="*/ 417938 w 505163"/>
                  <a:gd name="connsiteY15-3418" fmla="*/ 364695 h 603758"/>
                  <a:gd name="connsiteX16-3419" fmla="*/ 427245 w 505163"/>
                  <a:gd name="connsiteY16-3420" fmla="*/ 365904 h 603758"/>
                  <a:gd name="connsiteX17-3421" fmla="*/ 464469 w 505163"/>
                  <a:gd name="connsiteY17-3422" fmla="*/ 387430 h 603758"/>
                  <a:gd name="connsiteX18-3423" fmla="*/ 468964 w 505163"/>
                  <a:gd name="connsiteY18-3424" fmla="*/ 404122 h 603758"/>
                  <a:gd name="connsiteX19-3425" fmla="*/ 458361 w 505163"/>
                  <a:gd name="connsiteY19-3426" fmla="*/ 410338 h 603758"/>
                  <a:gd name="connsiteX20-3427" fmla="*/ 452138 w 505163"/>
                  <a:gd name="connsiteY20-3428" fmla="*/ 408612 h 603758"/>
                  <a:gd name="connsiteX21-3429" fmla="*/ 415029 w 505163"/>
                  <a:gd name="connsiteY21-3430" fmla="*/ 387200 h 603758"/>
                  <a:gd name="connsiteX22-3431" fmla="*/ 410534 w 505163"/>
                  <a:gd name="connsiteY22-3432" fmla="*/ 370393 h 603758"/>
                  <a:gd name="connsiteX23-3433" fmla="*/ 417938 w 505163"/>
                  <a:gd name="connsiteY23-3434" fmla="*/ 364695 h 603758"/>
                  <a:gd name="connsiteX24-3435" fmla="*/ 235263 w 505163"/>
                  <a:gd name="connsiteY24-3436" fmla="*/ 291082 h 603758"/>
                  <a:gd name="connsiteX25-3437" fmla="*/ 256925 w 505163"/>
                  <a:gd name="connsiteY25-3438" fmla="*/ 314906 h 603758"/>
                  <a:gd name="connsiteX26-3439" fmla="*/ 265452 w 505163"/>
                  <a:gd name="connsiteY26-3440" fmla="*/ 318934 h 603758"/>
                  <a:gd name="connsiteX27-3441" fmla="*/ 266028 w 505163"/>
                  <a:gd name="connsiteY27-3442" fmla="*/ 318934 h 603758"/>
                  <a:gd name="connsiteX28-3443" fmla="*/ 274324 w 505163"/>
                  <a:gd name="connsiteY28-3444" fmla="*/ 315712 h 603758"/>
                  <a:gd name="connsiteX29-3445" fmla="*/ 285846 w 505163"/>
                  <a:gd name="connsiteY29-3446" fmla="*/ 305123 h 603758"/>
                  <a:gd name="connsiteX30-3447" fmla="*/ 275937 w 505163"/>
                  <a:gd name="connsiteY30-3448" fmla="*/ 374984 h 603758"/>
                  <a:gd name="connsiteX31-3449" fmla="*/ 194590 w 505163"/>
                  <a:gd name="connsiteY31-3450" fmla="*/ 374984 h 603758"/>
                  <a:gd name="connsiteX32-3451" fmla="*/ 184796 w 505163"/>
                  <a:gd name="connsiteY32-3452" fmla="*/ 305123 h 603758"/>
                  <a:gd name="connsiteX33-3453" fmla="*/ 196318 w 505163"/>
                  <a:gd name="connsiteY33-3454" fmla="*/ 315712 h 603758"/>
                  <a:gd name="connsiteX34-3455" fmla="*/ 205190 w 505163"/>
                  <a:gd name="connsiteY34-3456" fmla="*/ 318934 h 603758"/>
                  <a:gd name="connsiteX35-3457" fmla="*/ 213717 w 505163"/>
                  <a:gd name="connsiteY35-3458" fmla="*/ 314906 h 603758"/>
                  <a:gd name="connsiteX36-3459" fmla="*/ 235263 w 505163"/>
                  <a:gd name="connsiteY36-3460" fmla="*/ 291082 h 603758"/>
                  <a:gd name="connsiteX37-3461" fmla="*/ 449848 w 505163"/>
                  <a:gd name="connsiteY37-3462" fmla="*/ 257141 h 603758"/>
                  <a:gd name="connsiteX38-3463" fmla="*/ 492832 w 505163"/>
                  <a:gd name="connsiteY38-3464" fmla="*/ 257141 h 603758"/>
                  <a:gd name="connsiteX39-3465" fmla="*/ 505163 w 505163"/>
                  <a:gd name="connsiteY39-3466" fmla="*/ 269477 h 603758"/>
                  <a:gd name="connsiteX40-3467" fmla="*/ 492832 w 505163"/>
                  <a:gd name="connsiteY40-3468" fmla="*/ 281698 h 603758"/>
                  <a:gd name="connsiteX41-3469" fmla="*/ 449848 w 505163"/>
                  <a:gd name="connsiteY41-3470" fmla="*/ 281698 h 603758"/>
                  <a:gd name="connsiteX42-3471" fmla="*/ 437632 w 505163"/>
                  <a:gd name="connsiteY42-3472" fmla="*/ 269477 h 603758"/>
                  <a:gd name="connsiteX43-3473" fmla="*/ 449848 w 505163"/>
                  <a:gd name="connsiteY43-3474" fmla="*/ 257141 h 603758"/>
                  <a:gd name="connsiteX44-3475" fmla="*/ 461502 w 505163"/>
                  <a:gd name="connsiteY44-3476" fmla="*/ 129008 h 603758"/>
                  <a:gd name="connsiteX45-3477" fmla="*/ 468964 w 505163"/>
                  <a:gd name="connsiteY45-3478" fmla="*/ 134749 h 603758"/>
                  <a:gd name="connsiteX46-3479" fmla="*/ 464469 w 505163"/>
                  <a:gd name="connsiteY46-3480" fmla="*/ 151441 h 603758"/>
                  <a:gd name="connsiteX47-3481" fmla="*/ 427245 w 505163"/>
                  <a:gd name="connsiteY47-3482" fmla="*/ 172968 h 603758"/>
                  <a:gd name="connsiteX48-3483" fmla="*/ 421137 w 505163"/>
                  <a:gd name="connsiteY48-3484" fmla="*/ 174579 h 603758"/>
                  <a:gd name="connsiteX49-3485" fmla="*/ 410534 w 505163"/>
                  <a:gd name="connsiteY49-3486" fmla="*/ 168478 h 603758"/>
                  <a:gd name="connsiteX50-3487" fmla="*/ 415029 w 505163"/>
                  <a:gd name="connsiteY50-3488" fmla="*/ 151671 h 603758"/>
                  <a:gd name="connsiteX51-3489" fmla="*/ 452138 w 505163"/>
                  <a:gd name="connsiteY51-3490" fmla="*/ 130260 h 603758"/>
                  <a:gd name="connsiteX52-3491" fmla="*/ 461502 w 505163"/>
                  <a:gd name="connsiteY52-3492" fmla="*/ 129008 h 603758"/>
                  <a:gd name="connsiteX53-3493" fmla="*/ 1678 w 505163"/>
                  <a:gd name="connsiteY53-3494" fmla="*/ 134749 h 603758"/>
                  <a:gd name="connsiteX54-3495" fmla="*/ 55613 w 505163"/>
                  <a:gd name="connsiteY54-3496" fmla="*/ 151671 h 603758"/>
                  <a:gd name="connsiteX55-3497" fmla="*/ 60108 w 505163"/>
                  <a:gd name="connsiteY55-3498" fmla="*/ 168478 h 603758"/>
                  <a:gd name="connsiteX56-3499" fmla="*/ 49505 w 505163"/>
                  <a:gd name="connsiteY56-3500" fmla="*/ 174579 h 603758"/>
                  <a:gd name="connsiteX57-3501" fmla="*/ 43397 w 505163"/>
                  <a:gd name="connsiteY57-3502" fmla="*/ 172968 h 603758"/>
                  <a:gd name="connsiteX58-3503" fmla="*/ 6173 w 505163"/>
                  <a:gd name="connsiteY58-3504" fmla="*/ 151441 h 603758"/>
                  <a:gd name="connsiteX59-3505" fmla="*/ 1678 w 505163"/>
                  <a:gd name="connsiteY59-3506" fmla="*/ 134749 h 603758"/>
                  <a:gd name="connsiteX60-3507" fmla="*/ 233070 w 505163"/>
                  <a:gd name="connsiteY60-3508" fmla="*/ 115653 h 603758"/>
                  <a:gd name="connsiteX61-3509" fmla="*/ 390494 w 505163"/>
                  <a:gd name="connsiteY61-3510" fmla="*/ 270629 h 603758"/>
                  <a:gd name="connsiteX62-3511" fmla="*/ 375051 w 505163"/>
                  <a:gd name="connsiteY62-3512" fmla="*/ 338165 h 603758"/>
                  <a:gd name="connsiteX63-3513" fmla="*/ 330913 w 505163"/>
                  <a:gd name="connsiteY63-3514" fmla="*/ 488539 h 603758"/>
                  <a:gd name="connsiteX64-3515" fmla="*/ 330913 w 505163"/>
                  <a:gd name="connsiteY64-3516" fmla="*/ 492336 h 603758"/>
                  <a:gd name="connsiteX65-3517" fmla="*/ 299797 w 505163"/>
                  <a:gd name="connsiteY65-3518" fmla="*/ 492336 h 603758"/>
                  <a:gd name="connsiteX66-3519" fmla="*/ 299797 w 505163"/>
                  <a:gd name="connsiteY66-3520" fmla="*/ 387293 h 603758"/>
                  <a:gd name="connsiteX67-3521" fmla="*/ 299681 w 505163"/>
                  <a:gd name="connsiteY67-3522" fmla="*/ 383151 h 603758"/>
                  <a:gd name="connsiteX68-3523" fmla="*/ 315009 w 505163"/>
                  <a:gd name="connsiteY68-3524" fmla="*/ 274541 h 603758"/>
                  <a:gd name="connsiteX69-3525" fmla="*/ 311897 w 505163"/>
                  <a:gd name="connsiteY69-3526" fmla="*/ 264531 h 603758"/>
                  <a:gd name="connsiteX70-3527" fmla="*/ 294495 w 505163"/>
                  <a:gd name="connsiteY70-3528" fmla="*/ 263726 h 603758"/>
                  <a:gd name="connsiteX71-3529" fmla="*/ 266837 w 505163"/>
                  <a:gd name="connsiteY71-3530" fmla="*/ 289268 h 603758"/>
                  <a:gd name="connsiteX72-3531" fmla="*/ 244364 w 505163"/>
                  <a:gd name="connsiteY72-3532" fmla="*/ 264531 h 603758"/>
                  <a:gd name="connsiteX73-3533" fmla="*/ 235260 w 505163"/>
                  <a:gd name="connsiteY73-3534" fmla="*/ 260505 h 603758"/>
                  <a:gd name="connsiteX74-3535" fmla="*/ 226155 w 505163"/>
                  <a:gd name="connsiteY74-3536" fmla="*/ 264531 h 603758"/>
                  <a:gd name="connsiteX75-3537" fmla="*/ 203798 w 505163"/>
                  <a:gd name="connsiteY75-3538" fmla="*/ 289268 h 603758"/>
                  <a:gd name="connsiteX76-3539" fmla="*/ 176139 w 505163"/>
                  <a:gd name="connsiteY76-3540" fmla="*/ 263841 h 603758"/>
                  <a:gd name="connsiteX77-3541" fmla="*/ 165998 w 505163"/>
                  <a:gd name="connsiteY77-3542" fmla="*/ 260620 h 603758"/>
                  <a:gd name="connsiteX78-3543" fmla="*/ 155511 w 505163"/>
                  <a:gd name="connsiteY78-3544" fmla="*/ 274541 h 603758"/>
                  <a:gd name="connsiteX79-3545" fmla="*/ 170953 w 505163"/>
                  <a:gd name="connsiteY79-3546" fmla="*/ 383151 h 603758"/>
                  <a:gd name="connsiteX80-3547" fmla="*/ 170838 w 505163"/>
                  <a:gd name="connsiteY80-3548" fmla="*/ 387293 h 603758"/>
                  <a:gd name="connsiteX81-3549" fmla="*/ 170838 w 505163"/>
                  <a:gd name="connsiteY81-3550" fmla="*/ 492336 h 603758"/>
                  <a:gd name="connsiteX82-3551" fmla="*/ 139722 w 505163"/>
                  <a:gd name="connsiteY82-3552" fmla="*/ 492336 h 603758"/>
                  <a:gd name="connsiteX83-3553" fmla="*/ 139722 w 505163"/>
                  <a:gd name="connsiteY83-3554" fmla="*/ 489230 h 603758"/>
                  <a:gd name="connsiteX84-3555" fmla="*/ 96736 w 505163"/>
                  <a:gd name="connsiteY84-3556" fmla="*/ 340466 h 603758"/>
                  <a:gd name="connsiteX85-3557" fmla="*/ 80141 w 505163"/>
                  <a:gd name="connsiteY85-3558" fmla="*/ 271089 h 603758"/>
                  <a:gd name="connsiteX86-3559" fmla="*/ 233070 w 505163"/>
                  <a:gd name="connsiteY86-3560" fmla="*/ 115653 h 603758"/>
                  <a:gd name="connsiteX87-3561" fmla="*/ 360879 w 505163"/>
                  <a:gd name="connsiteY87-3562" fmla="*/ 34872 h 603758"/>
                  <a:gd name="connsiteX88-3563" fmla="*/ 370196 w 505163"/>
                  <a:gd name="connsiteY88-3564" fmla="*/ 36123 h 603758"/>
                  <a:gd name="connsiteX89-3565" fmla="*/ 374689 w 505163"/>
                  <a:gd name="connsiteY89-3566" fmla="*/ 52806 h 603758"/>
                  <a:gd name="connsiteX90-3567" fmla="*/ 353261 w 505163"/>
                  <a:gd name="connsiteY90-3568" fmla="*/ 89968 h 603758"/>
                  <a:gd name="connsiteX91-3569" fmla="*/ 342547 w 505163"/>
                  <a:gd name="connsiteY91-3570" fmla="*/ 96181 h 603758"/>
                  <a:gd name="connsiteX92-3571" fmla="*/ 336442 w 505163"/>
                  <a:gd name="connsiteY92-3572" fmla="*/ 94455 h 603758"/>
                  <a:gd name="connsiteX93-3573" fmla="*/ 331949 w 505163"/>
                  <a:gd name="connsiteY93-3574" fmla="*/ 77772 h 603758"/>
                  <a:gd name="connsiteX94-3575" fmla="*/ 353377 w 505163"/>
                  <a:gd name="connsiteY94-3576" fmla="*/ 40610 h 603758"/>
                  <a:gd name="connsiteX95-3577" fmla="*/ 360879 w 505163"/>
                  <a:gd name="connsiteY95-3578" fmla="*/ 34872 h 603758"/>
                  <a:gd name="connsiteX96-3579" fmla="*/ 109748 w 505163"/>
                  <a:gd name="connsiteY96-3580" fmla="*/ 34872 h 603758"/>
                  <a:gd name="connsiteX97-3581" fmla="*/ 117150 w 505163"/>
                  <a:gd name="connsiteY97-3582" fmla="*/ 40610 h 603758"/>
                  <a:gd name="connsiteX98-3583" fmla="*/ 138693 w 505163"/>
                  <a:gd name="connsiteY98-3584" fmla="*/ 77772 h 603758"/>
                  <a:gd name="connsiteX99-3585" fmla="*/ 134200 w 505163"/>
                  <a:gd name="connsiteY99-3586" fmla="*/ 94455 h 603758"/>
                  <a:gd name="connsiteX100-3587" fmla="*/ 127979 w 505163"/>
                  <a:gd name="connsiteY100-3588" fmla="*/ 96181 h 603758"/>
                  <a:gd name="connsiteX101-3589" fmla="*/ 117381 w 505163"/>
                  <a:gd name="connsiteY101-3590" fmla="*/ 89968 h 603758"/>
                  <a:gd name="connsiteX102-3591" fmla="*/ 95953 w 505163"/>
                  <a:gd name="connsiteY102-3592" fmla="*/ 52806 h 603758"/>
                  <a:gd name="connsiteX103-3593" fmla="*/ 100446 w 505163"/>
                  <a:gd name="connsiteY103-3594" fmla="*/ 36123 h 603758"/>
                  <a:gd name="connsiteX104-3595" fmla="*/ 109748 w 505163"/>
                  <a:gd name="connsiteY104-3596" fmla="*/ 34872 h 603758"/>
                  <a:gd name="connsiteX105-3597" fmla="*/ 235264 w 505163"/>
                  <a:gd name="connsiteY105-3598" fmla="*/ 0 h 603758"/>
                  <a:gd name="connsiteX106-3599" fmla="*/ 247600 w 505163"/>
                  <a:gd name="connsiteY106-3600" fmla="*/ 12318 h 603758"/>
                  <a:gd name="connsiteX107-3601" fmla="*/ 247600 w 505163"/>
                  <a:gd name="connsiteY107-3602" fmla="*/ 55258 h 603758"/>
                  <a:gd name="connsiteX108-3603" fmla="*/ 235264 w 505163"/>
                  <a:gd name="connsiteY108-3604" fmla="*/ 67461 h 603758"/>
                  <a:gd name="connsiteX109-3605" fmla="*/ 223043 w 505163"/>
                  <a:gd name="connsiteY109-3606" fmla="*/ 55258 h 603758"/>
                  <a:gd name="connsiteX110-3607" fmla="*/ 223043 w 505163"/>
                  <a:gd name="connsiteY110-3608" fmla="*/ 12318 h 603758"/>
                  <a:gd name="connsiteX111-3609" fmla="*/ 235264 w 505163"/>
                  <a:gd name="connsiteY111-3610" fmla="*/ 0 h 603758"/>
                  <a:gd name="connsiteX0-3611" fmla="*/ 175377 w 498990"/>
                  <a:gd name="connsiteY0-3612" fmla="*/ 572780 h 603758"/>
                  <a:gd name="connsiteX1-3613" fmla="*/ 282778 w 498990"/>
                  <a:gd name="connsiteY1-3614" fmla="*/ 572780 h 603758"/>
                  <a:gd name="connsiteX2-3615" fmla="*/ 267682 w 498990"/>
                  <a:gd name="connsiteY2-3616" fmla="*/ 603758 h 603758"/>
                  <a:gd name="connsiteX3-3617" fmla="*/ 190588 w 498990"/>
                  <a:gd name="connsiteY3-3618" fmla="*/ 603758 h 603758"/>
                  <a:gd name="connsiteX4-3619" fmla="*/ 175377 w 498990"/>
                  <a:gd name="connsiteY4-3620" fmla="*/ 572780 h 603758"/>
                  <a:gd name="connsiteX5-3621" fmla="*/ 133602 w 498990"/>
                  <a:gd name="connsiteY5-3622" fmla="*/ 516962 h 603758"/>
                  <a:gd name="connsiteX6-3623" fmla="*/ 324764 w 498990"/>
                  <a:gd name="connsiteY6-3624" fmla="*/ 516962 h 603758"/>
                  <a:gd name="connsiteX7-3625" fmla="*/ 307710 w 498990"/>
                  <a:gd name="connsiteY7-3626" fmla="*/ 548293 h 603758"/>
                  <a:gd name="connsiteX8-3627" fmla="*/ 150540 w 498990"/>
                  <a:gd name="connsiteY8-3628" fmla="*/ 548293 h 603758"/>
                  <a:gd name="connsiteX9-3629" fmla="*/ 133602 w 498990"/>
                  <a:gd name="connsiteY9-3630" fmla="*/ 516962 h 603758"/>
                  <a:gd name="connsiteX10-3631" fmla="*/ 189208 w 498990"/>
                  <a:gd name="connsiteY10-3632" fmla="*/ 399471 h 603758"/>
                  <a:gd name="connsiteX11-3633" fmla="*/ 268947 w 498990"/>
                  <a:gd name="connsiteY11-3634" fmla="*/ 399471 h 603758"/>
                  <a:gd name="connsiteX12-3635" fmla="*/ 268947 w 498990"/>
                  <a:gd name="connsiteY12-3636" fmla="*/ 480127 h 603758"/>
                  <a:gd name="connsiteX13-3637" fmla="*/ 189208 w 498990"/>
                  <a:gd name="connsiteY13-3638" fmla="*/ 480127 h 603758"/>
                  <a:gd name="connsiteX14-3639" fmla="*/ 189208 w 498990"/>
                  <a:gd name="connsiteY14-3640" fmla="*/ 399471 h 603758"/>
                  <a:gd name="connsiteX15-3641" fmla="*/ 411765 w 498990"/>
                  <a:gd name="connsiteY15-3642" fmla="*/ 364695 h 603758"/>
                  <a:gd name="connsiteX16-3643" fmla="*/ 421072 w 498990"/>
                  <a:gd name="connsiteY16-3644" fmla="*/ 365904 h 603758"/>
                  <a:gd name="connsiteX17-3645" fmla="*/ 458296 w 498990"/>
                  <a:gd name="connsiteY17-3646" fmla="*/ 387430 h 603758"/>
                  <a:gd name="connsiteX18-3647" fmla="*/ 462791 w 498990"/>
                  <a:gd name="connsiteY18-3648" fmla="*/ 404122 h 603758"/>
                  <a:gd name="connsiteX19-3649" fmla="*/ 452188 w 498990"/>
                  <a:gd name="connsiteY19-3650" fmla="*/ 410338 h 603758"/>
                  <a:gd name="connsiteX20-3651" fmla="*/ 445965 w 498990"/>
                  <a:gd name="connsiteY20-3652" fmla="*/ 408612 h 603758"/>
                  <a:gd name="connsiteX21-3653" fmla="*/ 408856 w 498990"/>
                  <a:gd name="connsiteY21-3654" fmla="*/ 387200 h 603758"/>
                  <a:gd name="connsiteX22-3655" fmla="*/ 404361 w 498990"/>
                  <a:gd name="connsiteY22-3656" fmla="*/ 370393 h 603758"/>
                  <a:gd name="connsiteX23-3657" fmla="*/ 411765 w 498990"/>
                  <a:gd name="connsiteY23-3658" fmla="*/ 364695 h 603758"/>
                  <a:gd name="connsiteX24-3659" fmla="*/ 229090 w 498990"/>
                  <a:gd name="connsiteY24-3660" fmla="*/ 291082 h 603758"/>
                  <a:gd name="connsiteX25-3661" fmla="*/ 250752 w 498990"/>
                  <a:gd name="connsiteY25-3662" fmla="*/ 314906 h 603758"/>
                  <a:gd name="connsiteX26-3663" fmla="*/ 259279 w 498990"/>
                  <a:gd name="connsiteY26-3664" fmla="*/ 318934 h 603758"/>
                  <a:gd name="connsiteX27-3665" fmla="*/ 259855 w 498990"/>
                  <a:gd name="connsiteY27-3666" fmla="*/ 318934 h 603758"/>
                  <a:gd name="connsiteX28-3667" fmla="*/ 268151 w 498990"/>
                  <a:gd name="connsiteY28-3668" fmla="*/ 315712 h 603758"/>
                  <a:gd name="connsiteX29-3669" fmla="*/ 279673 w 498990"/>
                  <a:gd name="connsiteY29-3670" fmla="*/ 305123 h 603758"/>
                  <a:gd name="connsiteX30-3671" fmla="*/ 269764 w 498990"/>
                  <a:gd name="connsiteY30-3672" fmla="*/ 374984 h 603758"/>
                  <a:gd name="connsiteX31-3673" fmla="*/ 188417 w 498990"/>
                  <a:gd name="connsiteY31-3674" fmla="*/ 374984 h 603758"/>
                  <a:gd name="connsiteX32-3675" fmla="*/ 178623 w 498990"/>
                  <a:gd name="connsiteY32-3676" fmla="*/ 305123 h 603758"/>
                  <a:gd name="connsiteX33-3677" fmla="*/ 190145 w 498990"/>
                  <a:gd name="connsiteY33-3678" fmla="*/ 315712 h 603758"/>
                  <a:gd name="connsiteX34-3679" fmla="*/ 199017 w 498990"/>
                  <a:gd name="connsiteY34-3680" fmla="*/ 318934 h 603758"/>
                  <a:gd name="connsiteX35-3681" fmla="*/ 207544 w 498990"/>
                  <a:gd name="connsiteY35-3682" fmla="*/ 314906 h 603758"/>
                  <a:gd name="connsiteX36-3683" fmla="*/ 229090 w 498990"/>
                  <a:gd name="connsiteY36-3684" fmla="*/ 291082 h 603758"/>
                  <a:gd name="connsiteX37-3685" fmla="*/ 443675 w 498990"/>
                  <a:gd name="connsiteY37-3686" fmla="*/ 257141 h 603758"/>
                  <a:gd name="connsiteX38-3687" fmla="*/ 486659 w 498990"/>
                  <a:gd name="connsiteY38-3688" fmla="*/ 257141 h 603758"/>
                  <a:gd name="connsiteX39-3689" fmla="*/ 498990 w 498990"/>
                  <a:gd name="connsiteY39-3690" fmla="*/ 269477 h 603758"/>
                  <a:gd name="connsiteX40-3691" fmla="*/ 486659 w 498990"/>
                  <a:gd name="connsiteY40-3692" fmla="*/ 281698 h 603758"/>
                  <a:gd name="connsiteX41-3693" fmla="*/ 443675 w 498990"/>
                  <a:gd name="connsiteY41-3694" fmla="*/ 281698 h 603758"/>
                  <a:gd name="connsiteX42-3695" fmla="*/ 431459 w 498990"/>
                  <a:gd name="connsiteY42-3696" fmla="*/ 269477 h 603758"/>
                  <a:gd name="connsiteX43-3697" fmla="*/ 443675 w 498990"/>
                  <a:gd name="connsiteY43-3698" fmla="*/ 257141 h 603758"/>
                  <a:gd name="connsiteX44-3699" fmla="*/ 455329 w 498990"/>
                  <a:gd name="connsiteY44-3700" fmla="*/ 129008 h 603758"/>
                  <a:gd name="connsiteX45-3701" fmla="*/ 462791 w 498990"/>
                  <a:gd name="connsiteY45-3702" fmla="*/ 134749 h 603758"/>
                  <a:gd name="connsiteX46-3703" fmla="*/ 458296 w 498990"/>
                  <a:gd name="connsiteY46-3704" fmla="*/ 151441 h 603758"/>
                  <a:gd name="connsiteX47-3705" fmla="*/ 421072 w 498990"/>
                  <a:gd name="connsiteY47-3706" fmla="*/ 172968 h 603758"/>
                  <a:gd name="connsiteX48-3707" fmla="*/ 414964 w 498990"/>
                  <a:gd name="connsiteY48-3708" fmla="*/ 174579 h 603758"/>
                  <a:gd name="connsiteX49-3709" fmla="*/ 404361 w 498990"/>
                  <a:gd name="connsiteY49-3710" fmla="*/ 168478 h 603758"/>
                  <a:gd name="connsiteX50-3711" fmla="*/ 408856 w 498990"/>
                  <a:gd name="connsiteY50-3712" fmla="*/ 151671 h 603758"/>
                  <a:gd name="connsiteX51-3713" fmla="*/ 445965 w 498990"/>
                  <a:gd name="connsiteY51-3714" fmla="*/ 130260 h 603758"/>
                  <a:gd name="connsiteX52-3715" fmla="*/ 455329 w 498990"/>
                  <a:gd name="connsiteY52-3716" fmla="*/ 129008 h 603758"/>
                  <a:gd name="connsiteX53-3717" fmla="*/ 0 w 498990"/>
                  <a:gd name="connsiteY53-3718" fmla="*/ 151441 h 603758"/>
                  <a:gd name="connsiteX54-3719" fmla="*/ 49440 w 498990"/>
                  <a:gd name="connsiteY54-3720" fmla="*/ 151671 h 603758"/>
                  <a:gd name="connsiteX55-3721" fmla="*/ 53935 w 498990"/>
                  <a:gd name="connsiteY55-3722" fmla="*/ 168478 h 603758"/>
                  <a:gd name="connsiteX56-3723" fmla="*/ 43332 w 498990"/>
                  <a:gd name="connsiteY56-3724" fmla="*/ 174579 h 603758"/>
                  <a:gd name="connsiteX57-3725" fmla="*/ 37224 w 498990"/>
                  <a:gd name="connsiteY57-3726" fmla="*/ 172968 h 603758"/>
                  <a:gd name="connsiteX58-3727" fmla="*/ 0 w 498990"/>
                  <a:gd name="connsiteY58-3728" fmla="*/ 151441 h 603758"/>
                  <a:gd name="connsiteX59-3729" fmla="*/ 226897 w 498990"/>
                  <a:gd name="connsiteY59-3730" fmla="*/ 115653 h 603758"/>
                  <a:gd name="connsiteX60-3731" fmla="*/ 384321 w 498990"/>
                  <a:gd name="connsiteY60-3732" fmla="*/ 270629 h 603758"/>
                  <a:gd name="connsiteX61-3733" fmla="*/ 368878 w 498990"/>
                  <a:gd name="connsiteY61-3734" fmla="*/ 338165 h 603758"/>
                  <a:gd name="connsiteX62-3735" fmla="*/ 324740 w 498990"/>
                  <a:gd name="connsiteY62-3736" fmla="*/ 488539 h 603758"/>
                  <a:gd name="connsiteX63-3737" fmla="*/ 324740 w 498990"/>
                  <a:gd name="connsiteY63-3738" fmla="*/ 492336 h 603758"/>
                  <a:gd name="connsiteX64-3739" fmla="*/ 293624 w 498990"/>
                  <a:gd name="connsiteY64-3740" fmla="*/ 492336 h 603758"/>
                  <a:gd name="connsiteX65-3741" fmla="*/ 293624 w 498990"/>
                  <a:gd name="connsiteY65-3742" fmla="*/ 387293 h 603758"/>
                  <a:gd name="connsiteX66-3743" fmla="*/ 293508 w 498990"/>
                  <a:gd name="connsiteY66-3744" fmla="*/ 383151 h 603758"/>
                  <a:gd name="connsiteX67-3745" fmla="*/ 308836 w 498990"/>
                  <a:gd name="connsiteY67-3746" fmla="*/ 274541 h 603758"/>
                  <a:gd name="connsiteX68-3747" fmla="*/ 305724 w 498990"/>
                  <a:gd name="connsiteY68-3748" fmla="*/ 264531 h 603758"/>
                  <a:gd name="connsiteX69-3749" fmla="*/ 288322 w 498990"/>
                  <a:gd name="connsiteY69-3750" fmla="*/ 263726 h 603758"/>
                  <a:gd name="connsiteX70-3751" fmla="*/ 260664 w 498990"/>
                  <a:gd name="connsiteY70-3752" fmla="*/ 289268 h 603758"/>
                  <a:gd name="connsiteX71-3753" fmla="*/ 238191 w 498990"/>
                  <a:gd name="connsiteY71-3754" fmla="*/ 264531 h 603758"/>
                  <a:gd name="connsiteX72-3755" fmla="*/ 229087 w 498990"/>
                  <a:gd name="connsiteY72-3756" fmla="*/ 260505 h 603758"/>
                  <a:gd name="connsiteX73-3757" fmla="*/ 219982 w 498990"/>
                  <a:gd name="connsiteY73-3758" fmla="*/ 264531 h 603758"/>
                  <a:gd name="connsiteX74-3759" fmla="*/ 197625 w 498990"/>
                  <a:gd name="connsiteY74-3760" fmla="*/ 289268 h 603758"/>
                  <a:gd name="connsiteX75-3761" fmla="*/ 169966 w 498990"/>
                  <a:gd name="connsiteY75-3762" fmla="*/ 263841 h 603758"/>
                  <a:gd name="connsiteX76-3763" fmla="*/ 159825 w 498990"/>
                  <a:gd name="connsiteY76-3764" fmla="*/ 260620 h 603758"/>
                  <a:gd name="connsiteX77-3765" fmla="*/ 149338 w 498990"/>
                  <a:gd name="connsiteY77-3766" fmla="*/ 274541 h 603758"/>
                  <a:gd name="connsiteX78-3767" fmla="*/ 164780 w 498990"/>
                  <a:gd name="connsiteY78-3768" fmla="*/ 383151 h 603758"/>
                  <a:gd name="connsiteX79-3769" fmla="*/ 164665 w 498990"/>
                  <a:gd name="connsiteY79-3770" fmla="*/ 387293 h 603758"/>
                  <a:gd name="connsiteX80-3771" fmla="*/ 164665 w 498990"/>
                  <a:gd name="connsiteY80-3772" fmla="*/ 492336 h 603758"/>
                  <a:gd name="connsiteX81-3773" fmla="*/ 133549 w 498990"/>
                  <a:gd name="connsiteY81-3774" fmla="*/ 492336 h 603758"/>
                  <a:gd name="connsiteX82-3775" fmla="*/ 133549 w 498990"/>
                  <a:gd name="connsiteY82-3776" fmla="*/ 489230 h 603758"/>
                  <a:gd name="connsiteX83-3777" fmla="*/ 90563 w 498990"/>
                  <a:gd name="connsiteY83-3778" fmla="*/ 340466 h 603758"/>
                  <a:gd name="connsiteX84-3779" fmla="*/ 73968 w 498990"/>
                  <a:gd name="connsiteY84-3780" fmla="*/ 271089 h 603758"/>
                  <a:gd name="connsiteX85-3781" fmla="*/ 226897 w 498990"/>
                  <a:gd name="connsiteY85-3782" fmla="*/ 115653 h 603758"/>
                  <a:gd name="connsiteX86-3783" fmla="*/ 354706 w 498990"/>
                  <a:gd name="connsiteY86-3784" fmla="*/ 34872 h 603758"/>
                  <a:gd name="connsiteX87-3785" fmla="*/ 364023 w 498990"/>
                  <a:gd name="connsiteY87-3786" fmla="*/ 36123 h 603758"/>
                  <a:gd name="connsiteX88-3787" fmla="*/ 368516 w 498990"/>
                  <a:gd name="connsiteY88-3788" fmla="*/ 52806 h 603758"/>
                  <a:gd name="connsiteX89-3789" fmla="*/ 347088 w 498990"/>
                  <a:gd name="connsiteY89-3790" fmla="*/ 89968 h 603758"/>
                  <a:gd name="connsiteX90-3791" fmla="*/ 336374 w 498990"/>
                  <a:gd name="connsiteY90-3792" fmla="*/ 96181 h 603758"/>
                  <a:gd name="connsiteX91-3793" fmla="*/ 330269 w 498990"/>
                  <a:gd name="connsiteY91-3794" fmla="*/ 94455 h 603758"/>
                  <a:gd name="connsiteX92-3795" fmla="*/ 325776 w 498990"/>
                  <a:gd name="connsiteY92-3796" fmla="*/ 77772 h 603758"/>
                  <a:gd name="connsiteX93-3797" fmla="*/ 347204 w 498990"/>
                  <a:gd name="connsiteY93-3798" fmla="*/ 40610 h 603758"/>
                  <a:gd name="connsiteX94-3799" fmla="*/ 354706 w 498990"/>
                  <a:gd name="connsiteY94-3800" fmla="*/ 34872 h 603758"/>
                  <a:gd name="connsiteX95-3801" fmla="*/ 103575 w 498990"/>
                  <a:gd name="connsiteY95-3802" fmla="*/ 34872 h 603758"/>
                  <a:gd name="connsiteX96-3803" fmla="*/ 110977 w 498990"/>
                  <a:gd name="connsiteY96-3804" fmla="*/ 40610 h 603758"/>
                  <a:gd name="connsiteX97-3805" fmla="*/ 132520 w 498990"/>
                  <a:gd name="connsiteY97-3806" fmla="*/ 77772 h 603758"/>
                  <a:gd name="connsiteX98-3807" fmla="*/ 128027 w 498990"/>
                  <a:gd name="connsiteY98-3808" fmla="*/ 94455 h 603758"/>
                  <a:gd name="connsiteX99-3809" fmla="*/ 121806 w 498990"/>
                  <a:gd name="connsiteY99-3810" fmla="*/ 96181 h 603758"/>
                  <a:gd name="connsiteX100-3811" fmla="*/ 111208 w 498990"/>
                  <a:gd name="connsiteY100-3812" fmla="*/ 89968 h 603758"/>
                  <a:gd name="connsiteX101-3813" fmla="*/ 89780 w 498990"/>
                  <a:gd name="connsiteY101-3814" fmla="*/ 52806 h 603758"/>
                  <a:gd name="connsiteX102-3815" fmla="*/ 94273 w 498990"/>
                  <a:gd name="connsiteY102-3816" fmla="*/ 36123 h 603758"/>
                  <a:gd name="connsiteX103-3817" fmla="*/ 103575 w 498990"/>
                  <a:gd name="connsiteY103-3818" fmla="*/ 34872 h 603758"/>
                  <a:gd name="connsiteX104-3819" fmla="*/ 229091 w 498990"/>
                  <a:gd name="connsiteY104-3820" fmla="*/ 0 h 603758"/>
                  <a:gd name="connsiteX105-3821" fmla="*/ 241427 w 498990"/>
                  <a:gd name="connsiteY105-3822" fmla="*/ 12318 h 603758"/>
                  <a:gd name="connsiteX106-3823" fmla="*/ 241427 w 498990"/>
                  <a:gd name="connsiteY106-3824" fmla="*/ 55258 h 603758"/>
                  <a:gd name="connsiteX107-3825" fmla="*/ 229091 w 498990"/>
                  <a:gd name="connsiteY107-3826" fmla="*/ 67461 h 603758"/>
                  <a:gd name="connsiteX108-3827" fmla="*/ 216870 w 498990"/>
                  <a:gd name="connsiteY108-3828" fmla="*/ 55258 h 603758"/>
                  <a:gd name="connsiteX109-3829" fmla="*/ 216870 w 498990"/>
                  <a:gd name="connsiteY109-3830" fmla="*/ 12318 h 603758"/>
                  <a:gd name="connsiteX110-3831" fmla="*/ 229091 w 498990"/>
                  <a:gd name="connsiteY110-3832" fmla="*/ 0 h 603758"/>
                  <a:gd name="connsiteX0-3833" fmla="*/ 138153 w 461766"/>
                  <a:gd name="connsiteY0-3834" fmla="*/ 572780 h 603758"/>
                  <a:gd name="connsiteX1-3835" fmla="*/ 245554 w 461766"/>
                  <a:gd name="connsiteY1-3836" fmla="*/ 572780 h 603758"/>
                  <a:gd name="connsiteX2-3837" fmla="*/ 230458 w 461766"/>
                  <a:gd name="connsiteY2-3838" fmla="*/ 603758 h 603758"/>
                  <a:gd name="connsiteX3-3839" fmla="*/ 153364 w 461766"/>
                  <a:gd name="connsiteY3-3840" fmla="*/ 603758 h 603758"/>
                  <a:gd name="connsiteX4-3841" fmla="*/ 138153 w 461766"/>
                  <a:gd name="connsiteY4-3842" fmla="*/ 572780 h 603758"/>
                  <a:gd name="connsiteX5-3843" fmla="*/ 96378 w 461766"/>
                  <a:gd name="connsiteY5-3844" fmla="*/ 516962 h 603758"/>
                  <a:gd name="connsiteX6-3845" fmla="*/ 287540 w 461766"/>
                  <a:gd name="connsiteY6-3846" fmla="*/ 516962 h 603758"/>
                  <a:gd name="connsiteX7-3847" fmla="*/ 270486 w 461766"/>
                  <a:gd name="connsiteY7-3848" fmla="*/ 548293 h 603758"/>
                  <a:gd name="connsiteX8-3849" fmla="*/ 113316 w 461766"/>
                  <a:gd name="connsiteY8-3850" fmla="*/ 548293 h 603758"/>
                  <a:gd name="connsiteX9-3851" fmla="*/ 96378 w 461766"/>
                  <a:gd name="connsiteY9-3852" fmla="*/ 516962 h 603758"/>
                  <a:gd name="connsiteX10-3853" fmla="*/ 151984 w 461766"/>
                  <a:gd name="connsiteY10-3854" fmla="*/ 399471 h 603758"/>
                  <a:gd name="connsiteX11-3855" fmla="*/ 231723 w 461766"/>
                  <a:gd name="connsiteY11-3856" fmla="*/ 399471 h 603758"/>
                  <a:gd name="connsiteX12-3857" fmla="*/ 231723 w 461766"/>
                  <a:gd name="connsiteY12-3858" fmla="*/ 480127 h 603758"/>
                  <a:gd name="connsiteX13-3859" fmla="*/ 151984 w 461766"/>
                  <a:gd name="connsiteY13-3860" fmla="*/ 480127 h 603758"/>
                  <a:gd name="connsiteX14-3861" fmla="*/ 151984 w 461766"/>
                  <a:gd name="connsiteY14-3862" fmla="*/ 399471 h 603758"/>
                  <a:gd name="connsiteX15-3863" fmla="*/ 374541 w 461766"/>
                  <a:gd name="connsiteY15-3864" fmla="*/ 364695 h 603758"/>
                  <a:gd name="connsiteX16-3865" fmla="*/ 383848 w 461766"/>
                  <a:gd name="connsiteY16-3866" fmla="*/ 365904 h 603758"/>
                  <a:gd name="connsiteX17-3867" fmla="*/ 421072 w 461766"/>
                  <a:gd name="connsiteY17-3868" fmla="*/ 387430 h 603758"/>
                  <a:gd name="connsiteX18-3869" fmla="*/ 425567 w 461766"/>
                  <a:gd name="connsiteY18-3870" fmla="*/ 404122 h 603758"/>
                  <a:gd name="connsiteX19-3871" fmla="*/ 414964 w 461766"/>
                  <a:gd name="connsiteY19-3872" fmla="*/ 410338 h 603758"/>
                  <a:gd name="connsiteX20-3873" fmla="*/ 408741 w 461766"/>
                  <a:gd name="connsiteY20-3874" fmla="*/ 408612 h 603758"/>
                  <a:gd name="connsiteX21-3875" fmla="*/ 371632 w 461766"/>
                  <a:gd name="connsiteY21-3876" fmla="*/ 387200 h 603758"/>
                  <a:gd name="connsiteX22-3877" fmla="*/ 367137 w 461766"/>
                  <a:gd name="connsiteY22-3878" fmla="*/ 370393 h 603758"/>
                  <a:gd name="connsiteX23-3879" fmla="*/ 374541 w 461766"/>
                  <a:gd name="connsiteY23-3880" fmla="*/ 364695 h 603758"/>
                  <a:gd name="connsiteX24-3881" fmla="*/ 191866 w 461766"/>
                  <a:gd name="connsiteY24-3882" fmla="*/ 291082 h 603758"/>
                  <a:gd name="connsiteX25-3883" fmla="*/ 213528 w 461766"/>
                  <a:gd name="connsiteY25-3884" fmla="*/ 314906 h 603758"/>
                  <a:gd name="connsiteX26-3885" fmla="*/ 222055 w 461766"/>
                  <a:gd name="connsiteY26-3886" fmla="*/ 318934 h 603758"/>
                  <a:gd name="connsiteX27-3887" fmla="*/ 222631 w 461766"/>
                  <a:gd name="connsiteY27-3888" fmla="*/ 318934 h 603758"/>
                  <a:gd name="connsiteX28-3889" fmla="*/ 230927 w 461766"/>
                  <a:gd name="connsiteY28-3890" fmla="*/ 315712 h 603758"/>
                  <a:gd name="connsiteX29-3891" fmla="*/ 242449 w 461766"/>
                  <a:gd name="connsiteY29-3892" fmla="*/ 305123 h 603758"/>
                  <a:gd name="connsiteX30-3893" fmla="*/ 232540 w 461766"/>
                  <a:gd name="connsiteY30-3894" fmla="*/ 374984 h 603758"/>
                  <a:gd name="connsiteX31-3895" fmla="*/ 151193 w 461766"/>
                  <a:gd name="connsiteY31-3896" fmla="*/ 374984 h 603758"/>
                  <a:gd name="connsiteX32-3897" fmla="*/ 141399 w 461766"/>
                  <a:gd name="connsiteY32-3898" fmla="*/ 305123 h 603758"/>
                  <a:gd name="connsiteX33-3899" fmla="*/ 152921 w 461766"/>
                  <a:gd name="connsiteY33-3900" fmla="*/ 315712 h 603758"/>
                  <a:gd name="connsiteX34-3901" fmla="*/ 161793 w 461766"/>
                  <a:gd name="connsiteY34-3902" fmla="*/ 318934 h 603758"/>
                  <a:gd name="connsiteX35-3903" fmla="*/ 170320 w 461766"/>
                  <a:gd name="connsiteY35-3904" fmla="*/ 314906 h 603758"/>
                  <a:gd name="connsiteX36-3905" fmla="*/ 191866 w 461766"/>
                  <a:gd name="connsiteY36-3906" fmla="*/ 291082 h 603758"/>
                  <a:gd name="connsiteX37-3907" fmla="*/ 406451 w 461766"/>
                  <a:gd name="connsiteY37-3908" fmla="*/ 257141 h 603758"/>
                  <a:gd name="connsiteX38-3909" fmla="*/ 449435 w 461766"/>
                  <a:gd name="connsiteY38-3910" fmla="*/ 257141 h 603758"/>
                  <a:gd name="connsiteX39-3911" fmla="*/ 461766 w 461766"/>
                  <a:gd name="connsiteY39-3912" fmla="*/ 269477 h 603758"/>
                  <a:gd name="connsiteX40-3913" fmla="*/ 449435 w 461766"/>
                  <a:gd name="connsiteY40-3914" fmla="*/ 281698 h 603758"/>
                  <a:gd name="connsiteX41-3915" fmla="*/ 406451 w 461766"/>
                  <a:gd name="connsiteY41-3916" fmla="*/ 281698 h 603758"/>
                  <a:gd name="connsiteX42-3917" fmla="*/ 394235 w 461766"/>
                  <a:gd name="connsiteY42-3918" fmla="*/ 269477 h 603758"/>
                  <a:gd name="connsiteX43-3919" fmla="*/ 406451 w 461766"/>
                  <a:gd name="connsiteY43-3920" fmla="*/ 257141 h 603758"/>
                  <a:gd name="connsiteX44-3921" fmla="*/ 418105 w 461766"/>
                  <a:gd name="connsiteY44-3922" fmla="*/ 129008 h 603758"/>
                  <a:gd name="connsiteX45-3923" fmla="*/ 425567 w 461766"/>
                  <a:gd name="connsiteY45-3924" fmla="*/ 134749 h 603758"/>
                  <a:gd name="connsiteX46-3925" fmla="*/ 421072 w 461766"/>
                  <a:gd name="connsiteY46-3926" fmla="*/ 151441 h 603758"/>
                  <a:gd name="connsiteX47-3927" fmla="*/ 383848 w 461766"/>
                  <a:gd name="connsiteY47-3928" fmla="*/ 172968 h 603758"/>
                  <a:gd name="connsiteX48-3929" fmla="*/ 377740 w 461766"/>
                  <a:gd name="connsiteY48-3930" fmla="*/ 174579 h 603758"/>
                  <a:gd name="connsiteX49-3931" fmla="*/ 367137 w 461766"/>
                  <a:gd name="connsiteY49-3932" fmla="*/ 168478 h 603758"/>
                  <a:gd name="connsiteX50-3933" fmla="*/ 371632 w 461766"/>
                  <a:gd name="connsiteY50-3934" fmla="*/ 151671 h 603758"/>
                  <a:gd name="connsiteX51-3935" fmla="*/ 408741 w 461766"/>
                  <a:gd name="connsiteY51-3936" fmla="*/ 130260 h 603758"/>
                  <a:gd name="connsiteX52-3937" fmla="*/ 418105 w 461766"/>
                  <a:gd name="connsiteY52-3938" fmla="*/ 129008 h 603758"/>
                  <a:gd name="connsiteX53-3939" fmla="*/ 0 w 461766"/>
                  <a:gd name="connsiteY53-3940" fmla="*/ 172968 h 603758"/>
                  <a:gd name="connsiteX54-3941" fmla="*/ 12216 w 461766"/>
                  <a:gd name="connsiteY54-3942" fmla="*/ 151671 h 603758"/>
                  <a:gd name="connsiteX55-3943" fmla="*/ 16711 w 461766"/>
                  <a:gd name="connsiteY55-3944" fmla="*/ 168478 h 603758"/>
                  <a:gd name="connsiteX56-3945" fmla="*/ 6108 w 461766"/>
                  <a:gd name="connsiteY56-3946" fmla="*/ 174579 h 603758"/>
                  <a:gd name="connsiteX57-3947" fmla="*/ 0 w 461766"/>
                  <a:gd name="connsiteY57-3948" fmla="*/ 172968 h 603758"/>
                  <a:gd name="connsiteX58-3949" fmla="*/ 189673 w 461766"/>
                  <a:gd name="connsiteY58-3950" fmla="*/ 115653 h 603758"/>
                  <a:gd name="connsiteX59-3951" fmla="*/ 347097 w 461766"/>
                  <a:gd name="connsiteY59-3952" fmla="*/ 270629 h 603758"/>
                  <a:gd name="connsiteX60-3953" fmla="*/ 331654 w 461766"/>
                  <a:gd name="connsiteY60-3954" fmla="*/ 338165 h 603758"/>
                  <a:gd name="connsiteX61-3955" fmla="*/ 287516 w 461766"/>
                  <a:gd name="connsiteY61-3956" fmla="*/ 488539 h 603758"/>
                  <a:gd name="connsiteX62-3957" fmla="*/ 287516 w 461766"/>
                  <a:gd name="connsiteY62-3958" fmla="*/ 492336 h 603758"/>
                  <a:gd name="connsiteX63-3959" fmla="*/ 256400 w 461766"/>
                  <a:gd name="connsiteY63-3960" fmla="*/ 492336 h 603758"/>
                  <a:gd name="connsiteX64-3961" fmla="*/ 256400 w 461766"/>
                  <a:gd name="connsiteY64-3962" fmla="*/ 387293 h 603758"/>
                  <a:gd name="connsiteX65-3963" fmla="*/ 256284 w 461766"/>
                  <a:gd name="connsiteY65-3964" fmla="*/ 383151 h 603758"/>
                  <a:gd name="connsiteX66-3965" fmla="*/ 271612 w 461766"/>
                  <a:gd name="connsiteY66-3966" fmla="*/ 274541 h 603758"/>
                  <a:gd name="connsiteX67-3967" fmla="*/ 268500 w 461766"/>
                  <a:gd name="connsiteY67-3968" fmla="*/ 264531 h 603758"/>
                  <a:gd name="connsiteX68-3969" fmla="*/ 251098 w 461766"/>
                  <a:gd name="connsiteY68-3970" fmla="*/ 263726 h 603758"/>
                  <a:gd name="connsiteX69-3971" fmla="*/ 223440 w 461766"/>
                  <a:gd name="connsiteY69-3972" fmla="*/ 289268 h 603758"/>
                  <a:gd name="connsiteX70-3973" fmla="*/ 200967 w 461766"/>
                  <a:gd name="connsiteY70-3974" fmla="*/ 264531 h 603758"/>
                  <a:gd name="connsiteX71-3975" fmla="*/ 191863 w 461766"/>
                  <a:gd name="connsiteY71-3976" fmla="*/ 260505 h 603758"/>
                  <a:gd name="connsiteX72-3977" fmla="*/ 182758 w 461766"/>
                  <a:gd name="connsiteY72-3978" fmla="*/ 264531 h 603758"/>
                  <a:gd name="connsiteX73-3979" fmla="*/ 160401 w 461766"/>
                  <a:gd name="connsiteY73-3980" fmla="*/ 289268 h 603758"/>
                  <a:gd name="connsiteX74-3981" fmla="*/ 132742 w 461766"/>
                  <a:gd name="connsiteY74-3982" fmla="*/ 263841 h 603758"/>
                  <a:gd name="connsiteX75-3983" fmla="*/ 122601 w 461766"/>
                  <a:gd name="connsiteY75-3984" fmla="*/ 260620 h 603758"/>
                  <a:gd name="connsiteX76-3985" fmla="*/ 112114 w 461766"/>
                  <a:gd name="connsiteY76-3986" fmla="*/ 274541 h 603758"/>
                  <a:gd name="connsiteX77-3987" fmla="*/ 127556 w 461766"/>
                  <a:gd name="connsiteY77-3988" fmla="*/ 383151 h 603758"/>
                  <a:gd name="connsiteX78-3989" fmla="*/ 127441 w 461766"/>
                  <a:gd name="connsiteY78-3990" fmla="*/ 387293 h 603758"/>
                  <a:gd name="connsiteX79-3991" fmla="*/ 127441 w 461766"/>
                  <a:gd name="connsiteY79-3992" fmla="*/ 492336 h 603758"/>
                  <a:gd name="connsiteX80-3993" fmla="*/ 96325 w 461766"/>
                  <a:gd name="connsiteY80-3994" fmla="*/ 492336 h 603758"/>
                  <a:gd name="connsiteX81-3995" fmla="*/ 96325 w 461766"/>
                  <a:gd name="connsiteY81-3996" fmla="*/ 489230 h 603758"/>
                  <a:gd name="connsiteX82-3997" fmla="*/ 53339 w 461766"/>
                  <a:gd name="connsiteY82-3998" fmla="*/ 340466 h 603758"/>
                  <a:gd name="connsiteX83-3999" fmla="*/ 36744 w 461766"/>
                  <a:gd name="connsiteY83-4000" fmla="*/ 271089 h 603758"/>
                  <a:gd name="connsiteX84-4001" fmla="*/ 189673 w 461766"/>
                  <a:gd name="connsiteY84-4002" fmla="*/ 115653 h 603758"/>
                  <a:gd name="connsiteX85-4003" fmla="*/ 317482 w 461766"/>
                  <a:gd name="connsiteY85-4004" fmla="*/ 34872 h 603758"/>
                  <a:gd name="connsiteX86-4005" fmla="*/ 326799 w 461766"/>
                  <a:gd name="connsiteY86-4006" fmla="*/ 36123 h 603758"/>
                  <a:gd name="connsiteX87-4007" fmla="*/ 331292 w 461766"/>
                  <a:gd name="connsiteY87-4008" fmla="*/ 52806 h 603758"/>
                  <a:gd name="connsiteX88-4009" fmla="*/ 309864 w 461766"/>
                  <a:gd name="connsiteY88-4010" fmla="*/ 89968 h 603758"/>
                  <a:gd name="connsiteX89-4011" fmla="*/ 299150 w 461766"/>
                  <a:gd name="connsiteY89-4012" fmla="*/ 96181 h 603758"/>
                  <a:gd name="connsiteX90-4013" fmla="*/ 293045 w 461766"/>
                  <a:gd name="connsiteY90-4014" fmla="*/ 94455 h 603758"/>
                  <a:gd name="connsiteX91-4015" fmla="*/ 288552 w 461766"/>
                  <a:gd name="connsiteY91-4016" fmla="*/ 77772 h 603758"/>
                  <a:gd name="connsiteX92-4017" fmla="*/ 309980 w 461766"/>
                  <a:gd name="connsiteY92-4018" fmla="*/ 40610 h 603758"/>
                  <a:gd name="connsiteX93-4019" fmla="*/ 317482 w 461766"/>
                  <a:gd name="connsiteY93-4020" fmla="*/ 34872 h 603758"/>
                  <a:gd name="connsiteX94-4021" fmla="*/ 66351 w 461766"/>
                  <a:gd name="connsiteY94-4022" fmla="*/ 34872 h 603758"/>
                  <a:gd name="connsiteX95-4023" fmla="*/ 73753 w 461766"/>
                  <a:gd name="connsiteY95-4024" fmla="*/ 40610 h 603758"/>
                  <a:gd name="connsiteX96-4025" fmla="*/ 95296 w 461766"/>
                  <a:gd name="connsiteY96-4026" fmla="*/ 77772 h 603758"/>
                  <a:gd name="connsiteX97-4027" fmla="*/ 90803 w 461766"/>
                  <a:gd name="connsiteY97-4028" fmla="*/ 94455 h 603758"/>
                  <a:gd name="connsiteX98-4029" fmla="*/ 84582 w 461766"/>
                  <a:gd name="connsiteY98-4030" fmla="*/ 96181 h 603758"/>
                  <a:gd name="connsiteX99-4031" fmla="*/ 73984 w 461766"/>
                  <a:gd name="connsiteY99-4032" fmla="*/ 89968 h 603758"/>
                  <a:gd name="connsiteX100-4033" fmla="*/ 52556 w 461766"/>
                  <a:gd name="connsiteY100-4034" fmla="*/ 52806 h 603758"/>
                  <a:gd name="connsiteX101-4035" fmla="*/ 57049 w 461766"/>
                  <a:gd name="connsiteY101-4036" fmla="*/ 36123 h 603758"/>
                  <a:gd name="connsiteX102-4037" fmla="*/ 66351 w 461766"/>
                  <a:gd name="connsiteY102-4038" fmla="*/ 34872 h 603758"/>
                  <a:gd name="connsiteX103-4039" fmla="*/ 191867 w 461766"/>
                  <a:gd name="connsiteY103-4040" fmla="*/ 0 h 603758"/>
                  <a:gd name="connsiteX104-4041" fmla="*/ 204203 w 461766"/>
                  <a:gd name="connsiteY104-4042" fmla="*/ 12318 h 603758"/>
                  <a:gd name="connsiteX105-4043" fmla="*/ 204203 w 461766"/>
                  <a:gd name="connsiteY105-4044" fmla="*/ 55258 h 603758"/>
                  <a:gd name="connsiteX106-4045" fmla="*/ 191867 w 461766"/>
                  <a:gd name="connsiteY106-4046" fmla="*/ 67461 h 603758"/>
                  <a:gd name="connsiteX107-4047" fmla="*/ 179646 w 461766"/>
                  <a:gd name="connsiteY107-4048" fmla="*/ 55258 h 603758"/>
                  <a:gd name="connsiteX108-4049" fmla="*/ 179646 w 461766"/>
                  <a:gd name="connsiteY108-4050" fmla="*/ 12318 h 603758"/>
                  <a:gd name="connsiteX109-4051" fmla="*/ 191867 w 461766"/>
                  <a:gd name="connsiteY109-4052" fmla="*/ 0 h 603758"/>
                  <a:gd name="connsiteX0-4053" fmla="*/ 132120 w 455733"/>
                  <a:gd name="connsiteY0-4054" fmla="*/ 572780 h 603758"/>
                  <a:gd name="connsiteX1-4055" fmla="*/ 239521 w 455733"/>
                  <a:gd name="connsiteY1-4056" fmla="*/ 572780 h 603758"/>
                  <a:gd name="connsiteX2-4057" fmla="*/ 224425 w 455733"/>
                  <a:gd name="connsiteY2-4058" fmla="*/ 603758 h 603758"/>
                  <a:gd name="connsiteX3-4059" fmla="*/ 147331 w 455733"/>
                  <a:gd name="connsiteY3-4060" fmla="*/ 603758 h 603758"/>
                  <a:gd name="connsiteX4-4061" fmla="*/ 132120 w 455733"/>
                  <a:gd name="connsiteY4-4062" fmla="*/ 572780 h 603758"/>
                  <a:gd name="connsiteX5-4063" fmla="*/ 90345 w 455733"/>
                  <a:gd name="connsiteY5-4064" fmla="*/ 516962 h 603758"/>
                  <a:gd name="connsiteX6-4065" fmla="*/ 281507 w 455733"/>
                  <a:gd name="connsiteY6-4066" fmla="*/ 516962 h 603758"/>
                  <a:gd name="connsiteX7-4067" fmla="*/ 264453 w 455733"/>
                  <a:gd name="connsiteY7-4068" fmla="*/ 548293 h 603758"/>
                  <a:gd name="connsiteX8-4069" fmla="*/ 107283 w 455733"/>
                  <a:gd name="connsiteY8-4070" fmla="*/ 548293 h 603758"/>
                  <a:gd name="connsiteX9-4071" fmla="*/ 90345 w 455733"/>
                  <a:gd name="connsiteY9-4072" fmla="*/ 516962 h 603758"/>
                  <a:gd name="connsiteX10-4073" fmla="*/ 145951 w 455733"/>
                  <a:gd name="connsiteY10-4074" fmla="*/ 399471 h 603758"/>
                  <a:gd name="connsiteX11-4075" fmla="*/ 225690 w 455733"/>
                  <a:gd name="connsiteY11-4076" fmla="*/ 399471 h 603758"/>
                  <a:gd name="connsiteX12-4077" fmla="*/ 225690 w 455733"/>
                  <a:gd name="connsiteY12-4078" fmla="*/ 480127 h 603758"/>
                  <a:gd name="connsiteX13-4079" fmla="*/ 145951 w 455733"/>
                  <a:gd name="connsiteY13-4080" fmla="*/ 480127 h 603758"/>
                  <a:gd name="connsiteX14-4081" fmla="*/ 145951 w 455733"/>
                  <a:gd name="connsiteY14-4082" fmla="*/ 399471 h 603758"/>
                  <a:gd name="connsiteX15-4083" fmla="*/ 368508 w 455733"/>
                  <a:gd name="connsiteY15-4084" fmla="*/ 364695 h 603758"/>
                  <a:gd name="connsiteX16-4085" fmla="*/ 377815 w 455733"/>
                  <a:gd name="connsiteY16-4086" fmla="*/ 365904 h 603758"/>
                  <a:gd name="connsiteX17-4087" fmla="*/ 415039 w 455733"/>
                  <a:gd name="connsiteY17-4088" fmla="*/ 387430 h 603758"/>
                  <a:gd name="connsiteX18-4089" fmla="*/ 419534 w 455733"/>
                  <a:gd name="connsiteY18-4090" fmla="*/ 404122 h 603758"/>
                  <a:gd name="connsiteX19-4091" fmla="*/ 408931 w 455733"/>
                  <a:gd name="connsiteY19-4092" fmla="*/ 410338 h 603758"/>
                  <a:gd name="connsiteX20-4093" fmla="*/ 402708 w 455733"/>
                  <a:gd name="connsiteY20-4094" fmla="*/ 408612 h 603758"/>
                  <a:gd name="connsiteX21-4095" fmla="*/ 365599 w 455733"/>
                  <a:gd name="connsiteY21-4096" fmla="*/ 387200 h 603758"/>
                  <a:gd name="connsiteX22-4097" fmla="*/ 361104 w 455733"/>
                  <a:gd name="connsiteY22-4098" fmla="*/ 370393 h 603758"/>
                  <a:gd name="connsiteX23-4099" fmla="*/ 368508 w 455733"/>
                  <a:gd name="connsiteY23-4100" fmla="*/ 364695 h 603758"/>
                  <a:gd name="connsiteX24-4101" fmla="*/ 185833 w 455733"/>
                  <a:gd name="connsiteY24-4102" fmla="*/ 291082 h 603758"/>
                  <a:gd name="connsiteX25-4103" fmla="*/ 207495 w 455733"/>
                  <a:gd name="connsiteY25-4104" fmla="*/ 314906 h 603758"/>
                  <a:gd name="connsiteX26-4105" fmla="*/ 216022 w 455733"/>
                  <a:gd name="connsiteY26-4106" fmla="*/ 318934 h 603758"/>
                  <a:gd name="connsiteX27-4107" fmla="*/ 216598 w 455733"/>
                  <a:gd name="connsiteY27-4108" fmla="*/ 318934 h 603758"/>
                  <a:gd name="connsiteX28-4109" fmla="*/ 224894 w 455733"/>
                  <a:gd name="connsiteY28-4110" fmla="*/ 315712 h 603758"/>
                  <a:gd name="connsiteX29-4111" fmla="*/ 236416 w 455733"/>
                  <a:gd name="connsiteY29-4112" fmla="*/ 305123 h 603758"/>
                  <a:gd name="connsiteX30-4113" fmla="*/ 226507 w 455733"/>
                  <a:gd name="connsiteY30-4114" fmla="*/ 374984 h 603758"/>
                  <a:gd name="connsiteX31-4115" fmla="*/ 145160 w 455733"/>
                  <a:gd name="connsiteY31-4116" fmla="*/ 374984 h 603758"/>
                  <a:gd name="connsiteX32-4117" fmla="*/ 135366 w 455733"/>
                  <a:gd name="connsiteY32-4118" fmla="*/ 305123 h 603758"/>
                  <a:gd name="connsiteX33-4119" fmla="*/ 146888 w 455733"/>
                  <a:gd name="connsiteY33-4120" fmla="*/ 315712 h 603758"/>
                  <a:gd name="connsiteX34-4121" fmla="*/ 155760 w 455733"/>
                  <a:gd name="connsiteY34-4122" fmla="*/ 318934 h 603758"/>
                  <a:gd name="connsiteX35-4123" fmla="*/ 164287 w 455733"/>
                  <a:gd name="connsiteY35-4124" fmla="*/ 314906 h 603758"/>
                  <a:gd name="connsiteX36-4125" fmla="*/ 185833 w 455733"/>
                  <a:gd name="connsiteY36-4126" fmla="*/ 291082 h 603758"/>
                  <a:gd name="connsiteX37-4127" fmla="*/ 400418 w 455733"/>
                  <a:gd name="connsiteY37-4128" fmla="*/ 257141 h 603758"/>
                  <a:gd name="connsiteX38-4129" fmla="*/ 443402 w 455733"/>
                  <a:gd name="connsiteY38-4130" fmla="*/ 257141 h 603758"/>
                  <a:gd name="connsiteX39-4131" fmla="*/ 455733 w 455733"/>
                  <a:gd name="connsiteY39-4132" fmla="*/ 269477 h 603758"/>
                  <a:gd name="connsiteX40-4133" fmla="*/ 443402 w 455733"/>
                  <a:gd name="connsiteY40-4134" fmla="*/ 281698 h 603758"/>
                  <a:gd name="connsiteX41-4135" fmla="*/ 400418 w 455733"/>
                  <a:gd name="connsiteY41-4136" fmla="*/ 281698 h 603758"/>
                  <a:gd name="connsiteX42-4137" fmla="*/ 388202 w 455733"/>
                  <a:gd name="connsiteY42-4138" fmla="*/ 269477 h 603758"/>
                  <a:gd name="connsiteX43-4139" fmla="*/ 400418 w 455733"/>
                  <a:gd name="connsiteY43-4140" fmla="*/ 257141 h 603758"/>
                  <a:gd name="connsiteX44-4141" fmla="*/ 412072 w 455733"/>
                  <a:gd name="connsiteY44-4142" fmla="*/ 129008 h 603758"/>
                  <a:gd name="connsiteX45-4143" fmla="*/ 419534 w 455733"/>
                  <a:gd name="connsiteY45-4144" fmla="*/ 134749 h 603758"/>
                  <a:gd name="connsiteX46-4145" fmla="*/ 415039 w 455733"/>
                  <a:gd name="connsiteY46-4146" fmla="*/ 151441 h 603758"/>
                  <a:gd name="connsiteX47-4147" fmla="*/ 377815 w 455733"/>
                  <a:gd name="connsiteY47-4148" fmla="*/ 172968 h 603758"/>
                  <a:gd name="connsiteX48-4149" fmla="*/ 371707 w 455733"/>
                  <a:gd name="connsiteY48-4150" fmla="*/ 174579 h 603758"/>
                  <a:gd name="connsiteX49-4151" fmla="*/ 361104 w 455733"/>
                  <a:gd name="connsiteY49-4152" fmla="*/ 168478 h 603758"/>
                  <a:gd name="connsiteX50-4153" fmla="*/ 365599 w 455733"/>
                  <a:gd name="connsiteY50-4154" fmla="*/ 151671 h 603758"/>
                  <a:gd name="connsiteX51-4155" fmla="*/ 402708 w 455733"/>
                  <a:gd name="connsiteY51-4156" fmla="*/ 130260 h 603758"/>
                  <a:gd name="connsiteX52-4157" fmla="*/ 412072 w 455733"/>
                  <a:gd name="connsiteY52-4158" fmla="*/ 129008 h 603758"/>
                  <a:gd name="connsiteX53-4159" fmla="*/ 75 w 455733"/>
                  <a:gd name="connsiteY53-4160" fmla="*/ 174579 h 603758"/>
                  <a:gd name="connsiteX54-4161" fmla="*/ 6183 w 455733"/>
                  <a:gd name="connsiteY54-4162" fmla="*/ 151671 h 603758"/>
                  <a:gd name="connsiteX55-4163" fmla="*/ 10678 w 455733"/>
                  <a:gd name="connsiteY55-4164" fmla="*/ 168478 h 603758"/>
                  <a:gd name="connsiteX56-4165" fmla="*/ 75 w 455733"/>
                  <a:gd name="connsiteY56-4166" fmla="*/ 174579 h 603758"/>
                  <a:gd name="connsiteX57-4167" fmla="*/ 183640 w 455733"/>
                  <a:gd name="connsiteY57-4168" fmla="*/ 115653 h 603758"/>
                  <a:gd name="connsiteX58-4169" fmla="*/ 341064 w 455733"/>
                  <a:gd name="connsiteY58-4170" fmla="*/ 270629 h 603758"/>
                  <a:gd name="connsiteX59-4171" fmla="*/ 325621 w 455733"/>
                  <a:gd name="connsiteY59-4172" fmla="*/ 338165 h 603758"/>
                  <a:gd name="connsiteX60-4173" fmla="*/ 281483 w 455733"/>
                  <a:gd name="connsiteY60-4174" fmla="*/ 488539 h 603758"/>
                  <a:gd name="connsiteX61-4175" fmla="*/ 281483 w 455733"/>
                  <a:gd name="connsiteY61-4176" fmla="*/ 492336 h 603758"/>
                  <a:gd name="connsiteX62-4177" fmla="*/ 250367 w 455733"/>
                  <a:gd name="connsiteY62-4178" fmla="*/ 492336 h 603758"/>
                  <a:gd name="connsiteX63-4179" fmla="*/ 250367 w 455733"/>
                  <a:gd name="connsiteY63-4180" fmla="*/ 387293 h 603758"/>
                  <a:gd name="connsiteX64-4181" fmla="*/ 250251 w 455733"/>
                  <a:gd name="connsiteY64-4182" fmla="*/ 383151 h 603758"/>
                  <a:gd name="connsiteX65-4183" fmla="*/ 265579 w 455733"/>
                  <a:gd name="connsiteY65-4184" fmla="*/ 274541 h 603758"/>
                  <a:gd name="connsiteX66-4185" fmla="*/ 262467 w 455733"/>
                  <a:gd name="connsiteY66-4186" fmla="*/ 264531 h 603758"/>
                  <a:gd name="connsiteX67-4187" fmla="*/ 245065 w 455733"/>
                  <a:gd name="connsiteY67-4188" fmla="*/ 263726 h 603758"/>
                  <a:gd name="connsiteX68-4189" fmla="*/ 217407 w 455733"/>
                  <a:gd name="connsiteY68-4190" fmla="*/ 289268 h 603758"/>
                  <a:gd name="connsiteX69-4191" fmla="*/ 194934 w 455733"/>
                  <a:gd name="connsiteY69-4192" fmla="*/ 264531 h 603758"/>
                  <a:gd name="connsiteX70-4193" fmla="*/ 185830 w 455733"/>
                  <a:gd name="connsiteY70-4194" fmla="*/ 260505 h 603758"/>
                  <a:gd name="connsiteX71-4195" fmla="*/ 176725 w 455733"/>
                  <a:gd name="connsiteY71-4196" fmla="*/ 264531 h 603758"/>
                  <a:gd name="connsiteX72-4197" fmla="*/ 154368 w 455733"/>
                  <a:gd name="connsiteY72-4198" fmla="*/ 289268 h 603758"/>
                  <a:gd name="connsiteX73-4199" fmla="*/ 126709 w 455733"/>
                  <a:gd name="connsiteY73-4200" fmla="*/ 263841 h 603758"/>
                  <a:gd name="connsiteX74-4201" fmla="*/ 116568 w 455733"/>
                  <a:gd name="connsiteY74-4202" fmla="*/ 260620 h 603758"/>
                  <a:gd name="connsiteX75-4203" fmla="*/ 106081 w 455733"/>
                  <a:gd name="connsiteY75-4204" fmla="*/ 274541 h 603758"/>
                  <a:gd name="connsiteX76-4205" fmla="*/ 121523 w 455733"/>
                  <a:gd name="connsiteY76-4206" fmla="*/ 383151 h 603758"/>
                  <a:gd name="connsiteX77-4207" fmla="*/ 121408 w 455733"/>
                  <a:gd name="connsiteY77-4208" fmla="*/ 387293 h 603758"/>
                  <a:gd name="connsiteX78-4209" fmla="*/ 121408 w 455733"/>
                  <a:gd name="connsiteY78-4210" fmla="*/ 492336 h 603758"/>
                  <a:gd name="connsiteX79-4211" fmla="*/ 90292 w 455733"/>
                  <a:gd name="connsiteY79-4212" fmla="*/ 492336 h 603758"/>
                  <a:gd name="connsiteX80-4213" fmla="*/ 90292 w 455733"/>
                  <a:gd name="connsiteY80-4214" fmla="*/ 489230 h 603758"/>
                  <a:gd name="connsiteX81-4215" fmla="*/ 47306 w 455733"/>
                  <a:gd name="connsiteY81-4216" fmla="*/ 340466 h 603758"/>
                  <a:gd name="connsiteX82-4217" fmla="*/ 30711 w 455733"/>
                  <a:gd name="connsiteY82-4218" fmla="*/ 271089 h 603758"/>
                  <a:gd name="connsiteX83-4219" fmla="*/ 183640 w 455733"/>
                  <a:gd name="connsiteY83-4220" fmla="*/ 115653 h 603758"/>
                  <a:gd name="connsiteX84-4221" fmla="*/ 311449 w 455733"/>
                  <a:gd name="connsiteY84-4222" fmla="*/ 34872 h 603758"/>
                  <a:gd name="connsiteX85-4223" fmla="*/ 320766 w 455733"/>
                  <a:gd name="connsiteY85-4224" fmla="*/ 36123 h 603758"/>
                  <a:gd name="connsiteX86-4225" fmla="*/ 325259 w 455733"/>
                  <a:gd name="connsiteY86-4226" fmla="*/ 52806 h 603758"/>
                  <a:gd name="connsiteX87-4227" fmla="*/ 303831 w 455733"/>
                  <a:gd name="connsiteY87-4228" fmla="*/ 89968 h 603758"/>
                  <a:gd name="connsiteX88-4229" fmla="*/ 293117 w 455733"/>
                  <a:gd name="connsiteY88-4230" fmla="*/ 96181 h 603758"/>
                  <a:gd name="connsiteX89-4231" fmla="*/ 287012 w 455733"/>
                  <a:gd name="connsiteY89-4232" fmla="*/ 94455 h 603758"/>
                  <a:gd name="connsiteX90-4233" fmla="*/ 282519 w 455733"/>
                  <a:gd name="connsiteY90-4234" fmla="*/ 77772 h 603758"/>
                  <a:gd name="connsiteX91-4235" fmla="*/ 303947 w 455733"/>
                  <a:gd name="connsiteY91-4236" fmla="*/ 40610 h 603758"/>
                  <a:gd name="connsiteX92-4237" fmla="*/ 311449 w 455733"/>
                  <a:gd name="connsiteY92-4238" fmla="*/ 34872 h 603758"/>
                  <a:gd name="connsiteX93-4239" fmla="*/ 60318 w 455733"/>
                  <a:gd name="connsiteY93-4240" fmla="*/ 34872 h 603758"/>
                  <a:gd name="connsiteX94-4241" fmla="*/ 67720 w 455733"/>
                  <a:gd name="connsiteY94-4242" fmla="*/ 40610 h 603758"/>
                  <a:gd name="connsiteX95-4243" fmla="*/ 89263 w 455733"/>
                  <a:gd name="connsiteY95-4244" fmla="*/ 77772 h 603758"/>
                  <a:gd name="connsiteX96-4245" fmla="*/ 84770 w 455733"/>
                  <a:gd name="connsiteY96-4246" fmla="*/ 94455 h 603758"/>
                  <a:gd name="connsiteX97-4247" fmla="*/ 78549 w 455733"/>
                  <a:gd name="connsiteY97-4248" fmla="*/ 96181 h 603758"/>
                  <a:gd name="connsiteX98-4249" fmla="*/ 67951 w 455733"/>
                  <a:gd name="connsiteY98-4250" fmla="*/ 89968 h 603758"/>
                  <a:gd name="connsiteX99-4251" fmla="*/ 46523 w 455733"/>
                  <a:gd name="connsiteY99-4252" fmla="*/ 52806 h 603758"/>
                  <a:gd name="connsiteX100-4253" fmla="*/ 51016 w 455733"/>
                  <a:gd name="connsiteY100-4254" fmla="*/ 36123 h 603758"/>
                  <a:gd name="connsiteX101-4255" fmla="*/ 60318 w 455733"/>
                  <a:gd name="connsiteY101-4256" fmla="*/ 34872 h 603758"/>
                  <a:gd name="connsiteX102-4257" fmla="*/ 185834 w 455733"/>
                  <a:gd name="connsiteY102-4258" fmla="*/ 0 h 603758"/>
                  <a:gd name="connsiteX103-4259" fmla="*/ 198170 w 455733"/>
                  <a:gd name="connsiteY103-4260" fmla="*/ 12318 h 603758"/>
                  <a:gd name="connsiteX104-4261" fmla="*/ 198170 w 455733"/>
                  <a:gd name="connsiteY104-4262" fmla="*/ 55258 h 603758"/>
                  <a:gd name="connsiteX105-4263" fmla="*/ 185834 w 455733"/>
                  <a:gd name="connsiteY105-4264" fmla="*/ 67461 h 603758"/>
                  <a:gd name="connsiteX106-4265" fmla="*/ 173613 w 455733"/>
                  <a:gd name="connsiteY106-4266" fmla="*/ 55258 h 603758"/>
                  <a:gd name="connsiteX107-4267" fmla="*/ 173613 w 455733"/>
                  <a:gd name="connsiteY107-4268" fmla="*/ 12318 h 603758"/>
                  <a:gd name="connsiteX108-4269" fmla="*/ 185834 w 455733"/>
                  <a:gd name="connsiteY108-4270" fmla="*/ 0 h 603758"/>
                  <a:gd name="connsiteX0-4271" fmla="*/ 125937 w 449550"/>
                  <a:gd name="connsiteY0-4272" fmla="*/ 572780 h 603758"/>
                  <a:gd name="connsiteX1-4273" fmla="*/ 233338 w 449550"/>
                  <a:gd name="connsiteY1-4274" fmla="*/ 572780 h 603758"/>
                  <a:gd name="connsiteX2-4275" fmla="*/ 218242 w 449550"/>
                  <a:gd name="connsiteY2-4276" fmla="*/ 603758 h 603758"/>
                  <a:gd name="connsiteX3-4277" fmla="*/ 141148 w 449550"/>
                  <a:gd name="connsiteY3-4278" fmla="*/ 603758 h 603758"/>
                  <a:gd name="connsiteX4-4279" fmla="*/ 125937 w 449550"/>
                  <a:gd name="connsiteY4-4280" fmla="*/ 572780 h 603758"/>
                  <a:gd name="connsiteX5-4281" fmla="*/ 84162 w 449550"/>
                  <a:gd name="connsiteY5-4282" fmla="*/ 516962 h 603758"/>
                  <a:gd name="connsiteX6-4283" fmla="*/ 275324 w 449550"/>
                  <a:gd name="connsiteY6-4284" fmla="*/ 516962 h 603758"/>
                  <a:gd name="connsiteX7-4285" fmla="*/ 258270 w 449550"/>
                  <a:gd name="connsiteY7-4286" fmla="*/ 548293 h 603758"/>
                  <a:gd name="connsiteX8-4287" fmla="*/ 101100 w 449550"/>
                  <a:gd name="connsiteY8-4288" fmla="*/ 548293 h 603758"/>
                  <a:gd name="connsiteX9-4289" fmla="*/ 84162 w 449550"/>
                  <a:gd name="connsiteY9-4290" fmla="*/ 516962 h 603758"/>
                  <a:gd name="connsiteX10-4291" fmla="*/ 139768 w 449550"/>
                  <a:gd name="connsiteY10-4292" fmla="*/ 399471 h 603758"/>
                  <a:gd name="connsiteX11-4293" fmla="*/ 219507 w 449550"/>
                  <a:gd name="connsiteY11-4294" fmla="*/ 399471 h 603758"/>
                  <a:gd name="connsiteX12-4295" fmla="*/ 219507 w 449550"/>
                  <a:gd name="connsiteY12-4296" fmla="*/ 480127 h 603758"/>
                  <a:gd name="connsiteX13-4297" fmla="*/ 139768 w 449550"/>
                  <a:gd name="connsiteY13-4298" fmla="*/ 480127 h 603758"/>
                  <a:gd name="connsiteX14-4299" fmla="*/ 139768 w 449550"/>
                  <a:gd name="connsiteY14-4300" fmla="*/ 399471 h 603758"/>
                  <a:gd name="connsiteX15-4301" fmla="*/ 362325 w 449550"/>
                  <a:gd name="connsiteY15-4302" fmla="*/ 364695 h 603758"/>
                  <a:gd name="connsiteX16-4303" fmla="*/ 371632 w 449550"/>
                  <a:gd name="connsiteY16-4304" fmla="*/ 365904 h 603758"/>
                  <a:gd name="connsiteX17-4305" fmla="*/ 408856 w 449550"/>
                  <a:gd name="connsiteY17-4306" fmla="*/ 387430 h 603758"/>
                  <a:gd name="connsiteX18-4307" fmla="*/ 413351 w 449550"/>
                  <a:gd name="connsiteY18-4308" fmla="*/ 404122 h 603758"/>
                  <a:gd name="connsiteX19-4309" fmla="*/ 402748 w 449550"/>
                  <a:gd name="connsiteY19-4310" fmla="*/ 410338 h 603758"/>
                  <a:gd name="connsiteX20-4311" fmla="*/ 396525 w 449550"/>
                  <a:gd name="connsiteY20-4312" fmla="*/ 408612 h 603758"/>
                  <a:gd name="connsiteX21-4313" fmla="*/ 359416 w 449550"/>
                  <a:gd name="connsiteY21-4314" fmla="*/ 387200 h 603758"/>
                  <a:gd name="connsiteX22-4315" fmla="*/ 354921 w 449550"/>
                  <a:gd name="connsiteY22-4316" fmla="*/ 370393 h 603758"/>
                  <a:gd name="connsiteX23-4317" fmla="*/ 362325 w 449550"/>
                  <a:gd name="connsiteY23-4318" fmla="*/ 364695 h 603758"/>
                  <a:gd name="connsiteX24-4319" fmla="*/ 179650 w 449550"/>
                  <a:gd name="connsiteY24-4320" fmla="*/ 291082 h 603758"/>
                  <a:gd name="connsiteX25-4321" fmla="*/ 201312 w 449550"/>
                  <a:gd name="connsiteY25-4322" fmla="*/ 314906 h 603758"/>
                  <a:gd name="connsiteX26-4323" fmla="*/ 209839 w 449550"/>
                  <a:gd name="connsiteY26-4324" fmla="*/ 318934 h 603758"/>
                  <a:gd name="connsiteX27-4325" fmla="*/ 210415 w 449550"/>
                  <a:gd name="connsiteY27-4326" fmla="*/ 318934 h 603758"/>
                  <a:gd name="connsiteX28-4327" fmla="*/ 218711 w 449550"/>
                  <a:gd name="connsiteY28-4328" fmla="*/ 315712 h 603758"/>
                  <a:gd name="connsiteX29-4329" fmla="*/ 230233 w 449550"/>
                  <a:gd name="connsiteY29-4330" fmla="*/ 305123 h 603758"/>
                  <a:gd name="connsiteX30-4331" fmla="*/ 220324 w 449550"/>
                  <a:gd name="connsiteY30-4332" fmla="*/ 374984 h 603758"/>
                  <a:gd name="connsiteX31-4333" fmla="*/ 138977 w 449550"/>
                  <a:gd name="connsiteY31-4334" fmla="*/ 374984 h 603758"/>
                  <a:gd name="connsiteX32-4335" fmla="*/ 129183 w 449550"/>
                  <a:gd name="connsiteY32-4336" fmla="*/ 305123 h 603758"/>
                  <a:gd name="connsiteX33-4337" fmla="*/ 140705 w 449550"/>
                  <a:gd name="connsiteY33-4338" fmla="*/ 315712 h 603758"/>
                  <a:gd name="connsiteX34-4339" fmla="*/ 149577 w 449550"/>
                  <a:gd name="connsiteY34-4340" fmla="*/ 318934 h 603758"/>
                  <a:gd name="connsiteX35-4341" fmla="*/ 158104 w 449550"/>
                  <a:gd name="connsiteY35-4342" fmla="*/ 314906 h 603758"/>
                  <a:gd name="connsiteX36-4343" fmla="*/ 179650 w 449550"/>
                  <a:gd name="connsiteY36-4344" fmla="*/ 291082 h 603758"/>
                  <a:gd name="connsiteX37-4345" fmla="*/ 394235 w 449550"/>
                  <a:gd name="connsiteY37-4346" fmla="*/ 257141 h 603758"/>
                  <a:gd name="connsiteX38-4347" fmla="*/ 437219 w 449550"/>
                  <a:gd name="connsiteY38-4348" fmla="*/ 257141 h 603758"/>
                  <a:gd name="connsiteX39-4349" fmla="*/ 449550 w 449550"/>
                  <a:gd name="connsiteY39-4350" fmla="*/ 269477 h 603758"/>
                  <a:gd name="connsiteX40-4351" fmla="*/ 437219 w 449550"/>
                  <a:gd name="connsiteY40-4352" fmla="*/ 281698 h 603758"/>
                  <a:gd name="connsiteX41-4353" fmla="*/ 394235 w 449550"/>
                  <a:gd name="connsiteY41-4354" fmla="*/ 281698 h 603758"/>
                  <a:gd name="connsiteX42-4355" fmla="*/ 382019 w 449550"/>
                  <a:gd name="connsiteY42-4356" fmla="*/ 269477 h 603758"/>
                  <a:gd name="connsiteX43-4357" fmla="*/ 394235 w 449550"/>
                  <a:gd name="connsiteY43-4358" fmla="*/ 257141 h 603758"/>
                  <a:gd name="connsiteX44-4359" fmla="*/ 405889 w 449550"/>
                  <a:gd name="connsiteY44-4360" fmla="*/ 129008 h 603758"/>
                  <a:gd name="connsiteX45-4361" fmla="*/ 413351 w 449550"/>
                  <a:gd name="connsiteY45-4362" fmla="*/ 134749 h 603758"/>
                  <a:gd name="connsiteX46-4363" fmla="*/ 408856 w 449550"/>
                  <a:gd name="connsiteY46-4364" fmla="*/ 151441 h 603758"/>
                  <a:gd name="connsiteX47-4365" fmla="*/ 371632 w 449550"/>
                  <a:gd name="connsiteY47-4366" fmla="*/ 172968 h 603758"/>
                  <a:gd name="connsiteX48-4367" fmla="*/ 365524 w 449550"/>
                  <a:gd name="connsiteY48-4368" fmla="*/ 174579 h 603758"/>
                  <a:gd name="connsiteX49-4369" fmla="*/ 354921 w 449550"/>
                  <a:gd name="connsiteY49-4370" fmla="*/ 168478 h 603758"/>
                  <a:gd name="connsiteX50-4371" fmla="*/ 359416 w 449550"/>
                  <a:gd name="connsiteY50-4372" fmla="*/ 151671 h 603758"/>
                  <a:gd name="connsiteX51-4373" fmla="*/ 396525 w 449550"/>
                  <a:gd name="connsiteY51-4374" fmla="*/ 130260 h 603758"/>
                  <a:gd name="connsiteX52-4375" fmla="*/ 405889 w 449550"/>
                  <a:gd name="connsiteY52-4376" fmla="*/ 129008 h 603758"/>
                  <a:gd name="connsiteX53-4377" fmla="*/ 4495 w 449550"/>
                  <a:gd name="connsiteY53-4378" fmla="*/ 168478 h 603758"/>
                  <a:gd name="connsiteX54-4379" fmla="*/ 0 w 449550"/>
                  <a:gd name="connsiteY54-4380" fmla="*/ 151671 h 603758"/>
                  <a:gd name="connsiteX55-4381" fmla="*/ 4495 w 449550"/>
                  <a:gd name="connsiteY55-4382" fmla="*/ 168478 h 603758"/>
                  <a:gd name="connsiteX56-4383" fmla="*/ 177457 w 449550"/>
                  <a:gd name="connsiteY56-4384" fmla="*/ 115653 h 603758"/>
                  <a:gd name="connsiteX57-4385" fmla="*/ 334881 w 449550"/>
                  <a:gd name="connsiteY57-4386" fmla="*/ 270629 h 603758"/>
                  <a:gd name="connsiteX58-4387" fmla="*/ 319438 w 449550"/>
                  <a:gd name="connsiteY58-4388" fmla="*/ 338165 h 603758"/>
                  <a:gd name="connsiteX59-4389" fmla="*/ 275300 w 449550"/>
                  <a:gd name="connsiteY59-4390" fmla="*/ 488539 h 603758"/>
                  <a:gd name="connsiteX60-4391" fmla="*/ 275300 w 449550"/>
                  <a:gd name="connsiteY60-4392" fmla="*/ 492336 h 603758"/>
                  <a:gd name="connsiteX61-4393" fmla="*/ 244184 w 449550"/>
                  <a:gd name="connsiteY61-4394" fmla="*/ 492336 h 603758"/>
                  <a:gd name="connsiteX62-4395" fmla="*/ 244184 w 449550"/>
                  <a:gd name="connsiteY62-4396" fmla="*/ 387293 h 603758"/>
                  <a:gd name="connsiteX63-4397" fmla="*/ 244068 w 449550"/>
                  <a:gd name="connsiteY63-4398" fmla="*/ 383151 h 603758"/>
                  <a:gd name="connsiteX64-4399" fmla="*/ 259396 w 449550"/>
                  <a:gd name="connsiteY64-4400" fmla="*/ 274541 h 603758"/>
                  <a:gd name="connsiteX65-4401" fmla="*/ 256284 w 449550"/>
                  <a:gd name="connsiteY65-4402" fmla="*/ 264531 h 603758"/>
                  <a:gd name="connsiteX66-4403" fmla="*/ 238882 w 449550"/>
                  <a:gd name="connsiteY66-4404" fmla="*/ 263726 h 603758"/>
                  <a:gd name="connsiteX67-4405" fmla="*/ 211224 w 449550"/>
                  <a:gd name="connsiteY67-4406" fmla="*/ 289268 h 603758"/>
                  <a:gd name="connsiteX68-4407" fmla="*/ 188751 w 449550"/>
                  <a:gd name="connsiteY68-4408" fmla="*/ 264531 h 603758"/>
                  <a:gd name="connsiteX69-4409" fmla="*/ 179647 w 449550"/>
                  <a:gd name="connsiteY69-4410" fmla="*/ 260505 h 603758"/>
                  <a:gd name="connsiteX70-4411" fmla="*/ 170542 w 449550"/>
                  <a:gd name="connsiteY70-4412" fmla="*/ 264531 h 603758"/>
                  <a:gd name="connsiteX71-4413" fmla="*/ 148185 w 449550"/>
                  <a:gd name="connsiteY71-4414" fmla="*/ 289268 h 603758"/>
                  <a:gd name="connsiteX72-4415" fmla="*/ 120526 w 449550"/>
                  <a:gd name="connsiteY72-4416" fmla="*/ 263841 h 603758"/>
                  <a:gd name="connsiteX73-4417" fmla="*/ 110385 w 449550"/>
                  <a:gd name="connsiteY73-4418" fmla="*/ 260620 h 603758"/>
                  <a:gd name="connsiteX74-4419" fmla="*/ 99898 w 449550"/>
                  <a:gd name="connsiteY74-4420" fmla="*/ 274541 h 603758"/>
                  <a:gd name="connsiteX75-4421" fmla="*/ 115340 w 449550"/>
                  <a:gd name="connsiteY75-4422" fmla="*/ 383151 h 603758"/>
                  <a:gd name="connsiteX76-4423" fmla="*/ 115225 w 449550"/>
                  <a:gd name="connsiteY76-4424" fmla="*/ 387293 h 603758"/>
                  <a:gd name="connsiteX77-4425" fmla="*/ 115225 w 449550"/>
                  <a:gd name="connsiteY77-4426" fmla="*/ 492336 h 603758"/>
                  <a:gd name="connsiteX78-4427" fmla="*/ 84109 w 449550"/>
                  <a:gd name="connsiteY78-4428" fmla="*/ 492336 h 603758"/>
                  <a:gd name="connsiteX79-4429" fmla="*/ 84109 w 449550"/>
                  <a:gd name="connsiteY79-4430" fmla="*/ 489230 h 603758"/>
                  <a:gd name="connsiteX80-4431" fmla="*/ 41123 w 449550"/>
                  <a:gd name="connsiteY80-4432" fmla="*/ 340466 h 603758"/>
                  <a:gd name="connsiteX81-4433" fmla="*/ 24528 w 449550"/>
                  <a:gd name="connsiteY81-4434" fmla="*/ 271089 h 603758"/>
                  <a:gd name="connsiteX82-4435" fmla="*/ 177457 w 449550"/>
                  <a:gd name="connsiteY82-4436" fmla="*/ 115653 h 603758"/>
                  <a:gd name="connsiteX83-4437" fmla="*/ 305266 w 449550"/>
                  <a:gd name="connsiteY83-4438" fmla="*/ 34872 h 603758"/>
                  <a:gd name="connsiteX84-4439" fmla="*/ 314583 w 449550"/>
                  <a:gd name="connsiteY84-4440" fmla="*/ 36123 h 603758"/>
                  <a:gd name="connsiteX85-4441" fmla="*/ 319076 w 449550"/>
                  <a:gd name="connsiteY85-4442" fmla="*/ 52806 h 603758"/>
                  <a:gd name="connsiteX86-4443" fmla="*/ 297648 w 449550"/>
                  <a:gd name="connsiteY86-4444" fmla="*/ 89968 h 603758"/>
                  <a:gd name="connsiteX87-4445" fmla="*/ 286934 w 449550"/>
                  <a:gd name="connsiteY87-4446" fmla="*/ 96181 h 603758"/>
                  <a:gd name="connsiteX88-4447" fmla="*/ 280829 w 449550"/>
                  <a:gd name="connsiteY88-4448" fmla="*/ 94455 h 603758"/>
                  <a:gd name="connsiteX89-4449" fmla="*/ 276336 w 449550"/>
                  <a:gd name="connsiteY89-4450" fmla="*/ 77772 h 603758"/>
                  <a:gd name="connsiteX90-4451" fmla="*/ 297764 w 449550"/>
                  <a:gd name="connsiteY90-4452" fmla="*/ 40610 h 603758"/>
                  <a:gd name="connsiteX91-4453" fmla="*/ 305266 w 449550"/>
                  <a:gd name="connsiteY91-4454" fmla="*/ 34872 h 603758"/>
                  <a:gd name="connsiteX92-4455" fmla="*/ 54135 w 449550"/>
                  <a:gd name="connsiteY92-4456" fmla="*/ 34872 h 603758"/>
                  <a:gd name="connsiteX93-4457" fmla="*/ 61537 w 449550"/>
                  <a:gd name="connsiteY93-4458" fmla="*/ 40610 h 603758"/>
                  <a:gd name="connsiteX94-4459" fmla="*/ 83080 w 449550"/>
                  <a:gd name="connsiteY94-4460" fmla="*/ 77772 h 603758"/>
                  <a:gd name="connsiteX95-4461" fmla="*/ 78587 w 449550"/>
                  <a:gd name="connsiteY95-4462" fmla="*/ 94455 h 603758"/>
                  <a:gd name="connsiteX96-4463" fmla="*/ 72366 w 449550"/>
                  <a:gd name="connsiteY96-4464" fmla="*/ 96181 h 603758"/>
                  <a:gd name="connsiteX97-4465" fmla="*/ 61768 w 449550"/>
                  <a:gd name="connsiteY97-4466" fmla="*/ 89968 h 603758"/>
                  <a:gd name="connsiteX98-4467" fmla="*/ 40340 w 449550"/>
                  <a:gd name="connsiteY98-4468" fmla="*/ 52806 h 603758"/>
                  <a:gd name="connsiteX99-4469" fmla="*/ 44833 w 449550"/>
                  <a:gd name="connsiteY99-4470" fmla="*/ 36123 h 603758"/>
                  <a:gd name="connsiteX100-4471" fmla="*/ 54135 w 449550"/>
                  <a:gd name="connsiteY100-4472" fmla="*/ 34872 h 603758"/>
                  <a:gd name="connsiteX101-4473" fmla="*/ 179651 w 449550"/>
                  <a:gd name="connsiteY101-4474" fmla="*/ 0 h 603758"/>
                  <a:gd name="connsiteX102-4475" fmla="*/ 191987 w 449550"/>
                  <a:gd name="connsiteY102-4476" fmla="*/ 12318 h 603758"/>
                  <a:gd name="connsiteX103-4477" fmla="*/ 191987 w 449550"/>
                  <a:gd name="connsiteY103-4478" fmla="*/ 55258 h 603758"/>
                  <a:gd name="connsiteX104-4479" fmla="*/ 179651 w 449550"/>
                  <a:gd name="connsiteY104-4480" fmla="*/ 67461 h 603758"/>
                  <a:gd name="connsiteX105-4481" fmla="*/ 167430 w 449550"/>
                  <a:gd name="connsiteY105-4482" fmla="*/ 55258 h 603758"/>
                  <a:gd name="connsiteX106-4483" fmla="*/ 167430 w 449550"/>
                  <a:gd name="connsiteY106-4484" fmla="*/ 12318 h 603758"/>
                  <a:gd name="connsiteX107-4485" fmla="*/ 179651 w 449550"/>
                  <a:gd name="connsiteY107-4486" fmla="*/ 0 h 603758"/>
                  <a:gd name="connsiteX0-4487" fmla="*/ 101411 w 425024"/>
                  <a:gd name="connsiteY0-4488" fmla="*/ 572780 h 603758"/>
                  <a:gd name="connsiteX1-4489" fmla="*/ 208812 w 425024"/>
                  <a:gd name="connsiteY1-4490" fmla="*/ 572780 h 603758"/>
                  <a:gd name="connsiteX2-4491" fmla="*/ 193716 w 425024"/>
                  <a:gd name="connsiteY2-4492" fmla="*/ 603758 h 603758"/>
                  <a:gd name="connsiteX3-4493" fmla="*/ 116622 w 425024"/>
                  <a:gd name="connsiteY3-4494" fmla="*/ 603758 h 603758"/>
                  <a:gd name="connsiteX4-4495" fmla="*/ 101411 w 425024"/>
                  <a:gd name="connsiteY4-4496" fmla="*/ 572780 h 603758"/>
                  <a:gd name="connsiteX5-4497" fmla="*/ 59636 w 425024"/>
                  <a:gd name="connsiteY5-4498" fmla="*/ 516962 h 603758"/>
                  <a:gd name="connsiteX6-4499" fmla="*/ 250798 w 425024"/>
                  <a:gd name="connsiteY6-4500" fmla="*/ 516962 h 603758"/>
                  <a:gd name="connsiteX7-4501" fmla="*/ 233744 w 425024"/>
                  <a:gd name="connsiteY7-4502" fmla="*/ 548293 h 603758"/>
                  <a:gd name="connsiteX8-4503" fmla="*/ 76574 w 425024"/>
                  <a:gd name="connsiteY8-4504" fmla="*/ 548293 h 603758"/>
                  <a:gd name="connsiteX9-4505" fmla="*/ 59636 w 425024"/>
                  <a:gd name="connsiteY9-4506" fmla="*/ 516962 h 603758"/>
                  <a:gd name="connsiteX10-4507" fmla="*/ 115242 w 425024"/>
                  <a:gd name="connsiteY10-4508" fmla="*/ 399471 h 603758"/>
                  <a:gd name="connsiteX11-4509" fmla="*/ 194981 w 425024"/>
                  <a:gd name="connsiteY11-4510" fmla="*/ 399471 h 603758"/>
                  <a:gd name="connsiteX12-4511" fmla="*/ 194981 w 425024"/>
                  <a:gd name="connsiteY12-4512" fmla="*/ 480127 h 603758"/>
                  <a:gd name="connsiteX13-4513" fmla="*/ 115242 w 425024"/>
                  <a:gd name="connsiteY13-4514" fmla="*/ 480127 h 603758"/>
                  <a:gd name="connsiteX14-4515" fmla="*/ 115242 w 425024"/>
                  <a:gd name="connsiteY14-4516" fmla="*/ 399471 h 603758"/>
                  <a:gd name="connsiteX15-4517" fmla="*/ 337799 w 425024"/>
                  <a:gd name="connsiteY15-4518" fmla="*/ 364695 h 603758"/>
                  <a:gd name="connsiteX16-4519" fmla="*/ 347106 w 425024"/>
                  <a:gd name="connsiteY16-4520" fmla="*/ 365904 h 603758"/>
                  <a:gd name="connsiteX17-4521" fmla="*/ 384330 w 425024"/>
                  <a:gd name="connsiteY17-4522" fmla="*/ 387430 h 603758"/>
                  <a:gd name="connsiteX18-4523" fmla="*/ 388825 w 425024"/>
                  <a:gd name="connsiteY18-4524" fmla="*/ 404122 h 603758"/>
                  <a:gd name="connsiteX19-4525" fmla="*/ 378222 w 425024"/>
                  <a:gd name="connsiteY19-4526" fmla="*/ 410338 h 603758"/>
                  <a:gd name="connsiteX20-4527" fmla="*/ 371999 w 425024"/>
                  <a:gd name="connsiteY20-4528" fmla="*/ 408612 h 603758"/>
                  <a:gd name="connsiteX21-4529" fmla="*/ 334890 w 425024"/>
                  <a:gd name="connsiteY21-4530" fmla="*/ 387200 h 603758"/>
                  <a:gd name="connsiteX22-4531" fmla="*/ 330395 w 425024"/>
                  <a:gd name="connsiteY22-4532" fmla="*/ 370393 h 603758"/>
                  <a:gd name="connsiteX23-4533" fmla="*/ 337799 w 425024"/>
                  <a:gd name="connsiteY23-4534" fmla="*/ 364695 h 603758"/>
                  <a:gd name="connsiteX24-4535" fmla="*/ 155124 w 425024"/>
                  <a:gd name="connsiteY24-4536" fmla="*/ 291082 h 603758"/>
                  <a:gd name="connsiteX25-4537" fmla="*/ 176786 w 425024"/>
                  <a:gd name="connsiteY25-4538" fmla="*/ 314906 h 603758"/>
                  <a:gd name="connsiteX26-4539" fmla="*/ 185313 w 425024"/>
                  <a:gd name="connsiteY26-4540" fmla="*/ 318934 h 603758"/>
                  <a:gd name="connsiteX27-4541" fmla="*/ 185889 w 425024"/>
                  <a:gd name="connsiteY27-4542" fmla="*/ 318934 h 603758"/>
                  <a:gd name="connsiteX28-4543" fmla="*/ 194185 w 425024"/>
                  <a:gd name="connsiteY28-4544" fmla="*/ 315712 h 603758"/>
                  <a:gd name="connsiteX29-4545" fmla="*/ 205707 w 425024"/>
                  <a:gd name="connsiteY29-4546" fmla="*/ 305123 h 603758"/>
                  <a:gd name="connsiteX30-4547" fmla="*/ 195798 w 425024"/>
                  <a:gd name="connsiteY30-4548" fmla="*/ 374984 h 603758"/>
                  <a:gd name="connsiteX31-4549" fmla="*/ 114451 w 425024"/>
                  <a:gd name="connsiteY31-4550" fmla="*/ 374984 h 603758"/>
                  <a:gd name="connsiteX32-4551" fmla="*/ 104657 w 425024"/>
                  <a:gd name="connsiteY32-4552" fmla="*/ 305123 h 603758"/>
                  <a:gd name="connsiteX33-4553" fmla="*/ 116179 w 425024"/>
                  <a:gd name="connsiteY33-4554" fmla="*/ 315712 h 603758"/>
                  <a:gd name="connsiteX34-4555" fmla="*/ 125051 w 425024"/>
                  <a:gd name="connsiteY34-4556" fmla="*/ 318934 h 603758"/>
                  <a:gd name="connsiteX35-4557" fmla="*/ 133578 w 425024"/>
                  <a:gd name="connsiteY35-4558" fmla="*/ 314906 h 603758"/>
                  <a:gd name="connsiteX36-4559" fmla="*/ 155124 w 425024"/>
                  <a:gd name="connsiteY36-4560" fmla="*/ 291082 h 603758"/>
                  <a:gd name="connsiteX37-4561" fmla="*/ 369709 w 425024"/>
                  <a:gd name="connsiteY37-4562" fmla="*/ 257141 h 603758"/>
                  <a:gd name="connsiteX38-4563" fmla="*/ 412693 w 425024"/>
                  <a:gd name="connsiteY38-4564" fmla="*/ 257141 h 603758"/>
                  <a:gd name="connsiteX39-4565" fmla="*/ 425024 w 425024"/>
                  <a:gd name="connsiteY39-4566" fmla="*/ 269477 h 603758"/>
                  <a:gd name="connsiteX40-4567" fmla="*/ 412693 w 425024"/>
                  <a:gd name="connsiteY40-4568" fmla="*/ 281698 h 603758"/>
                  <a:gd name="connsiteX41-4569" fmla="*/ 369709 w 425024"/>
                  <a:gd name="connsiteY41-4570" fmla="*/ 281698 h 603758"/>
                  <a:gd name="connsiteX42-4571" fmla="*/ 357493 w 425024"/>
                  <a:gd name="connsiteY42-4572" fmla="*/ 269477 h 603758"/>
                  <a:gd name="connsiteX43-4573" fmla="*/ 369709 w 425024"/>
                  <a:gd name="connsiteY43-4574" fmla="*/ 257141 h 603758"/>
                  <a:gd name="connsiteX44-4575" fmla="*/ 381363 w 425024"/>
                  <a:gd name="connsiteY44-4576" fmla="*/ 129008 h 603758"/>
                  <a:gd name="connsiteX45-4577" fmla="*/ 388825 w 425024"/>
                  <a:gd name="connsiteY45-4578" fmla="*/ 134749 h 603758"/>
                  <a:gd name="connsiteX46-4579" fmla="*/ 384330 w 425024"/>
                  <a:gd name="connsiteY46-4580" fmla="*/ 151441 h 603758"/>
                  <a:gd name="connsiteX47-4581" fmla="*/ 347106 w 425024"/>
                  <a:gd name="connsiteY47-4582" fmla="*/ 172968 h 603758"/>
                  <a:gd name="connsiteX48-4583" fmla="*/ 340998 w 425024"/>
                  <a:gd name="connsiteY48-4584" fmla="*/ 174579 h 603758"/>
                  <a:gd name="connsiteX49-4585" fmla="*/ 330395 w 425024"/>
                  <a:gd name="connsiteY49-4586" fmla="*/ 168478 h 603758"/>
                  <a:gd name="connsiteX50-4587" fmla="*/ 334890 w 425024"/>
                  <a:gd name="connsiteY50-4588" fmla="*/ 151671 h 603758"/>
                  <a:gd name="connsiteX51-4589" fmla="*/ 371999 w 425024"/>
                  <a:gd name="connsiteY51-4590" fmla="*/ 130260 h 603758"/>
                  <a:gd name="connsiteX52-4591" fmla="*/ 381363 w 425024"/>
                  <a:gd name="connsiteY52-4592" fmla="*/ 129008 h 603758"/>
                  <a:gd name="connsiteX53-4593" fmla="*/ 152931 w 425024"/>
                  <a:gd name="connsiteY53-4594" fmla="*/ 115653 h 603758"/>
                  <a:gd name="connsiteX54-4595" fmla="*/ 310355 w 425024"/>
                  <a:gd name="connsiteY54-4596" fmla="*/ 270629 h 603758"/>
                  <a:gd name="connsiteX55-4597" fmla="*/ 294912 w 425024"/>
                  <a:gd name="connsiteY55-4598" fmla="*/ 338165 h 603758"/>
                  <a:gd name="connsiteX56-4599" fmla="*/ 250774 w 425024"/>
                  <a:gd name="connsiteY56-4600" fmla="*/ 488539 h 603758"/>
                  <a:gd name="connsiteX57-4601" fmla="*/ 250774 w 425024"/>
                  <a:gd name="connsiteY57-4602" fmla="*/ 492336 h 603758"/>
                  <a:gd name="connsiteX58-4603" fmla="*/ 219658 w 425024"/>
                  <a:gd name="connsiteY58-4604" fmla="*/ 492336 h 603758"/>
                  <a:gd name="connsiteX59-4605" fmla="*/ 219658 w 425024"/>
                  <a:gd name="connsiteY59-4606" fmla="*/ 387293 h 603758"/>
                  <a:gd name="connsiteX60-4607" fmla="*/ 219542 w 425024"/>
                  <a:gd name="connsiteY60-4608" fmla="*/ 383151 h 603758"/>
                  <a:gd name="connsiteX61-4609" fmla="*/ 234870 w 425024"/>
                  <a:gd name="connsiteY61-4610" fmla="*/ 274541 h 603758"/>
                  <a:gd name="connsiteX62-4611" fmla="*/ 231758 w 425024"/>
                  <a:gd name="connsiteY62-4612" fmla="*/ 264531 h 603758"/>
                  <a:gd name="connsiteX63-4613" fmla="*/ 214356 w 425024"/>
                  <a:gd name="connsiteY63-4614" fmla="*/ 263726 h 603758"/>
                  <a:gd name="connsiteX64-4615" fmla="*/ 186698 w 425024"/>
                  <a:gd name="connsiteY64-4616" fmla="*/ 289268 h 603758"/>
                  <a:gd name="connsiteX65-4617" fmla="*/ 164225 w 425024"/>
                  <a:gd name="connsiteY65-4618" fmla="*/ 264531 h 603758"/>
                  <a:gd name="connsiteX66-4619" fmla="*/ 155121 w 425024"/>
                  <a:gd name="connsiteY66-4620" fmla="*/ 260505 h 603758"/>
                  <a:gd name="connsiteX67-4621" fmla="*/ 146016 w 425024"/>
                  <a:gd name="connsiteY67-4622" fmla="*/ 264531 h 603758"/>
                  <a:gd name="connsiteX68-4623" fmla="*/ 123659 w 425024"/>
                  <a:gd name="connsiteY68-4624" fmla="*/ 289268 h 603758"/>
                  <a:gd name="connsiteX69-4625" fmla="*/ 96000 w 425024"/>
                  <a:gd name="connsiteY69-4626" fmla="*/ 263841 h 603758"/>
                  <a:gd name="connsiteX70-4627" fmla="*/ 85859 w 425024"/>
                  <a:gd name="connsiteY70-4628" fmla="*/ 260620 h 603758"/>
                  <a:gd name="connsiteX71-4629" fmla="*/ 75372 w 425024"/>
                  <a:gd name="connsiteY71-4630" fmla="*/ 274541 h 603758"/>
                  <a:gd name="connsiteX72-4631" fmla="*/ 90814 w 425024"/>
                  <a:gd name="connsiteY72-4632" fmla="*/ 383151 h 603758"/>
                  <a:gd name="connsiteX73-4633" fmla="*/ 90699 w 425024"/>
                  <a:gd name="connsiteY73-4634" fmla="*/ 387293 h 603758"/>
                  <a:gd name="connsiteX74-4635" fmla="*/ 90699 w 425024"/>
                  <a:gd name="connsiteY74-4636" fmla="*/ 492336 h 603758"/>
                  <a:gd name="connsiteX75-4637" fmla="*/ 59583 w 425024"/>
                  <a:gd name="connsiteY75-4638" fmla="*/ 492336 h 603758"/>
                  <a:gd name="connsiteX76-4639" fmla="*/ 59583 w 425024"/>
                  <a:gd name="connsiteY76-4640" fmla="*/ 489230 h 603758"/>
                  <a:gd name="connsiteX77-4641" fmla="*/ 16597 w 425024"/>
                  <a:gd name="connsiteY77-4642" fmla="*/ 340466 h 603758"/>
                  <a:gd name="connsiteX78-4643" fmla="*/ 2 w 425024"/>
                  <a:gd name="connsiteY78-4644" fmla="*/ 271089 h 603758"/>
                  <a:gd name="connsiteX79-4645" fmla="*/ 152931 w 425024"/>
                  <a:gd name="connsiteY79-4646" fmla="*/ 115653 h 603758"/>
                  <a:gd name="connsiteX80-4647" fmla="*/ 280740 w 425024"/>
                  <a:gd name="connsiteY80-4648" fmla="*/ 34872 h 603758"/>
                  <a:gd name="connsiteX81-4649" fmla="*/ 290057 w 425024"/>
                  <a:gd name="connsiteY81-4650" fmla="*/ 36123 h 603758"/>
                  <a:gd name="connsiteX82-4651" fmla="*/ 294550 w 425024"/>
                  <a:gd name="connsiteY82-4652" fmla="*/ 52806 h 603758"/>
                  <a:gd name="connsiteX83-4653" fmla="*/ 273122 w 425024"/>
                  <a:gd name="connsiteY83-4654" fmla="*/ 89968 h 603758"/>
                  <a:gd name="connsiteX84-4655" fmla="*/ 262408 w 425024"/>
                  <a:gd name="connsiteY84-4656" fmla="*/ 96181 h 603758"/>
                  <a:gd name="connsiteX85-4657" fmla="*/ 256303 w 425024"/>
                  <a:gd name="connsiteY85-4658" fmla="*/ 94455 h 603758"/>
                  <a:gd name="connsiteX86-4659" fmla="*/ 251810 w 425024"/>
                  <a:gd name="connsiteY86-4660" fmla="*/ 77772 h 603758"/>
                  <a:gd name="connsiteX87-4661" fmla="*/ 273238 w 425024"/>
                  <a:gd name="connsiteY87-4662" fmla="*/ 40610 h 603758"/>
                  <a:gd name="connsiteX88-4663" fmla="*/ 280740 w 425024"/>
                  <a:gd name="connsiteY88-4664" fmla="*/ 34872 h 603758"/>
                  <a:gd name="connsiteX89-4665" fmla="*/ 29609 w 425024"/>
                  <a:gd name="connsiteY89-4666" fmla="*/ 34872 h 603758"/>
                  <a:gd name="connsiteX90-4667" fmla="*/ 37011 w 425024"/>
                  <a:gd name="connsiteY90-4668" fmla="*/ 40610 h 603758"/>
                  <a:gd name="connsiteX91-4669" fmla="*/ 58554 w 425024"/>
                  <a:gd name="connsiteY91-4670" fmla="*/ 77772 h 603758"/>
                  <a:gd name="connsiteX92-4671" fmla="*/ 54061 w 425024"/>
                  <a:gd name="connsiteY92-4672" fmla="*/ 94455 h 603758"/>
                  <a:gd name="connsiteX93-4673" fmla="*/ 47840 w 425024"/>
                  <a:gd name="connsiteY93-4674" fmla="*/ 96181 h 603758"/>
                  <a:gd name="connsiteX94-4675" fmla="*/ 37242 w 425024"/>
                  <a:gd name="connsiteY94-4676" fmla="*/ 89968 h 603758"/>
                  <a:gd name="connsiteX95-4677" fmla="*/ 15814 w 425024"/>
                  <a:gd name="connsiteY95-4678" fmla="*/ 52806 h 603758"/>
                  <a:gd name="connsiteX96-4679" fmla="*/ 20307 w 425024"/>
                  <a:gd name="connsiteY96-4680" fmla="*/ 36123 h 603758"/>
                  <a:gd name="connsiteX97-4681" fmla="*/ 29609 w 425024"/>
                  <a:gd name="connsiteY97-4682" fmla="*/ 34872 h 603758"/>
                  <a:gd name="connsiteX98-4683" fmla="*/ 155125 w 425024"/>
                  <a:gd name="connsiteY98-4684" fmla="*/ 0 h 603758"/>
                  <a:gd name="connsiteX99-4685" fmla="*/ 167461 w 425024"/>
                  <a:gd name="connsiteY99-4686" fmla="*/ 12318 h 603758"/>
                  <a:gd name="connsiteX100-4687" fmla="*/ 167461 w 425024"/>
                  <a:gd name="connsiteY100-4688" fmla="*/ 55258 h 603758"/>
                  <a:gd name="connsiteX101-4689" fmla="*/ 155125 w 425024"/>
                  <a:gd name="connsiteY101-4690" fmla="*/ 67461 h 603758"/>
                  <a:gd name="connsiteX102-4691" fmla="*/ 142904 w 425024"/>
                  <a:gd name="connsiteY102-4692" fmla="*/ 55258 h 603758"/>
                  <a:gd name="connsiteX103-4693" fmla="*/ 142904 w 425024"/>
                  <a:gd name="connsiteY103-4694" fmla="*/ 12318 h 603758"/>
                  <a:gd name="connsiteX104-4695" fmla="*/ 155125 w 425024"/>
                  <a:gd name="connsiteY104-4696" fmla="*/ 0 h 603758"/>
                  <a:gd name="connsiteX0-4697" fmla="*/ 101411 w 425024"/>
                  <a:gd name="connsiteY0-4698" fmla="*/ 572780 h 603758"/>
                  <a:gd name="connsiteX1-4699" fmla="*/ 208812 w 425024"/>
                  <a:gd name="connsiteY1-4700" fmla="*/ 572780 h 603758"/>
                  <a:gd name="connsiteX2-4701" fmla="*/ 193716 w 425024"/>
                  <a:gd name="connsiteY2-4702" fmla="*/ 603758 h 603758"/>
                  <a:gd name="connsiteX3-4703" fmla="*/ 116622 w 425024"/>
                  <a:gd name="connsiteY3-4704" fmla="*/ 603758 h 603758"/>
                  <a:gd name="connsiteX4-4705" fmla="*/ 101411 w 425024"/>
                  <a:gd name="connsiteY4-4706" fmla="*/ 572780 h 603758"/>
                  <a:gd name="connsiteX5-4707" fmla="*/ 59636 w 425024"/>
                  <a:gd name="connsiteY5-4708" fmla="*/ 516962 h 603758"/>
                  <a:gd name="connsiteX6-4709" fmla="*/ 250798 w 425024"/>
                  <a:gd name="connsiteY6-4710" fmla="*/ 516962 h 603758"/>
                  <a:gd name="connsiteX7-4711" fmla="*/ 233744 w 425024"/>
                  <a:gd name="connsiteY7-4712" fmla="*/ 548293 h 603758"/>
                  <a:gd name="connsiteX8-4713" fmla="*/ 76574 w 425024"/>
                  <a:gd name="connsiteY8-4714" fmla="*/ 548293 h 603758"/>
                  <a:gd name="connsiteX9-4715" fmla="*/ 59636 w 425024"/>
                  <a:gd name="connsiteY9-4716" fmla="*/ 516962 h 603758"/>
                  <a:gd name="connsiteX10-4717" fmla="*/ 115242 w 425024"/>
                  <a:gd name="connsiteY10-4718" fmla="*/ 399471 h 603758"/>
                  <a:gd name="connsiteX11-4719" fmla="*/ 194981 w 425024"/>
                  <a:gd name="connsiteY11-4720" fmla="*/ 399471 h 603758"/>
                  <a:gd name="connsiteX12-4721" fmla="*/ 194981 w 425024"/>
                  <a:gd name="connsiteY12-4722" fmla="*/ 480127 h 603758"/>
                  <a:gd name="connsiteX13-4723" fmla="*/ 115242 w 425024"/>
                  <a:gd name="connsiteY13-4724" fmla="*/ 480127 h 603758"/>
                  <a:gd name="connsiteX14-4725" fmla="*/ 115242 w 425024"/>
                  <a:gd name="connsiteY14-4726" fmla="*/ 399471 h 603758"/>
                  <a:gd name="connsiteX15-4727" fmla="*/ 337799 w 425024"/>
                  <a:gd name="connsiteY15-4728" fmla="*/ 364695 h 603758"/>
                  <a:gd name="connsiteX16-4729" fmla="*/ 347106 w 425024"/>
                  <a:gd name="connsiteY16-4730" fmla="*/ 365904 h 603758"/>
                  <a:gd name="connsiteX17-4731" fmla="*/ 384330 w 425024"/>
                  <a:gd name="connsiteY17-4732" fmla="*/ 387430 h 603758"/>
                  <a:gd name="connsiteX18-4733" fmla="*/ 388825 w 425024"/>
                  <a:gd name="connsiteY18-4734" fmla="*/ 404122 h 603758"/>
                  <a:gd name="connsiteX19-4735" fmla="*/ 378222 w 425024"/>
                  <a:gd name="connsiteY19-4736" fmla="*/ 410338 h 603758"/>
                  <a:gd name="connsiteX20-4737" fmla="*/ 371999 w 425024"/>
                  <a:gd name="connsiteY20-4738" fmla="*/ 408612 h 603758"/>
                  <a:gd name="connsiteX21-4739" fmla="*/ 334890 w 425024"/>
                  <a:gd name="connsiteY21-4740" fmla="*/ 387200 h 603758"/>
                  <a:gd name="connsiteX22-4741" fmla="*/ 330395 w 425024"/>
                  <a:gd name="connsiteY22-4742" fmla="*/ 370393 h 603758"/>
                  <a:gd name="connsiteX23-4743" fmla="*/ 337799 w 425024"/>
                  <a:gd name="connsiteY23-4744" fmla="*/ 364695 h 603758"/>
                  <a:gd name="connsiteX24-4745" fmla="*/ 155124 w 425024"/>
                  <a:gd name="connsiteY24-4746" fmla="*/ 291082 h 603758"/>
                  <a:gd name="connsiteX25-4747" fmla="*/ 176786 w 425024"/>
                  <a:gd name="connsiteY25-4748" fmla="*/ 314906 h 603758"/>
                  <a:gd name="connsiteX26-4749" fmla="*/ 185313 w 425024"/>
                  <a:gd name="connsiteY26-4750" fmla="*/ 318934 h 603758"/>
                  <a:gd name="connsiteX27-4751" fmla="*/ 185889 w 425024"/>
                  <a:gd name="connsiteY27-4752" fmla="*/ 318934 h 603758"/>
                  <a:gd name="connsiteX28-4753" fmla="*/ 194185 w 425024"/>
                  <a:gd name="connsiteY28-4754" fmla="*/ 315712 h 603758"/>
                  <a:gd name="connsiteX29-4755" fmla="*/ 205707 w 425024"/>
                  <a:gd name="connsiteY29-4756" fmla="*/ 305123 h 603758"/>
                  <a:gd name="connsiteX30-4757" fmla="*/ 195798 w 425024"/>
                  <a:gd name="connsiteY30-4758" fmla="*/ 374984 h 603758"/>
                  <a:gd name="connsiteX31-4759" fmla="*/ 114451 w 425024"/>
                  <a:gd name="connsiteY31-4760" fmla="*/ 374984 h 603758"/>
                  <a:gd name="connsiteX32-4761" fmla="*/ 104657 w 425024"/>
                  <a:gd name="connsiteY32-4762" fmla="*/ 305123 h 603758"/>
                  <a:gd name="connsiteX33-4763" fmla="*/ 116179 w 425024"/>
                  <a:gd name="connsiteY33-4764" fmla="*/ 315712 h 603758"/>
                  <a:gd name="connsiteX34-4765" fmla="*/ 125051 w 425024"/>
                  <a:gd name="connsiteY34-4766" fmla="*/ 318934 h 603758"/>
                  <a:gd name="connsiteX35-4767" fmla="*/ 133578 w 425024"/>
                  <a:gd name="connsiteY35-4768" fmla="*/ 314906 h 603758"/>
                  <a:gd name="connsiteX36-4769" fmla="*/ 155124 w 425024"/>
                  <a:gd name="connsiteY36-4770" fmla="*/ 291082 h 603758"/>
                  <a:gd name="connsiteX37-4771" fmla="*/ 369709 w 425024"/>
                  <a:gd name="connsiteY37-4772" fmla="*/ 257141 h 603758"/>
                  <a:gd name="connsiteX38-4773" fmla="*/ 412693 w 425024"/>
                  <a:gd name="connsiteY38-4774" fmla="*/ 257141 h 603758"/>
                  <a:gd name="connsiteX39-4775" fmla="*/ 425024 w 425024"/>
                  <a:gd name="connsiteY39-4776" fmla="*/ 269477 h 603758"/>
                  <a:gd name="connsiteX40-4777" fmla="*/ 412693 w 425024"/>
                  <a:gd name="connsiteY40-4778" fmla="*/ 281698 h 603758"/>
                  <a:gd name="connsiteX41-4779" fmla="*/ 369709 w 425024"/>
                  <a:gd name="connsiteY41-4780" fmla="*/ 281698 h 603758"/>
                  <a:gd name="connsiteX42-4781" fmla="*/ 357493 w 425024"/>
                  <a:gd name="connsiteY42-4782" fmla="*/ 269477 h 603758"/>
                  <a:gd name="connsiteX43-4783" fmla="*/ 369709 w 425024"/>
                  <a:gd name="connsiteY43-4784" fmla="*/ 257141 h 603758"/>
                  <a:gd name="connsiteX44-4785" fmla="*/ 381363 w 425024"/>
                  <a:gd name="connsiteY44-4786" fmla="*/ 129008 h 603758"/>
                  <a:gd name="connsiteX45-4787" fmla="*/ 388825 w 425024"/>
                  <a:gd name="connsiteY45-4788" fmla="*/ 134749 h 603758"/>
                  <a:gd name="connsiteX46-4789" fmla="*/ 384330 w 425024"/>
                  <a:gd name="connsiteY46-4790" fmla="*/ 151441 h 603758"/>
                  <a:gd name="connsiteX47-4791" fmla="*/ 347106 w 425024"/>
                  <a:gd name="connsiteY47-4792" fmla="*/ 172968 h 603758"/>
                  <a:gd name="connsiteX48-4793" fmla="*/ 340998 w 425024"/>
                  <a:gd name="connsiteY48-4794" fmla="*/ 174579 h 603758"/>
                  <a:gd name="connsiteX49-4795" fmla="*/ 330395 w 425024"/>
                  <a:gd name="connsiteY49-4796" fmla="*/ 168478 h 603758"/>
                  <a:gd name="connsiteX50-4797" fmla="*/ 334890 w 425024"/>
                  <a:gd name="connsiteY50-4798" fmla="*/ 151671 h 603758"/>
                  <a:gd name="connsiteX51-4799" fmla="*/ 371999 w 425024"/>
                  <a:gd name="connsiteY51-4800" fmla="*/ 130260 h 603758"/>
                  <a:gd name="connsiteX52-4801" fmla="*/ 381363 w 425024"/>
                  <a:gd name="connsiteY52-4802" fmla="*/ 129008 h 603758"/>
                  <a:gd name="connsiteX53-4803" fmla="*/ 152931 w 425024"/>
                  <a:gd name="connsiteY53-4804" fmla="*/ 115653 h 603758"/>
                  <a:gd name="connsiteX54-4805" fmla="*/ 310355 w 425024"/>
                  <a:gd name="connsiteY54-4806" fmla="*/ 270629 h 603758"/>
                  <a:gd name="connsiteX55-4807" fmla="*/ 294912 w 425024"/>
                  <a:gd name="connsiteY55-4808" fmla="*/ 338165 h 603758"/>
                  <a:gd name="connsiteX56-4809" fmla="*/ 250774 w 425024"/>
                  <a:gd name="connsiteY56-4810" fmla="*/ 488539 h 603758"/>
                  <a:gd name="connsiteX57-4811" fmla="*/ 250774 w 425024"/>
                  <a:gd name="connsiteY57-4812" fmla="*/ 492336 h 603758"/>
                  <a:gd name="connsiteX58-4813" fmla="*/ 219658 w 425024"/>
                  <a:gd name="connsiteY58-4814" fmla="*/ 492336 h 603758"/>
                  <a:gd name="connsiteX59-4815" fmla="*/ 219658 w 425024"/>
                  <a:gd name="connsiteY59-4816" fmla="*/ 387293 h 603758"/>
                  <a:gd name="connsiteX60-4817" fmla="*/ 219542 w 425024"/>
                  <a:gd name="connsiteY60-4818" fmla="*/ 383151 h 603758"/>
                  <a:gd name="connsiteX61-4819" fmla="*/ 234870 w 425024"/>
                  <a:gd name="connsiteY61-4820" fmla="*/ 274541 h 603758"/>
                  <a:gd name="connsiteX62-4821" fmla="*/ 231758 w 425024"/>
                  <a:gd name="connsiteY62-4822" fmla="*/ 264531 h 603758"/>
                  <a:gd name="connsiteX63-4823" fmla="*/ 214356 w 425024"/>
                  <a:gd name="connsiteY63-4824" fmla="*/ 263726 h 603758"/>
                  <a:gd name="connsiteX64-4825" fmla="*/ 186698 w 425024"/>
                  <a:gd name="connsiteY64-4826" fmla="*/ 289268 h 603758"/>
                  <a:gd name="connsiteX65-4827" fmla="*/ 164225 w 425024"/>
                  <a:gd name="connsiteY65-4828" fmla="*/ 264531 h 603758"/>
                  <a:gd name="connsiteX66-4829" fmla="*/ 155121 w 425024"/>
                  <a:gd name="connsiteY66-4830" fmla="*/ 260505 h 603758"/>
                  <a:gd name="connsiteX67-4831" fmla="*/ 146016 w 425024"/>
                  <a:gd name="connsiteY67-4832" fmla="*/ 264531 h 603758"/>
                  <a:gd name="connsiteX68-4833" fmla="*/ 123659 w 425024"/>
                  <a:gd name="connsiteY68-4834" fmla="*/ 289268 h 603758"/>
                  <a:gd name="connsiteX69-4835" fmla="*/ 96000 w 425024"/>
                  <a:gd name="connsiteY69-4836" fmla="*/ 263841 h 603758"/>
                  <a:gd name="connsiteX70-4837" fmla="*/ 85859 w 425024"/>
                  <a:gd name="connsiteY70-4838" fmla="*/ 260620 h 603758"/>
                  <a:gd name="connsiteX71-4839" fmla="*/ 75372 w 425024"/>
                  <a:gd name="connsiteY71-4840" fmla="*/ 274541 h 603758"/>
                  <a:gd name="connsiteX72-4841" fmla="*/ 90814 w 425024"/>
                  <a:gd name="connsiteY72-4842" fmla="*/ 383151 h 603758"/>
                  <a:gd name="connsiteX73-4843" fmla="*/ 90699 w 425024"/>
                  <a:gd name="connsiteY73-4844" fmla="*/ 387293 h 603758"/>
                  <a:gd name="connsiteX74-4845" fmla="*/ 90699 w 425024"/>
                  <a:gd name="connsiteY74-4846" fmla="*/ 492336 h 603758"/>
                  <a:gd name="connsiteX75-4847" fmla="*/ 59583 w 425024"/>
                  <a:gd name="connsiteY75-4848" fmla="*/ 492336 h 603758"/>
                  <a:gd name="connsiteX76-4849" fmla="*/ 59583 w 425024"/>
                  <a:gd name="connsiteY76-4850" fmla="*/ 489230 h 603758"/>
                  <a:gd name="connsiteX77-4851" fmla="*/ 16597 w 425024"/>
                  <a:gd name="connsiteY77-4852" fmla="*/ 340466 h 603758"/>
                  <a:gd name="connsiteX78-4853" fmla="*/ 2 w 425024"/>
                  <a:gd name="connsiteY78-4854" fmla="*/ 271089 h 603758"/>
                  <a:gd name="connsiteX79-4855" fmla="*/ 152931 w 425024"/>
                  <a:gd name="connsiteY79-4856" fmla="*/ 115653 h 603758"/>
                  <a:gd name="connsiteX80-4857" fmla="*/ 280740 w 425024"/>
                  <a:gd name="connsiteY80-4858" fmla="*/ 34872 h 603758"/>
                  <a:gd name="connsiteX81-4859" fmla="*/ 290057 w 425024"/>
                  <a:gd name="connsiteY81-4860" fmla="*/ 36123 h 603758"/>
                  <a:gd name="connsiteX82-4861" fmla="*/ 294550 w 425024"/>
                  <a:gd name="connsiteY82-4862" fmla="*/ 52806 h 603758"/>
                  <a:gd name="connsiteX83-4863" fmla="*/ 273122 w 425024"/>
                  <a:gd name="connsiteY83-4864" fmla="*/ 89968 h 603758"/>
                  <a:gd name="connsiteX84-4865" fmla="*/ 262408 w 425024"/>
                  <a:gd name="connsiteY84-4866" fmla="*/ 96181 h 603758"/>
                  <a:gd name="connsiteX85-4867" fmla="*/ 256303 w 425024"/>
                  <a:gd name="connsiteY85-4868" fmla="*/ 94455 h 603758"/>
                  <a:gd name="connsiteX86-4869" fmla="*/ 251810 w 425024"/>
                  <a:gd name="connsiteY86-4870" fmla="*/ 77772 h 603758"/>
                  <a:gd name="connsiteX87-4871" fmla="*/ 273238 w 425024"/>
                  <a:gd name="connsiteY87-4872" fmla="*/ 40610 h 603758"/>
                  <a:gd name="connsiteX88-4873" fmla="*/ 280740 w 425024"/>
                  <a:gd name="connsiteY88-4874" fmla="*/ 34872 h 603758"/>
                  <a:gd name="connsiteX89-4875" fmla="*/ 29609 w 425024"/>
                  <a:gd name="connsiteY89-4876" fmla="*/ 34872 h 603758"/>
                  <a:gd name="connsiteX90-4877" fmla="*/ 37011 w 425024"/>
                  <a:gd name="connsiteY90-4878" fmla="*/ 40610 h 603758"/>
                  <a:gd name="connsiteX91-4879" fmla="*/ 58554 w 425024"/>
                  <a:gd name="connsiteY91-4880" fmla="*/ 77772 h 603758"/>
                  <a:gd name="connsiteX92-4881" fmla="*/ 54061 w 425024"/>
                  <a:gd name="connsiteY92-4882" fmla="*/ 94455 h 603758"/>
                  <a:gd name="connsiteX93-4883" fmla="*/ 47840 w 425024"/>
                  <a:gd name="connsiteY93-4884" fmla="*/ 96181 h 603758"/>
                  <a:gd name="connsiteX94-4885" fmla="*/ 15814 w 425024"/>
                  <a:gd name="connsiteY94-4886" fmla="*/ 52806 h 603758"/>
                  <a:gd name="connsiteX95-4887" fmla="*/ 20307 w 425024"/>
                  <a:gd name="connsiteY95-4888" fmla="*/ 36123 h 603758"/>
                  <a:gd name="connsiteX96-4889" fmla="*/ 29609 w 425024"/>
                  <a:gd name="connsiteY96-4890" fmla="*/ 34872 h 603758"/>
                  <a:gd name="connsiteX97-4891" fmla="*/ 155125 w 425024"/>
                  <a:gd name="connsiteY97-4892" fmla="*/ 0 h 603758"/>
                  <a:gd name="connsiteX98-4893" fmla="*/ 167461 w 425024"/>
                  <a:gd name="connsiteY98-4894" fmla="*/ 12318 h 603758"/>
                  <a:gd name="connsiteX99-4895" fmla="*/ 167461 w 425024"/>
                  <a:gd name="connsiteY99-4896" fmla="*/ 55258 h 603758"/>
                  <a:gd name="connsiteX100-4897" fmla="*/ 155125 w 425024"/>
                  <a:gd name="connsiteY100-4898" fmla="*/ 67461 h 603758"/>
                  <a:gd name="connsiteX101-4899" fmla="*/ 142904 w 425024"/>
                  <a:gd name="connsiteY101-4900" fmla="*/ 55258 h 603758"/>
                  <a:gd name="connsiteX102-4901" fmla="*/ 142904 w 425024"/>
                  <a:gd name="connsiteY102-4902" fmla="*/ 12318 h 603758"/>
                  <a:gd name="connsiteX103-4903" fmla="*/ 155125 w 425024"/>
                  <a:gd name="connsiteY103-4904" fmla="*/ 0 h 603758"/>
                  <a:gd name="connsiteX0-4905" fmla="*/ 101411 w 425024"/>
                  <a:gd name="connsiteY0-4906" fmla="*/ 572780 h 603758"/>
                  <a:gd name="connsiteX1-4907" fmla="*/ 208812 w 425024"/>
                  <a:gd name="connsiteY1-4908" fmla="*/ 572780 h 603758"/>
                  <a:gd name="connsiteX2-4909" fmla="*/ 193716 w 425024"/>
                  <a:gd name="connsiteY2-4910" fmla="*/ 603758 h 603758"/>
                  <a:gd name="connsiteX3-4911" fmla="*/ 116622 w 425024"/>
                  <a:gd name="connsiteY3-4912" fmla="*/ 603758 h 603758"/>
                  <a:gd name="connsiteX4-4913" fmla="*/ 101411 w 425024"/>
                  <a:gd name="connsiteY4-4914" fmla="*/ 572780 h 603758"/>
                  <a:gd name="connsiteX5-4915" fmla="*/ 59636 w 425024"/>
                  <a:gd name="connsiteY5-4916" fmla="*/ 516962 h 603758"/>
                  <a:gd name="connsiteX6-4917" fmla="*/ 250798 w 425024"/>
                  <a:gd name="connsiteY6-4918" fmla="*/ 516962 h 603758"/>
                  <a:gd name="connsiteX7-4919" fmla="*/ 233744 w 425024"/>
                  <a:gd name="connsiteY7-4920" fmla="*/ 548293 h 603758"/>
                  <a:gd name="connsiteX8-4921" fmla="*/ 76574 w 425024"/>
                  <a:gd name="connsiteY8-4922" fmla="*/ 548293 h 603758"/>
                  <a:gd name="connsiteX9-4923" fmla="*/ 59636 w 425024"/>
                  <a:gd name="connsiteY9-4924" fmla="*/ 516962 h 603758"/>
                  <a:gd name="connsiteX10-4925" fmla="*/ 115242 w 425024"/>
                  <a:gd name="connsiteY10-4926" fmla="*/ 399471 h 603758"/>
                  <a:gd name="connsiteX11-4927" fmla="*/ 194981 w 425024"/>
                  <a:gd name="connsiteY11-4928" fmla="*/ 399471 h 603758"/>
                  <a:gd name="connsiteX12-4929" fmla="*/ 194981 w 425024"/>
                  <a:gd name="connsiteY12-4930" fmla="*/ 480127 h 603758"/>
                  <a:gd name="connsiteX13-4931" fmla="*/ 115242 w 425024"/>
                  <a:gd name="connsiteY13-4932" fmla="*/ 480127 h 603758"/>
                  <a:gd name="connsiteX14-4933" fmla="*/ 115242 w 425024"/>
                  <a:gd name="connsiteY14-4934" fmla="*/ 399471 h 603758"/>
                  <a:gd name="connsiteX15-4935" fmla="*/ 337799 w 425024"/>
                  <a:gd name="connsiteY15-4936" fmla="*/ 364695 h 603758"/>
                  <a:gd name="connsiteX16-4937" fmla="*/ 347106 w 425024"/>
                  <a:gd name="connsiteY16-4938" fmla="*/ 365904 h 603758"/>
                  <a:gd name="connsiteX17-4939" fmla="*/ 384330 w 425024"/>
                  <a:gd name="connsiteY17-4940" fmla="*/ 387430 h 603758"/>
                  <a:gd name="connsiteX18-4941" fmla="*/ 388825 w 425024"/>
                  <a:gd name="connsiteY18-4942" fmla="*/ 404122 h 603758"/>
                  <a:gd name="connsiteX19-4943" fmla="*/ 378222 w 425024"/>
                  <a:gd name="connsiteY19-4944" fmla="*/ 410338 h 603758"/>
                  <a:gd name="connsiteX20-4945" fmla="*/ 371999 w 425024"/>
                  <a:gd name="connsiteY20-4946" fmla="*/ 408612 h 603758"/>
                  <a:gd name="connsiteX21-4947" fmla="*/ 334890 w 425024"/>
                  <a:gd name="connsiteY21-4948" fmla="*/ 387200 h 603758"/>
                  <a:gd name="connsiteX22-4949" fmla="*/ 330395 w 425024"/>
                  <a:gd name="connsiteY22-4950" fmla="*/ 370393 h 603758"/>
                  <a:gd name="connsiteX23-4951" fmla="*/ 337799 w 425024"/>
                  <a:gd name="connsiteY23-4952" fmla="*/ 364695 h 603758"/>
                  <a:gd name="connsiteX24-4953" fmla="*/ 155124 w 425024"/>
                  <a:gd name="connsiteY24-4954" fmla="*/ 291082 h 603758"/>
                  <a:gd name="connsiteX25-4955" fmla="*/ 176786 w 425024"/>
                  <a:gd name="connsiteY25-4956" fmla="*/ 314906 h 603758"/>
                  <a:gd name="connsiteX26-4957" fmla="*/ 185313 w 425024"/>
                  <a:gd name="connsiteY26-4958" fmla="*/ 318934 h 603758"/>
                  <a:gd name="connsiteX27-4959" fmla="*/ 185889 w 425024"/>
                  <a:gd name="connsiteY27-4960" fmla="*/ 318934 h 603758"/>
                  <a:gd name="connsiteX28-4961" fmla="*/ 194185 w 425024"/>
                  <a:gd name="connsiteY28-4962" fmla="*/ 315712 h 603758"/>
                  <a:gd name="connsiteX29-4963" fmla="*/ 205707 w 425024"/>
                  <a:gd name="connsiteY29-4964" fmla="*/ 305123 h 603758"/>
                  <a:gd name="connsiteX30-4965" fmla="*/ 195798 w 425024"/>
                  <a:gd name="connsiteY30-4966" fmla="*/ 374984 h 603758"/>
                  <a:gd name="connsiteX31-4967" fmla="*/ 114451 w 425024"/>
                  <a:gd name="connsiteY31-4968" fmla="*/ 374984 h 603758"/>
                  <a:gd name="connsiteX32-4969" fmla="*/ 104657 w 425024"/>
                  <a:gd name="connsiteY32-4970" fmla="*/ 305123 h 603758"/>
                  <a:gd name="connsiteX33-4971" fmla="*/ 116179 w 425024"/>
                  <a:gd name="connsiteY33-4972" fmla="*/ 315712 h 603758"/>
                  <a:gd name="connsiteX34-4973" fmla="*/ 125051 w 425024"/>
                  <a:gd name="connsiteY34-4974" fmla="*/ 318934 h 603758"/>
                  <a:gd name="connsiteX35-4975" fmla="*/ 133578 w 425024"/>
                  <a:gd name="connsiteY35-4976" fmla="*/ 314906 h 603758"/>
                  <a:gd name="connsiteX36-4977" fmla="*/ 155124 w 425024"/>
                  <a:gd name="connsiteY36-4978" fmla="*/ 291082 h 603758"/>
                  <a:gd name="connsiteX37-4979" fmla="*/ 369709 w 425024"/>
                  <a:gd name="connsiteY37-4980" fmla="*/ 257141 h 603758"/>
                  <a:gd name="connsiteX38-4981" fmla="*/ 412693 w 425024"/>
                  <a:gd name="connsiteY38-4982" fmla="*/ 257141 h 603758"/>
                  <a:gd name="connsiteX39-4983" fmla="*/ 425024 w 425024"/>
                  <a:gd name="connsiteY39-4984" fmla="*/ 269477 h 603758"/>
                  <a:gd name="connsiteX40-4985" fmla="*/ 412693 w 425024"/>
                  <a:gd name="connsiteY40-4986" fmla="*/ 281698 h 603758"/>
                  <a:gd name="connsiteX41-4987" fmla="*/ 369709 w 425024"/>
                  <a:gd name="connsiteY41-4988" fmla="*/ 281698 h 603758"/>
                  <a:gd name="connsiteX42-4989" fmla="*/ 357493 w 425024"/>
                  <a:gd name="connsiteY42-4990" fmla="*/ 269477 h 603758"/>
                  <a:gd name="connsiteX43-4991" fmla="*/ 369709 w 425024"/>
                  <a:gd name="connsiteY43-4992" fmla="*/ 257141 h 603758"/>
                  <a:gd name="connsiteX44-4993" fmla="*/ 381363 w 425024"/>
                  <a:gd name="connsiteY44-4994" fmla="*/ 129008 h 603758"/>
                  <a:gd name="connsiteX45-4995" fmla="*/ 388825 w 425024"/>
                  <a:gd name="connsiteY45-4996" fmla="*/ 134749 h 603758"/>
                  <a:gd name="connsiteX46-4997" fmla="*/ 384330 w 425024"/>
                  <a:gd name="connsiteY46-4998" fmla="*/ 151441 h 603758"/>
                  <a:gd name="connsiteX47-4999" fmla="*/ 347106 w 425024"/>
                  <a:gd name="connsiteY47-5000" fmla="*/ 172968 h 603758"/>
                  <a:gd name="connsiteX48-5001" fmla="*/ 340998 w 425024"/>
                  <a:gd name="connsiteY48-5002" fmla="*/ 174579 h 603758"/>
                  <a:gd name="connsiteX49-5003" fmla="*/ 330395 w 425024"/>
                  <a:gd name="connsiteY49-5004" fmla="*/ 168478 h 603758"/>
                  <a:gd name="connsiteX50-5005" fmla="*/ 334890 w 425024"/>
                  <a:gd name="connsiteY50-5006" fmla="*/ 151671 h 603758"/>
                  <a:gd name="connsiteX51-5007" fmla="*/ 371999 w 425024"/>
                  <a:gd name="connsiteY51-5008" fmla="*/ 130260 h 603758"/>
                  <a:gd name="connsiteX52-5009" fmla="*/ 381363 w 425024"/>
                  <a:gd name="connsiteY52-5010" fmla="*/ 129008 h 603758"/>
                  <a:gd name="connsiteX53-5011" fmla="*/ 152931 w 425024"/>
                  <a:gd name="connsiteY53-5012" fmla="*/ 115653 h 603758"/>
                  <a:gd name="connsiteX54-5013" fmla="*/ 310355 w 425024"/>
                  <a:gd name="connsiteY54-5014" fmla="*/ 270629 h 603758"/>
                  <a:gd name="connsiteX55-5015" fmla="*/ 294912 w 425024"/>
                  <a:gd name="connsiteY55-5016" fmla="*/ 338165 h 603758"/>
                  <a:gd name="connsiteX56-5017" fmla="*/ 250774 w 425024"/>
                  <a:gd name="connsiteY56-5018" fmla="*/ 488539 h 603758"/>
                  <a:gd name="connsiteX57-5019" fmla="*/ 250774 w 425024"/>
                  <a:gd name="connsiteY57-5020" fmla="*/ 492336 h 603758"/>
                  <a:gd name="connsiteX58-5021" fmla="*/ 219658 w 425024"/>
                  <a:gd name="connsiteY58-5022" fmla="*/ 492336 h 603758"/>
                  <a:gd name="connsiteX59-5023" fmla="*/ 219658 w 425024"/>
                  <a:gd name="connsiteY59-5024" fmla="*/ 387293 h 603758"/>
                  <a:gd name="connsiteX60-5025" fmla="*/ 219542 w 425024"/>
                  <a:gd name="connsiteY60-5026" fmla="*/ 383151 h 603758"/>
                  <a:gd name="connsiteX61-5027" fmla="*/ 234870 w 425024"/>
                  <a:gd name="connsiteY61-5028" fmla="*/ 274541 h 603758"/>
                  <a:gd name="connsiteX62-5029" fmla="*/ 231758 w 425024"/>
                  <a:gd name="connsiteY62-5030" fmla="*/ 264531 h 603758"/>
                  <a:gd name="connsiteX63-5031" fmla="*/ 214356 w 425024"/>
                  <a:gd name="connsiteY63-5032" fmla="*/ 263726 h 603758"/>
                  <a:gd name="connsiteX64-5033" fmla="*/ 186698 w 425024"/>
                  <a:gd name="connsiteY64-5034" fmla="*/ 289268 h 603758"/>
                  <a:gd name="connsiteX65-5035" fmla="*/ 164225 w 425024"/>
                  <a:gd name="connsiteY65-5036" fmla="*/ 264531 h 603758"/>
                  <a:gd name="connsiteX66-5037" fmla="*/ 155121 w 425024"/>
                  <a:gd name="connsiteY66-5038" fmla="*/ 260505 h 603758"/>
                  <a:gd name="connsiteX67-5039" fmla="*/ 146016 w 425024"/>
                  <a:gd name="connsiteY67-5040" fmla="*/ 264531 h 603758"/>
                  <a:gd name="connsiteX68-5041" fmla="*/ 123659 w 425024"/>
                  <a:gd name="connsiteY68-5042" fmla="*/ 289268 h 603758"/>
                  <a:gd name="connsiteX69-5043" fmla="*/ 96000 w 425024"/>
                  <a:gd name="connsiteY69-5044" fmla="*/ 263841 h 603758"/>
                  <a:gd name="connsiteX70-5045" fmla="*/ 85859 w 425024"/>
                  <a:gd name="connsiteY70-5046" fmla="*/ 260620 h 603758"/>
                  <a:gd name="connsiteX71-5047" fmla="*/ 75372 w 425024"/>
                  <a:gd name="connsiteY71-5048" fmla="*/ 274541 h 603758"/>
                  <a:gd name="connsiteX72-5049" fmla="*/ 90814 w 425024"/>
                  <a:gd name="connsiteY72-5050" fmla="*/ 383151 h 603758"/>
                  <a:gd name="connsiteX73-5051" fmla="*/ 90699 w 425024"/>
                  <a:gd name="connsiteY73-5052" fmla="*/ 387293 h 603758"/>
                  <a:gd name="connsiteX74-5053" fmla="*/ 90699 w 425024"/>
                  <a:gd name="connsiteY74-5054" fmla="*/ 492336 h 603758"/>
                  <a:gd name="connsiteX75-5055" fmla="*/ 59583 w 425024"/>
                  <a:gd name="connsiteY75-5056" fmla="*/ 492336 h 603758"/>
                  <a:gd name="connsiteX76-5057" fmla="*/ 59583 w 425024"/>
                  <a:gd name="connsiteY76-5058" fmla="*/ 489230 h 603758"/>
                  <a:gd name="connsiteX77-5059" fmla="*/ 16597 w 425024"/>
                  <a:gd name="connsiteY77-5060" fmla="*/ 340466 h 603758"/>
                  <a:gd name="connsiteX78-5061" fmla="*/ 2 w 425024"/>
                  <a:gd name="connsiteY78-5062" fmla="*/ 271089 h 603758"/>
                  <a:gd name="connsiteX79-5063" fmla="*/ 152931 w 425024"/>
                  <a:gd name="connsiteY79-5064" fmla="*/ 115653 h 603758"/>
                  <a:gd name="connsiteX80-5065" fmla="*/ 280740 w 425024"/>
                  <a:gd name="connsiteY80-5066" fmla="*/ 34872 h 603758"/>
                  <a:gd name="connsiteX81-5067" fmla="*/ 290057 w 425024"/>
                  <a:gd name="connsiteY81-5068" fmla="*/ 36123 h 603758"/>
                  <a:gd name="connsiteX82-5069" fmla="*/ 294550 w 425024"/>
                  <a:gd name="connsiteY82-5070" fmla="*/ 52806 h 603758"/>
                  <a:gd name="connsiteX83-5071" fmla="*/ 273122 w 425024"/>
                  <a:gd name="connsiteY83-5072" fmla="*/ 89968 h 603758"/>
                  <a:gd name="connsiteX84-5073" fmla="*/ 262408 w 425024"/>
                  <a:gd name="connsiteY84-5074" fmla="*/ 96181 h 603758"/>
                  <a:gd name="connsiteX85-5075" fmla="*/ 256303 w 425024"/>
                  <a:gd name="connsiteY85-5076" fmla="*/ 94455 h 603758"/>
                  <a:gd name="connsiteX86-5077" fmla="*/ 251810 w 425024"/>
                  <a:gd name="connsiteY86-5078" fmla="*/ 77772 h 603758"/>
                  <a:gd name="connsiteX87-5079" fmla="*/ 273238 w 425024"/>
                  <a:gd name="connsiteY87-5080" fmla="*/ 40610 h 603758"/>
                  <a:gd name="connsiteX88-5081" fmla="*/ 280740 w 425024"/>
                  <a:gd name="connsiteY88-5082" fmla="*/ 34872 h 603758"/>
                  <a:gd name="connsiteX89-5083" fmla="*/ 29609 w 425024"/>
                  <a:gd name="connsiteY89-5084" fmla="*/ 34872 h 603758"/>
                  <a:gd name="connsiteX90-5085" fmla="*/ 37011 w 425024"/>
                  <a:gd name="connsiteY90-5086" fmla="*/ 40610 h 603758"/>
                  <a:gd name="connsiteX91-5087" fmla="*/ 54061 w 425024"/>
                  <a:gd name="connsiteY91-5088" fmla="*/ 94455 h 603758"/>
                  <a:gd name="connsiteX92-5089" fmla="*/ 47840 w 425024"/>
                  <a:gd name="connsiteY92-5090" fmla="*/ 96181 h 603758"/>
                  <a:gd name="connsiteX93-5091" fmla="*/ 15814 w 425024"/>
                  <a:gd name="connsiteY93-5092" fmla="*/ 52806 h 603758"/>
                  <a:gd name="connsiteX94-5093" fmla="*/ 20307 w 425024"/>
                  <a:gd name="connsiteY94-5094" fmla="*/ 36123 h 603758"/>
                  <a:gd name="connsiteX95-5095" fmla="*/ 29609 w 425024"/>
                  <a:gd name="connsiteY95-5096" fmla="*/ 34872 h 603758"/>
                  <a:gd name="connsiteX96-5097" fmla="*/ 155125 w 425024"/>
                  <a:gd name="connsiteY96-5098" fmla="*/ 0 h 603758"/>
                  <a:gd name="connsiteX97-5099" fmla="*/ 167461 w 425024"/>
                  <a:gd name="connsiteY97-5100" fmla="*/ 12318 h 603758"/>
                  <a:gd name="connsiteX98-5101" fmla="*/ 167461 w 425024"/>
                  <a:gd name="connsiteY98-5102" fmla="*/ 55258 h 603758"/>
                  <a:gd name="connsiteX99-5103" fmla="*/ 155125 w 425024"/>
                  <a:gd name="connsiteY99-5104" fmla="*/ 67461 h 603758"/>
                  <a:gd name="connsiteX100-5105" fmla="*/ 142904 w 425024"/>
                  <a:gd name="connsiteY100-5106" fmla="*/ 55258 h 603758"/>
                  <a:gd name="connsiteX101-5107" fmla="*/ 142904 w 425024"/>
                  <a:gd name="connsiteY101-5108" fmla="*/ 12318 h 603758"/>
                  <a:gd name="connsiteX102-5109" fmla="*/ 155125 w 425024"/>
                  <a:gd name="connsiteY102-5110" fmla="*/ 0 h 603758"/>
                  <a:gd name="connsiteX0-5111" fmla="*/ 101411 w 425024"/>
                  <a:gd name="connsiteY0-5112" fmla="*/ 572780 h 603758"/>
                  <a:gd name="connsiteX1-5113" fmla="*/ 208812 w 425024"/>
                  <a:gd name="connsiteY1-5114" fmla="*/ 572780 h 603758"/>
                  <a:gd name="connsiteX2-5115" fmla="*/ 193716 w 425024"/>
                  <a:gd name="connsiteY2-5116" fmla="*/ 603758 h 603758"/>
                  <a:gd name="connsiteX3-5117" fmla="*/ 116622 w 425024"/>
                  <a:gd name="connsiteY3-5118" fmla="*/ 603758 h 603758"/>
                  <a:gd name="connsiteX4-5119" fmla="*/ 101411 w 425024"/>
                  <a:gd name="connsiteY4-5120" fmla="*/ 572780 h 603758"/>
                  <a:gd name="connsiteX5-5121" fmla="*/ 59636 w 425024"/>
                  <a:gd name="connsiteY5-5122" fmla="*/ 516962 h 603758"/>
                  <a:gd name="connsiteX6-5123" fmla="*/ 250798 w 425024"/>
                  <a:gd name="connsiteY6-5124" fmla="*/ 516962 h 603758"/>
                  <a:gd name="connsiteX7-5125" fmla="*/ 233744 w 425024"/>
                  <a:gd name="connsiteY7-5126" fmla="*/ 548293 h 603758"/>
                  <a:gd name="connsiteX8-5127" fmla="*/ 76574 w 425024"/>
                  <a:gd name="connsiteY8-5128" fmla="*/ 548293 h 603758"/>
                  <a:gd name="connsiteX9-5129" fmla="*/ 59636 w 425024"/>
                  <a:gd name="connsiteY9-5130" fmla="*/ 516962 h 603758"/>
                  <a:gd name="connsiteX10-5131" fmla="*/ 115242 w 425024"/>
                  <a:gd name="connsiteY10-5132" fmla="*/ 399471 h 603758"/>
                  <a:gd name="connsiteX11-5133" fmla="*/ 194981 w 425024"/>
                  <a:gd name="connsiteY11-5134" fmla="*/ 399471 h 603758"/>
                  <a:gd name="connsiteX12-5135" fmla="*/ 194981 w 425024"/>
                  <a:gd name="connsiteY12-5136" fmla="*/ 480127 h 603758"/>
                  <a:gd name="connsiteX13-5137" fmla="*/ 115242 w 425024"/>
                  <a:gd name="connsiteY13-5138" fmla="*/ 480127 h 603758"/>
                  <a:gd name="connsiteX14-5139" fmla="*/ 115242 w 425024"/>
                  <a:gd name="connsiteY14-5140" fmla="*/ 399471 h 603758"/>
                  <a:gd name="connsiteX15-5141" fmla="*/ 337799 w 425024"/>
                  <a:gd name="connsiteY15-5142" fmla="*/ 364695 h 603758"/>
                  <a:gd name="connsiteX16-5143" fmla="*/ 347106 w 425024"/>
                  <a:gd name="connsiteY16-5144" fmla="*/ 365904 h 603758"/>
                  <a:gd name="connsiteX17-5145" fmla="*/ 384330 w 425024"/>
                  <a:gd name="connsiteY17-5146" fmla="*/ 387430 h 603758"/>
                  <a:gd name="connsiteX18-5147" fmla="*/ 388825 w 425024"/>
                  <a:gd name="connsiteY18-5148" fmla="*/ 404122 h 603758"/>
                  <a:gd name="connsiteX19-5149" fmla="*/ 378222 w 425024"/>
                  <a:gd name="connsiteY19-5150" fmla="*/ 410338 h 603758"/>
                  <a:gd name="connsiteX20-5151" fmla="*/ 371999 w 425024"/>
                  <a:gd name="connsiteY20-5152" fmla="*/ 408612 h 603758"/>
                  <a:gd name="connsiteX21-5153" fmla="*/ 334890 w 425024"/>
                  <a:gd name="connsiteY21-5154" fmla="*/ 387200 h 603758"/>
                  <a:gd name="connsiteX22-5155" fmla="*/ 330395 w 425024"/>
                  <a:gd name="connsiteY22-5156" fmla="*/ 370393 h 603758"/>
                  <a:gd name="connsiteX23-5157" fmla="*/ 337799 w 425024"/>
                  <a:gd name="connsiteY23-5158" fmla="*/ 364695 h 603758"/>
                  <a:gd name="connsiteX24-5159" fmla="*/ 155124 w 425024"/>
                  <a:gd name="connsiteY24-5160" fmla="*/ 291082 h 603758"/>
                  <a:gd name="connsiteX25-5161" fmla="*/ 176786 w 425024"/>
                  <a:gd name="connsiteY25-5162" fmla="*/ 314906 h 603758"/>
                  <a:gd name="connsiteX26-5163" fmla="*/ 185313 w 425024"/>
                  <a:gd name="connsiteY26-5164" fmla="*/ 318934 h 603758"/>
                  <a:gd name="connsiteX27-5165" fmla="*/ 185889 w 425024"/>
                  <a:gd name="connsiteY27-5166" fmla="*/ 318934 h 603758"/>
                  <a:gd name="connsiteX28-5167" fmla="*/ 194185 w 425024"/>
                  <a:gd name="connsiteY28-5168" fmla="*/ 315712 h 603758"/>
                  <a:gd name="connsiteX29-5169" fmla="*/ 205707 w 425024"/>
                  <a:gd name="connsiteY29-5170" fmla="*/ 305123 h 603758"/>
                  <a:gd name="connsiteX30-5171" fmla="*/ 195798 w 425024"/>
                  <a:gd name="connsiteY30-5172" fmla="*/ 374984 h 603758"/>
                  <a:gd name="connsiteX31-5173" fmla="*/ 114451 w 425024"/>
                  <a:gd name="connsiteY31-5174" fmla="*/ 374984 h 603758"/>
                  <a:gd name="connsiteX32-5175" fmla="*/ 104657 w 425024"/>
                  <a:gd name="connsiteY32-5176" fmla="*/ 305123 h 603758"/>
                  <a:gd name="connsiteX33-5177" fmla="*/ 116179 w 425024"/>
                  <a:gd name="connsiteY33-5178" fmla="*/ 315712 h 603758"/>
                  <a:gd name="connsiteX34-5179" fmla="*/ 125051 w 425024"/>
                  <a:gd name="connsiteY34-5180" fmla="*/ 318934 h 603758"/>
                  <a:gd name="connsiteX35-5181" fmla="*/ 133578 w 425024"/>
                  <a:gd name="connsiteY35-5182" fmla="*/ 314906 h 603758"/>
                  <a:gd name="connsiteX36-5183" fmla="*/ 155124 w 425024"/>
                  <a:gd name="connsiteY36-5184" fmla="*/ 291082 h 603758"/>
                  <a:gd name="connsiteX37-5185" fmla="*/ 369709 w 425024"/>
                  <a:gd name="connsiteY37-5186" fmla="*/ 257141 h 603758"/>
                  <a:gd name="connsiteX38-5187" fmla="*/ 412693 w 425024"/>
                  <a:gd name="connsiteY38-5188" fmla="*/ 257141 h 603758"/>
                  <a:gd name="connsiteX39-5189" fmla="*/ 425024 w 425024"/>
                  <a:gd name="connsiteY39-5190" fmla="*/ 269477 h 603758"/>
                  <a:gd name="connsiteX40-5191" fmla="*/ 412693 w 425024"/>
                  <a:gd name="connsiteY40-5192" fmla="*/ 281698 h 603758"/>
                  <a:gd name="connsiteX41-5193" fmla="*/ 369709 w 425024"/>
                  <a:gd name="connsiteY41-5194" fmla="*/ 281698 h 603758"/>
                  <a:gd name="connsiteX42-5195" fmla="*/ 357493 w 425024"/>
                  <a:gd name="connsiteY42-5196" fmla="*/ 269477 h 603758"/>
                  <a:gd name="connsiteX43-5197" fmla="*/ 369709 w 425024"/>
                  <a:gd name="connsiteY43-5198" fmla="*/ 257141 h 603758"/>
                  <a:gd name="connsiteX44-5199" fmla="*/ 381363 w 425024"/>
                  <a:gd name="connsiteY44-5200" fmla="*/ 129008 h 603758"/>
                  <a:gd name="connsiteX45-5201" fmla="*/ 388825 w 425024"/>
                  <a:gd name="connsiteY45-5202" fmla="*/ 134749 h 603758"/>
                  <a:gd name="connsiteX46-5203" fmla="*/ 384330 w 425024"/>
                  <a:gd name="connsiteY46-5204" fmla="*/ 151441 h 603758"/>
                  <a:gd name="connsiteX47-5205" fmla="*/ 347106 w 425024"/>
                  <a:gd name="connsiteY47-5206" fmla="*/ 172968 h 603758"/>
                  <a:gd name="connsiteX48-5207" fmla="*/ 340998 w 425024"/>
                  <a:gd name="connsiteY48-5208" fmla="*/ 174579 h 603758"/>
                  <a:gd name="connsiteX49-5209" fmla="*/ 330395 w 425024"/>
                  <a:gd name="connsiteY49-5210" fmla="*/ 168478 h 603758"/>
                  <a:gd name="connsiteX50-5211" fmla="*/ 334890 w 425024"/>
                  <a:gd name="connsiteY50-5212" fmla="*/ 151671 h 603758"/>
                  <a:gd name="connsiteX51-5213" fmla="*/ 371999 w 425024"/>
                  <a:gd name="connsiteY51-5214" fmla="*/ 130260 h 603758"/>
                  <a:gd name="connsiteX52-5215" fmla="*/ 381363 w 425024"/>
                  <a:gd name="connsiteY52-5216" fmla="*/ 129008 h 603758"/>
                  <a:gd name="connsiteX53-5217" fmla="*/ 152931 w 425024"/>
                  <a:gd name="connsiteY53-5218" fmla="*/ 115653 h 603758"/>
                  <a:gd name="connsiteX54-5219" fmla="*/ 310355 w 425024"/>
                  <a:gd name="connsiteY54-5220" fmla="*/ 270629 h 603758"/>
                  <a:gd name="connsiteX55-5221" fmla="*/ 294912 w 425024"/>
                  <a:gd name="connsiteY55-5222" fmla="*/ 338165 h 603758"/>
                  <a:gd name="connsiteX56-5223" fmla="*/ 250774 w 425024"/>
                  <a:gd name="connsiteY56-5224" fmla="*/ 488539 h 603758"/>
                  <a:gd name="connsiteX57-5225" fmla="*/ 250774 w 425024"/>
                  <a:gd name="connsiteY57-5226" fmla="*/ 492336 h 603758"/>
                  <a:gd name="connsiteX58-5227" fmla="*/ 219658 w 425024"/>
                  <a:gd name="connsiteY58-5228" fmla="*/ 492336 h 603758"/>
                  <a:gd name="connsiteX59-5229" fmla="*/ 219658 w 425024"/>
                  <a:gd name="connsiteY59-5230" fmla="*/ 387293 h 603758"/>
                  <a:gd name="connsiteX60-5231" fmla="*/ 219542 w 425024"/>
                  <a:gd name="connsiteY60-5232" fmla="*/ 383151 h 603758"/>
                  <a:gd name="connsiteX61-5233" fmla="*/ 234870 w 425024"/>
                  <a:gd name="connsiteY61-5234" fmla="*/ 274541 h 603758"/>
                  <a:gd name="connsiteX62-5235" fmla="*/ 231758 w 425024"/>
                  <a:gd name="connsiteY62-5236" fmla="*/ 264531 h 603758"/>
                  <a:gd name="connsiteX63-5237" fmla="*/ 214356 w 425024"/>
                  <a:gd name="connsiteY63-5238" fmla="*/ 263726 h 603758"/>
                  <a:gd name="connsiteX64-5239" fmla="*/ 186698 w 425024"/>
                  <a:gd name="connsiteY64-5240" fmla="*/ 289268 h 603758"/>
                  <a:gd name="connsiteX65-5241" fmla="*/ 164225 w 425024"/>
                  <a:gd name="connsiteY65-5242" fmla="*/ 264531 h 603758"/>
                  <a:gd name="connsiteX66-5243" fmla="*/ 155121 w 425024"/>
                  <a:gd name="connsiteY66-5244" fmla="*/ 260505 h 603758"/>
                  <a:gd name="connsiteX67-5245" fmla="*/ 146016 w 425024"/>
                  <a:gd name="connsiteY67-5246" fmla="*/ 264531 h 603758"/>
                  <a:gd name="connsiteX68-5247" fmla="*/ 123659 w 425024"/>
                  <a:gd name="connsiteY68-5248" fmla="*/ 289268 h 603758"/>
                  <a:gd name="connsiteX69-5249" fmla="*/ 96000 w 425024"/>
                  <a:gd name="connsiteY69-5250" fmla="*/ 263841 h 603758"/>
                  <a:gd name="connsiteX70-5251" fmla="*/ 85859 w 425024"/>
                  <a:gd name="connsiteY70-5252" fmla="*/ 260620 h 603758"/>
                  <a:gd name="connsiteX71-5253" fmla="*/ 75372 w 425024"/>
                  <a:gd name="connsiteY71-5254" fmla="*/ 274541 h 603758"/>
                  <a:gd name="connsiteX72-5255" fmla="*/ 90814 w 425024"/>
                  <a:gd name="connsiteY72-5256" fmla="*/ 383151 h 603758"/>
                  <a:gd name="connsiteX73-5257" fmla="*/ 90699 w 425024"/>
                  <a:gd name="connsiteY73-5258" fmla="*/ 387293 h 603758"/>
                  <a:gd name="connsiteX74-5259" fmla="*/ 90699 w 425024"/>
                  <a:gd name="connsiteY74-5260" fmla="*/ 492336 h 603758"/>
                  <a:gd name="connsiteX75-5261" fmla="*/ 59583 w 425024"/>
                  <a:gd name="connsiteY75-5262" fmla="*/ 492336 h 603758"/>
                  <a:gd name="connsiteX76-5263" fmla="*/ 59583 w 425024"/>
                  <a:gd name="connsiteY76-5264" fmla="*/ 489230 h 603758"/>
                  <a:gd name="connsiteX77-5265" fmla="*/ 16597 w 425024"/>
                  <a:gd name="connsiteY77-5266" fmla="*/ 340466 h 603758"/>
                  <a:gd name="connsiteX78-5267" fmla="*/ 2 w 425024"/>
                  <a:gd name="connsiteY78-5268" fmla="*/ 271089 h 603758"/>
                  <a:gd name="connsiteX79-5269" fmla="*/ 152931 w 425024"/>
                  <a:gd name="connsiteY79-5270" fmla="*/ 115653 h 603758"/>
                  <a:gd name="connsiteX80-5271" fmla="*/ 280740 w 425024"/>
                  <a:gd name="connsiteY80-5272" fmla="*/ 34872 h 603758"/>
                  <a:gd name="connsiteX81-5273" fmla="*/ 290057 w 425024"/>
                  <a:gd name="connsiteY81-5274" fmla="*/ 36123 h 603758"/>
                  <a:gd name="connsiteX82-5275" fmla="*/ 294550 w 425024"/>
                  <a:gd name="connsiteY82-5276" fmla="*/ 52806 h 603758"/>
                  <a:gd name="connsiteX83-5277" fmla="*/ 273122 w 425024"/>
                  <a:gd name="connsiteY83-5278" fmla="*/ 89968 h 603758"/>
                  <a:gd name="connsiteX84-5279" fmla="*/ 262408 w 425024"/>
                  <a:gd name="connsiteY84-5280" fmla="*/ 96181 h 603758"/>
                  <a:gd name="connsiteX85-5281" fmla="*/ 256303 w 425024"/>
                  <a:gd name="connsiteY85-5282" fmla="*/ 94455 h 603758"/>
                  <a:gd name="connsiteX86-5283" fmla="*/ 251810 w 425024"/>
                  <a:gd name="connsiteY86-5284" fmla="*/ 77772 h 603758"/>
                  <a:gd name="connsiteX87-5285" fmla="*/ 273238 w 425024"/>
                  <a:gd name="connsiteY87-5286" fmla="*/ 40610 h 603758"/>
                  <a:gd name="connsiteX88-5287" fmla="*/ 280740 w 425024"/>
                  <a:gd name="connsiteY88-5288" fmla="*/ 34872 h 603758"/>
                  <a:gd name="connsiteX89-5289" fmla="*/ 29609 w 425024"/>
                  <a:gd name="connsiteY89-5290" fmla="*/ 34872 h 603758"/>
                  <a:gd name="connsiteX90-5291" fmla="*/ 37011 w 425024"/>
                  <a:gd name="connsiteY90-5292" fmla="*/ 40610 h 603758"/>
                  <a:gd name="connsiteX91-5293" fmla="*/ 51085 w 425024"/>
                  <a:gd name="connsiteY91-5294" fmla="*/ 75657 h 603758"/>
                  <a:gd name="connsiteX92-5295" fmla="*/ 54061 w 425024"/>
                  <a:gd name="connsiteY92-5296" fmla="*/ 94455 h 603758"/>
                  <a:gd name="connsiteX93-5297" fmla="*/ 47840 w 425024"/>
                  <a:gd name="connsiteY93-5298" fmla="*/ 96181 h 603758"/>
                  <a:gd name="connsiteX94-5299" fmla="*/ 15814 w 425024"/>
                  <a:gd name="connsiteY94-5300" fmla="*/ 52806 h 603758"/>
                  <a:gd name="connsiteX95-5301" fmla="*/ 20307 w 425024"/>
                  <a:gd name="connsiteY95-5302" fmla="*/ 36123 h 603758"/>
                  <a:gd name="connsiteX96-5303" fmla="*/ 29609 w 425024"/>
                  <a:gd name="connsiteY96-5304" fmla="*/ 34872 h 603758"/>
                  <a:gd name="connsiteX97-5305" fmla="*/ 155125 w 425024"/>
                  <a:gd name="connsiteY97-5306" fmla="*/ 0 h 603758"/>
                  <a:gd name="connsiteX98-5307" fmla="*/ 167461 w 425024"/>
                  <a:gd name="connsiteY98-5308" fmla="*/ 12318 h 603758"/>
                  <a:gd name="connsiteX99-5309" fmla="*/ 167461 w 425024"/>
                  <a:gd name="connsiteY99-5310" fmla="*/ 55258 h 603758"/>
                  <a:gd name="connsiteX100-5311" fmla="*/ 155125 w 425024"/>
                  <a:gd name="connsiteY100-5312" fmla="*/ 67461 h 603758"/>
                  <a:gd name="connsiteX101-5313" fmla="*/ 142904 w 425024"/>
                  <a:gd name="connsiteY101-5314" fmla="*/ 55258 h 603758"/>
                  <a:gd name="connsiteX102-5315" fmla="*/ 142904 w 425024"/>
                  <a:gd name="connsiteY102-5316" fmla="*/ 12318 h 603758"/>
                  <a:gd name="connsiteX103-5317" fmla="*/ 155125 w 425024"/>
                  <a:gd name="connsiteY103-5318" fmla="*/ 0 h 603758"/>
                  <a:gd name="connsiteX0-5319" fmla="*/ 101411 w 425024"/>
                  <a:gd name="connsiteY0-5320" fmla="*/ 572780 h 603758"/>
                  <a:gd name="connsiteX1-5321" fmla="*/ 208812 w 425024"/>
                  <a:gd name="connsiteY1-5322" fmla="*/ 572780 h 603758"/>
                  <a:gd name="connsiteX2-5323" fmla="*/ 193716 w 425024"/>
                  <a:gd name="connsiteY2-5324" fmla="*/ 603758 h 603758"/>
                  <a:gd name="connsiteX3-5325" fmla="*/ 116622 w 425024"/>
                  <a:gd name="connsiteY3-5326" fmla="*/ 603758 h 603758"/>
                  <a:gd name="connsiteX4-5327" fmla="*/ 101411 w 425024"/>
                  <a:gd name="connsiteY4-5328" fmla="*/ 572780 h 603758"/>
                  <a:gd name="connsiteX5-5329" fmla="*/ 59636 w 425024"/>
                  <a:gd name="connsiteY5-5330" fmla="*/ 516962 h 603758"/>
                  <a:gd name="connsiteX6-5331" fmla="*/ 250798 w 425024"/>
                  <a:gd name="connsiteY6-5332" fmla="*/ 516962 h 603758"/>
                  <a:gd name="connsiteX7-5333" fmla="*/ 233744 w 425024"/>
                  <a:gd name="connsiteY7-5334" fmla="*/ 548293 h 603758"/>
                  <a:gd name="connsiteX8-5335" fmla="*/ 76574 w 425024"/>
                  <a:gd name="connsiteY8-5336" fmla="*/ 548293 h 603758"/>
                  <a:gd name="connsiteX9-5337" fmla="*/ 59636 w 425024"/>
                  <a:gd name="connsiteY9-5338" fmla="*/ 516962 h 603758"/>
                  <a:gd name="connsiteX10-5339" fmla="*/ 115242 w 425024"/>
                  <a:gd name="connsiteY10-5340" fmla="*/ 399471 h 603758"/>
                  <a:gd name="connsiteX11-5341" fmla="*/ 194981 w 425024"/>
                  <a:gd name="connsiteY11-5342" fmla="*/ 399471 h 603758"/>
                  <a:gd name="connsiteX12-5343" fmla="*/ 194981 w 425024"/>
                  <a:gd name="connsiteY12-5344" fmla="*/ 480127 h 603758"/>
                  <a:gd name="connsiteX13-5345" fmla="*/ 115242 w 425024"/>
                  <a:gd name="connsiteY13-5346" fmla="*/ 480127 h 603758"/>
                  <a:gd name="connsiteX14-5347" fmla="*/ 115242 w 425024"/>
                  <a:gd name="connsiteY14-5348" fmla="*/ 399471 h 603758"/>
                  <a:gd name="connsiteX15-5349" fmla="*/ 337799 w 425024"/>
                  <a:gd name="connsiteY15-5350" fmla="*/ 364695 h 603758"/>
                  <a:gd name="connsiteX16-5351" fmla="*/ 347106 w 425024"/>
                  <a:gd name="connsiteY16-5352" fmla="*/ 365904 h 603758"/>
                  <a:gd name="connsiteX17-5353" fmla="*/ 384330 w 425024"/>
                  <a:gd name="connsiteY17-5354" fmla="*/ 387430 h 603758"/>
                  <a:gd name="connsiteX18-5355" fmla="*/ 388825 w 425024"/>
                  <a:gd name="connsiteY18-5356" fmla="*/ 404122 h 603758"/>
                  <a:gd name="connsiteX19-5357" fmla="*/ 378222 w 425024"/>
                  <a:gd name="connsiteY19-5358" fmla="*/ 410338 h 603758"/>
                  <a:gd name="connsiteX20-5359" fmla="*/ 371999 w 425024"/>
                  <a:gd name="connsiteY20-5360" fmla="*/ 408612 h 603758"/>
                  <a:gd name="connsiteX21-5361" fmla="*/ 334890 w 425024"/>
                  <a:gd name="connsiteY21-5362" fmla="*/ 387200 h 603758"/>
                  <a:gd name="connsiteX22-5363" fmla="*/ 330395 w 425024"/>
                  <a:gd name="connsiteY22-5364" fmla="*/ 370393 h 603758"/>
                  <a:gd name="connsiteX23-5365" fmla="*/ 337799 w 425024"/>
                  <a:gd name="connsiteY23-5366" fmla="*/ 364695 h 603758"/>
                  <a:gd name="connsiteX24-5367" fmla="*/ 155124 w 425024"/>
                  <a:gd name="connsiteY24-5368" fmla="*/ 291082 h 603758"/>
                  <a:gd name="connsiteX25-5369" fmla="*/ 176786 w 425024"/>
                  <a:gd name="connsiteY25-5370" fmla="*/ 314906 h 603758"/>
                  <a:gd name="connsiteX26-5371" fmla="*/ 185313 w 425024"/>
                  <a:gd name="connsiteY26-5372" fmla="*/ 318934 h 603758"/>
                  <a:gd name="connsiteX27-5373" fmla="*/ 185889 w 425024"/>
                  <a:gd name="connsiteY27-5374" fmla="*/ 318934 h 603758"/>
                  <a:gd name="connsiteX28-5375" fmla="*/ 194185 w 425024"/>
                  <a:gd name="connsiteY28-5376" fmla="*/ 315712 h 603758"/>
                  <a:gd name="connsiteX29-5377" fmla="*/ 205707 w 425024"/>
                  <a:gd name="connsiteY29-5378" fmla="*/ 305123 h 603758"/>
                  <a:gd name="connsiteX30-5379" fmla="*/ 195798 w 425024"/>
                  <a:gd name="connsiteY30-5380" fmla="*/ 374984 h 603758"/>
                  <a:gd name="connsiteX31-5381" fmla="*/ 114451 w 425024"/>
                  <a:gd name="connsiteY31-5382" fmla="*/ 374984 h 603758"/>
                  <a:gd name="connsiteX32-5383" fmla="*/ 104657 w 425024"/>
                  <a:gd name="connsiteY32-5384" fmla="*/ 305123 h 603758"/>
                  <a:gd name="connsiteX33-5385" fmla="*/ 116179 w 425024"/>
                  <a:gd name="connsiteY33-5386" fmla="*/ 315712 h 603758"/>
                  <a:gd name="connsiteX34-5387" fmla="*/ 125051 w 425024"/>
                  <a:gd name="connsiteY34-5388" fmla="*/ 318934 h 603758"/>
                  <a:gd name="connsiteX35-5389" fmla="*/ 133578 w 425024"/>
                  <a:gd name="connsiteY35-5390" fmla="*/ 314906 h 603758"/>
                  <a:gd name="connsiteX36-5391" fmla="*/ 155124 w 425024"/>
                  <a:gd name="connsiteY36-5392" fmla="*/ 291082 h 603758"/>
                  <a:gd name="connsiteX37-5393" fmla="*/ 369709 w 425024"/>
                  <a:gd name="connsiteY37-5394" fmla="*/ 257141 h 603758"/>
                  <a:gd name="connsiteX38-5395" fmla="*/ 412693 w 425024"/>
                  <a:gd name="connsiteY38-5396" fmla="*/ 257141 h 603758"/>
                  <a:gd name="connsiteX39-5397" fmla="*/ 425024 w 425024"/>
                  <a:gd name="connsiteY39-5398" fmla="*/ 269477 h 603758"/>
                  <a:gd name="connsiteX40-5399" fmla="*/ 412693 w 425024"/>
                  <a:gd name="connsiteY40-5400" fmla="*/ 281698 h 603758"/>
                  <a:gd name="connsiteX41-5401" fmla="*/ 369709 w 425024"/>
                  <a:gd name="connsiteY41-5402" fmla="*/ 281698 h 603758"/>
                  <a:gd name="connsiteX42-5403" fmla="*/ 357493 w 425024"/>
                  <a:gd name="connsiteY42-5404" fmla="*/ 269477 h 603758"/>
                  <a:gd name="connsiteX43-5405" fmla="*/ 369709 w 425024"/>
                  <a:gd name="connsiteY43-5406" fmla="*/ 257141 h 603758"/>
                  <a:gd name="connsiteX44-5407" fmla="*/ 381363 w 425024"/>
                  <a:gd name="connsiteY44-5408" fmla="*/ 129008 h 603758"/>
                  <a:gd name="connsiteX45-5409" fmla="*/ 388825 w 425024"/>
                  <a:gd name="connsiteY45-5410" fmla="*/ 134749 h 603758"/>
                  <a:gd name="connsiteX46-5411" fmla="*/ 384330 w 425024"/>
                  <a:gd name="connsiteY46-5412" fmla="*/ 151441 h 603758"/>
                  <a:gd name="connsiteX47-5413" fmla="*/ 347106 w 425024"/>
                  <a:gd name="connsiteY47-5414" fmla="*/ 172968 h 603758"/>
                  <a:gd name="connsiteX48-5415" fmla="*/ 340998 w 425024"/>
                  <a:gd name="connsiteY48-5416" fmla="*/ 174579 h 603758"/>
                  <a:gd name="connsiteX49-5417" fmla="*/ 330395 w 425024"/>
                  <a:gd name="connsiteY49-5418" fmla="*/ 168478 h 603758"/>
                  <a:gd name="connsiteX50-5419" fmla="*/ 334890 w 425024"/>
                  <a:gd name="connsiteY50-5420" fmla="*/ 151671 h 603758"/>
                  <a:gd name="connsiteX51-5421" fmla="*/ 371999 w 425024"/>
                  <a:gd name="connsiteY51-5422" fmla="*/ 130260 h 603758"/>
                  <a:gd name="connsiteX52-5423" fmla="*/ 381363 w 425024"/>
                  <a:gd name="connsiteY52-5424" fmla="*/ 129008 h 603758"/>
                  <a:gd name="connsiteX53-5425" fmla="*/ 152931 w 425024"/>
                  <a:gd name="connsiteY53-5426" fmla="*/ 115653 h 603758"/>
                  <a:gd name="connsiteX54-5427" fmla="*/ 310355 w 425024"/>
                  <a:gd name="connsiteY54-5428" fmla="*/ 270629 h 603758"/>
                  <a:gd name="connsiteX55-5429" fmla="*/ 294912 w 425024"/>
                  <a:gd name="connsiteY55-5430" fmla="*/ 338165 h 603758"/>
                  <a:gd name="connsiteX56-5431" fmla="*/ 250774 w 425024"/>
                  <a:gd name="connsiteY56-5432" fmla="*/ 488539 h 603758"/>
                  <a:gd name="connsiteX57-5433" fmla="*/ 250774 w 425024"/>
                  <a:gd name="connsiteY57-5434" fmla="*/ 492336 h 603758"/>
                  <a:gd name="connsiteX58-5435" fmla="*/ 219658 w 425024"/>
                  <a:gd name="connsiteY58-5436" fmla="*/ 492336 h 603758"/>
                  <a:gd name="connsiteX59-5437" fmla="*/ 219658 w 425024"/>
                  <a:gd name="connsiteY59-5438" fmla="*/ 387293 h 603758"/>
                  <a:gd name="connsiteX60-5439" fmla="*/ 219542 w 425024"/>
                  <a:gd name="connsiteY60-5440" fmla="*/ 383151 h 603758"/>
                  <a:gd name="connsiteX61-5441" fmla="*/ 234870 w 425024"/>
                  <a:gd name="connsiteY61-5442" fmla="*/ 274541 h 603758"/>
                  <a:gd name="connsiteX62-5443" fmla="*/ 231758 w 425024"/>
                  <a:gd name="connsiteY62-5444" fmla="*/ 264531 h 603758"/>
                  <a:gd name="connsiteX63-5445" fmla="*/ 214356 w 425024"/>
                  <a:gd name="connsiteY63-5446" fmla="*/ 263726 h 603758"/>
                  <a:gd name="connsiteX64-5447" fmla="*/ 186698 w 425024"/>
                  <a:gd name="connsiteY64-5448" fmla="*/ 289268 h 603758"/>
                  <a:gd name="connsiteX65-5449" fmla="*/ 164225 w 425024"/>
                  <a:gd name="connsiteY65-5450" fmla="*/ 264531 h 603758"/>
                  <a:gd name="connsiteX66-5451" fmla="*/ 155121 w 425024"/>
                  <a:gd name="connsiteY66-5452" fmla="*/ 260505 h 603758"/>
                  <a:gd name="connsiteX67-5453" fmla="*/ 146016 w 425024"/>
                  <a:gd name="connsiteY67-5454" fmla="*/ 264531 h 603758"/>
                  <a:gd name="connsiteX68-5455" fmla="*/ 123659 w 425024"/>
                  <a:gd name="connsiteY68-5456" fmla="*/ 289268 h 603758"/>
                  <a:gd name="connsiteX69-5457" fmla="*/ 96000 w 425024"/>
                  <a:gd name="connsiteY69-5458" fmla="*/ 263841 h 603758"/>
                  <a:gd name="connsiteX70-5459" fmla="*/ 85859 w 425024"/>
                  <a:gd name="connsiteY70-5460" fmla="*/ 260620 h 603758"/>
                  <a:gd name="connsiteX71-5461" fmla="*/ 75372 w 425024"/>
                  <a:gd name="connsiteY71-5462" fmla="*/ 274541 h 603758"/>
                  <a:gd name="connsiteX72-5463" fmla="*/ 90814 w 425024"/>
                  <a:gd name="connsiteY72-5464" fmla="*/ 383151 h 603758"/>
                  <a:gd name="connsiteX73-5465" fmla="*/ 90699 w 425024"/>
                  <a:gd name="connsiteY73-5466" fmla="*/ 387293 h 603758"/>
                  <a:gd name="connsiteX74-5467" fmla="*/ 90699 w 425024"/>
                  <a:gd name="connsiteY74-5468" fmla="*/ 492336 h 603758"/>
                  <a:gd name="connsiteX75-5469" fmla="*/ 59583 w 425024"/>
                  <a:gd name="connsiteY75-5470" fmla="*/ 492336 h 603758"/>
                  <a:gd name="connsiteX76-5471" fmla="*/ 59583 w 425024"/>
                  <a:gd name="connsiteY76-5472" fmla="*/ 489230 h 603758"/>
                  <a:gd name="connsiteX77-5473" fmla="*/ 16597 w 425024"/>
                  <a:gd name="connsiteY77-5474" fmla="*/ 340466 h 603758"/>
                  <a:gd name="connsiteX78-5475" fmla="*/ 2 w 425024"/>
                  <a:gd name="connsiteY78-5476" fmla="*/ 271089 h 603758"/>
                  <a:gd name="connsiteX79-5477" fmla="*/ 152931 w 425024"/>
                  <a:gd name="connsiteY79-5478" fmla="*/ 115653 h 603758"/>
                  <a:gd name="connsiteX80-5479" fmla="*/ 280740 w 425024"/>
                  <a:gd name="connsiteY80-5480" fmla="*/ 34872 h 603758"/>
                  <a:gd name="connsiteX81-5481" fmla="*/ 290057 w 425024"/>
                  <a:gd name="connsiteY81-5482" fmla="*/ 36123 h 603758"/>
                  <a:gd name="connsiteX82-5483" fmla="*/ 294550 w 425024"/>
                  <a:gd name="connsiteY82-5484" fmla="*/ 52806 h 603758"/>
                  <a:gd name="connsiteX83-5485" fmla="*/ 273122 w 425024"/>
                  <a:gd name="connsiteY83-5486" fmla="*/ 89968 h 603758"/>
                  <a:gd name="connsiteX84-5487" fmla="*/ 262408 w 425024"/>
                  <a:gd name="connsiteY84-5488" fmla="*/ 96181 h 603758"/>
                  <a:gd name="connsiteX85-5489" fmla="*/ 256303 w 425024"/>
                  <a:gd name="connsiteY85-5490" fmla="*/ 94455 h 603758"/>
                  <a:gd name="connsiteX86-5491" fmla="*/ 251810 w 425024"/>
                  <a:gd name="connsiteY86-5492" fmla="*/ 77772 h 603758"/>
                  <a:gd name="connsiteX87-5493" fmla="*/ 273238 w 425024"/>
                  <a:gd name="connsiteY87-5494" fmla="*/ 40610 h 603758"/>
                  <a:gd name="connsiteX88-5495" fmla="*/ 280740 w 425024"/>
                  <a:gd name="connsiteY88-5496" fmla="*/ 34872 h 603758"/>
                  <a:gd name="connsiteX89-5497" fmla="*/ 29609 w 425024"/>
                  <a:gd name="connsiteY89-5498" fmla="*/ 34872 h 603758"/>
                  <a:gd name="connsiteX90-5499" fmla="*/ 37011 w 425024"/>
                  <a:gd name="connsiteY90-5500" fmla="*/ 40610 h 603758"/>
                  <a:gd name="connsiteX91-5501" fmla="*/ 54061 w 425024"/>
                  <a:gd name="connsiteY91-5502" fmla="*/ 94455 h 603758"/>
                  <a:gd name="connsiteX92-5503" fmla="*/ 47840 w 425024"/>
                  <a:gd name="connsiteY92-5504" fmla="*/ 96181 h 603758"/>
                  <a:gd name="connsiteX93-5505" fmla="*/ 15814 w 425024"/>
                  <a:gd name="connsiteY93-5506" fmla="*/ 52806 h 603758"/>
                  <a:gd name="connsiteX94-5507" fmla="*/ 20307 w 425024"/>
                  <a:gd name="connsiteY94-5508" fmla="*/ 36123 h 603758"/>
                  <a:gd name="connsiteX95-5509" fmla="*/ 29609 w 425024"/>
                  <a:gd name="connsiteY95-5510" fmla="*/ 34872 h 603758"/>
                  <a:gd name="connsiteX96-5511" fmla="*/ 155125 w 425024"/>
                  <a:gd name="connsiteY96-5512" fmla="*/ 0 h 603758"/>
                  <a:gd name="connsiteX97-5513" fmla="*/ 167461 w 425024"/>
                  <a:gd name="connsiteY97-5514" fmla="*/ 12318 h 603758"/>
                  <a:gd name="connsiteX98-5515" fmla="*/ 167461 w 425024"/>
                  <a:gd name="connsiteY98-5516" fmla="*/ 55258 h 603758"/>
                  <a:gd name="connsiteX99-5517" fmla="*/ 155125 w 425024"/>
                  <a:gd name="connsiteY99-5518" fmla="*/ 67461 h 603758"/>
                  <a:gd name="connsiteX100-5519" fmla="*/ 142904 w 425024"/>
                  <a:gd name="connsiteY100-5520" fmla="*/ 55258 h 603758"/>
                  <a:gd name="connsiteX101-5521" fmla="*/ 142904 w 425024"/>
                  <a:gd name="connsiteY101-5522" fmla="*/ 12318 h 603758"/>
                  <a:gd name="connsiteX102-5523" fmla="*/ 155125 w 425024"/>
                  <a:gd name="connsiteY102-5524" fmla="*/ 0 h 603758"/>
                  <a:gd name="connsiteX0-5525" fmla="*/ 101411 w 425024"/>
                  <a:gd name="connsiteY0-5526" fmla="*/ 572780 h 603758"/>
                  <a:gd name="connsiteX1-5527" fmla="*/ 208812 w 425024"/>
                  <a:gd name="connsiteY1-5528" fmla="*/ 572780 h 603758"/>
                  <a:gd name="connsiteX2-5529" fmla="*/ 193716 w 425024"/>
                  <a:gd name="connsiteY2-5530" fmla="*/ 603758 h 603758"/>
                  <a:gd name="connsiteX3-5531" fmla="*/ 116622 w 425024"/>
                  <a:gd name="connsiteY3-5532" fmla="*/ 603758 h 603758"/>
                  <a:gd name="connsiteX4-5533" fmla="*/ 101411 w 425024"/>
                  <a:gd name="connsiteY4-5534" fmla="*/ 572780 h 603758"/>
                  <a:gd name="connsiteX5-5535" fmla="*/ 59636 w 425024"/>
                  <a:gd name="connsiteY5-5536" fmla="*/ 516962 h 603758"/>
                  <a:gd name="connsiteX6-5537" fmla="*/ 250798 w 425024"/>
                  <a:gd name="connsiteY6-5538" fmla="*/ 516962 h 603758"/>
                  <a:gd name="connsiteX7-5539" fmla="*/ 233744 w 425024"/>
                  <a:gd name="connsiteY7-5540" fmla="*/ 548293 h 603758"/>
                  <a:gd name="connsiteX8-5541" fmla="*/ 76574 w 425024"/>
                  <a:gd name="connsiteY8-5542" fmla="*/ 548293 h 603758"/>
                  <a:gd name="connsiteX9-5543" fmla="*/ 59636 w 425024"/>
                  <a:gd name="connsiteY9-5544" fmla="*/ 516962 h 603758"/>
                  <a:gd name="connsiteX10-5545" fmla="*/ 115242 w 425024"/>
                  <a:gd name="connsiteY10-5546" fmla="*/ 399471 h 603758"/>
                  <a:gd name="connsiteX11-5547" fmla="*/ 194981 w 425024"/>
                  <a:gd name="connsiteY11-5548" fmla="*/ 399471 h 603758"/>
                  <a:gd name="connsiteX12-5549" fmla="*/ 194981 w 425024"/>
                  <a:gd name="connsiteY12-5550" fmla="*/ 480127 h 603758"/>
                  <a:gd name="connsiteX13-5551" fmla="*/ 115242 w 425024"/>
                  <a:gd name="connsiteY13-5552" fmla="*/ 480127 h 603758"/>
                  <a:gd name="connsiteX14-5553" fmla="*/ 115242 w 425024"/>
                  <a:gd name="connsiteY14-5554" fmla="*/ 399471 h 603758"/>
                  <a:gd name="connsiteX15-5555" fmla="*/ 337799 w 425024"/>
                  <a:gd name="connsiteY15-5556" fmla="*/ 364695 h 603758"/>
                  <a:gd name="connsiteX16-5557" fmla="*/ 347106 w 425024"/>
                  <a:gd name="connsiteY16-5558" fmla="*/ 365904 h 603758"/>
                  <a:gd name="connsiteX17-5559" fmla="*/ 384330 w 425024"/>
                  <a:gd name="connsiteY17-5560" fmla="*/ 387430 h 603758"/>
                  <a:gd name="connsiteX18-5561" fmla="*/ 388825 w 425024"/>
                  <a:gd name="connsiteY18-5562" fmla="*/ 404122 h 603758"/>
                  <a:gd name="connsiteX19-5563" fmla="*/ 378222 w 425024"/>
                  <a:gd name="connsiteY19-5564" fmla="*/ 410338 h 603758"/>
                  <a:gd name="connsiteX20-5565" fmla="*/ 371999 w 425024"/>
                  <a:gd name="connsiteY20-5566" fmla="*/ 408612 h 603758"/>
                  <a:gd name="connsiteX21-5567" fmla="*/ 334890 w 425024"/>
                  <a:gd name="connsiteY21-5568" fmla="*/ 387200 h 603758"/>
                  <a:gd name="connsiteX22-5569" fmla="*/ 330395 w 425024"/>
                  <a:gd name="connsiteY22-5570" fmla="*/ 370393 h 603758"/>
                  <a:gd name="connsiteX23-5571" fmla="*/ 337799 w 425024"/>
                  <a:gd name="connsiteY23-5572" fmla="*/ 364695 h 603758"/>
                  <a:gd name="connsiteX24-5573" fmla="*/ 155124 w 425024"/>
                  <a:gd name="connsiteY24-5574" fmla="*/ 291082 h 603758"/>
                  <a:gd name="connsiteX25-5575" fmla="*/ 176786 w 425024"/>
                  <a:gd name="connsiteY25-5576" fmla="*/ 314906 h 603758"/>
                  <a:gd name="connsiteX26-5577" fmla="*/ 185313 w 425024"/>
                  <a:gd name="connsiteY26-5578" fmla="*/ 318934 h 603758"/>
                  <a:gd name="connsiteX27-5579" fmla="*/ 185889 w 425024"/>
                  <a:gd name="connsiteY27-5580" fmla="*/ 318934 h 603758"/>
                  <a:gd name="connsiteX28-5581" fmla="*/ 194185 w 425024"/>
                  <a:gd name="connsiteY28-5582" fmla="*/ 315712 h 603758"/>
                  <a:gd name="connsiteX29-5583" fmla="*/ 205707 w 425024"/>
                  <a:gd name="connsiteY29-5584" fmla="*/ 305123 h 603758"/>
                  <a:gd name="connsiteX30-5585" fmla="*/ 195798 w 425024"/>
                  <a:gd name="connsiteY30-5586" fmla="*/ 374984 h 603758"/>
                  <a:gd name="connsiteX31-5587" fmla="*/ 114451 w 425024"/>
                  <a:gd name="connsiteY31-5588" fmla="*/ 374984 h 603758"/>
                  <a:gd name="connsiteX32-5589" fmla="*/ 104657 w 425024"/>
                  <a:gd name="connsiteY32-5590" fmla="*/ 305123 h 603758"/>
                  <a:gd name="connsiteX33-5591" fmla="*/ 116179 w 425024"/>
                  <a:gd name="connsiteY33-5592" fmla="*/ 315712 h 603758"/>
                  <a:gd name="connsiteX34-5593" fmla="*/ 125051 w 425024"/>
                  <a:gd name="connsiteY34-5594" fmla="*/ 318934 h 603758"/>
                  <a:gd name="connsiteX35-5595" fmla="*/ 133578 w 425024"/>
                  <a:gd name="connsiteY35-5596" fmla="*/ 314906 h 603758"/>
                  <a:gd name="connsiteX36-5597" fmla="*/ 155124 w 425024"/>
                  <a:gd name="connsiteY36-5598" fmla="*/ 291082 h 603758"/>
                  <a:gd name="connsiteX37-5599" fmla="*/ 369709 w 425024"/>
                  <a:gd name="connsiteY37-5600" fmla="*/ 257141 h 603758"/>
                  <a:gd name="connsiteX38-5601" fmla="*/ 412693 w 425024"/>
                  <a:gd name="connsiteY38-5602" fmla="*/ 257141 h 603758"/>
                  <a:gd name="connsiteX39-5603" fmla="*/ 425024 w 425024"/>
                  <a:gd name="connsiteY39-5604" fmla="*/ 269477 h 603758"/>
                  <a:gd name="connsiteX40-5605" fmla="*/ 412693 w 425024"/>
                  <a:gd name="connsiteY40-5606" fmla="*/ 281698 h 603758"/>
                  <a:gd name="connsiteX41-5607" fmla="*/ 369709 w 425024"/>
                  <a:gd name="connsiteY41-5608" fmla="*/ 281698 h 603758"/>
                  <a:gd name="connsiteX42-5609" fmla="*/ 357493 w 425024"/>
                  <a:gd name="connsiteY42-5610" fmla="*/ 269477 h 603758"/>
                  <a:gd name="connsiteX43-5611" fmla="*/ 369709 w 425024"/>
                  <a:gd name="connsiteY43-5612" fmla="*/ 257141 h 603758"/>
                  <a:gd name="connsiteX44-5613" fmla="*/ 381363 w 425024"/>
                  <a:gd name="connsiteY44-5614" fmla="*/ 129008 h 603758"/>
                  <a:gd name="connsiteX45-5615" fmla="*/ 388825 w 425024"/>
                  <a:gd name="connsiteY45-5616" fmla="*/ 134749 h 603758"/>
                  <a:gd name="connsiteX46-5617" fmla="*/ 384330 w 425024"/>
                  <a:gd name="connsiteY46-5618" fmla="*/ 151441 h 603758"/>
                  <a:gd name="connsiteX47-5619" fmla="*/ 347106 w 425024"/>
                  <a:gd name="connsiteY47-5620" fmla="*/ 172968 h 603758"/>
                  <a:gd name="connsiteX48-5621" fmla="*/ 340998 w 425024"/>
                  <a:gd name="connsiteY48-5622" fmla="*/ 174579 h 603758"/>
                  <a:gd name="connsiteX49-5623" fmla="*/ 330395 w 425024"/>
                  <a:gd name="connsiteY49-5624" fmla="*/ 168478 h 603758"/>
                  <a:gd name="connsiteX50-5625" fmla="*/ 334890 w 425024"/>
                  <a:gd name="connsiteY50-5626" fmla="*/ 151671 h 603758"/>
                  <a:gd name="connsiteX51-5627" fmla="*/ 371999 w 425024"/>
                  <a:gd name="connsiteY51-5628" fmla="*/ 130260 h 603758"/>
                  <a:gd name="connsiteX52-5629" fmla="*/ 381363 w 425024"/>
                  <a:gd name="connsiteY52-5630" fmla="*/ 129008 h 603758"/>
                  <a:gd name="connsiteX53-5631" fmla="*/ 152931 w 425024"/>
                  <a:gd name="connsiteY53-5632" fmla="*/ 115653 h 603758"/>
                  <a:gd name="connsiteX54-5633" fmla="*/ 310355 w 425024"/>
                  <a:gd name="connsiteY54-5634" fmla="*/ 270629 h 603758"/>
                  <a:gd name="connsiteX55-5635" fmla="*/ 294912 w 425024"/>
                  <a:gd name="connsiteY55-5636" fmla="*/ 338165 h 603758"/>
                  <a:gd name="connsiteX56-5637" fmla="*/ 250774 w 425024"/>
                  <a:gd name="connsiteY56-5638" fmla="*/ 488539 h 603758"/>
                  <a:gd name="connsiteX57-5639" fmla="*/ 250774 w 425024"/>
                  <a:gd name="connsiteY57-5640" fmla="*/ 492336 h 603758"/>
                  <a:gd name="connsiteX58-5641" fmla="*/ 219658 w 425024"/>
                  <a:gd name="connsiteY58-5642" fmla="*/ 492336 h 603758"/>
                  <a:gd name="connsiteX59-5643" fmla="*/ 219658 w 425024"/>
                  <a:gd name="connsiteY59-5644" fmla="*/ 387293 h 603758"/>
                  <a:gd name="connsiteX60-5645" fmla="*/ 219542 w 425024"/>
                  <a:gd name="connsiteY60-5646" fmla="*/ 383151 h 603758"/>
                  <a:gd name="connsiteX61-5647" fmla="*/ 234870 w 425024"/>
                  <a:gd name="connsiteY61-5648" fmla="*/ 274541 h 603758"/>
                  <a:gd name="connsiteX62-5649" fmla="*/ 231758 w 425024"/>
                  <a:gd name="connsiteY62-5650" fmla="*/ 264531 h 603758"/>
                  <a:gd name="connsiteX63-5651" fmla="*/ 214356 w 425024"/>
                  <a:gd name="connsiteY63-5652" fmla="*/ 263726 h 603758"/>
                  <a:gd name="connsiteX64-5653" fmla="*/ 186698 w 425024"/>
                  <a:gd name="connsiteY64-5654" fmla="*/ 289268 h 603758"/>
                  <a:gd name="connsiteX65-5655" fmla="*/ 164225 w 425024"/>
                  <a:gd name="connsiteY65-5656" fmla="*/ 264531 h 603758"/>
                  <a:gd name="connsiteX66-5657" fmla="*/ 155121 w 425024"/>
                  <a:gd name="connsiteY66-5658" fmla="*/ 260505 h 603758"/>
                  <a:gd name="connsiteX67-5659" fmla="*/ 146016 w 425024"/>
                  <a:gd name="connsiteY67-5660" fmla="*/ 264531 h 603758"/>
                  <a:gd name="connsiteX68-5661" fmla="*/ 123659 w 425024"/>
                  <a:gd name="connsiteY68-5662" fmla="*/ 289268 h 603758"/>
                  <a:gd name="connsiteX69-5663" fmla="*/ 96000 w 425024"/>
                  <a:gd name="connsiteY69-5664" fmla="*/ 263841 h 603758"/>
                  <a:gd name="connsiteX70-5665" fmla="*/ 85859 w 425024"/>
                  <a:gd name="connsiteY70-5666" fmla="*/ 260620 h 603758"/>
                  <a:gd name="connsiteX71-5667" fmla="*/ 75372 w 425024"/>
                  <a:gd name="connsiteY71-5668" fmla="*/ 274541 h 603758"/>
                  <a:gd name="connsiteX72-5669" fmla="*/ 90814 w 425024"/>
                  <a:gd name="connsiteY72-5670" fmla="*/ 383151 h 603758"/>
                  <a:gd name="connsiteX73-5671" fmla="*/ 90699 w 425024"/>
                  <a:gd name="connsiteY73-5672" fmla="*/ 387293 h 603758"/>
                  <a:gd name="connsiteX74-5673" fmla="*/ 90699 w 425024"/>
                  <a:gd name="connsiteY74-5674" fmla="*/ 492336 h 603758"/>
                  <a:gd name="connsiteX75-5675" fmla="*/ 59583 w 425024"/>
                  <a:gd name="connsiteY75-5676" fmla="*/ 492336 h 603758"/>
                  <a:gd name="connsiteX76-5677" fmla="*/ 59583 w 425024"/>
                  <a:gd name="connsiteY76-5678" fmla="*/ 489230 h 603758"/>
                  <a:gd name="connsiteX77-5679" fmla="*/ 16597 w 425024"/>
                  <a:gd name="connsiteY77-5680" fmla="*/ 340466 h 603758"/>
                  <a:gd name="connsiteX78-5681" fmla="*/ 2 w 425024"/>
                  <a:gd name="connsiteY78-5682" fmla="*/ 271089 h 603758"/>
                  <a:gd name="connsiteX79-5683" fmla="*/ 152931 w 425024"/>
                  <a:gd name="connsiteY79-5684" fmla="*/ 115653 h 603758"/>
                  <a:gd name="connsiteX80-5685" fmla="*/ 280740 w 425024"/>
                  <a:gd name="connsiteY80-5686" fmla="*/ 34872 h 603758"/>
                  <a:gd name="connsiteX81-5687" fmla="*/ 290057 w 425024"/>
                  <a:gd name="connsiteY81-5688" fmla="*/ 36123 h 603758"/>
                  <a:gd name="connsiteX82-5689" fmla="*/ 294550 w 425024"/>
                  <a:gd name="connsiteY82-5690" fmla="*/ 52806 h 603758"/>
                  <a:gd name="connsiteX83-5691" fmla="*/ 273122 w 425024"/>
                  <a:gd name="connsiteY83-5692" fmla="*/ 89968 h 603758"/>
                  <a:gd name="connsiteX84-5693" fmla="*/ 262408 w 425024"/>
                  <a:gd name="connsiteY84-5694" fmla="*/ 96181 h 603758"/>
                  <a:gd name="connsiteX85-5695" fmla="*/ 256303 w 425024"/>
                  <a:gd name="connsiteY85-5696" fmla="*/ 94455 h 603758"/>
                  <a:gd name="connsiteX86-5697" fmla="*/ 251810 w 425024"/>
                  <a:gd name="connsiteY86-5698" fmla="*/ 77772 h 603758"/>
                  <a:gd name="connsiteX87-5699" fmla="*/ 273238 w 425024"/>
                  <a:gd name="connsiteY87-5700" fmla="*/ 40610 h 603758"/>
                  <a:gd name="connsiteX88-5701" fmla="*/ 280740 w 425024"/>
                  <a:gd name="connsiteY88-5702" fmla="*/ 34872 h 603758"/>
                  <a:gd name="connsiteX89-5703" fmla="*/ 29609 w 425024"/>
                  <a:gd name="connsiteY89-5704" fmla="*/ 34872 h 603758"/>
                  <a:gd name="connsiteX90-5705" fmla="*/ 37011 w 425024"/>
                  <a:gd name="connsiteY90-5706" fmla="*/ 40610 h 603758"/>
                  <a:gd name="connsiteX91-5707" fmla="*/ 54061 w 425024"/>
                  <a:gd name="connsiteY91-5708" fmla="*/ 94455 h 603758"/>
                  <a:gd name="connsiteX92-5709" fmla="*/ 15814 w 425024"/>
                  <a:gd name="connsiteY92-5710" fmla="*/ 52806 h 603758"/>
                  <a:gd name="connsiteX93-5711" fmla="*/ 20307 w 425024"/>
                  <a:gd name="connsiteY93-5712" fmla="*/ 36123 h 603758"/>
                  <a:gd name="connsiteX94-5713" fmla="*/ 29609 w 425024"/>
                  <a:gd name="connsiteY94-5714" fmla="*/ 34872 h 603758"/>
                  <a:gd name="connsiteX95-5715" fmla="*/ 155125 w 425024"/>
                  <a:gd name="connsiteY95-5716" fmla="*/ 0 h 603758"/>
                  <a:gd name="connsiteX96-5717" fmla="*/ 167461 w 425024"/>
                  <a:gd name="connsiteY96-5718" fmla="*/ 12318 h 603758"/>
                  <a:gd name="connsiteX97-5719" fmla="*/ 167461 w 425024"/>
                  <a:gd name="connsiteY97-5720" fmla="*/ 55258 h 603758"/>
                  <a:gd name="connsiteX98-5721" fmla="*/ 155125 w 425024"/>
                  <a:gd name="connsiteY98-5722" fmla="*/ 67461 h 603758"/>
                  <a:gd name="connsiteX99-5723" fmla="*/ 142904 w 425024"/>
                  <a:gd name="connsiteY99-5724" fmla="*/ 55258 h 603758"/>
                  <a:gd name="connsiteX100-5725" fmla="*/ 142904 w 425024"/>
                  <a:gd name="connsiteY100-5726" fmla="*/ 12318 h 603758"/>
                  <a:gd name="connsiteX101-5727" fmla="*/ 155125 w 425024"/>
                  <a:gd name="connsiteY101-5728" fmla="*/ 0 h 603758"/>
                  <a:gd name="connsiteX0-5729" fmla="*/ 101411 w 425024"/>
                  <a:gd name="connsiteY0-5730" fmla="*/ 572780 h 603758"/>
                  <a:gd name="connsiteX1-5731" fmla="*/ 208812 w 425024"/>
                  <a:gd name="connsiteY1-5732" fmla="*/ 572780 h 603758"/>
                  <a:gd name="connsiteX2-5733" fmla="*/ 193716 w 425024"/>
                  <a:gd name="connsiteY2-5734" fmla="*/ 603758 h 603758"/>
                  <a:gd name="connsiteX3-5735" fmla="*/ 116622 w 425024"/>
                  <a:gd name="connsiteY3-5736" fmla="*/ 603758 h 603758"/>
                  <a:gd name="connsiteX4-5737" fmla="*/ 101411 w 425024"/>
                  <a:gd name="connsiteY4-5738" fmla="*/ 572780 h 603758"/>
                  <a:gd name="connsiteX5-5739" fmla="*/ 59636 w 425024"/>
                  <a:gd name="connsiteY5-5740" fmla="*/ 516962 h 603758"/>
                  <a:gd name="connsiteX6-5741" fmla="*/ 250798 w 425024"/>
                  <a:gd name="connsiteY6-5742" fmla="*/ 516962 h 603758"/>
                  <a:gd name="connsiteX7-5743" fmla="*/ 233744 w 425024"/>
                  <a:gd name="connsiteY7-5744" fmla="*/ 548293 h 603758"/>
                  <a:gd name="connsiteX8-5745" fmla="*/ 76574 w 425024"/>
                  <a:gd name="connsiteY8-5746" fmla="*/ 548293 h 603758"/>
                  <a:gd name="connsiteX9-5747" fmla="*/ 59636 w 425024"/>
                  <a:gd name="connsiteY9-5748" fmla="*/ 516962 h 603758"/>
                  <a:gd name="connsiteX10-5749" fmla="*/ 115242 w 425024"/>
                  <a:gd name="connsiteY10-5750" fmla="*/ 399471 h 603758"/>
                  <a:gd name="connsiteX11-5751" fmla="*/ 194981 w 425024"/>
                  <a:gd name="connsiteY11-5752" fmla="*/ 399471 h 603758"/>
                  <a:gd name="connsiteX12-5753" fmla="*/ 194981 w 425024"/>
                  <a:gd name="connsiteY12-5754" fmla="*/ 480127 h 603758"/>
                  <a:gd name="connsiteX13-5755" fmla="*/ 115242 w 425024"/>
                  <a:gd name="connsiteY13-5756" fmla="*/ 480127 h 603758"/>
                  <a:gd name="connsiteX14-5757" fmla="*/ 115242 w 425024"/>
                  <a:gd name="connsiteY14-5758" fmla="*/ 399471 h 603758"/>
                  <a:gd name="connsiteX15-5759" fmla="*/ 337799 w 425024"/>
                  <a:gd name="connsiteY15-5760" fmla="*/ 364695 h 603758"/>
                  <a:gd name="connsiteX16-5761" fmla="*/ 347106 w 425024"/>
                  <a:gd name="connsiteY16-5762" fmla="*/ 365904 h 603758"/>
                  <a:gd name="connsiteX17-5763" fmla="*/ 384330 w 425024"/>
                  <a:gd name="connsiteY17-5764" fmla="*/ 387430 h 603758"/>
                  <a:gd name="connsiteX18-5765" fmla="*/ 388825 w 425024"/>
                  <a:gd name="connsiteY18-5766" fmla="*/ 404122 h 603758"/>
                  <a:gd name="connsiteX19-5767" fmla="*/ 378222 w 425024"/>
                  <a:gd name="connsiteY19-5768" fmla="*/ 410338 h 603758"/>
                  <a:gd name="connsiteX20-5769" fmla="*/ 371999 w 425024"/>
                  <a:gd name="connsiteY20-5770" fmla="*/ 408612 h 603758"/>
                  <a:gd name="connsiteX21-5771" fmla="*/ 334890 w 425024"/>
                  <a:gd name="connsiteY21-5772" fmla="*/ 387200 h 603758"/>
                  <a:gd name="connsiteX22-5773" fmla="*/ 330395 w 425024"/>
                  <a:gd name="connsiteY22-5774" fmla="*/ 370393 h 603758"/>
                  <a:gd name="connsiteX23-5775" fmla="*/ 337799 w 425024"/>
                  <a:gd name="connsiteY23-5776" fmla="*/ 364695 h 603758"/>
                  <a:gd name="connsiteX24-5777" fmla="*/ 155124 w 425024"/>
                  <a:gd name="connsiteY24-5778" fmla="*/ 291082 h 603758"/>
                  <a:gd name="connsiteX25-5779" fmla="*/ 176786 w 425024"/>
                  <a:gd name="connsiteY25-5780" fmla="*/ 314906 h 603758"/>
                  <a:gd name="connsiteX26-5781" fmla="*/ 185313 w 425024"/>
                  <a:gd name="connsiteY26-5782" fmla="*/ 318934 h 603758"/>
                  <a:gd name="connsiteX27-5783" fmla="*/ 185889 w 425024"/>
                  <a:gd name="connsiteY27-5784" fmla="*/ 318934 h 603758"/>
                  <a:gd name="connsiteX28-5785" fmla="*/ 194185 w 425024"/>
                  <a:gd name="connsiteY28-5786" fmla="*/ 315712 h 603758"/>
                  <a:gd name="connsiteX29-5787" fmla="*/ 205707 w 425024"/>
                  <a:gd name="connsiteY29-5788" fmla="*/ 305123 h 603758"/>
                  <a:gd name="connsiteX30-5789" fmla="*/ 195798 w 425024"/>
                  <a:gd name="connsiteY30-5790" fmla="*/ 374984 h 603758"/>
                  <a:gd name="connsiteX31-5791" fmla="*/ 114451 w 425024"/>
                  <a:gd name="connsiteY31-5792" fmla="*/ 374984 h 603758"/>
                  <a:gd name="connsiteX32-5793" fmla="*/ 104657 w 425024"/>
                  <a:gd name="connsiteY32-5794" fmla="*/ 305123 h 603758"/>
                  <a:gd name="connsiteX33-5795" fmla="*/ 116179 w 425024"/>
                  <a:gd name="connsiteY33-5796" fmla="*/ 315712 h 603758"/>
                  <a:gd name="connsiteX34-5797" fmla="*/ 125051 w 425024"/>
                  <a:gd name="connsiteY34-5798" fmla="*/ 318934 h 603758"/>
                  <a:gd name="connsiteX35-5799" fmla="*/ 133578 w 425024"/>
                  <a:gd name="connsiteY35-5800" fmla="*/ 314906 h 603758"/>
                  <a:gd name="connsiteX36-5801" fmla="*/ 155124 w 425024"/>
                  <a:gd name="connsiteY36-5802" fmla="*/ 291082 h 603758"/>
                  <a:gd name="connsiteX37-5803" fmla="*/ 369709 w 425024"/>
                  <a:gd name="connsiteY37-5804" fmla="*/ 257141 h 603758"/>
                  <a:gd name="connsiteX38-5805" fmla="*/ 412693 w 425024"/>
                  <a:gd name="connsiteY38-5806" fmla="*/ 257141 h 603758"/>
                  <a:gd name="connsiteX39-5807" fmla="*/ 425024 w 425024"/>
                  <a:gd name="connsiteY39-5808" fmla="*/ 269477 h 603758"/>
                  <a:gd name="connsiteX40-5809" fmla="*/ 412693 w 425024"/>
                  <a:gd name="connsiteY40-5810" fmla="*/ 281698 h 603758"/>
                  <a:gd name="connsiteX41-5811" fmla="*/ 369709 w 425024"/>
                  <a:gd name="connsiteY41-5812" fmla="*/ 281698 h 603758"/>
                  <a:gd name="connsiteX42-5813" fmla="*/ 357493 w 425024"/>
                  <a:gd name="connsiteY42-5814" fmla="*/ 269477 h 603758"/>
                  <a:gd name="connsiteX43-5815" fmla="*/ 369709 w 425024"/>
                  <a:gd name="connsiteY43-5816" fmla="*/ 257141 h 603758"/>
                  <a:gd name="connsiteX44-5817" fmla="*/ 381363 w 425024"/>
                  <a:gd name="connsiteY44-5818" fmla="*/ 129008 h 603758"/>
                  <a:gd name="connsiteX45-5819" fmla="*/ 388825 w 425024"/>
                  <a:gd name="connsiteY45-5820" fmla="*/ 134749 h 603758"/>
                  <a:gd name="connsiteX46-5821" fmla="*/ 384330 w 425024"/>
                  <a:gd name="connsiteY46-5822" fmla="*/ 151441 h 603758"/>
                  <a:gd name="connsiteX47-5823" fmla="*/ 347106 w 425024"/>
                  <a:gd name="connsiteY47-5824" fmla="*/ 172968 h 603758"/>
                  <a:gd name="connsiteX48-5825" fmla="*/ 340998 w 425024"/>
                  <a:gd name="connsiteY48-5826" fmla="*/ 174579 h 603758"/>
                  <a:gd name="connsiteX49-5827" fmla="*/ 330395 w 425024"/>
                  <a:gd name="connsiteY49-5828" fmla="*/ 168478 h 603758"/>
                  <a:gd name="connsiteX50-5829" fmla="*/ 334890 w 425024"/>
                  <a:gd name="connsiteY50-5830" fmla="*/ 151671 h 603758"/>
                  <a:gd name="connsiteX51-5831" fmla="*/ 371999 w 425024"/>
                  <a:gd name="connsiteY51-5832" fmla="*/ 130260 h 603758"/>
                  <a:gd name="connsiteX52-5833" fmla="*/ 381363 w 425024"/>
                  <a:gd name="connsiteY52-5834" fmla="*/ 129008 h 603758"/>
                  <a:gd name="connsiteX53-5835" fmla="*/ 152931 w 425024"/>
                  <a:gd name="connsiteY53-5836" fmla="*/ 115653 h 603758"/>
                  <a:gd name="connsiteX54-5837" fmla="*/ 310355 w 425024"/>
                  <a:gd name="connsiteY54-5838" fmla="*/ 270629 h 603758"/>
                  <a:gd name="connsiteX55-5839" fmla="*/ 294912 w 425024"/>
                  <a:gd name="connsiteY55-5840" fmla="*/ 338165 h 603758"/>
                  <a:gd name="connsiteX56-5841" fmla="*/ 250774 w 425024"/>
                  <a:gd name="connsiteY56-5842" fmla="*/ 488539 h 603758"/>
                  <a:gd name="connsiteX57-5843" fmla="*/ 250774 w 425024"/>
                  <a:gd name="connsiteY57-5844" fmla="*/ 492336 h 603758"/>
                  <a:gd name="connsiteX58-5845" fmla="*/ 219658 w 425024"/>
                  <a:gd name="connsiteY58-5846" fmla="*/ 492336 h 603758"/>
                  <a:gd name="connsiteX59-5847" fmla="*/ 219658 w 425024"/>
                  <a:gd name="connsiteY59-5848" fmla="*/ 387293 h 603758"/>
                  <a:gd name="connsiteX60-5849" fmla="*/ 219542 w 425024"/>
                  <a:gd name="connsiteY60-5850" fmla="*/ 383151 h 603758"/>
                  <a:gd name="connsiteX61-5851" fmla="*/ 234870 w 425024"/>
                  <a:gd name="connsiteY61-5852" fmla="*/ 274541 h 603758"/>
                  <a:gd name="connsiteX62-5853" fmla="*/ 231758 w 425024"/>
                  <a:gd name="connsiteY62-5854" fmla="*/ 264531 h 603758"/>
                  <a:gd name="connsiteX63-5855" fmla="*/ 214356 w 425024"/>
                  <a:gd name="connsiteY63-5856" fmla="*/ 263726 h 603758"/>
                  <a:gd name="connsiteX64-5857" fmla="*/ 186698 w 425024"/>
                  <a:gd name="connsiteY64-5858" fmla="*/ 289268 h 603758"/>
                  <a:gd name="connsiteX65-5859" fmla="*/ 164225 w 425024"/>
                  <a:gd name="connsiteY65-5860" fmla="*/ 264531 h 603758"/>
                  <a:gd name="connsiteX66-5861" fmla="*/ 155121 w 425024"/>
                  <a:gd name="connsiteY66-5862" fmla="*/ 260505 h 603758"/>
                  <a:gd name="connsiteX67-5863" fmla="*/ 146016 w 425024"/>
                  <a:gd name="connsiteY67-5864" fmla="*/ 264531 h 603758"/>
                  <a:gd name="connsiteX68-5865" fmla="*/ 123659 w 425024"/>
                  <a:gd name="connsiteY68-5866" fmla="*/ 289268 h 603758"/>
                  <a:gd name="connsiteX69-5867" fmla="*/ 96000 w 425024"/>
                  <a:gd name="connsiteY69-5868" fmla="*/ 263841 h 603758"/>
                  <a:gd name="connsiteX70-5869" fmla="*/ 85859 w 425024"/>
                  <a:gd name="connsiteY70-5870" fmla="*/ 260620 h 603758"/>
                  <a:gd name="connsiteX71-5871" fmla="*/ 75372 w 425024"/>
                  <a:gd name="connsiteY71-5872" fmla="*/ 274541 h 603758"/>
                  <a:gd name="connsiteX72-5873" fmla="*/ 90814 w 425024"/>
                  <a:gd name="connsiteY72-5874" fmla="*/ 383151 h 603758"/>
                  <a:gd name="connsiteX73-5875" fmla="*/ 90699 w 425024"/>
                  <a:gd name="connsiteY73-5876" fmla="*/ 387293 h 603758"/>
                  <a:gd name="connsiteX74-5877" fmla="*/ 90699 w 425024"/>
                  <a:gd name="connsiteY74-5878" fmla="*/ 492336 h 603758"/>
                  <a:gd name="connsiteX75-5879" fmla="*/ 59583 w 425024"/>
                  <a:gd name="connsiteY75-5880" fmla="*/ 492336 h 603758"/>
                  <a:gd name="connsiteX76-5881" fmla="*/ 59583 w 425024"/>
                  <a:gd name="connsiteY76-5882" fmla="*/ 489230 h 603758"/>
                  <a:gd name="connsiteX77-5883" fmla="*/ 16597 w 425024"/>
                  <a:gd name="connsiteY77-5884" fmla="*/ 340466 h 603758"/>
                  <a:gd name="connsiteX78-5885" fmla="*/ 2 w 425024"/>
                  <a:gd name="connsiteY78-5886" fmla="*/ 271089 h 603758"/>
                  <a:gd name="connsiteX79-5887" fmla="*/ 152931 w 425024"/>
                  <a:gd name="connsiteY79-5888" fmla="*/ 115653 h 603758"/>
                  <a:gd name="connsiteX80-5889" fmla="*/ 280740 w 425024"/>
                  <a:gd name="connsiteY80-5890" fmla="*/ 34872 h 603758"/>
                  <a:gd name="connsiteX81-5891" fmla="*/ 290057 w 425024"/>
                  <a:gd name="connsiteY81-5892" fmla="*/ 36123 h 603758"/>
                  <a:gd name="connsiteX82-5893" fmla="*/ 294550 w 425024"/>
                  <a:gd name="connsiteY82-5894" fmla="*/ 52806 h 603758"/>
                  <a:gd name="connsiteX83-5895" fmla="*/ 273122 w 425024"/>
                  <a:gd name="connsiteY83-5896" fmla="*/ 89968 h 603758"/>
                  <a:gd name="connsiteX84-5897" fmla="*/ 262408 w 425024"/>
                  <a:gd name="connsiteY84-5898" fmla="*/ 96181 h 603758"/>
                  <a:gd name="connsiteX85-5899" fmla="*/ 256303 w 425024"/>
                  <a:gd name="connsiteY85-5900" fmla="*/ 94455 h 603758"/>
                  <a:gd name="connsiteX86-5901" fmla="*/ 251810 w 425024"/>
                  <a:gd name="connsiteY86-5902" fmla="*/ 77772 h 603758"/>
                  <a:gd name="connsiteX87-5903" fmla="*/ 273238 w 425024"/>
                  <a:gd name="connsiteY87-5904" fmla="*/ 40610 h 603758"/>
                  <a:gd name="connsiteX88-5905" fmla="*/ 280740 w 425024"/>
                  <a:gd name="connsiteY88-5906" fmla="*/ 34872 h 603758"/>
                  <a:gd name="connsiteX89-5907" fmla="*/ 29609 w 425024"/>
                  <a:gd name="connsiteY89-5908" fmla="*/ 34872 h 603758"/>
                  <a:gd name="connsiteX90-5909" fmla="*/ 37011 w 425024"/>
                  <a:gd name="connsiteY90-5910" fmla="*/ 40610 h 603758"/>
                  <a:gd name="connsiteX91-5911" fmla="*/ 15814 w 425024"/>
                  <a:gd name="connsiteY91-5912" fmla="*/ 52806 h 603758"/>
                  <a:gd name="connsiteX92-5913" fmla="*/ 20307 w 425024"/>
                  <a:gd name="connsiteY92-5914" fmla="*/ 36123 h 603758"/>
                  <a:gd name="connsiteX93-5915" fmla="*/ 29609 w 425024"/>
                  <a:gd name="connsiteY93-5916" fmla="*/ 34872 h 603758"/>
                  <a:gd name="connsiteX94-5917" fmla="*/ 155125 w 425024"/>
                  <a:gd name="connsiteY94-5918" fmla="*/ 0 h 603758"/>
                  <a:gd name="connsiteX95-5919" fmla="*/ 167461 w 425024"/>
                  <a:gd name="connsiteY95-5920" fmla="*/ 12318 h 603758"/>
                  <a:gd name="connsiteX96-5921" fmla="*/ 167461 w 425024"/>
                  <a:gd name="connsiteY96-5922" fmla="*/ 55258 h 603758"/>
                  <a:gd name="connsiteX97-5923" fmla="*/ 155125 w 425024"/>
                  <a:gd name="connsiteY97-5924" fmla="*/ 67461 h 603758"/>
                  <a:gd name="connsiteX98-5925" fmla="*/ 142904 w 425024"/>
                  <a:gd name="connsiteY98-5926" fmla="*/ 55258 h 603758"/>
                  <a:gd name="connsiteX99-5927" fmla="*/ 142904 w 425024"/>
                  <a:gd name="connsiteY99-5928" fmla="*/ 12318 h 603758"/>
                  <a:gd name="connsiteX100-5929" fmla="*/ 155125 w 425024"/>
                  <a:gd name="connsiteY100-5930" fmla="*/ 0 h 603758"/>
                  <a:gd name="connsiteX0-5931" fmla="*/ 101411 w 425024"/>
                  <a:gd name="connsiteY0-5932" fmla="*/ 572780 h 603758"/>
                  <a:gd name="connsiteX1-5933" fmla="*/ 208812 w 425024"/>
                  <a:gd name="connsiteY1-5934" fmla="*/ 572780 h 603758"/>
                  <a:gd name="connsiteX2-5935" fmla="*/ 193716 w 425024"/>
                  <a:gd name="connsiteY2-5936" fmla="*/ 603758 h 603758"/>
                  <a:gd name="connsiteX3-5937" fmla="*/ 116622 w 425024"/>
                  <a:gd name="connsiteY3-5938" fmla="*/ 603758 h 603758"/>
                  <a:gd name="connsiteX4-5939" fmla="*/ 101411 w 425024"/>
                  <a:gd name="connsiteY4-5940" fmla="*/ 572780 h 603758"/>
                  <a:gd name="connsiteX5-5941" fmla="*/ 59636 w 425024"/>
                  <a:gd name="connsiteY5-5942" fmla="*/ 516962 h 603758"/>
                  <a:gd name="connsiteX6-5943" fmla="*/ 250798 w 425024"/>
                  <a:gd name="connsiteY6-5944" fmla="*/ 516962 h 603758"/>
                  <a:gd name="connsiteX7-5945" fmla="*/ 233744 w 425024"/>
                  <a:gd name="connsiteY7-5946" fmla="*/ 548293 h 603758"/>
                  <a:gd name="connsiteX8-5947" fmla="*/ 76574 w 425024"/>
                  <a:gd name="connsiteY8-5948" fmla="*/ 548293 h 603758"/>
                  <a:gd name="connsiteX9-5949" fmla="*/ 59636 w 425024"/>
                  <a:gd name="connsiteY9-5950" fmla="*/ 516962 h 603758"/>
                  <a:gd name="connsiteX10-5951" fmla="*/ 115242 w 425024"/>
                  <a:gd name="connsiteY10-5952" fmla="*/ 399471 h 603758"/>
                  <a:gd name="connsiteX11-5953" fmla="*/ 194981 w 425024"/>
                  <a:gd name="connsiteY11-5954" fmla="*/ 399471 h 603758"/>
                  <a:gd name="connsiteX12-5955" fmla="*/ 194981 w 425024"/>
                  <a:gd name="connsiteY12-5956" fmla="*/ 480127 h 603758"/>
                  <a:gd name="connsiteX13-5957" fmla="*/ 115242 w 425024"/>
                  <a:gd name="connsiteY13-5958" fmla="*/ 480127 h 603758"/>
                  <a:gd name="connsiteX14-5959" fmla="*/ 115242 w 425024"/>
                  <a:gd name="connsiteY14-5960" fmla="*/ 399471 h 603758"/>
                  <a:gd name="connsiteX15-5961" fmla="*/ 337799 w 425024"/>
                  <a:gd name="connsiteY15-5962" fmla="*/ 364695 h 603758"/>
                  <a:gd name="connsiteX16-5963" fmla="*/ 347106 w 425024"/>
                  <a:gd name="connsiteY16-5964" fmla="*/ 365904 h 603758"/>
                  <a:gd name="connsiteX17-5965" fmla="*/ 384330 w 425024"/>
                  <a:gd name="connsiteY17-5966" fmla="*/ 387430 h 603758"/>
                  <a:gd name="connsiteX18-5967" fmla="*/ 388825 w 425024"/>
                  <a:gd name="connsiteY18-5968" fmla="*/ 404122 h 603758"/>
                  <a:gd name="connsiteX19-5969" fmla="*/ 378222 w 425024"/>
                  <a:gd name="connsiteY19-5970" fmla="*/ 410338 h 603758"/>
                  <a:gd name="connsiteX20-5971" fmla="*/ 371999 w 425024"/>
                  <a:gd name="connsiteY20-5972" fmla="*/ 408612 h 603758"/>
                  <a:gd name="connsiteX21-5973" fmla="*/ 334890 w 425024"/>
                  <a:gd name="connsiteY21-5974" fmla="*/ 387200 h 603758"/>
                  <a:gd name="connsiteX22-5975" fmla="*/ 330395 w 425024"/>
                  <a:gd name="connsiteY22-5976" fmla="*/ 370393 h 603758"/>
                  <a:gd name="connsiteX23-5977" fmla="*/ 337799 w 425024"/>
                  <a:gd name="connsiteY23-5978" fmla="*/ 364695 h 603758"/>
                  <a:gd name="connsiteX24-5979" fmla="*/ 155124 w 425024"/>
                  <a:gd name="connsiteY24-5980" fmla="*/ 291082 h 603758"/>
                  <a:gd name="connsiteX25-5981" fmla="*/ 176786 w 425024"/>
                  <a:gd name="connsiteY25-5982" fmla="*/ 314906 h 603758"/>
                  <a:gd name="connsiteX26-5983" fmla="*/ 185313 w 425024"/>
                  <a:gd name="connsiteY26-5984" fmla="*/ 318934 h 603758"/>
                  <a:gd name="connsiteX27-5985" fmla="*/ 185889 w 425024"/>
                  <a:gd name="connsiteY27-5986" fmla="*/ 318934 h 603758"/>
                  <a:gd name="connsiteX28-5987" fmla="*/ 194185 w 425024"/>
                  <a:gd name="connsiteY28-5988" fmla="*/ 315712 h 603758"/>
                  <a:gd name="connsiteX29-5989" fmla="*/ 205707 w 425024"/>
                  <a:gd name="connsiteY29-5990" fmla="*/ 305123 h 603758"/>
                  <a:gd name="connsiteX30-5991" fmla="*/ 195798 w 425024"/>
                  <a:gd name="connsiteY30-5992" fmla="*/ 374984 h 603758"/>
                  <a:gd name="connsiteX31-5993" fmla="*/ 114451 w 425024"/>
                  <a:gd name="connsiteY31-5994" fmla="*/ 374984 h 603758"/>
                  <a:gd name="connsiteX32-5995" fmla="*/ 104657 w 425024"/>
                  <a:gd name="connsiteY32-5996" fmla="*/ 305123 h 603758"/>
                  <a:gd name="connsiteX33-5997" fmla="*/ 116179 w 425024"/>
                  <a:gd name="connsiteY33-5998" fmla="*/ 315712 h 603758"/>
                  <a:gd name="connsiteX34-5999" fmla="*/ 125051 w 425024"/>
                  <a:gd name="connsiteY34-6000" fmla="*/ 318934 h 603758"/>
                  <a:gd name="connsiteX35-6001" fmla="*/ 133578 w 425024"/>
                  <a:gd name="connsiteY35-6002" fmla="*/ 314906 h 603758"/>
                  <a:gd name="connsiteX36-6003" fmla="*/ 155124 w 425024"/>
                  <a:gd name="connsiteY36-6004" fmla="*/ 291082 h 603758"/>
                  <a:gd name="connsiteX37-6005" fmla="*/ 369709 w 425024"/>
                  <a:gd name="connsiteY37-6006" fmla="*/ 257141 h 603758"/>
                  <a:gd name="connsiteX38-6007" fmla="*/ 412693 w 425024"/>
                  <a:gd name="connsiteY38-6008" fmla="*/ 257141 h 603758"/>
                  <a:gd name="connsiteX39-6009" fmla="*/ 425024 w 425024"/>
                  <a:gd name="connsiteY39-6010" fmla="*/ 269477 h 603758"/>
                  <a:gd name="connsiteX40-6011" fmla="*/ 412693 w 425024"/>
                  <a:gd name="connsiteY40-6012" fmla="*/ 281698 h 603758"/>
                  <a:gd name="connsiteX41-6013" fmla="*/ 369709 w 425024"/>
                  <a:gd name="connsiteY41-6014" fmla="*/ 281698 h 603758"/>
                  <a:gd name="connsiteX42-6015" fmla="*/ 357493 w 425024"/>
                  <a:gd name="connsiteY42-6016" fmla="*/ 269477 h 603758"/>
                  <a:gd name="connsiteX43-6017" fmla="*/ 369709 w 425024"/>
                  <a:gd name="connsiteY43-6018" fmla="*/ 257141 h 603758"/>
                  <a:gd name="connsiteX44-6019" fmla="*/ 381363 w 425024"/>
                  <a:gd name="connsiteY44-6020" fmla="*/ 129008 h 603758"/>
                  <a:gd name="connsiteX45-6021" fmla="*/ 388825 w 425024"/>
                  <a:gd name="connsiteY45-6022" fmla="*/ 134749 h 603758"/>
                  <a:gd name="connsiteX46-6023" fmla="*/ 384330 w 425024"/>
                  <a:gd name="connsiteY46-6024" fmla="*/ 151441 h 603758"/>
                  <a:gd name="connsiteX47-6025" fmla="*/ 347106 w 425024"/>
                  <a:gd name="connsiteY47-6026" fmla="*/ 172968 h 603758"/>
                  <a:gd name="connsiteX48-6027" fmla="*/ 340998 w 425024"/>
                  <a:gd name="connsiteY48-6028" fmla="*/ 174579 h 603758"/>
                  <a:gd name="connsiteX49-6029" fmla="*/ 330395 w 425024"/>
                  <a:gd name="connsiteY49-6030" fmla="*/ 168478 h 603758"/>
                  <a:gd name="connsiteX50-6031" fmla="*/ 334890 w 425024"/>
                  <a:gd name="connsiteY50-6032" fmla="*/ 151671 h 603758"/>
                  <a:gd name="connsiteX51-6033" fmla="*/ 371999 w 425024"/>
                  <a:gd name="connsiteY51-6034" fmla="*/ 130260 h 603758"/>
                  <a:gd name="connsiteX52-6035" fmla="*/ 381363 w 425024"/>
                  <a:gd name="connsiteY52-6036" fmla="*/ 129008 h 603758"/>
                  <a:gd name="connsiteX53-6037" fmla="*/ 152931 w 425024"/>
                  <a:gd name="connsiteY53-6038" fmla="*/ 115653 h 603758"/>
                  <a:gd name="connsiteX54-6039" fmla="*/ 310355 w 425024"/>
                  <a:gd name="connsiteY54-6040" fmla="*/ 270629 h 603758"/>
                  <a:gd name="connsiteX55-6041" fmla="*/ 294912 w 425024"/>
                  <a:gd name="connsiteY55-6042" fmla="*/ 338165 h 603758"/>
                  <a:gd name="connsiteX56-6043" fmla="*/ 250774 w 425024"/>
                  <a:gd name="connsiteY56-6044" fmla="*/ 488539 h 603758"/>
                  <a:gd name="connsiteX57-6045" fmla="*/ 250774 w 425024"/>
                  <a:gd name="connsiteY57-6046" fmla="*/ 492336 h 603758"/>
                  <a:gd name="connsiteX58-6047" fmla="*/ 219658 w 425024"/>
                  <a:gd name="connsiteY58-6048" fmla="*/ 492336 h 603758"/>
                  <a:gd name="connsiteX59-6049" fmla="*/ 219658 w 425024"/>
                  <a:gd name="connsiteY59-6050" fmla="*/ 387293 h 603758"/>
                  <a:gd name="connsiteX60-6051" fmla="*/ 219542 w 425024"/>
                  <a:gd name="connsiteY60-6052" fmla="*/ 383151 h 603758"/>
                  <a:gd name="connsiteX61-6053" fmla="*/ 234870 w 425024"/>
                  <a:gd name="connsiteY61-6054" fmla="*/ 274541 h 603758"/>
                  <a:gd name="connsiteX62-6055" fmla="*/ 231758 w 425024"/>
                  <a:gd name="connsiteY62-6056" fmla="*/ 264531 h 603758"/>
                  <a:gd name="connsiteX63-6057" fmla="*/ 214356 w 425024"/>
                  <a:gd name="connsiteY63-6058" fmla="*/ 263726 h 603758"/>
                  <a:gd name="connsiteX64-6059" fmla="*/ 186698 w 425024"/>
                  <a:gd name="connsiteY64-6060" fmla="*/ 289268 h 603758"/>
                  <a:gd name="connsiteX65-6061" fmla="*/ 164225 w 425024"/>
                  <a:gd name="connsiteY65-6062" fmla="*/ 264531 h 603758"/>
                  <a:gd name="connsiteX66-6063" fmla="*/ 155121 w 425024"/>
                  <a:gd name="connsiteY66-6064" fmla="*/ 260505 h 603758"/>
                  <a:gd name="connsiteX67-6065" fmla="*/ 146016 w 425024"/>
                  <a:gd name="connsiteY67-6066" fmla="*/ 264531 h 603758"/>
                  <a:gd name="connsiteX68-6067" fmla="*/ 123659 w 425024"/>
                  <a:gd name="connsiteY68-6068" fmla="*/ 289268 h 603758"/>
                  <a:gd name="connsiteX69-6069" fmla="*/ 96000 w 425024"/>
                  <a:gd name="connsiteY69-6070" fmla="*/ 263841 h 603758"/>
                  <a:gd name="connsiteX70-6071" fmla="*/ 85859 w 425024"/>
                  <a:gd name="connsiteY70-6072" fmla="*/ 260620 h 603758"/>
                  <a:gd name="connsiteX71-6073" fmla="*/ 75372 w 425024"/>
                  <a:gd name="connsiteY71-6074" fmla="*/ 274541 h 603758"/>
                  <a:gd name="connsiteX72-6075" fmla="*/ 90814 w 425024"/>
                  <a:gd name="connsiteY72-6076" fmla="*/ 383151 h 603758"/>
                  <a:gd name="connsiteX73-6077" fmla="*/ 90699 w 425024"/>
                  <a:gd name="connsiteY73-6078" fmla="*/ 387293 h 603758"/>
                  <a:gd name="connsiteX74-6079" fmla="*/ 90699 w 425024"/>
                  <a:gd name="connsiteY74-6080" fmla="*/ 492336 h 603758"/>
                  <a:gd name="connsiteX75-6081" fmla="*/ 59583 w 425024"/>
                  <a:gd name="connsiteY75-6082" fmla="*/ 492336 h 603758"/>
                  <a:gd name="connsiteX76-6083" fmla="*/ 59583 w 425024"/>
                  <a:gd name="connsiteY76-6084" fmla="*/ 489230 h 603758"/>
                  <a:gd name="connsiteX77-6085" fmla="*/ 16597 w 425024"/>
                  <a:gd name="connsiteY77-6086" fmla="*/ 340466 h 603758"/>
                  <a:gd name="connsiteX78-6087" fmla="*/ 2 w 425024"/>
                  <a:gd name="connsiteY78-6088" fmla="*/ 271089 h 603758"/>
                  <a:gd name="connsiteX79-6089" fmla="*/ 152931 w 425024"/>
                  <a:gd name="connsiteY79-6090" fmla="*/ 115653 h 603758"/>
                  <a:gd name="connsiteX80-6091" fmla="*/ 280740 w 425024"/>
                  <a:gd name="connsiteY80-6092" fmla="*/ 34872 h 603758"/>
                  <a:gd name="connsiteX81-6093" fmla="*/ 290057 w 425024"/>
                  <a:gd name="connsiteY81-6094" fmla="*/ 36123 h 603758"/>
                  <a:gd name="connsiteX82-6095" fmla="*/ 294550 w 425024"/>
                  <a:gd name="connsiteY82-6096" fmla="*/ 52806 h 603758"/>
                  <a:gd name="connsiteX83-6097" fmla="*/ 273122 w 425024"/>
                  <a:gd name="connsiteY83-6098" fmla="*/ 89968 h 603758"/>
                  <a:gd name="connsiteX84-6099" fmla="*/ 262408 w 425024"/>
                  <a:gd name="connsiteY84-6100" fmla="*/ 96181 h 603758"/>
                  <a:gd name="connsiteX85-6101" fmla="*/ 256303 w 425024"/>
                  <a:gd name="connsiteY85-6102" fmla="*/ 94455 h 603758"/>
                  <a:gd name="connsiteX86-6103" fmla="*/ 251810 w 425024"/>
                  <a:gd name="connsiteY86-6104" fmla="*/ 77772 h 603758"/>
                  <a:gd name="connsiteX87-6105" fmla="*/ 273238 w 425024"/>
                  <a:gd name="connsiteY87-6106" fmla="*/ 40610 h 603758"/>
                  <a:gd name="connsiteX88-6107" fmla="*/ 280740 w 425024"/>
                  <a:gd name="connsiteY88-6108" fmla="*/ 34872 h 603758"/>
                  <a:gd name="connsiteX89-6109" fmla="*/ 20307 w 425024"/>
                  <a:gd name="connsiteY89-6110" fmla="*/ 36123 h 603758"/>
                  <a:gd name="connsiteX90-6111" fmla="*/ 37011 w 425024"/>
                  <a:gd name="connsiteY90-6112" fmla="*/ 40610 h 603758"/>
                  <a:gd name="connsiteX91-6113" fmla="*/ 15814 w 425024"/>
                  <a:gd name="connsiteY91-6114" fmla="*/ 52806 h 603758"/>
                  <a:gd name="connsiteX92-6115" fmla="*/ 20307 w 425024"/>
                  <a:gd name="connsiteY92-6116" fmla="*/ 36123 h 603758"/>
                  <a:gd name="connsiteX93-6117" fmla="*/ 155125 w 425024"/>
                  <a:gd name="connsiteY93-6118" fmla="*/ 0 h 603758"/>
                  <a:gd name="connsiteX94-6119" fmla="*/ 167461 w 425024"/>
                  <a:gd name="connsiteY94-6120" fmla="*/ 12318 h 603758"/>
                  <a:gd name="connsiteX95-6121" fmla="*/ 167461 w 425024"/>
                  <a:gd name="connsiteY95-6122" fmla="*/ 55258 h 603758"/>
                  <a:gd name="connsiteX96-6123" fmla="*/ 155125 w 425024"/>
                  <a:gd name="connsiteY96-6124" fmla="*/ 67461 h 603758"/>
                  <a:gd name="connsiteX97-6125" fmla="*/ 142904 w 425024"/>
                  <a:gd name="connsiteY97-6126" fmla="*/ 55258 h 603758"/>
                  <a:gd name="connsiteX98-6127" fmla="*/ 142904 w 425024"/>
                  <a:gd name="connsiteY98-6128" fmla="*/ 12318 h 603758"/>
                  <a:gd name="connsiteX99-6129" fmla="*/ 155125 w 425024"/>
                  <a:gd name="connsiteY99-6130" fmla="*/ 0 h 603758"/>
                  <a:gd name="connsiteX0-6131" fmla="*/ 101411 w 425024"/>
                  <a:gd name="connsiteY0-6132" fmla="*/ 572780 h 603758"/>
                  <a:gd name="connsiteX1-6133" fmla="*/ 208812 w 425024"/>
                  <a:gd name="connsiteY1-6134" fmla="*/ 572780 h 603758"/>
                  <a:gd name="connsiteX2-6135" fmla="*/ 193716 w 425024"/>
                  <a:gd name="connsiteY2-6136" fmla="*/ 603758 h 603758"/>
                  <a:gd name="connsiteX3-6137" fmla="*/ 116622 w 425024"/>
                  <a:gd name="connsiteY3-6138" fmla="*/ 603758 h 603758"/>
                  <a:gd name="connsiteX4-6139" fmla="*/ 101411 w 425024"/>
                  <a:gd name="connsiteY4-6140" fmla="*/ 572780 h 603758"/>
                  <a:gd name="connsiteX5-6141" fmla="*/ 59636 w 425024"/>
                  <a:gd name="connsiteY5-6142" fmla="*/ 516962 h 603758"/>
                  <a:gd name="connsiteX6-6143" fmla="*/ 250798 w 425024"/>
                  <a:gd name="connsiteY6-6144" fmla="*/ 516962 h 603758"/>
                  <a:gd name="connsiteX7-6145" fmla="*/ 233744 w 425024"/>
                  <a:gd name="connsiteY7-6146" fmla="*/ 548293 h 603758"/>
                  <a:gd name="connsiteX8-6147" fmla="*/ 76574 w 425024"/>
                  <a:gd name="connsiteY8-6148" fmla="*/ 548293 h 603758"/>
                  <a:gd name="connsiteX9-6149" fmla="*/ 59636 w 425024"/>
                  <a:gd name="connsiteY9-6150" fmla="*/ 516962 h 603758"/>
                  <a:gd name="connsiteX10-6151" fmla="*/ 115242 w 425024"/>
                  <a:gd name="connsiteY10-6152" fmla="*/ 399471 h 603758"/>
                  <a:gd name="connsiteX11-6153" fmla="*/ 194981 w 425024"/>
                  <a:gd name="connsiteY11-6154" fmla="*/ 399471 h 603758"/>
                  <a:gd name="connsiteX12-6155" fmla="*/ 194981 w 425024"/>
                  <a:gd name="connsiteY12-6156" fmla="*/ 480127 h 603758"/>
                  <a:gd name="connsiteX13-6157" fmla="*/ 115242 w 425024"/>
                  <a:gd name="connsiteY13-6158" fmla="*/ 480127 h 603758"/>
                  <a:gd name="connsiteX14-6159" fmla="*/ 115242 w 425024"/>
                  <a:gd name="connsiteY14-6160" fmla="*/ 399471 h 603758"/>
                  <a:gd name="connsiteX15-6161" fmla="*/ 337799 w 425024"/>
                  <a:gd name="connsiteY15-6162" fmla="*/ 364695 h 603758"/>
                  <a:gd name="connsiteX16-6163" fmla="*/ 347106 w 425024"/>
                  <a:gd name="connsiteY16-6164" fmla="*/ 365904 h 603758"/>
                  <a:gd name="connsiteX17-6165" fmla="*/ 384330 w 425024"/>
                  <a:gd name="connsiteY17-6166" fmla="*/ 387430 h 603758"/>
                  <a:gd name="connsiteX18-6167" fmla="*/ 388825 w 425024"/>
                  <a:gd name="connsiteY18-6168" fmla="*/ 404122 h 603758"/>
                  <a:gd name="connsiteX19-6169" fmla="*/ 378222 w 425024"/>
                  <a:gd name="connsiteY19-6170" fmla="*/ 410338 h 603758"/>
                  <a:gd name="connsiteX20-6171" fmla="*/ 371999 w 425024"/>
                  <a:gd name="connsiteY20-6172" fmla="*/ 408612 h 603758"/>
                  <a:gd name="connsiteX21-6173" fmla="*/ 334890 w 425024"/>
                  <a:gd name="connsiteY21-6174" fmla="*/ 387200 h 603758"/>
                  <a:gd name="connsiteX22-6175" fmla="*/ 330395 w 425024"/>
                  <a:gd name="connsiteY22-6176" fmla="*/ 370393 h 603758"/>
                  <a:gd name="connsiteX23-6177" fmla="*/ 337799 w 425024"/>
                  <a:gd name="connsiteY23-6178" fmla="*/ 364695 h 603758"/>
                  <a:gd name="connsiteX24-6179" fmla="*/ 155124 w 425024"/>
                  <a:gd name="connsiteY24-6180" fmla="*/ 291082 h 603758"/>
                  <a:gd name="connsiteX25-6181" fmla="*/ 176786 w 425024"/>
                  <a:gd name="connsiteY25-6182" fmla="*/ 314906 h 603758"/>
                  <a:gd name="connsiteX26-6183" fmla="*/ 185313 w 425024"/>
                  <a:gd name="connsiteY26-6184" fmla="*/ 318934 h 603758"/>
                  <a:gd name="connsiteX27-6185" fmla="*/ 185889 w 425024"/>
                  <a:gd name="connsiteY27-6186" fmla="*/ 318934 h 603758"/>
                  <a:gd name="connsiteX28-6187" fmla="*/ 194185 w 425024"/>
                  <a:gd name="connsiteY28-6188" fmla="*/ 315712 h 603758"/>
                  <a:gd name="connsiteX29-6189" fmla="*/ 205707 w 425024"/>
                  <a:gd name="connsiteY29-6190" fmla="*/ 305123 h 603758"/>
                  <a:gd name="connsiteX30-6191" fmla="*/ 195798 w 425024"/>
                  <a:gd name="connsiteY30-6192" fmla="*/ 374984 h 603758"/>
                  <a:gd name="connsiteX31-6193" fmla="*/ 114451 w 425024"/>
                  <a:gd name="connsiteY31-6194" fmla="*/ 374984 h 603758"/>
                  <a:gd name="connsiteX32-6195" fmla="*/ 104657 w 425024"/>
                  <a:gd name="connsiteY32-6196" fmla="*/ 305123 h 603758"/>
                  <a:gd name="connsiteX33-6197" fmla="*/ 116179 w 425024"/>
                  <a:gd name="connsiteY33-6198" fmla="*/ 315712 h 603758"/>
                  <a:gd name="connsiteX34-6199" fmla="*/ 125051 w 425024"/>
                  <a:gd name="connsiteY34-6200" fmla="*/ 318934 h 603758"/>
                  <a:gd name="connsiteX35-6201" fmla="*/ 133578 w 425024"/>
                  <a:gd name="connsiteY35-6202" fmla="*/ 314906 h 603758"/>
                  <a:gd name="connsiteX36-6203" fmla="*/ 155124 w 425024"/>
                  <a:gd name="connsiteY36-6204" fmla="*/ 291082 h 603758"/>
                  <a:gd name="connsiteX37-6205" fmla="*/ 369709 w 425024"/>
                  <a:gd name="connsiteY37-6206" fmla="*/ 257141 h 603758"/>
                  <a:gd name="connsiteX38-6207" fmla="*/ 412693 w 425024"/>
                  <a:gd name="connsiteY38-6208" fmla="*/ 257141 h 603758"/>
                  <a:gd name="connsiteX39-6209" fmla="*/ 425024 w 425024"/>
                  <a:gd name="connsiteY39-6210" fmla="*/ 269477 h 603758"/>
                  <a:gd name="connsiteX40-6211" fmla="*/ 412693 w 425024"/>
                  <a:gd name="connsiteY40-6212" fmla="*/ 281698 h 603758"/>
                  <a:gd name="connsiteX41-6213" fmla="*/ 369709 w 425024"/>
                  <a:gd name="connsiteY41-6214" fmla="*/ 281698 h 603758"/>
                  <a:gd name="connsiteX42-6215" fmla="*/ 357493 w 425024"/>
                  <a:gd name="connsiteY42-6216" fmla="*/ 269477 h 603758"/>
                  <a:gd name="connsiteX43-6217" fmla="*/ 369709 w 425024"/>
                  <a:gd name="connsiteY43-6218" fmla="*/ 257141 h 603758"/>
                  <a:gd name="connsiteX44-6219" fmla="*/ 381363 w 425024"/>
                  <a:gd name="connsiteY44-6220" fmla="*/ 129008 h 603758"/>
                  <a:gd name="connsiteX45-6221" fmla="*/ 388825 w 425024"/>
                  <a:gd name="connsiteY45-6222" fmla="*/ 134749 h 603758"/>
                  <a:gd name="connsiteX46-6223" fmla="*/ 384330 w 425024"/>
                  <a:gd name="connsiteY46-6224" fmla="*/ 151441 h 603758"/>
                  <a:gd name="connsiteX47-6225" fmla="*/ 347106 w 425024"/>
                  <a:gd name="connsiteY47-6226" fmla="*/ 172968 h 603758"/>
                  <a:gd name="connsiteX48-6227" fmla="*/ 340998 w 425024"/>
                  <a:gd name="connsiteY48-6228" fmla="*/ 174579 h 603758"/>
                  <a:gd name="connsiteX49-6229" fmla="*/ 330395 w 425024"/>
                  <a:gd name="connsiteY49-6230" fmla="*/ 168478 h 603758"/>
                  <a:gd name="connsiteX50-6231" fmla="*/ 334890 w 425024"/>
                  <a:gd name="connsiteY50-6232" fmla="*/ 151671 h 603758"/>
                  <a:gd name="connsiteX51-6233" fmla="*/ 371999 w 425024"/>
                  <a:gd name="connsiteY51-6234" fmla="*/ 130260 h 603758"/>
                  <a:gd name="connsiteX52-6235" fmla="*/ 381363 w 425024"/>
                  <a:gd name="connsiteY52-6236" fmla="*/ 129008 h 603758"/>
                  <a:gd name="connsiteX53-6237" fmla="*/ 152931 w 425024"/>
                  <a:gd name="connsiteY53-6238" fmla="*/ 115653 h 603758"/>
                  <a:gd name="connsiteX54-6239" fmla="*/ 310355 w 425024"/>
                  <a:gd name="connsiteY54-6240" fmla="*/ 270629 h 603758"/>
                  <a:gd name="connsiteX55-6241" fmla="*/ 294912 w 425024"/>
                  <a:gd name="connsiteY55-6242" fmla="*/ 338165 h 603758"/>
                  <a:gd name="connsiteX56-6243" fmla="*/ 250774 w 425024"/>
                  <a:gd name="connsiteY56-6244" fmla="*/ 488539 h 603758"/>
                  <a:gd name="connsiteX57-6245" fmla="*/ 250774 w 425024"/>
                  <a:gd name="connsiteY57-6246" fmla="*/ 492336 h 603758"/>
                  <a:gd name="connsiteX58-6247" fmla="*/ 219658 w 425024"/>
                  <a:gd name="connsiteY58-6248" fmla="*/ 492336 h 603758"/>
                  <a:gd name="connsiteX59-6249" fmla="*/ 219658 w 425024"/>
                  <a:gd name="connsiteY59-6250" fmla="*/ 387293 h 603758"/>
                  <a:gd name="connsiteX60-6251" fmla="*/ 219542 w 425024"/>
                  <a:gd name="connsiteY60-6252" fmla="*/ 383151 h 603758"/>
                  <a:gd name="connsiteX61-6253" fmla="*/ 234870 w 425024"/>
                  <a:gd name="connsiteY61-6254" fmla="*/ 274541 h 603758"/>
                  <a:gd name="connsiteX62-6255" fmla="*/ 231758 w 425024"/>
                  <a:gd name="connsiteY62-6256" fmla="*/ 264531 h 603758"/>
                  <a:gd name="connsiteX63-6257" fmla="*/ 214356 w 425024"/>
                  <a:gd name="connsiteY63-6258" fmla="*/ 263726 h 603758"/>
                  <a:gd name="connsiteX64-6259" fmla="*/ 186698 w 425024"/>
                  <a:gd name="connsiteY64-6260" fmla="*/ 289268 h 603758"/>
                  <a:gd name="connsiteX65-6261" fmla="*/ 164225 w 425024"/>
                  <a:gd name="connsiteY65-6262" fmla="*/ 264531 h 603758"/>
                  <a:gd name="connsiteX66-6263" fmla="*/ 155121 w 425024"/>
                  <a:gd name="connsiteY66-6264" fmla="*/ 260505 h 603758"/>
                  <a:gd name="connsiteX67-6265" fmla="*/ 146016 w 425024"/>
                  <a:gd name="connsiteY67-6266" fmla="*/ 264531 h 603758"/>
                  <a:gd name="connsiteX68-6267" fmla="*/ 123659 w 425024"/>
                  <a:gd name="connsiteY68-6268" fmla="*/ 289268 h 603758"/>
                  <a:gd name="connsiteX69-6269" fmla="*/ 96000 w 425024"/>
                  <a:gd name="connsiteY69-6270" fmla="*/ 263841 h 603758"/>
                  <a:gd name="connsiteX70-6271" fmla="*/ 85859 w 425024"/>
                  <a:gd name="connsiteY70-6272" fmla="*/ 260620 h 603758"/>
                  <a:gd name="connsiteX71-6273" fmla="*/ 75372 w 425024"/>
                  <a:gd name="connsiteY71-6274" fmla="*/ 274541 h 603758"/>
                  <a:gd name="connsiteX72-6275" fmla="*/ 90814 w 425024"/>
                  <a:gd name="connsiteY72-6276" fmla="*/ 383151 h 603758"/>
                  <a:gd name="connsiteX73-6277" fmla="*/ 90699 w 425024"/>
                  <a:gd name="connsiteY73-6278" fmla="*/ 387293 h 603758"/>
                  <a:gd name="connsiteX74-6279" fmla="*/ 90699 w 425024"/>
                  <a:gd name="connsiteY74-6280" fmla="*/ 492336 h 603758"/>
                  <a:gd name="connsiteX75-6281" fmla="*/ 59583 w 425024"/>
                  <a:gd name="connsiteY75-6282" fmla="*/ 492336 h 603758"/>
                  <a:gd name="connsiteX76-6283" fmla="*/ 59583 w 425024"/>
                  <a:gd name="connsiteY76-6284" fmla="*/ 489230 h 603758"/>
                  <a:gd name="connsiteX77-6285" fmla="*/ 16597 w 425024"/>
                  <a:gd name="connsiteY77-6286" fmla="*/ 340466 h 603758"/>
                  <a:gd name="connsiteX78-6287" fmla="*/ 2 w 425024"/>
                  <a:gd name="connsiteY78-6288" fmla="*/ 271089 h 603758"/>
                  <a:gd name="connsiteX79-6289" fmla="*/ 152931 w 425024"/>
                  <a:gd name="connsiteY79-6290" fmla="*/ 115653 h 603758"/>
                  <a:gd name="connsiteX80-6291" fmla="*/ 280740 w 425024"/>
                  <a:gd name="connsiteY80-6292" fmla="*/ 34872 h 603758"/>
                  <a:gd name="connsiteX81-6293" fmla="*/ 290057 w 425024"/>
                  <a:gd name="connsiteY81-6294" fmla="*/ 36123 h 603758"/>
                  <a:gd name="connsiteX82-6295" fmla="*/ 294550 w 425024"/>
                  <a:gd name="connsiteY82-6296" fmla="*/ 52806 h 603758"/>
                  <a:gd name="connsiteX83-6297" fmla="*/ 273122 w 425024"/>
                  <a:gd name="connsiteY83-6298" fmla="*/ 89968 h 603758"/>
                  <a:gd name="connsiteX84-6299" fmla="*/ 262408 w 425024"/>
                  <a:gd name="connsiteY84-6300" fmla="*/ 96181 h 603758"/>
                  <a:gd name="connsiteX85-6301" fmla="*/ 256303 w 425024"/>
                  <a:gd name="connsiteY85-6302" fmla="*/ 94455 h 603758"/>
                  <a:gd name="connsiteX86-6303" fmla="*/ 251810 w 425024"/>
                  <a:gd name="connsiteY86-6304" fmla="*/ 77772 h 603758"/>
                  <a:gd name="connsiteX87-6305" fmla="*/ 273238 w 425024"/>
                  <a:gd name="connsiteY87-6306" fmla="*/ 40610 h 603758"/>
                  <a:gd name="connsiteX88-6307" fmla="*/ 280740 w 425024"/>
                  <a:gd name="connsiteY88-6308" fmla="*/ 34872 h 603758"/>
                  <a:gd name="connsiteX89-6309" fmla="*/ 15814 w 425024"/>
                  <a:gd name="connsiteY89-6310" fmla="*/ 52806 h 603758"/>
                  <a:gd name="connsiteX90-6311" fmla="*/ 37011 w 425024"/>
                  <a:gd name="connsiteY90-6312" fmla="*/ 40610 h 603758"/>
                  <a:gd name="connsiteX91-6313" fmla="*/ 15814 w 425024"/>
                  <a:gd name="connsiteY91-6314" fmla="*/ 52806 h 603758"/>
                  <a:gd name="connsiteX92-6315" fmla="*/ 155125 w 425024"/>
                  <a:gd name="connsiteY92-6316" fmla="*/ 0 h 603758"/>
                  <a:gd name="connsiteX93-6317" fmla="*/ 167461 w 425024"/>
                  <a:gd name="connsiteY93-6318" fmla="*/ 12318 h 603758"/>
                  <a:gd name="connsiteX94-6319" fmla="*/ 167461 w 425024"/>
                  <a:gd name="connsiteY94-6320" fmla="*/ 55258 h 603758"/>
                  <a:gd name="connsiteX95-6321" fmla="*/ 155125 w 425024"/>
                  <a:gd name="connsiteY95-6322" fmla="*/ 67461 h 603758"/>
                  <a:gd name="connsiteX96-6323" fmla="*/ 142904 w 425024"/>
                  <a:gd name="connsiteY96-6324" fmla="*/ 55258 h 603758"/>
                  <a:gd name="connsiteX97-6325" fmla="*/ 142904 w 425024"/>
                  <a:gd name="connsiteY97-6326" fmla="*/ 12318 h 603758"/>
                  <a:gd name="connsiteX98-6327" fmla="*/ 155125 w 425024"/>
                  <a:gd name="connsiteY98-6328" fmla="*/ 0 h 603758"/>
                  <a:gd name="connsiteX0-6329" fmla="*/ 101411 w 425024"/>
                  <a:gd name="connsiteY0-6330" fmla="*/ 572780 h 603758"/>
                  <a:gd name="connsiteX1-6331" fmla="*/ 208812 w 425024"/>
                  <a:gd name="connsiteY1-6332" fmla="*/ 572780 h 603758"/>
                  <a:gd name="connsiteX2-6333" fmla="*/ 193716 w 425024"/>
                  <a:gd name="connsiteY2-6334" fmla="*/ 603758 h 603758"/>
                  <a:gd name="connsiteX3-6335" fmla="*/ 116622 w 425024"/>
                  <a:gd name="connsiteY3-6336" fmla="*/ 603758 h 603758"/>
                  <a:gd name="connsiteX4-6337" fmla="*/ 101411 w 425024"/>
                  <a:gd name="connsiteY4-6338" fmla="*/ 572780 h 603758"/>
                  <a:gd name="connsiteX5-6339" fmla="*/ 59636 w 425024"/>
                  <a:gd name="connsiteY5-6340" fmla="*/ 516962 h 603758"/>
                  <a:gd name="connsiteX6-6341" fmla="*/ 250798 w 425024"/>
                  <a:gd name="connsiteY6-6342" fmla="*/ 516962 h 603758"/>
                  <a:gd name="connsiteX7-6343" fmla="*/ 233744 w 425024"/>
                  <a:gd name="connsiteY7-6344" fmla="*/ 548293 h 603758"/>
                  <a:gd name="connsiteX8-6345" fmla="*/ 76574 w 425024"/>
                  <a:gd name="connsiteY8-6346" fmla="*/ 548293 h 603758"/>
                  <a:gd name="connsiteX9-6347" fmla="*/ 59636 w 425024"/>
                  <a:gd name="connsiteY9-6348" fmla="*/ 516962 h 603758"/>
                  <a:gd name="connsiteX10-6349" fmla="*/ 115242 w 425024"/>
                  <a:gd name="connsiteY10-6350" fmla="*/ 399471 h 603758"/>
                  <a:gd name="connsiteX11-6351" fmla="*/ 194981 w 425024"/>
                  <a:gd name="connsiteY11-6352" fmla="*/ 399471 h 603758"/>
                  <a:gd name="connsiteX12-6353" fmla="*/ 194981 w 425024"/>
                  <a:gd name="connsiteY12-6354" fmla="*/ 480127 h 603758"/>
                  <a:gd name="connsiteX13-6355" fmla="*/ 115242 w 425024"/>
                  <a:gd name="connsiteY13-6356" fmla="*/ 480127 h 603758"/>
                  <a:gd name="connsiteX14-6357" fmla="*/ 115242 w 425024"/>
                  <a:gd name="connsiteY14-6358" fmla="*/ 399471 h 603758"/>
                  <a:gd name="connsiteX15-6359" fmla="*/ 337799 w 425024"/>
                  <a:gd name="connsiteY15-6360" fmla="*/ 364695 h 603758"/>
                  <a:gd name="connsiteX16-6361" fmla="*/ 347106 w 425024"/>
                  <a:gd name="connsiteY16-6362" fmla="*/ 365904 h 603758"/>
                  <a:gd name="connsiteX17-6363" fmla="*/ 384330 w 425024"/>
                  <a:gd name="connsiteY17-6364" fmla="*/ 387430 h 603758"/>
                  <a:gd name="connsiteX18-6365" fmla="*/ 388825 w 425024"/>
                  <a:gd name="connsiteY18-6366" fmla="*/ 404122 h 603758"/>
                  <a:gd name="connsiteX19-6367" fmla="*/ 378222 w 425024"/>
                  <a:gd name="connsiteY19-6368" fmla="*/ 410338 h 603758"/>
                  <a:gd name="connsiteX20-6369" fmla="*/ 371999 w 425024"/>
                  <a:gd name="connsiteY20-6370" fmla="*/ 408612 h 603758"/>
                  <a:gd name="connsiteX21-6371" fmla="*/ 334890 w 425024"/>
                  <a:gd name="connsiteY21-6372" fmla="*/ 387200 h 603758"/>
                  <a:gd name="connsiteX22-6373" fmla="*/ 330395 w 425024"/>
                  <a:gd name="connsiteY22-6374" fmla="*/ 370393 h 603758"/>
                  <a:gd name="connsiteX23-6375" fmla="*/ 337799 w 425024"/>
                  <a:gd name="connsiteY23-6376" fmla="*/ 364695 h 603758"/>
                  <a:gd name="connsiteX24-6377" fmla="*/ 155124 w 425024"/>
                  <a:gd name="connsiteY24-6378" fmla="*/ 291082 h 603758"/>
                  <a:gd name="connsiteX25-6379" fmla="*/ 176786 w 425024"/>
                  <a:gd name="connsiteY25-6380" fmla="*/ 314906 h 603758"/>
                  <a:gd name="connsiteX26-6381" fmla="*/ 185313 w 425024"/>
                  <a:gd name="connsiteY26-6382" fmla="*/ 318934 h 603758"/>
                  <a:gd name="connsiteX27-6383" fmla="*/ 185889 w 425024"/>
                  <a:gd name="connsiteY27-6384" fmla="*/ 318934 h 603758"/>
                  <a:gd name="connsiteX28-6385" fmla="*/ 194185 w 425024"/>
                  <a:gd name="connsiteY28-6386" fmla="*/ 315712 h 603758"/>
                  <a:gd name="connsiteX29-6387" fmla="*/ 205707 w 425024"/>
                  <a:gd name="connsiteY29-6388" fmla="*/ 305123 h 603758"/>
                  <a:gd name="connsiteX30-6389" fmla="*/ 195798 w 425024"/>
                  <a:gd name="connsiteY30-6390" fmla="*/ 374984 h 603758"/>
                  <a:gd name="connsiteX31-6391" fmla="*/ 114451 w 425024"/>
                  <a:gd name="connsiteY31-6392" fmla="*/ 374984 h 603758"/>
                  <a:gd name="connsiteX32-6393" fmla="*/ 104657 w 425024"/>
                  <a:gd name="connsiteY32-6394" fmla="*/ 305123 h 603758"/>
                  <a:gd name="connsiteX33-6395" fmla="*/ 116179 w 425024"/>
                  <a:gd name="connsiteY33-6396" fmla="*/ 315712 h 603758"/>
                  <a:gd name="connsiteX34-6397" fmla="*/ 125051 w 425024"/>
                  <a:gd name="connsiteY34-6398" fmla="*/ 318934 h 603758"/>
                  <a:gd name="connsiteX35-6399" fmla="*/ 133578 w 425024"/>
                  <a:gd name="connsiteY35-6400" fmla="*/ 314906 h 603758"/>
                  <a:gd name="connsiteX36-6401" fmla="*/ 155124 w 425024"/>
                  <a:gd name="connsiteY36-6402" fmla="*/ 291082 h 603758"/>
                  <a:gd name="connsiteX37-6403" fmla="*/ 369709 w 425024"/>
                  <a:gd name="connsiteY37-6404" fmla="*/ 257141 h 603758"/>
                  <a:gd name="connsiteX38-6405" fmla="*/ 412693 w 425024"/>
                  <a:gd name="connsiteY38-6406" fmla="*/ 257141 h 603758"/>
                  <a:gd name="connsiteX39-6407" fmla="*/ 425024 w 425024"/>
                  <a:gd name="connsiteY39-6408" fmla="*/ 269477 h 603758"/>
                  <a:gd name="connsiteX40-6409" fmla="*/ 412693 w 425024"/>
                  <a:gd name="connsiteY40-6410" fmla="*/ 281698 h 603758"/>
                  <a:gd name="connsiteX41-6411" fmla="*/ 369709 w 425024"/>
                  <a:gd name="connsiteY41-6412" fmla="*/ 281698 h 603758"/>
                  <a:gd name="connsiteX42-6413" fmla="*/ 357493 w 425024"/>
                  <a:gd name="connsiteY42-6414" fmla="*/ 269477 h 603758"/>
                  <a:gd name="connsiteX43-6415" fmla="*/ 369709 w 425024"/>
                  <a:gd name="connsiteY43-6416" fmla="*/ 257141 h 603758"/>
                  <a:gd name="connsiteX44-6417" fmla="*/ 381363 w 425024"/>
                  <a:gd name="connsiteY44-6418" fmla="*/ 129008 h 603758"/>
                  <a:gd name="connsiteX45-6419" fmla="*/ 388825 w 425024"/>
                  <a:gd name="connsiteY45-6420" fmla="*/ 134749 h 603758"/>
                  <a:gd name="connsiteX46-6421" fmla="*/ 384330 w 425024"/>
                  <a:gd name="connsiteY46-6422" fmla="*/ 151441 h 603758"/>
                  <a:gd name="connsiteX47-6423" fmla="*/ 347106 w 425024"/>
                  <a:gd name="connsiteY47-6424" fmla="*/ 172968 h 603758"/>
                  <a:gd name="connsiteX48-6425" fmla="*/ 340998 w 425024"/>
                  <a:gd name="connsiteY48-6426" fmla="*/ 174579 h 603758"/>
                  <a:gd name="connsiteX49-6427" fmla="*/ 330395 w 425024"/>
                  <a:gd name="connsiteY49-6428" fmla="*/ 168478 h 603758"/>
                  <a:gd name="connsiteX50-6429" fmla="*/ 334890 w 425024"/>
                  <a:gd name="connsiteY50-6430" fmla="*/ 151671 h 603758"/>
                  <a:gd name="connsiteX51-6431" fmla="*/ 371999 w 425024"/>
                  <a:gd name="connsiteY51-6432" fmla="*/ 130260 h 603758"/>
                  <a:gd name="connsiteX52-6433" fmla="*/ 381363 w 425024"/>
                  <a:gd name="connsiteY52-6434" fmla="*/ 129008 h 603758"/>
                  <a:gd name="connsiteX53-6435" fmla="*/ 152931 w 425024"/>
                  <a:gd name="connsiteY53-6436" fmla="*/ 115653 h 603758"/>
                  <a:gd name="connsiteX54-6437" fmla="*/ 310355 w 425024"/>
                  <a:gd name="connsiteY54-6438" fmla="*/ 270629 h 603758"/>
                  <a:gd name="connsiteX55-6439" fmla="*/ 294912 w 425024"/>
                  <a:gd name="connsiteY55-6440" fmla="*/ 338165 h 603758"/>
                  <a:gd name="connsiteX56-6441" fmla="*/ 250774 w 425024"/>
                  <a:gd name="connsiteY56-6442" fmla="*/ 488539 h 603758"/>
                  <a:gd name="connsiteX57-6443" fmla="*/ 250774 w 425024"/>
                  <a:gd name="connsiteY57-6444" fmla="*/ 492336 h 603758"/>
                  <a:gd name="connsiteX58-6445" fmla="*/ 219658 w 425024"/>
                  <a:gd name="connsiteY58-6446" fmla="*/ 492336 h 603758"/>
                  <a:gd name="connsiteX59-6447" fmla="*/ 219658 w 425024"/>
                  <a:gd name="connsiteY59-6448" fmla="*/ 387293 h 603758"/>
                  <a:gd name="connsiteX60-6449" fmla="*/ 219542 w 425024"/>
                  <a:gd name="connsiteY60-6450" fmla="*/ 383151 h 603758"/>
                  <a:gd name="connsiteX61-6451" fmla="*/ 234870 w 425024"/>
                  <a:gd name="connsiteY61-6452" fmla="*/ 274541 h 603758"/>
                  <a:gd name="connsiteX62-6453" fmla="*/ 231758 w 425024"/>
                  <a:gd name="connsiteY62-6454" fmla="*/ 264531 h 603758"/>
                  <a:gd name="connsiteX63-6455" fmla="*/ 214356 w 425024"/>
                  <a:gd name="connsiteY63-6456" fmla="*/ 263726 h 603758"/>
                  <a:gd name="connsiteX64-6457" fmla="*/ 186698 w 425024"/>
                  <a:gd name="connsiteY64-6458" fmla="*/ 289268 h 603758"/>
                  <a:gd name="connsiteX65-6459" fmla="*/ 164225 w 425024"/>
                  <a:gd name="connsiteY65-6460" fmla="*/ 264531 h 603758"/>
                  <a:gd name="connsiteX66-6461" fmla="*/ 155121 w 425024"/>
                  <a:gd name="connsiteY66-6462" fmla="*/ 260505 h 603758"/>
                  <a:gd name="connsiteX67-6463" fmla="*/ 146016 w 425024"/>
                  <a:gd name="connsiteY67-6464" fmla="*/ 264531 h 603758"/>
                  <a:gd name="connsiteX68-6465" fmla="*/ 123659 w 425024"/>
                  <a:gd name="connsiteY68-6466" fmla="*/ 289268 h 603758"/>
                  <a:gd name="connsiteX69-6467" fmla="*/ 96000 w 425024"/>
                  <a:gd name="connsiteY69-6468" fmla="*/ 263841 h 603758"/>
                  <a:gd name="connsiteX70-6469" fmla="*/ 85859 w 425024"/>
                  <a:gd name="connsiteY70-6470" fmla="*/ 260620 h 603758"/>
                  <a:gd name="connsiteX71-6471" fmla="*/ 75372 w 425024"/>
                  <a:gd name="connsiteY71-6472" fmla="*/ 274541 h 603758"/>
                  <a:gd name="connsiteX72-6473" fmla="*/ 90814 w 425024"/>
                  <a:gd name="connsiteY72-6474" fmla="*/ 383151 h 603758"/>
                  <a:gd name="connsiteX73-6475" fmla="*/ 90699 w 425024"/>
                  <a:gd name="connsiteY73-6476" fmla="*/ 387293 h 603758"/>
                  <a:gd name="connsiteX74-6477" fmla="*/ 90699 w 425024"/>
                  <a:gd name="connsiteY74-6478" fmla="*/ 492336 h 603758"/>
                  <a:gd name="connsiteX75-6479" fmla="*/ 59583 w 425024"/>
                  <a:gd name="connsiteY75-6480" fmla="*/ 492336 h 603758"/>
                  <a:gd name="connsiteX76-6481" fmla="*/ 59583 w 425024"/>
                  <a:gd name="connsiteY76-6482" fmla="*/ 489230 h 603758"/>
                  <a:gd name="connsiteX77-6483" fmla="*/ 16597 w 425024"/>
                  <a:gd name="connsiteY77-6484" fmla="*/ 340466 h 603758"/>
                  <a:gd name="connsiteX78-6485" fmla="*/ 2 w 425024"/>
                  <a:gd name="connsiteY78-6486" fmla="*/ 271089 h 603758"/>
                  <a:gd name="connsiteX79-6487" fmla="*/ 152931 w 425024"/>
                  <a:gd name="connsiteY79-6488" fmla="*/ 115653 h 603758"/>
                  <a:gd name="connsiteX80-6489" fmla="*/ 280740 w 425024"/>
                  <a:gd name="connsiteY80-6490" fmla="*/ 34872 h 603758"/>
                  <a:gd name="connsiteX81-6491" fmla="*/ 290057 w 425024"/>
                  <a:gd name="connsiteY81-6492" fmla="*/ 36123 h 603758"/>
                  <a:gd name="connsiteX82-6493" fmla="*/ 294550 w 425024"/>
                  <a:gd name="connsiteY82-6494" fmla="*/ 52806 h 603758"/>
                  <a:gd name="connsiteX83-6495" fmla="*/ 273122 w 425024"/>
                  <a:gd name="connsiteY83-6496" fmla="*/ 89968 h 603758"/>
                  <a:gd name="connsiteX84-6497" fmla="*/ 262408 w 425024"/>
                  <a:gd name="connsiteY84-6498" fmla="*/ 96181 h 603758"/>
                  <a:gd name="connsiteX85-6499" fmla="*/ 256303 w 425024"/>
                  <a:gd name="connsiteY85-6500" fmla="*/ 94455 h 603758"/>
                  <a:gd name="connsiteX86-6501" fmla="*/ 251810 w 425024"/>
                  <a:gd name="connsiteY86-6502" fmla="*/ 77772 h 603758"/>
                  <a:gd name="connsiteX87-6503" fmla="*/ 273238 w 425024"/>
                  <a:gd name="connsiteY87-6504" fmla="*/ 40610 h 603758"/>
                  <a:gd name="connsiteX88-6505" fmla="*/ 280740 w 425024"/>
                  <a:gd name="connsiteY88-6506" fmla="*/ 34872 h 603758"/>
                  <a:gd name="connsiteX89-6507" fmla="*/ 155125 w 425024"/>
                  <a:gd name="connsiteY89-6508" fmla="*/ 0 h 603758"/>
                  <a:gd name="connsiteX90-6509" fmla="*/ 167461 w 425024"/>
                  <a:gd name="connsiteY90-6510" fmla="*/ 12318 h 603758"/>
                  <a:gd name="connsiteX91-6511" fmla="*/ 167461 w 425024"/>
                  <a:gd name="connsiteY91-6512" fmla="*/ 55258 h 603758"/>
                  <a:gd name="connsiteX92-6513" fmla="*/ 155125 w 425024"/>
                  <a:gd name="connsiteY92-6514" fmla="*/ 67461 h 603758"/>
                  <a:gd name="connsiteX93-6515" fmla="*/ 142904 w 425024"/>
                  <a:gd name="connsiteY93-6516" fmla="*/ 55258 h 603758"/>
                  <a:gd name="connsiteX94-6517" fmla="*/ 142904 w 425024"/>
                  <a:gd name="connsiteY94-6518" fmla="*/ 12318 h 603758"/>
                  <a:gd name="connsiteX95-6519" fmla="*/ 155125 w 425024"/>
                  <a:gd name="connsiteY95-6520" fmla="*/ 0 h 603758"/>
                  <a:gd name="connsiteX0-6521" fmla="*/ 101411 w 425024"/>
                  <a:gd name="connsiteY0-6522" fmla="*/ 572780 h 603758"/>
                  <a:gd name="connsiteX1-6523" fmla="*/ 208812 w 425024"/>
                  <a:gd name="connsiteY1-6524" fmla="*/ 572780 h 603758"/>
                  <a:gd name="connsiteX2-6525" fmla="*/ 193716 w 425024"/>
                  <a:gd name="connsiteY2-6526" fmla="*/ 603758 h 603758"/>
                  <a:gd name="connsiteX3-6527" fmla="*/ 116622 w 425024"/>
                  <a:gd name="connsiteY3-6528" fmla="*/ 603758 h 603758"/>
                  <a:gd name="connsiteX4-6529" fmla="*/ 101411 w 425024"/>
                  <a:gd name="connsiteY4-6530" fmla="*/ 572780 h 603758"/>
                  <a:gd name="connsiteX5-6531" fmla="*/ 59636 w 425024"/>
                  <a:gd name="connsiteY5-6532" fmla="*/ 516962 h 603758"/>
                  <a:gd name="connsiteX6-6533" fmla="*/ 250798 w 425024"/>
                  <a:gd name="connsiteY6-6534" fmla="*/ 516962 h 603758"/>
                  <a:gd name="connsiteX7-6535" fmla="*/ 233744 w 425024"/>
                  <a:gd name="connsiteY7-6536" fmla="*/ 548293 h 603758"/>
                  <a:gd name="connsiteX8-6537" fmla="*/ 76574 w 425024"/>
                  <a:gd name="connsiteY8-6538" fmla="*/ 548293 h 603758"/>
                  <a:gd name="connsiteX9-6539" fmla="*/ 59636 w 425024"/>
                  <a:gd name="connsiteY9-6540" fmla="*/ 516962 h 603758"/>
                  <a:gd name="connsiteX10-6541" fmla="*/ 115242 w 425024"/>
                  <a:gd name="connsiteY10-6542" fmla="*/ 399471 h 603758"/>
                  <a:gd name="connsiteX11-6543" fmla="*/ 194981 w 425024"/>
                  <a:gd name="connsiteY11-6544" fmla="*/ 399471 h 603758"/>
                  <a:gd name="connsiteX12-6545" fmla="*/ 194981 w 425024"/>
                  <a:gd name="connsiteY12-6546" fmla="*/ 480127 h 603758"/>
                  <a:gd name="connsiteX13-6547" fmla="*/ 115242 w 425024"/>
                  <a:gd name="connsiteY13-6548" fmla="*/ 480127 h 603758"/>
                  <a:gd name="connsiteX14-6549" fmla="*/ 115242 w 425024"/>
                  <a:gd name="connsiteY14-6550" fmla="*/ 399471 h 603758"/>
                  <a:gd name="connsiteX15-6551" fmla="*/ 337799 w 425024"/>
                  <a:gd name="connsiteY15-6552" fmla="*/ 364695 h 603758"/>
                  <a:gd name="connsiteX16-6553" fmla="*/ 347106 w 425024"/>
                  <a:gd name="connsiteY16-6554" fmla="*/ 365904 h 603758"/>
                  <a:gd name="connsiteX17-6555" fmla="*/ 384330 w 425024"/>
                  <a:gd name="connsiteY17-6556" fmla="*/ 387430 h 603758"/>
                  <a:gd name="connsiteX18-6557" fmla="*/ 388825 w 425024"/>
                  <a:gd name="connsiteY18-6558" fmla="*/ 404122 h 603758"/>
                  <a:gd name="connsiteX19-6559" fmla="*/ 378222 w 425024"/>
                  <a:gd name="connsiteY19-6560" fmla="*/ 410338 h 603758"/>
                  <a:gd name="connsiteX20-6561" fmla="*/ 371999 w 425024"/>
                  <a:gd name="connsiteY20-6562" fmla="*/ 408612 h 603758"/>
                  <a:gd name="connsiteX21-6563" fmla="*/ 334890 w 425024"/>
                  <a:gd name="connsiteY21-6564" fmla="*/ 387200 h 603758"/>
                  <a:gd name="connsiteX22-6565" fmla="*/ 330395 w 425024"/>
                  <a:gd name="connsiteY22-6566" fmla="*/ 370393 h 603758"/>
                  <a:gd name="connsiteX23-6567" fmla="*/ 337799 w 425024"/>
                  <a:gd name="connsiteY23-6568" fmla="*/ 364695 h 603758"/>
                  <a:gd name="connsiteX24-6569" fmla="*/ 155124 w 425024"/>
                  <a:gd name="connsiteY24-6570" fmla="*/ 291082 h 603758"/>
                  <a:gd name="connsiteX25-6571" fmla="*/ 176786 w 425024"/>
                  <a:gd name="connsiteY25-6572" fmla="*/ 314906 h 603758"/>
                  <a:gd name="connsiteX26-6573" fmla="*/ 185313 w 425024"/>
                  <a:gd name="connsiteY26-6574" fmla="*/ 318934 h 603758"/>
                  <a:gd name="connsiteX27-6575" fmla="*/ 185889 w 425024"/>
                  <a:gd name="connsiteY27-6576" fmla="*/ 318934 h 603758"/>
                  <a:gd name="connsiteX28-6577" fmla="*/ 194185 w 425024"/>
                  <a:gd name="connsiteY28-6578" fmla="*/ 315712 h 603758"/>
                  <a:gd name="connsiteX29-6579" fmla="*/ 205707 w 425024"/>
                  <a:gd name="connsiteY29-6580" fmla="*/ 305123 h 603758"/>
                  <a:gd name="connsiteX30-6581" fmla="*/ 195798 w 425024"/>
                  <a:gd name="connsiteY30-6582" fmla="*/ 374984 h 603758"/>
                  <a:gd name="connsiteX31-6583" fmla="*/ 114451 w 425024"/>
                  <a:gd name="connsiteY31-6584" fmla="*/ 374984 h 603758"/>
                  <a:gd name="connsiteX32-6585" fmla="*/ 104657 w 425024"/>
                  <a:gd name="connsiteY32-6586" fmla="*/ 305123 h 603758"/>
                  <a:gd name="connsiteX33-6587" fmla="*/ 116179 w 425024"/>
                  <a:gd name="connsiteY33-6588" fmla="*/ 315712 h 603758"/>
                  <a:gd name="connsiteX34-6589" fmla="*/ 125051 w 425024"/>
                  <a:gd name="connsiteY34-6590" fmla="*/ 318934 h 603758"/>
                  <a:gd name="connsiteX35-6591" fmla="*/ 133578 w 425024"/>
                  <a:gd name="connsiteY35-6592" fmla="*/ 314906 h 603758"/>
                  <a:gd name="connsiteX36-6593" fmla="*/ 155124 w 425024"/>
                  <a:gd name="connsiteY36-6594" fmla="*/ 291082 h 603758"/>
                  <a:gd name="connsiteX37-6595" fmla="*/ 369709 w 425024"/>
                  <a:gd name="connsiteY37-6596" fmla="*/ 257141 h 603758"/>
                  <a:gd name="connsiteX38-6597" fmla="*/ 412693 w 425024"/>
                  <a:gd name="connsiteY38-6598" fmla="*/ 257141 h 603758"/>
                  <a:gd name="connsiteX39-6599" fmla="*/ 425024 w 425024"/>
                  <a:gd name="connsiteY39-6600" fmla="*/ 269477 h 603758"/>
                  <a:gd name="connsiteX40-6601" fmla="*/ 412693 w 425024"/>
                  <a:gd name="connsiteY40-6602" fmla="*/ 281698 h 603758"/>
                  <a:gd name="connsiteX41-6603" fmla="*/ 369709 w 425024"/>
                  <a:gd name="connsiteY41-6604" fmla="*/ 281698 h 603758"/>
                  <a:gd name="connsiteX42-6605" fmla="*/ 357493 w 425024"/>
                  <a:gd name="connsiteY42-6606" fmla="*/ 269477 h 603758"/>
                  <a:gd name="connsiteX43-6607" fmla="*/ 369709 w 425024"/>
                  <a:gd name="connsiteY43-6608" fmla="*/ 257141 h 603758"/>
                  <a:gd name="connsiteX44-6609" fmla="*/ 381363 w 425024"/>
                  <a:gd name="connsiteY44-6610" fmla="*/ 129008 h 603758"/>
                  <a:gd name="connsiteX45-6611" fmla="*/ 388825 w 425024"/>
                  <a:gd name="connsiteY45-6612" fmla="*/ 134749 h 603758"/>
                  <a:gd name="connsiteX46-6613" fmla="*/ 384330 w 425024"/>
                  <a:gd name="connsiteY46-6614" fmla="*/ 151441 h 603758"/>
                  <a:gd name="connsiteX47-6615" fmla="*/ 347106 w 425024"/>
                  <a:gd name="connsiteY47-6616" fmla="*/ 172968 h 603758"/>
                  <a:gd name="connsiteX48-6617" fmla="*/ 340998 w 425024"/>
                  <a:gd name="connsiteY48-6618" fmla="*/ 174579 h 603758"/>
                  <a:gd name="connsiteX49-6619" fmla="*/ 330395 w 425024"/>
                  <a:gd name="connsiteY49-6620" fmla="*/ 168478 h 603758"/>
                  <a:gd name="connsiteX50-6621" fmla="*/ 334890 w 425024"/>
                  <a:gd name="connsiteY50-6622" fmla="*/ 151671 h 603758"/>
                  <a:gd name="connsiteX51-6623" fmla="*/ 371999 w 425024"/>
                  <a:gd name="connsiteY51-6624" fmla="*/ 130260 h 603758"/>
                  <a:gd name="connsiteX52-6625" fmla="*/ 381363 w 425024"/>
                  <a:gd name="connsiteY52-6626" fmla="*/ 129008 h 603758"/>
                  <a:gd name="connsiteX53-6627" fmla="*/ 152931 w 425024"/>
                  <a:gd name="connsiteY53-6628" fmla="*/ 115653 h 603758"/>
                  <a:gd name="connsiteX54-6629" fmla="*/ 310355 w 425024"/>
                  <a:gd name="connsiteY54-6630" fmla="*/ 270629 h 603758"/>
                  <a:gd name="connsiteX55-6631" fmla="*/ 294912 w 425024"/>
                  <a:gd name="connsiteY55-6632" fmla="*/ 338165 h 603758"/>
                  <a:gd name="connsiteX56-6633" fmla="*/ 250774 w 425024"/>
                  <a:gd name="connsiteY56-6634" fmla="*/ 488539 h 603758"/>
                  <a:gd name="connsiteX57-6635" fmla="*/ 250774 w 425024"/>
                  <a:gd name="connsiteY57-6636" fmla="*/ 492336 h 603758"/>
                  <a:gd name="connsiteX58-6637" fmla="*/ 219658 w 425024"/>
                  <a:gd name="connsiteY58-6638" fmla="*/ 492336 h 603758"/>
                  <a:gd name="connsiteX59-6639" fmla="*/ 219658 w 425024"/>
                  <a:gd name="connsiteY59-6640" fmla="*/ 387293 h 603758"/>
                  <a:gd name="connsiteX60-6641" fmla="*/ 219542 w 425024"/>
                  <a:gd name="connsiteY60-6642" fmla="*/ 383151 h 603758"/>
                  <a:gd name="connsiteX61-6643" fmla="*/ 234870 w 425024"/>
                  <a:gd name="connsiteY61-6644" fmla="*/ 274541 h 603758"/>
                  <a:gd name="connsiteX62-6645" fmla="*/ 231758 w 425024"/>
                  <a:gd name="connsiteY62-6646" fmla="*/ 264531 h 603758"/>
                  <a:gd name="connsiteX63-6647" fmla="*/ 214356 w 425024"/>
                  <a:gd name="connsiteY63-6648" fmla="*/ 263726 h 603758"/>
                  <a:gd name="connsiteX64-6649" fmla="*/ 186698 w 425024"/>
                  <a:gd name="connsiteY64-6650" fmla="*/ 289268 h 603758"/>
                  <a:gd name="connsiteX65-6651" fmla="*/ 164225 w 425024"/>
                  <a:gd name="connsiteY65-6652" fmla="*/ 264531 h 603758"/>
                  <a:gd name="connsiteX66-6653" fmla="*/ 155121 w 425024"/>
                  <a:gd name="connsiteY66-6654" fmla="*/ 260505 h 603758"/>
                  <a:gd name="connsiteX67-6655" fmla="*/ 146016 w 425024"/>
                  <a:gd name="connsiteY67-6656" fmla="*/ 264531 h 603758"/>
                  <a:gd name="connsiteX68-6657" fmla="*/ 123659 w 425024"/>
                  <a:gd name="connsiteY68-6658" fmla="*/ 289268 h 603758"/>
                  <a:gd name="connsiteX69-6659" fmla="*/ 96000 w 425024"/>
                  <a:gd name="connsiteY69-6660" fmla="*/ 263841 h 603758"/>
                  <a:gd name="connsiteX70-6661" fmla="*/ 85859 w 425024"/>
                  <a:gd name="connsiteY70-6662" fmla="*/ 260620 h 603758"/>
                  <a:gd name="connsiteX71-6663" fmla="*/ 75372 w 425024"/>
                  <a:gd name="connsiteY71-6664" fmla="*/ 274541 h 603758"/>
                  <a:gd name="connsiteX72-6665" fmla="*/ 90814 w 425024"/>
                  <a:gd name="connsiteY72-6666" fmla="*/ 383151 h 603758"/>
                  <a:gd name="connsiteX73-6667" fmla="*/ 90699 w 425024"/>
                  <a:gd name="connsiteY73-6668" fmla="*/ 387293 h 603758"/>
                  <a:gd name="connsiteX74-6669" fmla="*/ 90699 w 425024"/>
                  <a:gd name="connsiteY74-6670" fmla="*/ 492336 h 603758"/>
                  <a:gd name="connsiteX75-6671" fmla="*/ 59583 w 425024"/>
                  <a:gd name="connsiteY75-6672" fmla="*/ 492336 h 603758"/>
                  <a:gd name="connsiteX76-6673" fmla="*/ 59583 w 425024"/>
                  <a:gd name="connsiteY76-6674" fmla="*/ 489230 h 603758"/>
                  <a:gd name="connsiteX77-6675" fmla="*/ 16597 w 425024"/>
                  <a:gd name="connsiteY77-6676" fmla="*/ 340466 h 603758"/>
                  <a:gd name="connsiteX78-6677" fmla="*/ 2 w 425024"/>
                  <a:gd name="connsiteY78-6678" fmla="*/ 271089 h 603758"/>
                  <a:gd name="connsiteX79-6679" fmla="*/ 152931 w 425024"/>
                  <a:gd name="connsiteY79-6680" fmla="*/ 115653 h 603758"/>
                  <a:gd name="connsiteX80-6681" fmla="*/ 280740 w 425024"/>
                  <a:gd name="connsiteY80-6682" fmla="*/ 34872 h 603758"/>
                  <a:gd name="connsiteX81-6683" fmla="*/ 290057 w 425024"/>
                  <a:gd name="connsiteY81-6684" fmla="*/ 36123 h 603758"/>
                  <a:gd name="connsiteX82-6685" fmla="*/ 294550 w 425024"/>
                  <a:gd name="connsiteY82-6686" fmla="*/ 52806 h 603758"/>
                  <a:gd name="connsiteX83-6687" fmla="*/ 273122 w 425024"/>
                  <a:gd name="connsiteY83-6688" fmla="*/ 89968 h 603758"/>
                  <a:gd name="connsiteX84-6689" fmla="*/ 262408 w 425024"/>
                  <a:gd name="connsiteY84-6690" fmla="*/ 96181 h 603758"/>
                  <a:gd name="connsiteX85-6691" fmla="*/ 256303 w 425024"/>
                  <a:gd name="connsiteY85-6692" fmla="*/ 94455 h 603758"/>
                  <a:gd name="connsiteX86-6693" fmla="*/ 251810 w 425024"/>
                  <a:gd name="connsiteY86-6694" fmla="*/ 77772 h 603758"/>
                  <a:gd name="connsiteX87-6695" fmla="*/ 273238 w 425024"/>
                  <a:gd name="connsiteY87-6696" fmla="*/ 40610 h 603758"/>
                  <a:gd name="connsiteX88-6697" fmla="*/ 280740 w 425024"/>
                  <a:gd name="connsiteY88-6698" fmla="*/ 34872 h 603758"/>
                  <a:gd name="connsiteX89-6699" fmla="*/ 155125 w 425024"/>
                  <a:gd name="connsiteY89-6700" fmla="*/ 0 h 603758"/>
                  <a:gd name="connsiteX90-6701" fmla="*/ 167461 w 425024"/>
                  <a:gd name="connsiteY90-6702" fmla="*/ 12318 h 603758"/>
                  <a:gd name="connsiteX91-6703" fmla="*/ 167461 w 425024"/>
                  <a:gd name="connsiteY91-6704" fmla="*/ 55258 h 603758"/>
                  <a:gd name="connsiteX92-6705" fmla="*/ 155125 w 425024"/>
                  <a:gd name="connsiteY92-6706" fmla="*/ 67461 h 603758"/>
                  <a:gd name="connsiteX93-6707" fmla="*/ 142904 w 425024"/>
                  <a:gd name="connsiteY93-6708" fmla="*/ 55258 h 603758"/>
                  <a:gd name="connsiteX94-6709" fmla="*/ 155125 w 425024"/>
                  <a:gd name="connsiteY94-6710" fmla="*/ 0 h 603758"/>
                  <a:gd name="connsiteX0-6711" fmla="*/ 101411 w 425024"/>
                  <a:gd name="connsiteY0-6712" fmla="*/ 572780 h 603758"/>
                  <a:gd name="connsiteX1-6713" fmla="*/ 208812 w 425024"/>
                  <a:gd name="connsiteY1-6714" fmla="*/ 572780 h 603758"/>
                  <a:gd name="connsiteX2-6715" fmla="*/ 193716 w 425024"/>
                  <a:gd name="connsiteY2-6716" fmla="*/ 603758 h 603758"/>
                  <a:gd name="connsiteX3-6717" fmla="*/ 116622 w 425024"/>
                  <a:gd name="connsiteY3-6718" fmla="*/ 603758 h 603758"/>
                  <a:gd name="connsiteX4-6719" fmla="*/ 101411 w 425024"/>
                  <a:gd name="connsiteY4-6720" fmla="*/ 572780 h 603758"/>
                  <a:gd name="connsiteX5-6721" fmla="*/ 59636 w 425024"/>
                  <a:gd name="connsiteY5-6722" fmla="*/ 516962 h 603758"/>
                  <a:gd name="connsiteX6-6723" fmla="*/ 250798 w 425024"/>
                  <a:gd name="connsiteY6-6724" fmla="*/ 516962 h 603758"/>
                  <a:gd name="connsiteX7-6725" fmla="*/ 233744 w 425024"/>
                  <a:gd name="connsiteY7-6726" fmla="*/ 548293 h 603758"/>
                  <a:gd name="connsiteX8-6727" fmla="*/ 76574 w 425024"/>
                  <a:gd name="connsiteY8-6728" fmla="*/ 548293 h 603758"/>
                  <a:gd name="connsiteX9-6729" fmla="*/ 59636 w 425024"/>
                  <a:gd name="connsiteY9-6730" fmla="*/ 516962 h 603758"/>
                  <a:gd name="connsiteX10-6731" fmla="*/ 115242 w 425024"/>
                  <a:gd name="connsiteY10-6732" fmla="*/ 399471 h 603758"/>
                  <a:gd name="connsiteX11-6733" fmla="*/ 194981 w 425024"/>
                  <a:gd name="connsiteY11-6734" fmla="*/ 399471 h 603758"/>
                  <a:gd name="connsiteX12-6735" fmla="*/ 194981 w 425024"/>
                  <a:gd name="connsiteY12-6736" fmla="*/ 480127 h 603758"/>
                  <a:gd name="connsiteX13-6737" fmla="*/ 115242 w 425024"/>
                  <a:gd name="connsiteY13-6738" fmla="*/ 480127 h 603758"/>
                  <a:gd name="connsiteX14-6739" fmla="*/ 115242 w 425024"/>
                  <a:gd name="connsiteY14-6740" fmla="*/ 399471 h 603758"/>
                  <a:gd name="connsiteX15-6741" fmla="*/ 337799 w 425024"/>
                  <a:gd name="connsiteY15-6742" fmla="*/ 364695 h 603758"/>
                  <a:gd name="connsiteX16-6743" fmla="*/ 347106 w 425024"/>
                  <a:gd name="connsiteY16-6744" fmla="*/ 365904 h 603758"/>
                  <a:gd name="connsiteX17-6745" fmla="*/ 384330 w 425024"/>
                  <a:gd name="connsiteY17-6746" fmla="*/ 387430 h 603758"/>
                  <a:gd name="connsiteX18-6747" fmla="*/ 388825 w 425024"/>
                  <a:gd name="connsiteY18-6748" fmla="*/ 404122 h 603758"/>
                  <a:gd name="connsiteX19-6749" fmla="*/ 378222 w 425024"/>
                  <a:gd name="connsiteY19-6750" fmla="*/ 410338 h 603758"/>
                  <a:gd name="connsiteX20-6751" fmla="*/ 371999 w 425024"/>
                  <a:gd name="connsiteY20-6752" fmla="*/ 408612 h 603758"/>
                  <a:gd name="connsiteX21-6753" fmla="*/ 334890 w 425024"/>
                  <a:gd name="connsiteY21-6754" fmla="*/ 387200 h 603758"/>
                  <a:gd name="connsiteX22-6755" fmla="*/ 330395 w 425024"/>
                  <a:gd name="connsiteY22-6756" fmla="*/ 370393 h 603758"/>
                  <a:gd name="connsiteX23-6757" fmla="*/ 337799 w 425024"/>
                  <a:gd name="connsiteY23-6758" fmla="*/ 364695 h 603758"/>
                  <a:gd name="connsiteX24-6759" fmla="*/ 155124 w 425024"/>
                  <a:gd name="connsiteY24-6760" fmla="*/ 291082 h 603758"/>
                  <a:gd name="connsiteX25-6761" fmla="*/ 176786 w 425024"/>
                  <a:gd name="connsiteY25-6762" fmla="*/ 314906 h 603758"/>
                  <a:gd name="connsiteX26-6763" fmla="*/ 185313 w 425024"/>
                  <a:gd name="connsiteY26-6764" fmla="*/ 318934 h 603758"/>
                  <a:gd name="connsiteX27-6765" fmla="*/ 185889 w 425024"/>
                  <a:gd name="connsiteY27-6766" fmla="*/ 318934 h 603758"/>
                  <a:gd name="connsiteX28-6767" fmla="*/ 194185 w 425024"/>
                  <a:gd name="connsiteY28-6768" fmla="*/ 315712 h 603758"/>
                  <a:gd name="connsiteX29-6769" fmla="*/ 205707 w 425024"/>
                  <a:gd name="connsiteY29-6770" fmla="*/ 305123 h 603758"/>
                  <a:gd name="connsiteX30-6771" fmla="*/ 195798 w 425024"/>
                  <a:gd name="connsiteY30-6772" fmla="*/ 374984 h 603758"/>
                  <a:gd name="connsiteX31-6773" fmla="*/ 114451 w 425024"/>
                  <a:gd name="connsiteY31-6774" fmla="*/ 374984 h 603758"/>
                  <a:gd name="connsiteX32-6775" fmla="*/ 104657 w 425024"/>
                  <a:gd name="connsiteY32-6776" fmla="*/ 305123 h 603758"/>
                  <a:gd name="connsiteX33-6777" fmla="*/ 116179 w 425024"/>
                  <a:gd name="connsiteY33-6778" fmla="*/ 315712 h 603758"/>
                  <a:gd name="connsiteX34-6779" fmla="*/ 125051 w 425024"/>
                  <a:gd name="connsiteY34-6780" fmla="*/ 318934 h 603758"/>
                  <a:gd name="connsiteX35-6781" fmla="*/ 133578 w 425024"/>
                  <a:gd name="connsiteY35-6782" fmla="*/ 314906 h 603758"/>
                  <a:gd name="connsiteX36-6783" fmla="*/ 155124 w 425024"/>
                  <a:gd name="connsiteY36-6784" fmla="*/ 291082 h 603758"/>
                  <a:gd name="connsiteX37-6785" fmla="*/ 369709 w 425024"/>
                  <a:gd name="connsiteY37-6786" fmla="*/ 257141 h 603758"/>
                  <a:gd name="connsiteX38-6787" fmla="*/ 412693 w 425024"/>
                  <a:gd name="connsiteY38-6788" fmla="*/ 257141 h 603758"/>
                  <a:gd name="connsiteX39-6789" fmla="*/ 425024 w 425024"/>
                  <a:gd name="connsiteY39-6790" fmla="*/ 269477 h 603758"/>
                  <a:gd name="connsiteX40-6791" fmla="*/ 412693 w 425024"/>
                  <a:gd name="connsiteY40-6792" fmla="*/ 281698 h 603758"/>
                  <a:gd name="connsiteX41-6793" fmla="*/ 369709 w 425024"/>
                  <a:gd name="connsiteY41-6794" fmla="*/ 281698 h 603758"/>
                  <a:gd name="connsiteX42-6795" fmla="*/ 357493 w 425024"/>
                  <a:gd name="connsiteY42-6796" fmla="*/ 269477 h 603758"/>
                  <a:gd name="connsiteX43-6797" fmla="*/ 369709 w 425024"/>
                  <a:gd name="connsiteY43-6798" fmla="*/ 257141 h 603758"/>
                  <a:gd name="connsiteX44-6799" fmla="*/ 381363 w 425024"/>
                  <a:gd name="connsiteY44-6800" fmla="*/ 129008 h 603758"/>
                  <a:gd name="connsiteX45-6801" fmla="*/ 388825 w 425024"/>
                  <a:gd name="connsiteY45-6802" fmla="*/ 134749 h 603758"/>
                  <a:gd name="connsiteX46-6803" fmla="*/ 384330 w 425024"/>
                  <a:gd name="connsiteY46-6804" fmla="*/ 151441 h 603758"/>
                  <a:gd name="connsiteX47-6805" fmla="*/ 347106 w 425024"/>
                  <a:gd name="connsiteY47-6806" fmla="*/ 172968 h 603758"/>
                  <a:gd name="connsiteX48-6807" fmla="*/ 340998 w 425024"/>
                  <a:gd name="connsiteY48-6808" fmla="*/ 174579 h 603758"/>
                  <a:gd name="connsiteX49-6809" fmla="*/ 330395 w 425024"/>
                  <a:gd name="connsiteY49-6810" fmla="*/ 168478 h 603758"/>
                  <a:gd name="connsiteX50-6811" fmla="*/ 334890 w 425024"/>
                  <a:gd name="connsiteY50-6812" fmla="*/ 151671 h 603758"/>
                  <a:gd name="connsiteX51-6813" fmla="*/ 371999 w 425024"/>
                  <a:gd name="connsiteY51-6814" fmla="*/ 130260 h 603758"/>
                  <a:gd name="connsiteX52-6815" fmla="*/ 381363 w 425024"/>
                  <a:gd name="connsiteY52-6816" fmla="*/ 129008 h 603758"/>
                  <a:gd name="connsiteX53-6817" fmla="*/ 152931 w 425024"/>
                  <a:gd name="connsiteY53-6818" fmla="*/ 115653 h 603758"/>
                  <a:gd name="connsiteX54-6819" fmla="*/ 310355 w 425024"/>
                  <a:gd name="connsiteY54-6820" fmla="*/ 270629 h 603758"/>
                  <a:gd name="connsiteX55-6821" fmla="*/ 294912 w 425024"/>
                  <a:gd name="connsiteY55-6822" fmla="*/ 338165 h 603758"/>
                  <a:gd name="connsiteX56-6823" fmla="*/ 250774 w 425024"/>
                  <a:gd name="connsiteY56-6824" fmla="*/ 488539 h 603758"/>
                  <a:gd name="connsiteX57-6825" fmla="*/ 250774 w 425024"/>
                  <a:gd name="connsiteY57-6826" fmla="*/ 492336 h 603758"/>
                  <a:gd name="connsiteX58-6827" fmla="*/ 219658 w 425024"/>
                  <a:gd name="connsiteY58-6828" fmla="*/ 492336 h 603758"/>
                  <a:gd name="connsiteX59-6829" fmla="*/ 219658 w 425024"/>
                  <a:gd name="connsiteY59-6830" fmla="*/ 387293 h 603758"/>
                  <a:gd name="connsiteX60-6831" fmla="*/ 219542 w 425024"/>
                  <a:gd name="connsiteY60-6832" fmla="*/ 383151 h 603758"/>
                  <a:gd name="connsiteX61-6833" fmla="*/ 234870 w 425024"/>
                  <a:gd name="connsiteY61-6834" fmla="*/ 274541 h 603758"/>
                  <a:gd name="connsiteX62-6835" fmla="*/ 231758 w 425024"/>
                  <a:gd name="connsiteY62-6836" fmla="*/ 264531 h 603758"/>
                  <a:gd name="connsiteX63-6837" fmla="*/ 214356 w 425024"/>
                  <a:gd name="connsiteY63-6838" fmla="*/ 263726 h 603758"/>
                  <a:gd name="connsiteX64-6839" fmla="*/ 186698 w 425024"/>
                  <a:gd name="connsiteY64-6840" fmla="*/ 289268 h 603758"/>
                  <a:gd name="connsiteX65-6841" fmla="*/ 164225 w 425024"/>
                  <a:gd name="connsiteY65-6842" fmla="*/ 264531 h 603758"/>
                  <a:gd name="connsiteX66-6843" fmla="*/ 155121 w 425024"/>
                  <a:gd name="connsiteY66-6844" fmla="*/ 260505 h 603758"/>
                  <a:gd name="connsiteX67-6845" fmla="*/ 146016 w 425024"/>
                  <a:gd name="connsiteY67-6846" fmla="*/ 264531 h 603758"/>
                  <a:gd name="connsiteX68-6847" fmla="*/ 123659 w 425024"/>
                  <a:gd name="connsiteY68-6848" fmla="*/ 289268 h 603758"/>
                  <a:gd name="connsiteX69-6849" fmla="*/ 96000 w 425024"/>
                  <a:gd name="connsiteY69-6850" fmla="*/ 263841 h 603758"/>
                  <a:gd name="connsiteX70-6851" fmla="*/ 85859 w 425024"/>
                  <a:gd name="connsiteY70-6852" fmla="*/ 260620 h 603758"/>
                  <a:gd name="connsiteX71-6853" fmla="*/ 75372 w 425024"/>
                  <a:gd name="connsiteY71-6854" fmla="*/ 274541 h 603758"/>
                  <a:gd name="connsiteX72-6855" fmla="*/ 90814 w 425024"/>
                  <a:gd name="connsiteY72-6856" fmla="*/ 383151 h 603758"/>
                  <a:gd name="connsiteX73-6857" fmla="*/ 90699 w 425024"/>
                  <a:gd name="connsiteY73-6858" fmla="*/ 387293 h 603758"/>
                  <a:gd name="connsiteX74-6859" fmla="*/ 90699 w 425024"/>
                  <a:gd name="connsiteY74-6860" fmla="*/ 492336 h 603758"/>
                  <a:gd name="connsiteX75-6861" fmla="*/ 59583 w 425024"/>
                  <a:gd name="connsiteY75-6862" fmla="*/ 492336 h 603758"/>
                  <a:gd name="connsiteX76-6863" fmla="*/ 59583 w 425024"/>
                  <a:gd name="connsiteY76-6864" fmla="*/ 489230 h 603758"/>
                  <a:gd name="connsiteX77-6865" fmla="*/ 16597 w 425024"/>
                  <a:gd name="connsiteY77-6866" fmla="*/ 340466 h 603758"/>
                  <a:gd name="connsiteX78-6867" fmla="*/ 2 w 425024"/>
                  <a:gd name="connsiteY78-6868" fmla="*/ 271089 h 603758"/>
                  <a:gd name="connsiteX79-6869" fmla="*/ 152931 w 425024"/>
                  <a:gd name="connsiteY79-6870" fmla="*/ 115653 h 603758"/>
                  <a:gd name="connsiteX80-6871" fmla="*/ 280740 w 425024"/>
                  <a:gd name="connsiteY80-6872" fmla="*/ 34872 h 603758"/>
                  <a:gd name="connsiteX81-6873" fmla="*/ 290057 w 425024"/>
                  <a:gd name="connsiteY81-6874" fmla="*/ 36123 h 603758"/>
                  <a:gd name="connsiteX82-6875" fmla="*/ 294550 w 425024"/>
                  <a:gd name="connsiteY82-6876" fmla="*/ 52806 h 603758"/>
                  <a:gd name="connsiteX83-6877" fmla="*/ 273122 w 425024"/>
                  <a:gd name="connsiteY83-6878" fmla="*/ 89968 h 603758"/>
                  <a:gd name="connsiteX84-6879" fmla="*/ 262408 w 425024"/>
                  <a:gd name="connsiteY84-6880" fmla="*/ 96181 h 603758"/>
                  <a:gd name="connsiteX85-6881" fmla="*/ 256303 w 425024"/>
                  <a:gd name="connsiteY85-6882" fmla="*/ 94455 h 603758"/>
                  <a:gd name="connsiteX86-6883" fmla="*/ 251810 w 425024"/>
                  <a:gd name="connsiteY86-6884" fmla="*/ 77772 h 603758"/>
                  <a:gd name="connsiteX87-6885" fmla="*/ 273238 w 425024"/>
                  <a:gd name="connsiteY87-6886" fmla="*/ 40610 h 603758"/>
                  <a:gd name="connsiteX88-6887" fmla="*/ 280740 w 425024"/>
                  <a:gd name="connsiteY88-6888" fmla="*/ 34872 h 603758"/>
                  <a:gd name="connsiteX89-6889" fmla="*/ 155125 w 425024"/>
                  <a:gd name="connsiteY89-6890" fmla="*/ 0 h 603758"/>
                  <a:gd name="connsiteX90-6891" fmla="*/ 167461 w 425024"/>
                  <a:gd name="connsiteY90-6892" fmla="*/ 12318 h 603758"/>
                  <a:gd name="connsiteX91-6893" fmla="*/ 167461 w 425024"/>
                  <a:gd name="connsiteY91-6894" fmla="*/ 55258 h 603758"/>
                  <a:gd name="connsiteX92-6895" fmla="*/ 155125 w 425024"/>
                  <a:gd name="connsiteY92-6896" fmla="*/ 67461 h 603758"/>
                  <a:gd name="connsiteX93-6897" fmla="*/ 155125 w 425024"/>
                  <a:gd name="connsiteY93-6898" fmla="*/ 0 h 603758"/>
                  <a:gd name="connsiteX0-6899" fmla="*/ 101411 w 425024"/>
                  <a:gd name="connsiteY0-6900" fmla="*/ 572780 h 603758"/>
                  <a:gd name="connsiteX1-6901" fmla="*/ 208812 w 425024"/>
                  <a:gd name="connsiteY1-6902" fmla="*/ 572780 h 603758"/>
                  <a:gd name="connsiteX2-6903" fmla="*/ 193716 w 425024"/>
                  <a:gd name="connsiteY2-6904" fmla="*/ 603758 h 603758"/>
                  <a:gd name="connsiteX3-6905" fmla="*/ 116622 w 425024"/>
                  <a:gd name="connsiteY3-6906" fmla="*/ 603758 h 603758"/>
                  <a:gd name="connsiteX4-6907" fmla="*/ 101411 w 425024"/>
                  <a:gd name="connsiteY4-6908" fmla="*/ 572780 h 603758"/>
                  <a:gd name="connsiteX5-6909" fmla="*/ 59636 w 425024"/>
                  <a:gd name="connsiteY5-6910" fmla="*/ 516962 h 603758"/>
                  <a:gd name="connsiteX6-6911" fmla="*/ 250798 w 425024"/>
                  <a:gd name="connsiteY6-6912" fmla="*/ 516962 h 603758"/>
                  <a:gd name="connsiteX7-6913" fmla="*/ 233744 w 425024"/>
                  <a:gd name="connsiteY7-6914" fmla="*/ 548293 h 603758"/>
                  <a:gd name="connsiteX8-6915" fmla="*/ 76574 w 425024"/>
                  <a:gd name="connsiteY8-6916" fmla="*/ 548293 h 603758"/>
                  <a:gd name="connsiteX9-6917" fmla="*/ 59636 w 425024"/>
                  <a:gd name="connsiteY9-6918" fmla="*/ 516962 h 603758"/>
                  <a:gd name="connsiteX10-6919" fmla="*/ 115242 w 425024"/>
                  <a:gd name="connsiteY10-6920" fmla="*/ 399471 h 603758"/>
                  <a:gd name="connsiteX11-6921" fmla="*/ 194981 w 425024"/>
                  <a:gd name="connsiteY11-6922" fmla="*/ 399471 h 603758"/>
                  <a:gd name="connsiteX12-6923" fmla="*/ 194981 w 425024"/>
                  <a:gd name="connsiteY12-6924" fmla="*/ 480127 h 603758"/>
                  <a:gd name="connsiteX13-6925" fmla="*/ 115242 w 425024"/>
                  <a:gd name="connsiteY13-6926" fmla="*/ 480127 h 603758"/>
                  <a:gd name="connsiteX14-6927" fmla="*/ 115242 w 425024"/>
                  <a:gd name="connsiteY14-6928" fmla="*/ 399471 h 603758"/>
                  <a:gd name="connsiteX15-6929" fmla="*/ 337799 w 425024"/>
                  <a:gd name="connsiteY15-6930" fmla="*/ 364695 h 603758"/>
                  <a:gd name="connsiteX16-6931" fmla="*/ 347106 w 425024"/>
                  <a:gd name="connsiteY16-6932" fmla="*/ 365904 h 603758"/>
                  <a:gd name="connsiteX17-6933" fmla="*/ 384330 w 425024"/>
                  <a:gd name="connsiteY17-6934" fmla="*/ 387430 h 603758"/>
                  <a:gd name="connsiteX18-6935" fmla="*/ 388825 w 425024"/>
                  <a:gd name="connsiteY18-6936" fmla="*/ 404122 h 603758"/>
                  <a:gd name="connsiteX19-6937" fmla="*/ 378222 w 425024"/>
                  <a:gd name="connsiteY19-6938" fmla="*/ 410338 h 603758"/>
                  <a:gd name="connsiteX20-6939" fmla="*/ 371999 w 425024"/>
                  <a:gd name="connsiteY20-6940" fmla="*/ 408612 h 603758"/>
                  <a:gd name="connsiteX21-6941" fmla="*/ 334890 w 425024"/>
                  <a:gd name="connsiteY21-6942" fmla="*/ 387200 h 603758"/>
                  <a:gd name="connsiteX22-6943" fmla="*/ 330395 w 425024"/>
                  <a:gd name="connsiteY22-6944" fmla="*/ 370393 h 603758"/>
                  <a:gd name="connsiteX23-6945" fmla="*/ 337799 w 425024"/>
                  <a:gd name="connsiteY23-6946" fmla="*/ 364695 h 603758"/>
                  <a:gd name="connsiteX24-6947" fmla="*/ 155124 w 425024"/>
                  <a:gd name="connsiteY24-6948" fmla="*/ 291082 h 603758"/>
                  <a:gd name="connsiteX25-6949" fmla="*/ 176786 w 425024"/>
                  <a:gd name="connsiteY25-6950" fmla="*/ 314906 h 603758"/>
                  <a:gd name="connsiteX26-6951" fmla="*/ 185313 w 425024"/>
                  <a:gd name="connsiteY26-6952" fmla="*/ 318934 h 603758"/>
                  <a:gd name="connsiteX27-6953" fmla="*/ 185889 w 425024"/>
                  <a:gd name="connsiteY27-6954" fmla="*/ 318934 h 603758"/>
                  <a:gd name="connsiteX28-6955" fmla="*/ 194185 w 425024"/>
                  <a:gd name="connsiteY28-6956" fmla="*/ 315712 h 603758"/>
                  <a:gd name="connsiteX29-6957" fmla="*/ 205707 w 425024"/>
                  <a:gd name="connsiteY29-6958" fmla="*/ 305123 h 603758"/>
                  <a:gd name="connsiteX30-6959" fmla="*/ 195798 w 425024"/>
                  <a:gd name="connsiteY30-6960" fmla="*/ 374984 h 603758"/>
                  <a:gd name="connsiteX31-6961" fmla="*/ 114451 w 425024"/>
                  <a:gd name="connsiteY31-6962" fmla="*/ 374984 h 603758"/>
                  <a:gd name="connsiteX32-6963" fmla="*/ 104657 w 425024"/>
                  <a:gd name="connsiteY32-6964" fmla="*/ 305123 h 603758"/>
                  <a:gd name="connsiteX33-6965" fmla="*/ 116179 w 425024"/>
                  <a:gd name="connsiteY33-6966" fmla="*/ 315712 h 603758"/>
                  <a:gd name="connsiteX34-6967" fmla="*/ 125051 w 425024"/>
                  <a:gd name="connsiteY34-6968" fmla="*/ 318934 h 603758"/>
                  <a:gd name="connsiteX35-6969" fmla="*/ 133578 w 425024"/>
                  <a:gd name="connsiteY35-6970" fmla="*/ 314906 h 603758"/>
                  <a:gd name="connsiteX36-6971" fmla="*/ 155124 w 425024"/>
                  <a:gd name="connsiteY36-6972" fmla="*/ 291082 h 603758"/>
                  <a:gd name="connsiteX37-6973" fmla="*/ 369709 w 425024"/>
                  <a:gd name="connsiteY37-6974" fmla="*/ 257141 h 603758"/>
                  <a:gd name="connsiteX38-6975" fmla="*/ 412693 w 425024"/>
                  <a:gd name="connsiteY38-6976" fmla="*/ 257141 h 603758"/>
                  <a:gd name="connsiteX39-6977" fmla="*/ 425024 w 425024"/>
                  <a:gd name="connsiteY39-6978" fmla="*/ 269477 h 603758"/>
                  <a:gd name="connsiteX40-6979" fmla="*/ 412693 w 425024"/>
                  <a:gd name="connsiteY40-6980" fmla="*/ 281698 h 603758"/>
                  <a:gd name="connsiteX41-6981" fmla="*/ 369709 w 425024"/>
                  <a:gd name="connsiteY41-6982" fmla="*/ 281698 h 603758"/>
                  <a:gd name="connsiteX42-6983" fmla="*/ 357493 w 425024"/>
                  <a:gd name="connsiteY42-6984" fmla="*/ 269477 h 603758"/>
                  <a:gd name="connsiteX43-6985" fmla="*/ 369709 w 425024"/>
                  <a:gd name="connsiteY43-6986" fmla="*/ 257141 h 603758"/>
                  <a:gd name="connsiteX44-6987" fmla="*/ 381363 w 425024"/>
                  <a:gd name="connsiteY44-6988" fmla="*/ 129008 h 603758"/>
                  <a:gd name="connsiteX45-6989" fmla="*/ 388825 w 425024"/>
                  <a:gd name="connsiteY45-6990" fmla="*/ 134749 h 603758"/>
                  <a:gd name="connsiteX46-6991" fmla="*/ 384330 w 425024"/>
                  <a:gd name="connsiteY46-6992" fmla="*/ 151441 h 603758"/>
                  <a:gd name="connsiteX47-6993" fmla="*/ 347106 w 425024"/>
                  <a:gd name="connsiteY47-6994" fmla="*/ 172968 h 603758"/>
                  <a:gd name="connsiteX48-6995" fmla="*/ 340998 w 425024"/>
                  <a:gd name="connsiteY48-6996" fmla="*/ 174579 h 603758"/>
                  <a:gd name="connsiteX49-6997" fmla="*/ 330395 w 425024"/>
                  <a:gd name="connsiteY49-6998" fmla="*/ 168478 h 603758"/>
                  <a:gd name="connsiteX50-6999" fmla="*/ 334890 w 425024"/>
                  <a:gd name="connsiteY50-7000" fmla="*/ 151671 h 603758"/>
                  <a:gd name="connsiteX51-7001" fmla="*/ 371999 w 425024"/>
                  <a:gd name="connsiteY51-7002" fmla="*/ 130260 h 603758"/>
                  <a:gd name="connsiteX52-7003" fmla="*/ 381363 w 425024"/>
                  <a:gd name="connsiteY52-7004" fmla="*/ 129008 h 603758"/>
                  <a:gd name="connsiteX53-7005" fmla="*/ 152931 w 425024"/>
                  <a:gd name="connsiteY53-7006" fmla="*/ 115653 h 603758"/>
                  <a:gd name="connsiteX54-7007" fmla="*/ 310355 w 425024"/>
                  <a:gd name="connsiteY54-7008" fmla="*/ 270629 h 603758"/>
                  <a:gd name="connsiteX55-7009" fmla="*/ 294912 w 425024"/>
                  <a:gd name="connsiteY55-7010" fmla="*/ 338165 h 603758"/>
                  <a:gd name="connsiteX56-7011" fmla="*/ 250774 w 425024"/>
                  <a:gd name="connsiteY56-7012" fmla="*/ 488539 h 603758"/>
                  <a:gd name="connsiteX57-7013" fmla="*/ 250774 w 425024"/>
                  <a:gd name="connsiteY57-7014" fmla="*/ 492336 h 603758"/>
                  <a:gd name="connsiteX58-7015" fmla="*/ 219658 w 425024"/>
                  <a:gd name="connsiteY58-7016" fmla="*/ 492336 h 603758"/>
                  <a:gd name="connsiteX59-7017" fmla="*/ 219658 w 425024"/>
                  <a:gd name="connsiteY59-7018" fmla="*/ 387293 h 603758"/>
                  <a:gd name="connsiteX60-7019" fmla="*/ 219542 w 425024"/>
                  <a:gd name="connsiteY60-7020" fmla="*/ 383151 h 603758"/>
                  <a:gd name="connsiteX61-7021" fmla="*/ 234870 w 425024"/>
                  <a:gd name="connsiteY61-7022" fmla="*/ 274541 h 603758"/>
                  <a:gd name="connsiteX62-7023" fmla="*/ 231758 w 425024"/>
                  <a:gd name="connsiteY62-7024" fmla="*/ 264531 h 603758"/>
                  <a:gd name="connsiteX63-7025" fmla="*/ 214356 w 425024"/>
                  <a:gd name="connsiteY63-7026" fmla="*/ 263726 h 603758"/>
                  <a:gd name="connsiteX64-7027" fmla="*/ 186698 w 425024"/>
                  <a:gd name="connsiteY64-7028" fmla="*/ 289268 h 603758"/>
                  <a:gd name="connsiteX65-7029" fmla="*/ 164225 w 425024"/>
                  <a:gd name="connsiteY65-7030" fmla="*/ 264531 h 603758"/>
                  <a:gd name="connsiteX66-7031" fmla="*/ 155121 w 425024"/>
                  <a:gd name="connsiteY66-7032" fmla="*/ 260505 h 603758"/>
                  <a:gd name="connsiteX67-7033" fmla="*/ 146016 w 425024"/>
                  <a:gd name="connsiteY67-7034" fmla="*/ 264531 h 603758"/>
                  <a:gd name="connsiteX68-7035" fmla="*/ 123659 w 425024"/>
                  <a:gd name="connsiteY68-7036" fmla="*/ 289268 h 603758"/>
                  <a:gd name="connsiteX69-7037" fmla="*/ 96000 w 425024"/>
                  <a:gd name="connsiteY69-7038" fmla="*/ 263841 h 603758"/>
                  <a:gd name="connsiteX70-7039" fmla="*/ 85859 w 425024"/>
                  <a:gd name="connsiteY70-7040" fmla="*/ 260620 h 603758"/>
                  <a:gd name="connsiteX71-7041" fmla="*/ 75372 w 425024"/>
                  <a:gd name="connsiteY71-7042" fmla="*/ 274541 h 603758"/>
                  <a:gd name="connsiteX72-7043" fmla="*/ 90814 w 425024"/>
                  <a:gd name="connsiteY72-7044" fmla="*/ 383151 h 603758"/>
                  <a:gd name="connsiteX73-7045" fmla="*/ 90699 w 425024"/>
                  <a:gd name="connsiteY73-7046" fmla="*/ 387293 h 603758"/>
                  <a:gd name="connsiteX74-7047" fmla="*/ 90699 w 425024"/>
                  <a:gd name="connsiteY74-7048" fmla="*/ 492336 h 603758"/>
                  <a:gd name="connsiteX75-7049" fmla="*/ 59583 w 425024"/>
                  <a:gd name="connsiteY75-7050" fmla="*/ 492336 h 603758"/>
                  <a:gd name="connsiteX76-7051" fmla="*/ 59583 w 425024"/>
                  <a:gd name="connsiteY76-7052" fmla="*/ 489230 h 603758"/>
                  <a:gd name="connsiteX77-7053" fmla="*/ 16597 w 425024"/>
                  <a:gd name="connsiteY77-7054" fmla="*/ 340466 h 603758"/>
                  <a:gd name="connsiteX78-7055" fmla="*/ 2 w 425024"/>
                  <a:gd name="connsiteY78-7056" fmla="*/ 271089 h 603758"/>
                  <a:gd name="connsiteX79-7057" fmla="*/ 152931 w 425024"/>
                  <a:gd name="connsiteY79-7058" fmla="*/ 115653 h 603758"/>
                  <a:gd name="connsiteX80-7059" fmla="*/ 280740 w 425024"/>
                  <a:gd name="connsiteY80-7060" fmla="*/ 34872 h 603758"/>
                  <a:gd name="connsiteX81-7061" fmla="*/ 290057 w 425024"/>
                  <a:gd name="connsiteY81-7062" fmla="*/ 36123 h 603758"/>
                  <a:gd name="connsiteX82-7063" fmla="*/ 294550 w 425024"/>
                  <a:gd name="connsiteY82-7064" fmla="*/ 52806 h 603758"/>
                  <a:gd name="connsiteX83-7065" fmla="*/ 273122 w 425024"/>
                  <a:gd name="connsiteY83-7066" fmla="*/ 89968 h 603758"/>
                  <a:gd name="connsiteX84-7067" fmla="*/ 262408 w 425024"/>
                  <a:gd name="connsiteY84-7068" fmla="*/ 96181 h 603758"/>
                  <a:gd name="connsiteX85-7069" fmla="*/ 256303 w 425024"/>
                  <a:gd name="connsiteY85-7070" fmla="*/ 94455 h 603758"/>
                  <a:gd name="connsiteX86-7071" fmla="*/ 251810 w 425024"/>
                  <a:gd name="connsiteY86-7072" fmla="*/ 77772 h 603758"/>
                  <a:gd name="connsiteX87-7073" fmla="*/ 273238 w 425024"/>
                  <a:gd name="connsiteY87-7074" fmla="*/ 40610 h 603758"/>
                  <a:gd name="connsiteX88-7075" fmla="*/ 280740 w 425024"/>
                  <a:gd name="connsiteY88-7076" fmla="*/ 34872 h 603758"/>
                  <a:gd name="connsiteX89-7077" fmla="*/ 155125 w 425024"/>
                  <a:gd name="connsiteY89-7078" fmla="*/ 0 h 603758"/>
                  <a:gd name="connsiteX90-7079" fmla="*/ 167461 w 425024"/>
                  <a:gd name="connsiteY90-7080" fmla="*/ 12318 h 603758"/>
                  <a:gd name="connsiteX91-7081" fmla="*/ 167461 w 425024"/>
                  <a:gd name="connsiteY91-7082" fmla="*/ 55258 h 603758"/>
                  <a:gd name="connsiteX92-7083" fmla="*/ 155125 w 425024"/>
                  <a:gd name="connsiteY92-7084" fmla="*/ 0 h 603758"/>
                  <a:gd name="connsiteX0-7085" fmla="*/ 101411 w 425024"/>
                  <a:gd name="connsiteY0-7086" fmla="*/ 572780 h 603758"/>
                  <a:gd name="connsiteX1-7087" fmla="*/ 208812 w 425024"/>
                  <a:gd name="connsiteY1-7088" fmla="*/ 572780 h 603758"/>
                  <a:gd name="connsiteX2-7089" fmla="*/ 193716 w 425024"/>
                  <a:gd name="connsiteY2-7090" fmla="*/ 603758 h 603758"/>
                  <a:gd name="connsiteX3-7091" fmla="*/ 116622 w 425024"/>
                  <a:gd name="connsiteY3-7092" fmla="*/ 603758 h 603758"/>
                  <a:gd name="connsiteX4-7093" fmla="*/ 101411 w 425024"/>
                  <a:gd name="connsiteY4-7094" fmla="*/ 572780 h 603758"/>
                  <a:gd name="connsiteX5-7095" fmla="*/ 59636 w 425024"/>
                  <a:gd name="connsiteY5-7096" fmla="*/ 516962 h 603758"/>
                  <a:gd name="connsiteX6-7097" fmla="*/ 250798 w 425024"/>
                  <a:gd name="connsiteY6-7098" fmla="*/ 516962 h 603758"/>
                  <a:gd name="connsiteX7-7099" fmla="*/ 233744 w 425024"/>
                  <a:gd name="connsiteY7-7100" fmla="*/ 548293 h 603758"/>
                  <a:gd name="connsiteX8-7101" fmla="*/ 76574 w 425024"/>
                  <a:gd name="connsiteY8-7102" fmla="*/ 548293 h 603758"/>
                  <a:gd name="connsiteX9-7103" fmla="*/ 59636 w 425024"/>
                  <a:gd name="connsiteY9-7104" fmla="*/ 516962 h 603758"/>
                  <a:gd name="connsiteX10-7105" fmla="*/ 115242 w 425024"/>
                  <a:gd name="connsiteY10-7106" fmla="*/ 399471 h 603758"/>
                  <a:gd name="connsiteX11-7107" fmla="*/ 194981 w 425024"/>
                  <a:gd name="connsiteY11-7108" fmla="*/ 399471 h 603758"/>
                  <a:gd name="connsiteX12-7109" fmla="*/ 194981 w 425024"/>
                  <a:gd name="connsiteY12-7110" fmla="*/ 480127 h 603758"/>
                  <a:gd name="connsiteX13-7111" fmla="*/ 115242 w 425024"/>
                  <a:gd name="connsiteY13-7112" fmla="*/ 480127 h 603758"/>
                  <a:gd name="connsiteX14-7113" fmla="*/ 115242 w 425024"/>
                  <a:gd name="connsiteY14-7114" fmla="*/ 399471 h 603758"/>
                  <a:gd name="connsiteX15-7115" fmla="*/ 337799 w 425024"/>
                  <a:gd name="connsiteY15-7116" fmla="*/ 364695 h 603758"/>
                  <a:gd name="connsiteX16-7117" fmla="*/ 347106 w 425024"/>
                  <a:gd name="connsiteY16-7118" fmla="*/ 365904 h 603758"/>
                  <a:gd name="connsiteX17-7119" fmla="*/ 384330 w 425024"/>
                  <a:gd name="connsiteY17-7120" fmla="*/ 387430 h 603758"/>
                  <a:gd name="connsiteX18-7121" fmla="*/ 388825 w 425024"/>
                  <a:gd name="connsiteY18-7122" fmla="*/ 404122 h 603758"/>
                  <a:gd name="connsiteX19-7123" fmla="*/ 378222 w 425024"/>
                  <a:gd name="connsiteY19-7124" fmla="*/ 410338 h 603758"/>
                  <a:gd name="connsiteX20-7125" fmla="*/ 371999 w 425024"/>
                  <a:gd name="connsiteY20-7126" fmla="*/ 408612 h 603758"/>
                  <a:gd name="connsiteX21-7127" fmla="*/ 334890 w 425024"/>
                  <a:gd name="connsiteY21-7128" fmla="*/ 387200 h 603758"/>
                  <a:gd name="connsiteX22-7129" fmla="*/ 330395 w 425024"/>
                  <a:gd name="connsiteY22-7130" fmla="*/ 370393 h 603758"/>
                  <a:gd name="connsiteX23-7131" fmla="*/ 337799 w 425024"/>
                  <a:gd name="connsiteY23-7132" fmla="*/ 364695 h 603758"/>
                  <a:gd name="connsiteX24-7133" fmla="*/ 155124 w 425024"/>
                  <a:gd name="connsiteY24-7134" fmla="*/ 291082 h 603758"/>
                  <a:gd name="connsiteX25-7135" fmla="*/ 176786 w 425024"/>
                  <a:gd name="connsiteY25-7136" fmla="*/ 314906 h 603758"/>
                  <a:gd name="connsiteX26-7137" fmla="*/ 185313 w 425024"/>
                  <a:gd name="connsiteY26-7138" fmla="*/ 318934 h 603758"/>
                  <a:gd name="connsiteX27-7139" fmla="*/ 185889 w 425024"/>
                  <a:gd name="connsiteY27-7140" fmla="*/ 318934 h 603758"/>
                  <a:gd name="connsiteX28-7141" fmla="*/ 194185 w 425024"/>
                  <a:gd name="connsiteY28-7142" fmla="*/ 315712 h 603758"/>
                  <a:gd name="connsiteX29-7143" fmla="*/ 205707 w 425024"/>
                  <a:gd name="connsiteY29-7144" fmla="*/ 305123 h 603758"/>
                  <a:gd name="connsiteX30-7145" fmla="*/ 195798 w 425024"/>
                  <a:gd name="connsiteY30-7146" fmla="*/ 374984 h 603758"/>
                  <a:gd name="connsiteX31-7147" fmla="*/ 114451 w 425024"/>
                  <a:gd name="connsiteY31-7148" fmla="*/ 374984 h 603758"/>
                  <a:gd name="connsiteX32-7149" fmla="*/ 104657 w 425024"/>
                  <a:gd name="connsiteY32-7150" fmla="*/ 305123 h 603758"/>
                  <a:gd name="connsiteX33-7151" fmla="*/ 116179 w 425024"/>
                  <a:gd name="connsiteY33-7152" fmla="*/ 315712 h 603758"/>
                  <a:gd name="connsiteX34-7153" fmla="*/ 125051 w 425024"/>
                  <a:gd name="connsiteY34-7154" fmla="*/ 318934 h 603758"/>
                  <a:gd name="connsiteX35-7155" fmla="*/ 133578 w 425024"/>
                  <a:gd name="connsiteY35-7156" fmla="*/ 314906 h 603758"/>
                  <a:gd name="connsiteX36-7157" fmla="*/ 155124 w 425024"/>
                  <a:gd name="connsiteY36-7158" fmla="*/ 291082 h 603758"/>
                  <a:gd name="connsiteX37-7159" fmla="*/ 369709 w 425024"/>
                  <a:gd name="connsiteY37-7160" fmla="*/ 257141 h 603758"/>
                  <a:gd name="connsiteX38-7161" fmla="*/ 412693 w 425024"/>
                  <a:gd name="connsiteY38-7162" fmla="*/ 257141 h 603758"/>
                  <a:gd name="connsiteX39-7163" fmla="*/ 425024 w 425024"/>
                  <a:gd name="connsiteY39-7164" fmla="*/ 269477 h 603758"/>
                  <a:gd name="connsiteX40-7165" fmla="*/ 412693 w 425024"/>
                  <a:gd name="connsiteY40-7166" fmla="*/ 281698 h 603758"/>
                  <a:gd name="connsiteX41-7167" fmla="*/ 369709 w 425024"/>
                  <a:gd name="connsiteY41-7168" fmla="*/ 281698 h 603758"/>
                  <a:gd name="connsiteX42-7169" fmla="*/ 357493 w 425024"/>
                  <a:gd name="connsiteY42-7170" fmla="*/ 269477 h 603758"/>
                  <a:gd name="connsiteX43-7171" fmla="*/ 369709 w 425024"/>
                  <a:gd name="connsiteY43-7172" fmla="*/ 257141 h 603758"/>
                  <a:gd name="connsiteX44-7173" fmla="*/ 381363 w 425024"/>
                  <a:gd name="connsiteY44-7174" fmla="*/ 129008 h 603758"/>
                  <a:gd name="connsiteX45-7175" fmla="*/ 388825 w 425024"/>
                  <a:gd name="connsiteY45-7176" fmla="*/ 134749 h 603758"/>
                  <a:gd name="connsiteX46-7177" fmla="*/ 384330 w 425024"/>
                  <a:gd name="connsiteY46-7178" fmla="*/ 151441 h 603758"/>
                  <a:gd name="connsiteX47-7179" fmla="*/ 347106 w 425024"/>
                  <a:gd name="connsiteY47-7180" fmla="*/ 172968 h 603758"/>
                  <a:gd name="connsiteX48-7181" fmla="*/ 340998 w 425024"/>
                  <a:gd name="connsiteY48-7182" fmla="*/ 174579 h 603758"/>
                  <a:gd name="connsiteX49-7183" fmla="*/ 330395 w 425024"/>
                  <a:gd name="connsiteY49-7184" fmla="*/ 168478 h 603758"/>
                  <a:gd name="connsiteX50-7185" fmla="*/ 334890 w 425024"/>
                  <a:gd name="connsiteY50-7186" fmla="*/ 151671 h 603758"/>
                  <a:gd name="connsiteX51-7187" fmla="*/ 371999 w 425024"/>
                  <a:gd name="connsiteY51-7188" fmla="*/ 130260 h 603758"/>
                  <a:gd name="connsiteX52-7189" fmla="*/ 381363 w 425024"/>
                  <a:gd name="connsiteY52-7190" fmla="*/ 129008 h 603758"/>
                  <a:gd name="connsiteX53-7191" fmla="*/ 152931 w 425024"/>
                  <a:gd name="connsiteY53-7192" fmla="*/ 115653 h 603758"/>
                  <a:gd name="connsiteX54-7193" fmla="*/ 310355 w 425024"/>
                  <a:gd name="connsiteY54-7194" fmla="*/ 270629 h 603758"/>
                  <a:gd name="connsiteX55-7195" fmla="*/ 294912 w 425024"/>
                  <a:gd name="connsiteY55-7196" fmla="*/ 338165 h 603758"/>
                  <a:gd name="connsiteX56-7197" fmla="*/ 250774 w 425024"/>
                  <a:gd name="connsiteY56-7198" fmla="*/ 488539 h 603758"/>
                  <a:gd name="connsiteX57-7199" fmla="*/ 250774 w 425024"/>
                  <a:gd name="connsiteY57-7200" fmla="*/ 492336 h 603758"/>
                  <a:gd name="connsiteX58-7201" fmla="*/ 219658 w 425024"/>
                  <a:gd name="connsiteY58-7202" fmla="*/ 492336 h 603758"/>
                  <a:gd name="connsiteX59-7203" fmla="*/ 219658 w 425024"/>
                  <a:gd name="connsiteY59-7204" fmla="*/ 387293 h 603758"/>
                  <a:gd name="connsiteX60-7205" fmla="*/ 219542 w 425024"/>
                  <a:gd name="connsiteY60-7206" fmla="*/ 383151 h 603758"/>
                  <a:gd name="connsiteX61-7207" fmla="*/ 234870 w 425024"/>
                  <a:gd name="connsiteY61-7208" fmla="*/ 274541 h 603758"/>
                  <a:gd name="connsiteX62-7209" fmla="*/ 231758 w 425024"/>
                  <a:gd name="connsiteY62-7210" fmla="*/ 264531 h 603758"/>
                  <a:gd name="connsiteX63-7211" fmla="*/ 214356 w 425024"/>
                  <a:gd name="connsiteY63-7212" fmla="*/ 263726 h 603758"/>
                  <a:gd name="connsiteX64-7213" fmla="*/ 186698 w 425024"/>
                  <a:gd name="connsiteY64-7214" fmla="*/ 289268 h 603758"/>
                  <a:gd name="connsiteX65-7215" fmla="*/ 164225 w 425024"/>
                  <a:gd name="connsiteY65-7216" fmla="*/ 264531 h 603758"/>
                  <a:gd name="connsiteX66-7217" fmla="*/ 155121 w 425024"/>
                  <a:gd name="connsiteY66-7218" fmla="*/ 260505 h 603758"/>
                  <a:gd name="connsiteX67-7219" fmla="*/ 146016 w 425024"/>
                  <a:gd name="connsiteY67-7220" fmla="*/ 264531 h 603758"/>
                  <a:gd name="connsiteX68-7221" fmla="*/ 123659 w 425024"/>
                  <a:gd name="connsiteY68-7222" fmla="*/ 289268 h 603758"/>
                  <a:gd name="connsiteX69-7223" fmla="*/ 96000 w 425024"/>
                  <a:gd name="connsiteY69-7224" fmla="*/ 263841 h 603758"/>
                  <a:gd name="connsiteX70-7225" fmla="*/ 85859 w 425024"/>
                  <a:gd name="connsiteY70-7226" fmla="*/ 260620 h 603758"/>
                  <a:gd name="connsiteX71-7227" fmla="*/ 75372 w 425024"/>
                  <a:gd name="connsiteY71-7228" fmla="*/ 274541 h 603758"/>
                  <a:gd name="connsiteX72-7229" fmla="*/ 90814 w 425024"/>
                  <a:gd name="connsiteY72-7230" fmla="*/ 383151 h 603758"/>
                  <a:gd name="connsiteX73-7231" fmla="*/ 90699 w 425024"/>
                  <a:gd name="connsiteY73-7232" fmla="*/ 387293 h 603758"/>
                  <a:gd name="connsiteX74-7233" fmla="*/ 90699 w 425024"/>
                  <a:gd name="connsiteY74-7234" fmla="*/ 492336 h 603758"/>
                  <a:gd name="connsiteX75-7235" fmla="*/ 59583 w 425024"/>
                  <a:gd name="connsiteY75-7236" fmla="*/ 492336 h 603758"/>
                  <a:gd name="connsiteX76-7237" fmla="*/ 59583 w 425024"/>
                  <a:gd name="connsiteY76-7238" fmla="*/ 489230 h 603758"/>
                  <a:gd name="connsiteX77-7239" fmla="*/ 16597 w 425024"/>
                  <a:gd name="connsiteY77-7240" fmla="*/ 340466 h 603758"/>
                  <a:gd name="connsiteX78-7241" fmla="*/ 2 w 425024"/>
                  <a:gd name="connsiteY78-7242" fmla="*/ 271089 h 603758"/>
                  <a:gd name="connsiteX79-7243" fmla="*/ 152931 w 425024"/>
                  <a:gd name="connsiteY79-7244" fmla="*/ 115653 h 603758"/>
                  <a:gd name="connsiteX80-7245" fmla="*/ 280740 w 425024"/>
                  <a:gd name="connsiteY80-7246" fmla="*/ 34872 h 603758"/>
                  <a:gd name="connsiteX81-7247" fmla="*/ 290057 w 425024"/>
                  <a:gd name="connsiteY81-7248" fmla="*/ 36123 h 603758"/>
                  <a:gd name="connsiteX82-7249" fmla="*/ 294550 w 425024"/>
                  <a:gd name="connsiteY82-7250" fmla="*/ 52806 h 603758"/>
                  <a:gd name="connsiteX83-7251" fmla="*/ 273122 w 425024"/>
                  <a:gd name="connsiteY83-7252" fmla="*/ 89968 h 603758"/>
                  <a:gd name="connsiteX84-7253" fmla="*/ 262408 w 425024"/>
                  <a:gd name="connsiteY84-7254" fmla="*/ 96181 h 603758"/>
                  <a:gd name="connsiteX85-7255" fmla="*/ 256303 w 425024"/>
                  <a:gd name="connsiteY85-7256" fmla="*/ 94455 h 603758"/>
                  <a:gd name="connsiteX86-7257" fmla="*/ 251810 w 425024"/>
                  <a:gd name="connsiteY86-7258" fmla="*/ 77772 h 603758"/>
                  <a:gd name="connsiteX87-7259" fmla="*/ 273238 w 425024"/>
                  <a:gd name="connsiteY87-7260" fmla="*/ 40610 h 603758"/>
                  <a:gd name="connsiteX88-7261" fmla="*/ 280740 w 425024"/>
                  <a:gd name="connsiteY88-7262" fmla="*/ 34872 h 603758"/>
                  <a:gd name="connsiteX89-7263" fmla="*/ 155125 w 425024"/>
                  <a:gd name="connsiteY89-7264" fmla="*/ 0 h 603758"/>
                  <a:gd name="connsiteX90-7265" fmla="*/ 167461 w 425024"/>
                  <a:gd name="connsiteY90-7266" fmla="*/ 12318 h 603758"/>
                  <a:gd name="connsiteX91-7267" fmla="*/ 155125 w 425024"/>
                  <a:gd name="connsiteY91-7268" fmla="*/ 0 h 603758"/>
                  <a:gd name="connsiteX0-7269" fmla="*/ 101411 w 425024"/>
                  <a:gd name="connsiteY0-7270" fmla="*/ 538332 h 569310"/>
                  <a:gd name="connsiteX1-7271" fmla="*/ 208812 w 425024"/>
                  <a:gd name="connsiteY1-7272" fmla="*/ 538332 h 569310"/>
                  <a:gd name="connsiteX2-7273" fmla="*/ 193716 w 425024"/>
                  <a:gd name="connsiteY2-7274" fmla="*/ 569310 h 569310"/>
                  <a:gd name="connsiteX3-7275" fmla="*/ 116622 w 425024"/>
                  <a:gd name="connsiteY3-7276" fmla="*/ 569310 h 569310"/>
                  <a:gd name="connsiteX4-7277" fmla="*/ 101411 w 425024"/>
                  <a:gd name="connsiteY4-7278" fmla="*/ 538332 h 569310"/>
                  <a:gd name="connsiteX5-7279" fmla="*/ 59636 w 425024"/>
                  <a:gd name="connsiteY5-7280" fmla="*/ 482514 h 569310"/>
                  <a:gd name="connsiteX6-7281" fmla="*/ 250798 w 425024"/>
                  <a:gd name="connsiteY6-7282" fmla="*/ 482514 h 569310"/>
                  <a:gd name="connsiteX7-7283" fmla="*/ 233744 w 425024"/>
                  <a:gd name="connsiteY7-7284" fmla="*/ 513845 h 569310"/>
                  <a:gd name="connsiteX8-7285" fmla="*/ 76574 w 425024"/>
                  <a:gd name="connsiteY8-7286" fmla="*/ 513845 h 569310"/>
                  <a:gd name="connsiteX9-7287" fmla="*/ 59636 w 425024"/>
                  <a:gd name="connsiteY9-7288" fmla="*/ 482514 h 569310"/>
                  <a:gd name="connsiteX10-7289" fmla="*/ 115242 w 425024"/>
                  <a:gd name="connsiteY10-7290" fmla="*/ 365023 h 569310"/>
                  <a:gd name="connsiteX11-7291" fmla="*/ 194981 w 425024"/>
                  <a:gd name="connsiteY11-7292" fmla="*/ 365023 h 569310"/>
                  <a:gd name="connsiteX12-7293" fmla="*/ 194981 w 425024"/>
                  <a:gd name="connsiteY12-7294" fmla="*/ 445679 h 569310"/>
                  <a:gd name="connsiteX13-7295" fmla="*/ 115242 w 425024"/>
                  <a:gd name="connsiteY13-7296" fmla="*/ 445679 h 569310"/>
                  <a:gd name="connsiteX14-7297" fmla="*/ 115242 w 425024"/>
                  <a:gd name="connsiteY14-7298" fmla="*/ 365023 h 569310"/>
                  <a:gd name="connsiteX15-7299" fmla="*/ 337799 w 425024"/>
                  <a:gd name="connsiteY15-7300" fmla="*/ 330247 h 569310"/>
                  <a:gd name="connsiteX16-7301" fmla="*/ 347106 w 425024"/>
                  <a:gd name="connsiteY16-7302" fmla="*/ 331456 h 569310"/>
                  <a:gd name="connsiteX17-7303" fmla="*/ 384330 w 425024"/>
                  <a:gd name="connsiteY17-7304" fmla="*/ 352982 h 569310"/>
                  <a:gd name="connsiteX18-7305" fmla="*/ 388825 w 425024"/>
                  <a:gd name="connsiteY18-7306" fmla="*/ 369674 h 569310"/>
                  <a:gd name="connsiteX19-7307" fmla="*/ 378222 w 425024"/>
                  <a:gd name="connsiteY19-7308" fmla="*/ 375890 h 569310"/>
                  <a:gd name="connsiteX20-7309" fmla="*/ 371999 w 425024"/>
                  <a:gd name="connsiteY20-7310" fmla="*/ 374164 h 569310"/>
                  <a:gd name="connsiteX21-7311" fmla="*/ 334890 w 425024"/>
                  <a:gd name="connsiteY21-7312" fmla="*/ 352752 h 569310"/>
                  <a:gd name="connsiteX22-7313" fmla="*/ 330395 w 425024"/>
                  <a:gd name="connsiteY22-7314" fmla="*/ 335945 h 569310"/>
                  <a:gd name="connsiteX23-7315" fmla="*/ 337799 w 425024"/>
                  <a:gd name="connsiteY23-7316" fmla="*/ 330247 h 569310"/>
                  <a:gd name="connsiteX24-7317" fmla="*/ 155124 w 425024"/>
                  <a:gd name="connsiteY24-7318" fmla="*/ 256634 h 569310"/>
                  <a:gd name="connsiteX25-7319" fmla="*/ 176786 w 425024"/>
                  <a:gd name="connsiteY25-7320" fmla="*/ 280458 h 569310"/>
                  <a:gd name="connsiteX26-7321" fmla="*/ 185313 w 425024"/>
                  <a:gd name="connsiteY26-7322" fmla="*/ 284486 h 569310"/>
                  <a:gd name="connsiteX27-7323" fmla="*/ 185889 w 425024"/>
                  <a:gd name="connsiteY27-7324" fmla="*/ 284486 h 569310"/>
                  <a:gd name="connsiteX28-7325" fmla="*/ 194185 w 425024"/>
                  <a:gd name="connsiteY28-7326" fmla="*/ 281264 h 569310"/>
                  <a:gd name="connsiteX29-7327" fmla="*/ 205707 w 425024"/>
                  <a:gd name="connsiteY29-7328" fmla="*/ 270675 h 569310"/>
                  <a:gd name="connsiteX30-7329" fmla="*/ 195798 w 425024"/>
                  <a:gd name="connsiteY30-7330" fmla="*/ 340536 h 569310"/>
                  <a:gd name="connsiteX31-7331" fmla="*/ 114451 w 425024"/>
                  <a:gd name="connsiteY31-7332" fmla="*/ 340536 h 569310"/>
                  <a:gd name="connsiteX32-7333" fmla="*/ 104657 w 425024"/>
                  <a:gd name="connsiteY32-7334" fmla="*/ 270675 h 569310"/>
                  <a:gd name="connsiteX33-7335" fmla="*/ 116179 w 425024"/>
                  <a:gd name="connsiteY33-7336" fmla="*/ 281264 h 569310"/>
                  <a:gd name="connsiteX34-7337" fmla="*/ 125051 w 425024"/>
                  <a:gd name="connsiteY34-7338" fmla="*/ 284486 h 569310"/>
                  <a:gd name="connsiteX35-7339" fmla="*/ 133578 w 425024"/>
                  <a:gd name="connsiteY35-7340" fmla="*/ 280458 h 569310"/>
                  <a:gd name="connsiteX36-7341" fmla="*/ 155124 w 425024"/>
                  <a:gd name="connsiteY36-7342" fmla="*/ 256634 h 569310"/>
                  <a:gd name="connsiteX37-7343" fmla="*/ 369709 w 425024"/>
                  <a:gd name="connsiteY37-7344" fmla="*/ 222693 h 569310"/>
                  <a:gd name="connsiteX38-7345" fmla="*/ 412693 w 425024"/>
                  <a:gd name="connsiteY38-7346" fmla="*/ 222693 h 569310"/>
                  <a:gd name="connsiteX39-7347" fmla="*/ 425024 w 425024"/>
                  <a:gd name="connsiteY39-7348" fmla="*/ 235029 h 569310"/>
                  <a:gd name="connsiteX40-7349" fmla="*/ 412693 w 425024"/>
                  <a:gd name="connsiteY40-7350" fmla="*/ 247250 h 569310"/>
                  <a:gd name="connsiteX41-7351" fmla="*/ 369709 w 425024"/>
                  <a:gd name="connsiteY41-7352" fmla="*/ 247250 h 569310"/>
                  <a:gd name="connsiteX42-7353" fmla="*/ 357493 w 425024"/>
                  <a:gd name="connsiteY42-7354" fmla="*/ 235029 h 569310"/>
                  <a:gd name="connsiteX43-7355" fmla="*/ 369709 w 425024"/>
                  <a:gd name="connsiteY43-7356" fmla="*/ 222693 h 569310"/>
                  <a:gd name="connsiteX44-7357" fmla="*/ 381363 w 425024"/>
                  <a:gd name="connsiteY44-7358" fmla="*/ 94560 h 569310"/>
                  <a:gd name="connsiteX45-7359" fmla="*/ 388825 w 425024"/>
                  <a:gd name="connsiteY45-7360" fmla="*/ 100301 h 569310"/>
                  <a:gd name="connsiteX46-7361" fmla="*/ 384330 w 425024"/>
                  <a:gd name="connsiteY46-7362" fmla="*/ 116993 h 569310"/>
                  <a:gd name="connsiteX47-7363" fmla="*/ 347106 w 425024"/>
                  <a:gd name="connsiteY47-7364" fmla="*/ 138520 h 569310"/>
                  <a:gd name="connsiteX48-7365" fmla="*/ 340998 w 425024"/>
                  <a:gd name="connsiteY48-7366" fmla="*/ 140131 h 569310"/>
                  <a:gd name="connsiteX49-7367" fmla="*/ 330395 w 425024"/>
                  <a:gd name="connsiteY49-7368" fmla="*/ 134030 h 569310"/>
                  <a:gd name="connsiteX50-7369" fmla="*/ 334890 w 425024"/>
                  <a:gd name="connsiteY50-7370" fmla="*/ 117223 h 569310"/>
                  <a:gd name="connsiteX51-7371" fmla="*/ 371999 w 425024"/>
                  <a:gd name="connsiteY51-7372" fmla="*/ 95812 h 569310"/>
                  <a:gd name="connsiteX52-7373" fmla="*/ 381363 w 425024"/>
                  <a:gd name="connsiteY52-7374" fmla="*/ 94560 h 569310"/>
                  <a:gd name="connsiteX53-7375" fmla="*/ 152931 w 425024"/>
                  <a:gd name="connsiteY53-7376" fmla="*/ 81205 h 569310"/>
                  <a:gd name="connsiteX54-7377" fmla="*/ 310355 w 425024"/>
                  <a:gd name="connsiteY54-7378" fmla="*/ 236181 h 569310"/>
                  <a:gd name="connsiteX55-7379" fmla="*/ 294912 w 425024"/>
                  <a:gd name="connsiteY55-7380" fmla="*/ 303717 h 569310"/>
                  <a:gd name="connsiteX56-7381" fmla="*/ 250774 w 425024"/>
                  <a:gd name="connsiteY56-7382" fmla="*/ 454091 h 569310"/>
                  <a:gd name="connsiteX57-7383" fmla="*/ 250774 w 425024"/>
                  <a:gd name="connsiteY57-7384" fmla="*/ 457888 h 569310"/>
                  <a:gd name="connsiteX58-7385" fmla="*/ 219658 w 425024"/>
                  <a:gd name="connsiteY58-7386" fmla="*/ 457888 h 569310"/>
                  <a:gd name="connsiteX59-7387" fmla="*/ 219658 w 425024"/>
                  <a:gd name="connsiteY59-7388" fmla="*/ 352845 h 569310"/>
                  <a:gd name="connsiteX60-7389" fmla="*/ 219542 w 425024"/>
                  <a:gd name="connsiteY60-7390" fmla="*/ 348703 h 569310"/>
                  <a:gd name="connsiteX61-7391" fmla="*/ 234870 w 425024"/>
                  <a:gd name="connsiteY61-7392" fmla="*/ 240093 h 569310"/>
                  <a:gd name="connsiteX62-7393" fmla="*/ 231758 w 425024"/>
                  <a:gd name="connsiteY62-7394" fmla="*/ 230083 h 569310"/>
                  <a:gd name="connsiteX63-7395" fmla="*/ 214356 w 425024"/>
                  <a:gd name="connsiteY63-7396" fmla="*/ 229278 h 569310"/>
                  <a:gd name="connsiteX64-7397" fmla="*/ 186698 w 425024"/>
                  <a:gd name="connsiteY64-7398" fmla="*/ 254820 h 569310"/>
                  <a:gd name="connsiteX65-7399" fmla="*/ 164225 w 425024"/>
                  <a:gd name="connsiteY65-7400" fmla="*/ 230083 h 569310"/>
                  <a:gd name="connsiteX66-7401" fmla="*/ 155121 w 425024"/>
                  <a:gd name="connsiteY66-7402" fmla="*/ 226057 h 569310"/>
                  <a:gd name="connsiteX67-7403" fmla="*/ 146016 w 425024"/>
                  <a:gd name="connsiteY67-7404" fmla="*/ 230083 h 569310"/>
                  <a:gd name="connsiteX68-7405" fmla="*/ 123659 w 425024"/>
                  <a:gd name="connsiteY68-7406" fmla="*/ 254820 h 569310"/>
                  <a:gd name="connsiteX69-7407" fmla="*/ 96000 w 425024"/>
                  <a:gd name="connsiteY69-7408" fmla="*/ 229393 h 569310"/>
                  <a:gd name="connsiteX70-7409" fmla="*/ 85859 w 425024"/>
                  <a:gd name="connsiteY70-7410" fmla="*/ 226172 h 569310"/>
                  <a:gd name="connsiteX71-7411" fmla="*/ 75372 w 425024"/>
                  <a:gd name="connsiteY71-7412" fmla="*/ 240093 h 569310"/>
                  <a:gd name="connsiteX72-7413" fmla="*/ 90814 w 425024"/>
                  <a:gd name="connsiteY72-7414" fmla="*/ 348703 h 569310"/>
                  <a:gd name="connsiteX73-7415" fmla="*/ 90699 w 425024"/>
                  <a:gd name="connsiteY73-7416" fmla="*/ 352845 h 569310"/>
                  <a:gd name="connsiteX74-7417" fmla="*/ 90699 w 425024"/>
                  <a:gd name="connsiteY74-7418" fmla="*/ 457888 h 569310"/>
                  <a:gd name="connsiteX75-7419" fmla="*/ 59583 w 425024"/>
                  <a:gd name="connsiteY75-7420" fmla="*/ 457888 h 569310"/>
                  <a:gd name="connsiteX76-7421" fmla="*/ 59583 w 425024"/>
                  <a:gd name="connsiteY76-7422" fmla="*/ 454782 h 569310"/>
                  <a:gd name="connsiteX77-7423" fmla="*/ 16597 w 425024"/>
                  <a:gd name="connsiteY77-7424" fmla="*/ 306018 h 569310"/>
                  <a:gd name="connsiteX78-7425" fmla="*/ 2 w 425024"/>
                  <a:gd name="connsiteY78-7426" fmla="*/ 236641 h 569310"/>
                  <a:gd name="connsiteX79-7427" fmla="*/ 152931 w 425024"/>
                  <a:gd name="connsiteY79-7428" fmla="*/ 81205 h 569310"/>
                  <a:gd name="connsiteX80-7429" fmla="*/ 280740 w 425024"/>
                  <a:gd name="connsiteY80-7430" fmla="*/ 424 h 569310"/>
                  <a:gd name="connsiteX81-7431" fmla="*/ 290057 w 425024"/>
                  <a:gd name="connsiteY81-7432" fmla="*/ 1675 h 569310"/>
                  <a:gd name="connsiteX82-7433" fmla="*/ 294550 w 425024"/>
                  <a:gd name="connsiteY82-7434" fmla="*/ 18358 h 569310"/>
                  <a:gd name="connsiteX83-7435" fmla="*/ 273122 w 425024"/>
                  <a:gd name="connsiteY83-7436" fmla="*/ 55520 h 569310"/>
                  <a:gd name="connsiteX84-7437" fmla="*/ 262408 w 425024"/>
                  <a:gd name="connsiteY84-7438" fmla="*/ 61733 h 569310"/>
                  <a:gd name="connsiteX85-7439" fmla="*/ 256303 w 425024"/>
                  <a:gd name="connsiteY85-7440" fmla="*/ 60007 h 569310"/>
                  <a:gd name="connsiteX86-7441" fmla="*/ 251810 w 425024"/>
                  <a:gd name="connsiteY86-7442" fmla="*/ 43324 h 569310"/>
                  <a:gd name="connsiteX87-7443" fmla="*/ 273238 w 425024"/>
                  <a:gd name="connsiteY87-7444" fmla="*/ 6162 h 569310"/>
                  <a:gd name="connsiteX88-7445" fmla="*/ 280740 w 425024"/>
                  <a:gd name="connsiteY88-7446" fmla="*/ 424 h 569310"/>
                  <a:gd name="connsiteX0-7447" fmla="*/ 101411 w 425024"/>
                  <a:gd name="connsiteY0-7448" fmla="*/ 541306 h 572284"/>
                  <a:gd name="connsiteX1-7449" fmla="*/ 208812 w 425024"/>
                  <a:gd name="connsiteY1-7450" fmla="*/ 541306 h 572284"/>
                  <a:gd name="connsiteX2-7451" fmla="*/ 193716 w 425024"/>
                  <a:gd name="connsiteY2-7452" fmla="*/ 572284 h 572284"/>
                  <a:gd name="connsiteX3-7453" fmla="*/ 116622 w 425024"/>
                  <a:gd name="connsiteY3-7454" fmla="*/ 572284 h 572284"/>
                  <a:gd name="connsiteX4-7455" fmla="*/ 101411 w 425024"/>
                  <a:gd name="connsiteY4-7456" fmla="*/ 541306 h 572284"/>
                  <a:gd name="connsiteX5-7457" fmla="*/ 59636 w 425024"/>
                  <a:gd name="connsiteY5-7458" fmla="*/ 485488 h 572284"/>
                  <a:gd name="connsiteX6-7459" fmla="*/ 250798 w 425024"/>
                  <a:gd name="connsiteY6-7460" fmla="*/ 485488 h 572284"/>
                  <a:gd name="connsiteX7-7461" fmla="*/ 233744 w 425024"/>
                  <a:gd name="connsiteY7-7462" fmla="*/ 516819 h 572284"/>
                  <a:gd name="connsiteX8-7463" fmla="*/ 76574 w 425024"/>
                  <a:gd name="connsiteY8-7464" fmla="*/ 516819 h 572284"/>
                  <a:gd name="connsiteX9-7465" fmla="*/ 59636 w 425024"/>
                  <a:gd name="connsiteY9-7466" fmla="*/ 485488 h 572284"/>
                  <a:gd name="connsiteX10-7467" fmla="*/ 115242 w 425024"/>
                  <a:gd name="connsiteY10-7468" fmla="*/ 367997 h 572284"/>
                  <a:gd name="connsiteX11-7469" fmla="*/ 194981 w 425024"/>
                  <a:gd name="connsiteY11-7470" fmla="*/ 367997 h 572284"/>
                  <a:gd name="connsiteX12-7471" fmla="*/ 194981 w 425024"/>
                  <a:gd name="connsiteY12-7472" fmla="*/ 448653 h 572284"/>
                  <a:gd name="connsiteX13-7473" fmla="*/ 115242 w 425024"/>
                  <a:gd name="connsiteY13-7474" fmla="*/ 448653 h 572284"/>
                  <a:gd name="connsiteX14-7475" fmla="*/ 115242 w 425024"/>
                  <a:gd name="connsiteY14-7476" fmla="*/ 367997 h 572284"/>
                  <a:gd name="connsiteX15-7477" fmla="*/ 337799 w 425024"/>
                  <a:gd name="connsiteY15-7478" fmla="*/ 333221 h 572284"/>
                  <a:gd name="connsiteX16-7479" fmla="*/ 347106 w 425024"/>
                  <a:gd name="connsiteY16-7480" fmla="*/ 334430 h 572284"/>
                  <a:gd name="connsiteX17-7481" fmla="*/ 384330 w 425024"/>
                  <a:gd name="connsiteY17-7482" fmla="*/ 355956 h 572284"/>
                  <a:gd name="connsiteX18-7483" fmla="*/ 388825 w 425024"/>
                  <a:gd name="connsiteY18-7484" fmla="*/ 372648 h 572284"/>
                  <a:gd name="connsiteX19-7485" fmla="*/ 378222 w 425024"/>
                  <a:gd name="connsiteY19-7486" fmla="*/ 378864 h 572284"/>
                  <a:gd name="connsiteX20-7487" fmla="*/ 371999 w 425024"/>
                  <a:gd name="connsiteY20-7488" fmla="*/ 377138 h 572284"/>
                  <a:gd name="connsiteX21-7489" fmla="*/ 334890 w 425024"/>
                  <a:gd name="connsiteY21-7490" fmla="*/ 355726 h 572284"/>
                  <a:gd name="connsiteX22-7491" fmla="*/ 330395 w 425024"/>
                  <a:gd name="connsiteY22-7492" fmla="*/ 338919 h 572284"/>
                  <a:gd name="connsiteX23-7493" fmla="*/ 337799 w 425024"/>
                  <a:gd name="connsiteY23-7494" fmla="*/ 333221 h 572284"/>
                  <a:gd name="connsiteX24-7495" fmla="*/ 155124 w 425024"/>
                  <a:gd name="connsiteY24-7496" fmla="*/ 259608 h 572284"/>
                  <a:gd name="connsiteX25-7497" fmla="*/ 176786 w 425024"/>
                  <a:gd name="connsiteY25-7498" fmla="*/ 283432 h 572284"/>
                  <a:gd name="connsiteX26-7499" fmla="*/ 185313 w 425024"/>
                  <a:gd name="connsiteY26-7500" fmla="*/ 287460 h 572284"/>
                  <a:gd name="connsiteX27-7501" fmla="*/ 185889 w 425024"/>
                  <a:gd name="connsiteY27-7502" fmla="*/ 287460 h 572284"/>
                  <a:gd name="connsiteX28-7503" fmla="*/ 194185 w 425024"/>
                  <a:gd name="connsiteY28-7504" fmla="*/ 284238 h 572284"/>
                  <a:gd name="connsiteX29-7505" fmla="*/ 205707 w 425024"/>
                  <a:gd name="connsiteY29-7506" fmla="*/ 273649 h 572284"/>
                  <a:gd name="connsiteX30-7507" fmla="*/ 195798 w 425024"/>
                  <a:gd name="connsiteY30-7508" fmla="*/ 343510 h 572284"/>
                  <a:gd name="connsiteX31-7509" fmla="*/ 114451 w 425024"/>
                  <a:gd name="connsiteY31-7510" fmla="*/ 343510 h 572284"/>
                  <a:gd name="connsiteX32-7511" fmla="*/ 104657 w 425024"/>
                  <a:gd name="connsiteY32-7512" fmla="*/ 273649 h 572284"/>
                  <a:gd name="connsiteX33-7513" fmla="*/ 116179 w 425024"/>
                  <a:gd name="connsiteY33-7514" fmla="*/ 284238 h 572284"/>
                  <a:gd name="connsiteX34-7515" fmla="*/ 125051 w 425024"/>
                  <a:gd name="connsiteY34-7516" fmla="*/ 287460 h 572284"/>
                  <a:gd name="connsiteX35-7517" fmla="*/ 133578 w 425024"/>
                  <a:gd name="connsiteY35-7518" fmla="*/ 283432 h 572284"/>
                  <a:gd name="connsiteX36-7519" fmla="*/ 155124 w 425024"/>
                  <a:gd name="connsiteY36-7520" fmla="*/ 259608 h 572284"/>
                  <a:gd name="connsiteX37-7521" fmla="*/ 369709 w 425024"/>
                  <a:gd name="connsiteY37-7522" fmla="*/ 225667 h 572284"/>
                  <a:gd name="connsiteX38-7523" fmla="*/ 412693 w 425024"/>
                  <a:gd name="connsiteY38-7524" fmla="*/ 225667 h 572284"/>
                  <a:gd name="connsiteX39-7525" fmla="*/ 425024 w 425024"/>
                  <a:gd name="connsiteY39-7526" fmla="*/ 238003 h 572284"/>
                  <a:gd name="connsiteX40-7527" fmla="*/ 412693 w 425024"/>
                  <a:gd name="connsiteY40-7528" fmla="*/ 250224 h 572284"/>
                  <a:gd name="connsiteX41-7529" fmla="*/ 369709 w 425024"/>
                  <a:gd name="connsiteY41-7530" fmla="*/ 250224 h 572284"/>
                  <a:gd name="connsiteX42-7531" fmla="*/ 357493 w 425024"/>
                  <a:gd name="connsiteY42-7532" fmla="*/ 238003 h 572284"/>
                  <a:gd name="connsiteX43-7533" fmla="*/ 369709 w 425024"/>
                  <a:gd name="connsiteY43-7534" fmla="*/ 225667 h 572284"/>
                  <a:gd name="connsiteX44-7535" fmla="*/ 381363 w 425024"/>
                  <a:gd name="connsiteY44-7536" fmla="*/ 97534 h 572284"/>
                  <a:gd name="connsiteX45-7537" fmla="*/ 388825 w 425024"/>
                  <a:gd name="connsiteY45-7538" fmla="*/ 103275 h 572284"/>
                  <a:gd name="connsiteX46-7539" fmla="*/ 384330 w 425024"/>
                  <a:gd name="connsiteY46-7540" fmla="*/ 119967 h 572284"/>
                  <a:gd name="connsiteX47-7541" fmla="*/ 347106 w 425024"/>
                  <a:gd name="connsiteY47-7542" fmla="*/ 141494 h 572284"/>
                  <a:gd name="connsiteX48-7543" fmla="*/ 340998 w 425024"/>
                  <a:gd name="connsiteY48-7544" fmla="*/ 143105 h 572284"/>
                  <a:gd name="connsiteX49-7545" fmla="*/ 330395 w 425024"/>
                  <a:gd name="connsiteY49-7546" fmla="*/ 137004 h 572284"/>
                  <a:gd name="connsiteX50-7547" fmla="*/ 334890 w 425024"/>
                  <a:gd name="connsiteY50-7548" fmla="*/ 120197 h 572284"/>
                  <a:gd name="connsiteX51-7549" fmla="*/ 371999 w 425024"/>
                  <a:gd name="connsiteY51-7550" fmla="*/ 98786 h 572284"/>
                  <a:gd name="connsiteX52-7551" fmla="*/ 381363 w 425024"/>
                  <a:gd name="connsiteY52-7552" fmla="*/ 97534 h 572284"/>
                  <a:gd name="connsiteX53-7553" fmla="*/ 152931 w 425024"/>
                  <a:gd name="connsiteY53-7554" fmla="*/ 84179 h 572284"/>
                  <a:gd name="connsiteX54-7555" fmla="*/ 310355 w 425024"/>
                  <a:gd name="connsiteY54-7556" fmla="*/ 239155 h 572284"/>
                  <a:gd name="connsiteX55-7557" fmla="*/ 294912 w 425024"/>
                  <a:gd name="connsiteY55-7558" fmla="*/ 306691 h 572284"/>
                  <a:gd name="connsiteX56-7559" fmla="*/ 250774 w 425024"/>
                  <a:gd name="connsiteY56-7560" fmla="*/ 457065 h 572284"/>
                  <a:gd name="connsiteX57-7561" fmla="*/ 250774 w 425024"/>
                  <a:gd name="connsiteY57-7562" fmla="*/ 460862 h 572284"/>
                  <a:gd name="connsiteX58-7563" fmla="*/ 219658 w 425024"/>
                  <a:gd name="connsiteY58-7564" fmla="*/ 460862 h 572284"/>
                  <a:gd name="connsiteX59-7565" fmla="*/ 219658 w 425024"/>
                  <a:gd name="connsiteY59-7566" fmla="*/ 355819 h 572284"/>
                  <a:gd name="connsiteX60-7567" fmla="*/ 219542 w 425024"/>
                  <a:gd name="connsiteY60-7568" fmla="*/ 351677 h 572284"/>
                  <a:gd name="connsiteX61-7569" fmla="*/ 234870 w 425024"/>
                  <a:gd name="connsiteY61-7570" fmla="*/ 243067 h 572284"/>
                  <a:gd name="connsiteX62-7571" fmla="*/ 231758 w 425024"/>
                  <a:gd name="connsiteY62-7572" fmla="*/ 233057 h 572284"/>
                  <a:gd name="connsiteX63-7573" fmla="*/ 214356 w 425024"/>
                  <a:gd name="connsiteY63-7574" fmla="*/ 232252 h 572284"/>
                  <a:gd name="connsiteX64-7575" fmla="*/ 186698 w 425024"/>
                  <a:gd name="connsiteY64-7576" fmla="*/ 257794 h 572284"/>
                  <a:gd name="connsiteX65-7577" fmla="*/ 164225 w 425024"/>
                  <a:gd name="connsiteY65-7578" fmla="*/ 233057 h 572284"/>
                  <a:gd name="connsiteX66-7579" fmla="*/ 155121 w 425024"/>
                  <a:gd name="connsiteY66-7580" fmla="*/ 229031 h 572284"/>
                  <a:gd name="connsiteX67-7581" fmla="*/ 146016 w 425024"/>
                  <a:gd name="connsiteY67-7582" fmla="*/ 233057 h 572284"/>
                  <a:gd name="connsiteX68-7583" fmla="*/ 123659 w 425024"/>
                  <a:gd name="connsiteY68-7584" fmla="*/ 257794 h 572284"/>
                  <a:gd name="connsiteX69-7585" fmla="*/ 96000 w 425024"/>
                  <a:gd name="connsiteY69-7586" fmla="*/ 232367 h 572284"/>
                  <a:gd name="connsiteX70-7587" fmla="*/ 85859 w 425024"/>
                  <a:gd name="connsiteY70-7588" fmla="*/ 229146 h 572284"/>
                  <a:gd name="connsiteX71-7589" fmla="*/ 75372 w 425024"/>
                  <a:gd name="connsiteY71-7590" fmla="*/ 243067 h 572284"/>
                  <a:gd name="connsiteX72-7591" fmla="*/ 90814 w 425024"/>
                  <a:gd name="connsiteY72-7592" fmla="*/ 351677 h 572284"/>
                  <a:gd name="connsiteX73-7593" fmla="*/ 90699 w 425024"/>
                  <a:gd name="connsiteY73-7594" fmla="*/ 355819 h 572284"/>
                  <a:gd name="connsiteX74-7595" fmla="*/ 90699 w 425024"/>
                  <a:gd name="connsiteY74-7596" fmla="*/ 460862 h 572284"/>
                  <a:gd name="connsiteX75-7597" fmla="*/ 59583 w 425024"/>
                  <a:gd name="connsiteY75-7598" fmla="*/ 460862 h 572284"/>
                  <a:gd name="connsiteX76-7599" fmla="*/ 59583 w 425024"/>
                  <a:gd name="connsiteY76-7600" fmla="*/ 457756 h 572284"/>
                  <a:gd name="connsiteX77-7601" fmla="*/ 16597 w 425024"/>
                  <a:gd name="connsiteY77-7602" fmla="*/ 308992 h 572284"/>
                  <a:gd name="connsiteX78-7603" fmla="*/ 2 w 425024"/>
                  <a:gd name="connsiteY78-7604" fmla="*/ 239615 h 572284"/>
                  <a:gd name="connsiteX79-7605" fmla="*/ 152931 w 425024"/>
                  <a:gd name="connsiteY79-7606" fmla="*/ 84179 h 572284"/>
                  <a:gd name="connsiteX80-7607" fmla="*/ 280740 w 425024"/>
                  <a:gd name="connsiteY80-7608" fmla="*/ 3398 h 572284"/>
                  <a:gd name="connsiteX81-7609" fmla="*/ 290057 w 425024"/>
                  <a:gd name="connsiteY81-7610" fmla="*/ 4649 h 572284"/>
                  <a:gd name="connsiteX82-7611" fmla="*/ 273122 w 425024"/>
                  <a:gd name="connsiteY82-7612" fmla="*/ 58494 h 572284"/>
                  <a:gd name="connsiteX83-7613" fmla="*/ 262408 w 425024"/>
                  <a:gd name="connsiteY83-7614" fmla="*/ 64707 h 572284"/>
                  <a:gd name="connsiteX84-7615" fmla="*/ 256303 w 425024"/>
                  <a:gd name="connsiteY84-7616" fmla="*/ 62981 h 572284"/>
                  <a:gd name="connsiteX85-7617" fmla="*/ 251810 w 425024"/>
                  <a:gd name="connsiteY85-7618" fmla="*/ 46298 h 572284"/>
                  <a:gd name="connsiteX86-7619" fmla="*/ 273238 w 425024"/>
                  <a:gd name="connsiteY86-7620" fmla="*/ 9136 h 572284"/>
                  <a:gd name="connsiteX87-7621" fmla="*/ 280740 w 425024"/>
                  <a:gd name="connsiteY87-7622" fmla="*/ 3398 h 572284"/>
                  <a:gd name="connsiteX0-7623" fmla="*/ 101411 w 425024"/>
                  <a:gd name="connsiteY0-7624" fmla="*/ 541759 h 572737"/>
                  <a:gd name="connsiteX1-7625" fmla="*/ 208812 w 425024"/>
                  <a:gd name="connsiteY1-7626" fmla="*/ 541759 h 572737"/>
                  <a:gd name="connsiteX2-7627" fmla="*/ 193716 w 425024"/>
                  <a:gd name="connsiteY2-7628" fmla="*/ 572737 h 572737"/>
                  <a:gd name="connsiteX3-7629" fmla="*/ 116622 w 425024"/>
                  <a:gd name="connsiteY3-7630" fmla="*/ 572737 h 572737"/>
                  <a:gd name="connsiteX4-7631" fmla="*/ 101411 w 425024"/>
                  <a:gd name="connsiteY4-7632" fmla="*/ 541759 h 572737"/>
                  <a:gd name="connsiteX5-7633" fmla="*/ 59636 w 425024"/>
                  <a:gd name="connsiteY5-7634" fmla="*/ 485941 h 572737"/>
                  <a:gd name="connsiteX6-7635" fmla="*/ 250798 w 425024"/>
                  <a:gd name="connsiteY6-7636" fmla="*/ 485941 h 572737"/>
                  <a:gd name="connsiteX7-7637" fmla="*/ 233744 w 425024"/>
                  <a:gd name="connsiteY7-7638" fmla="*/ 517272 h 572737"/>
                  <a:gd name="connsiteX8-7639" fmla="*/ 76574 w 425024"/>
                  <a:gd name="connsiteY8-7640" fmla="*/ 517272 h 572737"/>
                  <a:gd name="connsiteX9-7641" fmla="*/ 59636 w 425024"/>
                  <a:gd name="connsiteY9-7642" fmla="*/ 485941 h 572737"/>
                  <a:gd name="connsiteX10-7643" fmla="*/ 115242 w 425024"/>
                  <a:gd name="connsiteY10-7644" fmla="*/ 368450 h 572737"/>
                  <a:gd name="connsiteX11-7645" fmla="*/ 194981 w 425024"/>
                  <a:gd name="connsiteY11-7646" fmla="*/ 368450 h 572737"/>
                  <a:gd name="connsiteX12-7647" fmla="*/ 194981 w 425024"/>
                  <a:gd name="connsiteY12-7648" fmla="*/ 449106 h 572737"/>
                  <a:gd name="connsiteX13-7649" fmla="*/ 115242 w 425024"/>
                  <a:gd name="connsiteY13-7650" fmla="*/ 449106 h 572737"/>
                  <a:gd name="connsiteX14-7651" fmla="*/ 115242 w 425024"/>
                  <a:gd name="connsiteY14-7652" fmla="*/ 368450 h 572737"/>
                  <a:gd name="connsiteX15-7653" fmla="*/ 337799 w 425024"/>
                  <a:gd name="connsiteY15-7654" fmla="*/ 333674 h 572737"/>
                  <a:gd name="connsiteX16-7655" fmla="*/ 347106 w 425024"/>
                  <a:gd name="connsiteY16-7656" fmla="*/ 334883 h 572737"/>
                  <a:gd name="connsiteX17-7657" fmla="*/ 384330 w 425024"/>
                  <a:gd name="connsiteY17-7658" fmla="*/ 356409 h 572737"/>
                  <a:gd name="connsiteX18-7659" fmla="*/ 388825 w 425024"/>
                  <a:gd name="connsiteY18-7660" fmla="*/ 373101 h 572737"/>
                  <a:gd name="connsiteX19-7661" fmla="*/ 378222 w 425024"/>
                  <a:gd name="connsiteY19-7662" fmla="*/ 379317 h 572737"/>
                  <a:gd name="connsiteX20-7663" fmla="*/ 371999 w 425024"/>
                  <a:gd name="connsiteY20-7664" fmla="*/ 377591 h 572737"/>
                  <a:gd name="connsiteX21-7665" fmla="*/ 334890 w 425024"/>
                  <a:gd name="connsiteY21-7666" fmla="*/ 356179 h 572737"/>
                  <a:gd name="connsiteX22-7667" fmla="*/ 330395 w 425024"/>
                  <a:gd name="connsiteY22-7668" fmla="*/ 339372 h 572737"/>
                  <a:gd name="connsiteX23-7669" fmla="*/ 337799 w 425024"/>
                  <a:gd name="connsiteY23-7670" fmla="*/ 333674 h 572737"/>
                  <a:gd name="connsiteX24-7671" fmla="*/ 155124 w 425024"/>
                  <a:gd name="connsiteY24-7672" fmla="*/ 260061 h 572737"/>
                  <a:gd name="connsiteX25-7673" fmla="*/ 176786 w 425024"/>
                  <a:gd name="connsiteY25-7674" fmla="*/ 283885 h 572737"/>
                  <a:gd name="connsiteX26-7675" fmla="*/ 185313 w 425024"/>
                  <a:gd name="connsiteY26-7676" fmla="*/ 287913 h 572737"/>
                  <a:gd name="connsiteX27-7677" fmla="*/ 185889 w 425024"/>
                  <a:gd name="connsiteY27-7678" fmla="*/ 287913 h 572737"/>
                  <a:gd name="connsiteX28-7679" fmla="*/ 194185 w 425024"/>
                  <a:gd name="connsiteY28-7680" fmla="*/ 284691 h 572737"/>
                  <a:gd name="connsiteX29-7681" fmla="*/ 205707 w 425024"/>
                  <a:gd name="connsiteY29-7682" fmla="*/ 274102 h 572737"/>
                  <a:gd name="connsiteX30-7683" fmla="*/ 195798 w 425024"/>
                  <a:gd name="connsiteY30-7684" fmla="*/ 343963 h 572737"/>
                  <a:gd name="connsiteX31-7685" fmla="*/ 114451 w 425024"/>
                  <a:gd name="connsiteY31-7686" fmla="*/ 343963 h 572737"/>
                  <a:gd name="connsiteX32-7687" fmla="*/ 104657 w 425024"/>
                  <a:gd name="connsiteY32-7688" fmla="*/ 274102 h 572737"/>
                  <a:gd name="connsiteX33-7689" fmla="*/ 116179 w 425024"/>
                  <a:gd name="connsiteY33-7690" fmla="*/ 284691 h 572737"/>
                  <a:gd name="connsiteX34-7691" fmla="*/ 125051 w 425024"/>
                  <a:gd name="connsiteY34-7692" fmla="*/ 287913 h 572737"/>
                  <a:gd name="connsiteX35-7693" fmla="*/ 133578 w 425024"/>
                  <a:gd name="connsiteY35-7694" fmla="*/ 283885 h 572737"/>
                  <a:gd name="connsiteX36-7695" fmla="*/ 155124 w 425024"/>
                  <a:gd name="connsiteY36-7696" fmla="*/ 260061 h 572737"/>
                  <a:gd name="connsiteX37-7697" fmla="*/ 369709 w 425024"/>
                  <a:gd name="connsiteY37-7698" fmla="*/ 226120 h 572737"/>
                  <a:gd name="connsiteX38-7699" fmla="*/ 412693 w 425024"/>
                  <a:gd name="connsiteY38-7700" fmla="*/ 226120 h 572737"/>
                  <a:gd name="connsiteX39-7701" fmla="*/ 425024 w 425024"/>
                  <a:gd name="connsiteY39-7702" fmla="*/ 238456 h 572737"/>
                  <a:gd name="connsiteX40-7703" fmla="*/ 412693 w 425024"/>
                  <a:gd name="connsiteY40-7704" fmla="*/ 250677 h 572737"/>
                  <a:gd name="connsiteX41-7705" fmla="*/ 369709 w 425024"/>
                  <a:gd name="connsiteY41-7706" fmla="*/ 250677 h 572737"/>
                  <a:gd name="connsiteX42-7707" fmla="*/ 357493 w 425024"/>
                  <a:gd name="connsiteY42-7708" fmla="*/ 238456 h 572737"/>
                  <a:gd name="connsiteX43-7709" fmla="*/ 369709 w 425024"/>
                  <a:gd name="connsiteY43-7710" fmla="*/ 226120 h 572737"/>
                  <a:gd name="connsiteX44-7711" fmla="*/ 381363 w 425024"/>
                  <a:gd name="connsiteY44-7712" fmla="*/ 97987 h 572737"/>
                  <a:gd name="connsiteX45-7713" fmla="*/ 388825 w 425024"/>
                  <a:gd name="connsiteY45-7714" fmla="*/ 103728 h 572737"/>
                  <a:gd name="connsiteX46-7715" fmla="*/ 384330 w 425024"/>
                  <a:gd name="connsiteY46-7716" fmla="*/ 120420 h 572737"/>
                  <a:gd name="connsiteX47-7717" fmla="*/ 347106 w 425024"/>
                  <a:gd name="connsiteY47-7718" fmla="*/ 141947 h 572737"/>
                  <a:gd name="connsiteX48-7719" fmla="*/ 340998 w 425024"/>
                  <a:gd name="connsiteY48-7720" fmla="*/ 143558 h 572737"/>
                  <a:gd name="connsiteX49-7721" fmla="*/ 330395 w 425024"/>
                  <a:gd name="connsiteY49-7722" fmla="*/ 137457 h 572737"/>
                  <a:gd name="connsiteX50-7723" fmla="*/ 334890 w 425024"/>
                  <a:gd name="connsiteY50-7724" fmla="*/ 120650 h 572737"/>
                  <a:gd name="connsiteX51-7725" fmla="*/ 371999 w 425024"/>
                  <a:gd name="connsiteY51-7726" fmla="*/ 99239 h 572737"/>
                  <a:gd name="connsiteX52-7727" fmla="*/ 381363 w 425024"/>
                  <a:gd name="connsiteY52-7728" fmla="*/ 97987 h 572737"/>
                  <a:gd name="connsiteX53-7729" fmla="*/ 152931 w 425024"/>
                  <a:gd name="connsiteY53-7730" fmla="*/ 84632 h 572737"/>
                  <a:gd name="connsiteX54-7731" fmla="*/ 310355 w 425024"/>
                  <a:gd name="connsiteY54-7732" fmla="*/ 239608 h 572737"/>
                  <a:gd name="connsiteX55-7733" fmla="*/ 294912 w 425024"/>
                  <a:gd name="connsiteY55-7734" fmla="*/ 307144 h 572737"/>
                  <a:gd name="connsiteX56-7735" fmla="*/ 250774 w 425024"/>
                  <a:gd name="connsiteY56-7736" fmla="*/ 457518 h 572737"/>
                  <a:gd name="connsiteX57-7737" fmla="*/ 250774 w 425024"/>
                  <a:gd name="connsiteY57-7738" fmla="*/ 461315 h 572737"/>
                  <a:gd name="connsiteX58-7739" fmla="*/ 219658 w 425024"/>
                  <a:gd name="connsiteY58-7740" fmla="*/ 461315 h 572737"/>
                  <a:gd name="connsiteX59-7741" fmla="*/ 219658 w 425024"/>
                  <a:gd name="connsiteY59-7742" fmla="*/ 356272 h 572737"/>
                  <a:gd name="connsiteX60-7743" fmla="*/ 219542 w 425024"/>
                  <a:gd name="connsiteY60-7744" fmla="*/ 352130 h 572737"/>
                  <a:gd name="connsiteX61-7745" fmla="*/ 234870 w 425024"/>
                  <a:gd name="connsiteY61-7746" fmla="*/ 243520 h 572737"/>
                  <a:gd name="connsiteX62-7747" fmla="*/ 231758 w 425024"/>
                  <a:gd name="connsiteY62-7748" fmla="*/ 233510 h 572737"/>
                  <a:gd name="connsiteX63-7749" fmla="*/ 214356 w 425024"/>
                  <a:gd name="connsiteY63-7750" fmla="*/ 232705 h 572737"/>
                  <a:gd name="connsiteX64-7751" fmla="*/ 186698 w 425024"/>
                  <a:gd name="connsiteY64-7752" fmla="*/ 258247 h 572737"/>
                  <a:gd name="connsiteX65-7753" fmla="*/ 164225 w 425024"/>
                  <a:gd name="connsiteY65-7754" fmla="*/ 233510 h 572737"/>
                  <a:gd name="connsiteX66-7755" fmla="*/ 155121 w 425024"/>
                  <a:gd name="connsiteY66-7756" fmla="*/ 229484 h 572737"/>
                  <a:gd name="connsiteX67-7757" fmla="*/ 146016 w 425024"/>
                  <a:gd name="connsiteY67-7758" fmla="*/ 233510 h 572737"/>
                  <a:gd name="connsiteX68-7759" fmla="*/ 123659 w 425024"/>
                  <a:gd name="connsiteY68-7760" fmla="*/ 258247 h 572737"/>
                  <a:gd name="connsiteX69-7761" fmla="*/ 96000 w 425024"/>
                  <a:gd name="connsiteY69-7762" fmla="*/ 232820 h 572737"/>
                  <a:gd name="connsiteX70-7763" fmla="*/ 85859 w 425024"/>
                  <a:gd name="connsiteY70-7764" fmla="*/ 229599 h 572737"/>
                  <a:gd name="connsiteX71-7765" fmla="*/ 75372 w 425024"/>
                  <a:gd name="connsiteY71-7766" fmla="*/ 243520 h 572737"/>
                  <a:gd name="connsiteX72-7767" fmla="*/ 90814 w 425024"/>
                  <a:gd name="connsiteY72-7768" fmla="*/ 352130 h 572737"/>
                  <a:gd name="connsiteX73-7769" fmla="*/ 90699 w 425024"/>
                  <a:gd name="connsiteY73-7770" fmla="*/ 356272 h 572737"/>
                  <a:gd name="connsiteX74-7771" fmla="*/ 90699 w 425024"/>
                  <a:gd name="connsiteY74-7772" fmla="*/ 461315 h 572737"/>
                  <a:gd name="connsiteX75-7773" fmla="*/ 59583 w 425024"/>
                  <a:gd name="connsiteY75-7774" fmla="*/ 461315 h 572737"/>
                  <a:gd name="connsiteX76-7775" fmla="*/ 59583 w 425024"/>
                  <a:gd name="connsiteY76-7776" fmla="*/ 458209 h 572737"/>
                  <a:gd name="connsiteX77-7777" fmla="*/ 16597 w 425024"/>
                  <a:gd name="connsiteY77-7778" fmla="*/ 309445 h 572737"/>
                  <a:gd name="connsiteX78-7779" fmla="*/ 2 w 425024"/>
                  <a:gd name="connsiteY78-7780" fmla="*/ 240068 h 572737"/>
                  <a:gd name="connsiteX79-7781" fmla="*/ 152931 w 425024"/>
                  <a:gd name="connsiteY79-7782" fmla="*/ 84632 h 572737"/>
                  <a:gd name="connsiteX80-7783" fmla="*/ 280740 w 425024"/>
                  <a:gd name="connsiteY80-7784" fmla="*/ 3851 h 572737"/>
                  <a:gd name="connsiteX81-7785" fmla="*/ 290057 w 425024"/>
                  <a:gd name="connsiteY81-7786" fmla="*/ 5102 h 572737"/>
                  <a:gd name="connsiteX82-7787" fmla="*/ 262408 w 425024"/>
                  <a:gd name="connsiteY82-7788" fmla="*/ 65160 h 572737"/>
                  <a:gd name="connsiteX83-7789" fmla="*/ 256303 w 425024"/>
                  <a:gd name="connsiteY83-7790" fmla="*/ 63434 h 572737"/>
                  <a:gd name="connsiteX84-7791" fmla="*/ 251810 w 425024"/>
                  <a:gd name="connsiteY84-7792" fmla="*/ 46751 h 572737"/>
                  <a:gd name="connsiteX85-7793" fmla="*/ 273238 w 425024"/>
                  <a:gd name="connsiteY85-7794" fmla="*/ 9589 h 572737"/>
                  <a:gd name="connsiteX86-7795" fmla="*/ 280740 w 425024"/>
                  <a:gd name="connsiteY86-7796" fmla="*/ 3851 h 572737"/>
                  <a:gd name="connsiteX0-7797" fmla="*/ 101411 w 425024"/>
                  <a:gd name="connsiteY0-7798" fmla="*/ 541634 h 572612"/>
                  <a:gd name="connsiteX1-7799" fmla="*/ 208812 w 425024"/>
                  <a:gd name="connsiteY1-7800" fmla="*/ 541634 h 572612"/>
                  <a:gd name="connsiteX2-7801" fmla="*/ 193716 w 425024"/>
                  <a:gd name="connsiteY2-7802" fmla="*/ 572612 h 572612"/>
                  <a:gd name="connsiteX3-7803" fmla="*/ 116622 w 425024"/>
                  <a:gd name="connsiteY3-7804" fmla="*/ 572612 h 572612"/>
                  <a:gd name="connsiteX4-7805" fmla="*/ 101411 w 425024"/>
                  <a:gd name="connsiteY4-7806" fmla="*/ 541634 h 572612"/>
                  <a:gd name="connsiteX5-7807" fmla="*/ 59636 w 425024"/>
                  <a:gd name="connsiteY5-7808" fmla="*/ 485816 h 572612"/>
                  <a:gd name="connsiteX6-7809" fmla="*/ 250798 w 425024"/>
                  <a:gd name="connsiteY6-7810" fmla="*/ 485816 h 572612"/>
                  <a:gd name="connsiteX7-7811" fmla="*/ 233744 w 425024"/>
                  <a:gd name="connsiteY7-7812" fmla="*/ 517147 h 572612"/>
                  <a:gd name="connsiteX8-7813" fmla="*/ 76574 w 425024"/>
                  <a:gd name="connsiteY8-7814" fmla="*/ 517147 h 572612"/>
                  <a:gd name="connsiteX9-7815" fmla="*/ 59636 w 425024"/>
                  <a:gd name="connsiteY9-7816" fmla="*/ 485816 h 572612"/>
                  <a:gd name="connsiteX10-7817" fmla="*/ 115242 w 425024"/>
                  <a:gd name="connsiteY10-7818" fmla="*/ 368325 h 572612"/>
                  <a:gd name="connsiteX11-7819" fmla="*/ 194981 w 425024"/>
                  <a:gd name="connsiteY11-7820" fmla="*/ 368325 h 572612"/>
                  <a:gd name="connsiteX12-7821" fmla="*/ 194981 w 425024"/>
                  <a:gd name="connsiteY12-7822" fmla="*/ 448981 h 572612"/>
                  <a:gd name="connsiteX13-7823" fmla="*/ 115242 w 425024"/>
                  <a:gd name="connsiteY13-7824" fmla="*/ 448981 h 572612"/>
                  <a:gd name="connsiteX14-7825" fmla="*/ 115242 w 425024"/>
                  <a:gd name="connsiteY14-7826" fmla="*/ 368325 h 572612"/>
                  <a:gd name="connsiteX15-7827" fmla="*/ 337799 w 425024"/>
                  <a:gd name="connsiteY15-7828" fmla="*/ 333549 h 572612"/>
                  <a:gd name="connsiteX16-7829" fmla="*/ 347106 w 425024"/>
                  <a:gd name="connsiteY16-7830" fmla="*/ 334758 h 572612"/>
                  <a:gd name="connsiteX17-7831" fmla="*/ 384330 w 425024"/>
                  <a:gd name="connsiteY17-7832" fmla="*/ 356284 h 572612"/>
                  <a:gd name="connsiteX18-7833" fmla="*/ 388825 w 425024"/>
                  <a:gd name="connsiteY18-7834" fmla="*/ 372976 h 572612"/>
                  <a:gd name="connsiteX19-7835" fmla="*/ 378222 w 425024"/>
                  <a:gd name="connsiteY19-7836" fmla="*/ 379192 h 572612"/>
                  <a:gd name="connsiteX20-7837" fmla="*/ 371999 w 425024"/>
                  <a:gd name="connsiteY20-7838" fmla="*/ 377466 h 572612"/>
                  <a:gd name="connsiteX21-7839" fmla="*/ 334890 w 425024"/>
                  <a:gd name="connsiteY21-7840" fmla="*/ 356054 h 572612"/>
                  <a:gd name="connsiteX22-7841" fmla="*/ 330395 w 425024"/>
                  <a:gd name="connsiteY22-7842" fmla="*/ 339247 h 572612"/>
                  <a:gd name="connsiteX23-7843" fmla="*/ 337799 w 425024"/>
                  <a:gd name="connsiteY23-7844" fmla="*/ 333549 h 572612"/>
                  <a:gd name="connsiteX24-7845" fmla="*/ 155124 w 425024"/>
                  <a:gd name="connsiteY24-7846" fmla="*/ 259936 h 572612"/>
                  <a:gd name="connsiteX25-7847" fmla="*/ 176786 w 425024"/>
                  <a:gd name="connsiteY25-7848" fmla="*/ 283760 h 572612"/>
                  <a:gd name="connsiteX26-7849" fmla="*/ 185313 w 425024"/>
                  <a:gd name="connsiteY26-7850" fmla="*/ 287788 h 572612"/>
                  <a:gd name="connsiteX27-7851" fmla="*/ 185889 w 425024"/>
                  <a:gd name="connsiteY27-7852" fmla="*/ 287788 h 572612"/>
                  <a:gd name="connsiteX28-7853" fmla="*/ 194185 w 425024"/>
                  <a:gd name="connsiteY28-7854" fmla="*/ 284566 h 572612"/>
                  <a:gd name="connsiteX29-7855" fmla="*/ 205707 w 425024"/>
                  <a:gd name="connsiteY29-7856" fmla="*/ 273977 h 572612"/>
                  <a:gd name="connsiteX30-7857" fmla="*/ 195798 w 425024"/>
                  <a:gd name="connsiteY30-7858" fmla="*/ 343838 h 572612"/>
                  <a:gd name="connsiteX31-7859" fmla="*/ 114451 w 425024"/>
                  <a:gd name="connsiteY31-7860" fmla="*/ 343838 h 572612"/>
                  <a:gd name="connsiteX32-7861" fmla="*/ 104657 w 425024"/>
                  <a:gd name="connsiteY32-7862" fmla="*/ 273977 h 572612"/>
                  <a:gd name="connsiteX33-7863" fmla="*/ 116179 w 425024"/>
                  <a:gd name="connsiteY33-7864" fmla="*/ 284566 h 572612"/>
                  <a:gd name="connsiteX34-7865" fmla="*/ 125051 w 425024"/>
                  <a:gd name="connsiteY34-7866" fmla="*/ 287788 h 572612"/>
                  <a:gd name="connsiteX35-7867" fmla="*/ 133578 w 425024"/>
                  <a:gd name="connsiteY35-7868" fmla="*/ 283760 h 572612"/>
                  <a:gd name="connsiteX36-7869" fmla="*/ 155124 w 425024"/>
                  <a:gd name="connsiteY36-7870" fmla="*/ 259936 h 572612"/>
                  <a:gd name="connsiteX37-7871" fmla="*/ 369709 w 425024"/>
                  <a:gd name="connsiteY37-7872" fmla="*/ 225995 h 572612"/>
                  <a:gd name="connsiteX38-7873" fmla="*/ 412693 w 425024"/>
                  <a:gd name="connsiteY38-7874" fmla="*/ 225995 h 572612"/>
                  <a:gd name="connsiteX39-7875" fmla="*/ 425024 w 425024"/>
                  <a:gd name="connsiteY39-7876" fmla="*/ 238331 h 572612"/>
                  <a:gd name="connsiteX40-7877" fmla="*/ 412693 w 425024"/>
                  <a:gd name="connsiteY40-7878" fmla="*/ 250552 h 572612"/>
                  <a:gd name="connsiteX41-7879" fmla="*/ 369709 w 425024"/>
                  <a:gd name="connsiteY41-7880" fmla="*/ 250552 h 572612"/>
                  <a:gd name="connsiteX42-7881" fmla="*/ 357493 w 425024"/>
                  <a:gd name="connsiteY42-7882" fmla="*/ 238331 h 572612"/>
                  <a:gd name="connsiteX43-7883" fmla="*/ 369709 w 425024"/>
                  <a:gd name="connsiteY43-7884" fmla="*/ 225995 h 572612"/>
                  <a:gd name="connsiteX44-7885" fmla="*/ 381363 w 425024"/>
                  <a:gd name="connsiteY44-7886" fmla="*/ 97862 h 572612"/>
                  <a:gd name="connsiteX45-7887" fmla="*/ 388825 w 425024"/>
                  <a:gd name="connsiteY45-7888" fmla="*/ 103603 h 572612"/>
                  <a:gd name="connsiteX46-7889" fmla="*/ 384330 w 425024"/>
                  <a:gd name="connsiteY46-7890" fmla="*/ 120295 h 572612"/>
                  <a:gd name="connsiteX47-7891" fmla="*/ 347106 w 425024"/>
                  <a:gd name="connsiteY47-7892" fmla="*/ 141822 h 572612"/>
                  <a:gd name="connsiteX48-7893" fmla="*/ 340998 w 425024"/>
                  <a:gd name="connsiteY48-7894" fmla="*/ 143433 h 572612"/>
                  <a:gd name="connsiteX49-7895" fmla="*/ 330395 w 425024"/>
                  <a:gd name="connsiteY49-7896" fmla="*/ 137332 h 572612"/>
                  <a:gd name="connsiteX50-7897" fmla="*/ 334890 w 425024"/>
                  <a:gd name="connsiteY50-7898" fmla="*/ 120525 h 572612"/>
                  <a:gd name="connsiteX51-7899" fmla="*/ 371999 w 425024"/>
                  <a:gd name="connsiteY51-7900" fmla="*/ 99114 h 572612"/>
                  <a:gd name="connsiteX52-7901" fmla="*/ 381363 w 425024"/>
                  <a:gd name="connsiteY52-7902" fmla="*/ 97862 h 572612"/>
                  <a:gd name="connsiteX53-7903" fmla="*/ 152931 w 425024"/>
                  <a:gd name="connsiteY53-7904" fmla="*/ 84507 h 572612"/>
                  <a:gd name="connsiteX54-7905" fmla="*/ 310355 w 425024"/>
                  <a:gd name="connsiteY54-7906" fmla="*/ 239483 h 572612"/>
                  <a:gd name="connsiteX55-7907" fmla="*/ 294912 w 425024"/>
                  <a:gd name="connsiteY55-7908" fmla="*/ 307019 h 572612"/>
                  <a:gd name="connsiteX56-7909" fmla="*/ 250774 w 425024"/>
                  <a:gd name="connsiteY56-7910" fmla="*/ 457393 h 572612"/>
                  <a:gd name="connsiteX57-7911" fmla="*/ 250774 w 425024"/>
                  <a:gd name="connsiteY57-7912" fmla="*/ 461190 h 572612"/>
                  <a:gd name="connsiteX58-7913" fmla="*/ 219658 w 425024"/>
                  <a:gd name="connsiteY58-7914" fmla="*/ 461190 h 572612"/>
                  <a:gd name="connsiteX59-7915" fmla="*/ 219658 w 425024"/>
                  <a:gd name="connsiteY59-7916" fmla="*/ 356147 h 572612"/>
                  <a:gd name="connsiteX60-7917" fmla="*/ 219542 w 425024"/>
                  <a:gd name="connsiteY60-7918" fmla="*/ 352005 h 572612"/>
                  <a:gd name="connsiteX61-7919" fmla="*/ 234870 w 425024"/>
                  <a:gd name="connsiteY61-7920" fmla="*/ 243395 h 572612"/>
                  <a:gd name="connsiteX62-7921" fmla="*/ 231758 w 425024"/>
                  <a:gd name="connsiteY62-7922" fmla="*/ 233385 h 572612"/>
                  <a:gd name="connsiteX63-7923" fmla="*/ 214356 w 425024"/>
                  <a:gd name="connsiteY63-7924" fmla="*/ 232580 h 572612"/>
                  <a:gd name="connsiteX64-7925" fmla="*/ 186698 w 425024"/>
                  <a:gd name="connsiteY64-7926" fmla="*/ 258122 h 572612"/>
                  <a:gd name="connsiteX65-7927" fmla="*/ 164225 w 425024"/>
                  <a:gd name="connsiteY65-7928" fmla="*/ 233385 h 572612"/>
                  <a:gd name="connsiteX66-7929" fmla="*/ 155121 w 425024"/>
                  <a:gd name="connsiteY66-7930" fmla="*/ 229359 h 572612"/>
                  <a:gd name="connsiteX67-7931" fmla="*/ 146016 w 425024"/>
                  <a:gd name="connsiteY67-7932" fmla="*/ 233385 h 572612"/>
                  <a:gd name="connsiteX68-7933" fmla="*/ 123659 w 425024"/>
                  <a:gd name="connsiteY68-7934" fmla="*/ 258122 h 572612"/>
                  <a:gd name="connsiteX69-7935" fmla="*/ 96000 w 425024"/>
                  <a:gd name="connsiteY69-7936" fmla="*/ 232695 h 572612"/>
                  <a:gd name="connsiteX70-7937" fmla="*/ 85859 w 425024"/>
                  <a:gd name="connsiteY70-7938" fmla="*/ 229474 h 572612"/>
                  <a:gd name="connsiteX71-7939" fmla="*/ 75372 w 425024"/>
                  <a:gd name="connsiteY71-7940" fmla="*/ 243395 h 572612"/>
                  <a:gd name="connsiteX72-7941" fmla="*/ 90814 w 425024"/>
                  <a:gd name="connsiteY72-7942" fmla="*/ 352005 h 572612"/>
                  <a:gd name="connsiteX73-7943" fmla="*/ 90699 w 425024"/>
                  <a:gd name="connsiteY73-7944" fmla="*/ 356147 h 572612"/>
                  <a:gd name="connsiteX74-7945" fmla="*/ 90699 w 425024"/>
                  <a:gd name="connsiteY74-7946" fmla="*/ 461190 h 572612"/>
                  <a:gd name="connsiteX75-7947" fmla="*/ 59583 w 425024"/>
                  <a:gd name="connsiteY75-7948" fmla="*/ 461190 h 572612"/>
                  <a:gd name="connsiteX76-7949" fmla="*/ 59583 w 425024"/>
                  <a:gd name="connsiteY76-7950" fmla="*/ 458084 h 572612"/>
                  <a:gd name="connsiteX77-7951" fmla="*/ 16597 w 425024"/>
                  <a:gd name="connsiteY77-7952" fmla="*/ 309320 h 572612"/>
                  <a:gd name="connsiteX78-7953" fmla="*/ 2 w 425024"/>
                  <a:gd name="connsiteY78-7954" fmla="*/ 239943 h 572612"/>
                  <a:gd name="connsiteX79-7955" fmla="*/ 152931 w 425024"/>
                  <a:gd name="connsiteY79-7956" fmla="*/ 84507 h 572612"/>
                  <a:gd name="connsiteX80-7957" fmla="*/ 280740 w 425024"/>
                  <a:gd name="connsiteY80-7958" fmla="*/ 3726 h 572612"/>
                  <a:gd name="connsiteX81-7959" fmla="*/ 290057 w 425024"/>
                  <a:gd name="connsiteY81-7960" fmla="*/ 4977 h 572612"/>
                  <a:gd name="connsiteX82-7961" fmla="*/ 256303 w 425024"/>
                  <a:gd name="connsiteY82-7962" fmla="*/ 63309 h 572612"/>
                  <a:gd name="connsiteX83-7963" fmla="*/ 251810 w 425024"/>
                  <a:gd name="connsiteY83-7964" fmla="*/ 46626 h 572612"/>
                  <a:gd name="connsiteX84-7965" fmla="*/ 273238 w 425024"/>
                  <a:gd name="connsiteY84-7966" fmla="*/ 9464 h 572612"/>
                  <a:gd name="connsiteX85-7967" fmla="*/ 280740 w 425024"/>
                  <a:gd name="connsiteY85-7968" fmla="*/ 3726 h 572612"/>
                  <a:gd name="connsiteX0-7969" fmla="*/ 101411 w 425024"/>
                  <a:gd name="connsiteY0-7970" fmla="*/ 540423 h 571401"/>
                  <a:gd name="connsiteX1-7971" fmla="*/ 208812 w 425024"/>
                  <a:gd name="connsiteY1-7972" fmla="*/ 540423 h 571401"/>
                  <a:gd name="connsiteX2-7973" fmla="*/ 193716 w 425024"/>
                  <a:gd name="connsiteY2-7974" fmla="*/ 571401 h 571401"/>
                  <a:gd name="connsiteX3-7975" fmla="*/ 116622 w 425024"/>
                  <a:gd name="connsiteY3-7976" fmla="*/ 571401 h 571401"/>
                  <a:gd name="connsiteX4-7977" fmla="*/ 101411 w 425024"/>
                  <a:gd name="connsiteY4-7978" fmla="*/ 540423 h 571401"/>
                  <a:gd name="connsiteX5-7979" fmla="*/ 59636 w 425024"/>
                  <a:gd name="connsiteY5-7980" fmla="*/ 484605 h 571401"/>
                  <a:gd name="connsiteX6-7981" fmla="*/ 250798 w 425024"/>
                  <a:gd name="connsiteY6-7982" fmla="*/ 484605 h 571401"/>
                  <a:gd name="connsiteX7-7983" fmla="*/ 233744 w 425024"/>
                  <a:gd name="connsiteY7-7984" fmla="*/ 515936 h 571401"/>
                  <a:gd name="connsiteX8-7985" fmla="*/ 76574 w 425024"/>
                  <a:gd name="connsiteY8-7986" fmla="*/ 515936 h 571401"/>
                  <a:gd name="connsiteX9-7987" fmla="*/ 59636 w 425024"/>
                  <a:gd name="connsiteY9-7988" fmla="*/ 484605 h 571401"/>
                  <a:gd name="connsiteX10-7989" fmla="*/ 115242 w 425024"/>
                  <a:gd name="connsiteY10-7990" fmla="*/ 367114 h 571401"/>
                  <a:gd name="connsiteX11-7991" fmla="*/ 194981 w 425024"/>
                  <a:gd name="connsiteY11-7992" fmla="*/ 367114 h 571401"/>
                  <a:gd name="connsiteX12-7993" fmla="*/ 194981 w 425024"/>
                  <a:gd name="connsiteY12-7994" fmla="*/ 447770 h 571401"/>
                  <a:gd name="connsiteX13-7995" fmla="*/ 115242 w 425024"/>
                  <a:gd name="connsiteY13-7996" fmla="*/ 447770 h 571401"/>
                  <a:gd name="connsiteX14-7997" fmla="*/ 115242 w 425024"/>
                  <a:gd name="connsiteY14-7998" fmla="*/ 367114 h 571401"/>
                  <a:gd name="connsiteX15-7999" fmla="*/ 337799 w 425024"/>
                  <a:gd name="connsiteY15-8000" fmla="*/ 332338 h 571401"/>
                  <a:gd name="connsiteX16-8001" fmla="*/ 347106 w 425024"/>
                  <a:gd name="connsiteY16-8002" fmla="*/ 333547 h 571401"/>
                  <a:gd name="connsiteX17-8003" fmla="*/ 384330 w 425024"/>
                  <a:gd name="connsiteY17-8004" fmla="*/ 355073 h 571401"/>
                  <a:gd name="connsiteX18-8005" fmla="*/ 388825 w 425024"/>
                  <a:gd name="connsiteY18-8006" fmla="*/ 371765 h 571401"/>
                  <a:gd name="connsiteX19-8007" fmla="*/ 378222 w 425024"/>
                  <a:gd name="connsiteY19-8008" fmla="*/ 377981 h 571401"/>
                  <a:gd name="connsiteX20-8009" fmla="*/ 371999 w 425024"/>
                  <a:gd name="connsiteY20-8010" fmla="*/ 376255 h 571401"/>
                  <a:gd name="connsiteX21-8011" fmla="*/ 334890 w 425024"/>
                  <a:gd name="connsiteY21-8012" fmla="*/ 354843 h 571401"/>
                  <a:gd name="connsiteX22-8013" fmla="*/ 330395 w 425024"/>
                  <a:gd name="connsiteY22-8014" fmla="*/ 338036 h 571401"/>
                  <a:gd name="connsiteX23-8015" fmla="*/ 337799 w 425024"/>
                  <a:gd name="connsiteY23-8016" fmla="*/ 332338 h 571401"/>
                  <a:gd name="connsiteX24-8017" fmla="*/ 155124 w 425024"/>
                  <a:gd name="connsiteY24-8018" fmla="*/ 258725 h 571401"/>
                  <a:gd name="connsiteX25-8019" fmla="*/ 176786 w 425024"/>
                  <a:gd name="connsiteY25-8020" fmla="*/ 282549 h 571401"/>
                  <a:gd name="connsiteX26-8021" fmla="*/ 185313 w 425024"/>
                  <a:gd name="connsiteY26-8022" fmla="*/ 286577 h 571401"/>
                  <a:gd name="connsiteX27-8023" fmla="*/ 185889 w 425024"/>
                  <a:gd name="connsiteY27-8024" fmla="*/ 286577 h 571401"/>
                  <a:gd name="connsiteX28-8025" fmla="*/ 194185 w 425024"/>
                  <a:gd name="connsiteY28-8026" fmla="*/ 283355 h 571401"/>
                  <a:gd name="connsiteX29-8027" fmla="*/ 205707 w 425024"/>
                  <a:gd name="connsiteY29-8028" fmla="*/ 272766 h 571401"/>
                  <a:gd name="connsiteX30-8029" fmla="*/ 195798 w 425024"/>
                  <a:gd name="connsiteY30-8030" fmla="*/ 342627 h 571401"/>
                  <a:gd name="connsiteX31-8031" fmla="*/ 114451 w 425024"/>
                  <a:gd name="connsiteY31-8032" fmla="*/ 342627 h 571401"/>
                  <a:gd name="connsiteX32-8033" fmla="*/ 104657 w 425024"/>
                  <a:gd name="connsiteY32-8034" fmla="*/ 272766 h 571401"/>
                  <a:gd name="connsiteX33-8035" fmla="*/ 116179 w 425024"/>
                  <a:gd name="connsiteY33-8036" fmla="*/ 283355 h 571401"/>
                  <a:gd name="connsiteX34-8037" fmla="*/ 125051 w 425024"/>
                  <a:gd name="connsiteY34-8038" fmla="*/ 286577 h 571401"/>
                  <a:gd name="connsiteX35-8039" fmla="*/ 133578 w 425024"/>
                  <a:gd name="connsiteY35-8040" fmla="*/ 282549 h 571401"/>
                  <a:gd name="connsiteX36-8041" fmla="*/ 155124 w 425024"/>
                  <a:gd name="connsiteY36-8042" fmla="*/ 258725 h 571401"/>
                  <a:gd name="connsiteX37-8043" fmla="*/ 369709 w 425024"/>
                  <a:gd name="connsiteY37-8044" fmla="*/ 224784 h 571401"/>
                  <a:gd name="connsiteX38-8045" fmla="*/ 412693 w 425024"/>
                  <a:gd name="connsiteY38-8046" fmla="*/ 224784 h 571401"/>
                  <a:gd name="connsiteX39-8047" fmla="*/ 425024 w 425024"/>
                  <a:gd name="connsiteY39-8048" fmla="*/ 237120 h 571401"/>
                  <a:gd name="connsiteX40-8049" fmla="*/ 412693 w 425024"/>
                  <a:gd name="connsiteY40-8050" fmla="*/ 249341 h 571401"/>
                  <a:gd name="connsiteX41-8051" fmla="*/ 369709 w 425024"/>
                  <a:gd name="connsiteY41-8052" fmla="*/ 249341 h 571401"/>
                  <a:gd name="connsiteX42-8053" fmla="*/ 357493 w 425024"/>
                  <a:gd name="connsiteY42-8054" fmla="*/ 237120 h 571401"/>
                  <a:gd name="connsiteX43-8055" fmla="*/ 369709 w 425024"/>
                  <a:gd name="connsiteY43-8056" fmla="*/ 224784 h 571401"/>
                  <a:gd name="connsiteX44-8057" fmla="*/ 381363 w 425024"/>
                  <a:gd name="connsiteY44-8058" fmla="*/ 96651 h 571401"/>
                  <a:gd name="connsiteX45-8059" fmla="*/ 388825 w 425024"/>
                  <a:gd name="connsiteY45-8060" fmla="*/ 102392 h 571401"/>
                  <a:gd name="connsiteX46-8061" fmla="*/ 384330 w 425024"/>
                  <a:gd name="connsiteY46-8062" fmla="*/ 119084 h 571401"/>
                  <a:gd name="connsiteX47-8063" fmla="*/ 347106 w 425024"/>
                  <a:gd name="connsiteY47-8064" fmla="*/ 140611 h 571401"/>
                  <a:gd name="connsiteX48-8065" fmla="*/ 340998 w 425024"/>
                  <a:gd name="connsiteY48-8066" fmla="*/ 142222 h 571401"/>
                  <a:gd name="connsiteX49-8067" fmla="*/ 330395 w 425024"/>
                  <a:gd name="connsiteY49-8068" fmla="*/ 136121 h 571401"/>
                  <a:gd name="connsiteX50-8069" fmla="*/ 334890 w 425024"/>
                  <a:gd name="connsiteY50-8070" fmla="*/ 119314 h 571401"/>
                  <a:gd name="connsiteX51-8071" fmla="*/ 371999 w 425024"/>
                  <a:gd name="connsiteY51-8072" fmla="*/ 97903 h 571401"/>
                  <a:gd name="connsiteX52-8073" fmla="*/ 381363 w 425024"/>
                  <a:gd name="connsiteY52-8074" fmla="*/ 96651 h 571401"/>
                  <a:gd name="connsiteX53-8075" fmla="*/ 152931 w 425024"/>
                  <a:gd name="connsiteY53-8076" fmla="*/ 83296 h 571401"/>
                  <a:gd name="connsiteX54-8077" fmla="*/ 310355 w 425024"/>
                  <a:gd name="connsiteY54-8078" fmla="*/ 238272 h 571401"/>
                  <a:gd name="connsiteX55-8079" fmla="*/ 294912 w 425024"/>
                  <a:gd name="connsiteY55-8080" fmla="*/ 305808 h 571401"/>
                  <a:gd name="connsiteX56-8081" fmla="*/ 250774 w 425024"/>
                  <a:gd name="connsiteY56-8082" fmla="*/ 456182 h 571401"/>
                  <a:gd name="connsiteX57-8083" fmla="*/ 250774 w 425024"/>
                  <a:gd name="connsiteY57-8084" fmla="*/ 459979 h 571401"/>
                  <a:gd name="connsiteX58-8085" fmla="*/ 219658 w 425024"/>
                  <a:gd name="connsiteY58-8086" fmla="*/ 459979 h 571401"/>
                  <a:gd name="connsiteX59-8087" fmla="*/ 219658 w 425024"/>
                  <a:gd name="connsiteY59-8088" fmla="*/ 354936 h 571401"/>
                  <a:gd name="connsiteX60-8089" fmla="*/ 219542 w 425024"/>
                  <a:gd name="connsiteY60-8090" fmla="*/ 350794 h 571401"/>
                  <a:gd name="connsiteX61-8091" fmla="*/ 234870 w 425024"/>
                  <a:gd name="connsiteY61-8092" fmla="*/ 242184 h 571401"/>
                  <a:gd name="connsiteX62-8093" fmla="*/ 231758 w 425024"/>
                  <a:gd name="connsiteY62-8094" fmla="*/ 232174 h 571401"/>
                  <a:gd name="connsiteX63-8095" fmla="*/ 214356 w 425024"/>
                  <a:gd name="connsiteY63-8096" fmla="*/ 231369 h 571401"/>
                  <a:gd name="connsiteX64-8097" fmla="*/ 186698 w 425024"/>
                  <a:gd name="connsiteY64-8098" fmla="*/ 256911 h 571401"/>
                  <a:gd name="connsiteX65-8099" fmla="*/ 164225 w 425024"/>
                  <a:gd name="connsiteY65-8100" fmla="*/ 232174 h 571401"/>
                  <a:gd name="connsiteX66-8101" fmla="*/ 155121 w 425024"/>
                  <a:gd name="connsiteY66-8102" fmla="*/ 228148 h 571401"/>
                  <a:gd name="connsiteX67-8103" fmla="*/ 146016 w 425024"/>
                  <a:gd name="connsiteY67-8104" fmla="*/ 232174 h 571401"/>
                  <a:gd name="connsiteX68-8105" fmla="*/ 123659 w 425024"/>
                  <a:gd name="connsiteY68-8106" fmla="*/ 256911 h 571401"/>
                  <a:gd name="connsiteX69-8107" fmla="*/ 96000 w 425024"/>
                  <a:gd name="connsiteY69-8108" fmla="*/ 231484 h 571401"/>
                  <a:gd name="connsiteX70-8109" fmla="*/ 85859 w 425024"/>
                  <a:gd name="connsiteY70-8110" fmla="*/ 228263 h 571401"/>
                  <a:gd name="connsiteX71-8111" fmla="*/ 75372 w 425024"/>
                  <a:gd name="connsiteY71-8112" fmla="*/ 242184 h 571401"/>
                  <a:gd name="connsiteX72-8113" fmla="*/ 90814 w 425024"/>
                  <a:gd name="connsiteY72-8114" fmla="*/ 350794 h 571401"/>
                  <a:gd name="connsiteX73-8115" fmla="*/ 90699 w 425024"/>
                  <a:gd name="connsiteY73-8116" fmla="*/ 354936 h 571401"/>
                  <a:gd name="connsiteX74-8117" fmla="*/ 90699 w 425024"/>
                  <a:gd name="connsiteY74-8118" fmla="*/ 459979 h 571401"/>
                  <a:gd name="connsiteX75-8119" fmla="*/ 59583 w 425024"/>
                  <a:gd name="connsiteY75-8120" fmla="*/ 459979 h 571401"/>
                  <a:gd name="connsiteX76-8121" fmla="*/ 59583 w 425024"/>
                  <a:gd name="connsiteY76-8122" fmla="*/ 456873 h 571401"/>
                  <a:gd name="connsiteX77-8123" fmla="*/ 16597 w 425024"/>
                  <a:gd name="connsiteY77-8124" fmla="*/ 308109 h 571401"/>
                  <a:gd name="connsiteX78-8125" fmla="*/ 2 w 425024"/>
                  <a:gd name="connsiteY78-8126" fmla="*/ 238732 h 571401"/>
                  <a:gd name="connsiteX79-8127" fmla="*/ 152931 w 425024"/>
                  <a:gd name="connsiteY79-8128" fmla="*/ 83296 h 571401"/>
                  <a:gd name="connsiteX80-8129" fmla="*/ 280740 w 425024"/>
                  <a:gd name="connsiteY80-8130" fmla="*/ 2515 h 571401"/>
                  <a:gd name="connsiteX81-8131" fmla="*/ 290057 w 425024"/>
                  <a:gd name="connsiteY81-8132" fmla="*/ 3766 h 571401"/>
                  <a:gd name="connsiteX82-8133" fmla="*/ 251810 w 425024"/>
                  <a:gd name="connsiteY82-8134" fmla="*/ 45415 h 571401"/>
                  <a:gd name="connsiteX83-8135" fmla="*/ 273238 w 425024"/>
                  <a:gd name="connsiteY83-8136" fmla="*/ 8253 h 571401"/>
                  <a:gd name="connsiteX84-8137" fmla="*/ 280740 w 425024"/>
                  <a:gd name="connsiteY84-8138" fmla="*/ 2515 h 571401"/>
                  <a:gd name="connsiteX0-8139" fmla="*/ 101411 w 425024"/>
                  <a:gd name="connsiteY0-8140" fmla="*/ 538194 h 569172"/>
                  <a:gd name="connsiteX1-8141" fmla="*/ 208812 w 425024"/>
                  <a:gd name="connsiteY1-8142" fmla="*/ 538194 h 569172"/>
                  <a:gd name="connsiteX2-8143" fmla="*/ 193716 w 425024"/>
                  <a:gd name="connsiteY2-8144" fmla="*/ 569172 h 569172"/>
                  <a:gd name="connsiteX3-8145" fmla="*/ 116622 w 425024"/>
                  <a:gd name="connsiteY3-8146" fmla="*/ 569172 h 569172"/>
                  <a:gd name="connsiteX4-8147" fmla="*/ 101411 w 425024"/>
                  <a:gd name="connsiteY4-8148" fmla="*/ 538194 h 569172"/>
                  <a:gd name="connsiteX5-8149" fmla="*/ 59636 w 425024"/>
                  <a:gd name="connsiteY5-8150" fmla="*/ 482376 h 569172"/>
                  <a:gd name="connsiteX6-8151" fmla="*/ 250798 w 425024"/>
                  <a:gd name="connsiteY6-8152" fmla="*/ 482376 h 569172"/>
                  <a:gd name="connsiteX7-8153" fmla="*/ 233744 w 425024"/>
                  <a:gd name="connsiteY7-8154" fmla="*/ 513707 h 569172"/>
                  <a:gd name="connsiteX8-8155" fmla="*/ 76574 w 425024"/>
                  <a:gd name="connsiteY8-8156" fmla="*/ 513707 h 569172"/>
                  <a:gd name="connsiteX9-8157" fmla="*/ 59636 w 425024"/>
                  <a:gd name="connsiteY9-8158" fmla="*/ 482376 h 569172"/>
                  <a:gd name="connsiteX10-8159" fmla="*/ 115242 w 425024"/>
                  <a:gd name="connsiteY10-8160" fmla="*/ 364885 h 569172"/>
                  <a:gd name="connsiteX11-8161" fmla="*/ 194981 w 425024"/>
                  <a:gd name="connsiteY11-8162" fmla="*/ 364885 h 569172"/>
                  <a:gd name="connsiteX12-8163" fmla="*/ 194981 w 425024"/>
                  <a:gd name="connsiteY12-8164" fmla="*/ 445541 h 569172"/>
                  <a:gd name="connsiteX13-8165" fmla="*/ 115242 w 425024"/>
                  <a:gd name="connsiteY13-8166" fmla="*/ 445541 h 569172"/>
                  <a:gd name="connsiteX14-8167" fmla="*/ 115242 w 425024"/>
                  <a:gd name="connsiteY14-8168" fmla="*/ 364885 h 569172"/>
                  <a:gd name="connsiteX15-8169" fmla="*/ 337799 w 425024"/>
                  <a:gd name="connsiteY15-8170" fmla="*/ 330109 h 569172"/>
                  <a:gd name="connsiteX16-8171" fmla="*/ 347106 w 425024"/>
                  <a:gd name="connsiteY16-8172" fmla="*/ 331318 h 569172"/>
                  <a:gd name="connsiteX17-8173" fmla="*/ 384330 w 425024"/>
                  <a:gd name="connsiteY17-8174" fmla="*/ 352844 h 569172"/>
                  <a:gd name="connsiteX18-8175" fmla="*/ 388825 w 425024"/>
                  <a:gd name="connsiteY18-8176" fmla="*/ 369536 h 569172"/>
                  <a:gd name="connsiteX19-8177" fmla="*/ 378222 w 425024"/>
                  <a:gd name="connsiteY19-8178" fmla="*/ 375752 h 569172"/>
                  <a:gd name="connsiteX20-8179" fmla="*/ 371999 w 425024"/>
                  <a:gd name="connsiteY20-8180" fmla="*/ 374026 h 569172"/>
                  <a:gd name="connsiteX21-8181" fmla="*/ 334890 w 425024"/>
                  <a:gd name="connsiteY21-8182" fmla="*/ 352614 h 569172"/>
                  <a:gd name="connsiteX22-8183" fmla="*/ 330395 w 425024"/>
                  <a:gd name="connsiteY22-8184" fmla="*/ 335807 h 569172"/>
                  <a:gd name="connsiteX23-8185" fmla="*/ 337799 w 425024"/>
                  <a:gd name="connsiteY23-8186" fmla="*/ 330109 h 569172"/>
                  <a:gd name="connsiteX24-8187" fmla="*/ 155124 w 425024"/>
                  <a:gd name="connsiteY24-8188" fmla="*/ 256496 h 569172"/>
                  <a:gd name="connsiteX25-8189" fmla="*/ 176786 w 425024"/>
                  <a:gd name="connsiteY25-8190" fmla="*/ 280320 h 569172"/>
                  <a:gd name="connsiteX26-8191" fmla="*/ 185313 w 425024"/>
                  <a:gd name="connsiteY26-8192" fmla="*/ 284348 h 569172"/>
                  <a:gd name="connsiteX27-8193" fmla="*/ 185889 w 425024"/>
                  <a:gd name="connsiteY27-8194" fmla="*/ 284348 h 569172"/>
                  <a:gd name="connsiteX28-8195" fmla="*/ 194185 w 425024"/>
                  <a:gd name="connsiteY28-8196" fmla="*/ 281126 h 569172"/>
                  <a:gd name="connsiteX29-8197" fmla="*/ 205707 w 425024"/>
                  <a:gd name="connsiteY29-8198" fmla="*/ 270537 h 569172"/>
                  <a:gd name="connsiteX30-8199" fmla="*/ 195798 w 425024"/>
                  <a:gd name="connsiteY30-8200" fmla="*/ 340398 h 569172"/>
                  <a:gd name="connsiteX31-8201" fmla="*/ 114451 w 425024"/>
                  <a:gd name="connsiteY31-8202" fmla="*/ 340398 h 569172"/>
                  <a:gd name="connsiteX32-8203" fmla="*/ 104657 w 425024"/>
                  <a:gd name="connsiteY32-8204" fmla="*/ 270537 h 569172"/>
                  <a:gd name="connsiteX33-8205" fmla="*/ 116179 w 425024"/>
                  <a:gd name="connsiteY33-8206" fmla="*/ 281126 h 569172"/>
                  <a:gd name="connsiteX34-8207" fmla="*/ 125051 w 425024"/>
                  <a:gd name="connsiteY34-8208" fmla="*/ 284348 h 569172"/>
                  <a:gd name="connsiteX35-8209" fmla="*/ 133578 w 425024"/>
                  <a:gd name="connsiteY35-8210" fmla="*/ 280320 h 569172"/>
                  <a:gd name="connsiteX36-8211" fmla="*/ 155124 w 425024"/>
                  <a:gd name="connsiteY36-8212" fmla="*/ 256496 h 569172"/>
                  <a:gd name="connsiteX37-8213" fmla="*/ 369709 w 425024"/>
                  <a:gd name="connsiteY37-8214" fmla="*/ 222555 h 569172"/>
                  <a:gd name="connsiteX38-8215" fmla="*/ 412693 w 425024"/>
                  <a:gd name="connsiteY38-8216" fmla="*/ 222555 h 569172"/>
                  <a:gd name="connsiteX39-8217" fmla="*/ 425024 w 425024"/>
                  <a:gd name="connsiteY39-8218" fmla="*/ 234891 h 569172"/>
                  <a:gd name="connsiteX40-8219" fmla="*/ 412693 w 425024"/>
                  <a:gd name="connsiteY40-8220" fmla="*/ 247112 h 569172"/>
                  <a:gd name="connsiteX41-8221" fmla="*/ 369709 w 425024"/>
                  <a:gd name="connsiteY41-8222" fmla="*/ 247112 h 569172"/>
                  <a:gd name="connsiteX42-8223" fmla="*/ 357493 w 425024"/>
                  <a:gd name="connsiteY42-8224" fmla="*/ 234891 h 569172"/>
                  <a:gd name="connsiteX43-8225" fmla="*/ 369709 w 425024"/>
                  <a:gd name="connsiteY43-8226" fmla="*/ 222555 h 569172"/>
                  <a:gd name="connsiteX44-8227" fmla="*/ 381363 w 425024"/>
                  <a:gd name="connsiteY44-8228" fmla="*/ 94422 h 569172"/>
                  <a:gd name="connsiteX45-8229" fmla="*/ 388825 w 425024"/>
                  <a:gd name="connsiteY45-8230" fmla="*/ 100163 h 569172"/>
                  <a:gd name="connsiteX46-8231" fmla="*/ 384330 w 425024"/>
                  <a:gd name="connsiteY46-8232" fmla="*/ 116855 h 569172"/>
                  <a:gd name="connsiteX47-8233" fmla="*/ 347106 w 425024"/>
                  <a:gd name="connsiteY47-8234" fmla="*/ 138382 h 569172"/>
                  <a:gd name="connsiteX48-8235" fmla="*/ 340998 w 425024"/>
                  <a:gd name="connsiteY48-8236" fmla="*/ 139993 h 569172"/>
                  <a:gd name="connsiteX49-8237" fmla="*/ 330395 w 425024"/>
                  <a:gd name="connsiteY49-8238" fmla="*/ 133892 h 569172"/>
                  <a:gd name="connsiteX50-8239" fmla="*/ 334890 w 425024"/>
                  <a:gd name="connsiteY50-8240" fmla="*/ 117085 h 569172"/>
                  <a:gd name="connsiteX51-8241" fmla="*/ 371999 w 425024"/>
                  <a:gd name="connsiteY51-8242" fmla="*/ 95674 h 569172"/>
                  <a:gd name="connsiteX52-8243" fmla="*/ 381363 w 425024"/>
                  <a:gd name="connsiteY52-8244" fmla="*/ 94422 h 569172"/>
                  <a:gd name="connsiteX53-8245" fmla="*/ 152931 w 425024"/>
                  <a:gd name="connsiteY53-8246" fmla="*/ 81067 h 569172"/>
                  <a:gd name="connsiteX54-8247" fmla="*/ 310355 w 425024"/>
                  <a:gd name="connsiteY54-8248" fmla="*/ 236043 h 569172"/>
                  <a:gd name="connsiteX55-8249" fmla="*/ 294912 w 425024"/>
                  <a:gd name="connsiteY55-8250" fmla="*/ 303579 h 569172"/>
                  <a:gd name="connsiteX56-8251" fmla="*/ 250774 w 425024"/>
                  <a:gd name="connsiteY56-8252" fmla="*/ 453953 h 569172"/>
                  <a:gd name="connsiteX57-8253" fmla="*/ 250774 w 425024"/>
                  <a:gd name="connsiteY57-8254" fmla="*/ 457750 h 569172"/>
                  <a:gd name="connsiteX58-8255" fmla="*/ 219658 w 425024"/>
                  <a:gd name="connsiteY58-8256" fmla="*/ 457750 h 569172"/>
                  <a:gd name="connsiteX59-8257" fmla="*/ 219658 w 425024"/>
                  <a:gd name="connsiteY59-8258" fmla="*/ 352707 h 569172"/>
                  <a:gd name="connsiteX60-8259" fmla="*/ 219542 w 425024"/>
                  <a:gd name="connsiteY60-8260" fmla="*/ 348565 h 569172"/>
                  <a:gd name="connsiteX61-8261" fmla="*/ 234870 w 425024"/>
                  <a:gd name="connsiteY61-8262" fmla="*/ 239955 h 569172"/>
                  <a:gd name="connsiteX62-8263" fmla="*/ 231758 w 425024"/>
                  <a:gd name="connsiteY62-8264" fmla="*/ 229945 h 569172"/>
                  <a:gd name="connsiteX63-8265" fmla="*/ 214356 w 425024"/>
                  <a:gd name="connsiteY63-8266" fmla="*/ 229140 h 569172"/>
                  <a:gd name="connsiteX64-8267" fmla="*/ 186698 w 425024"/>
                  <a:gd name="connsiteY64-8268" fmla="*/ 254682 h 569172"/>
                  <a:gd name="connsiteX65-8269" fmla="*/ 164225 w 425024"/>
                  <a:gd name="connsiteY65-8270" fmla="*/ 229945 h 569172"/>
                  <a:gd name="connsiteX66-8271" fmla="*/ 155121 w 425024"/>
                  <a:gd name="connsiteY66-8272" fmla="*/ 225919 h 569172"/>
                  <a:gd name="connsiteX67-8273" fmla="*/ 146016 w 425024"/>
                  <a:gd name="connsiteY67-8274" fmla="*/ 229945 h 569172"/>
                  <a:gd name="connsiteX68-8275" fmla="*/ 123659 w 425024"/>
                  <a:gd name="connsiteY68-8276" fmla="*/ 254682 h 569172"/>
                  <a:gd name="connsiteX69-8277" fmla="*/ 96000 w 425024"/>
                  <a:gd name="connsiteY69-8278" fmla="*/ 229255 h 569172"/>
                  <a:gd name="connsiteX70-8279" fmla="*/ 85859 w 425024"/>
                  <a:gd name="connsiteY70-8280" fmla="*/ 226034 h 569172"/>
                  <a:gd name="connsiteX71-8281" fmla="*/ 75372 w 425024"/>
                  <a:gd name="connsiteY71-8282" fmla="*/ 239955 h 569172"/>
                  <a:gd name="connsiteX72-8283" fmla="*/ 90814 w 425024"/>
                  <a:gd name="connsiteY72-8284" fmla="*/ 348565 h 569172"/>
                  <a:gd name="connsiteX73-8285" fmla="*/ 90699 w 425024"/>
                  <a:gd name="connsiteY73-8286" fmla="*/ 352707 h 569172"/>
                  <a:gd name="connsiteX74-8287" fmla="*/ 90699 w 425024"/>
                  <a:gd name="connsiteY74-8288" fmla="*/ 457750 h 569172"/>
                  <a:gd name="connsiteX75-8289" fmla="*/ 59583 w 425024"/>
                  <a:gd name="connsiteY75-8290" fmla="*/ 457750 h 569172"/>
                  <a:gd name="connsiteX76-8291" fmla="*/ 59583 w 425024"/>
                  <a:gd name="connsiteY76-8292" fmla="*/ 454644 h 569172"/>
                  <a:gd name="connsiteX77-8293" fmla="*/ 16597 w 425024"/>
                  <a:gd name="connsiteY77-8294" fmla="*/ 305880 h 569172"/>
                  <a:gd name="connsiteX78-8295" fmla="*/ 2 w 425024"/>
                  <a:gd name="connsiteY78-8296" fmla="*/ 236503 h 569172"/>
                  <a:gd name="connsiteX79-8297" fmla="*/ 152931 w 425024"/>
                  <a:gd name="connsiteY79-8298" fmla="*/ 81067 h 569172"/>
                  <a:gd name="connsiteX80-8299" fmla="*/ 280740 w 425024"/>
                  <a:gd name="connsiteY80-8300" fmla="*/ 286 h 569172"/>
                  <a:gd name="connsiteX81-8301" fmla="*/ 290057 w 425024"/>
                  <a:gd name="connsiteY81-8302" fmla="*/ 1537 h 569172"/>
                  <a:gd name="connsiteX82-8303" fmla="*/ 273238 w 425024"/>
                  <a:gd name="connsiteY82-8304" fmla="*/ 6024 h 569172"/>
                  <a:gd name="connsiteX83-8305" fmla="*/ 280740 w 425024"/>
                  <a:gd name="connsiteY83-8306" fmla="*/ 286 h 569172"/>
                  <a:gd name="connsiteX0-8307" fmla="*/ 101411 w 425024"/>
                  <a:gd name="connsiteY0-8308" fmla="*/ 539301 h 570279"/>
                  <a:gd name="connsiteX1-8309" fmla="*/ 208812 w 425024"/>
                  <a:gd name="connsiteY1-8310" fmla="*/ 539301 h 570279"/>
                  <a:gd name="connsiteX2-8311" fmla="*/ 193716 w 425024"/>
                  <a:gd name="connsiteY2-8312" fmla="*/ 570279 h 570279"/>
                  <a:gd name="connsiteX3-8313" fmla="*/ 116622 w 425024"/>
                  <a:gd name="connsiteY3-8314" fmla="*/ 570279 h 570279"/>
                  <a:gd name="connsiteX4-8315" fmla="*/ 101411 w 425024"/>
                  <a:gd name="connsiteY4-8316" fmla="*/ 539301 h 570279"/>
                  <a:gd name="connsiteX5-8317" fmla="*/ 59636 w 425024"/>
                  <a:gd name="connsiteY5-8318" fmla="*/ 483483 h 570279"/>
                  <a:gd name="connsiteX6-8319" fmla="*/ 250798 w 425024"/>
                  <a:gd name="connsiteY6-8320" fmla="*/ 483483 h 570279"/>
                  <a:gd name="connsiteX7-8321" fmla="*/ 233744 w 425024"/>
                  <a:gd name="connsiteY7-8322" fmla="*/ 514814 h 570279"/>
                  <a:gd name="connsiteX8-8323" fmla="*/ 76574 w 425024"/>
                  <a:gd name="connsiteY8-8324" fmla="*/ 514814 h 570279"/>
                  <a:gd name="connsiteX9-8325" fmla="*/ 59636 w 425024"/>
                  <a:gd name="connsiteY9-8326" fmla="*/ 483483 h 570279"/>
                  <a:gd name="connsiteX10-8327" fmla="*/ 115242 w 425024"/>
                  <a:gd name="connsiteY10-8328" fmla="*/ 365992 h 570279"/>
                  <a:gd name="connsiteX11-8329" fmla="*/ 194981 w 425024"/>
                  <a:gd name="connsiteY11-8330" fmla="*/ 365992 h 570279"/>
                  <a:gd name="connsiteX12-8331" fmla="*/ 194981 w 425024"/>
                  <a:gd name="connsiteY12-8332" fmla="*/ 446648 h 570279"/>
                  <a:gd name="connsiteX13-8333" fmla="*/ 115242 w 425024"/>
                  <a:gd name="connsiteY13-8334" fmla="*/ 446648 h 570279"/>
                  <a:gd name="connsiteX14-8335" fmla="*/ 115242 w 425024"/>
                  <a:gd name="connsiteY14-8336" fmla="*/ 365992 h 570279"/>
                  <a:gd name="connsiteX15-8337" fmla="*/ 337799 w 425024"/>
                  <a:gd name="connsiteY15-8338" fmla="*/ 331216 h 570279"/>
                  <a:gd name="connsiteX16-8339" fmla="*/ 347106 w 425024"/>
                  <a:gd name="connsiteY16-8340" fmla="*/ 332425 h 570279"/>
                  <a:gd name="connsiteX17-8341" fmla="*/ 384330 w 425024"/>
                  <a:gd name="connsiteY17-8342" fmla="*/ 353951 h 570279"/>
                  <a:gd name="connsiteX18-8343" fmla="*/ 388825 w 425024"/>
                  <a:gd name="connsiteY18-8344" fmla="*/ 370643 h 570279"/>
                  <a:gd name="connsiteX19-8345" fmla="*/ 378222 w 425024"/>
                  <a:gd name="connsiteY19-8346" fmla="*/ 376859 h 570279"/>
                  <a:gd name="connsiteX20-8347" fmla="*/ 371999 w 425024"/>
                  <a:gd name="connsiteY20-8348" fmla="*/ 375133 h 570279"/>
                  <a:gd name="connsiteX21-8349" fmla="*/ 334890 w 425024"/>
                  <a:gd name="connsiteY21-8350" fmla="*/ 353721 h 570279"/>
                  <a:gd name="connsiteX22-8351" fmla="*/ 330395 w 425024"/>
                  <a:gd name="connsiteY22-8352" fmla="*/ 336914 h 570279"/>
                  <a:gd name="connsiteX23-8353" fmla="*/ 337799 w 425024"/>
                  <a:gd name="connsiteY23-8354" fmla="*/ 331216 h 570279"/>
                  <a:gd name="connsiteX24-8355" fmla="*/ 155124 w 425024"/>
                  <a:gd name="connsiteY24-8356" fmla="*/ 257603 h 570279"/>
                  <a:gd name="connsiteX25-8357" fmla="*/ 176786 w 425024"/>
                  <a:gd name="connsiteY25-8358" fmla="*/ 281427 h 570279"/>
                  <a:gd name="connsiteX26-8359" fmla="*/ 185313 w 425024"/>
                  <a:gd name="connsiteY26-8360" fmla="*/ 285455 h 570279"/>
                  <a:gd name="connsiteX27-8361" fmla="*/ 185889 w 425024"/>
                  <a:gd name="connsiteY27-8362" fmla="*/ 285455 h 570279"/>
                  <a:gd name="connsiteX28-8363" fmla="*/ 194185 w 425024"/>
                  <a:gd name="connsiteY28-8364" fmla="*/ 282233 h 570279"/>
                  <a:gd name="connsiteX29-8365" fmla="*/ 205707 w 425024"/>
                  <a:gd name="connsiteY29-8366" fmla="*/ 271644 h 570279"/>
                  <a:gd name="connsiteX30-8367" fmla="*/ 195798 w 425024"/>
                  <a:gd name="connsiteY30-8368" fmla="*/ 341505 h 570279"/>
                  <a:gd name="connsiteX31-8369" fmla="*/ 114451 w 425024"/>
                  <a:gd name="connsiteY31-8370" fmla="*/ 341505 h 570279"/>
                  <a:gd name="connsiteX32-8371" fmla="*/ 104657 w 425024"/>
                  <a:gd name="connsiteY32-8372" fmla="*/ 271644 h 570279"/>
                  <a:gd name="connsiteX33-8373" fmla="*/ 116179 w 425024"/>
                  <a:gd name="connsiteY33-8374" fmla="*/ 282233 h 570279"/>
                  <a:gd name="connsiteX34-8375" fmla="*/ 125051 w 425024"/>
                  <a:gd name="connsiteY34-8376" fmla="*/ 285455 h 570279"/>
                  <a:gd name="connsiteX35-8377" fmla="*/ 133578 w 425024"/>
                  <a:gd name="connsiteY35-8378" fmla="*/ 281427 h 570279"/>
                  <a:gd name="connsiteX36-8379" fmla="*/ 155124 w 425024"/>
                  <a:gd name="connsiteY36-8380" fmla="*/ 257603 h 570279"/>
                  <a:gd name="connsiteX37-8381" fmla="*/ 369709 w 425024"/>
                  <a:gd name="connsiteY37-8382" fmla="*/ 223662 h 570279"/>
                  <a:gd name="connsiteX38-8383" fmla="*/ 412693 w 425024"/>
                  <a:gd name="connsiteY38-8384" fmla="*/ 223662 h 570279"/>
                  <a:gd name="connsiteX39-8385" fmla="*/ 425024 w 425024"/>
                  <a:gd name="connsiteY39-8386" fmla="*/ 235998 h 570279"/>
                  <a:gd name="connsiteX40-8387" fmla="*/ 412693 w 425024"/>
                  <a:gd name="connsiteY40-8388" fmla="*/ 248219 h 570279"/>
                  <a:gd name="connsiteX41-8389" fmla="*/ 369709 w 425024"/>
                  <a:gd name="connsiteY41-8390" fmla="*/ 248219 h 570279"/>
                  <a:gd name="connsiteX42-8391" fmla="*/ 357493 w 425024"/>
                  <a:gd name="connsiteY42-8392" fmla="*/ 235998 h 570279"/>
                  <a:gd name="connsiteX43-8393" fmla="*/ 369709 w 425024"/>
                  <a:gd name="connsiteY43-8394" fmla="*/ 223662 h 570279"/>
                  <a:gd name="connsiteX44-8395" fmla="*/ 381363 w 425024"/>
                  <a:gd name="connsiteY44-8396" fmla="*/ 95529 h 570279"/>
                  <a:gd name="connsiteX45-8397" fmla="*/ 388825 w 425024"/>
                  <a:gd name="connsiteY45-8398" fmla="*/ 101270 h 570279"/>
                  <a:gd name="connsiteX46-8399" fmla="*/ 384330 w 425024"/>
                  <a:gd name="connsiteY46-8400" fmla="*/ 117962 h 570279"/>
                  <a:gd name="connsiteX47-8401" fmla="*/ 347106 w 425024"/>
                  <a:gd name="connsiteY47-8402" fmla="*/ 139489 h 570279"/>
                  <a:gd name="connsiteX48-8403" fmla="*/ 340998 w 425024"/>
                  <a:gd name="connsiteY48-8404" fmla="*/ 141100 h 570279"/>
                  <a:gd name="connsiteX49-8405" fmla="*/ 330395 w 425024"/>
                  <a:gd name="connsiteY49-8406" fmla="*/ 134999 h 570279"/>
                  <a:gd name="connsiteX50-8407" fmla="*/ 334890 w 425024"/>
                  <a:gd name="connsiteY50-8408" fmla="*/ 118192 h 570279"/>
                  <a:gd name="connsiteX51-8409" fmla="*/ 371999 w 425024"/>
                  <a:gd name="connsiteY51-8410" fmla="*/ 96781 h 570279"/>
                  <a:gd name="connsiteX52-8411" fmla="*/ 381363 w 425024"/>
                  <a:gd name="connsiteY52-8412" fmla="*/ 95529 h 570279"/>
                  <a:gd name="connsiteX53-8413" fmla="*/ 152931 w 425024"/>
                  <a:gd name="connsiteY53-8414" fmla="*/ 82174 h 570279"/>
                  <a:gd name="connsiteX54-8415" fmla="*/ 310355 w 425024"/>
                  <a:gd name="connsiteY54-8416" fmla="*/ 237150 h 570279"/>
                  <a:gd name="connsiteX55-8417" fmla="*/ 294912 w 425024"/>
                  <a:gd name="connsiteY55-8418" fmla="*/ 304686 h 570279"/>
                  <a:gd name="connsiteX56-8419" fmla="*/ 250774 w 425024"/>
                  <a:gd name="connsiteY56-8420" fmla="*/ 455060 h 570279"/>
                  <a:gd name="connsiteX57-8421" fmla="*/ 250774 w 425024"/>
                  <a:gd name="connsiteY57-8422" fmla="*/ 458857 h 570279"/>
                  <a:gd name="connsiteX58-8423" fmla="*/ 219658 w 425024"/>
                  <a:gd name="connsiteY58-8424" fmla="*/ 458857 h 570279"/>
                  <a:gd name="connsiteX59-8425" fmla="*/ 219658 w 425024"/>
                  <a:gd name="connsiteY59-8426" fmla="*/ 353814 h 570279"/>
                  <a:gd name="connsiteX60-8427" fmla="*/ 219542 w 425024"/>
                  <a:gd name="connsiteY60-8428" fmla="*/ 349672 h 570279"/>
                  <a:gd name="connsiteX61-8429" fmla="*/ 234870 w 425024"/>
                  <a:gd name="connsiteY61-8430" fmla="*/ 241062 h 570279"/>
                  <a:gd name="connsiteX62-8431" fmla="*/ 231758 w 425024"/>
                  <a:gd name="connsiteY62-8432" fmla="*/ 231052 h 570279"/>
                  <a:gd name="connsiteX63-8433" fmla="*/ 214356 w 425024"/>
                  <a:gd name="connsiteY63-8434" fmla="*/ 230247 h 570279"/>
                  <a:gd name="connsiteX64-8435" fmla="*/ 186698 w 425024"/>
                  <a:gd name="connsiteY64-8436" fmla="*/ 255789 h 570279"/>
                  <a:gd name="connsiteX65-8437" fmla="*/ 164225 w 425024"/>
                  <a:gd name="connsiteY65-8438" fmla="*/ 231052 h 570279"/>
                  <a:gd name="connsiteX66-8439" fmla="*/ 155121 w 425024"/>
                  <a:gd name="connsiteY66-8440" fmla="*/ 227026 h 570279"/>
                  <a:gd name="connsiteX67-8441" fmla="*/ 146016 w 425024"/>
                  <a:gd name="connsiteY67-8442" fmla="*/ 231052 h 570279"/>
                  <a:gd name="connsiteX68-8443" fmla="*/ 123659 w 425024"/>
                  <a:gd name="connsiteY68-8444" fmla="*/ 255789 h 570279"/>
                  <a:gd name="connsiteX69-8445" fmla="*/ 96000 w 425024"/>
                  <a:gd name="connsiteY69-8446" fmla="*/ 230362 h 570279"/>
                  <a:gd name="connsiteX70-8447" fmla="*/ 85859 w 425024"/>
                  <a:gd name="connsiteY70-8448" fmla="*/ 227141 h 570279"/>
                  <a:gd name="connsiteX71-8449" fmla="*/ 75372 w 425024"/>
                  <a:gd name="connsiteY71-8450" fmla="*/ 241062 h 570279"/>
                  <a:gd name="connsiteX72-8451" fmla="*/ 90814 w 425024"/>
                  <a:gd name="connsiteY72-8452" fmla="*/ 349672 h 570279"/>
                  <a:gd name="connsiteX73-8453" fmla="*/ 90699 w 425024"/>
                  <a:gd name="connsiteY73-8454" fmla="*/ 353814 h 570279"/>
                  <a:gd name="connsiteX74-8455" fmla="*/ 90699 w 425024"/>
                  <a:gd name="connsiteY74-8456" fmla="*/ 458857 h 570279"/>
                  <a:gd name="connsiteX75-8457" fmla="*/ 59583 w 425024"/>
                  <a:gd name="connsiteY75-8458" fmla="*/ 458857 h 570279"/>
                  <a:gd name="connsiteX76-8459" fmla="*/ 59583 w 425024"/>
                  <a:gd name="connsiteY76-8460" fmla="*/ 455751 h 570279"/>
                  <a:gd name="connsiteX77-8461" fmla="*/ 16597 w 425024"/>
                  <a:gd name="connsiteY77-8462" fmla="*/ 306987 h 570279"/>
                  <a:gd name="connsiteX78-8463" fmla="*/ 2 w 425024"/>
                  <a:gd name="connsiteY78-8464" fmla="*/ 237610 h 570279"/>
                  <a:gd name="connsiteX79-8465" fmla="*/ 152931 w 425024"/>
                  <a:gd name="connsiteY79-8466" fmla="*/ 82174 h 570279"/>
                  <a:gd name="connsiteX80-8467" fmla="*/ 280740 w 425024"/>
                  <a:gd name="connsiteY80-8468" fmla="*/ 1393 h 570279"/>
                  <a:gd name="connsiteX81-8469" fmla="*/ 290057 w 425024"/>
                  <a:gd name="connsiteY81-8470" fmla="*/ 2644 h 570279"/>
                  <a:gd name="connsiteX82-8471" fmla="*/ 251365 w 425024"/>
                  <a:gd name="connsiteY82-8472" fmla="*/ 17424 h 570279"/>
                  <a:gd name="connsiteX83-8473" fmla="*/ 280740 w 425024"/>
                  <a:gd name="connsiteY83-8474" fmla="*/ 1393 h 570279"/>
                  <a:gd name="connsiteX0-8475" fmla="*/ 101411 w 425024"/>
                  <a:gd name="connsiteY0-8476" fmla="*/ 544701 h 575679"/>
                  <a:gd name="connsiteX1-8477" fmla="*/ 208812 w 425024"/>
                  <a:gd name="connsiteY1-8478" fmla="*/ 544701 h 575679"/>
                  <a:gd name="connsiteX2-8479" fmla="*/ 193716 w 425024"/>
                  <a:gd name="connsiteY2-8480" fmla="*/ 575679 h 575679"/>
                  <a:gd name="connsiteX3-8481" fmla="*/ 116622 w 425024"/>
                  <a:gd name="connsiteY3-8482" fmla="*/ 575679 h 575679"/>
                  <a:gd name="connsiteX4-8483" fmla="*/ 101411 w 425024"/>
                  <a:gd name="connsiteY4-8484" fmla="*/ 544701 h 575679"/>
                  <a:gd name="connsiteX5-8485" fmla="*/ 59636 w 425024"/>
                  <a:gd name="connsiteY5-8486" fmla="*/ 488883 h 575679"/>
                  <a:gd name="connsiteX6-8487" fmla="*/ 250798 w 425024"/>
                  <a:gd name="connsiteY6-8488" fmla="*/ 488883 h 575679"/>
                  <a:gd name="connsiteX7-8489" fmla="*/ 233744 w 425024"/>
                  <a:gd name="connsiteY7-8490" fmla="*/ 520214 h 575679"/>
                  <a:gd name="connsiteX8-8491" fmla="*/ 76574 w 425024"/>
                  <a:gd name="connsiteY8-8492" fmla="*/ 520214 h 575679"/>
                  <a:gd name="connsiteX9-8493" fmla="*/ 59636 w 425024"/>
                  <a:gd name="connsiteY9-8494" fmla="*/ 488883 h 575679"/>
                  <a:gd name="connsiteX10-8495" fmla="*/ 115242 w 425024"/>
                  <a:gd name="connsiteY10-8496" fmla="*/ 371392 h 575679"/>
                  <a:gd name="connsiteX11-8497" fmla="*/ 194981 w 425024"/>
                  <a:gd name="connsiteY11-8498" fmla="*/ 371392 h 575679"/>
                  <a:gd name="connsiteX12-8499" fmla="*/ 194981 w 425024"/>
                  <a:gd name="connsiteY12-8500" fmla="*/ 452048 h 575679"/>
                  <a:gd name="connsiteX13-8501" fmla="*/ 115242 w 425024"/>
                  <a:gd name="connsiteY13-8502" fmla="*/ 452048 h 575679"/>
                  <a:gd name="connsiteX14-8503" fmla="*/ 115242 w 425024"/>
                  <a:gd name="connsiteY14-8504" fmla="*/ 371392 h 575679"/>
                  <a:gd name="connsiteX15-8505" fmla="*/ 337799 w 425024"/>
                  <a:gd name="connsiteY15-8506" fmla="*/ 336616 h 575679"/>
                  <a:gd name="connsiteX16-8507" fmla="*/ 347106 w 425024"/>
                  <a:gd name="connsiteY16-8508" fmla="*/ 337825 h 575679"/>
                  <a:gd name="connsiteX17-8509" fmla="*/ 384330 w 425024"/>
                  <a:gd name="connsiteY17-8510" fmla="*/ 359351 h 575679"/>
                  <a:gd name="connsiteX18-8511" fmla="*/ 388825 w 425024"/>
                  <a:gd name="connsiteY18-8512" fmla="*/ 376043 h 575679"/>
                  <a:gd name="connsiteX19-8513" fmla="*/ 378222 w 425024"/>
                  <a:gd name="connsiteY19-8514" fmla="*/ 382259 h 575679"/>
                  <a:gd name="connsiteX20-8515" fmla="*/ 371999 w 425024"/>
                  <a:gd name="connsiteY20-8516" fmla="*/ 380533 h 575679"/>
                  <a:gd name="connsiteX21-8517" fmla="*/ 334890 w 425024"/>
                  <a:gd name="connsiteY21-8518" fmla="*/ 359121 h 575679"/>
                  <a:gd name="connsiteX22-8519" fmla="*/ 330395 w 425024"/>
                  <a:gd name="connsiteY22-8520" fmla="*/ 342314 h 575679"/>
                  <a:gd name="connsiteX23-8521" fmla="*/ 337799 w 425024"/>
                  <a:gd name="connsiteY23-8522" fmla="*/ 336616 h 575679"/>
                  <a:gd name="connsiteX24-8523" fmla="*/ 155124 w 425024"/>
                  <a:gd name="connsiteY24-8524" fmla="*/ 263003 h 575679"/>
                  <a:gd name="connsiteX25-8525" fmla="*/ 176786 w 425024"/>
                  <a:gd name="connsiteY25-8526" fmla="*/ 286827 h 575679"/>
                  <a:gd name="connsiteX26-8527" fmla="*/ 185313 w 425024"/>
                  <a:gd name="connsiteY26-8528" fmla="*/ 290855 h 575679"/>
                  <a:gd name="connsiteX27-8529" fmla="*/ 185889 w 425024"/>
                  <a:gd name="connsiteY27-8530" fmla="*/ 290855 h 575679"/>
                  <a:gd name="connsiteX28-8531" fmla="*/ 194185 w 425024"/>
                  <a:gd name="connsiteY28-8532" fmla="*/ 287633 h 575679"/>
                  <a:gd name="connsiteX29-8533" fmla="*/ 205707 w 425024"/>
                  <a:gd name="connsiteY29-8534" fmla="*/ 277044 h 575679"/>
                  <a:gd name="connsiteX30-8535" fmla="*/ 195798 w 425024"/>
                  <a:gd name="connsiteY30-8536" fmla="*/ 346905 h 575679"/>
                  <a:gd name="connsiteX31-8537" fmla="*/ 114451 w 425024"/>
                  <a:gd name="connsiteY31-8538" fmla="*/ 346905 h 575679"/>
                  <a:gd name="connsiteX32-8539" fmla="*/ 104657 w 425024"/>
                  <a:gd name="connsiteY32-8540" fmla="*/ 277044 h 575679"/>
                  <a:gd name="connsiteX33-8541" fmla="*/ 116179 w 425024"/>
                  <a:gd name="connsiteY33-8542" fmla="*/ 287633 h 575679"/>
                  <a:gd name="connsiteX34-8543" fmla="*/ 125051 w 425024"/>
                  <a:gd name="connsiteY34-8544" fmla="*/ 290855 h 575679"/>
                  <a:gd name="connsiteX35-8545" fmla="*/ 133578 w 425024"/>
                  <a:gd name="connsiteY35-8546" fmla="*/ 286827 h 575679"/>
                  <a:gd name="connsiteX36-8547" fmla="*/ 155124 w 425024"/>
                  <a:gd name="connsiteY36-8548" fmla="*/ 263003 h 575679"/>
                  <a:gd name="connsiteX37-8549" fmla="*/ 369709 w 425024"/>
                  <a:gd name="connsiteY37-8550" fmla="*/ 229062 h 575679"/>
                  <a:gd name="connsiteX38-8551" fmla="*/ 412693 w 425024"/>
                  <a:gd name="connsiteY38-8552" fmla="*/ 229062 h 575679"/>
                  <a:gd name="connsiteX39-8553" fmla="*/ 425024 w 425024"/>
                  <a:gd name="connsiteY39-8554" fmla="*/ 241398 h 575679"/>
                  <a:gd name="connsiteX40-8555" fmla="*/ 412693 w 425024"/>
                  <a:gd name="connsiteY40-8556" fmla="*/ 253619 h 575679"/>
                  <a:gd name="connsiteX41-8557" fmla="*/ 369709 w 425024"/>
                  <a:gd name="connsiteY41-8558" fmla="*/ 253619 h 575679"/>
                  <a:gd name="connsiteX42-8559" fmla="*/ 357493 w 425024"/>
                  <a:gd name="connsiteY42-8560" fmla="*/ 241398 h 575679"/>
                  <a:gd name="connsiteX43-8561" fmla="*/ 369709 w 425024"/>
                  <a:gd name="connsiteY43-8562" fmla="*/ 229062 h 575679"/>
                  <a:gd name="connsiteX44-8563" fmla="*/ 381363 w 425024"/>
                  <a:gd name="connsiteY44-8564" fmla="*/ 100929 h 575679"/>
                  <a:gd name="connsiteX45-8565" fmla="*/ 388825 w 425024"/>
                  <a:gd name="connsiteY45-8566" fmla="*/ 106670 h 575679"/>
                  <a:gd name="connsiteX46-8567" fmla="*/ 384330 w 425024"/>
                  <a:gd name="connsiteY46-8568" fmla="*/ 123362 h 575679"/>
                  <a:gd name="connsiteX47-8569" fmla="*/ 347106 w 425024"/>
                  <a:gd name="connsiteY47-8570" fmla="*/ 144889 h 575679"/>
                  <a:gd name="connsiteX48-8571" fmla="*/ 340998 w 425024"/>
                  <a:gd name="connsiteY48-8572" fmla="*/ 146500 h 575679"/>
                  <a:gd name="connsiteX49-8573" fmla="*/ 330395 w 425024"/>
                  <a:gd name="connsiteY49-8574" fmla="*/ 140399 h 575679"/>
                  <a:gd name="connsiteX50-8575" fmla="*/ 334890 w 425024"/>
                  <a:gd name="connsiteY50-8576" fmla="*/ 123592 h 575679"/>
                  <a:gd name="connsiteX51-8577" fmla="*/ 371999 w 425024"/>
                  <a:gd name="connsiteY51-8578" fmla="*/ 102181 h 575679"/>
                  <a:gd name="connsiteX52-8579" fmla="*/ 381363 w 425024"/>
                  <a:gd name="connsiteY52-8580" fmla="*/ 100929 h 575679"/>
                  <a:gd name="connsiteX53-8581" fmla="*/ 152931 w 425024"/>
                  <a:gd name="connsiteY53-8582" fmla="*/ 87574 h 575679"/>
                  <a:gd name="connsiteX54-8583" fmla="*/ 310355 w 425024"/>
                  <a:gd name="connsiteY54-8584" fmla="*/ 242550 h 575679"/>
                  <a:gd name="connsiteX55-8585" fmla="*/ 294912 w 425024"/>
                  <a:gd name="connsiteY55-8586" fmla="*/ 310086 h 575679"/>
                  <a:gd name="connsiteX56-8587" fmla="*/ 250774 w 425024"/>
                  <a:gd name="connsiteY56-8588" fmla="*/ 460460 h 575679"/>
                  <a:gd name="connsiteX57-8589" fmla="*/ 250774 w 425024"/>
                  <a:gd name="connsiteY57-8590" fmla="*/ 464257 h 575679"/>
                  <a:gd name="connsiteX58-8591" fmla="*/ 219658 w 425024"/>
                  <a:gd name="connsiteY58-8592" fmla="*/ 464257 h 575679"/>
                  <a:gd name="connsiteX59-8593" fmla="*/ 219658 w 425024"/>
                  <a:gd name="connsiteY59-8594" fmla="*/ 359214 h 575679"/>
                  <a:gd name="connsiteX60-8595" fmla="*/ 219542 w 425024"/>
                  <a:gd name="connsiteY60-8596" fmla="*/ 355072 h 575679"/>
                  <a:gd name="connsiteX61-8597" fmla="*/ 234870 w 425024"/>
                  <a:gd name="connsiteY61-8598" fmla="*/ 246462 h 575679"/>
                  <a:gd name="connsiteX62-8599" fmla="*/ 231758 w 425024"/>
                  <a:gd name="connsiteY62-8600" fmla="*/ 236452 h 575679"/>
                  <a:gd name="connsiteX63-8601" fmla="*/ 214356 w 425024"/>
                  <a:gd name="connsiteY63-8602" fmla="*/ 235647 h 575679"/>
                  <a:gd name="connsiteX64-8603" fmla="*/ 186698 w 425024"/>
                  <a:gd name="connsiteY64-8604" fmla="*/ 261189 h 575679"/>
                  <a:gd name="connsiteX65-8605" fmla="*/ 164225 w 425024"/>
                  <a:gd name="connsiteY65-8606" fmla="*/ 236452 h 575679"/>
                  <a:gd name="connsiteX66-8607" fmla="*/ 155121 w 425024"/>
                  <a:gd name="connsiteY66-8608" fmla="*/ 232426 h 575679"/>
                  <a:gd name="connsiteX67-8609" fmla="*/ 146016 w 425024"/>
                  <a:gd name="connsiteY67-8610" fmla="*/ 236452 h 575679"/>
                  <a:gd name="connsiteX68-8611" fmla="*/ 123659 w 425024"/>
                  <a:gd name="connsiteY68-8612" fmla="*/ 261189 h 575679"/>
                  <a:gd name="connsiteX69-8613" fmla="*/ 96000 w 425024"/>
                  <a:gd name="connsiteY69-8614" fmla="*/ 235762 h 575679"/>
                  <a:gd name="connsiteX70-8615" fmla="*/ 85859 w 425024"/>
                  <a:gd name="connsiteY70-8616" fmla="*/ 232541 h 575679"/>
                  <a:gd name="connsiteX71-8617" fmla="*/ 75372 w 425024"/>
                  <a:gd name="connsiteY71-8618" fmla="*/ 246462 h 575679"/>
                  <a:gd name="connsiteX72-8619" fmla="*/ 90814 w 425024"/>
                  <a:gd name="connsiteY72-8620" fmla="*/ 355072 h 575679"/>
                  <a:gd name="connsiteX73-8621" fmla="*/ 90699 w 425024"/>
                  <a:gd name="connsiteY73-8622" fmla="*/ 359214 h 575679"/>
                  <a:gd name="connsiteX74-8623" fmla="*/ 90699 w 425024"/>
                  <a:gd name="connsiteY74-8624" fmla="*/ 464257 h 575679"/>
                  <a:gd name="connsiteX75-8625" fmla="*/ 59583 w 425024"/>
                  <a:gd name="connsiteY75-8626" fmla="*/ 464257 h 575679"/>
                  <a:gd name="connsiteX76-8627" fmla="*/ 59583 w 425024"/>
                  <a:gd name="connsiteY76-8628" fmla="*/ 461151 h 575679"/>
                  <a:gd name="connsiteX77-8629" fmla="*/ 16597 w 425024"/>
                  <a:gd name="connsiteY77-8630" fmla="*/ 312387 h 575679"/>
                  <a:gd name="connsiteX78-8631" fmla="*/ 2 w 425024"/>
                  <a:gd name="connsiteY78-8632" fmla="*/ 243010 h 575679"/>
                  <a:gd name="connsiteX79-8633" fmla="*/ 152931 w 425024"/>
                  <a:gd name="connsiteY79-8634" fmla="*/ 87574 h 575679"/>
                  <a:gd name="connsiteX80-8635" fmla="*/ 280740 w 425024"/>
                  <a:gd name="connsiteY80-8636" fmla="*/ 6793 h 575679"/>
                  <a:gd name="connsiteX81-8637" fmla="*/ 290057 w 425024"/>
                  <a:gd name="connsiteY81-8638" fmla="*/ 8044 h 575679"/>
                  <a:gd name="connsiteX82-8639" fmla="*/ 408332 w 425024"/>
                  <a:gd name="connsiteY82-8640" fmla="*/ 66569 h 575679"/>
                  <a:gd name="connsiteX83-8641" fmla="*/ 280740 w 425024"/>
                  <a:gd name="connsiteY83-8642" fmla="*/ 6793 h 575679"/>
                  <a:gd name="connsiteX0-8643" fmla="*/ 101411 w 425024"/>
                  <a:gd name="connsiteY0-8644" fmla="*/ 568628 h 599606"/>
                  <a:gd name="connsiteX1-8645" fmla="*/ 208812 w 425024"/>
                  <a:gd name="connsiteY1-8646" fmla="*/ 568628 h 599606"/>
                  <a:gd name="connsiteX2-8647" fmla="*/ 193716 w 425024"/>
                  <a:gd name="connsiteY2-8648" fmla="*/ 599606 h 599606"/>
                  <a:gd name="connsiteX3-8649" fmla="*/ 116622 w 425024"/>
                  <a:gd name="connsiteY3-8650" fmla="*/ 599606 h 599606"/>
                  <a:gd name="connsiteX4-8651" fmla="*/ 101411 w 425024"/>
                  <a:gd name="connsiteY4-8652" fmla="*/ 568628 h 599606"/>
                  <a:gd name="connsiteX5-8653" fmla="*/ 59636 w 425024"/>
                  <a:gd name="connsiteY5-8654" fmla="*/ 512810 h 599606"/>
                  <a:gd name="connsiteX6-8655" fmla="*/ 250798 w 425024"/>
                  <a:gd name="connsiteY6-8656" fmla="*/ 512810 h 599606"/>
                  <a:gd name="connsiteX7-8657" fmla="*/ 233744 w 425024"/>
                  <a:gd name="connsiteY7-8658" fmla="*/ 544141 h 599606"/>
                  <a:gd name="connsiteX8-8659" fmla="*/ 76574 w 425024"/>
                  <a:gd name="connsiteY8-8660" fmla="*/ 544141 h 599606"/>
                  <a:gd name="connsiteX9-8661" fmla="*/ 59636 w 425024"/>
                  <a:gd name="connsiteY9-8662" fmla="*/ 512810 h 599606"/>
                  <a:gd name="connsiteX10-8663" fmla="*/ 115242 w 425024"/>
                  <a:gd name="connsiteY10-8664" fmla="*/ 395319 h 599606"/>
                  <a:gd name="connsiteX11-8665" fmla="*/ 194981 w 425024"/>
                  <a:gd name="connsiteY11-8666" fmla="*/ 395319 h 599606"/>
                  <a:gd name="connsiteX12-8667" fmla="*/ 194981 w 425024"/>
                  <a:gd name="connsiteY12-8668" fmla="*/ 475975 h 599606"/>
                  <a:gd name="connsiteX13-8669" fmla="*/ 115242 w 425024"/>
                  <a:gd name="connsiteY13-8670" fmla="*/ 475975 h 599606"/>
                  <a:gd name="connsiteX14-8671" fmla="*/ 115242 w 425024"/>
                  <a:gd name="connsiteY14-8672" fmla="*/ 395319 h 599606"/>
                  <a:gd name="connsiteX15-8673" fmla="*/ 337799 w 425024"/>
                  <a:gd name="connsiteY15-8674" fmla="*/ 360543 h 599606"/>
                  <a:gd name="connsiteX16-8675" fmla="*/ 347106 w 425024"/>
                  <a:gd name="connsiteY16-8676" fmla="*/ 361752 h 599606"/>
                  <a:gd name="connsiteX17-8677" fmla="*/ 384330 w 425024"/>
                  <a:gd name="connsiteY17-8678" fmla="*/ 383278 h 599606"/>
                  <a:gd name="connsiteX18-8679" fmla="*/ 388825 w 425024"/>
                  <a:gd name="connsiteY18-8680" fmla="*/ 399970 h 599606"/>
                  <a:gd name="connsiteX19-8681" fmla="*/ 378222 w 425024"/>
                  <a:gd name="connsiteY19-8682" fmla="*/ 406186 h 599606"/>
                  <a:gd name="connsiteX20-8683" fmla="*/ 371999 w 425024"/>
                  <a:gd name="connsiteY20-8684" fmla="*/ 404460 h 599606"/>
                  <a:gd name="connsiteX21-8685" fmla="*/ 334890 w 425024"/>
                  <a:gd name="connsiteY21-8686" fmla="*/ 383048 h 599606"/>
                  <a:gd name="connsiteX22-8687" fmla="*/ 330395 w 425024"/>
                  <a:gd name="connsiteY22-8688" fmla="*/ 366241 h 599606"/>
                  <a:gd name="connsiteX23-8689" fmla="*/ 337799 w 425024"/>
                  <a:gd name="connsiteY23-8690" fmla="*/ 360543 h 599606"/>
                  <a:gd name="connsiteX24-8691" fmla="*/ 155124 w 425024"/>
                  <a:gd name="connsiteY24-8692" fmla="*/ 286930 h 599606"/>
                  <a:gd name="connsiteX25-8693" fmla="*/ 176786 w 425024"/>
                  <a:gd name="connsiteY25-8694" fmla="*/ 310754 h 599606"/>
                  <a:gd name="connsiteX26-8695" fmla="*/ 185313 w 425024"/>
                  <a:gd name="connsiteY26-8696" fmla="*/ 314782 h 599606"/>
                  <a:gd name="connsiteX27-8697" fmla="*/ 185889 w 425024"/>
                  <a:gd name="connsiteY27-8698" fmla="*/ 314782 h 599606"/>
                  <a:gd name="connsiteX28-8699" fmla="*/ 194185 w 425024"/>
                  <a:gd name="connsiteY28-8700" fmla="*/ 311560 h 599606"/>
                  <a:gd name="connsiteX29-8701" fmla="*/ 205707 w 425024"/>
                  <a:gd name="connsiteY29-8702" fmla="*/ 300971 h 599606"/>
                  <a:gd name="connsiteX30-8703" fmla="*/ 195798 w 425024"/>
                  <a:gd name="connsiteY30-8704" fmla="*/ 370832 h 599606"/>
                  <a:gd name="connsiteX31-8705" fmla="*/ 114451 w 425024"/>
                  <a:gd name="connsiteY31-8706" fmla="*/ 370832 h 599606"/>
                  <a:gd name="connsiteX32-8707" fmla="*/ 104657 w 425024"/>
                  <a:gd name="connsiteY32-8708" fmla="*/ 300971 h 599606"/>
                  <a:gd name="connsiteX33-8709" fmla="*/ 116179 w 425024"/>
                  <a:gd name="connsiteY33-8710" fmla="*/ 311560 h 599606"/>
                  <a:gd name="connsiteX34-8711" fmla="*/ 125051 w 425024"/>
                  <a:gd name="connsiteY34-8712" fmla="*/ 314782 h 599606"/>
                  <a:gd name="connsiteX35-8713" fmla="*/ 133578 w 425024"/>
                  <a:gd name="connsiteY35-8714" fmla="*/ 310754 h 599606"/>
                  <a:gd name="connsiteX36-8715" fmla="*/ 155124 w 425024"/>
                  <a:gd name="connsiteY36-8716" fmla="*/ 286930 h 599606"/>
                  <a:gd name="connsiteX37-8717" fmla="*/ 369709 w 425024"/>
                  <a:gd name="connsiteY37-8718" fmla="*/ 252989 h 599606"/>
                  <a:gd name="connsiteX38-8719" fmla="*/ 412693 w 425024"/>
                  <a:gd name="connsiteY38-8720" fmla="*/ 252989 h 599606"/>
                  <a:gd name="connsiteX39-8721" fmla="*/ 425024 w 425024"/>
                  <a:gd name="connsiteY39-8722" fmla="*/ 265325 h 599606"/>
                  <a:gd name="connsiteX40-8723" fmla="*/ 412693 w 425024"/>
                  <a:gd name="connsiteY40-8724" fmla="*/ 277546 h 599606"/>
                  <a:gd name="connsiteX41-8725" fmla="*/ 369709 w 425024"/>
                  <a:gd name="connsiteY41-8726" fmla="*/ 277546 h 599606"/>
                  <a:gd name="connsiteX42-8727" fmla="*/ 357493 w 425024"/>
                  <a:gd name="connsiteY42-8728" fmla="*/ 265325 h 599606"/>
                  <a:gd name="connsiteX43-8729" fmla="*/ 369709 w 425024"/>
                  <a:gd name="connsiteY43-8730" fmla="*/ 252989 h 599606"/>
                  <a:gd name="connsiteX44-8731" fmla="*/ 381363 w 425024"/>
                  <a:gd name="connsiteY44-8732" fmla="*/ 124856 h 599606"/>
                  <a:gd name="connsiteX45-8733" fmla="*/ 388825 w 425024"/>
                  <a:gd name="connsiteY45-8734" fmla="*/ 130597 h 599606"/>
                  <a:gd name="connsiteX46-8735" fmla="*/ 384330 w 425024"/>
                  <a:gd name="connsiteY46-8736" fmla="*/ 147289 h 599606"/>
                  <a:gd name="connsiteX47-8737" fmla="*/ 347106 w 425024"/>
                  <a:gd name="connsiteY47-8738" fmla="*/ 168816 h 599606"/>
                  <a:gd name="connsiteX48-8739" fmla="*/ 340998 w 425024"/>
                  <a:gd name="connsiteY48-8740" fmla="*/ 170427 h 599606"/>
                  <a:gd name="connsiteX49-8741" fmla="*/ 330395 w 425024"/>
                  <a:gd name="connsiteY49-8742" fmla="*/ 164326 h 599606"/>
                  <a:gd name="connsiteX50-8743" fmla="*/ 334890 w 425024"/>
                  <a:gd name="connsiteY50-8744" fmla="*/ 147519 h 599606"/>
                  <a:gd name="connsiteX51-8745" fmla="*/ 371999 w 425024"/>
                  <a:gd name="connsiteY51-8746" fmla="*/ 126108 h 599606"/>
                  <a:gd name="connsiteX52-8747" fmla="*/ 381363 w 425024"/>
                  <a:gd name="connsiteY52-8748" fmla="*/ 124856 h 599606"/>
                  <a:gd name="connsiteX53-8749" fmla="*/ 152931 w 425024"/>
                  <a:gd name="connsiteY53-8750" fmla="*/ 111501 h 599606"/>
                  <a:gd name="connsiteX54-8751" fmla="*/ 310355 w 425024"/>
                  <a:gd name="connsiteY54-8752" fmla="*/ 266477 h 599606"/>
                  <a:gd name="connsiteX55-8753" fmla="*/ 294912 w 425024"/>
                  <a:gd name="connsiteY55-8754" fmla="*/ 334013 h 599606"/>
                  <a:gd name="connsiteX56-8755" fmla="*/ 250774 w 425024"/>
                  <a:gd name="connsiteY56-8756" fmla="*/ 484387 h 599606"/>
                  <a:gd name="connsiteX57-8757" fmla="*/ 250774 w 425024"/>
                  <a:gd name="connsiteY57-8758" fmla="*/ 488184 h 599606"/>
                  <a:gd name="connsiteX58-8759" fmla="*/ 219658 w 425024"/>
                  <a:gd name="connsiteY58-8760" fmla="*/ 488184 h 599606"/>
                  <a:gd name="connsiteX59-8761" fmla="*/ 219658 w 425024"/>
                  <a:gd name="connsiteY59-8762" fmla="*/ 383141 h 599606"/>
                  <a:gd name="connsiteX60-8763" fmla="*/ 219542 w 425024"/>
                  <a:gd name="connsiteY60-8764" fmla="*/ 378999 h 599606"/>
                  <a:gd name="connsiteX61-8765" fmla="*/ 234870 w 425024"/>
                  <a:gd name="connsiteY61-8766" fmla="*/ 270389 h 599606"/>
                  <a:gd name="connsiteX62-8767" fmla="*/ 231758 w 425024"/>
                  <a:gd name="connsiteY62-8768" fmla="*/ 260379 h 599606"/>
                  <a:gd name="connsiteX63-8769" fmla="*/ 214356 w 425024"/>
                  <a:gd name="connsiteY63-8770" fmla="*/ 259574 h 599606"/>
                  <a:gd name="connsiteX64-8771" fmla="*/ 186698 w 425024"/>
                  <a:gd name="connsiteY64-8772" fmla="*/ 285116 h 599606"/>
                  <a:gd name="connsiteX65-8773" fmla="*/ 164225 w 425024"/>
                  <a:gd name="connsiteY65-8774" fmla="*/ 260379 h 599606"/>
                  <a:gd name="connsiteX66-8775" fmla="*/ 155121 w 425024"/>
                  <a:gd name="connsiteY66-8776" fmla="*/ 256353 h 599606"/>
                  <a:gd name="connsiteX67-8777" fmla="*/ 146016 w 425024"/>
                  <a:gd name="connsiteY67-8778" fmla="*/ 260379 h 599606"/>
                  <a:gd name="connsiteX68-8779" fmla="*/ 123659 w 425024"/>
                  <a:gd name="connsiteY68-8780" fmla="*/ 285116 h 599606"/>
                  <a:gd name="connsiteX69-8781" fmla="*/ 96000 w 425024"/>
                  <a:gd name="connsiteY69-8782" fmla="*/ 259689 h 599606"/>
                  <a:gd name="connsiteX70-8783" fmla="*/ 85859 w 425024"/>
                  <a:gd name="connsiteY70-8784" fmla="*/ 256468 h 599606"/>
                  <a:gd name="connsiteX71-8785" fmla="*/ 75372 w 425024"/>
                  <a:gd name="connsiteY71-8786" fmla="*/ 270389 h 599606"/>
                  <a:gd name="connsiteX72-8787" fmla="*/ 90814 w 425024"/>
                  <a:gd name="connsiteY72-8788" fmla="*/ 378999 h 599606"/>
                  <a:gd name="connsiteX73-8789" fmla="*/ 90699 w 425024"/>
                  <a:gd name="connsiteY73-8790" fmla="*/ 383141 h 599606"/>
                  <a:gd name="connsiteX74-8791" fmla="*/ 90699 w 425024"/>
                  <a:gd name="connsiteY74-8792" fmla="*/ 488184 h 599606"/>
                  <a:gd name="connsiteX75-8793" fmla="*/ 59583 w 425024"/>
                  <a:gd name="connsiteY75-8794" fmla="*/ 488184 h 599606"/>
                  <a:gd name="connsiteX76-8795" fmla="*/ 59583 w 425024"/>
                  <a:gd name="connsiteY76-8796" fmla="*/ 485078 h 599606"/>
                  <a:gd name="connsiteX77-8797" fmla="*/ 16597 w 425024"/>
                  <a:gd name="connsiteY77-8798" fmla="*/ 336314 h 599606"/>
                  <a:gd name="connsiteX78-8799" fmla="*/ 2 w 425024"/>
                  <a:gd name="connsiteY78-8800" fmla="*/ 266937 h 599606"/>
                  <a:gd name="connsiteX79-8801" fmla="*/ 152931 w 425024"/>
                  <a:gd name="connsiteY79-8802" fmla="*/ 111501 h 599606"/>
                  <a:gd name="connsiteX80-8803" fmla="*/ 280740 w 425024"/>
                  <a:gd name="connsiteY80-8804" fmla="*/ 30720 h 599606"/>
                  <a:gd name="connsiteX81-8805" fmla="*/ 331229 w 425024"/>
                  <a:gd name="connsiteY81-8806" fmla="*/ 2379 h 599606"/>
                  <a:gd name="connsiteX82-8807" fmla="*/ 408332 w 425024"/>
                  <a:gd name="connsiteY82-8808" fmla="*/ 90496 h 599606"/>
                  <a:gd name="connsiteX83-8809" fmla="*/ 280740 w 425024"/>
                  <a:gd name="connsiteY83-8810" fmla="*/ 30720 h 599606"/>
                  <a:gd name="connsiteX0-8811" fmla="*/ 101411 w 425024"/>
                  <a:gd name="connsiteY0-8812" fmla="*/ 537908 h 568886"/>
                  <a:gd name="connsiteX1-8813" fmla="*/ 208812 w 425024"/>
                  <a:gd name="connsiteY1-8814" fmla="*/ 537908 h 568886"/>
                  <a:gd name="connsiteX2-8815" fmla="*/ 193716 w 425024"/>
                  <a:gd name="connsiteY2-8816" fmla="*/ 568886 h 568886"/>
                  <a:gd name="connsiteX3-8817" fmla="*/ 116622 w 425024"/>
                  <a:gd name="connsiteY3-8818" fmla="*/ 568886 h 568886"/>
                  <a:gd name="connsiteX4-8819" fmla="*/ 101411 w 425024"/>
                  <a:gd name="connsiteY4-8820" fmla="*/ 537908 h 568886"/>
                  <a:gd name="connsiteX5-8821" fmla="*/ 59636 w 425024"/>
                  <a:gd name="connsiteY5-8822" fmla="*/ 482090 h 568886"/>
                  <a:gd name="connsiteX6-8823" fmla="*/ 250798 w 425024"/>
                  <a:gd name="connsiteY6-8824" fmla="*/ 482090 h 568886"/>
                  <a:gd name="connsiteX7-8825" fmla="*/ 233744 w 425024"/>
                  <a:gd name="connsiteY7-8826" fmla="*/ 513421 h 568886"/>
                  <a:gd name="connsiteX8-8827" fmla="*/ 76574 w 425024"/>
                  <a:gd name="connsiteY8-8828" fmla="*/ 513421 h 568886"/>
                  <a:gd name="connsiteX9-8829" fmla="*/ 59636 w 425024"/>
                  <a:gd name="connsiteY9-8830" fmla="*/ 482090 h 568886"/>
                  <a:gd name="connsiteX10-8831" fmla="*/ 115242 w 425024"/>
                  <a:gd name="connsiteY10-8832" fmla="*/ 364599 h 568886"/>
                  <a:gd name="connsiteX11-8833" fmla="*/ 194981 w 425024"/>
                  <a:gd name="connsiteY11-8834" fmla="*/ 364599 h 568886"/>
                  <a:gd name="connsiteX12-8835" fmla="*/ 194981 w 425024"/>
                  <a:gd name="connsiteY12-8836" fmla="*/ 445255 h 568886"/>
                  <a:gd name="connsiteX13-8837" fmla="*/ 115242 w 425024"/>
                  <a:gd name="connsiteY13-8838" fmla="*/ 445255 h 568886"/>
                  <a:gd name="connsiteX14-8839" fmla="*/ 115242 w 425024"/>
                  <a:gd name="connsiteY14-8840" fmla="*/ 364599 h 568886"/>
                  <a:gd name="connsiteX15-8841" fmla="*/ 337799 w 425024"/>
                  <a:gd name="connsiteY15-8842" fmla="*/ 329823 h 568886"/>
                  <a:gd name="connsiteX16-8843" fmla="*/ 347106 w 425024"/>
                  <a:gd name="connsiteY16-8844" fmla="*/ 331032 h 568886"/>
                  <a:gd name="connsiteX17-8845" fmla="*/ 384330 w 425024"/>
                  <a:gd name="connsiteY17-8846" fmla="*/ 352558 h 568886"/>
                  <a:gd name="connsiteX18-8847" fmla="*/ 388825 w 425024"/>
                  <a:gd name="connsiteY18-8848" fmla="*/ 369250 h 568886"/>
                  <a:gd name="connsiteX19-8849" fmla="*/ 378222 w 425024"/>
                  <a:gd name="connsiteY19-8850" fmla="*/ 375466 h 568886"/>
                  <a:gd name="connsiteX20-8851" fmla="*/ 371999 w 425024"/>
                  <a:gd name="connsiteY20-8852" fmla="*/ 373740 h 568886"/>
                  <a:gd name="connsiteX21-8853" fmla="*/ 334890 w 425024"/>
                  <a:gd name="connsiteY21-8854" fmla="*/ 352328 h 568886"/>
                  <a:gd name="connsiteX22-8855" fmla="*/ 330395 w 425024"/>
                  <a:gd name="connsiteY22-8856" fmla="*/ 335521 h 568886"/>
                  <a:gd name="connsiteX23-8857" fmla="*/ 337799 w 425024"/>
                  <a:gd name="connsiteY23-8858" fmla="*/ 329823 h 568886"/>
                  <a:gd name="connsiteX24-8859" fmla="*/ 155124 w 425024"/>
                  <a:gd name="connsiteY24-8860" fmla="*/ 256210 h 568886"/>
                  <a:gd name="connsiteX25-8861" fmla="*/ 176786 w 425024"/>
                  <a:gd name="connsiteY25-8862" fmla="*/ 280034 h 568886"/>
                  <a:gd name="connsiteX26-8863" fmla="*/ 185313 w 425024"/>
                  <a:gd name="connsiteY26-8864" fmla="*/ 284062 h 568886"/>
                  <a:gd name="connsiteX27-8865" fmla="*/ 185889 w 425024"/>
                  <a:gd name="connsiteY27-8866" fmla="*/ 284062 h 568886"/>
                  <a:gd name="connsiteX28-8867" fmla="*/ 194185 w 425024"/>
                  <a:gd name="connsiteY28-8868" fmla="*/ 280840 h 568886"/>
                  <a:gd name="connsiteX29-8869" fmla="*/ 205707 w 425024"/>
                  <a:gd name="connsiteY29-8870" fmla="*/ 270251 h 568886"/>
                  <a:gd name="connsiteX30-8871" fmla="*/ 195798 w 425024"/>
                  <a:gd name="connsiteY30-8872" fmla="*/ 340112 h 568886"/>
                  <a:gd name="connsiteX31-8873" fmla="*/ 114451 w 425024"/>
                  <a:gd name="connsiteY31-8874" fmla="*/ 340112 h 568886"/>
                  <a:gd name="connsiteX32-8875" fmla="*/ 104657 w 425024"/>
                  <a:gd name="connsiteY32-8876" fmla="*/ 270251 h 568886"/>
                  <a:gd name="connsiteX33-8877" fmla="*/ 116179 w 425024"/>
                  <a:gd name="connsiteY33-8878" fmla="*/ 280840 h 568886"/>
                  <a:gd name="connsiteX34-8879" fmla="*/ 125051 w 425024"/>
                  <a:gd name="connsiteY34-8880" fmla="*/ 284062 h 568886"/>
                  <a:gd name="connsiteX35-8881" fmla="*/ 133578 w 425024"/>
                  <a:gd name="connsiteY35-8882" fmla="*/ 280034 h 568886"/>
                  <a:gd name="connsiteX36-8883" fmla="*/ 155124 w 425024"/>
                  <a:gd name="connsiteY36-8884" fmla="*/ 256210 h 568886"/>
                  <a:gd name="connsiteX37-8885" fmla="*/ 369709 w 425024"/>
                  <a:gd name="connsiteY37-8886" fmla="*/ 222269 h 568886"/>
                  <a:gd name="connsiteX38-8887" fmla="*/ 412693 w 425024"/>
                  <a:gd name="connsiteY38-8888" fmla="*/ 222269 h 568886"/>
                  <a:gd name="connsiteX39-8889" fmla="*/ 425024 w 425024"/>
                  <a:gd name="connsiteY39-8890" fmla="*/ 234605 h 568886"/>
                  <a:gd name="connsiteX40-8891" fmla="*/ 412693 w 425024"/>
                  <a:gd name="connsiteY40-8892" fmla="*/ 246826 h 568886"/>
                  <a:gd name="connsiteX41-8893" fmla="*/ 369709 w 425024"/>
                  <a:gd name="connsiteY41-8894" fmla="*/ 246826 h 568886"/>
                  <a:gd name="connsiteX42-8895" fmla="*/ 357493 w 425024"/>
                  <a:gd name="connsiteY42-8896" fmla="*/ 234605 h 568886"/>
                  <a:gd name="connsiteX43-8897" fmla="*/ 369709 w 425024"/>
                  <a:gd name="connsiteY43-8898" fmla="*/ 222269 h 568886"/>
                  <a:gd name="connsiteX44-8899" fmla="*/ 381363 w 425024"/>
                  <a:gd name="connsiteY44-8900" fmla="*/ 94136 h 568886"/>
                  <a:gd name="connsiteX45-8901" fmla="*/ 388825 w 425024"/>
                  <a:gd name="connsiteY45-8902" fmla="*/ 99877 h 568886"/>
                  <a:gd name="connsiteX46-8903" fmla="*/ 384330 w 425024"/>
                  <a:gd name="connsiteY46-8904" fmla="*/ 116569 h 568886"/>
                  <a:gd name="connsiteX47-8905" fmla="*/ 347106 w 425024"/>
                  <a:gd name="connsiteY47-8906" fmla="*/ 138096 h 568886"/>
                  <a:gd name="connsiteX48-8907" fmla="*/ 340998 w 425024"/>
                  <a:gd name="connsiteY48-8908" fmla="*/ 139707 h 568886"/>
                  <a:gd name="connsiteX49-8909" fmla="*/ 330395 w 425024"/>
                  <a:gd name="connsiteY49-8910" fmla="*/ 133606 h 568886"/>
                  <a:gd name="connsiteX50-8911" fmla="*/ 334890 w 425024"/>
                  <a:gd name="connsiteY50-8912" fmla="*/ 116799 h 568886"/>
                  <a:gd name="connsiteX51-8913" fmla="*/ 371999 w 425024"/>
                  <a:gd name="connsiteY51-8914" fmla="*/ 95388 h 568886"/>
                  <a:gd name="connsiteX52-8915" fmla="*/ 381363 w 425024"/>
                  <a:gd name="connsiteY52-8916" fmla="*/ 94136 h 568886"/>
                  <a:gd name="connsiteX53-8917" fmla="*/ 152931 w 425024"/>
                  <a:gd name="connsiteY53-8918" fmla="*/ 80781 h 568886"/>
                  <a:gd name="connsiteX54-8919" fmla="*/ 310355 w 425024"/>
                  <a:gd name="connsiteY54-8920" fmla="*/ 235757 h 568886"/>
                  <a:gd name="connsiteX55-8921" fmla="*/ 294912 w 425024"/>
                  <a:gd name="connsiteY55-8922" fmla="*/ 303293 h 568886"/>
                  <a:gd name="connsiteX56-8923" fmla="*/ 250774 w 425024"/>
                  <a:gd name="connsiteY56-8924" fmla="*/ 453667 h 568886"/>
                  <a:gd name="connsiteX57-8925" fmla="*/ 250774 w 425024"/>
                  <a:gd name="connsiteY57-8926" fmla="*/ 457464 h 568886"/>
                  <a:gd name="connsiteX58-8927" fmla="*/ 219658 w 425024"/>
                  <a:gd name="connsiteY58-8928" fmla="*/ 457464 h 568886"/>
                  <a:gd name="connsiteX59-8929" fmla="*/ 219658 w 425024"/>
                  <a:gd name="connsiteY59-8930" fmla="*/ 352421 h 568886"/>
                  <a:gd name="connsiteX60-8931" fmla="*/ 219542 w 425024"/>
                  <a:gd name="connsiteY60-8932" fmla="*/ 348279 h 568886"/>
                  <a:gd name="connsiteX61-8933" fmla="*/ 234870 w 425024"/>
                  <a:gd name="connsiteY61-8934" fmla="*/ 239669 h 568886"/>
                  <a:gd name="connsiteX62-8935" fmla="*/ 231758 w 425024"/>
                  <a:gd name="connsiteY62-8936" fmla="*/ 229659 h 568886"/>
                  <a:gd name="connsiteX63-8937" fmla="*/ 214356 w 425024"/>
                  <a:gd name="connsiteY63-8938" fmla="*/ 228854 h 568886"/>
                  <a:gd name="connsiteX64-8939" fmla="*/ 186698 w 425024"/>
                  <a:gd name="connsiteY64-8940" fmla="*/ 254396 h 568886"/>
                  <a:gd name="connsiteX65-8941" fmla="*/ 164225 w 425024"/>
                  <a:gd name="connsiteY65-8942" fmla="*/ 229659 h 568886"/>
                  <a:gd name="connsiteX66-8943" fmla="*/ 155121 w 425024"/>
                  <a:gd name="connsiteY66-8944" fmla="*/ 225633 h 568886"/>
                  <a:gd name="connsiteX67-8945" fmla="*/ 146016 w 425024"/>
                  <a:gd name="connsiteY67-8946" fmla="*/ 229659 h 568886"/>
                  <a:gd name="connsiteX68-8947" fmla="*/ 123659 w 425024"/>
                  <a:gd name="connsiteY68-8948" fmla="*/ 254396 h 568886"/>
                  <a:gd name="connsiteX69-8949" fmla="*/ 96000 w 425024"/>
                  <a:gd name="connsiteY69-8950" fmla="*/ 228969 h 568886"/>
                  <a:gd name="connsiteX70-8951" fmla="*/ 85859 w 425024"/>
                  <a:gd name="connsiteY70-8952" fmla="*/ 225748 h 568886"/>
                  <a:gd name="connsiteX71-8953" fmla="*/ 75372 w 425024"/>
                  <a:gd name="connsiteY71-8954" fmla="*/ 239669 h 568886"/>
                  <a:gd name="connsiteX72-8955" fmla="*/ 90814 w 425024"/>
                  <a:gd name="connsiteY72-8956" fmla="*/ 348279 h 568886"/>
                  <a:gd name="connsiteX73-8957" fmla="*/ 90699 w 425024"/>
                  <a:gd name="connsiteY73-8958" fmla="*/ 352421 h 568886"/>
                  <a:gd name="connsiteX74-8959" fmla="*/ 90699 w 425024"/>
                  <a:gd name="connsiteY74-8960" fmla="*/ 457464 h 568886"/>
                  <a:gd name="connsiteX75-8961" fmla="*/ 59583 w 425024"/>
                  <a:gd name="connsiteY75-8962" fmla="*/ 457464 h 568886"/>
                  <a:gd name="connsiteX76-8963" fmla="*/ 59583 w 425024"/>
                  <a:gd name="connsiteY76-8964" fmla="*/ 454358 h 568886"/>
                  <a:gd name="connsiteX77-8965" fmla="*/ 16597 w 425024"/>
                  <a:gd name="connsiteY77-8966" fmla="*/ 305594 h 568886"/>
                  <a:gd name="connsiteX78-8967" fmla="*/ 2 w 425024"/>
                  <a:gd name="connsiteY78-8968" fmla="*/ 236217 h 568886"/>
                  <a:gd name="connsiteX79-8969" fmla="*/ 152931 w 425024"/>
                  <a:gd name="connsiteY79-8970" fmla="*/ 80781 h 568886"/>
                  <a:gd name="connsiteX80-8971" fmla="*/ 280740 w 425024"/>
                  <a:gd name="connsiteY80-8972" fmla="*/ 0 h 568886"/>
                  <a:gd name="connsiteX81-8973" fmla="*/ 408332 w 425024"/>
                  <a:gd name="connsiteY81-8974" fmla="*/ 59776 h 568886"/>
                  <a:gd name="connsiteX82-8975" fmla="*/ 280740 w 425024"/>
                  <a:gd name="connsiteY82-8976" fmla="*/ 0 h 568886"/>
                  <a:gd name="connsiteX0-8977" fmla="*/ 101411 w 425024"/>
                  <a:gd name="connsiteY0-8978" fmla="*/ 457144 h 488122"/>
                  <a:gd name="connsiteX1-8979" fmla="*/ 208812 w 425024"/>
                  <a:gd name="connsiteY1-8980" fmla="*/ 457144 h 488122"/>
                  <a:gd name="connsiteX2-8981" fmla="*/ 193716 w 425024"/>
                  <a:gd name="connsiteY2-8982" fmla="*/ 488122 h 488122"/>
                  <a:gd name="connsiteX3-8983" fmla="*/ 116622 w 425024"/>
                  <a:gd name="connsiteY3-8984" fmla="*/ 488122 h 488122"/>
                  <a:gd name="connsiteX4-8985" fmla="*/ 101411 w 425024"/>
                  <a:gd name="connsiteY4-8986" fmla="*/ 457144 h 488122"/>
                  <a:gd name="connsiteX5-8987" fmla="*/ 59636 w 425024"/>
                  <a:gd name="connsiteY5-8988" fmla="*/ 401326 h 488122"/>
                  <a:gd name="connsiteX6-8989" fmla="*/ 250798 w 425024"/>
                  <a:gd name="connsiteY6-8990" fmla="*/ 401326 h 488122"/>
                  <a:gd name="connsiteX7-8991" fmla="*/ 233744 w 425024"/>
                  <a:gd name="connsiteY7-8992" fmla="*/ 432657 h 488122"/>
                  <a:gd name="connsiteX8-8993" fmla="*/ 76574 w 425024"/>
                  <a:gd name="connsiteY8-8994" fmla="*/ 432657 h 488122"/>
                  <a:gd name="connsiteX9-8995" fmla="*/ 59636 w 425024"/>
                  <a:gd name="connsiteY9-8996" fmla="*/ 401326 h 488122"/>
                  <a:gd name="connsiteX10-8997" fmla="*/ 115242 w 425024"/>
                  <a:gd name="connsiteY10-8998" fmla="*/ 283835 h 488122"/>
                  <a:gd name="connsiteX11-8999" fmla="*/ 194981 w 425024"/>
                  <a:gd name="connsiteY11-9000" fmla="*/ 283835 h 488122"/>
                  <a:gd name="connsiteX12-9001" fmla="*/ 194981 w 425024"/>
                  <a:gd name="connsiteY12-9002" fmla="*/ 364491 h 488122"/>
                  <a:gd name="connsiteX13-9003" fmla="*/ 115242 w 425024"/>
                  <a:gd name="connsiteY13-9004" fmla="*/ 364491 h 488122"/>
                  <a:gd name="connsiteX14-9005" fmla="*/ 115242 w 425024"/>
                  <a:gd name="connsiteY14-9006" fmla="*/ 283835 h 488122"/>
                  <a:gd name="connsiteX15-9007" fmla="*/ 337799 w 425024"/>
                  <a:gd name="connsiteY15-9008" fmla="*/ 249059 h 488122"/>
                  <a:gd name="connsiteX16-9009" fmla="*/ 347106 w 425024"/>
                  <a:gd name="connsiteY16-9010" fmla="*/ 250268 h 488122"/>
                  <a:gd name="connsiteX17-9011" fmla="*/ 384330 w 425024"/>
                  <a:gd name="connsiteY17-9012" fmla="*/ 271794 h 488122"/>
                  <a:gd name="connsiteX18-9013" fmla="*/ 388825 w 425024"/>
                  <a:gd name="connsiteY18-9014" fmla="*/ 288486 h 488122"/>
                  <a:gd name="connsiteX19-9015" fmla="*/ 378222 w 425024"/>
                  <a:gd name="connsiteY19-9016" fmla="*/ 294702 h 488122"/>
                  <a:gd name="connsiteX20-9017" fmla="*/ 371999 w 425024"/>
                  <a:gd name="connsiteY20-9018" fmla="*/ 292976 h 488122"/>
                  <a:gd name="connsiteX21-9019" fmla="*/ 334890 w 425024"/>
                  <a:gd name="connsiteY21-9020" fmla="*/ 271564 h 488122"/>
                  <a:gd name="connsiteX22-9021" fmla="*/ 330395 w 425024"/>
                  <a:gd name="connsiteY22-9022" fmla="*/ 254757 h 488122"/>
                  <a:gd name="connsiteX23-9023" fmla="*/ 337799 w 425024"/>
                  <a:gd name="connsiteY23-9024" fmla="*/ 249059 h 488122"/>
                  <a:gd name="connsiteX24-9025" fmla="*/ 155124 w 425024"/>
                  <a:gd name="connsiteY24-9026" fmla="*/ 175446 h 488122"/>
                  <a:gd name="connsiteX25-9027" fmla="*/ 176786 w 425024"/>
                  <a:gd name="connsiteY25-9028" fmla="*/ 199270 h 488122"/>
                  <a:gd name="connsiteX26-9029" fmla="*/ 185313 w 425024"/>
                  <a:gd name="connsiteY26-9030" fmla="*/ 203298 h 488122"/>
                  <a:gd name="connsiteX27-9031" fmla="*/ 185889 w 425024"/>
                  <a:gd name="connsiteY27-9032" fmla="*/ 203298 h 488122"/>
                  <a:gd name="connsiteX28-9033" fmla="*/ 194185 w 425024"/>
                  <a:gd name="connsiteY28-9034" fmla="*/ 200076 h 488122"/>
                  <a:gd name="connsiteX29-9035" fmla="*/ 205707 w 425024"/>
                  <a:gd name="connsiteY29-9036" fmla="*/ 189487 h 488122"/>
                  <a:gd name="connsiteX30-9037" fmla="*/ 195798 w 425024"/>
                  <a:gd name="connsiteY30-9038" fmla="*/ 259348 h 488122"/>
                  <a:gd name="connsiteX31-9039" fmla="*/ 114451 w 425024"/>
                  <a:gd name="connsiteY31-9040" fmla="*/ 259348 h 488122"/>
                  <a:gd name="connsiteX32-9041" fmla="*/ 104657 w 425024"/>
                  <a:gd name="connsiteY32-9042" fmla="*/ 189487 h 488122"/>
                  <a:gd name="connsiteX33-9043" fmla="*/ 116179 w 425024"/>
                  <a:gd name="connsiteY33-9044" fmla="*/ 200076 h 488122"/>
                  <a:gd name="connsiteX34-9045" fmla="*/ 125051 w 425024"/>
                  <a:gd name="connsiteY34-9046" fmla="*/ 203298 h 488122"/>
                  <a:gd name="connsiteX35-9047" fmla="*/ 133578 w 425024"/>
                  <a:gd name="connsiteY35-9048" fmla="*/ 199270 h 488122"/>
                  <a:gd name="connsiteX36-9049" fmla="*/ 155124 w 425024"/>
                  <a:gd name="connsiteY36-9050" fmla="*/ 175446 h 488122"/>
                  <a:gd name="connsiteX37-9051" fmla="*/ 369709 w 425024"/>
                  <a:gd name="connsiteY37-9052" fmla="*/ 141505 h 488122"/>
                  <a:gd name="connsiteX38-9053" fmla="*/ 412693 w 425024"/>
                  <a:gd name="connsiteY38-9054" fmla="*/ 141505 h 488122"/>
                  <a:gd name="connsiteX39-9055" fmla="*/ 425024 w 425024"/>
                  <a:gd name="connsiteY39-9056" fmla="*/ 153841 h 488122"/>
                  <a:gd name="connsiteX40-9057" fmla="*/ 412693 w 425024"/>
                  <a:gd name="connsiteY40-9058" fmla="*/ 166062 h 488122"/>
                  <a:gd name="connsiteX41-9059" fmla="*/ 369709 w 425024"/>
                  <a:gd name="connsiteY41-9060" fmla="*/ 166062 h 488122"/>
                  <a:gd name="connsiteX42-9061" fmla="*/ 357493 w 425024"/>
                  <a:gd name="connsiteY42-9062" fmla="*/ 153841 h 488122"/>
                  <a:gd name="connsiteX43-9063" fmla="*/ 369709 w 425024"/>
                  <a:gd name="connsiteY43-9064" fmla="*/ 141505 h 488122"/>
                  <a:gd name="connsiteX44-9065" fmla="*/ 381363 w 425024"/>
                  <a:gd name="connsiteY44-9066" fmla="*/ 13372 h 488122"/>
                  <a:gd name="connsiteX45-9067" fmla="*/ 388825 w 425024"/>
                  <a:gd name="connsiteY45-9068" fmla="*/ 19113 h 488122"/>
                  <a:gd name="connsiteX46-9069" fmla="*/ 384330 w 425024"/>
                  <a:gd name="connsiteY46-9070" fmla="*/ 35805 h 488122"/>
                  <a:gd name="connsiteX47-9071" fmla="*/ 347106 w 425024"/>
                  <a:gd name="connsiteY47-9072" fmla="*/ 57332 h 488122"/>
                  <a:gd name="connsiteX48-9073" fmla="*/ 340998 w 425024"/>
                  <a:gd name="connsiteY48-9074" fmla="*/ 58943 h 488122"/>
                  <a:gd name="connsiteX49-9075" fmla="*/ 330395 w 425024"/>
                  <a:gd name="connsiteY49-9076" fmla="*/ 52842 h 488122"/>
                  <a:gd name="connsiteX50-9077" fmla="*/ 334890 w 425024"/>
                  <a:gd name="connsiteY50-9078" fmla="*/ 36035 h 488122"/>
                  <a:gd name="connsiteX51-9079" fmla="*/ 371999 w 425024"/>
                  <a:gd name="connsiteY51-9080" fmla="*/ 14624 h 488122"/>
                  <a:gd name="connsiteX52-9081" fmla="*/ 381363 w 425024"/>
                  <a:gd name="connsiteY52-9082" fmla="*/ 13372 h 488122"/>
                  <a:gd name="connsiteX53-9083" fmla="*/ 152931 w 425024"/>
                  <a:gd name="connsiteY53-9084" fmla="*/ 17 h 488122"/>
                  <a:gd name="connsiteX54-9085" fmla="*/ 310355 w 425024"/>
                  <a:gd name="connsiteY54-9086" fmla="*/ 154993 h 488122"/>
                  <a:gd name="connsiteX55-9087" fmla="*/ 294912 w 425024"/>
                  <a:gd name="connsiteY55-9088" fmla="*/ 222529 h 488122"/>
                  <a:gd name="connsiteX56-9089" fmla="*/ 250774 w 425024"/>
                  <a:gd name="connsiteY56-9090" fmla="*/ 372903 h 488122"/>
                  <a:gd name="connsiteX57-9091" fmla="*/ 250774 w 425024"/>
                  <a:gd name="connsiteY57-9092" fmla="*/ 376700 h 488122"/>
                  <a:gd name="connsiteX58-9093" fmla="*/ 219658 w 425024"/>
                  <a:gd name="connsiteY58-9094" fmla="*/ 376700 h 488122"/>
                  <a:gd name="connsiteX59-9095" fmla="*/ 219658 w 425024"/>
                  <a:gd name="connsiteY59-9096" fmla="*/ 271657 h 488122"/>
                  <a:gd name="connsiteX60-9097" fmla="*/ 219542 w 425024"/>
                  <a:gd name="connsiteY60-9098" fmla="*/ 267515 h 488122"/>
                  <a:gd name="connsiteX61-9099" fmla="*/ 234870 w 425024"/>
                  <a:gd name="connsiteY61-9100" fmla="*/ 158905 h 488122"/>
                  <a:gd name="connsiteX62-9101" fmla="*/ 231758 w 425024"/>
                  <a:gd name="connsiteY62-9102" fmla="*/ 148895 h 488122"/>
                  <a:gd name="connsiteX63-9103" fmla="*/ 214356 w 425024"/>
                  <a:gd name="connsiteY63-9104" fmla="*/ 148090 h 488122"/>
                  <a:gd name="connsiteX64-9105" fmla="*/ 186698 w 425024"/>
                  <a:gd name="connsiteY64-9106" fmla="*/ 173632 h 488122"/>
                  <a:gd name="connsiteX65-9107" fmla="*/ 164225 w 425024"/>
                  <a:gd name="connsiteY65-9108" fmla="*/ 148895 h 488122"/>
                  <a:gd name="connsiteX66-9109" fmla="*/ 155121 w 425024"/>
                  <a:gd name="connsiteY66-9110" fmla="*/ 144869 h 488122"/>
                  <a:gd name="connsiteX67-9111" fmla="*/ 146016 w 425024"/>
                  <a:gd name="connsiteY67-9112" fmla="*/ 148895 h 488122"/>
                  <a:gd name="connsiteX68-9113" fmla="*/ 123659 w 425024"/>
                  <a:gd name="connsiteY68-9114" fmla="*/ 173632 h 488122"/>
                  <a:gd name="connsiteX69-9115" fmla="*/ 96000 w 425024"/>
                  <a:gd name="connsiteY69-9116" fmla="*/ 148205 h 488122"/>
                  <a:gd name="connsiteX70-9117" fmla="*/ 85859 w 425024"/>
                  <a:gd name="connsiteY70-9118" fmla="*/ 144984 h 488122"/>
                  <a:gd name="connsiteX71-9119" fmla="*/ 75372 w 425024"/>
                  <a:gd name="connsiteY71-9120" fmla="*/ 158905 h 488122"/>
                  <a:gd name="connsiteX72-9121" fmla="*/ 90814 w 425024"/>
                  <a:gd name="connsiteY72-9122" fmla="*/ 267515 h 488122"/>
                  <a:gd name="connsiteX73-9123" fmla="*/ 90699 w 425024"/>
                  <a:gd name="connsiteY73-9124" fmla="*/ 271657 h 488122"/>
                  <a:gd name="connsiteX74-9125" fmla="*/ 90699 w 425024"/>
                  <a:gd name="connsiteY74-9126" fmla="*/ 376700 h 488122"/>
                  <a:gd name="connsiteX75-9127" fmla="*/ 59583 w 425024"/>
                  <a:gd name="connsiteY75-9128" fmla="*/ 376700 h 488122"/>
                  <a:gd name="connsiteX76-9129" fmla="*/ 59583 w 425024"/>
                  <a:gd name="connsiteY76-9130" fmla="*/ 373594 h 488122"/>
                  <a:gd name="connsiteX77-9131" fmla="*/ 16597 w 425024"/>
                  <a:gd name="connsiteY77-9132" fmla="*/ 224830 h 488122"/>
                  <a:gd name="connsiteX78-9133" fmla="*/ 2 w 425024"/>
                  <a:gd name="connsiteY78-9134" fmla="*/ 155453 h 488122"/>
                  <a:gd name="connsiteX79-9135" fmla="*/ 152931 w 425024"/>
                  <a:gd name="connsiteY79-9136" fmla="*/ 17 h 488122"/>
                  <a:gd name="connsiteX0-9137" fmla="*/ 101411 w 425024"/>
                  <a:gd name="connsiteY0-9138" fmla="*/ 457144 h 488122"/>
                  <a:gd name="connsiteX1-9139" fmla="*/ 208812 w 425024"/>
                  <a:gd name="connsiteY1-9140" fmla="*/ 457144 h 488122"/>
                  <a:gd name="connsiteX2-9141" fmla="*/ 193716 w 425024"/>
                  <a:gd name="connsiteY2-9142" fmla="*/ 488122 h 488122"/>
                  <a:gd name="connsiteX3-9143" fmla="*/ 116622 w 425024"/>
                  <a:gd name="connsiteY3-9144" fmla="*/ 488122 h 488122"/>
                  <a:gd name="connsiteX4-9145" fmla="*/ 101411 w 425024"/>
                  <a:gd name="connsiteY4-9146" fmla="*/ 457144 h 488122"/>
                  <a:gd name="connsiteX5-9147" fmla="*/ 59636 w 425024"/>
                  <a:gd name="connsiteY5-9148" fmla="*/ 401326 h 488122"/>
                  <a:gd name="connsiteX6-9149" fmla="*/ 250798 w 425024"/>
                  <a:gd name="connsiteY6-9150" fmla="*/ 401326 h 488122"/>
                  <a:gd name="connsiteX7-9151" fmla="*/ 233744 w 425024"/>
                  <a:gd name="connsiteY7-9152" fmla="*/ 432657 h 488122"/>
                  <a:gd name="connsiteX8-9153" fmla="*/ 76574 w 425024"/>
                  <a:gd name="connsiteY8-9154" fmla="*/ 432657 h 488122"/>
                  <a:gd name="connsiteX9-9155" fmla="*/ 59636 w 425024"/>
                  <a:gd name="connsiteY9-9156" fmla="*/ 401326 h 488122"/>
                  <a:gd name="connsiteX10-9157" fmla="*/ 115242 w 425024"/>
                  <a:gd name="connsiteY10-9158" fmla="*/ 283835 h 488122"/>
                  <a:gd name="connsiteX11-9159" fmla="*/ 194981 w 425024"/>
                  <a:gd name="connsiteY11-9160" fmla="*/ 283835 h 488122"/>
                  <a:gd name="connsiteX12-9161" fmla="*/ 194981 w 425024"/>
                  <a:gd name="connsiteY12-9162" fmla="*/ 364491 h 488122"/>
                  <a:gd name="connsiteX13-9163" fmla="*/ 115242 w 425024"/>
                  <a:gd name="connsiteY13-9164" fmla="*/ 364491 h 488122"/>
                  <a:gd name="connsiteX14-9165" fmla="*/ 115242 w 425024"/>
                  <a:gd name="connsiteY14-9166" fmla="*/ 283835 h 488122"/>
                  <a:gd name="connsiteX15-9167" fmla="*/ 337799 w 425024"/>
                  <a:gd name="connsiteY15-9168" fmla="*/ 249059 h 488122"/>
                  <a:gd name="connsiteX16-9169" fmla="*/ 347106 w 425024"/>
                  <a:gd name="connsiteY16-9170" fmla="*/ 250268 h 488122"/>
                  <a:gd name="connsiteX17-9171" fmla="*/ 384330 w 425024"/>
                  <a:gd name="connsiteY17-9172" fmla="*/ 271794 h 488122"/>
                  <a:gd name="connsiteX18-9173" fmla="*/ 388825 w 425024"/>
                  <a:gd name="connsiteY18-9174" fmla="*/ 288486 h 488122"/>
                  <a:gd name="connsiteX19-9175" fmla="*/ 378222 w 425024"/>
                  <a:gd name="connsiteY19-9176" fmla="*/ 294702 h 488122"/>
                  <a:gd name="connsiteX20-9177" fmla="*/ 371999 w 425024"/>
                  <a:gd name="connsiteY20-9178" fmla="*/ 292976 h 488122"/>
                  <a:gd name="connsiteX21-9179" fmla="*/ 334890 w 425024"/>
                  <a:gd name="connsiteY21-9180" fmla="*/ 271564 h 488122"/>
                  <a:gd name="connsiteX22-9181" fmla="*/ 330395 w 425024"/>
                  <a:gd name="connsiteY22-9182" fmla="*/ 254757 h 488122"/>
                  <a:gd name="connsiteX23-9183" fmla="*/ 337799 w 425024"/>
                  <a:gd name="connsiteY23-9184" fmla="*/ 249059 h 488122"/>
                  <a:gd name="connsiteX24-9185" fmla="*/ 155124 w 425024"/>
                  <a:gd name="connsiteY24-9186" fmla="*/ 175446 h 488122"/>
                  <a:gd name="connsiteX25-9187" fmla="*/ 176786 w 425024"/>
                  <a:gd name="connsiteY25-9188" fmla="*/ 199270 h 488122"/>
                  <a:gd name="connsiteX26-9189" fmla="*/ 185313 w 425024"/>
                  <a:gd name="connsiteY26-9190" fmla="*/ 203298 h 488122"/>
                  <a:gd name="connsiteX27-9191" fmla="*/ 185889 w 425024"/>
                  <a:gd name="connsiteY27-9192" fmla="*/ 203298 h 488122"/>
                  <a:gd name="connsiteX28-9193" fmla="*/ 194185 w 425024"/>
                  <a:gd name="connsiteY28-9194" fmla="*/ 200076 h 488122"/>
                  <a:gd name="connsiteX29-9195" fmla="*/ 205707 w 425024"/>
                  <a:gd name="connsiteY29-9196" fmla="*/ 189487 h 488122"/>
                  <a:gd name="connsiteX30-9197" fmla="*/ 195798 w 425024"/>
                  <a:gd name="connsiteY30-9198" fmla="*/ 259348 h 488122"/>
                  <a:gd name="connsiteX31-9199" fmla="*/ 114451 w 425024"/>
                  <a:gd name="connsiteY31-9200" fmla="*/ 259348 h 488122"/>
                  <a:gd name="connsiteX32-9201" fmla="*/ 104657 w 425024"/>
                  <a:gd name="connsiteY32-9202" fmla="*/ 189487 h 488122"/>
                  <a:gd name="connsiteX33-9203" fmla="*/ 116179 w 425024"/>
                  <a:gd name="connsiteY33-9204" fmla="*/ 200076 h 488122"/>
                  <a:gd name="connsiteX34-9205" fmla="*/ 125051 w 425024"/>
                  <a:gd name="connsiteY34-9206" fmla="*/ 203298 h 488122"/>
                  <a:gd name="connsiteX35-9207" fmla="*/ 133578 w 425024"/>
                  <a:gd name="connsiteY35-9208" fmla="*/ 199270 h 488122"/>
                  <a:gd name="connsiteX36-9209" fmla="*/ 155124 w 425024"/>
                  <a:gd name="connsiteY36-9210" fmla="*/ 175446 h 488122"/>
                  <a:gd name="connsiteX37-9211" fmla="*/ 369709 w 425024"/>
                  <a:gd name="connsiteY37-9212" fmla="*/ 141505 h 488122"/>
                  <a:gd name="connsiteX38-9213" fmla="*/ 412693 w 425024"/>
                  <a:gd name="connsiteY38-9214" fmla="*/ 141505 h 488122"/>
                  <a:gd name="connsiteX39-9215" fmla="*/ 425024 w 425024"/>
                  <a:gd name="connsiteY39-9216" fmla="*/ 153841 h 488122"/>
                  <a:gd name="connsiteX40-9217" fmla="*/ 412693 w 425024"/>
                  <a:gd name="connsiteY40-9218" fmla="*/ 166062 h 488122"/>
                  <a:gd name="connsiteX41-9219" fmla="*/ 369709 w 425024"/>
                  <a:gd name="connsiteY41-9220" fmla="*/ 166062 h 488122"/>
                  <a:gd name="connsiteX42-9221" fmla="*/ 357493 w 425024"/>
                  <a:gd name="connsiteY42-9222" fmla="*/ 153841 h 488122"/>
                  <a:gd name="connsiteX43-9223" fmla="*/ 369709 w 425024"/>
                  <a:gd name="connsiteY43-9224" fmla="*/ 141505 h 488122"/>
                  <a:gd name="connsiteX44-9225" fmla="*/ 371999 w 425024"/>
                  <a:gd name="connsiteY44-9226" fmla="*/ 14624 h 488122"/>
                  <a:gd name="connsiteX45-9227" fmla="*/ 388825 w 425024"/>
                  <a:gd name="connsiteY45-9228" fmla="*/ 19113 h 488122"/>
                  <a:gd name="connsiteX46-9229" fmla="*/ 384330 w 425024"/>
                  <a:gd name="connsiteY46-9230" fmla="*/ 35805 h 488122"/>
                  <a:gd name="connsiteX47-9231" fmla="*/ 347106 w 425024"/>
                  <a:gd name="connsiteY47-9232" fmla="*/ 57332 h 488122"/>
                  <a:gd name="connsiteX48-9233" fmla="*/ 340998 w 425024"/>
                  <a:gd name="connsiteY48-9234" fmla="*/ 58943 h 488122"/>
                  <a:gd name="connsiteX49-9235" fmla="*/ 330395 w 425024"/>
                  <a:gd name="connsiteY49-9236" fmla="*/ 52842 h 488122"/>
                  <a:gd name="connsiteX50-9237" fmla="*/ 334890 w 425024"/>
                  <a:gd name="connsiteY50-9238" fmla="*/ 36035 h 488122"/>
                  <a:gd name="connsiteX51-9239" fmla="*/ 371999 w 425024"/>
                  <a:gd name="connsiteY51-9240" fmla="*/ 14624 h 488122"/>
                  <a:gd name="connsiteX52-9241" fmla="*/ 152931 w 425024"/>
                  <a:gd name="connsiteY52-9242" fmla="*/ 17 h 488122"/>
                  <a:gd name="connsiteX53-9243" fmla="*/ 310355 w 425024"/>
                  <a:gd name="connsiteY53-9244" fmla="*/ 154993 h 488122"/>
                  <a:gd name="connsiteX54-9245" fmla="*/ 294912 w 425024"/>
                  <a:gd name="connsiteY54-9246" fmla="*/ 222529 h 488122"/>
                  <a:gd name="connsiteX55-9247" fmla="*/ 250774 w 425024"/>
                  <a:gd name="connsiteY55-9248" fmla="*/ 372903 h 488122"/>
                  <a:gd name="connsiteX56-9249" fmla="*/ 250774 w 425024"/>
                  <a:gd name="connsiteY56-9250" fmla="*/ 376700 h 488122"/>
                  <a:gd name="connsiteX57-9251" fmla="*/ 219658 w 425024"/>
                  <a:gd name="connsiteY57-9252" fmla="*/ 376700 h 488122"/>
                  <a:gd name="connsiteX58-9253" fmla="*/ 219658 w 425024"/>
                  <a:gd name="connsiteY58-9254" fmla="*/ 271657 h 488122"/>
                  <a:gd name="connsiteX59-9255" fmla="*/ 219542 w 425024"/>
                  <a:gd name="connsiteY59-9256" fmla="*/ 267515 h 488122"/>
                  <a:gd name="connsiteX60-9257" fmla="*/ 234870 w 425024"/>
                  <a:gd name="connsiteY60-9258" fmla="*/ 158905 h 488122"/>
                  <a:gd name="connsiteX61-9259" fmla="*/ 231758 w 425024"/>
                  <a:gd name="connsiteY61-9260" fmla="*/ 148895 h 488122"/>
                  <a:gd name="connsiteX62-9261" fmla="*/ 214356 w 425024"/>
                  <a:gd name="connsiteY62-9262" fmla="*/ 148090 h 488122"/>
                  <a:gd name="connsiteX63-9263" fmla="*/ 186698 w 425024"/>
                  <a:gd name="connsiteY63-9264" fmla="*/ 173632 h 488122"/>
                  <a:gd name="connsiteX64-9265" fmla="*/ 164225 w 425024"/>
                  <a:gd name="connsiteY64-9266" fmla="*/ 148895 h 488122"/>
                  <a:gd name="connsiteX65-9267" fmla="*/ 155121 w 425024"/>
                  <a:gd name="connsiteY65-9268" fmla="*/ 144869 h 488122"/>
                  <a:gd name="connsiteX66-9269" fmla="*/ 146016 w 425024"/>
                  <a:gd name="connsiteY66-9270" fmla="*/ 148895 h 488122"/>
                  <a:gd name="connsiteX67-9271" fmla="*/ 123659 w 425024"/>
                  <a:gd name="connsiteY67-9272" fmla="*/ 173632 h 488122"/>
                  <a:gd name="connsiteX68-9273" fmla="*/ 96000 w 425024"/>
                  <a:gd name="connsiteY68-9274" fmla="*/ 148205 h 488122"/>
                  <a:gd name="connsiteX69-9275" fmla="*/ 85859 w 425024"/>
                  <a:gd name="connsiteY69-9276" fmla="*/ 144984 h 488122"/>
                  <a:gd name="connsiteX70-9277" fmla="*/ 75372 w 425024"/>
                  <a:gd name="connsiteY70-9278" fmla="*/ 158905 h 488122"/>
                  <a:gd name="connsiteX71-9279" fmla="*/ 90814 w 425024"/>
                  <a:gd name="connsiteY71-9280" fmla="*/ 267515 h 488122"/>
                  <a:gd name="connsiteX72-9281" fmla="*/ 90699 w 425024"/>
                  <a:gd name="connsiteY72-9282" fmla="*/ 271657 h 488122"/>
                  <a:gd name="connsiteX73-9283" fmla="*/ 90699 w 425024"/>
                  <a:gd name="connsiteY73-9284" fmla="*/ 376700 h 488122"/>
                  <a:gd name="connsiteX74-9285" fmla="*/ 59583 w 425024"/>
                  <a:gd name="connsiteY74-9286" fmla="*/ 376700 h 488122"/>
                  <a:gd name="connsiteX75-9287" fmla="*/ 59583 w 425024"/>
                  <a:gd name="connsiteY75-9288" fmla="*/ 373594 h 488122"/>
                  <a:gd name="connsiteX76-9289" fmla="*/ 16597 w 425024"/>
                  <a:gd name="connsiteY76-9290" fmla="*/ 224830 h 488122"/>
                  <a:gd name="connsiteX77-9291" fmla="*/ 2 w 425024"/>
                  <a:gd name="connsiteY77-9292" fmla="*/ 155453 h 488122"/>
                  <a:gd name="connsiteX78-9293" fmla="*/ 152931 w 425024"/>
                  <a:gd name="connsiteY78-9294" fmla="*/ 17 h 488122"/>
                  <a:gd name="connsiteX0-9295" fmla="*/ 101411 w 425024"/>
                  <a:gd name="connsiteY0-9296" fmla="*/ 457144 h 488122"/>
                  <a:gd name="connsiteX1-9297" fmla="*/ 208812 w 425024"/>
                  <a:gd name="connsiteY1-9298" fmla="*/ 457144 h 488122"/>
                  <a:gd name="connsiteX2-9299" fmla="*/ 193716 w 425024"/>
                  <a:gd name="connsiteY2-9300" fmla="*/ 488122 h 488122"/>
                  <a:gd name="connsiteX3-9301" fmla="*/ 116622 w 425024"/>
                  <a:gd name="connsiteY3-9302" fmla="*/ 488122 h 488122"/>
                  <a:gd name="connsiteX4-9303" fmla="*/ 101411 w 425024"/>
                  <a:gd name="connsiteY4-9304" fmla="*/ 457144 h 488122"/>
                  <a:gd name="connsiteX5-9305" fmla="*/ 59636 w 425024"/>
                  <a:gd name="connsiteY5-9306" fmla="*/ 401326 h 488122"/>
                  <a:gd name="connsiteX6-9307" fmla="*/ 250798 w 425024"/>
                  <a:gd name="connsiteY6-9308" fmla="*/ 401326 h 488122"/>
                  <a:gd name="connsiteX7-9309" fmla="*/ 233744 w 425024"/>
                  <a:gd name="connsiteY7-9310" fmla="*/ 432657 h 488122"/>
                  <a:gd name="connsiteX8-9311" fmla="*/ 76574 w 425024"/>
                  <a:gd name="connsiteY8-9312" fmla="*/ 432657 h 488122"/>
                  <a:gd name="connsiteX9-9313" fmla="*/ 59636 w 425024"/>
                  <a:gd name="connsiteY9-9314" fmla="*/ 401326 h 488122"/>
                  <a:gd name="connsiteX10-9315" fmla="*/ 115242 w 425024"/>
                  <a:gd name="connsiteY10-9316" fmla="*/ 283835 h 488122"/>
                  <a:gd name="connsiteX11-9317" fmla="*/ 194981 w 425024"/>
                  <a:gd name="connsiteY11-9318" fmla="*/ 283835 h 488122"/>
                  <a:gd name="connsiteX12-9319" fmla="*/ 194981 w 425024"/>
                  <a:gd name="connsiteY12-9320" fmla="*/ 364491 h 488122"/>
                  <a:gd name="connsiteX13-9321" fmla="*/ 115242 w 425024"/>
                  <a:gd name="connsiteY13-9322" fmla="*/ 364491 h 488122"/>
                  <a:gd name="connsiteX14-9323" fmla="*/ 115242 w 425024"/>
                  <a:gd name="connsiteY14-9324" fmla="*/ 283835 h 488122"/>
                  <a:gd name="connsiteX15-9325" fmla="*/ 337799 w 425024"/>
                  <a:gd name="connsiteY15-9326" fmla="*/ 249059 h 488122"/>
                  <a:gd name="connsiteX16-9327" fmla="*/ 347106 w 425024"/>
                  <a:gd name="connsiteY16-9328" fmla="*/ 250268 h 488122"/>
                  <a:gd name="connsiteX17-9329" fmla="*/ 384330 w 425024"/>
                  <a:gd name="connsiteY17-9330" fmla="*/ 271794 h 488122"/>
                  <a:gd name="connsiteX18-9331" fmla="*/ 388825 w 425024"/>
                  <a:gd name="connsiteY18-9332" fmla="*/ 288486 h 488122"/>
                  <a:gd name="connsiteX19-9333" fmla="*/ 378222 w 425024"/>
                  <a:gd name="connsiteY19-9334" fmla="*/ 294702 h 488122"/>
                  <a:gd name="connsiteX20-9335" fmla="*/ 371999 w 425024"/>
                  <a:gd name="connsiteY20-9336" fmla="*/ 292976 h 488122"/>
                  <a:gd name="connsiteX21-9337" fmla="*/ 334890 w 425024"/>
                  <a:gd name="connsiteY21-9338" fmla="*/ 271564 h 488122"/>
                  <a:gd name="connsiteX22-9339" fmla="*/ 330395 w 425024"/>
                  <a:gd name="connsiteY22-9340" fmla="*/ 254757 h 488122"/>
                  <a:gd name="connsiteX23-9341" fmla="*/ 337799 w 425024"/>
                  <a:gd name="connsiteY23-9342" fmla="*/ 249059 h 488122"/>
                  <a:gd name="connsiteX24-9343" fmla="*/ 155124 w 425024"/>
                  <a:gd name="connsiteY24-9344" fmla="*/ 175446 h 488122"/>
                  <a:gd name="connsiteX25-9345" fmla="*/ 176786 w 425024"/>
                  <a:gd name="connsiteY25-9346" fmla="*/ 199270 h 488122"/>
                  <a:gd name="connsiteX26-9347" fmla="*/ 185313 w 425024"/>
                  <a:gd name="connsiteY26-9348" fmla="*/ 203298 h 488122"/>
                  <a:gd name="connsiteX27-9349" fmla="*/ 185889 w 425024"/>
                  <a:gd name="connsiteY27-9350" fmla="*/ 203298 h 488122"/>
                  <a:gd name="connsiteX28-9351" fmla="*/ 194185 w 425024"/>
                  <a:gd name="connsiteY28-9352" fmla="*/ 200076 h 488122"/>
                  <a:gd name="connsiteX29-9353" fmla="*/ 205707 w 425024"/>
                  <a:gd name="connsiteY29-9354" fmla="*/ 189487 h 488122"/>
                  <a:gd name="connsiteX30-9355" fmla="*/ 195798 w 425024"/>
                  <a:gd name="connsiteY30-9356" fmla="*/ 259348 h 488122"/>
                  <a:gd name="connsiteX31-9357" fmla="*/ 114451 w 425024"/>
                  <a:gd name="connsiteY31-9358" fmla="*/ 259348 h 488122"/>
                  <a:gd name="connsiteX32-9359" fmla="*/ 104657 w 425024"/>
                  <a:gd name="connsiteY32-9360" fmla="*/ 189487 h 488122"/>
                  <a:gd name="connsiteX33-9361" fmla="*/ 116179 w 425024"/>
                  <a:gd name="connsiteY33-9362" fmla="*/ 200076 h 488122"/>
                  <a:gd name="connsiteX34-9363" fmla="*/ 125051 w 425024"/>
                  <a:gd name="connsiteY34-9364" fmla="*/ 203298 h 488122"/>
                  <a:gd name="connsiteX35-9365" fmla="*/ 133578 w 425024"/>
                  <a:gd name="connsiteY35-9366" fmla="*/ 199270 h 488122"/>
                  <a:gd name="connsiteX36-9367" fmla="*/ 155124 w 425024"/>
                  <a:gd name="connsiteY36-9368" fmla="*/ 175446 h 488122"/>
                  <a:gd name="connsiteX37-9369" fmla="*/ 369709 w 425024"/>
                  <a:gd name="connsiteY37-9370" fmla="*/ 141505 h 488122"/>
                  <a:gd name="connsiteX38-9371" fmla="*/ 412693 w 425024"/>
                  <a:gd name="connsiteY38-9372" fmla="*/ 141505 h 488122"/>
                  <a:gd name="connsiteX39-9373" fmla="*/ 425024 w 425024"/>
                  <a:gd name="connsiteY39-9374" fmla="*/ 153841 h 488122"/>
                  <a:gd name="connsiteX40-9375" fmla="*/ 412693 w 425024"/>
                  <a:gd name="connsiteY40-9376" fmla="*/ 166062 h 488122"/>
                  <a:gd name="connsiteX41-9377" fmla="*/ 369709 w 425024"/>
                  <a:gd name="connsiteY41-9378" fmla="*/ 166062 h 488122"/>
                  <a:gd name="connsiteX42-9379" fmla="*/ 357493 w 425024"/>
                  <a:gd name="connsiteY42-9380" fmla="*/ 153841 h 488122"/>
                  <a:gd name="connsiteX43-9381" fmla="*/ 369709 w 425024"/>
                  <a:gd name="connsiteY43-9382" fmla="*/ 141505 h 488122"/>
                  <a:gd name="connsiteX44-9383" fmla="*/ 334890 w 425024"/>
                  <a:gd name="connsiteY44-9384" fmla="*/ 36035 h 488122"/>
                  <a:gd name="connsiteX45-9385" fmla="*/ 388825 w 425024"/>
                  <a:gd name="connsiteY45-9386" fmla="*/ 19113 h 488122"/>
                  <a:gd name="connsiteX46-9387" fmla="*/ 384330 w 425024"/>
                  <a:gd name="connsiteY46-9388" fmla="*/ 35805 h 488122"/>
                  <a:gd name="connsiteX47-9389" fmla="*/ 347106 w 425024"/>
                  <a:gd name="connsiteY47-9390" fmla="*/ 57332 h 488122"/>
                  <a:gd name="connsiteX48-9391" fmla="*/ 340998 w 425024"/>
                  <a:gd name="connsiteY48-9392" fmla="*/ 58943 h 488122"/>
                  <a:gd name="connsiteX49-9393" fmla="*/ 330395 w 425024"/>
                  <a:gd name="connsiteY49-9394" fmla="*/ 52842 h 488122"/>
                  <a:gd name="connsiteX50-9395" fmla="*/ 334890 w 425024"/>
                  <a:gd name="connsiteY50-9396" fmla="*/ 36035 h 488122"/>
                  <a:gd name="connsiteX51-9397" fmla="*/ 152931 w 425024"/>
                  <a:gd name="connsiteY51-9398" fmla="*/ 17 h 488122"/>
                  <a:gd name="connsiteX52-9399" fmla="*/ 310355 w 425024"/>
                  <a:gd name="connsiteY52-9400" fmla="*/ 154993 h 488122"/>
                  <a:gd name="connsiteX53-9401" fmla="*/ 294912 w 425024"/>
                  <a:gd name="connsiteY53-9402" fmla="*/ 222529 h 488122"/>
                  <a:gd name="connsiteX54-9403" fmla="*/ 250774 w 425024"/>
                  <a:gd name="connsiteY54-9404" fmla="*/ 372903 h 488122"/>
                  <a:gd name="connsiteX55-9405" fmla="*/ 250774 w 425024"/>
                  <a:gd name="connsiteY55-9406" fmla="*/ 376700 h 488122"/>
                  <a:gd name="connsiteX56-9407" fmla="*/ 219658 w 425024"/>
                  <a:gd name="connsiteY56-9408" fmla="*/ 376700 h 488122"/>
                  <a:gd name="connsiteX57-9409" fmla="*/ 219658 w 425024"/>
                  <a:gd name="connsiteY57-9410" fmla="*/ 271657 h 488122"/>
                  <a:gd name="connsiteX58-9411" fmla="*/ 219542 w 425024"/>
                  <a:gd name="connsiteY58-9412" fmla="*/ 267515 h 488122"/>
                  <a:gd name="connsiteX59-9413" fmla="*/ 234870 w 425024"/>
                  <a:gd name="connsiteY59-9414" fmla="*/ 158905 h 488122"/>
                  <a:gd name="connsiteX60-9415" fmla="*/ 231758 w 425024"/>
                  <a:gd name="connsiteY60-9416" fmla="*/ 148895 h 488122"/>
                  <a:gd name="connsiteX61-9417" fmla="*/ 214356 w 425024"/>
                  <a:gd name="connsiteY61-9418" fmla="*/ 148090 h 488122"/>
                  <a:gd name="connsiteX62-9419" fmla="*/ 186698 w 425024"/>
                  <a:gd name="connsiteY62-9420" fmla="*/ 173632 h 488122"/>
                  <a:gd name="connsiteX63-9421" fmla="*/ 164225 w 425024"/>
                  <a:gd name="connsiteY63-9422" fmla="*/ 148895 h 488122"/>
                  <a:gd name="connsiteX64-9423" fmla="*/ 155121 w 425024"/>
                  <a:gd name="connsiteY64-9424" fmla="*/ 144869 h 488122"/>
                  <a:gd name="connsiteX65-9425" fmla="*/ 146016 w 425024"/>
                  <a:gd name="connsiteY65-9426" fmla="*/ 148895 h 488122"/>
                  <a:gd name="connsiteX66-9427" fmla="*/ 123659 w 425024"/>
                  <a:gd name="connsiteY66-9428" fmla="*/ 173632 h 488122"/>
                  <a:gd name="connsiteX67-9429" fmla="*/ 96000 w 425024"/>
                  <a:gd name="connsiteY67-9430" fmla="*/ 148205 h 488122"/>
                  <a:gd name="connsiteX68-9431" fmla="*/ 85859 w 425024"/>
                  <a:gd name="connsiteY68-9432" fmla="*/ 144984 h 488122"/>
                  <a:gd name="connsiteX69-9433" fmla="*/ 75372 w 425024"/>
                  <a:gd name="connsiteY69-9434" fmla="*/ 158905 h 488122"/>
                  <a:gd name="connsiteX70-9435" fmla="*/ 90814 w 425024"/>
                  <a:gd name="connsiteY70-9436" fmla="*/ 267515 h 488122"/>
                  <a:gd name="connsiteX71-9437" fmla="*/ 90699 w 425024"/>
                  <a:gd name="connsiteY71-9438" fmla="*/ 271657 h 488122"/>
                  <a:gd name="connsiteX72-9439" fmla="*/ 90699 w 425024"/>
                  <a:gd name="connsiteY72-9440" fmla="*/ 376700 h 488122"/>
                  <a:gd name="connsiteX73-9441" fmla="*/ 59583 w 425024"/>
                  <a:gd name="connsiteY73-9442" fmla="*/ 376700 h 488122"/>
                  <a:gd name="connsiteX74-9443" fmla="*/ 59583 w 425024"/>
                  <a:gd name="connsiteY74-9444" fmla="*/ 373594 h 488122"/>
                  <a:gd name="connsiteX75-9445" fmla="*/ 16597 w 425024"/>
                  <a:gd name="connsiteY75-9446" fmla="*/ 224830 h 488122"/>
                  <a:gd name="connsiteX76-9447" fmla="*/ 2 w 425024"/>
                  <a:gd name="connsiteY76-9448" fmla="*/ 155453 h 488122"/>
                  <a:gd name="connsiteX77-9449" fmla="*/ 152931 w 425024"/>
                  <a:gd name="connsiteY77-9450" fmla="*/ 17 h 488122"/>
                  <a:gd name="connsiteX0-9451" fmla="*/ 101411 w 425024"/>
                  <a:gd name="connsiteY0-9452" fmla="*/ 457144 h 488122"/>
                  <a:gd name="connsiteX1-9453" fmla="*/ 208812 w 425024"/>
                  <a:gd name="connsiteY1-9454" fmla="*/ 457144 h 488122"/>
                  <a:gd name="connsiteX2-9455" fmla="*/ 193716 w 425024"/>
                  <a:gd name="connsiteY2-9456" fmla="*/ 488122 h 488122"/>
                  <a:gd name="connsiteX3-9457" fmla="*/ 116622 w 425024"/>
                  <a:gd name="connsiteY3-9458" fmla="*/ 488122 h 488122"/>
                  <a:gd name="connsiteX4-9459" fmla="*/ 101411 w 425024"/>
                  <a:gd name="connsiteY4-9460" fmla="*/ 457144 h 488122"/>
                  <a:gd name="connsiteX5-9461" fmla="*/ 59636 w 425024"/>
                  <a:gd name="connsiteY5-9462" fmla="*/ 401326 h 488122"/>
                  <a:gd name="connsiteX6-9463" fmla="*/ 250798 w 425024"/>
                  <a:gd name="connsiteY6-9464" fmla="*/ 401326 h 488122"/>
                  <a:gd name="connsiteX7-9465" fmla="*/ 233744 w 425024"/>
                  <a:gd name="connsiteY7-9466" fmla="*/ 432657 h 488122"/>
                  <a:gd name="connsiteX8-9467" fmla="*/ 76574 w 425024"/>
                  <a:gd name="connsiteY8-9468" fmla="*/ 432657 h 488122"/>
                  <a:gd name="connsiteX9-9469" fmla="*/ 59636 w 425024"/>
                  <a:gd name="connsiteY9-9470" fmla="*/ 401326 h 488122"/>
                  <a:gd name="connsiteX10-9471" fmla="*/ 115242 w 425024"/>
                  <a:gd name="connsiteY10-9472" fmla="*/ 283835 h 488122"/>
                  <a:gd name="connsiteX11-9473" fmla="*/ 194981 w 425024"/>
                  <a:gd name="connsiteY11-9474" fmla="*/ 283835 h 488122"/>
                  <a:gd name="connsiteX12-9475" fmla="*/ 194981 w 425024"/>
                  <a:gd name="connsiteY12-9476" fmla="*/ 364491 h 488122"/>
                  <a:gd name="connsiteX13-9477" fmla="*/ 115242 w 425024"/>
                  <a:gd name="connsiteY13-9478" fmla="*/ 364491 h 488122"/>
                  <a:gd name="connsiteX14-9479" fmla="*/ 115242 w 425024"/>
                  <a:gd name="connsiteY14-9480" fmla="*/ 283835 h 488122"/>
                  <a:gd name="connsiteX15-9481" fmla="*/ 337799 w 425024"/>
                  <a:gd name="connsiteY15-9482" fmla="*/ 249059 h 488122"/>
                  <a:gd name="connsiteX16-9483" fmla="*/ 347106 w 425024"/>
                  <a:gd name="connsiteY16-9484" fmla="*/ 250268 h 488122"/>
                  <a:gd name="connsiteX17-9485" fmla="*/ 384330 w 425024"/>
                  <a:gd name="connsiteY17-9486" fmla="*/ 271794 h 488122"/>
                  <a:gd name="connsiteX18-9487" fmla="*/ 388825 w 425024"/>
                  <a:gd name="connsiteY18-9488" fmla="*/ 288486 h 488122"/>
                  <a:gd name="connsiteX19-9489" fmla="*/ 378222 w 425024"/>
                  <a:gd name="connsiteY19-9490" fmla="*/ 294702 h 488122"/>
                  <a:gd name="connsiteX20-9491" fmla="*/ 371999 w 425024"/>
                  <a:gd name="connsiteY20-9492" fmla="*/ 292976 h 488122"/>
                  <a:gd name="connsiteX21-9493" fmla="*/ 334890 w 425024"/>
                  <a:gd name="connsiteY21-9494" fmla="*/ 271564 h 488122"/>
                  <a:gd name="connsiteX22-9495" fmla="*/ 330395 w 425024"/>
                  <a:gd name="connsiteY22-9496" fmla="*/ 254757 h 488122"/>
                  <a:gd name="connsiteX23-9497" fmla="*/ 337799 w 425024"/>
                  <a:gd name="connsiteY23-9498" fmla="*/ 249059 h 488122"/>
                  <a:gd name="connsiteX24-9499" fmla="*/ 155124 w 425024"/>
                  <a:gd name="connsiteY24-9500" fmla="*/ 175446 h 488122"/>
                  <a:gd name="connsiteX25-9501" fmla="*/ 176786 w 425024"/>
                  <a:gd name="connsiteY25-9502" fmla="*/ 199270 h 488122"/>
                  <a:gd name="connsiteX26-9503" fmla="*/ 185313 w 425024"/>
                  <a:gd name="connsiteY26-9504" fmla="*/ 203298 h 488122"/>
                  <a:gd name="connsiteX27-9505" fmla="*/ 185889 w 425024"/>
                  <a:gd name="connsiteY27-9506" fmla="*/ 203298 h 488122"/>
                  <a:gd name="connsiteX28-9507" fmla="*/ 194185 w 425024"/>
                  <a:gd name="connsiteY28-9508" fmla="*/ 200076 h 488122"/>
                  <a:gd name="connsiteX29-9509" fmla="*/ 205707 w 425024"/>
                  <a:gd name="connsiteY29-9510" fmla="*/ 189487 h 488122"/>
                  <a:gd name="connsiteX30-9511" fmla="*/ 195798 w 425024"/>
                  <a:gd name="connsiteY30-9512" fmla="*/ 259348 h 488122"/>
                  <a:gd name="connsiteX31-9513" fmla="*/ 114451 w 425024"/>
                  <a:gd name="connsiteY31-9514" fmla="*/ 259348 h 488122"/>
                  <a:gd name="connsiteX32-9515" fmla="*/ 104657 w 425024"/>
                  <a:gd name="connsiteY32-9516" fmla="*/ 189487 h 488122"/>
                  <a:gd name="connsiteX33-9517" fmla="*/ 116179 w 425024"/>
                  <a:gd name="connsiteY33-9518" fmla="*/ 200076 h 488122"/>
                  <a:gd name="connsiteX34-9519" fmla="*/ 125051 w 425024"/>
                  <a:gd name="connsiteY34-9520" fmla="*/ 203298 h 488122"/>
                  <a:gd name="connsiteX35-9521" fmla="*/ 133578 w 425024"/>
                  <a:gd name="connsiteY35-9522" fmla="*/ 199270 h 488122"/>
                  <a:gd name="connsiteX36-9523" fmla="*/ 155124 w 425024"/>
                  <a:gd name="connsiteY36-9524" fmla="*/ 175446 h 488122"/>
                  <a:gd name="connsiteX37-9525" fmla="*/ 369709 w 425024"/>
                  <a:gd name="connsiteY37-9526" fmla="*/ 141505 h 488122"/>
                  <a:gd name="connsiteX38-9527" fmla="*/ 412693 w 425024"/>
                  <a:gd name="connsiteY38-9528" fmla="*/ 141505 h 488122"/>
                  <a:gd name="connsiteX39-9529" fmla="*/ 425024 w 425024"/>
                  <a:gd name="connsiteY39-9530" fmla="*/ 153841 h 488122"/>
                  <a:gd name="connsiteX40-9531" fmla="*/ 412693 w 425024"/>
                  <a:gd name="connsiteY40-9532" fmla="*/ 166062 h 488122"/>
                  <a:gd name="connsiteX41-9533" fmla="*/ 369709 w 425024"/>
                  <a:gd name="connsiteY41-9534" fmla="*/ 166062 h 488122"/>
                  <a:gd name="connsiteX42-9535" fmla="*/ 357493 w 425024"/>
                  <a:gd name="connsiteY42-9536" fmla="*/ 153841 h 488122"/>
                  <a:gd name="connsiteX43-9537" fmla="*/ 369709 w 425024"/>
                  <a:gd name="connsiteY43-9538" fmla="*/ 141505 h 488122"/>
                  <a:gd name="connsiteX44-9539" fmla="*/ 334890 w 425024"/>
                  <a:gd name="connsiteY44-9540" fmla="*/ 36035 h 488122"/>
                  <a:gd name="connsiteX45-9541" fmla="*/ 384330 w 425024"/>
                  <a:gd name="connsiteY45-9542" fmla="*/ 35805 h 488122"/>
                  <a:gd name="connsiteX46-9543" fmla="*/ 347106 w 425024"/>
                  <a:gd name="connsiteY46-9544" fmla="*/ 57332 h 488122"/>
                  <a:gd name="connsiteX47-9545" fmla="*/ 340998 w 425024"/>
                  <a:gd name="connsiteY47-9546" fmla="*/ 58943 h 488122"/>
                  <a:gd name="connsiteX48-9547" fmla="*/ 330395 w 425024"/>
                  <a:gd name="connsiteY48-9548" fmla="*/ 52842 h 488122"/>
                  <a:gd name="connsiteX49-9549" fmla="*/ 334890 w 425024"/>
                  <a:gd name="connsiteY49-9550" fmla="*/ 36035 h 488122"/>
                  <a:gd name="connsiteX50-9551" fmla="*/ 152931 w 425024"/>
                  <a:gd name="connsiteY50-9552" fmla="*/ 17 h 488122"/>
                  <a:gd name="connsiteX51-9553" fmla="*/ 310355 w 425024"/>
                  <a:gd name="connsiteY51-9554" fmla="*/ 154993 h 488122"/>
                  <a:gd name="connsiteX52-9555" fmla="*/ 294912 w 425024"/>
                  <a:gd name="connsiteY52-9556" fmla="*/ 222529 h 488122"/>
                  <a:gd name="connsiteX53-9557" fmla="*/ 250774 w 425024"/>
                  <a:gd name="connsiteY53-9558" fmla="*/ 372903 h 488122"/>
                  <a:gd name="connsiteX54-9559" fmla="*/ 250774 w 425024"/>
                  <a:gd name="connsiteY54-9560" fmla="*/ 376700 h 488122"/>
                  <a:gd name="connsiteX55-9561" fmla="*/ 219658 w 425024"/>
                  <a:gd name="connsiteY55-9562" fmla="*/ 376700 h 488122"/>
                  <a:gd name="connsiteX56-9563" fmla="*/ 219658 w 425024"/>
                  <a:gd name="connsiteY56-9564" fmla="*/ 271657 h 488122"/>
                  <a:gd name="connsiteX57-9565" fmla="*/ 219542 w 425024"/>
                  <a:gd name="connsiteY57-9566" fmla="*/ 267515 h 488122"/>
                  <a:gd name="connsiteX58-9567" fmla="*/ 234870 w 425024"/>
                  <a:gd name="connsiteY58-9568" fmla="*/ 158905 h 488122"/>
                  <a:gd name="connsiteX59-9569" fmla="*/ 231758 w 425024"/>
                  <a:gd name="connsiteY59-9570" fmla="*/ 148895 h 488122"/>
                  <a:gd name="connsiteX60-9571" fmla="*/ 214356 w 425024"/>
                  <a:gd name="connsiteY60-9572" fmla="*/ 148090 h 488122"/>
                  <a:gd name="connsiteX61-9573" fmla="*/ 186698 w 425024"/>
                  <a:gd name="connsiteY61-9574" fmla="*/ 173632 h 488122"/>
                  <a:gd name="connsiteX62-9575" fmla="*/ 164225 w 425024"/>
                  <a:gd name="connsiteY62-9576" fmla="*/ 148895 h 488122"/>
                  <a:gd name="connsiteX63-9577" fmla="*/ 155121 w 425024"/>
                  <a:gd name="connsiteY63-9578" fmla="*/ 144869 h 488122"/>
                  <a:gd name="connsiteX64-9579" fmla="*/ 146016 w 425024"/>
                  <a:gd name="connsiteY64-9580" fmla="*/ 148895 h 488122"/>
                  <a:gd name="connsiteX65-9581" fmla="*/ 123659 w 425024"/>
                  <a:gd name="connsiteY65-9582" fmla="*/ 173632 h 488122"/>
                  <a:gd name="connsiteX66-9583" fmla="*/ 96000 w 425024"/>
                  <a:gd name="connsiteY66-9584" fmla="*/ 148205 h 488122"/>
                  <a:gd name="connsiteX67-9585" fmla="*/ 85859 w 425024"/>
                  <a:gd name="connsiteY67-9586" fmla="*/ 144984 h 488122"/>
                  <a:gd name="connsiteX68-9587" fmla="*/ 75372 w 425024"/>
                  <a:gd name="connsiteY68-9588" fmla="*/ 158905 h 488122"/>
                  <a:gd name="connsiteX69-9589" fmla="*/ 90814 w 425024"/>
                  <a:gd name="connsiteY69-9590" fmla="*/ 267515 h 488122"/>
                  <a:gd name="connsiteX70-9591" fmla="*/ 90699 w 425024"/>
                  <a:gd name="connsiteY70-9592" fmla="*/ 271657 h 488122"/>
                  <a:gd name="connsiteX71-9593" fmla="*/ 90699 w 425024"/>
                  <a:gd name="connsiteY71-9594" fmla="*/ 376700 h 488122"/>
                  <a:gd name="connsiteX72-9595" fmla="*/ 59583 w 425024"/>
                  <a:gd name="connsiteY72-9596" fmla="*/ 376700 h 488122"/>
                  <a:gd name="connsiteX73-9597" fmla="*/ 59583 w 425024"/>
                  <a:gd name="connsiteY73-9598" fmla="*/ 373594 h 488122"/>
                  <a:gd name="connsiteX74-9599" fmla="*/ 16597 w 425024"/>
                  <a:gd name="connsiteY74-9600" fmla="*/ 224830 h 488122"/>
                  <a:gd name="connsiteX75-9601" fmla="*/ 2 w 425024"/>
                  <a:gd name="connsiteY75-9602" fmla="*/ 155453 h 488122"/>
                  <a:gd name="connsiteX76-9603" fmla="*/ 152931 w 425024"/>
                  <a:gd name="connsiteY76-9604" fmla="*/ 17 h 488122"/>
                  <a:gd name="connsiteX0-9605" fmla="*/ 101411 w 425024"/>
                  <a:gd name="connsiteY0-9606" fmla="*/ 457144 h 488122"/>
                  <a:gd name="connsiteX1-9607" fmla="*/ 208812 w 425024"/>
                  <a:gd name="connsiteY1-9608" fmla="*/ 457144 h 488122"/>
                  <a:gd name="connsiteX2-9609" fmla="*/ 193716 w 425024"/>
                  <a:gd name="connsiteY2-9610" fmla="*/ 488122 h 488122"/>
                  <a:gd name="connsiteX3-9611" fmla="*/ 116622 w 425024"/>
                  <a:gd name="connsiteY3-9612" fmla="*/ 488122 h 488122"/>
                  <a:gd name="connsiteX4-9613" fmla="*/ 101411 w 425024"/>
                  <a:gd name="connsiteY4-9614" fmla="*/ 457144 h 488122"/>
                  <a:gd name="connsiteX5-9615" fmla="*/ 59636 w 425024"/>
                  <a:gd name="connsiteY5-9616" fmla="*/ 401326 h 488122"/>
                  <a:gd name="connsiteX6-9617" fmla="*/ 250798 w 425024"/>
                  <a:gd name="connsiteY6-9618" fmla="*/ 401326 h 488122"/>
                  <a:gd name="connsiteX7-9619" fmla="*/ 233744 w 425024"/>
                  <a:gd name="connsiteY7-9620" fmla="*/ 432657 h 488122"/>
                  <a:gd name="connsiteX8-9621" fmla="*/ 76574 w 425024"/>
                  <a:gd name="connsiteY8-9622" fmla="*/ 432657 h 488122"/>
                  <a:gd name="connsiteX9-9623" fmla="*/ 59636 w 425024"/>
                  <a:gd name="connsiteY9-9624" fmla="*/ 401326 h 488122"/>
                  <a:gd name="connsiteX10-9625" fmla="*/ 115242 w 425024"/>
                  <a:gd name="connsiteY10-9626" fmla="*/ 283835 h 488122"/>
                  <a:gd name="connsiteX11-9627" fmla="*/ 194981 w 425024"/>
                  <a:gd name="connsiteY11-9628" fmla="*/ 283835 h 488122"/>
                  <a:gd name="connsiteX12-9629" fmla="*/ 194981 w 425024"/>
                  <a:gd name="connsiteY12-9630" fmla="*/ 364491 h 488122"/>
                  <a:gd name="connsiteX13-9631" fmla="*/ 115242 w 425024"/>
                  <a:gd name="connsiteY13-9632" fmla="*/ 364491 h 488122"/>
                  <a:gd name="connsiteX14-9633" fmla="*/ 115242 w 425024"/>
                  <a:gd name="connsiteY14-9634" fmla="*/ 283835 h 488122"/>
                  <a:gd name="connsiteX15-9635" fmla="*/ 337799 w 425024"/>
                  <a:gd name="connsiteY15-9636" fmla="*/ 249059 h 488122"/>
                  <a:gd name="connsiteX16-9637" fmla="*/ 347106 w 425024"/>
                  <a:gd name="connsiteY16-9638" fmla="*/ 250268 h 488122"/>
                  <a:gd name="connsiteX17-9639" fmla="*/ 384330 w 425024"/>
                  <a:gd name="connsiteY17-9640" fmla="*/ 271794 h 488122"/>
                  <a:gd name="connsiteX18-9641" fmla="*/ 388825 w 425024"/>
                  <a:gd name="connsiteY18-9642" fmla="*/ 288486 h 488122"/>
                  <a:gd name="connsiteX19-9643" fmla="*/ 378222 w 425024"/>
                  <a:gd name="connsiteY19-9644" fmla="*/ 294702 h 488122"/>
                  <a:gd name="connsiteX20-9645" fmla="*/ 371999 w 425024"/>
                  <a:gd name="connsiteY20-9646" fmla="*/ 292976 h 488122"/>
                  <a:gd name="connsiteX21-9647" fmla="*/ 334890 w 425024"/>
                  <a:gd name="connsiteY21-9648" fmla="*/ 271564 h 488122"/>
                  <a:gd name="connsiteX22-9649" fmla="*/ 330395 w 425024"/>
                  <a:gd name="connsiteY22-9650" fmla="*/ 254757 h 488122"/>
                  <a:gd name="connsiteX23-9651" fmla="*/ 337799 w 425024"/>
                  <a:gd name="connsiteY23-9652" fmla="*/ 249059 h 488122"/>
                  <a:gd name="connsiteX24-9653" fmla="*/ 155124 w 425024"/>
                  <a:gd name="connsiteY24-9654" fmla="*/ 175446 h 488122"/>
                  <a:gd name="connsiteX25-9655" fmla="*/ 176786 w 425024"/>
                  <a:gd name="connsiteY25-9656" fmla="*/ 199270 h 488122"/>
                  <a:gd name="connsiteX26-9657" fmla="*/ 185313 w 425024"/>
                  <a:gd name="connsiteY26-9658" fmla="*/ 203298 h 488122"/>
                  <a:gd name="connsiteX27-9659" fmla="*/ 185889 w 425024"/>
                  <a:gd name="connsiteY27-9660" fmla="*/ 203298 h 488122"/>
                  <a:gd name="connsiteX28-9661" fmla="*/ 194185 w 425024"/>
                  <a:gd name="connsiteY28-9662" fmla="*/ 200076 h 488122"/>
                  <a:gd name="connsiteX29-9663" fmla="*/ 205707 w 425024"/>
                  <a:gd name="connsiteY29-9664" fmla="*/ 189487 h 488122"/>
                  <a:gd name="connsiteX30-9665" fmla="*/ 195798 w 425024"/>
                  <a:gd name="connsiteY30-9666" fmla="*/ 259348 h 488122"/>
                  <a:gd name="connsiteX31-9667" fmla="*/ 114451 w 425024"/>
                  <a:gd name="connsiteY31-9668" fmla="*/ 259348 h 488122"/>
                  <a:gd name="connsiteX32-9669" fmla="*/ 104657 w 425024"/>
                  <a:gd name="connsiteY32-9670" fmla="*/ 189487 h 488122"/>
                  <a:gd name="connsiteX33-9671" fmla="*/ 116179 w 425024"/>
                  <a:gd name="connsiteY33-9672" fmla="*/ 200076 h 488122"/>
                  <a:gd name="connsiteX34-9673" fmla="*/ 125051 w 425024"/>
                  <a:gd name="connsiteY34-9674" fmla="*/ 203298 h 488122"/>
                  <a:gd name="connsiteX35-9675" fmla="*/ 133578 w 425024"/>
                  <a:gd name="connsiteY35-9676" fmla="*/ 199270 h 488122"/>
                  <a:gd name="connsiteX36-9677" fmla="*/ 155124 w 425024"/>
                  <a:gd name="connsiteY36-9678" fmla="*/ 175446 h 488122"/>
                  <a:gd name="connsiteX37-9679" fmla="*/ 369709 w 425024"/>
                  <a:gd name="connsiteY37-9680" fmla="*/ 141505 h 488122"/>
                  <a:gd name="connsiteX38-9681" fmla="*/ 412693 w 425024"/>
                  <a:gd name="connsiteY38-9682" fmla="*/ 141505 h 488122"/>
                  <a:gd name="connsiteX39-9683" fmla="*/ 425024 w 425024"/>
                  <a:gd name="connsiteY39-9684" fmla="*/ 153841 h 488122"/>
                  <a:gd name="connsiteX40-9685" fmla="*/ 412693 w 425024"/>
                  <a:gd name="connsiteY40-9686" fmla="*/ 166062 h 488122"/>
                  <a:gd name="connsiteX41-9687" fmla="*/ 369709 w 425024"/>
                  <a:gd name="connsiteY41-9688" fmla="*/ 166062 h 488122"/>
                  <a:gd name="connsiteX42-9689" fmla="*/ 357493 w 425024"/>
                  <a:gd name="connsiteY42-9690" fmla="*/ 153841 h 488122"/>
                  <a:gd name="connsiteX43-9691" fmla="*/ 369709 w 425024"/>
                  <a:gd name="connsiteY43-9692" fmla="*/ 141505 h 488122"/>
                  <a:gd name="connsiteX44-9693" fmla="*/ 334890 w 425024"/>
                  <a:gd name="connsiteY44-9694" fmla="*/ 36035 h 488122"/>
                  <a:gd name="connsiteX45-9695" fmla="*/ 347106 w 425024"/>
                  <a:gd name="connsiteY45-9696" fmla="*/ 57332 h 488122"/>
                  <a:gd name="connsiteX46-9697" fmla="*/ 340998 w 425024"/>
                  <a:gd name="connsiteY46-9698" fmla="*/ 58943 h 488122"/>
                  <a:gd name="connsiteX47-9699" fmla="*/ 330395 w 425024"/>
                  <a:gd name="connsiteY47-9700" fmla="*/ 52842 h 488122"/>
                  <a:gd name="connsiteX48-9701" fmla="*/ 334890 w 425024"/>
                  <a:gd name="connsiteY48-9702" fmla="*/ 36035 h 488122"/>
                  <a:gd name="connsiteX49-9703" fmla="*/ 152931 w 425024"/>
                  <a:gd name="connsiteY49-9704" fmla="*/ 17 h 488122"/>
                  <a:gd name="connsiteX50-9705" fmla="*/ 310355 w 425024"/>
                  <a:gd name="connsiteY50-9706" fmla="*/ 154993 h 488122"/>
                  <a:gd name="connsiteX51-9707" fmla="*/ 294912 w 425024"/>
                  <a:gd name="connsiteY51-9708" fmla="*/ 222529 h 488122"/>
                  <a:gd name="connsiteX52-9709" fmla="*/ 250774 w 425024"/>
                  <a:gd name="connsiteY52-9710" fmla="*/ 372903 h 488122"/>
                  <a:gd name="connsiteX53-9711" fmla="*/ 250774 w 425024"/>
                  <a:gd name="connsiteY53-9712" fmla="*/ 376700 h 488122"/>
                  <a:gd name="connsiteX54-9713" fmla="*/ 219658 w 425024"/>
                  <a:gd name="connsiteY54-9714" fmla="*/ 376700 h 488122"/>
                  <a:gd name="connsiteX55-9715" fmla="*/ 219658 w 425024"/>
                  <a:gd name="connsiteY55-9716" fmla="*/ 271657 h 488122"/>
                  <a:gd name="connsiteX56-9717" fmla="*/ 219542 w 425024"/>
                  <a:gd name="connsiteY56-9718" fmla="*/ 267515 h 488122"/>
                  <a:gd name="connsiteX57-9719" fmla="*/ 234870 w 425024"/>
                  <a:gd name="connsiteY57-9720" fmla="*/ 158905 h 488122"/>
                  <a:gd name="connsiteX58-9721" fmla="*/ 231758 w 425024"/>
                  <a:gd name="connsiteY58-9722" fmla="*/ 148895 h 488122"/>
                  <a:gd name="connsiteX59-9723" fmla="*/ 214356 w 425024"/>
                  <a:gd name="connsiteY59-9724" fmla="*/ 148090 h 488122"/>
                  <a:gd name="connsiteX60-9725" fmla="*/ 186698 w 425024"/>
                  <a:gd name="connsiteY60-9726" fmla="*/ 173632 h 488122"/>
                  <a:gd name="connsiteX61-9727" fmla="*/ 164225 w 425024"/>
                  <a:gd name="connsiteY61-9728" fmla="*/ 148895 h 488122"/>
                  <a:gd name="connsiteX62-9729" fmla="*/ 155121 w 425024"/>
                  <a:gd name="connsiteY62-9730" fmla="*/ 144869 h 488122"/>
                  <a:gd name="connsiteX63-9731" fmla="*/ 146016 w 425024"/>
                  <a:gd name="connsiteY63-9732" fmla="*/ 148895 h 488122"/>
                  <a:gd name="connsiteX64-9733" fmla="*/ 123659 w 425024"/>
                  <a:gd name="connsiteY64-9734" fmla="*/ 173632 h 488122"/>
                  <a:gd name="connsiteX65-9735" fmla="*/ 96000 w 425024"/>
                  <a:gd name="connsiteY65-9736" fmla="*/ 148205 h 488122"/>
                  <a:gd name="connsiteX66-9737" fmla="*/ 85859 w 425024"/>
                  <a:gd name="connsiteY66-9738" fmla="*/ 144984 h 488122"/>
                  <a:gd name="connsiteX67-9739" fmla="*/ 75372 w 425024"/>
                  <a:gd name="connsiteY67-9740" fmla="*/ 158905 h 488122"/>
                  <a:gd name="connsiteX68-9741" fmla="*/ 90814 w 425024"/>
                  <a:gd name="connsiteY68-9742" fmla="*/ 267515 h 488122"/>
                  <a:gd name="connsiteX69-9743" fmla="*/ 90699 w 425024"/>
                  <a:gd name="connsiteY69-9744" fmla="*/ 271657 h 488122"/>
                  <a:gd name="connsiteX70-9745" fmla="*/ 90699 w 425024"/>
                  <a:gd name="connsiteY70-9746" fmla="*/ 376700 h 488122"/>
                  <a:gd name="connsiteX71-9747" fmla="*/ 59583 w 425024"/>
                  <a:gd name="connsiteY71-9748" fmla="*/ 376700 h 488122"/>
                  <a:gd name="connsiteX72-9749" fmla="*/ 59583 w 425024"/>
                  <a:gd name="connsiteY72-9750" fmla="*/ 373594 h 488122"/>
                  <a:gd name="connsiteX73-9751" fmla="*/ 16597 w 425024"/>
                  <a:gd name="connsiteY73-9752" fmla="*/ 224830 h 488122"/>
                  <a:gd name="connsiteX74-9753" fmla="*/ 2 w 425024"/>
                  <a:gd name="connsiteY74-9754" fmla="*/ 155453 h 488122"/>
                  <a:gd name="connsiteX75-9755" fmla="*/ 152931 w 425024"/>
                  <a:gd name="connsiteY75-9756" fmla="*/ 17 h 488122"/>
                  <a:gd name="connsiteX0-9757" fmla="*/ 101411 w 425024"/>
                  <a:gd name="connsiteY0-9758" fmla="*/ 457144 h 488122"/>
                  <a:gd name="connsiteX1-9759" fmla="*/ 208812 w 425024"/>
                  <a:gd name="connsiteY1-9760" fmla="*/ 457144 h 488122"/>
                  <a:gd name="connsiteX2-9761" fmla="*/ 193716 w 425024"/>
                  <a:gd name="connsiteY2-9762" fmla="*/ 488122 h 488122"/>
                  <a:gd name="connsiteX3-9763" fmla="*/ 116622 w 425024"/>
                  <a:gd name="connsiteY3-9764" fmla="*/ 488122 h 488122"/>
                  <a:gd name="connsiteX4-9765" fmla="*/ 101411 w 425024"/>
                  <a:gd name="connsiteY4-9766" fmla="*/ 457144 h 488122"/>
                  <a:gd name="connsiteX5-9767" fmla="*/ 59636 w 425024"/>
                  <a:gd name="connsiteY5-9768" fmla="*/ 401326 h 488122"/>
                  <a:gd name="connsiteX6-9769" fmla="*/ 250798 w 425024"/>
                  <a:gd name="connsiteY6-9770" fmla="*/ 401326 h 488122"/>
                  <a:gd name="connsiteX7-9771" fmla="*/ 233744 w 425024"/>
                  <a:gd name="connsiteY7-9772" fmla="*/ 432657 h 488122"/>
                  <a:gd name="connsiteX8-9773" fmla="*/ 76574 w 425024"/>
                  <a:gd name="connsiteY8-9774" fmla="*/ 432657 h 488122"/>
                  <a:gd name="connsiteX9-9775" fmla="*/ 59636 w 425024"/>
                  <a:gd name="connsiteY9-9776" fmla="*/ 401326 h 488122"/>
                  <a:gd name="connsiteX10-9777" fmla="*/ 115242 w 425024"/>
                  <a:gd name="connsiteY10-9778" fmla="*/ 283835 h 488122"/>
                  <a:gd name="connsiteX11-9779" fmla="*/ 194981 w 425024"/>
                  <a:gd name="connsiteY11-9780" fmla="*/ 283835 h 488122"/>
                  <a:gd name="connsiteX12-9781" fmla="*/ 194981 w 425024"/>
                  <a:gd name="connsiteY12-9782" fmla="*/ 364491 h 488122"/>
                  <a:gd name="connsiteX13-9783" fmla="*/ 115242 w 425024"/>
                  <a:gd name="connsiteY13-9784" fmla="*/ 364491 h 488122"/>
                  <a:gd name="connsiteX14-9785" fmla="*/ 115242 w 425024"/>
                  <a:gd name="connsiteY14-9786" fmla="*/ 283835 h 488122"/>
                  <a:gd name="connsiteX15-9787" fmla="*/ 337799 w 425024"/>
                  <a:gd name="connsiteY15-9788" fmla="*/ 249059 h 488122"/>
                  <a:gd name="connsiteX16-9789" fmla="*/ 347106 w 425024"/>
                  <a:gd name="connsiteY16-9790" fmla="*/ 250268 h 488122"/>
                  <a:gd name="connsiteX17-9791" fmla="*/ 384330 w 425024"/>
                  <a:gd name="connsiteY17-9792" fmla="*/ 271794 h 488122"/>
                  <a:gd name="connsiteX18-9793" fmla="*/ 388825 w 425024"/>
                  <a:gd name="connsiteY18-9794" fmla="*/ 288486 h 488122"/>
                  <a:gd name="connsiteX19-9795" fmla="*/ 378222 w 425024"/>
                  <a:gd name="connsiteY19-9796" fmla="*/ 294702 h 488122"/>
                  <a:gd name="connsiteX20-9797" fmla="*/ 371999 w 425024"/>
                  <a:gd name="connsiteY20-9798" fmla="*/ 292976 h 488122"/>
                  <a:gd name="connsiteX21-9799" fmla="*/ 334890 w 425024"/>
                  <a:gd name="connsiteY21-9800" fmla="*/ 271564 h 488122"/>
                  <a:gd name="connsiteX22-9801" fmla="*/ 330395 w 425024"/>
                  <a:gd name="connsiteY22-9802" fmla="*/ 254757 h 488122"/>
                  <a:gd name="connsiteX23-9803" fmla="*/ 337799 w 425024"/>
                  <a:gd name="connsiteY23-9804" fmla="*/ 249059 h 488122"/>
                  <a:gd name="connsiteX24-9805" fmla="*/ 155124 w 425024"/>
                  <a:gd name="connsiteY24-9806" fmla="*/ 175446 h 488122"/>
                  <a:gd name="connsiteX25-9807" fmla="*/ 176786 w 425024"/>
                  <a:gd name="connsiteY25-9808" fmla="*/ 199270 h 488122"/>
                  <a:gd name="connsiteX26-9809" fmla="*/ 185313 w 425024"/>
                  <a:gd name="connsiteY26-9810" fmla="*/ 203298 h 488122"/>
                  <a:gd name="connsiteX27-9811" fmla="*/ 185889 w 425024"/>
                  <a:gd name="connsiteY27-9812" fmla="*/ 203298 h 488122"/>
                  <a:gd name="connsiteX28-9813" fmla="*/ 194185 w 425024"/>
                  <a:gd name="connsiteY28-9814" fmla="*/ 200076 h 488122"/>
                  <a:gd name="connsiteX29-9815" fmla="*/ 205707 w 425024"/>
                  <a:gd name="connsiteY29-9816" fmla="*/ 189487 h 488122"/>
                  <a:gd name="connsiteX30-9817" fmla="*/ 195798 w 425024"/>
                  <a:gd name="connsiteY30-9818" fmla="*/ 259348 h 488122"/>
                  <a:gd name="connsiteX31-9819" fmla="*/ 114451 w 425024"/>
                  <a:gd name="connsiteY31-9820" fmla="*/ 259348 h 488122"/>
                  <a:gd name="connsiteX32-9821" fmla="*/ 104657 w 425024"/>
                  <a:gd name="connsiteY32-9822" fmla="*/ 189487 h 488122"/>
                  <a:gd name="connsiteX33-9823" fmla="*/ 116179 w 425024"/>
                  <a:gd name="connsiteY33-9824" fmla="*/ 200076 h 488122"/>
                  <a:gd name="connsiteX34-9825" fmla="*/ 125051 w 425024"/>
                  <a:gd name="connsiteY34-9826" fmla="*/ 203298 h 488122"/>
                  <a:gd name="connsiteX35-9827" fmla="*/ 133578 w 425024"/>
                  <a:gd name="connsiteY35-9828" fmla="*/ 199270 h 488122"/>
                  <a:gd name="connsiteX36-9829" fmla="*/ 155124 w 425024"/>
                  <a:gd name="connsiteY36-9830" fmla="*/ 175446 h 488122"/>
                  <a:gd name="connsiteX37-9831" fmla="*/ 369709 w 425024"/>
                  <a:gd name="connsiteY37-9832" fmla="*/ 141505 h 488122"/>
                  <a:gd name="connsiteX38-9833" fmla="*/ 412693 w 425024"/>
                  <a:gd name="connsiteY38-9834" fmla="*/ 141505 h 488122"/>
                  <a:gd name="connsiteX39-9835" fmla="*/ 425024 w 425024"/>
                  <a:gd name="connsiteY39-9836" fmla="*/ 153841 h 488122"/>
                  <a:gd name="connsiteX40-9837" fmla="*/ 412693 w 425024"/>
                  <a:gd name="connsiteY40-9838" fmla="*/ 166062 h 488122"/>
                  <a:gd name="connsiteX41-9839" fmla="*/ 369709 w 425024"/>
                  <a:gd name="connsiteY41-9840" fmla="*/ 166062 h 488122"/>
                  <a:gd name="connsiteX42-9841" fmla="*/ 357493 w 425024"/>
                  <a:gd name="connsiteY42-9842" fmla="*/ 153841 h 488122"/>
                  <a:gd name="connsiteX43-9843" fmla="*/ 369709 w 425024"/>
                  <a:gd name="connsiteY43-9844" fmla="*/ 141505 h 488122"/>
                  <a:gd name="connsiteX44-9845" fmla="*/ 330395 w 425024"/>
                  <a:gd name="connsiteY44-9846" fmla="*/ 52842 h 488122"/>
                  <a:gd name="connsiteX45-9847" fmla="*/ 347106 w 425024"/>
                  <a:gd name="connsiteY45-9848" fmla="*/ 57332 h 488122"/>
                  <a:gd name="connsiteX46-9849" fmla="*/ 340998 w 425024"/>
                  <a:gd name="connsiteY46-9850" fmla="*/ 58943 h 488122"/>
                  <a:gd name="connsiteX47-9851" fmla="*/ 330395 w 425024"/>
                  <a:gd name="connsiteY47-9852" fmla="*/ 52842 h 488122"/>
                  <a:gd name="connsiteX48-9853" fmla="*/ 152931 w 425024"/>
                  <a:gd name="connsiteY48-9854" fmla="*/ 17 h 488122"/>
                  <a:gd name="connsiteX49-9855" fmla="*/ 310355 w 425024"/>
                  <a:gd name="connsiteY49-9856" fmla="*/ 154993 h 488122"/>
                  <a:gd name="connsiteX50-9857" fmla="*/ 294912 w 425024"/>
                  <a:gd name="connsiteY50-9858" fmla="*/ 222529 h 488122"/>
                  <a:gd name="connsiteX51-9859" fmla="*/ 250774 w 425024"/>
                  <a:gd name="connsiteY51-9860" fmla="*/ 372903 h 488122"/>
                  <a:gd name="connsiteX52-9861" fmla="*/ 250774 w 425024"/>
                  <a:gd name="connsiteY52-9862" fmla="*/ 376700 h 488122"/>
                  <a:gd name="connsiteX53-9863" fmla="*/ 219658 w 425024"/>
                  <a:gd name="connsiteY53-9864" fmla="*/ 376700 h 488122"/>
                  <a:gd name="connsiteX54-9865" fmla="*/ 219658 w 425024"/>
                  <a:gd name="connsiteY54-9866" fmla="*/ 271657 h 488122"/>
                  <a:gd name="connsiteX55-9867" fmla="*/ 219542 w 425024"/>
                  <a:gd name="connsiteY55-9868" fmla="*/ 267515 h 488122"/>
                  <a:gd name="connsiteX56-9869" fmla="*/ 234870 w 425024"/>
                  <a:gd name="connsiteY56-9870" fmla="*/ 158905 h 488122"/>
                  <a:gd name="connsiteX57-9871" fmla="*/ 231758 w 425024"/>
                  <a:gd name="connsiteY57-9872" fmla="*/ 148895 h 488122"/>
                  <a:gd name="connsiteX58-9873" fmla="*/ 214356 w 425024"/>
                  <a:gd name="connsiteY58-9874" fmla="*/ 148090 h 488122"/>
                  <a:gd name="connsiteX59-9875" fmla="*/ 186698 w 425024"/>
                  <a:gd name="connsiteY59-9876" fmla="*/ 173632 h 488122"/>
                  <a:gd name="connsiteX60-9877" fmla="*/ 164225 w 425024"/>
                  <a:gd name="connsiteY60-9878" fmla="*/ 148895 h 488122"/>
                  <a:gd name="connsiteX61-9879" fmla="*/ 155121 w 425024"/>
                  <a:gd name="connsiteY61-9880" fmla="*/ 144869 h 488122"/>
                  <a:gd name="connsiteX62-9881" fmla="*/ 146016 w 425024"/>
                  <a:gd name="connsiteY62-9882" fmla="*/ 148895 h 488122"/>
                  <a:gd name="connsiteX63-9883" fmla="*/ 123659 w 425024"/>
                  <a:gd name="connsiteY63-9884" fmla="*/ 173632 h 488122"/>
                  <a:gd name="connsiteX64-9885" fmla="*/ 96000 w 425024"/>
                  <a:gd name="connsiteY64-9886" fmla="*/ 148205 h 488122"/>
                  <a:gd name="connsiteX65-9887" fmla="*/ 85859 w 425024"/>
                  <a:gd name="connsiteY65-9888" fmla="*/ 144984 h 488122"/>
                  <a:gd name="connsiteX66-9889" fmla="*/ 75372 w 425024"/>
                  <a:gd name="connsiteY66-9890" fmla="*/ 158905 h 488122"/>
                  <a:gd name="connsiteX67-9891" fmla="*/ 90814 w 425024"/>
                  <a:gd name="connsiteY67-9892" fmla="*/ 267515 h 488122"/>
                  <a:gd name="connsiteX68-9893" fmla="*/ 90699 w 425024"/>
                  <a:gd name="connsiteY68-9894" fmla="*/ 271657 h 488122"/>
                  <a:gd name="connsiteX69-9895" fmla="*/ 90699 w 425024"/>
                  <a:gd name="connsiteY69-9896" fmla="*/ 376700 h 488122"/>
                  <a:gd name="connsiteX70-9897" fmla="*/ 59583 w 425024"/>
                  <a:gd name="connsiteY70-9898" fmla="*/ 376700 h 488122"/>
                  <a:gd name="connsiteX71-9899" fmla="*/ 59583 w 425024"/>
                  <a:gd name="connsiteY71-9900" fmla="*/ 373594 h 488122"/>
                  <a:gd name="connsiteX72-9901" fmla="*/ 16597 w 425024"/>
                  <a:gd name="connsiteY72-9902" fmla="*/ 224830 h 488122"/>
                  <a:gd name="connsiteX73-9903" fmla="*/ 2 w 425024"/>
                  <a:gd name="connsiteY73-9904" fmla="*/ 155453 h 488122"/>
                  <a:gd name="connsiteX74-9905" fmla="*/ 152931 w 425024"/>
                  <a:gd name="connsiteY74-9906" fmla="*/ 17 h 488122"/>
                  <a:gd name="connsiteX0-9907" fmla="*/ 101411 w 425024"/>
                  <a:gd name="connsiteY0-9908" fmla="*/ 457144 h 488122"/>
                  <a:gd name="connsiteX1-9909" fmla="*/ 208812 w 425024"/>
                  <a:gd name="connsiteY1-9910" fmla="*/ 457144 h 488122"/>
                  <a:gd name="connsiteX2-9911" fmla="*/ 193716 w 425024"/>
                  <a:gd name="connsiteY2-9912" fmla="*/ 488122 h 488122"/>
                  <a:gd name="connsiteX3-9913" fmla="*/ 116622 w 425024"/>
                  <a:gd name="connsiteY3-9914" fmla="*/ 488122 h 488122"/>
                  <a:gd name="connsiteX4-9915" fmla="*/ 101411 w 425024"/>
                  <a:gd name="connsiteY4-9916" fmla="*/ 457144 h 488122"/>
                  <a:gd name="connsiteX5-9917" fmla="*/ 59636 w 425024"/>
                  <a:gd name="connsiteY5-9918" fmla="*/ 401326 h 488122"/>
                  <a:gd name="connsiteX6-9919" fmla="*/ 250798 w 425024"/>
                  <a:gd name="connsiteY6-9920" fmla="*/ 401326 h 488122"/>
                  <a:gd name="connsiteX7-9921" fmla="*/ 233744 w 425024"/>
                  <a:gd name="connsiteY7-9922" fmla="*/ 432657 h 488122"/>
                  <a:gd name="connsiteX8-9923" fmla="*/ 76574 w 425024"/>
                  <a:gd name="connsiteY8-9924" fmla="*/ 432657 h 488122"/>
                  <a:gd name="connsiteX9-9925" fmla="*/ 59636 w 425024"/>
                  <a:gd name="connsiteY9-9926" fmla="*/ 401326 h 488122"/>
                  <a:gd name="connsiteX10-9927" fmla="*/ 115242 w 425024"/>
                  <a:gd name="connsiteY10-9928" fmla="*/ 283835 h 488122"/>
                  <a:gd name="connsiteX11-9929" fmla="*/ 194981 w 425024"/>
                  <a:gd name="connsiteY11-9930" fmla="*/ 283835 h 488122"/>
                  <a:gd name="connsiteX12-9931" fmla="*/ 194981 w 425024"/>
                  <a:gd name="connsiteY12-9932" fmla="*/ 364491 h 488122"/>
                  <a:gd name="connsiteX13-9933" fmla="*/ 115242 w 425024"/>
                  <a:gd name="connsiteY13-9934" fmla="*/ 364491 h 488122"/>
                  <a:gd name="connsiteX14-9935" fmla="*/ 115242 w 425024"/>
                  <a:gd name="connsiteY14-9936" fmla="*/ 283835 h 488122"/>
                  <a:gd name="connsiteX15-9937" fmla="*/ 337799 w 425024"/>
                  <a:gd name="connsiteY15-9938" fmla="*/ 249059 h 488122"/>
                  <a:gd name="connsiteX16-9939" fmla="*/ 347106 w 425024"/>
                  <a:gd name="connsiteY16-9940" fmla="*/ 250268 h 488122"/>
                  <a:gd name="connsiteX17-9941" fmla="*/ 384330 w 425024"/>
                  <a:gd name="connsiteY17-9942" fmla="*/ 271794 h 488122"/>
                  <a:gd name="connsiteX18-9943" fmla="*/ 388825 w 425024"/>
                  <a:gd name="connsiteY18-9944" fmla="*/ 288486 h 488122"/>
                  <a:gd name="connsiteX19-9945" fmla="*/ 378222 w 425024"/>
                  <a:gd name="connsiteY19-9946" fmla="*/ 294702 h 488122"/>
                  <a:gd name="connsiteX20-9947" fmla="*/ 371999 w 425024"/>
                  <a:gd name="connsiteY20-9948" fmla="*/ 292976 h 488122"/>
                  <a:gd name="connsiteX21-9949" fmla="*/ 334890 w 425024"/>
                  <a:gd name="connsiteY21-9950" fmla="*/ 271564 h 488122"/>
                  <a:gd name="connsiteX22-9951" fmla="*/ 330395 w 425024"/>
                  <a:gd name="connsiteY22-9952" fmla="*/ 254757 h 488122"/>
                  <a:gd name="connsiteX23-9953" fmla="*/ 337799 w 425024"/>
                  <a:gd name="connsiteY23-9954" fmla="*/ 249059 h 488122"/>
                  <a:gd name="connsiteX24-9955" fmla="*/ 155124 w 425024"/>
                  <a:gd name="connsiteY24-9956" fmla="*/ 175446 h 488122"/>
                  <a:gd name="connsiteX25-9957" fmla="*/ 176786 w 425024"/>
                  <a:gd name="connsiteY25-9958" fmla="*/ 199270 h 488122"/>
                  <a:gd name="connsiteX26-9959" fmla="*/ 185313 w 425024"/>
                  <a:gd name="connsiteY26-9960" fmla="*/ 203298 h 488122"/>
                  <a:gd name="connsiteX27-9961" fmla="*/ 185889 w 425024"/>
                  <a:gd name="connsiteY27-9962" fmla="*/ 203298 h 488122"/>
                  <a:gd name="connsiteX28-9963" fmla="*/ 194185 w 425024"/>
                  <a:gd name="connsiteY28-9964" fmla="*/ 200076 h 488122"/>
                  <a:gd name="connsiteX29-9965" fmla="*/ 205707 w 425024"/>
                  <a:gd name="connsiteY29-9966" fmla="*/ 189487 h 488122"/>
                  <a:gd name="connsiteX30-9967" fmla="*/ 195798 w 425024"/>
                  <a:gd name="connsiteY30-9968" fmla="*/ 259348 h 488122"/>
                  <a:gd name="connsiteX31-9969" fmla="*/ 114451 w 425024"/>
                  <a:gd name="connsiteY31-9970" fmla="*/ 259348 h 488122"/>
                  <a:gd name="connsiteX32-9971" fmla="*/ 104657 w 425024"/>
                  <a:gd name="connsiteY32-9972" fmla="*/ 189487 h 488122"/>
                  <a:gd name="connsiteX33-9973" fmla="*/ 116179 w 425024"/>
                  <a:gd name="connsiteY33-9974" fmla="*/ 200076 h 488122"/>
                  <a:gd name="connsiteX34-9975" fmla="*/ 125051 w 425024"/>
                  <a:gd name="connsiteY34-9976" fmla="*/ 203298 h 488122"/>
                  <a:gd name="connsiteX35-9977" fmla="*/ 133578 w 425024"/>
                  <a:gd name="connsiteY35-9978" fmla="*/ 199270 h 488122"/>
                  <a:gd name="connsiteX36-9979" fmla="*/ 155124 w 425024"/>
                  <a:gd name="connsiteY36-9980" fmla="*/ 175446 h 488122"/>
                  <a:gd name="connsiteX37-9981" fmla="*/ 369709 w 425024"/>
                  <a:gd name="connsiteY37-9982" fmla="*/ 141505 h 488122"/>
                  <a:gd name="connsiteX38-9983" fmla="*/ 412693 w 425024"/>
                  <a:gd name="connsiteY38-9984" fmla="*/ 141505 h 488122"/>
                  <a:gd name="connsiteX39-9985" fmla="*/ 425024 w 425024"/>
                  <a:gd name="connsiteY39-9986" fmla="*/ 153841 h 488122"/>
                  <a:gd name="connsiteX40-9987" fmla="*/ 412693 w 425024"/>
                  <a:gd name="connsiteY40-9988" fmla="*/ 166062 h 488122"/>
                  <a:gd name="connsiteX41-9989" fmla="*/ 369709 w 425024"/>
                  <a:gd name="connsiteY41-9990" fmla="*/ 166062 h 488122"/>
                  <a:gd name="connsiteX42-9991" fmla="*/ 357493 w 425024"/>
                  <a:gd name="connsiteY42-9992" fmla="*/ 153841 h 488122"/>
                  <a:gd name="connsiteX43-9993" fmla="*/ 369709 w 425024"/>
                  <a:gd name="connsiteY43-9994" fmla="*/ 141505 h 488122"/>
                  <a:gd name="connsiteX44-9995" fmla="*/ 340998 w 425024"/>
                  <a:gd name="connsiteY44-9996" fmla="*/ 58943 h 488122"/>
                  <a:gd name="connsiteX45-9997" fmla="*/ 347106 w 425024"/>
                  <a:gd name="connsiteY45-9998" fmla="*/ 57332 h 488122"/>
                  <a:gd name="connsiteX46-9999" fmla="*/ 340998 w 425024"/>
                  <a:gd name="connsiteY46-10000" fmla="*/ 58943 h 488122"/>
                  <a:gd name="connsiteX47-10001" fmla="*/ 152931 w 425024"/>
                  <a:gd name="connsiteY47-10002" fmla="*/ 17 h 488122"/>
                  <a:gd name="connsiteX48-10003" fmla="*/ 310355 w 425024"/>
                  <a:gd name="connsiteY48-10004" fmla="*/ 154993 h 488122"/>
                  <a:gd name="connsiteX49-10005" fmla="*/ 294912 w 425024"/>
                  <a:gd name="connsiteY49-10006" fmla="*/ 222529 h 488122"/>
                  <a:gd name="connsiteX50-10007" fmla="*/ 250774 w 425024"/>
                  <a:gd name="connsiteY50-10008" fmla="*/ 372903 h 488122"/>
                  <a:gd name="connsiteX51-10009" fmla="*/ 250774 w 425024"/>
                  <a:gd name="connsiteY51-10010" fmla="*/ 376700 h 488122"/>
                  <a:gd name="connsiteX52-10011" fmla="*/ 219658 w 425024"/>
                  <a:gd name="connsiteY52-10012" fmla="*/ 376700 h 488122"/>
                  <a:gd name="connsiteX53-10013" fmla="*/ 219658 w 425024"/>
                  <a:gd name="connsiteY53-10014" fmla="*/ 271657 h 488122"/>
                  <a:gd name="connsiteX54-10015" fmla="*/ 219542 w 425024"/>
                  <a:gd name="connsiteY54-10016" fmla="*/ 267515 h 488122"/>
                  <a:gd name="connsiteX55-10017" fmla="*/ 234870 w 425024"/>
                  <a:gd name="connsiteY55-10018" fmla="*/ 158905 h 488122"/>
                  <a:gd name="connsiteX56-10019" fmla="*/ 231758 w 425024"/>
                  <a:gd name="connsiteY56-10020" fmla="*/ 148895 h 488122"/>
                  <a:gd name="connsiteX57-10021" fmla="*/ 214356 w 425024"/>
                  <a:gd name="connsiteY57-10022" fmla="*/ 148090 h 488122"/>
                  <a:gd name="connsiteX58-10023" fmla="*/ 186698 w 425024"/>
                  <a:gd name="connsiteY58-10024" fmla="*/ 173632 h 488122"/>
                  <a:gd name="connsiteX59-10025" fmla="*/ 164225 w 425024"/>
                  <a:gd name="connsiteY59-10026" fmla="*/ 148895 h 488122"/>
                  <a:gd name="connsiteX60-10027" fmla="*/ 155121 w 425024"/>
                  <a:gd name="connsiteY60-10028" fmla="*/ 144869 h 488122"/>
                  <a:gd name="connsiteX61-10029" fmla="*/ 146016 w 425024"/>
                  <a:gd name="connsiteY61-10030" fmla="*/ 148895 h 488122"/>
                  <a:gd name="connsiteX62-10031" fmla="*/ 123659 w 425024"/>
                  <a:gd name="connsiteY62-10032" fmla="*/ 173632 h 488122"/>
                  <a:gd name="connsiteX63-10033" fmla="*/ 96000 w 425024"/>
                  <a:gd name="connsiteY63-10034" fmla="*/ 148205 h 488122"/>
                  <a:gd name="connsiteX64-10035" fmla="*/ 85859 w 425024"/>
                  <a:gd name="connsiteY64-10036" fmla="*/ 144984 h 488122"/>
                  <a:gd name="connsiteX65-10037" fmla="*/ 75372 w 425024"/>
                  <a:gd name="connsiteY65-10038" fmla="*/ 158905 h 488122"/>
                  <a:gd name="connsiteX66-10039" fmla="*/ 90814 w 425024"/>
                  <a:gd name="connsiteY66-10040" fmla="*/ 267515 h 488122"/>
                  <a:gd name="connsiteX67-10041" fmla="*/ 90699 w 425024"/>
                  <a:gd name="connsiteY67-10042" fmla="*/ 271657 h 488122"/>
                  <a:gd name="connsiteX68-10043" fmla="*/ 90699 w 425024"/>
                  <a:gd name="connsiteY68-10044" fmla="*/ 376700 h 488122"/>
                  <a:gd name="connsiteX69-10045" fmla="*/ 59583 w 425024"/>
                  <a:gd name="connsiteY69-10046" fmla="*/ 376700 h 488122"/>
                  <a:gd name="connsiteX70-10047" fmla="*/ 59583 w 425024"/>
                  <a:gd name="connsiteY70-10048" fmla="*/ 373594 h 488122"/>
                  <a:gd name="connsiteX71-10049" fmla="*/ 16597 w 425024"/>
                  <a:gd name="connsiteY71-10050" fmla="*/ 224830 h 488122"/>
                  <a:gd name="connsiteX72-10051" fmla="*/ 2 w 425024"/>
                  <a:gd name="connsiteY72-10052" fmla="*/ 155453 h 488122"/>
                  <a:gd name="connsiteX73-10053" fmla="*/ 152931 w 425024"/>
                  <a:gd name="connsiteY73-10054" fmla="*/ 17 h 488122"/>
                  <a:gd name="connsiteX0-10055" fmla="*/ 101411 w 425024"/>
                  <a:gd name="connsiteY0-10056" fmla="*/ 457144 h 488122"/>
                  <a:gd name="connsiteX1-10057" fmla="*/ 208812 w 425024"/>
                  <a:gd name="connsiteY1-10058" fmla="*/ 457144 h 488122"/>
                  <a:gd name="connsiteX2-10059" fmla="*/ 193716 w 425024"/>
                  <a:gd name="connsiteY2-10060" fmla="*/ 488122 h 488122"/>
                  <a:gd name="connsiteX3-10061" fmla="*/ 116622 w 425024"/>
                  <a:gd name="connsiteY3-10062" fmla="*/ 488122 h 488122"/>
                  <a:gd name="connsiteX4-10063" fmla="*/ 101411 w 425024"/>
                  <a:gd name="connsiteY4-10064" fmla="*/ 457144 h 488122"/>
                  <a:gd name="connsiteX5-10065" fmla="*/ 59636 w 425024"/>
                  <a:gd name="connsiteY5-10066" fmla="*/ 401326 h 488122"/>
                  <a:gd name="connsiteX6-10067" fmla="*/ 250798 w 425024"/>
                  <a:gd name="connsiteY6-10068" fmla="*/ 401326 h 488122"/>
                  <a:gd name="connsiteX7-10069" fmla="*/ 233744 w 425024"/>
                  <a:gd name="connsiteY7-10070" fmla="*/ 432657 h 488122"/>
                  <a:gd name="connsiteX8-10071" fmla="*/ 76574 w 425024"/>
                  <a:gd name="connsiteY8-10072" fmla="*/ 432657 h 488122"/>
                  <a:gd name="connsiteX9-10073" fmla="*/ 59636 w 425024"/>
                  <a:gd name="connsiteY9-10074" fmla="*/ 401326 h 488122"/>
                  <a:gd name="connsiteX10-10075" fmla="*/ 115242 w 425024"/>
                  <a:gd name="connsiteY10-10076" fmla="*/ 283835 h 488122"/>
                  <a:gd name="connsiteX11-10077" fmla="*/ 194981 w 425024"/>
                  <a:gd name="connsiteY11-10078" fmla="*/ 283835 h 488122"/>
                  <a:gd name="connsiteX12-10079" fmla="*/ 194981 w 425024"/>
                  <a:gd name="connsiteY12-10080" fmla="*/ 364491 h 488122"/>
                  <a:gd name="connsiteX13-10081" fmla="*/ 115242 w 425024"/>
                  <a:gd name="connsiteY13-10082" fmla="*/ 364491 h 488122"/>
                  <a:gd name="connsiteX14-10083" fmla="*/ 115242 w 425024"/>
                  <a:gd name="connsiteY14-10084" fmla="*/ 283835 h 488122"/>
                  <a:gd name="connsiteX15-10085" fmla="*/ 337799 w 425024"/>
                  <a:gd name="connsiteY15-10086" fmla="*/ 249059 h 488122"/>
                  <a:gd name="connsiteX16-10087" fmla="*/ 347106 w 425024"/>
                  <a:gd name="connsiteY16-10088" fmla="*/ 250268 h 488122"/>
                  <a:gd name="connsiteX17-10089" fmla="*/ 384330 w 425024"/>
                  <a:gd name="connsiteY17-10090" fmla="*/ 271794 h 488122"/>
                  <a:gd name="connsiteX18-10091" fmla="*/ 388825 w 425024"/>
                  <a:gd name="connsiteY18-10092" fmla="*/ 288486 h 488122"/>
                  <a:gd name="connsiteX19-10093" fmla="*/ 378222 w 425024"/>
                  <a:gd name="connsiteY19-10094" fmla="*/ 294702 h 488122"/>
                  <a:gd name="connsiteX20-10095" fmla="*/ 371999 w 425024"/>
                  <a:gd name="connsiteY20-10096" fmla="*/ 292976 h 488122"/>
                  <a:gd name="connsiteX21-10097" fmla="*/ 334890 w 425024"/>
                  <a:gd name="connsiteY21-10098" fmla="*/ 271564 h 488122"/>
                  <a:gd name="connsiteX22-10099" fmla="*/ 330395 w 425024"/>
                  <a:gd name="connsiteY22-10100" fmla="*/ 254757 h 488122"/>
                  <a:gd name="connsiteX23-10101" fmla="*/ 337799 w 425024"/>
                  <a:gd name="connsiteY23-10102" fmla="*/ 249059 h 488122"/>
                  <a:gd name="connsiteX24-10103" fmla="*/ 155124 w 425024"/>
                  <a:gd name="connsiteY24-10104" fmla="*/ 175446 h 488122"/>
                  <a:gd name="connsiteX25-10105" fmla="*/ 176786 w 425024"/>
                  <a:gd name="connsiteY25-10106" fmla="*/ 199270 h 488122"/>
                  <a:gd name="connsiteX26-10107" fmla="*/ 185313 w 425024"/>
                  <a:gd name="connsiteY26-10108" fmla="*/ 203298 h 488122"/>
                  <a:gd name="connsiteX27-10109" fmla="*/ 185889 w 425024"/>
                  <a:gd name="connsiteY27-10110" fmla="*/ 203298 h 488122"/>
                  <a:gd name="connsiteX28-10111" fmla="*/ 194185 w 425024"/>
                  <a:gd name="connsiteY28-10112" fmla="*/ 200076 h 488122"/>
                  <a:gd name="connsiteX29-10113" fmla="*/ 205707 w 425024"/>
                  <a:gd name="connsiteY29-10114" fmla="*/ 189487 h 488122"/>
                  <a:gd name="connsiteX30-10115" fmla="*/ 195798 w 425024"/>
                  <a:gd name="connsiteY30-10116" fmla="*/ 259348 h 488122"/>
                  <a:gd name="connsiteX31-10117" fmla="*/ 114451 w 425024"/>
                  <a:gd name="connsiteY31-10118" fmla="*/ 259348 h 488122"/>
                  <a:gd name="connsiteX32-10119" fmla="*/ 104657 w 425024"/>
                  <a:gd name="connsiteY32-10120" fmla="*/ 189487 h 488122"/>
                  <a:gd name="connsiteX33-10121" fmla="*/ 116179 w 425024"/>
                  <a:gd name="connsiteY33-10122" fmla="*/ 200076 h 488122"/>
                  <a:gd name="connsiteX34-10123" fmla="*/ 125051 w 425024"/>
                  <a:gd name="connsiteY34-10124" fmla="*/ 203298 h 488122"/>
                  <a:gd name="connsiteX35-10125" fmla="*/ 133578 w 425024"/>
                  <a:gd name="connsiteY35-10126" fmla="*/ 199270 h 488122"/>
                  <a:gd name="connsiteX36-10127" fmla="*/ 155124 w 425024"/>
                  <a:gd name="connsiteY36-10128" fmla="*/ 175446 h 488122"/>
                  <a:gd name="connsiteX37-10129" fmla="*/ 369709 w 425024"/>
                  <a:gd name="connsiteY37-10130" fmla="*/ 141505 h 488122"/>
                  <a:gd name="connsiteX38-10131" fmla="*/ 412693 w 425024"/>
                  <a:gd name="connsiteY38-10132" fmla="*/ 141505 h 488122"/>
                  <a:gd name="connsiteX39-10133" fmla="*/ 425024 w 425024"/>
                  <a:gd name="connsiteY39-10134" fmla="*/ 153841 h 488122"/>
                  <a:gd name="connsiteX40-10135" fmla="*/ 412693 w 425024"/>
                  <a:gd name="connsiteY40-10136" fmla="*/ 166062 h 488122"/>
                  <a:gd name="connsiteX41-10137" fmla="*/ 369709 w 425024"/>
                  <a:gd name="connsiteY41-10138" fmla="*/ 166062 h 488122"/>
                  <a:gd name="connsiteX42-10139" fmla="*/ 357493 w 425024"/>
                  <a:gd name="connsiteY42-10140" fmla="*/ 153841 h 488122"/>
                  <a:gd name="connsiteX43-10141" fmla="*/ 369709 w 425024"/>
                  <a:gd name="connsiteY43-10142" fmla="*/ 141505 h 488122"/>
                  <a:gd name="connsiteX44-10143" fmla="*/ 152931 w 425024"/>
                  <a:gd name="connsiteY44-10144" fmla="*/ 17 h 488122"/>
                  <a:gd name="connsiteX45-10145" fmla="*/ 310355 w 425024"/>
                  <a:gd name="connsiteY45-10146" fmla="*/ 154993 h 488122"/>
                  <a:gd name="connsiteX46-10147" fmla="*/ 294912 w 425024"/>
                  <a:gd name="connsiteY46-10148" fmla="*/ 222529 h 488122"/>
                  <a:gd name="connsiteX47-10149" fmla="*/ 250774 w 425024"/>
                  <a:gd name="connsiteY47-10150" fmla="*/ 372903 h 488122"/>
                  <a:gd name="connsiteX48-10151" fmla="*/ 250774 w 425024"/>
                  <a:gd name="connsiteY48-10152" fmla="*/ 376700 h 488122"/>
                  <a:gd name="connsiteX49-10153" fmla="*/ 219658 w 425024"/>
                  <a:gd name="connsiteY49-10154" fmla="*/ 376700 h 488122"/>
                  <a:gd name="connsiteX50-10155" fmla="*/ 219658 w 425024"/>
                  <a:gd name="connsiteY50-10156" fmla="*/ 271657 h 488122"/>
                  <a:gd name="connsiteX51-10157" fmla="*/ 219542 w 425024"/>
                  <a:gd name="connsiteY51-10158" fmla="*/ 267515 h 488122"/>
                  <a:gd name="connsiteX52-10159" fmla="*/ 234870 w 425024"/>
                  <a:gd name="connsiteY52-10160" fmla="*/ 158905 h 488122"/>
                  <a:gd name="connsiteX53-10161" fmla="*/ 231758 w 425024"/>
                  <a:gd name="connsiteY53-10162" fmla="*/ 148895 h 488122"/>
                  <a:gd name="connsiteX54-10163" fmla="*/ 214356 w 425024"/>
                  <a:gd name="connsiteY54-10164" fmla="*/ 148090 h 488122"/>
                  <a:gd name="connsiteX55-10165" fmla="*/ 186698 w 425024"/>
                  <a:gd name="connsiteY55-10166" fmla="*/ 173632 h 488122"/>
                  <a:gd name="connsiteX56-10167" fmla="*/ 164225 w 425024"/>
                  <a:gd name="connsiteY56-10168" fmla="*/ 148895 h 488122"/>
                  <a:gd name="connsiteX57-10169" fmla="*/ 155121 w 425024"/>
                  <a:gd name="connsiteY57-10170" fmla="*/ 144869 h 488122"/>
                  <a:gd name="connsiteX58-10171" fmla="*/ 146016 w 425024"/>
                  <a:gd name="connsiteY58-10172" fmla="*/ 148895 h 488122"/>
                  <a:gd name="connsiteX59-10173" fmla="*/ 123659 w 425024"/>
                  <a:gd name="connsiteY59-10174" fmla="*/ 173632 h 488122"/>
                  <a:gd name="connsiteX60-10175" fmla="*/ 96000 w 425024"/>
                  <a:gd name="connsiteY60-10176" fmla="*/ 148205 h 488122"/>
                  <a:gd name="connsiteX61-10177" fmla="*/ 85859 w 425024"/>
                  <a:gd name="connsiteY61-10178" fmla="*/ 144984 h 488122"/>
                  <a:gd name="connsiteX62-10179" fmla="*/ 75372 w 425024"/>
                  <a:gd name="connsiteY62-10180" fmla="*/ 158905 h 488122"/>
                  <a:gd name="connsiteX63-10181" fmla="*/ 90814 w 425024"/>
                  <a:gd name="connsiteY63-10182" fmla="*/ 267515 h 488122"/>
                  <a:gd name="connsiteX64-10183" fmla="*/ 90699 w 425024"/>
                  <a:gd name="connsiteY64-10184" fmla="*/ 271657 h 488122"/>
                  <a:gd name="connsiteX65-10185" fmla="*/ 90699 w 425024"/>
                  <a:gd name="connsiteY65-10186" fmla="*/ 376700 h 488122"/>
                  <a:gd name="connsiteX66-10187" fmla="*/ 59583 w 425024"/>
                  <a:gd name="connsiteY66-10188" fmla="*/ 376700 h 488122"/>
                  <a:gd name="connsiteX67-10189" fmla="*/ 59583 w 425024"/>
                  <a:gd name="connsiteY67-10190" fmla="*/ 373594 h 488122"/>
                  <a:gd name="connsiteX68-10191" fmla="*/ 16597 w 425024"/>
                  <a:gd name="connsiteY68-10192" fmla="*/ 224830 h 488122"/>
                  <a:gd name="connsiteX69-10193" fmla="*/ 2 w 425024"/>
                  <a:gd name="connsiteY69-10194" fmla="*/ 155453 h 488122"/>
                  <a:gd name="connsiteX70-10195" fmla="*/ 152931 w 425024"/>
                  <a:gd name="connsiteY70-10196" fmla="*/ 17 h 488122"/>
                  <a:gd name="connsiteX0-10197" fmla="*/ 101411 w 425024"/>
                  <a:gd name="connsiteY0-10198" fmla="*/ 457144 h 488122"/>
                  <a:gd name="connsiteX1-10199" fmla="*/ 208812 w 425024"/>
                  <a:gd name="connsiteY1-10200" fmla="*/ 457144 h 488122"/>
                  <a:gd name="connsiteX2-10201" fmla="*/ 193716 w 425024"/>
                  <a:gd name="connsiteY2-10202" fmla="*/ 488122 h 488122"/>
                  <a:gd name="connsiteX3-10203" fmla="*/ 116622 w 425024"/>
                  <a:gd name="connsiteY3-10204" fmla="*/ 488122 h 488122"/>
                  <a:gd name="connsiteX4-10205" fmla="*/ 101411 w 425024"/>
                  <a:gd name="connsiteY4-10206" fmla="*/ 457144 h 488122"/>
                  <a:gd name="connsiteX5-10207" fmla="*/ 59636 w 425024"/>
                  <a:gd name="connsiteY5-10208" fmla="*/ 401326 h 488122"/>
                  <a:gd name="connsiteX6-10209" fmla="*/ 250798 w 425024"/>
                  <a:gd name="connsiteY6-10210" fmla="*/ 401326 h 488122"/>
                  <a:gd name="connsiteX7-10211" fmla="*/ 233744 w 425024"/>
                  <a:gd name="connsiteY7-10212" fmla="*/ 432657 h 488122"/>
                  <a:gd name="connsiteX8-10213" fmla="*/ 76574 w 425024"/>
                  <a:gd name="connsiteY8-10214" fmla="*/ 432657 h 488122"/>
                  <a:gd name="connsiteX9-10215" fmla="*/ 59636 w 425024"/>
                  <a:gd name="connsiteY9-10216" fmla="*/ 401326 h 488122"/>
                  <a:gd name="connsiteX10-10217" fmla="*/ 115242 w 425024"/>
                  <a:gd name="connsiteY10-10218" fmla="*/ 283835 h 488122"/>
                  <a:gd name="connsiteX11-10219" fmla="*/ 194981 w 425024"/>
                  <a:gd name="connsiteY11-10220" fmla="*/ 283835 h 488122"/>
                  <a:gd name="connsiteX12-10221" fmla="*/ 194981 w 425024"/>
                  <a:gd name="connsiteY12-10222" fmla="*/ 364491 h 488122"/>
                  <a:gd name="connsiteX13-10223" fmla="*/ 115242 w 425024"/>
                  <a:gd name="connsiteY13-10224" fmla="*/ 364491 h 488122"/>
                  <a:gd name="connsiteX14-10225" fmla="*/ 115242 w 425024"/>
                  <a:gd name="connsiteY14-10226" fmla="*/ 283835 h 488122"/>
                  <a:gd name="connsiteX15-10227" fmla="*/ 330395 w 425024"/>
                  <a:gd name="connsiteY15-10228" fmla="*/ 254757 h 488122"/>
                  <a:gd name="connsiteX16-10229" fmla="*/ 347106 w 425024"/>
                  <a:gd name="connsiteY16-10230" fmla="*/ 250268 h 488122"/>
                  <a:gd name="connsiteX17-10231" fmla="*/ 384330 w 425024"/>
                  <a:gd name="connsiteY17-10232" fmla="*/ 271794 h 488122"/>
                  <a:gd name="connsiteX18-10233" fmla="*/ 388825 w 425024"/>
                  <a:gd name="connsiteY18-10234" fmla="*/ 288486 h 488122"/>
                  <a:gd name="connsiteX19-10235" fmla="*/ 378222 w 425024"/>
                  <a:gd name="connsiteY19-10236" fmla="*/ 294702 h 488122"/>
                  <a:gd name="connsiteX20-10237" fmla="*/ 371999 w 425024"/>
                  <a:gd name="connsiteY20-10238" fmla="*/ 292976 h 488122"/>
                  <a:gd name="connsiteX21-10239" fmla="*/ 334890 w 425024"/>
                  <a:gd name="connsiteY21-10240" fmla="*/ 271564 h 488122"/>
                  <a:gd name="connsiteX22-10241" fmla="*/ 330395 w 425024"/>
                  <a:gd name="connsiteY22-10242" fmla="*/ 254757 h 488122"/>
                  <a:gd name="connsiteX23-10243" fmla="*/ 155124 w 425024"/>
                  <a:gd name="connsiteY23-10244" fmla="*/ 175446 h 488122"/>
                  <a:gd name="connsiteX24-10245" fmla="*/ 176786 w 425024"/>
                  <a:gd name="connsiteY24-10246" fmla="*/ 199270 h 488122"/>
                  <a:gd name="connsiteX25-10247" fmla="*/ 185313 w 425024"/>
                  <a:gd name="connsiteY25-10248" fmla="*/ 203298 h 488122"/>
                  <a:gd name="connsiteX26-10249" fmla="*/ 185889 w 425024"/>
                  <a:gd name="connsiteY26-10250" fmla="*/ 203298 h 488122"/>
                  <a:gd name="connsiteX27-10251" fmla="*/ 194185 w 425024"/>
                  <a:gd name="connsiteY27-10252" fmla="*/ 200076 h 488122"/>
                  <a:gd name="connsiteX28-10253" fmla="*/ 205707 w 425024"/>
                  <a:gd name="connsiteY28-10254" fmla="*/ 189487 h 488122"/>
                  <a:gd name="connsiteX29-10255" fmla="*/ 195798 w 425024"/>
                  <a:gd name="connsiteY29-10256" fmla="*/ 259348 h 488122"/>
                  <a:gd name="connsiteX30-10257" fmla="*/ 114451 w 425024"/>
                  <a:gd name="connsiteY30-10258" fmla="*/ 259348 h 488122"/>
                  <a:gd name="connsiteX31-10259" fmla="*/ 104657 w 425024"/>
                  <a:gd name="connsiteY31-10260" fmla="*/ 189487 h 488122"/>
                  <a:gd name="connsiteX32-10261" fmla="*/ 116179 w 425024"/>
                  <a:gd name="connsiteY32-10262" fmla="*/ 200076 h 488122"/>
                  <a:gd name="connsiteX33-10263" fmla="*/ 125051 w 425024"/>
                  <a:gd name="connsiteY33-10264" fmla="*/ 203298 h 488122"/>
                  <a:gd name="connsiteX34-10265" fmla="*/ 133578 w 425024"/>
                  <a:gd name="connsiteY34-10266" fmla="*/ 199270 h 488122"/>
                  <a:gd name="connsiteX35-10267" fmla="*/ 155124 w 425024"/>
                  <a:gd name="connsiteY35-10268" fmla="*/ 175446 h 488122"/>
                  <a:gd name="connsiteX36-10269" fmla="*/ 369709 w 425024"/>
                  <a:gd name="connsiteY36-10270" fmla="*/ 141505 h 488122"/>
                  <a:gd name="connsiteX37-10271" fmla="*/ 412693 w 425024"/>
                  <a:gd name="connsiteY37-10272" fmla="*/ 141505 h 488122"/>
                  <a:gd name="connsiteX38-10273" fmla="*/ 425024 w 425024"/>
                  <a:gd name="connsiteY38-10274" fmla="*/ 153841 h 488122"/>
                  <a:gd name="connsiteX39-10275" fmla="*/ 412693 w 425024"/>
                  <a:gd name="connsiteY39-10276" fmla="*/ 166062 h 488122"/>
                  <a:gd name="connsiteX40-10277" fmla="*/ 369709 w 425024"/>
                  <a:gd name="connsiteY40-10278" fmla="*/ 166062 h 488122"/>
                  <a:gd name="connsiteX41-10279" fmla="*/ 357493 w 425024"/>
                  <a:gd name="connsiteY41-10280" fmla="*/ 153841 h 488122"/>
                  <a:gd name="connsiteX42-10281" fmla="*/ 369709 w 425024"/>
                  <a:gd name="connsiteY42-10282" fmla="*/ 141505 h 488122"/>
                  <a:gd name="connsiteX43-10283" fmla="*/ 152931 w 425024"/>
                  <a:gd name="connsiteY43-10284" fmla="*/ 17 h 488122"/>
                  <a:gd name="connsiteX44-10285" fmla="*/ 310355 w 425024"/>
                  <a:gd name="connsiteY44-10286" fmla="*/ 154993 h 488122"/>
                  <a:gd name="connsiteX45-10287" fmla="*/ 294912 w 425024"/>
                  <a:gd name="connsiteY45-10288" fmla="*/ 222529 h 488122"/>
                  <a:gd name="connsiteX46-10289" fmla="*/ 250774 w 425024"/>
                  <a:gd name="connsiteY46-10290" fmla="*/ 372903 h 488122"/>
                  <a:gd name="connsiteX47-10291" fmla="*/ 250774 w 425024"/>
                  <a:gd name="connsiteY47-10292" fmla="*/ 376700 h 488122"/>
                  <a:gd name="connsiteX48-10293" fmla="*/ 219658 w 425024"/>
                  <a:gd name="connsiteY48-10294" fmla="*/ 376700 h 488122"/>
                  <a:gd name="connsiteX49-10295" fmla="*/ 219658 w 425024"/>
                  <a:gd name="connsiteY49-10296" fmla="*/ 271657 h 488122"/>
                  <a:gd name="connsiteX50-10297" fmla="*/ 219542 w 425024"/>
                  <a:gd name="connsiteY50-10298" fmla="*/ 267515 h 488122"/>
                  <a:gd name="connsiteX51-10299" fmla="*/ 234870 w 425024"/>
                  <a:gd name="connsiteY51-10300" fmla="*/ 158905 h 488122"/>
                  <a:gd name="connsiteX52-10301" fmla="*/ 231758 w 425024"/>
                  <a:gd name="connsiteY52-10302" fmla="*/ 148895 h 488122"/>
                  <a:gd name="connsiteX53-10303" fmla="*/ 214356 w 425024"/>
                  <a:gd name="connsiteY53-10304" fmla="*/ 148090 h 488122"/>
                  <a:gd name="connsiteX54-10305" fmla="*/ 186698 w 425024"/>
                  <a:gd name="connsiteY54-10306" fmla="*/ 173632 h 488122"/>
                  <a:gd name="connsiteX55-10307" fmla="*/ 164225 w 425024"/>
                  <a:gd name="connsiteY55-10308" fmla="*/ 148895 h 488122"/>
                  <a:gd name="connsiteX56-10309" fmla="*/ 155121 w 425024"/>
                  <a:gd name="connsiteY56-10310" fmla="*/ 144869 h 488122"/>
                  <a:gd name="connsiteX57-10311" fmla="*/ 146016 w 425024"/>
                  <a:gd name="connsiteY57-10312" fmla="*/ 148895 h 488122"/>
                  <a:gd name="connsiteX58-10313" fmla="*/ 123659 w 425024"/>
                  <a:gd name="connsiteY58-10314" fmla="*/ 173632 h 488122"/>
                  <a:gd name="connsiteX59-10315" fmla="*/ 96000 w 425024"/>
                  <a:gd name="connsiteY59-10316" fmla="*/ 148205 h 488122"/>
                  <a:gd name="connsiteX60-10317" fmla="*/ 85859 w 425024"/>
                  <a:gd name="connsiteY60-10318" fmla="*/ 144984 h 488122"/>
                  <a:gd name="connsiteX61-10319" fmla="*/ 75372 w 425024"/>
                  <a:gd name="connsiteY61-10320" fmla="*/ 158905 h 488122"/>
                  <a:gd name="connsiteX62-10321" fmla="*/ 90814 w 425024"/>
                  <a:gd name="connsiteY62-10322" fmla="*/ 267515 h 488122"/>
                  <a:gd name="connsiteX63-10323" fmla="*/ 90699 w 425024"/>
                  <a:gd name="connsiteY63-10324" fmla="*/ 271657 h 488122"/>
                  <a:gd name="connsiteX64-10325" fmla="*/ 90699 w 425024"/>
                  <a:gd name="connsiteY64-10326" fmla="*/ 376700 h 488122"/>
                  <a:gd name="connsiteX65-10327" fmla="*/ 59583 w 425024"/>
                  <a:gd name="connsiteY65-10328" fmla="*/ 376700 h 488122"/>
                  <a:gd name="connsiteX66-10329" fmla="*/ 59583 w 425024"/>
                  <a:gd name="connsiteY66-10330" fmla="*/ 373594 h 488122"/>
                  <a:gd name="connsiteX67-10331" fmla="*/ 16597 w 425024"/>
                  <a:gd name="connsiteY67-10332" fmla="*/ 224830 h 488122"/>
                  <a:gd name="connsiteX68-10333" fmla="*/ 2 w 425024"/>
                  <a:gd name="connsiteY68-10334" fmla="*/ 155453 h 488122"/>
                  <a:gd name="connsiteX69-10335" fmla="*/ 152931 w 425024"/>
                  <a:gd name="connsiteY69-10336" fmla="*/ 17 h 488122"/>
                  <a:gd name="connsiteX0-10337" fmla="*/ 101411 w 425024"/>
                  <a:gd name="connsiteY0-10338" fmla="*/ 457144 h 488122"/>
                  <a:gd name="connsiteX1-10339" fmla="*/ 208812 w 425024"/>
                  <a:gd name="connsiteY1-10340" fmla="*/ 457144 h 488122"/>
                  <a:gd name="connsiteX2-10341" fmla="*/ 193716 w 425024"/>
                  <a:gd name="connsiteY2-10342" fmla="*/ 488122 h 488122"/>
                  <a:gd name="connsiteX3-10343" fmla="*/ 116622 w 425024"/>
                  <a:gd name="connsiteY3-10344" fmla="*/ 488122 h 488122"/>
                  <a:gd name="connsiteX4-10345" fmla="*/ 101411 w 425024"/>
                  <a:gd name="connsiteY4-10346" fmla="*/ 457144 h 488122"/>
                  <a:gd name="connsiteX5-10347" fmla="*/ 59636 w 425024"/>
                  <a:gd name="connsiteY5-10348" fmla="*/ 401326 h 488122"/>
                  <a:gd name="connsiteX6-10349" fmla="*/ 250798 w 425024"/>
                  <a:gd name="connsiteY6-10350" fmla="*/ 401326 h 488122"/>
                  <a:gd name="connsiteX7-10351" fmla="*/ 233744 w 425024"/>
                  <a:gd name="connsiteY7-10352" fmla="*/ 432657 h 488122"/>
                  <a:gd name="connsiteX8-10353" fmla="*/ 76574 w 425024"/>
                  <a:gd name="connsiteY8-10354" fmla="*/ 432657 h 488122"/>
                  <a:gd name="connsiteX9-10355" fmla="*/ 59636 w 425024"/>
                  <a:gd name="connsiteY9-10356" fmla="*/ 401326 h 488122"/>
                  <a:gd name="connsiteX10-10357" fmla="*/ 115242 w 425024"/>
                  <a:gd name="connsiteY10-10358" fmla="*/ 283835 h 488122"/>
                  <a:gd name="connsiteX11-10359" fmla="*/ 194981 w 425024"/>
                  <a:gd name="connsiteY11-10360" fmla="*/ 283835 h 488122"/>
                  <a:gd name="connsiteX12-10361" fmla="*/ 194981 w 425024"/>
                  <a:gd name="connsiteY12-10362" fmla="*/ 364491 h 488122"/>
                  <a:gd name="connsiteX13-10363" fmla="*/ 115242 w 425024"/>
                  <a:gd name="connsiteY13-10364" fmla="*/ 364491 h 488122"/>
                  <a:gd name="connsiteX14-10365" fmla="*/ 115242 w 425024"/>
                  <a:gd name="connsiteY14-10366" fmla="*/ 283835 h 488122"/>
                  <a:gd name="connsiteX15-10367" fmla="*/ 334890 w 425024"/>
                  <a:gd name="connsiteY15-10368" fmla="*/ 271564 h 488122"/>
                  <a:gd name="connsiteX16-10369" fmla="*/ 347106 w 425024"/>
                  <a:gd name="connsiteY16-10370" fmla="*/ 250268 h 488122"/>
                  <a:gd name="connsiteX17-10371" fmla="*/ 384330 w 425024"/>
                  <a:gd name="connsiteY17-10372" fmla="*/ 271794 h 488122"/>
                  <a:gd name="connsiteX18-10373" fmla="*/ 388825 w 425024"/>
                  <a:gd name="connsiteY18-10374" fmla="*/ 288486 h 488122"/>
                  <a:gd name="connsiteX19-10375" fmla="*/ 378222 w 425024"/>
                  <a:gd name="connsiteY19-10376" fmla="*/ 294702 h 488122"/>
                  <a:gd name="connsiteX20-10377" fmla="*/ 371999 w 425024"/>
                  <a:gd name="connsiteY20-10378" fmla="*/ 292976 h 488122"/>
                  <a:gd name="connsiteX21-10379" fmla="*/ 334890 w 425024"/>
                  <a:gd name="connsiteY21-10380" fmla="*/ 271564 h 488122"/>
                  <a:gd name="connsiteX22-10381" fmla="*/ 155124 w 425024"/>
                  <a:gd name="connsiteY22-10382" fmla="*/ 175446 h 488122"/>
                  <a:gd name="connsiteX23-10383" fmla="*/ 176786 w 425024"/>
                  <a:gd name="connsiteY23-10384" fmla="*/ 199270 h 488122"/>
                  <a:gd name="connsiteX24-10385" fmla="*/ 185313 w 425024"/>
                  <a:gd name="connsiteY24-10386" fmla="*/ 203298 h 488122"/>
                  <a:gd name="connsiteX25-10387" fmla="*/ 185889 w 425024"/>
                  <a:gd name="connsiteY25-10388" fmla="*/ 203298 h 488122"/>
                  <a:gd name="connsiteX26-10389" fmla="*/ 194185 w 425024"/>
                  <a:gd name="connsiteY26-10390" fmla="*/ 200076 h 488122"/>
                  <a:gd name="connsiteX27-10391" fmla="*/ 205707 w 425024"/>
                  <a:gd name="connsiteY27-10392" fmla="*/ 189487 h 488122"/>
                  <a:gd name="connsiteX28-10393" fmla="*/ 195798 w 425024"/>
                  <a:gd name="connsiteY28-10394" fmla="*/ 259348 h 488122"/>
                  <a:gd name="connsiteX29-10395" fmla="*/ 114451 w 425024"/>
                  <a:gd name="connsiteY29-10396" fmla="*/ 259348 h 488122"/>
                  <a:gd name="connsiteX30-10397" fmla="*/ 104657 w 425024"/>
                  <a:gd name="connsiteY30-10398" fmla="*/ 189487 h 488122"/>
                  <a:gd name="connsiteX31-10399" fmla="*/ 116179 w 425024"/>
                  <a:gd name="connsiteY31-10400" fmla="*/ 200076 h 488122"/>
                  <a:gd name="connsiteX32-10401" fmla="*/ 125051 w 425024"/>
                  <a:gd name="connsiteY32-10402" fmla="*/ 203298 h 488122"/>
                  <a:gd name="connsiteX33-10403" fmla="*/ 133578 w 425024"/>
                  <a:gd name="connsiteY33-10404" fmla="*/ 199270 h 488122"/>
                  <a:gd name="connsiteX34-10405" fmla="*/ 155124 w 425024"/>
                  <a:gd name="connsiteY34-10406" fmla="*/ 175446 h 488122"/>
                  <a:gd name="connsiteX35-10407" fmla="*/ 369709 w 425024"/>
                  <a:gd name="connsiteY35-10408" fmla="*/ 141505 h 488122"/>
                  <a:gd name="connsiteX36-10409" fmla="*/ 412693 w 425024"/>
                  <a:gd name="connsiteY36-10410" fmla="*/ 141505 h 488122"/>
                  <a:gd name="connsiteX37-10411" fmla="*/ 425024 w 425024"/>
                  <a:gd name="connsiteY37-10412" fmla="*/ 153841 h 488122"/>
                  <a:gd name="connsiteX38-10413" fmla="*/ 412693 w 425024"/>
                  <a:gd name="connsiteY38-10414" fmla="*/ 166062 h 488122"/>
                  <a:gd name="connsiteX39-10415" fmla="*/ 369709 w 425024"/>
                  <a:gd name="connsiteY39-10416" fmla="*/ 166062 h 488122"/>
                  <a:gd name="connsiteX40-10417" fmla="*/ 357493 w 425024"/>
                  <a:gd name="connsiteY40-10418" fmla="*/ 153841 h 488122"/>
                  <a:gd name="connsiteX41-10419" fmla="*/ 369709 w 425024"/>
                  <a:gd name="connsiteY41-10420" fmla="*/ 141505 h 488122"/>
                  <a:gd name="connsiteX42-10421" fmla="*/ 152931 w 425024"/>
                  <a:gd name="connsiteY42-10422" fmla="*/ 17 h 488122"/>
                  <a:gd name="connsiteX43-10423" fmla="*/ 310355 w 425024"/>
                  <a:gd name="connsiteY43-10424" fmla="*/ 154993 h 488122"/>
                  <a:gd name="connsiteX44-10425" fmla="*/ 294912 w 425024"/>
                  <a:gd name="connsiteY44-10426" fmla="*/ 222529 h 488122"/>
                  <a:gd name="connsiteX45-10427" fmla="*/ 250774 w 425024"/>
                  <a:gd name="connsiteY45-10428" fmla="*/ 372903 h 488122"/>
                  <a:gd name="connsiteX46-10429" fmla="*/ 250774 w 425024"/>
                  <a:gd name="connsiteY46-10430" fmla="*/ 376700 h 488122"/>
                  <a:gd name="connsiteX47-10431" fmla="*/ 219658 w 425024"/>
                  <a:gd name="connsiteY47-10432" fmla="*/ 376700 h 488122"/>
                  <a:gd name="connsiteX48-10433" fmla="*/ 219658 w 425024"/>
                  <a:gd name="connsiteY48-10434" fmla="*/ 271657 h 488122"/>
                  <a:gd name="connsiteX49-10435" fmla="*/ 219542 w 425024"/>
                  <a:gd name="connsiteY49-10436" fmla="*/ 267515 h 488122"/>
                  <a:gd name="connsiteX50-10437" fmla="*/ 234870 w 425024"/>
                  <a:gd name="connsiteY50-10438" fmla="*/ 158905 h 488122"/>
                  <a:gd name="connsiteX51-10439" fmla="*/ 231758 w 425024"/>
                  <a:gd name="connsiteY51-10440" fmla="*/ 148895 h 488122"/>
                  <a:gd name="connsiteX52-10441" fmla="*/ 214356 w 425024"/>
                  <a:gd name="connsiteY52-10442" fmla="*/ 148090 h 488122"/>
                  <a:gd name="connsiteX53-10443" fmla="*/ 186698 w 425024"/>
                  <a:gd name="connsiteY53-10444" fmla="*/ 173632 h 488122"/>
                  <a:gd name="connsiteX54-10445" fmla="*/ 164225 w 425024"/>
                  <a:gd name="connsiteY54-10446" fmla="*/ 148895 h 488122"/>
                  <a:gd name="connsiteX55-10447" fmla="*/ 155121 w 425024"/>
                  <a:gd name="connsiteY55-10448" fmla="*/ 144869 h 488122"/>
                  <a:gd name="connsiteX56-10449" fmla="*/ 146016 w 425024"/>
                  <a:gd name="connsiteY56-10450" fmla="*/ 148895 h 488122"/>
                  <a:gd name="connsiteX57-10451" fmla="*/ 123659 w 425024"/>
                  <a:gd name="connsiteY57-10452" fmla="*/ 173632 h 488122"/>
                  <a:gd name="connsiteX58-10453" fmla="*/ 96000 w 425024"/>
                  <a:gd name="connsiteY58-10454" fmla="*/ 148205 h 488122"/>
                  <a:gd name="connsiteX59-10455" fmla="*/ 85859 w 425024"/>
                  <a:gd name="connsiteY59-10456" fmla="*/ 144984 h 488122"/>
                  <a:gd name="connsiteX60-10457" fmla="*/ 75372 w 425024"/>
                  <a:gd name="connsiteY60-10458" fmla="*/ 158905 h 488122"/>
                  <a:gd name="connsiteX61-10459" fmla="*/ 90814 w 425024"/>
                  <a:gd name="connsiteY61-10460" fmla="*/ 267515 h 488122"/>
                  <a:gd name="connsiteX62-10461" fmla="*/ 90699 w 425024"/>
                  <a:gd name="connsiteY62-10462" fmla="*/ 271657 h 488122"/>
                  <a:gd name="connsiteX63-10463" fmla="*/ 90699 w 425024"/>
                  <a:gd name="connsiteY63-10464" fmla="*/ 376700 h 488122"/>
                  <a:gd name="connsiteX64-10465" fmla="*/ 59583 w 425024"/>
                  <a:gd name="connsiteY64-10466" fmla="*/ 376700 h 488122"/>
                  <a:gd name="connsiteX65-10467" fmla="*/ 59583 w 425024"/>
                  <a:gd name="connsiteY65-10468" fmla="*/ 373594 h 488122"/>
                  <a:gd name="connsiteX66-10469" fmla="*/ 16597 w 425024"/>
                  <a:gd name="connsiteY66-10470" fmla="*/ 224830 h 488122"/>
                  <a:gd name="connsiteX67-10471" fmla="*/ 2 w 425024"/>
                  <a:gd name="connsiteY67-10472" fmla="*/ 155453 h 488122"/>
                  <a:gd name="connsiteX68-10473" fmla="*/ 152931 w 425024"/>
                  <a:gd name="connsiteY68-10474" fmla="*/ 17 h 488122"/>
                  <a:gd name="connsiteX0-10475" fmla="*/ 101411 w 425024"/>
                  <a:gd name="connsiteY0-10476" fmla="*/ 457144 h 488122"/>
                  <a:gd name="connsiteX1-10477" fmla="*/ 208812 w 425024"/>
                  <a:gd name="connsiteY1-10478" fmla="*/ 457144 h 488122"/>
                  <a:gd name="connsiteX2-10479" fmla="*/ 193716 w 425024"/>
                  <a:gd name="connsiteY2-10480" fmla="*/ 488122 h 488122"/>
                  <a:gd name="connsiteX3-10481" fmla="*/ 116622 w 425024"/>
                  <a:gd name="connsiteY3-10482" fmla="*/ 488122 h 488122"/>
                  <a:gd name="connsiteX4-10483" fmla="*/ 101411 w 425024"/>
                  <a:gd name="connsiteY4-10484" fmla="*/ 457144 h 488122"/>
                  <a:gd name="connsiteX5-10485" fmla="*/ 59636 w 425024"/>
                  <a:gd name="connsiteY5-10486" fmla="*/ 401326 h 488122"/>
                  <a:gd name="connsiteX6-10487" fmla="*/ 250798 w 425024"/>
                  <a:gd name="connsiteY6-10488" fmla="*/ 401326 h 488122"/>
                  <a:gd name="connsiteX7-10489" fmla="*/ 233744 w 425024"/>
                  <a:gd name="connsiteY7-10490" fmla="*/ 432657 h 488122"/>
                  <a:gd name="connsiteX8-10491" fmla="*/ 76574 w 425024"/>
                  <a:gd name="connsiteY8-10492" fmla="*/ 432657 h 488122"/>
                  <a:gd name="connsiteX9-10493" fmla="*/ 59636 w 425024"/>
                  <a:gd name="connsiteY9-10494" fmla="*/ 401326 h 488122"/>
                  <a:gd name="connsiteX10-10495" fmla="*/ 115242 w 425024"/>
                  <a:gd name="connsiteY10-10496" fmla="*/ 283835 h 488122"/>
                  <a:gd name="connsiteX11-10497" fmla="*/ 194981 w 425024"/>
                  <a:gd name="connsiteY11-10498" fmla="*/ 283835 h 488122"/>
                  <a:gd name="connsiteX12-10499" fmla="*/ 194981 w 425024"/>
                  <a:gd name="connsiteY12-10500" fmla="*/ 364491 h 488122"/>
                  <a:gd name="connsiteX13-10501" fmla="*/ 115242 w 425024"/>
                  <a:gd name="connsiteY13-10502" fmla="*/ 364491 h 488122"/>
                  <a:gd name="connsiteX14-10503" fmla="*/ 115242 w 425024"/>
                  <a:gd name="connsiteY14-10504" fmla="*/ 283835 h 488122"/>
                  <a:gd name="connsiteX15-10505" fmla="*/ 371999 w 425024"/>
                  <a:gd name="connsiteY15-10506" fmla="*/ 292976 h 488122"/>
                  <a:gd name="connsiteX16-10507" fmla="*/ 347106 w 425024"/>
                  <a:gd name="connsiteY16-10508" fmla="*/ 250268 h 488122"/>
                  <a:gd name="connsiteX17-10509" fmla="*/ 384330 w 425024"/>
                  <a:gd name="connsiteY17-10510" fmla="*/ 271794 h 488122"/>
                  <a:gd name="connsiteX18-10511" fmla="*/ 388825 w 425024"/>
                  <a:gd name="connsiteY18-10512" fmla="*/ 288486 h 488122"/>
                  <a:gd name="connsiteX19-10513" fmla="*/ 378222 w 425024"/>
                  <a:gd name="connsiteY19-10514" fmla="*/ 294702 h 488122"/>
                  <a:gd name="connsiteX20-10515" fmla="*/ 371999 w 425024"/>
                  <a:gd name="connsiteY20-10516" fmla="*/ 292976 h 488122"/>
                  <a:gd name="connsiteX21-10517" fmla="*/ 155124 w 425024"/>
                  <a:gd name="connsiteY21-10518" fmla="*/ 175446 h 488122"/>
                  <a:gd name="connsiteX22-10519" fmla="*/ 176786 w 425024"/>
                  <a:gd name="connsiteY22-10520" fmla="*/ 199270 h 488122"/>
                  <a:gd name="connsiteX23-10521" fmla="*/ 185313 w 425024"/>
                  <a:gd name="connsiteY23-10522" fmla="*/ 203298 h 488122"/>
                  <a:gd name="connsiteX24-10523" fmla="*/ 185889 w 425024"/>
                  <a:gd name="connsiteY24-10524" fmla="*/ 203298 h 488122"/>
                  <a:gd name="connsiteX25-10525" fmla="*/ 194185 w 425024"/>
                  <a:gd name="connsiteY25-10526" fmla="*/ 200076 h 488122"/>
                  <a:gd name="connsiteX26-10527" fmla="*/ 205707 w 425024"/>
                  <a:gd name="connsiteY26-10528" fmla="*/ 189487 h 488122"/>
                  <a:gd name="connsiteX27-10529" fmla="*/ 195798 w 425024"/>
                  <a:gd name="connsiteY27-10530" fmla="*/ 259348 h 488122"/>
                  <a:gd name="connsiteX28-10531" fmla="*/ 114451 w 425024"/>
                  <a:gd name="connsiteY28-10532" fmla="*/ 259348 h 488122"/>
                  <a:gd name="connsiteX29-10533" fmla="*/ 104657 w 425024"/>
                  <a:gd name="connsiteY29-10534" fmla="*/ 189487 h 488122"/>
                  <a:gd name="connsiteX30-10535" fmla="*/ 116179 w 425024"/>
                  <a:gd name="connsiteY30-10536" fmla="*/ 200076 h 488122"/>
                  <a:gd name="connsiteX31-10537" fmla="*/ 125051 w 425024"/>
                  <a:gd name="connsiteY31-10538" fmla="*/ 203298 h 488122"/>
                  <a:gd name="connsiteX32-10539" fmla="*/ 133578 w 425024"/>
                  <a:gd name="connsiteY32-10540" fmla="*/ 199270 h 488122"/>
                  <a:gd name="connsiteX33-10541" fmla="*/ 155124 w 425024"/>
                  <a:gd name="connsiteY33-10542" fmla="*/ 175446 h 488122"/>
                  <a:gd name="connsiteX34-10543" fmla="*/ 369709 w 425024"/>
                  <a:gd name="connsiteY34-10544" fmla="*/ 141505 h 488122"/>
                  <a:gd name="connsiteX35-10545" fmla="*/ 412693 w 425024"/>
                  <a:gd name="connsiteY35-10546" fmla="*/ 141505 h 488122"/>
                  <a:gd name="connsiteX36-10547" fmla="*/ 425024 w 425024"/>
                  <a:gd name="connsiteY36-10548" fmla="*/ 153841 h 488122"/>
                  <a:gd name="connsiteX37-10549" fmla="*/ 412693 w 425024"/>
                  <a:gd name="connsiteY37-10550" fmla="*/ 166062 h 488122"/>
                  <a:gd name="connsiteX38-10551" fmla="*/ 369709 w 425024"/>
                  <a:gd name="connsiteY38-10552" fmla="*/ 166062 h 488122"/>
                  <a:gd name="connsiteX39-10553" fmla="*/ 357493 w 425024"/>
                  <a:gd name="connsiteY39-10554" fmla="*/ 153841 h 488122"/>
                  <a:gd name="connsiteX40-10555" fmla="*/ 369709 w 425024"/>
                  <a:gd name="connsiteY40-10556" fmla="*/ 141505 h 488122"/>
                  <a:gd name="connsiteX41-10557" fmla="*/ 152931 w 425024"/>
                  <a:gd name="connsiteY41-10558" fmla="*/ 17 h 488122"/>
                  <a:gd name="connsiteX42-10559" fmla="*/ 310355 w 425024"/>
                  <a:gd name="connsiteY42-10560" fmla="*/ 154993 h 488122"/>
                  <a:gd name="connsiteX43-10561" fmla="*/ 294912 w 425024"/>
                  <a:gd name="connsiteY43-10562" fmla="*/ 222529 h 488122"/>
                  <a:gd name="connsiteX44-10563" fmla="*/ 250774 w 425024"/>
                  <a:gd name="connsiteY44-10564" fmla="*/ 372903 h 488122"/>
                  <a:gd name="connsiteX45-10565" fmla="*/ 250774 w 425024"/>
                  <a:gd name="connsiteY45-10566" fmla="*/ 376700 h 488122"/>
                  <a:gd name="connsiteX46-10567" fmla="*/ 219658 w 425024"/>
                  <a:gd name="connsiteY46-10568" fmla="*/ 376700 h 488122"/>
                  <a:gd name="connsiteX47-10569" fmla="*/ 219658 w 425024"/>
                  <a:gd name="connsiteY47-10570" fmla="*/ 271657 h 488122"/>
                  <a:gd name="connsiteX48-10571" fmla="*/ 219542 w 425024"/>
                  <a:gd name="connsiteY48-10572" fmla="*/ 267515 h 488122"/>
                  <a:gd name="connsiteX49-10573" fmla="*/ 234870 w 425024"/>
                  <a:gd name="connsiteY49-10574" fmla="*/ 158905 h 488122"/>
                  <a:gd name="connsiteX50-10575" fmla="*/ 231758 w 425024"/>
                  <a:gd name="connsiteY50-10576" fmla="*/ 148895 h 488122"/>
                  <a:gd name="connsiteX51-10577" fmla="*/ 214356 w 425024"/>
                  <a:gd name="connsiteY51-10578" fmla="*/ 148090 h 488122"/>
                  <a:gd name="connsiteX52-10579" fmla="*/ 186698 w 425024"/>
                  <a:gd name="connsiteY52-10580" fmla="*/ 173632 h 488122"/>
                  <a:gd name="connsiteX53-10581" fmla="*/ 164225 w 425024"/>
                  <a:gd name="connsiteY53-10582" fmla="*/ 148895 h 488122"/>
                  <a:gd name="connsiteX54-10583" fmla="*/ 155121 w 425024"/>
                  <a:gd name="connsiteY54-10584" fmla="*/ 144869 h 488122"/>
                  <a:gd name="connsiteX55-10585" fmla="*/ 146016 w 425024"/>
                  <a:gd name="connsiteY55-10586" fmla="*/ 148895 h 488122"/>
                  <a:gd name="connsiteX56-10587" fmla="*/ 123659 w 425024"/>
                  <a:gd name="connsiteY56-10588" fmla="*/ 173632 h 488122"/>
                  <a:gd name="connsiteX57-10589" fmla="*/ 96000 w 425024"/>
                  <a:gd name="connsiteY57-10590" fmla="*/ 148205 h 488122"/>
                  <a:gd name="connsiteX58-10591" fmla="*/ 85859 w 425024"/>
                  <a:gd name="connsiteY58-10592" fmla="*/ 144984 h 488122"/>
                  <a:gd name="connsiteX59-10593" fmla="*/ 75372 w 425024"/>
                  <a:gd name="connsiteY59-10594" fmla="*/ 158905 h 488122"/>
                  <a:gd name="connsiteX60-10595" fmla="*/ 90814 w 425024"/>
                  <a:gd name="connsiteY60-10596" fmla="*/ 267515 h 488122"/>
                  <a:gd name="connsiteX61-10597" fmla="*/ 90699 w 425024"/>
                  <a:gd name="connsiteY61-10598" fmla="*/ 271657 h 488122"/>
                  <a:gd name="connsiteX62-10599" fmla="*/ 90699 w 425024"/>
                  <a:gd name="connsiteY62-10600" fmla="*/ 376700 h 488122"/>
                  <a:gd name="connsiteX63-10601" fmla="*/ 59583 w 425024"/>
                  <a:gd name="connsiteY63-10602" fmla="*/ 376700 h 488122"/>
                  <a:gd name="connsiteX64-10603" fmla="*/ 59583 w 425024"/>
                  <a:gd name="connsiteY64-10604" fmla="*/ 373594 h 488122"/>
                  <a:gd name="connsiteX65-10605" fmla="*/ 16597 w 425024"/>
                  <a:gd name="connsiteY65-10606" fmla="*/ 224830 h 488122"/>
                  <a:gd name="connsiteX66-10607" fmla="*/ 2 w 425024"/>
                  <a:gd name="connsiteY66-10608" fmla="*/ 155453 h 488122"/>
                  <a:gd name="connsiteX67-10609" fmla="*/ 152931 w 425024"/>
                  <a:gd name="connsiteY67-10610" fmla="*/ 17 h 488122"/>
                  <a:gd name="connsiteX0-10611" fmla="*/ 101411 w 425024"/>
                  <a:gd name="connsiteY0-10612" fmla="*/ 457144 h 488122"/>
                  <a:gd name="connsiteX1-10613" fmla="*/ 208812 w 425024"/>
                  <a:gd name="connsiteY1-10614" fmla="*/ 457144 h 488122"/>
                  <a:gd name="connsiteX2-10615" fmla="*/ 193716 w 425024"/>
                  <a:gd name="connsiteY2-10616" fmla="*/ 488122 h 488122"/>
                  <a:gd name="connsiteX3-10617" fmla="*/ 116622 w 425024"/>
                  <a:gd name="connsiteY3-10618" fmla="*/ 488122 h 488122"/>
                  <a:gd name="connsiteX4-10619" fmla="*/ 101411 w 425024"/>
                  <a:gd name="connsiteY4-10620" fmla="*/ 457144 h 488122"/>
                  <a:gd name="connsiteX5-10621" fmla="*/ 59636 w 425024"/>
                  <a:gd name="connsiteY5-10622" fmla="*/ 401326 h 488122"/>
                  <a:gd name="connsiteX6-10623" fmla="*/ 250798 w 425024"/>
                  <a:gd name="connsiteY6-10624" fmla="*/ 401326 h 488122"/>
                  <a:gd name="connsiteX7-10625" fmla="*/ 233744 w 425024"/>
                  <a:gd name="connsiteY7-10626" fmla="*/ 432657 h 488122"/>
                  <a:gd name="connsiteX8-10627" fmla="*/ 76574 w 425024"/>
                  <a:gd name="connsiteY8-10628" fmla="*/ 432657 h 488122"/>
                  <a:gd name="connsiteX9-10629" fmla="*/ 59636 w 425024"/>
                  <a:gd name="connsiteY9-10630" fmla="*/ 401326 h 488122"/>
                  <a:gd name="connsiteX10-10631" fmla="*/ 115242 w 425024"/>
                  <a:gd name="connsiteY10-10632" fmla="*/ 283835 h 488122"/>
                  <a:gd name="connsiteX11-10633" fmla="*/ 194981 w 425024"/>
                  <a:gd name="connsiteY11-10634" fmla="*/ 283835 h 488122"/>
                  <a:gd name="connsiteX12-10635" fmla="*/ 194981 w 425024"/>
                  <a:gd name="connsiteY12-10636" fmla="*/ 364491 h 488122"/>
                  <a:gd name="connsiteX13-10637" fmla="*/ 115242 w 425024"/>
                  <a:gd name="connsiteY13-10638" fmla="*/ 364491 h 488122"/>
                  <a:gd name="connsiteX14-10639" fmla="*/ 115242 w 425024"/>
                  <a:gd name="connsiteY14-10640" fmla="*/ 283835 h 488122"/>
                  <a:gd name="connsiteX15-10641" fmla="*/ 371999 w 425024"/>
                  <a:gd name="connsiteY15-10642" fmla="*/ 292976 h 488122"/>
                  <a:gd name="connsiteX16-10643" fmla="*/ 384330 w 425024"/>
                  <a:gd name="connsiteY16-10644" fmla="*/ 271794 h 488122"/>
                  <a:gd name="connsiteX17-10645" fmla="*/ 388825 w 425024"/>
                  <a:gd name="connsiteY17-10646" fmla="*/ 288486 h 488122"/>
                  <a:gd name="connsiteX18-10647" fmla="*/ 378222 w 425024"/>
                  <a:gd name="connsiteY18-10648" fmla="*/ 294702 h 488122"/>
                  <a:gd name="connsiteX19-10649" fmla="*/ 371999 w 425024"/>
                  <a:gd name="connsiteY19-10650" fmla="*/ 292976 h 488122"/>
                  <a:gd name="connsiteX20-10651" fmla="*/ 155124 w 425024"/>
                  <a:gd name="connsiteY20-10652" fmla="*/ 175446 h 488122"/>
                  <a:gd name="connsiteX21-10653" fmla="*/ 176786 w 425024"/>
                  <a:gd name="connsiteY21-10654" fmla="*/ 199270 h 488122"/>
                  <a:gd name="connsiteX22-10655" fmla="*/ 185313 w 425024"/>
                  <a:gd name="connsiteY22-10656" fmla="*/ 203298 h 488122"/>
                  <a:gd name="connsiteX23-10657" fmla="*/ 185889 w 425024"/>
                  <a:gd name="connsiteY23-10658" fmla="*/ 203298 h 488122"/>
                  <a:gd name="connsiteX24-10659" fmla="*/ 194185 w 425024"/>
                  <a:gd name="connsiteY24-10660" fmla="*/ 200076 h 488122"/>
                  <a:gd name="connsiteX25-10661" fmla="*/ 205707 w 425024"/>
                  <a:gd name="connsiteY25-10662" fmla="*/ 189487 h 488122"/>
                  <a:gd name="connsiteX26-10663" fmla="*/ 195798 w 425024"/>
                  <a:gd name="connsiteY26-10664" fmla="*/ 259348 h 488122"/>
                  <a:gd name="connsiteX27-10665" fmla="*/ 114451 w 425024"/>
                  <a:gd name="connsiteY27-10666" fmla="*/ 259348 h 488122"/>
                  <a:gd name="connsiteX28-10667" fmla="*/ 104657 w 425024"/>
                  <a:gd name="connsiteY28-10668" fmla="*/ 189487 h 488122"/>
                  <a:gd name="connsiteX29-10669" fmla="*/ 116179 w 425024"/>
                  <a:gd name="connsiteY29-10670" fmla="*/ 200076 h 488122"/>
                  <a:gd name="connsiteX30-10671" fmla="*/ 125051 w 425024"/>
                  <a:gd name="connsiteY30-10672" fmla="*/ 203298 h 488122"/>
                  <a:gd name="connsiteX31-10673" fmla="*/ 133578 w 425024"/>
                  <a:gd name="connsiteY31-10674" fmla="*/ 199270 h 488122"/>
                  <a:gd name="connsiteX32-10675" fmla="*/ 155124 w 425024"/>
                  <a:gd name="connsiteY32-10676" fmla="*/ 175446 h 488122"/>
                  <a:gd name="connsiteX33-10677" fmla="*/ 369709 w 425024"/>
                  <a:gd name="connsiteY33-10678" fmla="*/ 141505 h 488122"/>
                  <a:gd name="connsiteX34-10679" fmla="*/ 412693 w 425024"/>
                  <a:gd name="connsiteY34-10680" fmla="*/ 141505 h 488122"/>
                  <a:gd name="connsiteX35-10681" fmla="*/ 425024 w 425024"/>
                  <a:gd name="connsiteY35-10682" fmla="*/ 153841 h 488122"/>
                  <a:gd name="connsiteX36-10683" fmla="*/ 412693 w 425024"/>
                  <a:gd name="connsiteY36-10684" fmla="*/ 166062 h 488122"/>
                  <a:gd name="connsiteX37-10685" fmla="*/ 369709 w 425024"/>
                  <a:gd name="connsiteY37-10686" fmla="*/ 166062 h 488122"/>
                  <a:gd name="connsiteX38-10687" fmla="*/ 357493 w 425024"/>
                  <a:gd name="connsiteY38-10688" fmla="*/ 153841 h 488122"/>
                  <a:gd name="connsiteX39-10689" fmla="*/ 369709 w 425024"/>
                  <a:gd name="connsiteY39-10690" fmla="*/ 141505 h 488122"/>
                  <a:gd name="connsiteX40-10691" fmla="*/ 152931 w 425024"/>
                  <a:gd name="connsiteY40-10692" fmla="*/ 17 h 488122"/>
                  <a:gd name="connsiteX41-10693" fmla="*/ 310355 w 425024"/>
                  <a:gd name="connsiteY41-10694" fmla="*/ 154993 h 488122"/>
                  <a:gd name="connsiteX42-10695" fmla="*/ 294912 w 425024"/>
                  <a:gd name="connsiteY42-10696" fmla="*/ 222529 h 488122"/>
                  <a:gd name="connsiteX43-10697" fmla="*/ 250774 w 425024"/>
                  <a:gd name="connsiteY43-10698" fmla="*/ 372903 h 488122"/>
                  <a:gd name="connsiteX44-10699" fmla="*/ 250774 w 425024"/>
                  <a:gd name="connsiteY44-10700" fmla="*/ 376700 h 488122"/>
                  <a:gd name="connsiteX45-10701" fmla="*/ 219658 w 425024"/>
                  <a:gd name="connsiteY45-10702" fmla="*/ 376700 h 488122"/>
                  <a:gd name="connsiteX46-10703" fmla="*/ 219658 w 425024"/>
                  <a:gd name="connsiteY46-10704" fmla="*/ 271657 h 488122"/>
                  <a:gd name="connsiteX47-10705" fmla="*/ 219542 w 425024"/>
                  <a:gd name="connsiteY47-10706" fmla="*/ 267515 h 488122"/>
                  <a:gd name="connsiteX48-10707" fmla="*/ 234870 w 425024"/>
                  <a:gd name="connsiteY48-10708" fmla="*/ 158905 h 488122"/>
                  <a:gd name="connsiteX49-10709" fmla="*/ 231758 w 425024"/>
                  <a:gd name="connsiteY49-10710" fmla="*/ 148895 h 488122"/>
                  <a:gd name="connsiteX50-10711" fmla="*/ 214356 w 425024"/>
                  <a:gd name="connsiteY50-10712" fmla="*/ 148090 h 488122"/>
                  <a:gd name="connsiteX51-10713" fmla="*/ 186698 w 425024"/>
                  <a:gd name="connsiteY51-10714" fmla="*/ 173632 h 488122"/>
                  <a:gd name="connsiteX52-10715" fmla="*/ 164225 w 425024"/>
                  <a:gd name="connsiteY52-10716" fmla="*/ 148895 h 488122"/>
                  <a:gd name="connsiteX53-10717" fmla="*/ 155121 w 425024"/>
                  <a:gd name="connsiteY53-10718" fmla="*/ 144869 h 488122"/>
                  <a:gd name="connsiteX54-10719" fmla="*/ 146016 w 425024"/>
                  <a:gd name="connsiteY54-10720" fmla="*/ 148895 h 488122"/>
                  <a:gd name="connsiteX55-10721" fmla="*/ 123659 w 425024"/>
                  <a:gd name="connsiteY55-10722" fmla="*/ 173632 h 488122"/>
                  <a:gd name="connsiteX56-10723" fmla="*/ 96000 w 425024"/>
                  <a:gd name="connsiteY56-10724" fmla="*/ 148205 h 488122"/>
                  <a:gd name="connsiteX57-10725" fmla="*/ 85859 w 425024"/>
                  <a:gd name="connsiteY57-10726" fmla="*/ 144984 h 488122"/>
                  <a:gd name="connsiteX58-10727" fmla="*/ 75372 w 425024"/>
                  <a:gd name="connsiteY58-10728" fmla="*/ 158905 h 488122"/>
                  <a:gd name="connsiteX59-10729" fmla="*/ 90814 w 425024"/>
                  <a:gd name="connsiteY59-10730" fmla="*/ 267515 h 488122"/>
                  <a:gd name="connsiteX60-10731" fmla="*/ 90699 w 425024"/>
                  <a:gd name="connsiteY60-10732" fmla="*/ 271657 h 488122"/>
                  <a:gd name="connsiteX61-10733" fmla="*/ 90699 w 425024"/>
                  <a:gd name="connsiteY61-10734" fmla="*/ 376700 h 488122"/>
                  <a:gd name="connsiteX62-10735" fmla="*/ 59583 w 425024"/>
                  <a:gd name="connsiteY62-10736" fmla="*/ 376700 h 488122"/>
                  <a:gd name="connsiteX63-10737" fmla="*/ 59583 w 425024"/>
                  <a:gd name="connsiteY63-10738" fmla="*/ 373594 h 488122"/>
                  <a:gd name="connsiteX64-10739" fmla="*/ 16597 w 425024"/>
                  <a:gd name="connsiteY64-10740" fmla="*/ 224830 h 488122"/>
                  <a:gd name="connsiteX65-10741" fmla="*/ 2 w 425024"/>
                  <a:gd name="connsiteY65-10742" fmla="*/ 155453 h 488122"/>
                  <a:gd name="connsiteX66-10743" fmla="*/ 152931 w 425024"/>
                  <a:gd name="connsiteY66-10744" fmla="*/ 17 h 488122"/>
                  <a:gd name="connsiteX0-10745" fmla="*/ 101411 w 425024"/>
                  <a:gd name="connsiteY0-10746" fmla="*/ 457144 h 488122"/>
                  <a:gd name="connsiteX1-10747" fmla="*/ 208812 w 425024"/>
                  <a:gd name="connsiteY1-10748" fmla="*/ 457144 h 488122"/>
                  <a:gd name="connsiteX2-10749" fmla="*/ 193716 w 425024"/>
                  <a:gd name="connsiteY2-10750" fmla="*/ 488122 h 488122"/>
                  <a:gd name="connsiteX3-10751" fmla="*/ 116622 w 425024"/>
                  <a:gd name="connsiteY3-10752" fmla="*/ 488122 h 488122"/>
                  <a:gd name="connsiteX4-10753" fmla="*/ 101411 w 425024"/>
                  <a:gd name="connsiteY4-10754" fmla="*/ 457144 h 488122"/>
                  <a:gd name="connsiteX5-10755" fmla="*/ 59636 w 425024"/>
                  <a:gd name="connsiteY5-10756" fmla="*/ 401326 h 488122"/>
                  <a:gd name="connsiteX6-10757" fmla="*/ 250798 w 425024"/>
                  <a:gd name="connsiteY6-10758" fmla="*/ 401326 h 488122"/>
                  <a:gd name="connsiteX7-10759" fmla="*/ 233744 w 425024"/>
                  <a:gd name="connsiteY7-10760" fmla="*/ 432657 h 488122"/>
                  <a:gd name="connsiteX8-10761" fmla="*/ 76574 w 425024"/>
                  <a:gd name="connsiteY8-10762" fmla="*/ 432657 h 488122"/>
                  <a:gd name="connsiteX9-10763" fmla="*/ 59636 w 425024"/>
                  <a:gd name="connsiteY9-10764" fmla="*/ 401326 h 488122"/>
                  <a:gd name="connsiteX10-10765" fmla="*/ 115242 w 425024"/>
                  <a:gd name="connsiteY10-10766" fmla="*/ 283835 h 488122"/>
                  <a:gd name="connsiteX11-10767" fmla="*/ 194981 w 425024"/>
                  <a:gd name="connsiteY11-10768" fmla="*/ 283835 h 488122"/>
                  <a:gd name="connsiteX12-10769" fmla="*/ 194981 w 425024"/>
                  <a:gd name="connsiteY12-10770" fmla="*/ 364491 h 488122"/>
                  <a:gd name="connsiteX13-10771" fmla="*/ 115242 w 425024"/>
                  <a:gd name="connsiteY13-10772" fmla="*/ 364491 h 488122"/>
                  <a:gd name="connsiteX14-10773" fmla="*/ 115242 w 425024"/>
                  <a:gd name="connsiteY14-10774" fmla="*/ 283835 h 488122"/>
                  <a:gd name="connsiteX15-10775" fmla="*/ 378222 w 425024"/>
                  <a:gd name="connsiteY15-10776" fmla="*/ 294702 h 488122"/>
                  <a:gd name="connsiteX16-10777" fmla="*/ 384330 w 425024"/>
                  <a:gd name="connsiteY16-10778" fmla="*/ 271794 h 488122"/>
                  <a:gd name="connsiteX17-10779" fmla="*/ 388825 w 425024"/>
                  <a:gd name="connsiteY17-10780" fmla="*/ 288486 h 488122"/>
                  <a:gd name="connsiteX18-10781" fmla="*/ 378222 w 425024"/>
                  <a:gd name="connsiteY18-10782" fmla="*/ 294702 h 488122"/>
                  <a:gd name="connsiteX19-10783" fmla="*/ 155124 w 425024"/>
                  <a:gd name="connsiteY19-10784" fmla="*/ 175446 h 488122"/>
                  <a:gd name="connsiteX20-10785" fmla="*/ 176786 w 425024"/>
                  <a:gd name="connsiteY20-10786" fmla="*/ 199270 h 488122"/>
                  <a:gd name="connsiteX21-10787" fmla="*/ 185313 w 425024"/>
                  <a:gd name="connsiteY21-10788" fmla="*/ 203298 h 488122"/>
                  <a:gd name="connsiteX22-10789" fmla="*/ 185889 w 425024"/>
                  <a:gd name="connsiteY22-10790" fmla="*/ 203298 h 488122"/>
                  <a:gd name="connsiteX23-10791" fmla="*/ 194185 w 425024"/>
                  <a:gd name="connsiteY23-10792" fmla="*/ 200076 h 488122"/>
                  <a:gd name="connsiteX24-10793" fmla="*/ 205707 w 425024"/>
                  <a:gd name="connsiteY24-10794" fmla="*/ 189487 h 488122"/>
                  <a:gd name="connsiteX25-10795" fmla="*/ 195798 w 425024"/>
                  <a:gd name="connsiteY25-10796" fmla="*/ 259348 h 488122"/>
                  <a:gd name="connsiteX26-10797" fmla="*/ 114451 w 425024"/>
                  <a:gd name="connsiteY26-10798" fmla="*/ 259348 h 488122"/>
                  <a:gd name="connsiteX27-10799" fmla="*/ 104657 w 425024"/>
                  <a:gd name="connsiteY27-10800" fmla="*/ 189487 h 488122"/>
                  <a:gd name="connsiteX28-10801" fmla="*/ 116179 w 425024"/>
                  <a:gd name="connsiteY28-10802" fmla="*/ 200076 h 488122"/>
                  <a:gd name="connsiteX29-10803" fmla="*/ 125051 w 425024"/>
                  <a:gd name="connsiteY29-10804" fmla="*/ 203298 h 488122"/>
                  <a:gd name="connsiteX30-10805" fmla="*/ 133578 w 425024"/>
                  <a:gd name="connsiteY30-10806" fmla="*/ 199270 h 488122"/>
                  <a:gd name="connsiteX31-10807" fmla="*/ 155124 w 425024"/>
                  <a:gd name="connsiteY31-10808" fmla="*/ 175446 h 488122"/>
                  <a:gd name="connsiteX32-10809" fmla="*/ 369709 w 425024"/>
                  <a:gd name="connsiteY32-10810" fmla="*/ 141505 h 488122"/>
                  <a:gd name="connsiteX33-10811" fmla="*/ 412693 w 425024"/>
                  <a:gd name="connsiteY33-10812" fmla="*/ 141505 h 488122"/>
                  <a:gd name="connsiteX34-10813" fmla="*/ 425024 w 425024"/>
                  <a:gd name="connsiteY34-10814" fmla="*/ 153841 h 488122"/>
                  <a:gd name="connsiteX35-10815" fmla="*/ 412693 w 425024"/>
                  <a:gd name="connsiteY35-10816" fmla="*/ 166062 h 488122"/>
                  <a:gd name="connsiteX36-10817" fmla="*/ 369709 w 425024"/>
                  <a:gd name="connsiteY36-10818" fmla="*/ 166062 h 488122"/>
                  <a:gd name="connsiteX37-10819" fmla="*/ 357493 w 425024"/>
                  <a:gd name="connsiteY37-10820" fmla="*/ 153841 h 488122"/>
                  <a:gd name="connsiteX38-10821" fmla="*/ 369709 w 425024"/>
                  <a:gd name="connsiteY38-10822" fmla="*/ 141505 h 488122"/>
                  <a:gd name="connsiteX39-10823" fmla="*/ 152931 w 425024"/>
                  <a:gd name="connsiteY39-10824" fmla="*/ 17 h 488122"/>
                  <a:gd name="connsiteX40-10825" fmla="*/ 310355 w 425024"/>
                  <a:gd name="connsiteY40-10826" fmla="*/ 154993 h 488122"/>
                  <a:gd name="connsiteX41-10827" fmla="*/ 294912 w 425024"/>
                  <a:gd name="connsiteY41-10828" fmla="*/ 222529 h 488122"/>
                  <a:gd name="connsiteX42-10829" fmla="*/ 250774 w 425024"/>
                  <a:gd name="connsiteY42-10830" fmla="*/ 372903 h 488122"/>
                  <a:gd name="connsiteX43-10831" fmla="*/ 250774 w 425024"/>
                  <a:gd name="connsiteY43-10832" fmla="*/ 376700 h 488122"/>
                  <a:gd name="connsiteX44-10833" fmla="*/ 219658 w 425024"/>
                  <a:gd name="connsiteY44-10834" fmla="*/ 376700 h 488122"/>
                  <a:gd name="connsiteX45-10835" fmla="*/ 219658 w 425024"/>
                  <a:gd name="connsiteY45-10836" fmla="*/ 271657 h 488122"/>
                  <a:gd name="connsiteX46-10837" fmla="*/ 219542 w 425024"/>
                  <a:gd name="connsiteY46-10838" fmla="*/ 267515 h 488122"/>
                  <a:gd name="connsiteX47-10839" fmla="*/ 234870 w 425024"/>
                  <a:gd name="connsiteY47-10840" fmla="*/ 158905 h 488122"/>
                  <a:gd name="connsiteX48-10841" fmla="*/ 231758 w 425024"/>
                  <a:gd name="connsiteY48-10842" fmla="*/ 148895 h 488122"/>
                  <a:gd name="connsiteX49-10843" fmla="*/ 214356 w 425024"/>
                  <a:gd name="connsiteY49-10844" fmla="*/ 148090 h 488122"/>
                  <a:gd name="connsiteX50-10845" fmla="*/ 186698 w 425024"/>
                  <a:gd name="connsiteY50-10846" fmla="*/ 173632 h 488122"/>
                  <a:gd name="connsiteX51-10847" fmla="*/ 164225 w 425024"/>
                  <a:gd name="connsiteY51-10848" fmla="*/ 148895 h 488122"/>
                  <a:gd name="connsiteX52-10849" fmla="*/ 155121 w 425024"/>
                  <a:gd name="connsiteY52-10850" fmla="*/ 144869 h 488122"/>
                  <a:gd name="connsiteX53-10851" fmla="*/ 146016 w 425024"/>
                  <a:gd name="connsiteY53-10852" fmla="*/ 148895 h 488122"/>
                  <a:gd name="connsiteX54-10853" fmla="*/ 123659 w 425024"/>
                  <a:gd name="connsiteY54-10854" fmla="*/ 173632 h 488122"/>
                  <a:gd name="connsiteX55-10855" fmla="*/ 96000 w 425024"/>
                  <a:gd name="connsiteY55-10856" fmla="*/ 148205 h 488122"/>
                  <a:gd name="connsiteX56-10857" fmla="*/ 85859 w 425024"/>
                  <a:gd name="connsiteY56-10858" fmla="*/ 144984 h 488122"/>
                  <a:gd name="connsiteX57-10859" fmla="*/ 75372 w 425024"/>
                  <a:gd name="connsiteY57-10860" fmla="*/ 158905 h 488122"/>
                  <a:gd name="connsiteX58-10861" fmla="*/ 90814 w 425024"/>
                  <a:gd name="connsiteY58-10862" fmla="*/ 267515 h 488122"/>
                  <a:gd name="connsiteX59-10863" fmla="*/ 90699 w 425024"/>
                  <a:gd name="connsiteY59-10864" fmla="*/ 271657 h 488122"/>
                  <a:gd name="connsiteX60-10865" fmla="*/ 90699 w 425024"/>
                  <a:gd name="connsiteY60-10866" fmla="*/ 376700 h 488122"/>
                  <a:gd name="connsiteX61-10867" fmla="*/ 59583 w 425024"/>
                  <a:gd name="connsiteY61-10868" fmla="*/ 376700 h 488122"/>
                  <a:gd name="connsiteX62-10869" fmla="*/ 59583 w 425024"/>
                  <a:gd name="connsiteY62-10870" fmla="*/ 373594 h 488122"/>
                  <a:gd name="connsiteX63-10871" fmla="*/ 16597 w 425024"/>
                  <a:gd name="connsiteY63-10872" fmla="*/ 224830 h 488122"/>
                  <a:gd name="connsiteX64-10873" fmla="*/ 2 w 425024"/>
                  <a:gd name="connsiteY64-10874" fmla="*/ 155453 h 488122"/>
                  <a:gd name="connsiteX65-10875" fmla="*/ 152931 w 425024"/>
                  <a:gd name="connsiteY65-10876" fmla="*/ 17 h 488122"/>
                  <a:gd name="connsiteX0-10877" fmla="*/ 101411 w 425024"/>
                  <a:gd name="connsiteY0-10878" fmla="*/ 457144 h 488122"/>
                  <a:gd name="connsiteX1-10879" fmla="*/ 208812 w 425024"/>
                  <a:gd name="connsiteY1-10880" fmla="*/ 457144 h 488122"/>
                  <a:gd name="connsiteX2-10881" fmla="*/ 193716 w 425024"/>
                  <a:gd name="connsiteY2-10882" fmla="*/ 488122 h 488122"/>
                  <a:gd name="connsiteX3-10883" fmla="*/ 116622 w 425024"/>
                  <a:gd name="connsiteY3-10884" fmla="*/ 488122 h 488122"/>
                  <a:gd name="connsiteX4-10885" fmla="*/ 101411 w 425024"/>
                  <a:gd name="connsiteY4-10886" fmla="*/ 457144 h 488122"/>
                  <a:gd name="connsiteX5-10887" fmla="*/ 59636 w 425024"/>
                  <a:gd name="connsiteY5-10888" fmla="*/ 401326 h 488122"/>
                  <a:gd name="connsiteX6-10889" fmla="*/ 250798 w 425024"/>
                  <a:gd name="connsiteY6-10890" fmla="*/ 401326 h 488122"/>
                  <a:gd name="connsiteX7-10891" fmla="*/ 233744 w 425024"/>
                  <a:gd name="connsiteY7-10892" fmla="*/ 432657 h 488122"/>
                  <a:gd name="connsiteX8-10893" fmla="*/ 76574 w 425024"/>
                  <a:gd name="connsiteY8-10894" fmla="*/ 432657 h 488122"/>
                  <a:gd name="connsiteX9-10895" fmla="*/ 59636 w 425024"/>
                  <a:gd name="connsiteY9-10896" fmla="*/ 401326 h 488122"/>
                  <a:gd name="connsiteX10-10897" fmla="*/ 115242 w 425024"/>
                  <a:gd name="connsiteY10-10898" fmla="*/ 283835 h 488122"/>
                  <a:gd name="connsiteX11-10899" fmla="*/ 194981 w 425024"/>
                  <a:gd name="connsiteY11-10900" fmla="*/ 283835 h 488122"/>
                  <a:gd name="connsiteX12-10901" fmla="*/ 194981 w 425024"/>
                  <a:gd name="connsiteY12-10902" fmla="*/ 364491 h 488122"/>
                  <a:gd name="connsiteX13-10903" fmla="*/ 115242 w 425024"/>
                  <a:gd name="connsiteY13-10904" fmla="*/ 364491 h 488122"/>
                  <a:gd name="connsiteX14-10905" fmla="*/ 115242 w 425024"/>
                  <a:gd name="connsiteY14-10906" fmla="*/ 283835 h 488122"/>
                  <a:gd name="connsiteX15-10907" fmla="*/ 388825 w 425024"/>
                  <a:gd name="connsiteY15-10908" fmla="*/ 288486 h 488122"/>
                  <a:gd name="connsiteX16-10909" fmla="*/ 384330 w 425024"/>
                  <a:gd name="connsiteY16-10910" fmla="*/ 271794 h 488122"/>
                  <a:gd name="connsiteX17-10911" fmla="*/ 388825 w 425024"/>
                  <a:gd name="connsiteY17-10912" fmla="*/ 288486 h 488122"/>
                  <a:gd name="connsiteX18-10913" fmla="*/ 155124 w 425024"/>
                  <a:gd name="connsiteY18-10914" fmla="*/ 175446 h 488122"/>
                  <a:gd name="connsiteX19-10915" fmla="*/ 176786 w 425024"/>
                  <a:gd name="connsiteY19-10916" fmla="*/ 199270 h 488122"/>
                  <a:gd name="connsiteX20-10917" fmla="*/ 185313 w 425024"/>
                  <a:gd name="connsiteY20-10918" fmla="*/ 203298 h 488122"/>
                  <a:gd name="connsiteX21-10919" fmla="*/ 185889 w 425024"/>
                  <a:gd name="connsiteY21-10920" fmla="*/ 203298 h 488122"/>
                  <a:gd name="connsiteX22-10921" fmla="*/ 194185 w 425024"/>
                  <a:gd name="connsiteY22-10922" fmla="*/ 200076 h 488122"/>
                  <a:gd name="connsiteX23-10923" fmla="*/ 205707 w 425024"/>
                  <a:gd name="connsiteY23-10924" fmla="*/ 189487 h 488122"/>
                  <a:gd name="connsiteX24-10925" fmla="*/ 195798 w 425024"/>
                  <a:gd name="connsiteY24-10926" fmla="*/ 259348 h 488122"/>
                  <a:gd name="connsiteX25-10927" fmla="*/ 114451 w 425024"/>
                  <a:gd name="connsiteY25-10928" fmla="*/ 259348 h 488122"/>
                  <a:gd name="connsiteX26-10929" fmla="*/ 104657 w 425024"/>
                  <a:gd name="connsiteY26-10930" fmla="*/ 189487 h 488122"/>
                  <a:gd name="connsiteX27-10931" fmla="*/ 116179 w 425024"/>
                  <a:gd name="connsiteY27-10932" fmla="*/ 200076 h 488122"/>
                  <a:gd name="connsiteX28-10933" fmla="*/ 125051 w 425024"/>
                  <a:gd name="connsiteY28-10934" fmla="*/ 203298 h 488122"/>
                  <a:gd name="connsiteX29-10935" fmla="*/ 133578 w 425024"/>
                  <a:gd name="connsiteY29-10936" fmla="*/ 199270 h 488122"/>
                  <a:gd name="connsiteX30-10937" fmla="*/ 155124 w 425024"/>
                  <a:gd name="connsiteY30-10938" fmla="*/ 175446 h 488122"/>
                  <a:gd name="connsiteX31-10939" fmla="*/ 369709 w 425024"/>
                  <a:gd name="connsiteY31-10940" fmla="*/ 141505 h 488122"/>
                  <a:gd name="connsiteX32-10941" fmla="*/ 412693 w 425024"/>
                  <a:gd name="connsiteY32-10942" fmla="*/ 141505 h 488122"/>
                  <a:gd name="connsiteX33-10943" fmla="*/ 425024 w 425024"/>
                  <a:gd name="connsiteY33-10944" fmla="*/ 153841 h 488122"/>
                  <a:gd name="connsiteX34-10945" fmla="*/ 412693 w 425024"/>
                  <a:gd name="connsiteY34-10946" fmla="*/ 166062 h 488122"/>
                  <a:gd name="connsiteX35-10947" fmla="*/ 369709 w 425024"/>
                  <a:gd name="connsiteY35-10948" fmla="*/ 166062 h 488122"/>
                  <a:gd name="connsiteX36-10949" fmla="*/ 357493 w 425024"/>
                  <a:gd name="connsiteY36-10950" fmla="*/ 153841 h 488122"/>
                  <a:gd name="connsiteX37-10951" fmla="*/ 369709 w 425024"/>
                  <a:gd name="connsiteY37-10952" fmla="*/ 141505 h 488122"/>
                  <a:gd name="connsiteX38-10953" fmla="*/ 152931 w 425024"/>
                  <a:gd name="connsiteY38-10954" fmla="*/ 17 h 488122"/>
                  <a:gd name="connsiteX39-10955" fmla="*/ 310355 w 425024"/>
                  <a:gd name="connsiteY39-10956" fmla="*/ 154993 h 488122"/>
                  <a:gd name="connsiteX40-10957" fmla="*/ 294912 w 425024"/>
                  <a:gd name="connsiteY40-10958" fmla="*/ 222529 h 488122"/>
                  <a:gd name="connsiteX41-10959" fmla="*/ 250774 w 425024"/>
                  <a:gd name="connsiteY41-10960" fmla="*/ 372903 h 488122"/>
                  <a:gd name="connsiteX42-10961" fmla="*/ 250774 w 425024"/>
                  <a:gd name="connsiteY42-10962" fmla="*/ 376700 h 488122"/>
                  <a:gd name="connsiteX43-10963" fmla="*/ 219658 w 425024"/>
                  <a:gd name="connsiteY43-10964" fmla="*/ 376700 h 488122"/>
                  <a:gd name="connsiteX44-10965" fmla="*/ 219658 w 425024"/>
                  <a:gd name="connsiteY44-10966" fmla="*/ 271657 h 488122"/>
                  <a:gd name="connsiteX45-10967" fmla="*/ 219542 w 425024"/>
                  <a:gd name="connsiteY45-10968" fmla="*/ 267515 h 488122"/>
                  <a:gd name="connsiteX46-10969" fmla="*/ 234870 w 425024"/>
                  <a:gd name="connsiteY46-10970" fmla="*/ 158905 h 488122"/>
                  <a:gd name="connsiteX47-10971" fmla="*/ 231758 w 425024"/>
                  <a:gd name="connsiteY47-10972" fmla="*/ 148895 h 488122"/>
                  <a:gd name="connsiteX48-10973" fmla="*/ 214356 w 425024"/>
                  <a:gd name="connsiteY48-10974" fmla="*/ 148090 h 488122"/>
                  <a:gd name="connsiteX49-10975" fmla="*/ 186698 w 425024"/>
                  <a:gd name="connsiteY49-10976" fmla="*/ 173632 h 488122"/>
                  <a:gd name="connsiteX50-10977" fmla="*/ 164225 w 425024"/>
                  <a:gd name="connsiteY50-10978" fmla="*/ 148895 h 488122"/>
                  <a:gd name="connsiteX51-10979" fmla="*/ 155121 w 425024"/>
                  <a:gd name="connsiteY51-10980" fmla="*/ 144869 h 488122"/>
                  <a:gd name="connsiteX52-10981" fmla="*/ 146016 w 425024"/>
                  <a:gd name="connsiteY52-10982" fmla="*/ 148895 h 488122"/>
                  <a:gd name="connsiteX53-10983" fmla="*/ 123659 w 425024"/>
                  <a:gd name="connsiteY53-10984" fmla="*/ 173632 h 488122"/>
                  <a:gd name="connsiteX54-10985" fmla="*/ 96000 w 425024"/>
                  <a:gd name="connsiteY54-10986" fmla="*/ 148205 h 488122"/>
                  <a:gd name="connsiteX55-10987" fmla="*/ 85859 w 425024"/>
                  <a:gd name="connsiteY55-10988" fmla="*/ 144984 h 488122"/>
                  <a:gd name="connsiteX56-10989" fmla="*/ 75372 w 425024"/>
                  <a:gd name="connsiteY56-10990" fmla="*/ 158905 h 488122"/>
                  <a:gd name="connsiteX57-10991" fmla="*/ 90814 w 425024"/>
                  <a:gd name="connsiteY57-10992" fmla="*/ 267515 h 488122"/>
                  <a:gd name="connsiteX58-10993" fmla="*/ 90699 w 425024"/>
                  <a:gd name="connsiteY58-10994" fmla="*/ 271657 h 488122"/>
                  <a:gd name="connsiteX59-10995" fmla="*/ 90699 w 425024"/>
                  <a:gd name="connsiteY59-10996" fmla="*/ 376700 h 488122"/>
                  <a:gd name="connsiteX60-10997" fmla="*/ 59583 w 425024"/>
                  <a:gd name="connsiteY60-10998" fmla="*/ 376700 h 488122"/>
                  <a:gd name="connsiteX61-10999" fmla="*/ 59583 w 425024"/>
                  <a:gd name="connsiteY61-11000" fmla="*/ 373594 h 488122"/>
                  <a:gd name="connsiteX62-11001" fmla="*/ 16597 w 425024"/>
                  <a:gd name="connsiteY62-11002" fmla="*/ 224830 h 488122"/>
                  <a:gd name="connsiteX63-11003" fmla="*/ 2 w 425024"/>
                  <a:gd name="connsiteY63-11004" fmla="*/ 155453 h 488122"/>
                  <a:gd name="connsiteX64-11005" fmla="*/ 152931 w 425024"/>
                  <a:gd name="connsiteY64-11006" fmla="*/ 17 h 488122"/>
                  <a:gd name="connsiteX0-11007" fmla="*/ 101411 w 425024"/>
                  <a:gd name="connsiteY0-11008" fmla="*/ 457144 h 488122"/>
                  <a:gd name="connsiteX1-11009" fmla="*/ 208812 w 425024"/>
                  <a:gd name="connsiteY1-11010" fmla="*/ 457144 h 488122"/>
                  <a:gd name="connsiteX2-11011" fmla="*/ 193716 w 425024"/>
                  <a:gd name="connsiteY2-11012" fmla="*/ 488122 h 488122"/>
                  <a:gd name="connsiteX3-11013" fmla="*/ 116622 w 425024"/>
                  <a:gd name="connsiteY3-11014" fmla="*/ 488122 h 488122"/>
                  <a:gd name="connsiteX4-11015" fmla="*/ 101411 w 425024"/>
                  <a:gd name="connsiteY4-11016" fmla="*/ 457144 h 488122"/>
                  <a:gd name="connsiteX5-11017" fmla="*/ 59636 w 425024"/>
                  <a:gd name="connsiteY5-11018" fmla="*/ 401326 h 488122"/>
                  <a:gd name="connsiteX6-11019" fmla="*/ 250798 w 425024"/>
                  <a:gd name="connsiteY6-11020" fmla="*/ 401326 h 488122"/>
                  <a:gd name="connsiteX7-11021" fmla="*/ 233744 w 425024"/>
                  <a:gd name="connsiteY7-11022" fmla="*/ 432657 h 488122"/>
                  <a:gd name="connsiteX8-11023" fmla="*/ 76574 w 425024"/>
                  <a:gd name="connsiteY8-11024" fmla="*/ 432657 h 488122"/>
                  <a:gd name="connsiteX9-11025" fmla="*/ 59636 w 425024"/>
                  <a:gd name="connsiteY9-11026" fmla="*/ 401326 h 488122"/>
                  <a:gd name="connsiteX10-11027" fmla="*/ 115242 w 425024"/>
                  <a:gd name="connsiteY10-11028" fmla="*/ 283835 h 488122"/>
                  <a:gd name="connsiteX11-11029" fmla="*/ 194981 w 425024"/>
                  <a:gd name="connsiteY11-11030" fmla="*/ 283835 h 488122"/>
                  <a:gd name="connsiteX12-11031" fmla="*/ 194981 w 425024"/>
                  <a:gd name="connsiteY12-11032" fmla="*/ 364491 h 488122"/>
                  <a:gd name="connsiteX13-11033" fmla="*/ 115242 w 425024"/>
                  <a:gd name="connsiteY13-11034" fmla="*/ 364491 h 488122"/>
                  <a:gd name="connsiteX14-11035" fmla="*/ 115242 w 425024"/>
                  <a:gd name="connsiteY14-11036" fmla="*/ 283835 h 488122"/>
                  <a:gd name="connsiteX15-11037" fmla="*/ 155124 w 425024"/>
                  <a:gd name="connsiteY15-11038" fmla="*/ 175446 h 488122"/>
                  <a:gd name="connsiteX16-11039" fmla="*/ 176786 w 425024"/>
                  <a:gd name="connsiteY16-11040" fmla="*/ 199270 h 488122"/>
                  <a:gd name="connsiteX17-11041" fmla="*/ 185313 w 425024"/>
                  <a:gd name="connsiteY17-11042" fmla="*/ 203298 h 488122"/>
                  <a:gd name="connsiteX18-11043" fmla="*/ 185889 w 425024"/>
                  <a:gd name="connsiteY18-11044" fmla="*/ 203298 h 488122"/>
                  <a:gd name="connsiteX19-11045" fmla="*/ 194185 w 425024"/>
                  <a:gd name="connsiteY19-11046" fmla="*/ 200076 h 488122"/>
                  <a:gd name="connsiteX20-11047" fmla="*/ 205707 w 425024"/>
                  <a:gd name="connsiteY20-11048" fmla="*/ 189487 h 488122"/>
                  <a:gd name="connsiteX21-11049" fmla="*/ 195798 w 425024"/>
                  <a:gd name="connsiteY21-11050" fmla="*/ 259348 h 488122"/>
                  <a:gd name="connsiteX22-11051" fmla="*/ 114451 w 425024"/>
                  <a:gd name="connsiteY22-11052" fmla="*/ 259348 h 488122"/>
                  <a:gd name="connsiteX23-11053" fmla="*/ 104657 w 425024"/>
                  <a:gd name="connsiteY23-11054" fmla="*/ 189487 h 488122"/>
                  <a:gd name="connsiteX24-11055" fmla="*/ 116179 w 425024"/>
                  <a:gd name="connsiteY24-11056" fmla="*/ 200076 h 488122"/>
                  <a:gd name="connsiteX25-11057" fmla="*/ 125051 w 425024"/>
                  <a:gd name="connsiteY25-11058" fmla="*/ 203298 h 488122"/>
                  <a:gd name="connsiteX26-11059" fmla="*/ 133578 w 425024"/>
                  <a:gd name="connsiteY26-11060" fmla="*/ 199270 h 488122"/>
                  <a:gd name="connsiteX27-11061" fmla="*/ 155124 w 425024"/>
                  <a:gd name="connsiteY27-11062" fmla="*/ 175446 h 488122"/>
                  <a:gd name="connsiteX28-11063" fmla="*/ 369709 w 425024"/>
                  <a:gd name="connsiteY28-11064" fmla="*/ 141505 h 488122"/>
                  <a:gd name="connsiteX29-11065" fmla="*/ 412693 w 425024"/>
                  <a:gd name="connsiteY29-11066" fmla="*/ 141505 h 488122"/>
                  <a:gd name="connsiteX30-11067" fmla="*/ 425024 w 425024"/>
                  <a:gd name="connsiteY30-11068" fmla="*/ 153841 h 488122"/>
                  <a:gd name="connsiteX31-11069" fmla="*/ 412693 w 425024"/>
                  <a:gd name="connsiteY31-11070" fmla="*/ 166062 h 488122"/>
                  <a:gd name="connsiteX32-11071" fmla="*/ 369709 w 425024"/>
                  <a:gd name="connsiteY32-11072" fmla="*/ 166062 h 488122"/>
                  <a:gd name="connsiteX33-11073" fmla="*/ 357493 w 425024"/>
                  <a:gd name="connsiteY33-11074" fmla="*/ 153841 h 488122"/>
                  <a:gd name="connsiteX34-11075" fmla="*/ 369709 w 425024"/>
                  <a:gd name="connsiteY34-11076" fmla="*/ 141505 h 488122"/>
                  <a:gd name="connsiteX35-11077" fmla="*/ 152931 w 425024"/>
                  <a:gd name="connsiteY35-11078" fmla="*/ 17 h 488122"/>
                  <a:gd name="connsiteX36-11079" fmla="*/ 310355 w 425024"/>
                  <a:gd name="connsiteY36-11080" fmla="*/ 154993 h 488122"/>
                  <a:gd name="connsiteX37-11081" fmla="*/ 294912 w 425024"/>
                  <a:gd name="connsiteY37-11082" fmla="*/ 222529 h 488122"/>
                  <a:gd name="connsiteX38-11083" fmla="*/ 250774 w 425024"/>
                  <a:gd name="connsiteY38-11084" fmla="*/ 372903 h 488122"/>
                  <a:gd name="connsiteX39-11085" fmla="*/ 250774 w 425024"/>
                  <a:gd name="connsiteY39-11086" fmla="*/ 376700 h 488122"/>
                  <a:gd name="connsiteX40-11087" fmla="*/ 219658 w 425024"/>
                  <a:gd name="connsiteY40-11088" fmla="*/ 376700 h 488122"/>
                  <a:gd name="connsiteX41-11089" fmla="*/ 219658 w 425024"/>
                  <a:gd name="connsiteY41-11090" fmla="*/ 271657 h 488122"/>
                  <a:gd name="connsiteX42-11091" fmla="*/ 219542 w 425024"/>
                  <a:gd name="connsiteY42-11092" fmla="*/ 267515 h 488122"/>
                  <a:gd name="connsiteX43-11093" fmla="*/ 234870 w 425024"/>
                  <a:gd name="connsiteY43-11094" fmla="*/ 158905 h 488122"/>
                  <a:gd name="connsiteX44-11095" fmla="*/ 231758 w 425024"/>
                  <a:gd name="connsiteY44-11096" fmla="*/ 148895 h 488122"/>
                  <a:gd name="connsiteX45-11097" fmla="*/ 214356 w 425024"/>
                  <a:gd name="connsiteY45-11098" fmla="*/ 148090 h 488122"/>
                  <a:gd name="connsiteX46-11099" fmla="*/ 186698 w 425024"/>
                  <a:gd name="connsiteY46-11100" fmla="*/ 173632 h 488122"/>
                  <a:gd name="connsiteX47-11101" fmla="*/ 164225 w 425024"/>
                  <a:gd name="connsiteY47-11102" fmla="*/ 148895 h 488122"/>
                  <a:gd name="connsiteX48-11103" fmla="*/ 155121 w 425024"/>
                  <a:gd name="connsiteY48-11104" fmla="*/ 144869 h 488122"/>
                  <a:gd name="connsiteX49-11105" fmla="*/ 146016 w 425024"/>
                  <a:gd name="connsiteY49-11106" fmla="*/ 148895 h 488122"/>
                  <a:gd name="connsiteX50-11107" fmla="*/ 123659 w 425024"/>
                  <a:gd name="connsiteY50-11108" fmla="*/ 173632 h 488122"/>
                  <a:gd name="connsiteX51-11109" fmla="*/ 96000 w 425024"/>
                  <a:gd name="connsiteY51-11110" fmla="*/ 148205 h 488122"/>
                  <a:gd name="connsiteX52-11111" fmla="*/ 85859 w 425024"/>
                  <a:gd name="connsiteY52-11112" fmla="*/ 144984 h 488122"/>
                  <a:gd name="connsiteX53-11113" fmla="*/ 75372 w 425024"/>
                  <a:gd name="connsiteY53-11114" fmla="*/ 158905 h 488122"/>
                  <a:gd name="connsiteX54-11115" fmla="*/ 90814 w 425024"/>
                  <a:gd name="connsiteY54-11116" fmla="*/ 267515 h 488122"/>
                  <a:gd name="connsiteX55-11117" fmla="*/ 90699 w 425024"/>
                  <a:gd name="connsiteY55-11118" fmla="*/ 271657 h 488122"/>
                  <a:gd name="connsiteX56-11119" fmla="*/ 90699 w 425024"/>
                  <a:gd name="connsiteY56-11120" fmla="*/ 376700 h 488122"/>
                  <a:gd name="connsiteX57-11121" fmla="*/ 59583 w 425024"/>
                  <a:gd name="connsiteY57-11122" fmla="*/ 376700 h 488122"/>
                  <a:gd name="connsiteX58-11123" fmla="*/ 59583 w 425024"/>
                  <a:gd name="connsiteY58-11124" fmla="*/ 373594 h 488122"/>
                  <a:gd name="connsiteX59-11125" fmla="*/ 16597 w 425024"/>
                  <a:gd name="connsiteY59-11126" fmla="*/ 224830 h 488122"/>
                  <a:gd name="connsiteX60-11127" fmla="*/ 2 w 425024"/>
                  <a:gd name="connsiteY60-11128" fmla="*/ 155453 h 488122"/>
                  <a:gd name="connsiteX61-11129" fmla="*/ 152931 w 425024"/>
                  <a:gd name="connsiteY61-11130" fmla="*/ 17 h 488122"/>
                  <a:gd name="connsiteX0-11131" fmla="*/ 101411 w 425024"/>
                  <a:gd name="connsiteY0-11132" fmla="*/ 457144 h 488122"/>
                  <a:gd name="connsiteX1-11133" fmla="*/ 208812 w 425024"/>
                  <a:gd name="connsiteY1-11134" fmla="*/ 457144 h 488122"/>
                  <a:gd name="connsiteX2-11135" fmla="*/ 193716 w 425024"/>
                  <a:gd name="connsiteY2-11136" fmla="*/ 488122 h 488122"/>
                  <a:gd name="connsiteX3-11137" fmla="*/ 116622 w 425024"/>
                  <a:gd name="connsiteY3-11138" fmla="*/ 488122 h 488122"/>
                  <a:gd name="connsiteX4-11139" fmla="*/ 101411 w 425024"/>
                  <a:gd name="connsiteY4-11140" fmla="*/ 457144 h 488122"/>
                  <a:gd name="connsiteX5-11141" fmla="*/ 59636 w 425024"/>
                  <a:gd name="connsiteY5-11142" fmla="*/ 401326 h 488122"/>
                  <a:gd name="connsiteX6-11143" fmla="*/ 250798 w 425024"/>
                  <a:gd name="connsiteY6-11144" fmla="*/ 401326 h 488122"/>
                  <a:gd name="connsiteX7-11145" fmla="*/ 233744 w 425024"/>
                  <a:gd name="connsiteY7-11146" fmla="*/ 432657 h 488122"/>
                  <a:gd name="connsiteX8-11147" fmla="*/ 76574 w 425024"/>
                  <a:gd name="connsiteY8-11148" fmla="*/ 432657 h 488122"/>
                  <a:gd name="connsiteX9-11149" fmla="*/ 59636 w 425024"/>
                  <a:gd name="connsiteY9-11150" fmla="*/ 401326 h 488122"/>
                  <a:gd name="connsiteX10-11151" fmla="*/ 115242 w 425024"/>
                  <a:gd name="connsiteY10-11152" fmla="*/ 283835 h 488122"/>
                  <a:gd name="connsiteX11-11153" fmla="*/ 194981 w 425024"/>
                  <a:gd name="connsiteY11-11154" fmla="*/ 283835 h 488122"/>
                  <a:gd name="connsiteX12-11155" fmla="*/ 194981 w 425024"/>
                  <a:gd name="connsiteY12-11156" fmla="*/ 364491 h 488122"/>
                  <a:gd name="connsiteX13-11157" fmla="*/ 115242 w 425024"/>
                  <a:gd name="connsiteY13-11158" fmla="*/ 364491 h 488122"/>
                  <a:gd name="connsiteX14-11159" fmla="*/ 115242 w 425024"/>
                  <a:gd name="connsiteY14-11160" fmla="*/ 283835 h 488122"/>
                  <a:gd name="connsiteX15-11161" fmla="*/ 155124 w 425024"/>
                  <a:gd name="connsiteY15-11162" fmla="*/ 175446 h 488122"/>
                  <a:gd name="connsiteX16-11163" fmla="*/ 176786 w 425024"/>
                  <a:gd name="connsiteY16-11164" fmla="*/ 199270 h 488122"/>
                  <a:gd name="connsiteX17-11165" fmla="*/ 185313 w 425024"/>
                  <a:gd name="connsiteY17-11166" fmla="*/ 203298 h 488122"/>
                  <a:gd name="connsiteX18-11167" fmla="*/ 185889 w 425024"/>
                  <a:gd name="connsiteY18-11168" fmla="*/ 203298 h 488122"/>
                  <a:gd name="connsiteX19-11169" fmla="*/ 194185 w 425024"/>
                  <a:gd name="connsiteY19-11170" fmla="*/ 200076 h 488122"/>
                  <a:gd name="connsiteX20-11171" fmla="*/ 205707 w 425024"/>
                  <a:gd name="connsiteY20-11172" fmla="*/ 189487 h 488122"/>
                  <a:gd name="connsiteX21-11173" fmla="*/ 195798 w 425024"/>
                  <a:gd name="connsiteY21-11174" fmla="*/ 259348 h 488122"/>
                  <a:gd name="connsiteX22-11175" fmla="*/ 114451 w 425024"/>
                  <a:gd name="connsiteY22-11176" fmla="*/ 259348 h 488122"/>
                  <a:gd name="connsiteX23-11177" fmla="*/ 104657 w 425024"/>
                  <a:gd name="connsiteY23-11178" fmla="*/ 189487 h 488122"/>
                  <a:gd name="connsiteX24-11179" fmla="*/ 116179 w 425024"/>
                  <a:gd name="connsiteY24-11180" fmla="*/ 200076 h 488122"/>
                  <a:gd name="connsiteX25-11181" fmla="*/ 125051 w 425024"/>
                  <a:gd name="connsiteY25-11182" fmla="*/ 203298 h 488122"/>
                  <a:gd name="connsiteX26-11183" fmla="*/ 133578 w 425024"/>
                  <a:gd name="connsiteY26-11184" fmla="*/ 199270 h 488122"/>
                  <a:gd name="connsiteX27-11185" fmla="*/ 155124 w 425024"/>
                  <a:gd name="connsiteY27-11186" fmla="*/ 175446 h 488122"/>
                  <a:gd name="connsiteX28-11187" fmla="*/ 357493 w 425024"/>
                  <a:gd name="connsiteY28-11188" fmla="*/ 153841 h 488122"/>
                  <a:gd name="connsiteX29-11189" fmla="*/ 412693 w 425024"/>
                  <a:gd name="connsiteY29-11190" fmla="*/ 141505 h 488122"/>
                  <a:gd name="connsiteX30-11191" fmla="*/ 425024 w 425024"/>
                  <a:gd name="connsiteY30-11192" fmla="*/ 153841 h 488122"/>
                  <a:gd name="connsiteX31-11193" fmla="*/ 412693 w 425024"/>
                  <a:gd name="connsiteY31-11194" fmla="*/ 166062 h 488122"/>
                  <a:gd name="connsiteX32-11195" fmla="*/ 369709 w 425024"/>
                  <a:gd name="connsiteY32-11196" fmla="*/ 166062 h 488122"/>
                  <a:gd name="connsiteX33-11197" fmla="*/ 357493 w 425024"/>
                  <a:gd name="connsiteY33-11198" fmla="*/ 153841 h 488122"/>
                  <a:gd name="connsiteX34-11199" fmla="*/ 152931 w 425024"/>
                  <a:gd name="connsiteY34-11200" fmla="*/ 17 h 488122"/>
                  <a:gd name="connsiteX35-11201" fmla="*/ 310355 w 425024"/>
                  <a:gd name="connsiteY35-11202" fmla="*/ 154993 h 488122"/>
                  <a:gd name="connsiteX36-11203" fmla="*/ 294912 w 425024"/>
                  <a:gd name="connsiteY36-11204" fmla="*/ 222529 h 488122"/>
                  <a:gd name="connsiteX37-11205" fmla="*/ 250774 w 425024"/>
                  <a:gd name="connsiteY37-11206" fmla="*/ 372903 h 488122"/>
                  <a:gd name="connsiteX38-11207" fmla="*/ 250774 w 425024"/>
                  <a:gd name="connsiteY38-11208" fmla="*/ 376700 h 488122"/>
                  <a:gd name="connsiteX39-11209" fmla="*/ 219658 w 425024"/>
                  <a:gd name="connsiteY39-11210" fmla="*/ 376700 h 488122"/>
                  <a:gd name="connsiteX40-11211" fmla="*/ 219658 w 425024"/>
                  <a:gd name="connsiteY40-11212" fmla="*/ 271657 h 488122"/>
                  <a:gd name="connsiteX41-11213" fmla="*/ 219542 w 425024"/>
                  <a:gd name="connsiteY41-11214" fmla="*/ 267515 h 488122"/>
                  <a:gd name="connsiteX42-11215" fmla="*/ 234870 w 425024"/>
                  <a:gd name="connsiteY42-11216" fmla="*/ 158905 h 488122"/>
                  <a:gd name="connsiteX43-11217" fmla="*/ 231758 w 425024"/>
                  <a:gd name="connsiteY43-11218" fmla="*/ 148895 h 488122"/>
                  <a:gd name="connsiteX44-11219" fmla="*/ 214356 w 425024"/>
                  <a:gd name="connsiteY44-11220" fmla="*/ 148090 h 488122"/>
                  <a:gd name="connsiteX45-11221" fmla="*/ 186698 w 425024"/>
                  <a:gd name="connsiteY45-11222" fmla="*/ 173632 h 488122"/>
                  <a:gd name="connsiteX46-11223" fmla="*/ 164225 w 425024"/>
                  <a:gd name="connsiteY46-11224" fmla="*/ 148895 h 488122"/>
                  <a:gd name="connsiteX47-11225" fmla="*/ 155121 w 425024"/>
                  <a:gd name="connsiteY47-11226" fmla="*/ 144869 h 488122"/>
                  <a:gd name="connsiteX48-11227" fmla="*/ 146016 w 425024"/>
                  <a:gd name="connsiteY48-11228" fmla="*/ 148895 h 488122"/>
                  <a:gd name="connsiteX49-11229" fmla="*/ 123659 w 425024"/>
                  <a:gd name="connsiteY49-11230" fmla="*/ 173632 h 488122"/>
                  <a:gd name="connsiteX50-11231" fmla="*/ 96000 w 425024"/>
                  <a:gd name="connsiteY50-11232" fmla="*/ 148205 h 488122"/>
                  <a:gd name="connsiteX51-11233" fmla="*/ 85859 w 425024"/>
                  <a:gd name="connsiteY51-11234" fmla="*/ 144984 h 488122"/>
                  <a:gd name="connsiteX52-11235" fmla="*/ 75372 w 425024"/>
                  <a:gd name="connsiteY52-11236" fmla="*/ 158905 h 488122"/>
                  <a:gd name="connsiteX53-11237" fmla="*/ 90814 w 425024"/>
                  <a:gd name="connsiteY53-11238" fmla="*/ 267515 h 488122"/>
                  <a:gd name="connsiteX54-11239" fmla="*/ 90699 w 425024"/>
                  <a:gd name="connsiteY54-11240" fmla="*/ 271657 h 488122"/>
                  <a:gd name="connsiteX55-11241" fmla="*/ 90699 w 425024"/>
                  <a:gd name="connsiteY55-11242" fmla="*/ 376700 h 488122"/>
                  <a:gd name="connsiteX56-11243" fmla="*/ 59583 w 425024"/>
                  <a:gd name="connsiteY56-11244" fmla="*/ 376700 h 488122"/>
                  <a:gd name="connsiteX57-11245" fmla="*/ 59583 w 425024"/>
                  <a:gd name="connsiteY57-11246" fmla="*/ 373594 h 488122"/>
                  <a:gd name="connsiteX58-11247" fmla="*/ 16597 w 425024"/>
                  <a:gd name="connsiteY58-11248" fmla="*/ 224830 h 488122"/>
                  <a:gd name="connsiteX59-11249" fmla="*/ 2 w 425024"/>
                  <a:gd name="connsiteY59-11250" fmla="*/ 155453 h 488122"/>
                  <a:gd name="connsiteX60-11251" fmla="*/ 152931 w 425024"/>
                  <a:gd name="connsiteY60-11252" fmla="*/ 17 h 488122"/>
                  <a:gd name="connsiteX0-11253" fmla="*/ 101411 w 425024"/>
                  <a:gd name="connsiteY0-11254" fmla="*/ 457144 h 488122"/>
                  <a:gd name="connsiteX1-11255" fmla="*/ 208812 w 425024"/>
                  <a:gd name="connsiteY1-11256" fmla="*/ 457144 h 488122"/>
                  <a:gd name="connsiteX2-11257" fmla="*/ 193716 w 425024"/>
                  <a:gd name="connsiteY2-11258" fmla="*/ 488122 h 488122"/>
                  <a:gd name="connsiteX3-11259" fmla="*/ 116622 w 425024"/>
                  <a:gd name="connsiteY3-11260" fmla="*/ 488122 h 488122"/>
                  <a:gd name="connsiteX4-11261" fmla="*/ 101411 w 425024"/>
                  <a:gd name="connsiteY4-11262" fmla="*/ 457144 h 488122"/>
                  <a:gd name="connsiteX5-11263" fmla="*/ 59636 w 425024"/>
                  <a:gd name="connsiteY5-11264" fmla="*/ 401326 h 488122"/>
                  <a:gd name="connsiteX6-11265" fmla="*/ 250798 w 425024"/>
                  <a:gd name="connsiteY6-11266" fmla="*/ 401326 h 488122"/>
                  <a:gd name="connsiteX7-11267" fmla="*/ 233744 w 425024"/>
                  <a:gd name="connsiteY7-11268" fmla="*/ 432657 h 488122"/>
                  <a:gd name="connsiteX8-11269" fmla="*/ 76574 w 425024"/>
                  <a:gd name="connsiteY8-11270" fmla="*/ 432657 h 488122"/>
                  <a:gd name="connsiteX9-11271" fmla="*/ 59636 w 425024"/>
                  <a:gd name="connsiteY9-11272" fmla="*/ 401326 h 488122"/>
                  <a:gd name="connsiteX10-11273" fmla="*/ 115242 w 425024"/>
                  <a:gd name="connsiteY10-11274" fmla="*/ 283835 h 488122"/>
                  <a:gd name="connsiteX11-11275" fmla="*/ 194981 w 425024"/>
                  <a:gd name="connsiteY11-11276" fmla="*/ 283835 h 488122"/>
                  <a:gd name="connsiteX12-11277" fmla="*/ 194981 w 425024"/>
                  <a:gd name="connsiteY12-11278" fmla="*/ 364491 h 488122"/>
                  <a:gd name="connsiteX13-11279" fmla="*/ 115242 w 425024"/>
                  <a:gd name="connsiteY13-11280" fmla="*/ 364491 h 488122"/>
                  <a:gd name="connsiteX14-11281" fmla="*/ 115242 w 425024"/>
                  <a:gd name="connsiteY14-11282" fmla="*/ 283835 h 488122"/>
                  <a:gd name="connsiteX15-11283" fmla="*/ 155124 w 425024"/>
                  <a:gd name="connsiteY15-11284" fmla="*/ 175446 h 488122"/>
                  <a:gd name="connsiteX16-11285" fmla="*/ 176786 w 425024"/>
                  <a:gd name="connsiteY16-11286" fmla="*/ 199270 h 488122"/>
                  <a:gd name="connsiteX17-11287" fmla="*/ 185313 w 425024"/>
                  <a:gd name="connsiteY17-11288" fmla="*/ 203298 h 488122"/>
                  <a:gd name="connsiteX18-11289" fmla="*/ 185889 w 425024"/>
                  <a:gd name="connsiteY18-11290" fmla="*/ 203298 h 488122"/>
                  <a:gd name="connsiteX19-11291" fmla="*/ 194185 w 425024"/>
                  <a:gd name="connsiteY19-11292" fmla="*/ 200076 h 488122"/>
                  <a:gd name="connsiteX20-11293" fmla="*/ 205707 w 425024"/>
                  <a:gd name="connsiteY20-11294" fmla="*/ 189487 h 488122"/>
                  <a:gd name="connsiteX21-11295" fmla="*/ 195798 w 425024"/>
                  <a:gd name="connsiteY21-11296" fmla="*/ 259348 h 488122"/>
                  <a:gd name="connsiteX22-11297" fmla="*/ 114451 w 425024"/>
                  <a:gd name="connsiteY22-11298" fmla="*/ 259348 h 488122"/>
                  <a:gd name="connsiteX23-11299" fmla="*/ 104657 w 425024"/>
                  <a:gd name="connsiteY23-11300" fmla="*/ 189487 h 488122"/>
                  <a:gd name="connsiteX24-11301" fmla="*/ 116179 w 425024"/>
                  <a:gd name="connsiteY24-11302" fmla="*/ 200076 h 488122"/>
                  <a:gd name="connsiteX25-11303" fmla="*/ 125051 w 425024"/>
                  <a:gd name="connsiteY25-11304" fmla="*/ 203298 h 488122"/>
                  <a:gd name="connsiteX26-11305" fmla="*/ 133578 w 425024"/>
                  <a:gd name="connsiteY26-11306" fmla="*/ 199270 h 488122"/>
                  <a:gd name="connsiteX27-11307" fmla="*/ 155124 w 425024"/>
                  <a:gd name="connsiteY27-11308" fmla="*/ 175446 h 488122"/>
                  <a:gd name="connsiteX28-11309" fmla="*/ 369709 w 425024"/>
                  <a:gd name="connsiteY28-11310" fmla="*/ 166062 h 488122"/>
                  <a:gd name="connsiteX29-11311" fmla="*/ 412693 w 425024"/>
                  <a:gd name="connsiteY29-11312" fmla="*/ 141505 h 488122"/>
                  <a:gd name="connsiteX30-11313" fmla="*/ 425024 w 425024"/>
                  <a:gd name="connsiteY30-11314" fmla="*/ 153841 h 488122"/>
                  <a:gd name="connsiteX31-11315" fmla="*/ 412693 w 425024"/>
                  <a:gd name="connsiteY31-11316" fmla="*/ 166062 h 488122"/>
                  <a:gd name="connsiteX32-11317" fmla="*/ 369709 w 425024"/>
                  <a:gd name="connsiteY32-11318" fmla="*/ 166062 h 488122"/>
                  <a:gd name="connsiteX33-11319" fmla="*/ 152931 w 425024"/>
                  <a:gd name="connsiteY33-11320" fmla="*/ 17 h 488122"/>
                  <a:gd name="connsiteX34-11321" fmla="*/ 310355 w 425024"/>
                  <a:gd name="connsiteY34-11322" fmla="*/ 154993 h 488122"/>
                  <a:gd name="connsiteX35-11323" fmla="*/ 294912 w 425024"/>
                  <a:gd name="connsiteY35-11324" fmla="*/ 222529 h 488122"/>
                  <a:gd name="connsiteX36-11325" fmla="*/ 250774 w 425024"/>
                  <a:gd name="connsiteY36-11326" fmla="*/ 372903 h 488122"/>
                  <a:gd name="connsiteX37-11327" fmla="*/ 250774 w 425024"/>
                  <a:gd name="connsiteY37-11328" fmla="*/ 376700 h 488122"/>
                  <a:gd name="connsiteX38-11329" fmla="*/ 219658 w 425024"/>
                  <a:gd name="connsiteY38-11330" fmla="*/ 376700 h 488122"/>
                  <a:gd name="connsiteX39-11331" fmla="*/ 219658 w 425024"/>
                  <a:gd name="connsiteY39-11332" fmla="*/ 271657 h 488122"/>
                  <a:gd name="connsiteX40-11333" fmla="*/ 219542 w 425024"/>
                  <a:gd name="connsiteY40-11334" fmla="*/ 267515 h 488122"/>
                  <a:gd name="connsiteX41-11335" fmla="*/ 234870 w 425024"/>
                  <a:gd name="connsiteY41-11336" fmla="*/ 158905 h 488122"/>
                  <a:gd name="connsiteX42-11337" fmla="*/ 231758 w 425024"/>
                  <a:gd name="connsiteY42-11338" fmla="*/ 148895 h 488122"/>
                  <a:gd name="connsiteX43-11339" fmla="*/ 214356 w 425024"/>
                  <a:gd name="connsiteY43-11340" fmla="*/ 148090 h 488122"/>
                  <a:gd name="connsiteX44-11341" fmla="*/ 186698 w 425024"/>
                  <a:gd name="connsiteY44-11342" fmla="*/ 173632 h 488122"/>
                  <a:gd name="connsiteX45-11343" fmla="*/ 164225 w 425024"/>
                  <a:gd name="connsiteY45-11344" fmla="*/ 148895 h 488122"/>
                  <a:gd name="connsiteX46-11345" fmla="*/ 155121 w 425024"/>
                  <a:gd name="connsiteY46-11346" fmla="*/ 144869 h 488122"/>
                  <a:gd name="connsiteX47-11347" fmla="*/ 146016 w 425024"/>
                  <a:gd name="connsiteY47-11348" fmla="*/ 148895 h 488122"/>
                  <a:gd name="connsiteX48-11349" fmla="*/ 123659 w 425024"/>
                  <a:gd name="connsiteY48-11350" fmla="*/ 173632 h 488122"/>
                  <a:gd name="connsiteX49-11351" fmla="*/ 96000 w 425024"/>
                  <a:gd name="connsiteY49-11352" fmla="*/ 148205 h 488122"/>
                  <a:gd name="connsiteX50-11353" fmla="*/ 85859 w 425024"/>
                  <a:gd name="connsiteY50-11354" fmla="*/ 144984 h 488122"/>
                  <a:gd name="connsiteX51-11355" fmla="*/ 75372 w 425024"/>
                  <a:gd name="connsiteY51-11356" fmla="*/ 158905 h 488122"/>
                  <a:gd name="connsiteX52-11357" fmla="*/ 90814 w 425024"/>
                  <a:gd name="connsiteY52-11358" fmla="*/ 267515 h 488122"/>
                  <a:gd name="connsiteX53-11359" fmla="*/ 90699 w 425024"/>
                  <a:gd name="connsiteY53-11360" fmla="*/ 271657 h 488122"/>
                  <a:gd name="connsiteX54-11361" fmla="*/ 90699 w 425024"/>
                  <a:gd name="connsiteY54-11362" fmla="*/ 376700 h 488122"/>
                  <a:gd name="connsiteX55-11363" fmla="*/ 59583 w 425024"/>
                  <a:gd name="connsiteY55-11364" fmla="*/ 376700 h 488122"/>
                  <a:gd name="connsiteX56-11365" fmla="*/ 59583 w 425024"/>
                  <a:gd name="connsiteY56-11366" fmla="*/ 373594 h 488122"/>
                  <a:gd name="connsiteX57-11367" fmla="*/ 16597 w 425024"/>
                  <a:gd name="connsiteY57-11368" fmla="*/ 224830 h 488122"/>
                  <a:gd name="connsiteX58-11369" fmla="*/ 2 w 425024"/>
                  <a:gd name="connsiteY58-11370" fmla="*/ 155453 h 488122"/>
                  <a:gd name="connsiteX59-11371" fmla="*/ 152931 w 425024"/>
                  <a:gd name="connsiteY59-11372" fmla="*/ 17 h 488122"/>
                  <a:gd name="connsiteX0-11373" fmla="*/ 101411 w 425024"/>
                  <a:gd name="connsiteY0-11374" fmla="*/ 457144 h 488122"/>
                  <a:gd name="connsiteX1-11375" fmla="*/ 208812 w 425024"/>
                  <a:gd name="connsiteY1-11376" fmla="*/ 457144 h 488122"/>
                  <a:gd name="connsiteX2-11377" fmla="*/ 193716 w 425024"/>
                  <a:gd name="connsiteY2-11378" fmla="*/ 488122 h 488122"/>
                  <a:gd name="connsiteX3-11379" fmla="*/ 116622 w 425024"/>
                  <a:gd name="connsiteY3-11380" fmla="*/ 488122 h 488122"/>
                  <a:gd name="connsiteX4-11381" fmla="*/ 101411 w 425024"/>
                  <a:gd name="connsiteY4-11382" fmla="*/ 457144 h 488122"/>
                  <a:gd name="connsiteX5-11383" fmla="*/ 59636 w 425024"/>
                  <a:gd name="connsiteY5-11384" fmla="*/ 401326 h 488122"/>
                  <a:gd name="connsiteX6-11385" fmla="*/ 250798 w 425024"/>
                  <a:gd name="connsiteY6-11386" fmla="*/ 401326 h 488122"/>
                  <a:gd name="connsiteX7-11387" fmla="*/ 233744 w 425024"/>
                  <a:gd name="connsiteY7-11388" fmla="*/ 432657 h 488122"/>
                  <a:gd name="connsiteX8-11389" fmla="*/ 76574 w 425024"/>
                  <a:gd name="connsiteY8-11390" fmla="*/ 432657 h 488122"/>
                  <a:gd name="connsiteX9-11391" fmla="*/ 59636 w 425024"/>
                  <a:gd name="connsiteY9-11392" fmla="*/ 401326 h 488122"/>
                  <a:gd name="connsiteX10-11393" fmla="*/ 115242 w 425024"/>
                  <a:gd name="connsiteY10-11394" fmla="*/ 283835 h 488122"/>
                  <a:gd name="connsiteX11-11395" fmla="*/ 194981 w 425024"/>
                  <a:gd name="connsiteY11-11396" fmla="*/ 283835 h 488122"/>
                  <a:gd name="connsiteX12-11397" fmla="*/ 194981 w 425024"/>
                  <a:gd name="connsiteY12-11398" fmla="*/ 364491 h 488122"/>
                  <a:gd name="connsiteX13-11399" fmla="*/ 115242 w 425024"/>
                  <a:gd name="connsiteY13-11400" fmla="*/ 364491 h 488122"/>
                  <a:gd name="connsiteX14-11401" fmla="*/ 115242 w 425024"/>
                  <a:gd name="connsiteY14-11402" fmla="*/ 283835 h 488122"/>
                  <a:gd name="connsiteX15-11403" fmla="*/ 155124 w 425024"/>
                  <a:gd name="connsiteY15-11404" fmla="*/ 175446 h 488122"/>
                  <a:gd name="connsiteX16-11405" fmla="*/ 176786 w 425024"/>
                  <a:gd name="connsiteY16-11406" fmla="*/ 199270 h 488122"/>
                  <a:gd name="connsiteX17-11407" fmla="*/ 185313 w 425024"/>
                  <a:gd name="connsiteY17-11408" fmla="*/ 203298 h 488122"/>
                  <a:gd name="connsiteX18-11409" fmla="*/ 185889 w 425024"/>
                  <a:gd name="connsiteY18-11410" fmla="*/ 203298 h 488122"/>
                  <a:gd name="connsiteX19-11411" fmla="*/ 194185 w 425024"/>
                  <a:gd name="connsiteY19-11412" fmla="*/ 200076 h 488122"/>
                  <a:gd name="connsiteX20-11413" fmla="*/ 205707 w 425024"/>
                  <a:gd name="connsiteY20-11414" fmla="*/ 189487 h 488122"/>
                  <a:gd name="connsiteX21-11415" fmla="*/ 195798 w 425024"/>
                  <a:gd name="connsiteY21-11416" fmla="*/ 259348 h 488122"/>
                  <a:gd name="connsiteX22-11417" fmla="*/ 114451 w 425024"/>
                  <a:gd name="connsiteY22-11418" fmla="*/ 259348 h 488122"/>
                  <a:gd name="connsiteX23-11419" fmla="*/ 104657 w 425024"/>
                  <a:gd name="connsiteY23-11420" fmla="*/ 189487 h 488122"/>
                  <a:gd name="connsiteX24-11421" fmla="*/ 116179 w 425024"/>
                  <a:gd name="connsiteY24-11422" fmla="*/ 200076 h 488122"/>
                  <a:gd name="connsiteX25-11423" fmla="*/ 125051 w 425024"/>
                  <a:gd name="connsiteY25-11424" fmla="*/ 203298 h 488122"/>
                  <a:gd name="connsiteX26-11425" fmla="*/ 133578 w 425024"/>
                  <a:gd name="connsiteY26-11426" fmla="*/ 199270 h 488122"/>
                  <a:gd name="connsiteX27-11427" fmla="*/ 155124 w 425024"/>
                  <a:gd name="connsiteY27-11428" fmla="*/ 175446 h 488122"/>
                  <a:gd name="connsiteX28-11429" fmla="*/ 412693 w 425024"/>
                  <a:gd name="connsiteY28-11430" fmla="*/ 166062 h 488122"/>
                  <a:gd name="connsiteX29-11431" fmla="*/ 412693 w 425024"/>
                  <a:gd name="connsiteY29-11432" fmla="*/ 141505 h 488122"/>
                  <a:gd name="connsiteX30-11433" fmla="*/ 425024 w 425024"/>
                  <a:gd name="connsiteY30-11434" fmla="*/ 153841 h 488122"/>
                  <a:gd name="connsiteX31-11435" fmla="*/ 412693 w 425024"/>
                  <a:gd name="connsiteY31-11436" fmla="*/ 166062 h 488122"/>
                  <a:gd name="connsiteX32-11437" fmla="*/ 152931 w 425024"/>
                  <a:gd name="connsiteY32-11438" fmla="*/ 17 h 488122"/>
                  <a:gd name="connsiteX33-11439" fmla="*/ 310355 w 425024"/>
                  <a:gd name="connsiteY33-11440" fmla="*/ 154993 h 488122"/>
                  <a:gd name="connsiteX34-11441" fmla="*/ 294912 w 425024"/>
                  <a:gd name="connsiteY34-11442" fmla="*/ 222529 h 488122"/>
                  <a:gd name="connsiteX35-11443" fmla="*/ 250774 w 425024"/>
                  <a:gd name="connsiteY35-11444" fmla="*/ 372903 h 488122"/>
                  <a:gd name="connsiteX36-11445" fmla="*/ 250774 w 425024"/>
                  <a:gd name="connsiteY36-11446" fmla="*/ 376700 h 488122"/>
                  <a:gd name="connsiteX37-11447" fmla="*/ 219658 w 425024"/>
                  <a:gd name="connsiteY37-11448" fmla="*/ 376700 h 488122"/>
                  <a:gd name="connsiteX38-11449" fmla="*/ 219658 w 425024"/>
                  <a:gd name="connsiteY38-11450" fmla="*/ 271657 h 488122"/>
                  <a:gd name="connsiteX39-11451" fmla="*/ 219542 w 425024"/>
                  <a:gd name="connsiteY39-11452" fmla="*/ 267515 h 488122"/>
                  <a:gd name="connsiteX40-11453" fmla="*/ 234870 w 425024"/>
                  <a:gd name="connsiteY40-11454" fmla="*/ 158905 h 488122"/>
                  <a:gd name="connsiteX41-11455" fmla="*/ 231758 w 425024"/>
                  <a:gd name="connsiteY41-11456" fmla="*/ 148895 h 488122"/>
                  <a:gd name="connsiteX42-11457" fmla="*/ 214356 w 425024"/>
                  <a:gd name="connsiteY42-11458" fmla="*/ 148090 h 488122"/>
                  <a:gd name="connsiteX43-11459" fmla="*/ 186698 w 425024"/>
                  <a:gd name="connsiteY43-11460" fmla="*/ 173632 h 488122"/>
                  <a:gd name="connsiteX44-11461" fmla="*/ 164225 w 425024"/>
                  <a:gd name="connsiteY44-11462" fmla="*/ 148895 h 488122"/>
                  <a:gd name="connsiteX45-11463" fmla="*/ 155121 w 425024"/>
                  <a:gd name="connsiteY45-11464" fmla="*/ 144869 h 488122"/>
                  <a:gd name="connsiteX46-11465" fmla="*/ 146016 w 425024"/>
                  <a:gd name="connsiteY46-11466" fmla="*/ 148895 h 488122"/>
                  <a:gd name="connsiteX47-11467" fmla="*/ 123659 w 425024"/>
                  <a:gd name="connsiteY47-11468" fmla="*/ 173632 h 488122"/>
                  <a:gd name="connsiteX48-11469" fmla="*/ 96000 w 425024"/>
                  <a:gd name="connsiteY48-11470" fmla="*/ 148205 h 488122"/>
                  <a:gd name="connsiteX49-11471" fmla="*/ 85859 w 425024"/>
                  <a:gd name="connsiteY49-11472" fmla="*/ 144984 h 488122"/>
                  <a:gd name="connsiteX50-11473" fmla="*/ 75372 w 425024"/>
                  <a:gd name="connsiteY50-11474" fmla="*/ 158905 h 488122"/>
                  <a:gd name="connsiteX51-11475" fmla="*/ 90814 w 425024"/>
                  <a:gd name="connsiteY51-11476" fmla="*/ 267515 h 488122"/>
                  <a:gd name="connsiteX52-11477" fmla="*/ 90699 w 425024"/>
                  <a:gd name="connsiteY52-11478" fmla="*/ 271657 h 488122"/>
                  <a:gd name="connsiteX53-11479" fmla="*/ 90699 w 425024"/>
                  <a:gd name="connsiteY53-11480" fmla="*/ 376700 h 488122"/>
                  <a:gd name="connsiteX54-11481" fmla="*/ 59583 w 425024"/>
                  <a:gd name="connsiteY54-11482" fmla="*/ 376700 h 488122"/>
                  <a:gd name="connsiteX55-11483" fmla="*/ 59583 w 425024"/>
                  <a:gd name="connsiteY55-11484" fmla="*/ 373594 h 488122"/>
                  <a:gd name="connsiteX56-11485" fmla="*/ 16597 w 425024"/>
                  <a:gd name="connsiteY56-11486" fmla="*/ 224830 h 488122"/>
                  <a:gd name="connsiteX57-11487" fmla="*/ 2 w 425024"/>
                  <a:gd name="connsiteY57-11488" fmla="*/ 155453 h 488122"/>
                  <a:gd name="connsiteX58-11489" fmla="*/ 152931 w 425024"/>
                  <a:gd name="connsiteY58-11490" fmla="*/ 17 h 488122"/>
                  <a:gd name="connsiteX0-11491" fmla="*/ 101411 w 425024"/>
                  <a:gd name="connsiteY0-11492" fmla="*/ 457144 h 488122"/>
                  <a:gd name="connsiteX1-11493" fmla="*/ 208812 w 425024"/>
                  <a:gd name="connsiteY1-11494" fmla="*/ 457144 h 488122"/>
                  <a:gd name="connsiteX2-11495" fmla="*/ 193716 w 425024"/>
                  <a:gd name="connsiteY2-11496" fmla="*/ 488122 h 488122"/>
                  <a:gd name="connsiteX3-11497" fmla="*/ 116622 w 425024"/>
                  <a:gd name="connsiteY3-11498" fmla="*/ 488122 h 488122"/>
                  <a:gd name="connsiteX4-11499" fmla="*/ 101411 w 425024"/>
                  <a:gd name="connsiteY4-11500" fmla="*/ 457144 h 488122"/>
                  <a:gd name="connsiteX5-11501" fmla="*/ 59636 w 425024"/>
                  <a:gd name="connsiteY5-11502" fmla="*/ 401326 h 488122"/>
                  <a:gd name="connsiteX6-11503" fmla="*/ 250798 w 425024"/>
                  <a:gd name="connsiteY6-11504" fmla="*/ 401326 h 488122"/>
                  <a:gd name="connsiteX7-11505" fmla="*/ 233744 w 425024"/>
                  <a:gd name="connsiteY7-11506" fmla="*/ 432657 h 488122"/>
                  <a:gd name="connsiteX8-11507" fmla="*/ 76574 w 425024"/>
                  <a:gd name="connsiteY8-11508" fmla="*/ 432657 h 488122"/>
                  <a:gd name="connsiteX9-11509" fmla="*/ 59636 w 425024"/>
                  <a:gd name="connsiteY9-11510" fmla="*/ 401326 h 488122"/>
                  <a:gd name="connsiteX10-11511" fmla="*/ 115242 w 425024"/>
                  <a:gd name="connsiteY10-11512" fmla="*/ 283835 h 488122"/>
                  <a:gd name="connsiteX11-11513" fmla="*/ 194981 w 425024"/>
                  <a:gd name="connsiteY11-11514" fmla="*/ 283835 h 488122"/>
                  <a:gd name="connsiteX12-11515" fmla="*/ 194981 w 425024"/>
                  <a:gd name="connsiteY12-11516" fmla="*/ 364491 h 488122"/>
                  <a:gd name="connsiteX13-11517" fmla="*/ 115242 w 425024"/>
                  <a:gd name="connsiteY13-11518" fmla="*/ 364491 h 488122"/>
                  <a:gd name="connsiteX14-11519" fmla="*/ 115242 w 425024"/>
                  <a:gd name="connsiteY14-11520" fmla="*/ 283835 h 488122"/>
                  <a:gd name="connsiteX15-11521" fmla="*/ 155124 w 425024"/>
                  <a:gd name="connsiteY15-11522" fmla="*/ 175446 h 488122"/>
                  <a:gd name="connsiteX16-11523" fmla="*/ 176786 w 425024"/>
                  <a:gd name="connsiteY16-11524" fmla="*/ 199270 h 488122"/>
                  <a:gd name="connsiteX17-11525" fmla="*/ 185313 w 425024"/>
                  <a:gd name="connsiteY17-11526" fmla="*/ 203298 h 488122"/>
                  <a:gd name="connsiteX18-11527" fmla="*/ 185889 w 425024"/>
                  <a:gd name="connsiteY18-11528" fmla="*/ 203298 h 488122"/>
                  <a:gd name="connsiteX19-11529" fmla="*/ 194185 w 425024"/>
                  <a:gd name="connsiteY19-11530" fmla="*/ 200076 h 488122"/>
                  <a:gd name="connsiteX20-11531" fmla="*/ 205707 w 425024"/>
                  <a:gd name="connsiteY20-11532" fmla="*/ 189487 h 488122"/>
                  <a:gd name="connsiteX21-11533" fmla="*/ 195798 w 425024"/>
                  <a:gd name="connsiteY21-11534" fmla="*/ 259348 h 488122"/>
                  <a:gd name="connsiteX22-11535" fmla="*/ 114451 w 425024"/>
                  <a:gd name="connsiteY22-11536" fmla="*/ 259348 h 488122"/>
                  <a:gd name="connsiteX23-11537" fmla="*/ 104657 w 425024"/>
                  <a:gd name="connsiteY23-11538" fmla="*/ 189487 h 488122"/>
                  <a:gd name="connsiteX24-11539" fmla="*/ 116179 w 425024"/>
                  <a:gd name="connsiteY24-11540" fmla="*/ 200076 h 488122"/>
                  <a:gd name="connsiteX25-11541" fmla="*/ 125051 w 425024"/>
                  <a:gd name="connsiteY25-11542" fmla="*/ 203298 h 488122"/>
                  <a:gd name="connsiteX26-11543" fmla="*/ 133578 w 425024"/>
                  <a:gd name="connsiteY26-11544" fmla="*/ 199270 h 488122"/>
                  <a:gd name="connsiteX27-11545" fmla="*/ 155124 w 425024"/>
                  <a:gd name="connsiteY27-11546" fmla="*/ 175446 h 488122"/>
                  <a:gd name="connsiteX28-11547" fmla="*/ 425024 w 425024"/>
                  <a:gd name="connsiteY28-11548" fmla="*/ 153841 h 488122"/>
                  <a:gd name="connsiteX29-11549" fmla="*/ 412693 w 425024"/>
                  <a:gd name="connsiteY29-11550" fmla="*/ 141505 h 488122"/>
                  <a:gd name="connsiteX30-11551" fmla="*/ 425024 w 425024"/>
                  <a:gd name="connsiteY30-11552" fmla="*/ 153841 h 488122"/>
                  <a:gd name="connsiteX31-11553" fmla="*/ 152931 w 425024"/>
                  <a:gd name="connsiteY31-11554" fmla="*/ 17 h 488122"/>
                  <a:gd name="connsiteX32-11555" fmla="*/ 310355 w 425024"/>
                  <a:gd name="connsiteY32-11556" fmla="*/ 154993 h 488122"/>
                  <a:gd name="connsiteX33-11557" fmla="*/ 294912 w 425024"/>
                  <a:gd name="connsiteY33-11558" fmla="*/ 222529 h 488122"/>
                  <a:gd name="connsiteX34-11559" fmla="*/ 250774 w 425024"/>
                  <a:gd name="connsiteY34-11560" fmla="*/ 372903 h 488122"/>
                  <a:gd name="connsiteX35-11561" fmla="*/ 250774 w 425024"/>
                  <a:gd name="connsiteY35-11562" fmla="*/ 376700 h 488122"/>
                  <a:gd name="connsiteX36-11563" fmla="*/ 219658 w 425024"/>
                  <a:gd name="connsiteY36-11564" fmla="*/ 376700 h 488122"/>
                  <a:gd name="connsiteX37-11565" fmla="*/ 219658 w 425024"/>
                  <a:gd name="connsiteY37-11566" fmla="*/ 271657 h 488122"/>
                  <a:gd name="connsiteX38-11567" fmla="*/ 219542 w 425024"/>
                  <a:gd name="connsiteY38-11568" fmla="*/ 267515 h 488122"/>
                  <a:gd name="connsiteX39-11569" fmla="*/ 234870 w 425024"/>
                  <a:gd name="connsiteY39-11570" fmla="*/ 158905 h 488122"/>
                  <a:gd name="connsiteX40-11571" fmla="*/ 231758 w 425024"/>
                  <a:gd name="connsiteY40-11572" fmla="*/ 148895 h 488122"/>
                  <a:gd name="connsiteX41-11573" fmla="*/ 214356 w 425024"/>
                  <a:gd name="connsiteY41-11574" fmla="*/ 148090 h 488122"/>
                  <a:gd name="connsiteX42-11575" fmla="*/ 186698 w 425024"/>
                  <a:gd name="connsiteY42-11576" fmla="*/ 173632 h 488122"/>
                  <a:gd name="connsiteX43-11577" fmla="*/ 164225 w 425024"/>
                  <a:gd name="connsiteY43-11578" fmla="*/ 148895 h 488122"/>
                  <a:gd name="connsiteX44-11579" fmla="*/ 155121 w 425024"/>
                  <a:gd name="connsiteY44-11580" fmla="*/ 144869 h 488122"/>
                  <a:gd name="connsiteX45-11581" fmla="*/ 146016 w 425024"/>
                  <a:gd name="connsiteY45-11582" fmla="*/ 148895 h 488122"/>
                  <a:gd name="connsiteX46-11583" fmla="*/ 123659 w 425024"/>
                  <a:gd name="connsiteY46-11584" fmla="*/ 173632 h 488122"/>
                  <a:gd name="connsiteX47-11585" fmla="*/ 96000 w 425024"/>
                  <a:gd name="connsiteY47-11586" fmla="*/ 148205 h 488122"/>
                  <a:gd name="connsiteX48-11587" fmla="*/ 85859 w 425024"/>
                  <a:gd name="connsiteY48-11588" fmla="*/ 144984 h 488122"/>
                  <a:gd name="connsiteX49-11589" fmla="*/ 75372 w 425024"/>
                  <a:gd name="connsiteY49-11590" fmla="*/ 158905 h 488122"/>
                  <a:gd name="connsiteX50-11591" fmla="*/ 90814 w 425024"/>
                  <a:gd name="connsiteY50-11592" fmla="*/ 267515 h 488122"/>
                  <a:gd name="connsiteX51-11593" fmla="*/ 90699 w 425024"/>
                  <a:gd name="connsiteY51-11594" fmla="*/ 271657 h 488122"/>
                  <a:gd name="connsiteX52-11595" fmla="*/ 90699 w 425024"/>
                  <a:gd name="connsiteY52-11596" fmla="*/ 376700 h 488122"/>
                  <a:gd name="connsiteX53-11597" fmla="*/ 59583 w 425024"/>
                  <a:gd name="connsiteY53-11598" fmla="*/ 376700 h 488122"/>
                  <a:gd name="connsiteX54-11599" fmla="*/ 59583 w 425024"/>
                  <a:gd name="connsiteY54-11600" fmla="*/ 373594 h 488122"/>
                  <a:gd name="connsiteX55-11601" fmla="*/ 16597 w 425024"/>
                  <a:gd name="connsiteY55-11602" fmla="*/ 224830 h 488122"/>
                  <a:gd name="connsiteX56-11603" fmla="*/ 2 w 425024"/>
                  <a:gd name="connsiteY56-11604" fmla="*/ 155453 h 488122"/>
                  <a:gd name="connsiteX57-11605" fmla="*/ 152931 w 425024"/>
                  <a:gd name="connsiteY57-11606" fmla="*/ 17 h 488122"/>
                  <a:gd name="connsiteX0-11607" fmla="*/ 101411 w 463622"/>
                  <a:gd name="connsiteY0-11608" fmla="*/ 457144 h 488122"/>
                  <a:gd name="connsiteX1-11609" fmla="*/ 208812 w 463622"/>
                  <a:gd name="connsiteY1-11610" fmla="*/ 457144 h 488122"/>
                  <a:gd name="connsiteX2-11611" fmla="*/ 193716 w 463622"/>
                  <a:gd name="connsiteY2-11612" fmla="*/ 488122 h 488122"/>
                  <a:gd name="connsiteX3-11613" fmla="*/ 116622 w 463622"/>
                  <a:gd name="connsiteY3-11614" fmla="*/ 488122 h 488122"/>
                  <a:gd name="connsiteX4-11615" fmla="*/ 101411 w 463622"/>
                  <a:gd name="connsiteY4-11616" fmla="*/ 457144 h 488122"/>
                  <a:gd name="connsiteX5-11617" fmla="*/ 59636 w 463622"/>
                  <a:gd name="connsiteY5-11618" fmla="*/ 401326 h 488122"/>
                  <a:gd name="connsiteX6-11619" fmla="*/ 250798 w 463622"/>
                  <a:gd name="connsiteY6-11620" fmla="*/ 401326 h 488122"/>
                  <a:gd name="connsiteX7-11621" fmla="*/ 233744 w 463622"/>
                  <a:gd name="connsiteY7-11622" fmla="*/ 432657 h 488122"/>
                  <a:gd name="connsiteX8-11623" fmla="*/ 76574 w 463622"/>
                  <a:gd name="connsiteY8-11624" fmla="*/ 432657 h 488122"/>
                  <a:gd name="connsiteX9-11625" fmla="*/ 59636 w 463622"/>
                  <a:gd name="connsiteY9-11626" fmla="*/ 401326 h 488122"/>
                  <a:gd name="connsiteX10-11627" fmla="*/ 115242 w 463622"/>
                  <a:gd name="connsiteY10-11628" fmla="*/ 283835 h 488122"/>
                  <a:gd name="connsiteX11-11629" fmla="*/ 194981 w 463622"/>
                  <a:gd name="connsiteY11-11630" fmla="*/ 283835 h 488122"/>
                  <a:gd name="connsiteX12-11631" fmla="*/ 194981 w 463622"/>
                  <a:gd name="connsiteY12-11632" fmla="*/ 364491 h 488122"/>
                  <a:gd name="connsiteX13-11633" fmla="*/ 115242 w 463622"/>
                  <a:gd name="connsiteY13-11634" fmla="*/ 364491 h 488122"/>
                  <a:gd name="connsiteX14-11635" fmla="*/ 115242 w 463622"/>
                  <a:gd name="connsiteY14-11636" fmla="*/ 283835 h 488122"/>
                  <a:gd name="connsiteX15-11637" fmla="*/ 155124 w 463622"/>
                  <a:gd name="connsiteY15-11638" fmla="*/ 175446 h 488122"/>
                  <a:gd name="connsiteX16-11639" fmla="*/ 176786 w 463622"/>
                  <a:gd name="connsiteY16-11640" fmla="*/ 199270 h 488122"/>
                  <a:gd name="connsiteX17-11641" fmla="*/ 185313 w 463622"/>
                  <a:gd name="connsiteY17-11642" fmla="*/ 203298 h 488122"/>
                  <a:gd name="connsiteX18-11643" fmla="*/ 185889 w 463622"/>
                  <a:gd name="connsiteY18-11644" fmla="*/ 203298 h 488122"/>
                  <a:gd name="connsiteX19-11645" fmla="*/ 194185 w 463622"/>
                  <a:gd name="connsiteY19-11646" fmla="*/ 200076 h 488122"/>
                  <a:gd name="connsiteX20-11647" fmla="*/ 205707 w 463622"/>
                  <a:gd name="connsiteY20-11648" fmla="*/ 189487 h 488122"/>
                  <a:gd name="connsiteX21-11649" fmla="*/ 195798 w 463622"/>
                  <a:gd name="connsiteY21-11650" fmla="*/ 259348 h 488122"/>
                  <a:gd name="connsiteX22-11651" fmla="*/ 114451 w 463622"/>
                  <a:gd name="connsiteY22-11652" fmla="*/ 259348 h 488122"/>
                  <a:gd name="connsiteX23-11653" fmla="*/ 104657 w 463622"/>
                  <a:gd name="connsiteY23-11654" fmla="*/ 189487 h 488122"/>
                  <a:gd name="connsiteX24-11655" fmla="*/ 116179 w 463622"/>
                  <a:gd name="connsiteY24-11656" fmla="*/ 200076 h 488122"/>
                  <a:gd name="connsiteX25-11657" fmla="*/ 125051 w 463622"/>
                  <a:gd name="connsiteY25-11658" fmla="*/ 203298 h 488122"/>
                  <a:gd name="connsiteX26-11659" fmla="*/ 133578 w 463622"/>
                  <a:gd name="connsiteY26-11660" fmla="*/ 199270 h 488122"/>
                  <a:gd name="connsiteX27-11661" fmla="*/ 155124 w 463622"/>
                  <a:gd name="connsiteY27-11662" fmla="*/ 175446 h 488122"/>
                  <a:gd name="connsiteX28-11663" fmla="*/ 463622 w 463622"/>
                  <a:gd name="connsiteY28-11664" fmla="*/ 140975 h 488122"/>
                  <a:gd name="connsiteX29-11665" fmla="*/ 412693 w 463622"/>
                  <a:gd name="connsiteY29-11666" fmla="*/ 141505 h 488122"/>
                  <a:gd name="connsiteX30-11667" fmla="*/ 463622 w 463622"/>
                  <a:gd name="connsiteY30-11668" fmla="*/ 140975 h 488122"/>
                  <a:gd name="connsiteX31-11669" fmla="*/ 152931 w 463622"/>
                  <a:gd name="connsiteY31-11670" fmla="*/ 17 h 488122"/>
                  <a:gd name="connsiteX32-11671" fmla="*/ 310355 w 463622"/>
                  <a:gd name="connsiteY32-11672" fmla="*/ 154993 h 488122"/>
                  <a:gd name="connsiteX33-11673" fmla="*/ 294912 w 463622"/>
                  <a:gd name="connsiteY33-11674" fmla="*/ 222529 h 488122"/>
                  <a:gd name="connsiteX34-11675" fmla="*/ 250774 w 463622"/>
                  <a:gd name="connsiteY34-11676" fmla="*/ 372903 h 488122"/>
                  <a:gd name="connsiteX35-11677" fmla="*/ 250774 w 463622"/>
                  <a:gd name="connsiteY35-11678" fmla="*/ 376700 h 488122"/>
                  <a:gd name="connsiteX36-11679" fmla="*/ 219658 w 463622"/>
                  <a:gd name="connsiteY36-11680" fmla="*/ 376700 h 488122"/>
                  <a:gd name="connsiteX37-11681" fmla="*/ 219658 w 463622"/>
                  <a:gd name="connsiteY37-11682" fmla="*/ 271657 h 488122"/>
                  <a:gd name="connsiteX38-11683" fmla="*/ 219542 w 463622"/>
                  <a:gd name="connsiteY38-11684" fmla="*/ 267515 h 488122"/>
                  <a:gd name="connsiteX39-11685" fmla="*/ 234870 w 463622"/>
                  <a:gd name="connsiteY39-11686" fmla="*/ 158905 h 488122"/>
                  <a:gd name="connsiteX40-11687" fmla="*/ 231758 w 463622"/>
                  <a:gd name="connsiteY40-11688" fmla="*/ 148895 h 488122"/>
                  <a:gd name="connsiteX41-11689" fmla="*/ 214356 w 463622"/>
                  <a:gd name="connsiteY41-11690" fmla="*/ 148090 h 488122"/>
                  <a:gd name="connsiteX42-11691" fmla="*/ 186698 w 463622"/>
                  <a:gd name="connsiteY42-11692" fmla="*/ 173632 h 488122"/>
                  <a:gd name="connsiteX43-11693" fmla="*/ 164225 w 463622"/>
                  <a:gd name="connsiteY43-11694" fmla="*/ 148895 h 488122"/>
                  <a:gd name="connsiteX44-11695" fmla="*/ 155121 w 463622"/>
                  <a:gd name="connsiteY44-11696" fmla="*/ 144869 h 488122"/>
                  <a:gd name="connsiteX45-11697" fmla="*/ 146016 w 463622"/>
                  <a:gd name="connsiteY45-11698" fmla="*/ 148895 h 488122"/>
                  <a:gd name="connsiteX46-11699" fmla="*/ 123659 w 463622"/>
                  <a:gd name="connsiteY46-11700" fmla="*/ 173632 h 488122"/>
                  <a:gd name="connsiteX47-11701" fmla="*/ 96000 w 463622"/>
                  <a:gd name="connsiteY47-11702" fmla="*/ 148205 h 488122"/>
                  <a:gd name="connsiteX48-11703" fmla="*/ 85859 w 463622"/>
                  <a:gd name="connsiteY48-11704" fmla="*/ 144984 h 488122"/>
                  <a:gd name="connsiteX49-11705" fmla="*/ 75372 w 463622"/>
                  <a:gd name="connsiteY49-11706" fmla="*/ 158905 h 488122"/>
                  <a:gd name="connsiteX50-11707" fmla="*/ 90814 w 463622"/>
                  <a:gd name="connsiteY50-11708" fmla="*/ 267515 h 488122"/>
                  <a:gd name="connsiteX51-11709" fmla="*/ 90699 w 463622"/>
                  <a:gd name="connsiteY51-11710" fmla="*/ 271657 h 488122"/>
                  <a:gd name="connsiteX52-11711" fmla="*/ 90699 w 463622"/>
                  <a:gd name="connsiteY52-11712" fmla="*/ 376700 h 488122"/>
                  <a:gd name="connsiteX53-11713" fmla="*/ 59583 w 463622"/>
                  <a:gd name="connsiteY53-11714" fmla="*/ 376700 h 488122"/>
                  <a:gd name="connsiteX54-11715" fmla="*/ 59583 w 463622"/>
                  <a:gd name="connsiteY54-11716" fmla="*/ 373594 h 488122"/>
                  <a:gd name="connsiteX55-11717" fmla="*/ 16597 w 463622"/>
                  <a:gd name="connsiteY55-11718" fmla="*/ 224830 h 488122"/>
                  <a:gd name="connsiteX56-11719" fmla="*/ 2 w 463622"/>
                  <a:gd name="connsiteY56-11720" fmla="*/ 155453 h 488122"/>
                  <a:gd name="connsiteX57-11721" fmla="*/ 152931 w 463622"/>
                  <a:gd name="connsiteY57-11722" fmla="*/ 17 h 488122"/>
                  <a:gd name="connsiteX0-11723" fmla="*/ 101411 w 310355"/>
                  <a:gd name="connsiteY0-11724" fmla="*/ 457144 h 488122"/>
                  <a:gd name="connsiteX1-11725" fmla="*/ 208812 w 310355"/>
                  <a:gd name="connsiteY1-11726" fmla="*/ 457144 h 488122"/>
                  <a:gd name="connsiteX2-11727" fmla="*/ 193716 w 310355"/>
                  <a:gd name="connsiteY2-11728" fmla="*/ 488122 h 488122"/>
                  <a:gd name="connsiteX3-11729" fmla="*/ 116622 w 310355"/>
                  <a:gd name="connsiteY3-11730" fmla="*/ 488122 h 488122"/>
                  <a:gd name="connsiteX4-11731" fmla="*/ 101411 w 310355"/>
                  <a:gd name="connsiteY4-11732" fmla="*/ 457144 h 488122"/>
                  <a:gd name="connsiteX5-11733" fmla="*/ 59636 w 310355"/>
                  <a:gd name="connsiteY5-11734" fmla="*/ 401326 h 488122"/>
                  <a:gd name="connsiteX6-11735" fmla="*/ 250798 w 310355"/>
                  <a:gd name="connsiteY6-11736" fmla="*/ 401326 h 488122"/>
                  <a:gd name="connsiteX7-11737" fmla="*/ 233744 w 310355"/>
                  <a:gd name="connsiteY7-11738" fmla="*/ 432657 h 488122"/>
                  <a:gd name="connsiteX8-11739" fmla="*/ 76574 w 310355"/>
                  <a:gd name="connsiteY8-11740" fmla="*/ 432657 h 488122"/>
                  <a:gd name="connsiteX9-11741" fmla="*/ 59636 w 310355"/>
                  <a:gd name="connsiteY9-11742" fmla="*/ 401326 h 488122"/>
                  <a:gd name="connsiteX10-11743" fmla="*/ 115242 w 310355"/>
                  <a:gd name="connsiteY10-11744" fmla="*/ 283835 h 488122"/>
                  <a:gd name="connsiteX11-11745" fmla="*/ 194981 w 310355"/>
                  <a:gd name="connsiteY11-11746" fmla="*/ 283835 h 488122"/>
                  <a:gd name="connsiteX12-11747" fmla="*/ 194981 w 310355"/>
                  <a:gd name="connsiteY12-11748" fmla="*/ 364491 h 488122"/>
                  <a:gd name="connsiteX13-11749" fmla="*/ 115242 w 310355"/>
                  <a:gd name="connsiteY13-11750" fmla="*/ 364491 h 488122"/>
                  <a:gd name="connsiteX14-11751" fmla="*/ 115242 w 310355"/>
                  <a:gd name="connsiteY14-11752" fmla="*/ 283835 h 488122"/>
                  <a:gd name="connsiteX15-11753" fmla="*/ 155124 w 310355"/>
                  <a:gd name="connsiteY15-11754" fmla="*/ 175446 h 488122"/>
                  <a:gd name="connsiteX16-11755" fmla="*/ 176786 w 310355"/>
                  <a:gd name="connsiteY16-11756" fmla="*/ 199270 h 488122"/>
                  <a:gd name="connsiteX17-11757" fmla="*/ 185313 w 310355"/>
                  <a:gd name="connsiteY17-11758" fmla="*/ 203298 h 488122"/>
                  <a:gd name="connsiteX18-11759" fmla="*/ 185889 w 310355"/>
                  <a:gd name="connsiteY18-11760" fmla="*/ 203298 h 488122"/>
                  <a:gd name="connsiteX19-11761" fmla="*/ 194185 w 310355"/>
                  <a:gd name="connsiteY19-11762" fmla="*/ 200076 h 488122"/>
                  <a:gd name="connsiteX20-11763" fmla="*/ 205707 w 310355"/>
                  <a:gd name="connsiteY20-11764" fmla="*/ 189487 h 488122"/>
                  <a:gd name="connsiteX21-11765" fmla="*/ 195798 w 310355"/>
                  <a:gd name="connsiteY21-11766" fmla="*/ 259348 h 488122"/>
                  <a:gd name="connsiteX22-11767" fmla="*/ 114451 w 310355"/>
                  <a:gd name="connsiteY22-11768" fmla="*/ 259348 h 488122"/>
                  <a:gd name="connsiteX23-11769" fmla="*/ 104657 w 310355"/>
                  <a:gd name="connsiteY23-11770" fmla="*/ 189487 h 488122"/>
                  <a:gd name="connsiteX24-11771" fmla="*/ 116179 w 310355"/>
                  <a:gd name="connsiteY24-11772" fmla="*/ 200076 h 488122"/>
                  <a:gd name="connsiteX25-11773" fmla="*/ 125051 w 310355"/>
                  <a:gd name="connsiteY25-11774" fmla="*/ 203298 h 488122"/>
                  <a:gd name="connsiteX26-11775" fmla="*/ 133578 w 310355"/>
                  <a:gd name="connsiteY26-11776" fmla="*/ 199270 h 488122"/>
                  <a:gd name="connsiteX27-11777" fmla="*/ 155124 w 310355"/>
                  <a:gd name="connsiteY27-11778" fmla="*/ 175446 h 488122"/>
                  <a:gd name="connsiteX28-11779" fmla="*/ 152931 w 310355"/>
                  <a:gd name="connsiteY28-11780" fmla="*/ 17 h 488122"/>
                  <a:gd name="connsiteX29-11781" fmla="*/ 310355 w 310355"/>
                  <a:gd name="connsiteY29-11782" fmla="*/ 154993 h 488122"/>
                  <a:gd name="connsiteX30-11783" fmla="*/ 294912 w 310355"/>
                  <a:gd name="connsiteY30-11784" fmla="*/ 222529 h 488122"/>
                  <a:gd name="connsiteX31-11785" fmla="*/ 250774 w 310355"/>
                  <a:gd name="connsiteY31-11786" fmla="*/ 372903 h 488122"/>
                  <a:gd name="connsiteX32-11787" fmla="*/ 250774 w 310355"/>
                  <a:gd name="connsiteY32-11788" fmla="*/ 376700 h 488122"/>
                  <a:gd name="connsiteX33-11789" fmla="*/ 219658 w 310355"/>
                  <a:gd name="connsiteY33-11790" fmla="*/ 376700 h 488122"/>
                  <a:gd name="connsiteX34-11791" fmla="*/ 219658 w 310355"/>
                  <a:gd name="connsiteY34-11792" fmla="*/ 271657 h 488122"/>
                  <a:gd name="connsiteX35-11793" fmla="*/ 219542 w 310355"/>
                  <a:gd name="connsiteY35-11794" fmla="*/ 267515 h 488122"/>
                  <a:gd name="connsiteX36-11795" fmla="*/ 234870 w 310355"/>
                  <a:gd name="connsiteY36-11796" fmla="*/ 158905 h 488122"/>
                  <a:gd name="connsiteX37-11797" fmla="*/ 231758 w 310355"/>
                  <a:gd name="connsiteY37-11798" fmla="*/ 148895 h 488122"/>
                  <a:gd name="connsiteX38-11799" fmla="*/ 214356 w 310355"/>
                  <a:gd name="connsiteY38-11800" fmla="*/ 148090 h 488122"/>
                  <a:gd name="connsiteX39-11801" fmla="*/ 186698 w 310355"/>
                  <a:gd name="connsiteY39-11802" fmla="*/ 173632 h 488122"/>
                  <a:gd name="connsiteX40-11803" fmla="*/ 164225 w 310355"/>
                  <a:gd name="connsiteY40-11804" fmla="*/ 148895 h 488122"/>
                  <a:gd name="connsiteX41-11805" fmla="*/ 155121 w 310355"/>
                  <a:gd name="connsiteY41-11806" fmla="*/ 144869 h 488122"/>
                  <a:gd name="connsiteX42-11807" fmla="*/ 146016 w 310355"/>
                  <a:gd name="connsiteY42-11808" fmla="*/ 148895 h 488122"/>
                  <a:gd name="connsiteX43-11809" fmla="*/ 123659 w 310355"/>
                  <a:gd name="connsiteY43-11810" fmla="*/ 173632 h 488122"/>
                  <a:gd name="connsiteX44-11811" fmla="*/ 96000 w 310355"/>
                  <a:gd name="connsiteY44-11812" fmla="*/ 148205 h 488122"/>
                  <a:gd name="connsiteX45-11813" fmla="*/ 85859 w 310355"/>
                  <a:gd name="connsiteY45-11814" fmla="*/ 144984 h 488122"/>
                  <a:gd name="connsiteX46-11815" fmla="*/ 75372 w 310355"/>
                  <a:gd name="connsiteY46-11816" fmla="*/ 158905 h 488122"/>
                  <a:gd name="connsiteX47-11817" fmla="*/ 90814 w 310355"/>
                  <a:gd name="connsiteY47-11818" fmla="*/ 267515 h 488122"/>
                  <a:gd name="connsiteX48-11819" fmla="*/ 90699 w 310355"/>
                  <a:gd name="connsiteY48-11820" fmla="*/ 271657 h 488122"/>
                  <a:gd name="connsiteX49-11821" fmla="*/ 90699 w 310355"/>
                  <a:gd name="connsiteY49-11822" fmla="*/ 376700 h 488122"/>
                  <a:gd name="connsiteX50-11823" fmla="*/ 59583 w 310355"/>
                  <a:gd name="connsiteY50-11824" fmla="*/ 376700 h 488122"/>
                  <a:gd name="connsiteX51-11825" fmla="*/ 59583 w 310355"/>
                  <a:gd name="connsiteY51-11826" fmla="*/ 373594 h 488122"/>
                  <a:gd name="connsiteX52-11827" fmla="*/ 16597 w 310355"/>
                  <a:gd name="connsiteY52-11828" fmla="*/ 224830 h 488122"/>
                  <a:gd name="connsiteX53-11829" fmla="*/ 2 w 310355"/>
                  <a:gd name="connsiteY53-11830" fmla="*/ 155453 h 488122"/>
                  <a:gd name="connsiteX54-11831" fmla="*/ 152931 w 310355"/>
                  <a:gd name="connsiteY54-11832" fmla="*/ 17 h 488122"/>
                  <a:gd name="connsiteX0-11833" fmla="*/ 101411 w 310355"/>
                  <a:gd name="connsiteY0-11834" fmla="*/ 457144 h 488122"/>
                  <a:gd name="connsiteX1-11835" fmla="*/ 208812 w 310355"/>
                  <a:gd name="connsiteY1-11836" fmla="*/ 457144 h 488122"/>
                  <a:gd name="connsiteX2-11837" fmla="*/ 193716 w 310355"/>
                  <a:gd name="connsiteY2-11838" fmla="*/ 488122 h 488122"/>
                  <a:gd name="connsiteX3-11839" fmla="*/ 116622 w 310355"/>
                  <a:gd name="connsiteY3-11840" fmla="*/ 488122 h 488122"/>
                  <a:gd name="connsiteX4-11841" fmla="*/ 101411 w 310355"/>
                  <a:gd name="connsiteY4-11842" fmla="*/ 457144 h 488122"/>
                  <a:gd name="connsiteX5-11843" fmla="*/ 59636 w 310355"/>
                  <a:gd name="connsiteY5-11844" fmla="*/ 401326 h 488122"/>
                  <a:gd name="connsiteX6-11845" fmla="*/ 250798 w 310355"/>
                  <a:gd name="connsiteY6-11846" fmla="*/ 401326 h 488122"/>
                  <a:gd name="connsiteX7-11847" fmla="*/ 233744 w 310355"/>
                  <a:gd name="connsiteY7-11848" fmla="*/ 432657 h 488122"/>
                  <a:gd name="connsiteX8-11849" fmla="*/ 76574 w 310355"/>
                  <a:gd name="connsiteY8-11850" fmla="*/ 432657 h 488122"/>
                  <a:gd name="connsiteX9-11851" fmla="*/ 59636 w 310355"/>
                  <a:gd name="connsiteY9-11852" fmla="*/ 401326 h 488122"/>
                  <a:gd name="connsiteX10-11853" fmla="*/ 115242 w 310355"/>
                  <a:gd name="connsiteY10-11854" fmla="*/ 283835 h 488122"/>
                  <a:gd name="connsiteX11-11855" fmla="*/ 194981 w 310355"/>
                  <a:gd name="connsiteY11-11856" fmla="*/ 283835 h 488122"/>
                  <a:gd name="connsiteX12-11857" fmla="*/ 194981 w 310355"/>
                  <a:gd name="connsiteY12-11858" fmla="*/ 364491 h 488122"/>
                  <a:gd name="connsiteX13-11859" fmla="*/ 115242 w 310355"/>
                  <a:gd name="connsiteY13-11860" fmla="*/ 283835 h 488122"/>
                  <a:gd name="connsiteX14-11861" fmla="*/ 155124 w 310355"/>
                  <a:gd name="connsiteY14-11862" fmla="*/ 175446 h 488122"/>
                  <a:gd name="connsiteX15-11863" fmla="*/ 176786 w 310355"/>
                  <a:gd name="connsiteY15-11864" fmla="*/ 199270 h 488122"/>
                  <a:gd name="connsiteX16-11865" fmla="*/ 185313 w 310355"/>
                  <a:gd name="connsiteY16-11866" fmla="*/ 203298 h 488122"/>
                  <a:gd name="connsiteX17-11867" fmla="*/ 185889 w 310355"/>
                  <a:gd name="connsiteY17-11868" fmla="*/ 203298 h 488122"/>
                  <a:gd name="connsiteX18-11869" fmla="*/ 194185 w 310355"/>
                  <a:gd name="connsiteY18-11870" fmla="*/ 200076 h 488122"/>
                  <a:gd name="connsiteX19-11871" fmla="*/ 205707 w 310355"/>
                  <a:gd name="connsiteY19-11872" fmla="*/ 189487 h 488122"/>
                  <a:gd name="connsiteX20-11873" fmla="*/ 195798 w 310355"/>
                  <a:gd name="connsiteY20-11874" fmla="*/ 259348 h 488122"/>
                  <a:gd name="connsiteX21-11875" fmla="*/ 114451 w 310355"/>
                  <a:gd name="connsiteY21-11876" fmla="*/ 259348 h 488122"/>
                  <a:gd name="connsiteX22-11877" fmla="*/ 104657 w 310355"/>
                  <a:gd name="connsiteY22-11878" fmla="*/ 189487 h 488122"/>
                  <a:gd name="connsiteX23-11879" fmla="*/ 116179 w 310355"/>
                  <a:gd name="connsiteY23-11880" fmla="*/ 200076 h 488122"/>
                  <a:gd name="connsiteX24-11881" fmla="*/ 125051 w 310355"/>
                  <a:gd name="connsiteY24-11882" fmla="*/ 203298 h 488122"/>
                  <a:gd name="connsiteX25-11883" fmla="*/ 133578 w 310355"/>
                  <a:gd name="connsiteY25-11884" fmla="*/ 199270 h 488122"/>
                  <a:gd name="connsiteX26-11885" fmla="*/ 155124 w 310355"/>
                  <a:gd name="connsiteY26-11886" fmla="*/ 175446 h 488122"/>
                  <a:gd name="connsiteX27-11887" fmla="*/ 152931 w 310355"/>
                  <a:gd name="connsiteY27-11888" fmla="*/ 17 h 488122"/>
                  <a:gd name="connsiteX28-11889" fmla="*/ 310355 w 310355"/>
                  <a:gd name="connsiteY28-11890" fmla="*/ 154993 h 488122"/>
                  <a:gd name="connsiteX29-11891" fmla="*/ 294912 w 310355"/>
                  <a:gd name="connsiteY29-11892" fmla="*/ 222529 h 488122"/>
                  <a:gd name="connsiteX30-11893" fmla="*/ 250774 w 310355"/>
                  <a:gd name="connsiteY30-11894" fmla="*/ 372903 h 488122"/>
                  <a:gd name="connsiteX31-11895" fmla="*/ 250774 w 310355"/>
                  <a:gd name="connsiteY31-11896" fmla="*/ 376700 h 488122"/>
                  <a:gd name="connsiteX32-11897" fmla="*/ 219658 w 310355"/>
                  <a:gd name="connsiteY32-11898" fmla="*/ 376700 h 488122"/>
                  <a:gd name="connsiteX33-11899" fmla="*/ 219658 w 310355"/>
                  <a:gd name="connsiteY33-11900" fmla="*/ 271657 h 488122"/>
                  <a:gd name="connsiteX34-11901" fmla="*/ 219542 w 310355"/>
                  <a:gd name="connsiteY34-11902" fmla="*/ 267515 h 488122"/>
                  <a:gd name="connsiteX35-11903" fmla="*/ 234870 w 310355"/>
                  <a:gd name="connsiteY35-11904" fmla="*/ 158905 h 488122"/>
                  <a:gd name="connsiteX36-11905" fmla="*/ 231758 w 310355"/>
                  <a:gd name="connsiteY36-11906" fmla="*/ 148895 h 488122"/>
                  <a:gd name="connsiteX37-11907" fmla="*/ 214356 w 310355"/>
                  <a:gd name="connsiteY37-11908" fmla="*/ 148090 h 488122"/>
                  <a:gd name="connsiteX38-11909" fmla="*/ 186698 w 310355"/>
                  <a:gd name="connsiteY38-11910" fmla="*/ 173632 h 488122"/>
                  <a:gd name="connsiteX39-11911" fmla="*/ 164225 w 310355"/>
                  <a:gd name="connsiteY39-11912" fmla="*/ 148895 h 488122"/>
                  <a:gd name="connsiteX40-11913" fmla="*/ 155121 w 310355"/>
                  <a:gd name="connsiteY40-11914" fmla="*/ 144869 h 488122"/>
                  <a:gd name="connsiteX41-11915" fmla="*/ 146016 w 310355"/>
                  <a:gd name="connsiteY41-11916" fmla="*/ 148895 h 488122"/>
                  <a:gd name="connsiteX42-11917" fmla="*/ 123659 w 310355"/>
                  <a:gd name="connsiteY42-11918" fmla="*/ 173632 h 488122"/>
                  <a:gd name="connsiteX43-11919" fmla="*/ 96000 w 310355"/>
                  <a:gd name="connsiteY43-11920" fmla="*/ 148205 h 488122"/>
                  <a:gd name="connsiteX44-11921" fmla="*/ 85859 w 310355"/>
                  <a:gd name="connsiteY44-11922" fmla="*/ 144984 h 488122"/>
                  <a:gd name="connsiteX45-11923" fmla="*/ 75372 w 310355"/>
                  <a:gd name="connsiteY45-11924" fmla="*/ 158905 h 488122"/>
                  <a:gd name="connsiteX46-11925" fmla="*/ 90814 w 310355"/>
                  <a:gd name="connsiteY46-11926" fmla="*/ 267515 h 488122"/>
                  <a:gd name="connsiteX47-11927" fmla="*/ 90699 w 310355"/>
                  <a:gd name="connsiteY47-11928" fmla="*/ 271657 h 488122"/>
                  <a:gd name="connsiteX48-11929" fmla="*/ 90699 w 310355"/>
                  <a:gd name="connsiteY48-11930" fmla="*/ 376700 h 488122"/>
                  <a:gd name="connsiteX49-11931" fmla="*/ 59583 w 310355"/>
                  <a:gd name="connsiteY49-11932" fmla="*/ 376700 h 488122"/>
                  <a:gd name="connsiteX50-11933" fmla="*/ 59583 w 310355"/>
                  <a:gd name="connsiteY50-11934" fmla="*/ 373594 h 488122"/>
                  <a:gd name="connsiteX51-11935" fmla="*/ 16597 w 310355"/>
                  <a:gd name="connsiteY51-11936" fmla="*/ 224830 h 488122"/>
                  <a:gd name="connsiteX52-11937" fmla="*/ 2 w 310355"/>
                  <a:gd name="connsiteY52-11938" fmla="*/ 155453 h 488122"/>
                  <a:gd name="connsiteX53-11939" fmla="*/ 152931 w 310355"/>
                  <a:gd name="connsiteY53-11940" fmla="*/ 17 h 488122"/>
                  <a:gd name="connsiteX0-11941" fmla="*/ 101411 w 310355"/>
                  <a:gd name="connsiteY0-11942" fmla="*/ 457144 h 488122"/>
                  <a:gd name="connsiteX1-11943" fmla="*/ 208812 w 310355"/>
                  <a:gd name="connsiteY1-11944" fmla="*/ 457144 h 488122"/>
                  <a:gd name="connsiteX2-11945" fmla="*/ 193716 w 310355"/>
                  <a:gd name="connsiteY2-11946" fmla="*/ 488122 h 488122"/>
                  <a:gd name="connsiteX3-11947" fmla="*/ 116622 w 310355"/>
                  <a:gd name="connsiteY3-11948" fmla="*/ 488122 h 488122"/>
                  <a:gd name="connsiteX4-11949" fmla="*/ 101411 w 310355"/>
                  <a:gd name="connsiteY4-11950" fmla="*/ 457144 h 488122"/>
                  <a:gd name="connsiteX5-11951" fmla="*/ 59636 w 310355"/>
                  <a:gd name="connsiteY5-11952" fmla="*/ 401326 h 488122"/>
                  <a:gd name="connsiteX6-11953" fmla="*/ 250798 w 310355"/>
                  <a:gd name="connsiteY6-11954" fmla="*/ 401326 h 488122"/>
                  <a:gd name="connsiteX7-11955" fmla="*/ 233744 w 310355"/>
                  <a:gd name="connsiteY7-11956" fmla="*/ 432657 h 488122"/>
                  <a:gd name="connsiteX8-11957" fmla="*/ 76574 w 310355"/>
                  <a:gd name="connsiteY8-11958" fmla="*/ 432657 h 488122"/>
                  <a:gd name="connsiteX9-11959" fmla="*/ 59636 w 310355"/>
                  <a:gd name="connsiteY9-11960" fmla="*/ 401326 h 488122"/>
                  <a:gd name="connsiteX10-11961" fmla="*/ 194981 w 310355"/>
                  <a:gd name="connsiteY10-11962" fmla="*/ 364491 h 488122"/>
                  <a:gd name="connsiteX11-11963" fmla="*/ 194981 w 310355"/>
                  <a:gd name="connsiteY11-11964" fmla="*/ 283835 h 488122"/>
                  <a:gd name="connsiteX12-11965" fmla="*/ 194981 w 310355"/>
                  <a:gd name="connsiteY12-11966" fmla="*/ 364491 h 488122"/>
                  <a:gd name="connsiteX13-11967" fmla="*/ 155124 w 310355"/>
                  <a:gd name="connsiteY13-11968" fmla="*/ 175446 h 488122"/>
                  <a:gd name="connsiteX14-11969" fmla="*/ 176786 w 310355"/>
                  <a:gd name="connsiteY14-11970" fmla="*/ 199270 h 488122"/>
                  <a:gd name="connsiteX15-11971" fmla="*/ 185313 w 310355"/>
                  <a:gd name="connsiteY15-11972" fmla="*/ 203298 h 488122"/>
                  <a:gd name="connsiteX16-11973" fmla="*/ 185889 w 310355"/>
                  <a:gd name="connsiteY16-11974" fmla="*/ 203298 h 488122"/>
                  <a:gd name="connsiteX17-11975" fmla="*/ 194185 w 310355"/>
                  <a:gd name="connsiteY17-11976" fmla="*/ 200076 h 488122"/>
                  <a:gd name="connsiteX18-11977" fmla="*/ 205707 w 310355"/>
                  <a:gd name="connsiteY18-11978" fmla="*/ 189487 h 488122"/>
                  <a:gd name="connsiteX19-11979" fmla="*/ 195798 w 310355"/>
                  <a:gd name="connsiteY19-11980" fmla="*/ 259348 h 488122"/>
                  <a:gd name="connsiteX20-11981" fmla="*/ 114451 w 310355"/>
                  <a:gd name="connsiteY20-11982" fmla="*/ 259348 h 488122"/>
                  <a:gd name="connsiteX21-11983" fmla="*/ 104657 w 310355"/>
                  <a:gd name="connsiteY21-11984" fmla="*/ 189487 h 488122"/>
                  <a:gd name="connsiteX22-11985" fmla="*/ 116179 w 310355"/>
                  <a:gd name="connsiteY22-11986" fmla="*/ 200076 h 488122"/>
                  <a:gd name="connsiteX23-11987" fmla="*/ 125051 w 310355"/>
                  <a:gd name="connsiteY23-11988" fmla="*/ 203298 h 488122"/>
                  <a:gd name="connsiteX24-11989" fmla="*/ 133578 w 310355"/>
                  <a:gd name="connsiteY24-11990" fmla="*/ 199270 h 488122"/>
                  <a:gd name="connsiteX25-11991" fmla="*/ 155124 w 310355"/>
                  <a:gd name="connsiteY25-11992" fmla="*/ 175446 h 488122"/>
                  <a:gd name="connsiteX26-11993" fmla="*/ 152931 w 310355"/>
                  <a:gd name="connsiteY26-11994" fmla="*/ 17 h 488122"/>
                  <a:gd name="connsiteX27-11995" fmla="*/ 310355 w 310355"/>
                  <a:gd name="connsiteY27-11996" fmla="*/ 154993 h 488122"/>
                  <a:gd name="connsiteX28-11997" fmla="*/ 294912 w 310355"/>
                  <a:gd name="connsiteY28-11998" fmla="*/ 222529 h 488122"/>
                  <a:gd name="connsiteX29-11999" fmla="*/ 250774 w 310355"/>
                  <a:gd name="connsiteY29-12000" fmla="*/ 372903 h 488122"/>
                  <a:gd name="connsiteX30-12001" fmla="*/ 250774 w 310355"/>
                  <a:gd name="connsiteY30-12002" fmla="*/ 376700 h 488122"/>
                  <a:gd name="connsiteX31-12003" fmla="*/ 219658 w 310355"/>
                  <a:gd name="connsiteY31-12004" fmla="*/ 376700 h 488122"/>
                  <a:gd name="connsiteX32-12005" fmla="*/ 219658 w 310355"/>
                  <a:gd name="connsiteY32-12006" fmla="*/ 271657 h 488122"/>
                  <a:gd name="connsiteX33-12007" fmla="*/ 219542 w 310355"/>
                  <a:gd name="connsiteY33-12008" fmla="*/ 267515 h 488122"/>
                  <a:gd name="connsiteX34-12009" fmla="*/ 234870 w 310355"/>
                  <a:gd name="connsiteY34-12010" fmla="*/ 158905 h 488122"/>
                  <a:gd name="connsiteX35-12011" fmla="*/ 231758 w 310355"/>
                  <a:gd name="connsiteY35-12012" fmla="*/ 148895 h 488122"/>
                  <a:gd name="connsiteX36-12013" fmla="*/ 214356 w 310355"/>
                  <a:gd name="connsiteY36-12014" fmla="*/ 148090 h 488122"/>
                  <a:gd name="connsiteX37-12015" fmla="*/ 186698 w 310355"/>
                  <a:gd name="connsiteY37-12016" fmla="*/ 173632 h 488122"/>
                  <a:gd name="connsiteX38-12017" fmla="*/ 164225 w 310355"/>
                  <a:gd name="connsiteY38-12018" fmla="*/ 148895 h 488122"/>
                  <a:gd name="connsiteX39-12019" fmla="*/ 155121 w 310355"/>
                  <a:gd name="connsiteY39-12020" fmla="*/ 144869 h 488122"/>
                  <a:gd name="connsiteX40-12021" fmla="*/ 146016 w 310355"/>
                  <a:gd name="connsiteY40-12022" fmla="*/ 148895 h 488122"/>
                  <a:gd name="connsiteX41-12023" fmla="*/ 123659 w 310355"/>
                  <a:gd name="connsiteY41-12024" fmla="*/ 173632 h 488122"/>
                  <a:gd name="connsiteX42-12025" fmla="*/ 96000 w 310355"/>
                  <a:gd name="connsiteY42-12026" fmla="*/ 148205 h 488122"/>
                  <a:gd name="connsiteX43-12027" fmla="*/ 85859 w 310355"/>
                  <a:gd name="connsiteY43-12028" fmla="*/ 144984 h 488122"/>
                  <a:gd name="connsiteX44-12029" fmla="*/ 75372 w 310355"/>
                  <a:gd name="connsiteY44-12030" fmla="*/ 158905 h 488122"/>
                  <a:gd name="connsiteX45-12031" fmla="*/ 90814 w 310355"/>
                  <a:gd name="connsiteY45-12032" fmla="*/ 267515 h 488122"/>
                  <a:gd name="connsiteX46-12033" fmla="*/ 90699 w 310355"/>
                  <a:gd name="connsiteY46-12034" fmla="*/ 271657 h 488122"/>
                  <a:gd name="connsiteX47-12035" fmla="*/ 90699 w 310355"/>
                  <a:gd name="connsiteY47-12036" fmla="*/ 376700 h 488122"/>
                  <a:gd name="connsiteX48-12037" fmla="*/ 59583 w 310355"/>
                  <a:gd name="connsiteY48-12038" fmla="*/ 376700 h 488122"/>
                  <a:gd name="connsiteX49-12039" fmla="*/ 59583 w 310355"/>
                  <a:gd name="connsiteY49-12040" fmla="*/ 373594 h 488122"/>
                  <a:gd name="connsiteX50-12041" fmla="*/ 16597 w 310355"/>
                  <a:gd name="connsiteY50-12042" fmla="*/ 224830 h 488122"/>
                  <a:gd name="connsiteX51-12043" fmla="*/ 2 w 310355"/>
                  <a:gd name="connsiteY51-12044" fmla="*/ 155453 h 488122"/>
                  <a:gd name="connsiteX52-12045" fmla="*/ 152931 w 310355"/>
                  <a:gd name="connsiteY52-12046" fmla="*/ 17 h 488122"/>
                  <a:gd name="connsiteX0-12047" fmla="*/ 101411 w 310355"/>
                  <a:gd name="connsiteY0-12048" fmla="*/ 457144 h 488122"/>
                  <a:gd name="connsiteX1-12049" fmla="*/ 208812 w 310355"/>
                  <a:gd name="connsiteY1-12050" fmla="*/ 457144 h 488122"/>
                  <a:gd name="connsiteX2-12051" fmla="*/ 193716 w 310355"/>
                  <a:gd name="connsiteY2-12052" fmla="*/ 488122 h 488122"/>
                  <a:gd name="connsiteX3-12053" fmla="*/ 116622 w 310355"/>
                  <a:gd name="connsiteY3-12054" fmla="*/ 488122 h 488122"/>
                  <a:gd name="connsiteX4-12055" fmla="*/ 101411 w 310355"/>
                  <a:gd name="connsiteY4-12056" fmla="*/ 457144 h 488122"/>
                  <a:gd name="connsiteX5-12057" fmla="*/ 59636 w 310355"/>
                  <a:gd name="connsiteY5-12058" fmla="*/ 401326 h 488122"/>
                  <a:gd name="connsiteX6-12059" fmla="*/ 250798 w 310355"/>
                  <a:gd name="connsiteY6-12060" fmla="*/ 401326 h 488122"/>
                  <a:gd name="connsiteX7-12061" fmla="*/ 233744 w 310355"/>
                  <a:gd name="connsiteY7-12062" fmla="*/ 432657 h 488122"/>
                  <a:gd name="connsiteX8-12063" fmla="*/ 76574 w 310355"/>
                  <a:gd name="connsiteY8-12064" fmla="*/ 432657 h 488122"/>
                  <a:gd name="connsiteX9-12065" fmla="*/ 59636 w 310355"/>
                  <a:gd name="connsiteY9-12066" fmla="*/ 401326 h 488122"/>
                  <a:gd name="connsiteX10-12067" fmla="*/ 194981 w 310355"/>
                  <a:gd name="connsiteY10-12068" fmla="*/ 364491 h 488122"/>
                  <a:gd name="connsiteX11-12069" fmla="*/ 194981 w 310355"/>
                  <a:gd name="connsiteY11-12070" fmla="*/ 283835 h 488122"/>
                  <a:gd name="connsiteX12-12071" fmla="*/ 194981 w 310355"/>
                  <a:gd name="connsiteY12-12072" fmla="*/ 364491 h 488122"/>
                  <a:gd name="connsiteX13-12073" fmla="*/ 155124 w 310355"/>
                  <a:gd name="connsiteY13-12074" fmla="*/ 175446 h 488122"/>
                  <a:gd name="connsiteX14-12075" fmla="*/ 176786 w 310355"/>
                  <a:gd name="connsiteY14-12076" fmla="*/ 199270 h 488122"/>
                  <a:gd name="connsiteX15-12077" fmla="*/ 185313 w 310355"/>
                  <a:gd name="connsiteY15-12078" fmla="*/ 203298 h 488122"/>
                  <a:gd name="connsiteX16-12079" fmla="*/ 185889 w 310355"/>
                  <a:gd name="connsiteY16-12080" fmla="*/ 203298 h 488122"/>
                  <a:gd name="connsiteX17-12081" fmla="*/ 194185 w 310355"/>
                  <a:gd name="connsiteY17-12082" fmla="*/ 200076 h 488122"/>
                  <a:gd name="connsiteX18-12083" fmla="*/ 205707 w 310355"/>
                  <a:gd name="connsiteY18-12084" fmla="*/ 189487 h 488122"/>
                  <a:gd name="connsiteX19-12085" fmla="*/ 195798 w 310355"/>
                  <a:gd name="connsiteY19-12086" fmla="*/ 259348 h 488122"/>
                  <a:gd name="connsiteX20-12087" fmla="*/ 114451 w 310355"/>
                  <a:gd name="connsiteY20-12088" fmla="*/ 259348 h 488122"/>
                  <a:gd name="connsiteX21-12089" fmla="*/ 104657 w 310355"/>
                  <a:gd name="connsiteY21-12090" fmla="*/ 189487 h 488122"/>
                  <a:gd name="connsiteX22-12091" fmla="*/ 116179 w 310355"/>
                  <a:gd name="connsiteY22-12092" fmla="*/ 200076 h 488122"/>
                  <a:gd name="connsiteX23-12093" fmla="*/ 125051 w 310355"/>
                  <a:gd name="connsiteY23-12094" fmla="*/ 203298 h 488122"/>
                  <a:gd name="connsiteX24-12095" fmla="*/ 133578 w 310355"/>
                  <a:gd name="connsiteY24-12096" fmla="*/ 199270 h 488122"/>
                  <a:gd name="connsiteX25-12097" fmla="*/ 155124 w 310355"/>
                  <a:gd name="connsiteY25-12098" fmla="*/ 175446 h 488122"/>
                  <a:gd name="connsiteX26-12099" fmla="*/ 152931 w 310355"/>
                  <a:gd name="connsiteY26-12100" fmla="*/ 17 h 488122"/>
                  <a:gd name="connsiteX27-12101" fmla="*/ 310355 w 310355"/>
                  <a:gd name="connsiteY27-12102" fmla="*/ 154993 h 488122"/>
                  <a:gd name="connsiteX28-12103" fmla="*/ 294912 w 310355"/>
                  <a:gd name="connsiteY28-12104" fmla="*/ 222529 h 488122"/>
                  <a:gd name="connsiteX29-12105" fmla="*/ 250774 w 310355"/>
                  <a:gd name="connsiteY29-12106" fmla="*/ 372903 h 488122"/>
                  <a:gd name="connsiteX30-12107" fmla="*/ 250774 w 310355"/>
                  <a:gd name="connsiteY30-12108" fmla="*/ 376700 h 488122"/>
                  <a:gd name="connsiteX31-12109" fmla="*/ 219658 w 310355"/>
                  <a:gd name="connsiteY31-12110" fmla="*/ 376700 h 488122"/>
                  <a:gd name="connsiteX32-12111" fmla="*/ 219658 w 310355"/>
                  <a:gd name="connsiteY32-12112" fmla="*/ 271657 h 488122"/>
                  <a:gd name="connsiteX33-12113" fmla="*/ 219542 w 310355"/>
                  <a:gd name="connsiteY33-12114" fmla="*/ 267515 h 488122"/>
                  <a:gd name="connsiteX34-12115" fmla="*/ 234870 w 310355"/>
                  <a:gd name="connsiteY34-12116" fmla="*/ 158905 h 488122"/>
                  <a:gd name="connsiteX35-12117" fmla="*/ 231758 w 310355"/>
                  <a:gd name="connsiteY35-12118" fmla="*/ 148895 h 488122"/>
                  <a:gd name="connsiteX36-12119" fmla="*/ 214356 w 310355"/>
                  <a:gd name="connsiteY36-12120" fmla="*/ 148090 h 488122"/>
                  <a:gd name="connsiteX37-12121" fmla="*/ 186698 w 310355"/>
                  <a:gd name="connsiteY37-12122" fmla="*/ 173632 h 488122"/>
                  <a:gd name="connsiteX38-12123" fmla="*/ 164225 w 310355"/>
                  <a:gd name="connsiteY38-12124" fmla="*/ 148895 h 488122"/>
                  <a:gd name="connsiteX39-12125" fmla="*/ 155121 w 310355"/>
                  <a:gd name="connsiteY39-12126" fmla="*/ 144869 h 488122"/>
                  <a:gd name="connsiteX40-12127" fmla="*/ 146016 w 310355"/>
                  <a:gd name="connsiteY40-12128" fmla="*/ 148895 h 488122"/>
                  <a:gd name="connsiteX41-12129" fmla="*/ 123659 w 310355"/>
                  <a:gd name="connsiteY41-12130" fmla="*/ 173632 h 488122"/>
                  <a:gd name="connsiteX42-12131" fmla="*/ 96000 w 310355"/>
                  <a:gd name="connsiteY42-12132" fmla="*/ 148205 h 488122"/>
                  <a:gd name="connsiteX43-12133" fmla="*/ 85859 w 310355"/>
                  <a:gd name="connsiteY43-12134" fmla="*/ 144984 h 488122"/>
                  <a:gd name="connsiteX44-12135" fmla="*/ 75372 w 310355"/>
                  <a:gd name="connsiteY44-12136" fmla="*/ 158905 h 488122"/>
                  <a:gd name="connsiteX45-12137" fmla="*/ 90814 w 310355"/>
                  <a:gd name="connsiteY45-12138" fmla="*/ 267515 h 488122"/>
                  <a:gd name="connsiteX46-12139" fmla="*/ 90699 w 310355"/>
                  <a:gd name="connsiteY46-12140" fmla="*/ 271657 h 488122"/>
                  <a:gd name="connsiteX47-12141" fmla="*/ 90699 w 310355"/>
                  <a:gd name="connsiteY47-12142" fmla="*/ 376700 h 488122"/>
                  <a:gd name="connsiteX48-12143" fmla="*/ 59583 w 310355"/>
                  <a:gd name="connsiteY48-12144" fmla="*/ 376700 h 488122"/>
                  <a:gd name="connsiteX49-12145" fmla="*/ 59583 w 310355"/>
                  <a:gd name="connsiteY49-12146" fmla="*/ 373594 h 488122"/>
                  <a:gd name="connsiteX50-12147" fmla="*/ 16597 w 310355"/>
                  <a:gd name="connsiteY50-12148" fmla="*/ 224830 h 488122"/>
                  <a:gd name="connsiteX51-12149" fmla="*/ 2 w 310355"/>
                  <a:gd name="connsiteY51-12150" fmla="*/ 155453 h 488122"/>
                  <a:gd name="connsiteX52-12151" fmla="*/ 152931 w 310355"/>
                  <a:gd name="connsiteY52-12152" fmla="*/ 17 h 488122"/>
                  <a:gd name="connsiteX0-12153" fmla="*/ 101411 w 310355"/>
                  <a:gd name="connsiteY0-12154" fmla="*/ 457144 h 488122"/>
                  <a:gd name="connsiteX1-12155" fmla="*/ 208812 w 310355"/>
                  <a:gd name="connsiteY1-12156" fmla="*/ 457144 h 488122"/>
                  <a:gd name="connsiteX2-12157" fmla="*/ 193716 w 310355"/>
                  <a:gd name="connsiteY2-12158" fmla="*/ 488122 h 488122"/>
                  <a:gd name="connsiteX3-12159" fmla="*/ 116622 w 310355"/>
                  <a:gd name="connsiteY3-12160" fmla="*/ 488122 h 488122"/>
                  <a:gd name="connsiteX4-12161" fmla="*/ 101411 w 310355"/>
                  <a:gd name="connsiteY4-12162" fmla="*/ 457144 h 488122"/>
                  <a:gd name="connsiteX5-12163" fmla="*/ 59636 w 310355"/>
                  <a:gd name="connsiteY5-12164" fmla="*/ 401326 h 488122"/>
                  <a:gd name="connsiteX6-12165" fmla="*/ 250798 w 310355"/>
                  <a:gd name="connsiteY6-12166" fmla="*/ 401326 h 488122"/>
                  <a:gd name="connsiteX7-12167" fmla="*/ 233744 w 310355"/>
                  <a:gd name="connsiteY7-12168" fmla="*/ 432657 h 488122"/>
                  <a:gd name="connsiteX8-12169" fmla="*/ 76574 w 310355"/>
                  <a:gd name="connsiteY8-12170" fmla="*/ 432657 h 488122"/>
                  <a:gd name="connsiteX9-12171" fmla="*/ 59636 w 310355"/>
                  <a:gd name="connsiteY9-12172" fmla="*/ 401326 h 488122"/>
                  <a:gd name="connsiteX10-12173" fmla="*/ 155124 w 310355"/>
                  <a:gd name="connsiteY10-12174" fmla="*/ 175446 h 488122"/>
                  <a:gd name="connsiteX11-12175" fmla="*/ 176786 w 310355"/>
                  <a:gd name="connsiteY11-12176" fmla="*/ 199270 h 488122"/>
                  <a:gd name="connsiteX12-12177" fmla="*/ 185313 w 310355"/>
                  <a:gd name="connsiteY12-12178" fmla="*/ 203298 h 488122"/>
                  <a:gd name="connsiteX13-12179" fmla="*/ 185889 w 310355"/>
                  <a:gd name="connsiteY13-12180" fmla="*/ 203298 h 488122"/>
                  <a:gd name="connsiteX14-12181" fmla="*/ 194185 w 310355"/>
                  <a:gd name="connsiteY14-12182" fmla="*/ 200076 h 488122"/>
                  <a:gd name="connsiteX15-12183" fmla="*/ 205707 w 310355"/>
                  <a:gd name="connsiteY15-12184" fmla="*/ 189487 h 488122"/>
                  <a:gd name="connsiteX16-12185" fmla="*/ 195798 w 310355"/>
                  <a:gd name="connsiteY16-12186" fmla="*/ 259348 h 488122"/>
                  <a:gd name="connsiteX17-12187" fmla="*/ 114451 w 310355"/>
                  <a:gd name="connsiteY17-12188" fmla="*/ 259348 h 488122"/>
                  <a:gd name="connsiteX18-12189" fmla="*/ 104657 w 310355"/>
                  <a:gd name="connsiteY18-12190" fmla="*/ 189487 h 488122"/>
                  <a:gd name="connsiteX19-12191" fmla="*/ 116179 w 310355"/>
                  <a:gd name="connsiteY19-12192" fmla="*/ 200076 h 488122"/>
                  <a:gd name="connsiteX20-12193" fmla="*/ 125051 w 310355"/>
                  <a:gd name="connsiteY20-12194" fmla="*/ 203298 h 488122"/>
                  <a:gd name="connsiteX21-12195" fmla="*/ 133578 w 310355"/>
                  <a:gd name="connsiteY21-12196" fmla="*/ 199270 h 488122"/>
                  <a:gd name="connsiteX22-12197" fmla="*/ 155124 w 310355"/>
                  <a:gd name="connsiteY22-12198" fmla="*/ 175446 h 488122"/>
                  <a:gd name="connsiteX23-12199" fmla="*/ 152931 w 310355"/>
                  <a:gd name="connsiteY23-12200" fmla="*/ 17 h 488122"/>
                  <a:gd name="connsiteX24-12201" fmla="*/ 310355 w 310355"/>
                  <a:gd name="connsiteY24-12202" fmla="*/ 154993 h 488122"/>
                  <a:gd name="connsiteX25-12203" fmla="*/ 294912 w 310355"/>
                  <a:gd name="connsiteY25-12204" fmla="*/ 222529 h 488122"/>
                  <a:gd name="connsiteX26-12205" fmla="*/ 250774 w 310355"/>
                  <a:gd name="connsiteY26-12206" fmla="*/ 372903 h 488122"/>
                  <a:gd name="connsiteX27-12207" fmla="*/ 250774 w 310355"/>
                  <a:gd name="connsiteY27-12208" fmla="*/ 376700 h 488122"/>
                  <a:gd name="connsiteX28-12209" fmla="*/ 219658 w 310355"/>
                  <a:gd name="connsiteY28-12210" fmla="*/ 376700 h 488122"/>
                  <a:gd name="connsiteX29-12211" fmla="*/ 219658 w 310355"/>
                  <a:gd name="connsiteY29-12212" fmla="*/ 271657 h 488122"/>
                  <a:gd name="connsiteX30-12213" fmla="*/ 219542 w 310355"/>
                  <a:gd name="connsiteY30-12214" fmla="*/ 267515 h 488122"/>
                  <a:gd name="connsiteX31-12215" fmla="*/ 234870 w 310355"/>
                  <a:gd name="connsiteY31-12216" fmla="*/ 158905 h 488122"/>
                  <a:gd name="connsiteX32-12217" fmla="*/ 231758 w 310355"/>
                  <a:gd name="connsiteY32-12218" fmla="*/ 148895 h 488122"/>
                  <a:gd name="connsiteX33-12219" fmla="*/ 214356 w 310355"/>
                  <a:gd name="connsiteY33-12220" fmla="*/ 148090 h 488122"/>
                  <a:gd name="connsiteX34-12221" fmla="*/ 186698 w 310355"/>
                  <a:gd name="connsiteY34-12222" fmla="*/ 173632 h 488122"/>
                  <a:gd name="connsiteX35-12223" fmla="*/ 164225 w 310355"/>
                  <a:gd name="connsiteY35-12224" fmla="*/ 148895 h 488122"/>
                  <a:gd name="connsiteX36-12225" fmla="*/ 155121 w 310355"/>
                  <a:gd name="connsiteY36-12226" fmla="*/ 144869 h 488122"/>
                  <a:gd name="connsiteX37-12227" fmla="*/ 146016 w 310355"/>
                  <a:gd name="connsiteY37-12228" fmla="*/ 148895 h 488122"/>
                  <a:gd name="connsiteX38-12229" fmla="*/ 123659 w 310355"/>
                  <a:gd name="connsiteY38-12230" fmla="*/ 173632 h 488122"/>
                  <a:gd name="connsiteX39-12231" fmla="*/ 96000 w 310355"/>
                  <a:gd name="connsiteY39-12232" fmla="*/ 148205 h 488122"/>
                  <a:gd name="connsiteX40-12233" fmla="*/ 85859 w 310355"/>
                  <a:gd name="connsiteY40-12234" fmla="*/ 144984 h 488122"/>
                  <a:gd name="connsiteX41-12235" fmla="*/ 75372 w 310355"/>
                  <a:gd name="connsiteY41-12236" fmla="*/ 158905 h 488122"/>
                  <a:gd name="connsiteX42-12237" fmla="*/ 90814 w 310355"/>
                  <a:gd name="connsiteY42-12238" fmla="*/ 267515 h 488122"/>
                  <a:gd name="connsiteX43-12239" fmla="*/ 90699 w 310355"/>
                  <a:gd name="connsiteY43-12240" fmla="*/ 271657 h 488122"/>
                  <a:gd name="connsiteX44-12241" fmla="*/ 90699 w 310355"/>
                  <a:gd name="connsiteY44-12242" fmla="*/ 376700 h 488122"/>
                  <a:gd name="connsiteX45-12243" fmla="*/ 59583 w 310355"/>
                  <a:gd name="connsiteY45-12244" fmla="*/ 376700 h 488122"/>
                  <a:gd name="connsiteX46-12245" fmla="*/ 59583 w 310355"/>
                  <a:gd name="connsiteY46-12246" fmla="*/ 373594 h 488122"/>
                  <a:gd name="connsiteX47-12247" fmla="*/ 16597 w 310355"/>
                  <a:gd name="connsiteY47-12248" fmla="*/ 224830 h 488122"/>
                  <a:gd name="connsiteX48-12249" fmla="*/ 2 w 310355"/>
                  <a:gd name="connsiteY48-12250" fmla="*/ 155453 h 488122"/>
                  <a:gd name="connsiteX49-12251" fmla="*/ 152931 w 310355"/>
                  <a:gd name="connsiteY49-12252" fmla="*/ 17 h 488122"/>
                  <a:gd name="connsiteX0-12253" fmla="*/ 101411 w 310355"/>
                  <a:gd name="connsiteY0-12254" fmla="*/ 457144 h 488122"/>
                  <a:gd name="connsiteX1-12255" fmla="*/ 208812 w 310355"/>
                  <a:gd name="connsiteY1-12256" fmla="*/ 457144 h 488122"/>
                  <a:gd name="connsiteX2-12257" fmla="*/ 193716 w 310355"/>
                  <a:gd name="connsiteY2-12258" fmla="*/ 488122 h 488122"/>
                  <a:gd name="connsiteX3-12259" fmla="*/ 116622 w 310355"/>
                  <a:gd name="connsiteY3-12260" fmla="*/ 488122 h 488122"/>
                  <a:gd name="connsiteX4-12261" fmla="*/ 101411 w 310355"/>
                  <a:gd name="connsiteY4-12262" fmla="*/ 457144 h 488122"/>
                  <a:gd name="connsiteX5-12263" fmla="*/ 59636 w 310355"/>
                  <a:gd name="connsiteY5-12264" fmla="*/ 401326 h 488122"/>
                  <a:gd name="connsiteX6-12265" fmla="*/ 250798 w 310355"/>
                  <a:gd name="connsiteY6-12266" fmla="*/ 401326 h 488122"/>
                  <a:gd name="connsiteX7-12267" fmla="*/ 233744 w 310355"/>
                  <a:gd name="connsiteY7-12268" fmla="*/ 432657 h 488122"/>
                  <a:gd name="connsiteX8-12269" fmla="*/ 76574 w 310355"/>
                  <a:gd name="connsiteY8-12270" fmla="*/ 432657 h 488122"/>
                  <a:gd name="connsiteX9-12271" fmla="*/ 59636 w 310355"/>
                  <a:gd name="connsiteY9-12272" fmla="*/ 401326 h 488122"/>
                  <a:gd name="connsiteX10-12273" fmla="*/ 155124 w 310355"/>
                  <a:gd name="connsiteY10-12274" fmla="*/ 175446 h 488122"/>
                  <a:gd name="connsiteX11-12275" fmla="*/ 176786 w 310355"/>
                  <a:gd name="connsiteY11-12276" fmla="*/ 199270 h 488122"/>
                  <a:gd name="connsiteX12-12277" fmla="*/ 185313 w 310355"/>
                  <a:gd name="connsiteY12-12278" fmla="*/ 203298 h 488122"/>
                  <a:gd name="connsiteX13-12279" fmla="*/ 185889 w 310355"/>
                  <a:gd name="connsiteY13-12280" fmla="*/ 203298 h 488122"/>
                  <a:gd name="connsiteX14-12281" fmla="*/ 194185 w 310355"/>
                  <a:gd name="connsiteY14-12282" fmla="*/ 200076 h 488122"/>
                  <a:gd name="connsiteX15-12283" fmla="*/ 205707 w 310355"/>
                  <a:gd name="connsiteY15-12284" fmla="*/ 189487 h 488122"/>
                  <a:gd name="connsiteX16-12285" fmla="*/ 114451 w 310355"/>
                  <a:gd name="connsiteY16-12286" fmla="*/ 259348 h 488122"/>
                  <a:gd name="connsiteX17-12287" fmla="*/ 104657 w 310355"/>
                  <a:gd name="connsiteY17-12288" fmla="*/ 189487 h 488122"/>
                  <a:gd name="connsiteX18-12289" fmla="*/ 116179 w 310355"/>
                  <a:gd name="connsiteY18-12290" fmla="*/ 200076 h 488122"/>
                  <a:gd name="connsiteX19-12291" fmla="*/ 125051 w 310355"/>
                  <a:gd name="connsiteY19-12292" fmla="*/ 203298 h 488122"/>
                  <a:gd name="connsiteX20-12293" fmla="*/ 133578 w 310355"/>
                  <a:gd name="connsiteY20-12294" fmla="*/ 199270 h 488122"/>
                  <a:gd name="connsiteX21-12295" fmla="*/ 155124 w 310355"/>
                  <a:gd name="connsiteY21-12296" fmla="*/ 175446 h 488122"/>
                  <a:gd name="connsiteX22-12297" fmla="*/ 152931 w 310355"/>
                  <a:gd name="connsiteY22-12298" fmla="*/ 17 h 488122"/>
                  <a:gd name="connsiteX23-12299" fmla="*/ 310355 w 310355"/>
                  <a:gd name="connsiteY23-12300" fmla="*/ 154993 h 488122"/>
                  <a:gd name="connsiteX24-12301" fmla="*/ 294912 w 310355"/>
                  <a:gd name="connsiteY24-12302" fmla="*/ 222529 h 488122"/>
                  <a:gd name="connsiteX25-12303" fmla="*/ 250774 w 310355"/>
                  <a:gd name="connsiteY25-12304" fmla="*/ 372903 h 488122"/>
                  <a:gd name="connsiteX26-12305" fmla="*/ 250774 w 310355"/>
                  <a:gd name="connsiteY26-12306" fmla="*/ 376700 h 488122"/>
                  <a:gd name="connsiteX27-12307" fmla="*/ 219658 w 310355"/>
                  <a:gd name="connsiteY27-12308" fmla="*/ 376700 h 488122"/>
                  <a:gd name="connsiteX28-12309" fmla="*/ 219658 w 310355"/>
                  <a:gd name="connsiteY28-12310" fmla="*/ 271657 h 488122"/>
                  <a:gd name="connsiteX29-12311" fmla="*/ 219542 w 310355"/>
                  <a:gd name="connsiteY29-12312" fmla="*/ 267515 h 488122"/>
                  <a:gd name="connsiteX30-12313" fmla="*/ 234870 w 310355"/>
                  <a:gd name="connsiteY30-12314" fmla="*/ 158905 h 488122"/>
                  <a:gd name="connsiteX31-12315" fmla="*/ 231758 w 310355"/>
                  <a:gd name="connsiteY31-12316" fmla="*/ 148895 h 488122"/>
                  <a:gd name="connsiteX32-12317" fmla="*/ 214356 w 310355"/>
                  <a:gd name="connsiteY32-12318" fmla="*/ 148090 h 488122"/>
                  <a:gd name="connsiteX33-12319" fmla="*/ 186698 w 310355"/>
                  <a:gd name="connsiteY33-12320" fmla="*/ 173632 h 488122"/>
                  <a:gd name="connsiteX34-12321" fmla="*/ 164225 w 310355"/>
                  <a:gd name="connsiteY34-12322" fmla="*/ 148895 h 488122"/>
                  <a:gd name="connsiteX35-12323" fmla="*/ 155121 w 310355"/>
                  <a:gd name="connsiteY35-12324" fmla="*/ 144869 h 488122"/>
                  <a:gd name="connsiteX36-12325" fmla="*/ 146016 w 310355"/>
                  <a:gd name="connsiteY36-12326" fmla="*/ 148895 h 488122"/>
                  <a:gd name="connsiteX37-12327" fmla="*/ 123659 w 310355"/>
                  <a:gd name="connsiteY37-12328" fmla="*/ 173632 h 488122"/>
                  <a:gd name="connsiteX38-12329" fmla="*/ 96000 w 310355"/>
                  <a:gd name="connsiteY38-12330" fmla="*/ 148205 h 488122"/>
                  <a:gd name="connsiteX39-12331" fmla="*/ 85859 w 310355"/>
                  <a:gd name="connsiteY39-12332" fmla="*/ 144984 h 488122"/>
                  <a:gd name="connsiteX40-12333" fmla="*/ 75372 w 310355"/>
                  <a:gd name="connsiteY40-12334" fmla="*/ 158905 h 488122"/>
                  <a:gd name="connsiteX41-12335" fmla="*/ 90814 w 310355"/>
                  <a:gd name="connsiteY41-12336" fmla="*/ 267515 h 488122"/>
                  <a:gd name="connsiteX42-12337" fmla="*/ 90699 w 310355"/>
                  <a:gd name="connsiteY42-12338" fmla="*/ 271657 h 488122"/>
                  <a:gd name="connsiteX43-12339" fmla="*/ 90699 w 310355"/>
                  <a:gd name="connsiteY43-12340" fmla="*/ 376700 h 488122"/>
                  <a:gd name="connsiteX44-12341" fmla="*/ 59583 w 310355"/>
                  <a:gd name="connsiteY44-12342" fmla="*/ 376700 h 488122"/>
                  <a:gd name="connsiteX45-12343" fmla="*/ 59583 w 310355"/>
                  <a:gd name="connsiteY45-12344" fmla="*/ 373594 h 488122"/>
                  <a:gd name="connsiteX46-12345" fmla="*/ 16597 w 310355"/>
                  <a:gd name="connsiteY46-12346" fmla="*/ 224830 h 488122"/>
                  <a:gd name="connsiteX47-12347" fmla="*/ 2 w 310355"/>
                  <a:gd name="connsiteY47-12348" fmla="*/ 155453 h 488122"/>
                  <a:gd name="connsiteX48-12349" fmla="*/ 152931 w 310355"/>
                  <a:gd name="connsiteY48-12350" fmla="*/ 17 h 488122"/>
                  <a:gd name="connsiteX0-12351" fmla="*/ 101411 w 310355"/>
                  <a:gd name="connsiteY0-12352" fmla="*/ 457144 h 488122"/>
                  <a:gd name="connsiteX1-12353" fmla="*/ 208812 w 310355"/>
                  <a:gd name="connsiteY1-12354" fmla="*/ 457144 h 488122"/>
                  <a:gd name="connsiteX2-12355" fmla="*/ 193716 w 310355"/>
                  <a:gd name="connsiteY2-12356" fmla="*/ 488122 h 488122"/>
                  <a:gd name="connsiteX3-12357" fmla="*/ 116622 w 310355"/>
                  <a:gd name="connsiteY3-12358" fmla="*/ 488122 h 488122"/>
                  <a:gd name="connsiteX4-12359" fmla="*/ 101411 w 310355"/>
                  <a:gd name="connsiteY4-12360" fmla="*/ 457144 h 488122"/>
                  <a:gd name="connsiteX5-12361" fmla="*/ 59636 w 310355"/>
                  <a:gd name="connsiteY5-12362" fmla="*/ 401326 h 488122"/>
                  <a:gd name="connsiteX6-12363" fmla="*/ 250798 w 310355"/>
                  <a:gd name="connsiteY6-12364" fmla="*/ 401326 h 488122"/>
                  <a:gd name="connsiteX7-12365" fmla="*/ 233744 w 310355"/>
                  <a:gd name="connsiteY7-12366" fmla="*/ 432657 h 488122"/>
                  <a:gd name="connsiteX8-12367" fmla="*/ 76574 w 310355"/>
                  <a:gd name="connsiteY8-12368" fmla="*/ 432657 h 488122"/>
                  <a:gd name="connsiteX9-12369" fmla="*/ 59636 w 310355"/>
                  <a:gd name="connsiteY9-12370" fmla="*/ 401326 h 488122"/>
                  <a:gd name="connsiteX10-12371" fmla="*/ 155124 w 310355"/>
                  <a:gd name="connsiteY10-12372" fmla="*/ 175446 h 488122"/>
                  <a:gd name="connsiteX11-12373" fmla="*/ 176786 w 310355"/>
                  <a:gd name="connsiteY11-12374" fmla="*/ 199270 h 488122"/>
                  <a:gd name="connsiteX12-12375" fmla="*/ 185313 w 310355"/>
                  <a:gd name="connsiteY12-12376" fmla="*/ 203298 h 488122"/>
                  <a:gd name="connsiteX13-12377" fmla="*/ 185889 w 310355"/>
                  <a:gd name="connsiteY13-12378" fmla="*/ 203298 h 488122"/>
                  <a:gd name="connsiteX14-12379" fmla="*/ 194185 w 310355"/>
                  <a:gd name="connsiteY14-12380" fmla="*/ 200076 h 488122"/>
                  <a:gd name="connsiteX15-12381" fmla="*/ 205707 w 310355"/>
                  <a:gd name="connsiteY15-12382" fmla="*/ 189487 h 488122"/>
                  <a:gd name="connsiteX16-12383" fmla="*/ 104657 w 310355"/>
                  <a:gd name="connsiteY16-12384" fmla="*/ 189487 h 488122"/>
                  <a:gd name="connsiteX17-12385" fmla="*/ 116179 w 310355"/>
                  <a:gd name="connsiteY17-12386" fmla="*/ 200076 h 488122"/>
                  <a:gd name="connsiteX18-12387" fmla="*/ 125051 w 310355"/>
                  <a:gd name="connsiteY18-12388" fmla="*/ 203298 h 488122"/>
                  <a:gd name="connsiteX19-12389" fmla="*/ 133578 w 310355"/>
                  <a:gd name="connsiteY19-12390" fmla="*/ 199270 h 488122"/>
                  <a:gd name="connsiteX20-12391" fmla="*/ 155124 w 310355"/>
                  <a:gd name="connsiteY20-12392" fmla="*/ 175446 h 488122"/>
                  <a:gd name="connsiteX21-12393" fmla="*/ 152931 w 310355"/>
                  <a:gd name="connsiteY21-12394" fmla="*/ 17 h 488122"/>
                  <a:gd name="connsiteX22-12395" fmla="*/ 310355 w 310355"/>
                  <a:gd name="connsiteY22-12396" fmla="*/ 154993 h 488122"/>
                  <a:gd name="connsiteX23-12397" fmla="*/ 294912 w 310355"/>
                  <a:gd name="connsiteY23-12398" fmla="*/ 222529 h 488122"/>
                  <a:gd name="connsiteX24-12399" fmla="*/ 250774 w 310355"/>
                  <a:gd name="connsiteY24-12400" fmla="*/ 372903 h 488122"/>
                  <a:gd name="connsiteX25-12401" fmla="*/ 250774 w 310355"/>
                  <a:gd name="connsiteY25-12402" fmla="*/ 376700 h 488122"/>
                  <a:gd name="connsiteX26-12403" fmla="*/ 219658 w 310355"/>
                  <a:gd name="connsiteY26-12404" fmla="*/ 376700 h 488122"/>
                  <a:gd name="connsiteX27-12405" fmla="*/ 219658 w 310355"/>
                  <a:gd name="connsiteY27-12406" fmla="*/ 271657 h 488122"/>
                  <a:gd name="connsiteX28-12407" fmla="*/ 219542 w 310355"/>
                  <a:gd name="connsiteY28-12408" fmla="*/ 267515 h 488122"/>
                  <a:gd name="connsiteX29-12409" fmla="*/ 234870 w 310355"/>
                  <a:gd name="connsiteY29-12410" fmla="*/ 158905 h 488122"/>
                  <a:gd name="connsiteX30-12411" fmla="*/ 231758 w 310355"/>
                  <a:gd name="connsiteY30-12412" fmla="*/ 148895 h 488122"/>
                  <a:gd name="connsiteX31-12413" fmla="*/ 214356 w 310355"/>
                  <a:gd name="connsiteY31-12414" fmla="*/ 148090 h 488122"/>
                  <a:gd name="connsiteX32-12415" fmla="*/ 186698 w 310355"/>
                  <a:gd name="connsiteY32-12416" fmla="*/ 173632 h 488122"/>
                  <a:gd name="connsiteX33-12417" fmla="*/ 164225 w 310355"/>
                  <a:gd name="connsiteY33-12418" fmla="*/ 148895 h 488122"/>
                  <a:gd name="connsiteX34-12419" fmla="*/ 155121 w 310355"/>
                  <a:gd name="connsiteY34-12420" fmla="*/ 144869 h 488122"/>
                  <a:gd name="connsiteX35-12421" fmla="*/ 146016 w 310355"/>
                  <a:gd name="connsiteY35-12422" fmla="*/ 148895 h 488122"/>
                  <a:gd name="connsiteX36-12423" fmla="*/ 123659 w 310355"/>
                  <a:gd name="connsiteY36-12424" fmla="*/ 173632 h 488122"/>
                  <a:gd name="connsiteX37-12425" fmla="*/ 96000 w 310355"/>
                  <a:gd name="connsiteY37-12426" fmla="*/ 148205 h 488122"/>
                  <a:gd name="connsiteX38-12427" fmla="*/ 85859 w 310355"/>
                  <a:gd name="connsiteY38-12428" fmla="*/ 144984 h 488122"/>
                  <a:gd name="connsiteX39-12429" fmla="*/ 75372 w 310355"/>
                  <a:gd name="connsiteY39-12430" fmla="*/ 158905 h 488122"/>
                  <a:gd name="connsiteX40-12431" fmla="*/ 90814 w 310355"/>
                  <a:gd name="connsiteY40-12432" fmla="*/ 267515 h 488122"/>
                  <a:gd name="connsiteX41-12433" fmla="*/ 90699 w 310355"/>
                  <a:gd name="connsiteY41-12434" fmla="*/ 271657 h 488122"/>
                  <a:gd name="connsiteX42-12435" fmla="*/ 90699 w 310355"/>
                  <a:gd name="connsiteY42-12436" fmla="*/ 376700 h 488122"/>
                  <a:gd name="connsiteX43-12437" fmla="*/ 59583 w 310355"/>
                  <a:gd name="connsiteY43-12438" fmla="*/ 376700 h 488122"/>
                  <a:gd name="connsiteX44-12439" fmla="*/ 59583 w 310355"/>
                  <a:gd name="connsiteY44-12440" fmla="*/ 373594 h 488122"/>
                  <a:gd name="connsiteX45-12441" fmla="*/ 16597 w 310355"/>
                  <a:gd name="connsiteY45-12442" fmla="*/ 224830 h 488122"/>
                  <a:gd name="connsiteX46-12443" fmla="*/ 2 w 310355"/>
                  <a:gd name="connsiteY46-12444" fmla="*/ 155453 h 488122"/>
                  <a:gd name="connsiteX47-12445" fmla="*/ 152931 w 310355"/>
                  <a:gd name="connsiteY47-12446" fmla="*/ 17 h 488122"/>
                  <a:gd name="connsiteX0-12447" fmla="*/ 101411 w 310355"/>
                  <a:gd name="connsiteY0-12448" fmla="*/ 457144 h 488122"/>
                  <a:gd name="connsiteX1-12449" fmla="*/ 208812 w 310355"/>
                  <a:gd name="connsiteY1-12450" fmla="*/ 457144 h 488122"/>
                  <a:gd name="connsiteX2-12451" fmla="*/ 193716 w 310355"/>
                  <a:gd name="connsiteY2-12452" fmla="*/ 488122 h 488122"/>
                  <a:gd name="connsiteX3-12453" fmla="*/ 116622 w 310355"/>
                  <a:gd name="connsiteY3-12454" fmla="*/ 488122 h 488122"/>
                  <a:gd name="connsiteX4-12455" fmla="*/ 101411 w 310355"/>
                  <a:gd name="connsiteY4-12456" fmla="*/ 457144 h 488122"/>
                  <a:gd name="connsiteX5-12457" fmla="*/ 59636 w 310355"/>
                  <a:gd name="connsiteY5-12458" fmla="*/ 401326 h 488122"/>
                  <a:gd name="connsiteX6-12459" fmla="*/ 250798 w 310355"/>
                  <a:gd name="connsiteY6-12460" fmla="*/ 401326 h 488122"/>
                  <a:gd name="connsiteX7-12461" fmla="*/ 233744 w 310355"/>
                  <a:gd name="connsiteY7-12462" fmla="*/ 432657 h 488122"/>
                  <a:gd name="connsiteX8-12463" fmla="*/ 76574 w 310355"/>
                  <a:gd name="connsiteY8-12464" fmla="*/ 432657 h 488122"/>
                  <a:gd name="connsiteX9-12465" fmla="*/ 59636 w 310355"/>
                  <a:gd name="connsiteY9-12466" fmla="*/ 401326 h 488122"/>
                  <a:gd name="connsiteX10-12467" fmla="*/ 155124 w 310355"/>
                  <a:gd name="connsiteY10-12468" fmla="*/ 175446 h 488122"/>
                  <a:gd name="connsiteX11-12469" fmla="*/ 176786 w 310355"/>
                  <a:gd name="connsiteY11-12470" fmla="*/ 199270 h 488122"/>
                  <a:gd name="connsiteX12-12471" fmla="*/ 185313 w 310355"/>
                  <a:gd name="connsiteY12-12472" fmla="*/ 203298 h 488122"/>
                  <a:gd name="connsiteX13-12473" fmla="*/ 185889 w 310355"/>
                  <a:gd name="connsiteY13-12474" fmla="*/ 203298 h 488122"/>
                  <a:gd name="connsiteX14-12475" fmla="*/ 194185 w 310355"/>
                  <a:gd name="connsiteY14-12476" fmla="*/ 200076 h 488122"/>
                  <a:gd name="connsiteX15-12477" fmla="*/ 205707 w 310355"/>
                  <a:gd name="connsiteY15-12478" fmla="*/ 189487 h 488122"/>
                  <a:gd name="connsiteX16-12479" fmla="*/ 104657 w 310355"/>
                  <a:gd name="connsiteY16-12480" fmla="*/ 189487 h 488122"/>
                  <a:gd name="connsiteX17-12481" fmla="*/ 125051 w 310355"/>
                  <a:gd name="connsiteY17-12482" fmla="*/ 203298 h 488122"/>
                  <a:gd name="connsiteX18-12483" fmla="*/ 133578 w 310355"/>
                  <a:gd name="connsiteY18-12484" fmla="*/ 199270 h 488122"/>
                  <a:gd name="connsiteX19-12485" fmla="*/ 155124 w 310355"/>
                  <a:gd name="connsiteY19-12486" fmla="*/ 175446 h 488122"/>
                  <a:gd name="connsiteX20-12487" fmla="*/ 152931 w 310355"/>
                  <a:gd name="connsiteY20-12488" fmla="*/ 17 h 488122"/>
                  <a:gd name="connsiteX21-12489" fmla="*/ 310355 w 310355"/>
                  <a:gd name="connsiteY21-12490" fmla="*/ 154993 h 488122"/>
                  <a:gd name="connsiteX22-12491" fmla="*/ 294912 w 310355"/>
                  <a:gd name="connsiteY22-12492" fmla="*/ 222529 h 488122"/>
                  <a:gd name="connsiteX23-12493" fmla="*/ 250774 w 310355"/>
                  <a:gd name="connsiteY23-12494" fmla="*/ 372903 h 488122"/>
                  <a:gd name="connsiteX24-12495" fmla="*/ 250774 w 310355"/>
                  <a:gd name="connsiteY24-12496" fmla="*/ 376700 h 488122"/>
                  <a:gd name="connsiteX25-12497" fmla="*/ 219658 w 310355"/>
                  <a:gd name="connsiteY25-12498" fmla="*/ 376700 h 488122"/>
                  <a:gd name="connsiteX26-12499" fmla="*/ 219658 w 310355"/>
                  <a:gd name="connsiteY26-12500" fmla="*/ 271657 h 488122"/>
                  <a:gd name="connsiteX27-12501" fmla="*/ 219542 w 310355"/>
                  <a:gd name="connsiteY27-12502" fmla="*/ 267515 h 488122"/>
                  <a:gd name="connsiteX28-12503" fmla="*/ 234870 w 310355"/>
                  <a:gd name="connsiteY28-12504" fmla="*/ 158905 h 488122"/>
                  <a:gd name="connsiteX29-12505" fmla="*/ 231758 w 310355"/>
                  <a:gd name="connsiteY29-12506" fmla="*/ 148895 h 488122"/>
                  <a:gd name="connsiteX30-12507" fmla="*/ 214356 w 310355"/>
                  <a:gd name="connsiteY30-12508" fmla="*/ 148090 h 488122"/>
                  <a:gd name="connsiteX31-12509" fmla="*/ 186698 w 310355"/>
                  <a:gd name="connsiteY31-12510" fmla="*/ 173632 h 488122"/>
                  <a:gd name="connsiteX32-12511" fmla="*/ 164225 w 310355"/>
                  <a:gd name="connsiteY32-12512" fmla="*/ 148895 h 488122"/>
                  <a:gd name="connsiteX33-12513" fmla="*/ 155121 w 310355"/>
                  <a:gd name="connsiteY33-12514" fmla="*/ 144869 h 488122"/>
                  <a:gd name="connsiteX34-12515" fmla="*/ 146016 w 310355"/>
                  <a:gd name="connsiteY34-12516" fmla="*/ 148895 h 488122"/>
                  <a:gd name="connsiteX35-12517" fmla="*/ 123659 w 310355"/>
                  <a:gd name="connsiteY35-12518" fmla="*/ 173632 h 488122"/>
                  <a:gd name="connsiteX36-12519" fmla="*/ 96000 w 310355"/>
                  <a:gd name="connsiteY36-12520" fmla="*/ 148205 h 488122"/>
                  <a:gd name="connsiteX37-12521" fmla="*/ 85859 w 310355"/>
                  <a:gd name="connsiteY37-12522" fmla="*/ 144984 h 488122"/>
                  <a:gd name="connsiteX38-12523" fmla="*/ 75372 w 310355"/>
                  <a:gd name="connsiteY38-12524" fmla="*/ 158905 h 488122"/>
                  <a:gd name="connsiteX39-12525" fmla="*/ 90814 w 310355"/>
                  <a:gd name="connsiteY39-12526" fmla="*/ 267515 h 488122"/>
                  <a:gd name="connsiteX40-12527" fmla="*/ 90699 w 310355"/>
                  <a:gd name="connsiteY40-12528" fmla="*/ 271657 h 488122"/>
                  <a:gd name="connsiteX41-12529" fmla="*/ 90699 w 310355"/>
                  <a:gd name="connsiteY41-12530" fmla="*/ 376700 h 488122"/>
                  <a:gd name="connsiteX42-12531" fmla="*/ 59583 w 310355"/>
                  <a:gd name="connsiteY42-12532" fmla="*/ 376700 h 488122"/>
                  <a:gd name="connsiteX43-12533" fmla="*/ 59583 w 310355"/>
                  <a:gd name="connsiteY43-12534" fmla="*/ 373594 h 488122"/>
                  <a:gd name="connsiteX44-12535" fmla="*/ 16597 w 310355"/>
                  <a:gd name="connsiteY44-12536" fmla="*/ 224830 h 488122"/>
                  <a:gd name="connsiteX45-12537" fmla="*/ 2 w 310355"/>
                  <a:gd name="connsiteY45-12538" fmla="*/ 155453 h 488122"/>
                  <a:gd name="connsiteX46-12539" fmla="*/ 152931 w 310355"/>
                  <a:gd name="connsiteY46-12540" fmla="*/ 17 h 488122"/>
                  <a:gd name="connsiteX0-12541" fmla="*/ 101411 w 310355"/>
                  <a:gd name="connsiteY0-12542" fmla="*/ 457144 h 488122"/>
                  <a:gd name="connsiteX1-12543" fmla="*/ 208812 w 310355"/>
                  <a:gd name="connsiteY1-12544" fmla="*/ 457144 h 488122"/>
                  <a:gd name="connsiteX2-12545" fmla="*/ 193716 w 310355"/>
                  <a:gd name="connsiteY2-12546" fmla="*/ 488122 h 488122"/>
                  <a:gd name="connsiteX3-12547" fmla="*/ 116622 w 310355"/>
                  <a:gd name="connsiteY3-12548" fmla="*/ 488122 h 488122"/>
                  <a:gd name="connsiteX4-12549" fmla="*/ 101411 w 310355"/>
                  <a:gd name="connsiteY4-12550" fmla="*/ 457144 h 488122"/>
                  <a:gd name="connsiteX5-12551" fmla="*/ 59636 w 310355"/>
                  <a:gd name="connsiteY5-12552" fmla="*/ 401326 h 488122"/>
                  <a:gd name="connsiteX6-12553" fmla="*/ 250798 w 310355"/>
                  <a:gd name="connsiteY6-12554" fmla="*/ 401326 h 488122"/>
                  <a:gd name="connsiteX7-12555" fmla="*/ 233744 w 310355"/>
                  <a:gd name="connsiteY7-12556" fmla="*/ 432657 h 488122"/>
                  <a:gd name="connsiteX8-12557" fmla="*/ 76574 w 310355"/>
                  <a:gd name="connsiteY8-12558" fmla="*/ 432657 h 488122"/>
                  <a:gd name="connsiteX9-12559" fmla="*/ 59636 w 310355"/>
                  <a:gd name="connsiteY9-12560" fmla="*/ 401326 h 488122"/>
                  <a:gd name="connsiteX10-12561" fmla="*/ 155124 w 310355"/>
                  <a:gd name="connsiteY10-12562" fmla="*/ 175446 h 488122"/>
                  <a:gd name="connsiteX11-12563" fmla="*/ 176786 w 310355"/>
                  <a:gd name="connsiteY11-12564" fmla="*/ 199270 h 488122"/>
                  <a:gd name="connsiteX12-12565" fmla="*/ 185313 w 310355"/>
                  <a:gd name="connsiteY12-12566" fmla="*/ 203298 h 488122"/>
                  <a:gd name="connsiteX13-12567" fmla="*/ 185889 w 310355"/>
                  <a:gd name="connsiteY13-12568" fmla="*/ 203298 h 488122"/>
                  <a:gd name="connsiteX14-12569" fmla="*/ 194185 w 310355"/>
                  <a:gd name="connsiteY14-12570" fmla="*/ 200076 h 488122"/>
                  <a:gd name="connsiteX15-12571" fmla="*/ 205707 w 310355"/>
                  <a:gd name="connsiteY15-12572" fmla="*/ 189487 h 488122"/>
                  <a:gd name="connsiteX16-12573" fmla="*/ 104657 w 310355"/>
                  <a:gd name="connsiteY16-12574" fmla="*/ 189487 h 488122"/>
                  <a:gd name="connsiteX17-12575" fmla="*/ 125051 w 310355"/>
                  <a:gd name="connsiteY17-12576" fmla="*/ 203298 h 488122"/>
                  <a:gd name="connsiteX18-12577" fmla="*/ 155124 w 310355"/>
                  <a:gd name="connsiteY18-12578" fmla="*/ 175446 h 488122"/>
                  <a:gd name="connsiteX19-12579" fmla="*/ 152931 w 310355"/>
                  <a:gd name="connsiteY19-12580" fmla="*/ 17 h 488122"/>
                  <a:gd name="connsiteX20-12581" fmla="*/ 310355 w 310355"/>
                  <a:gd name="connsiteY20-12582" fmla="*/ 154993 h 488122"/>
                  <a:gd name="connsiteX21-12583" fmla="*/ 294912 w 310355"/>
                  <a:gd name="connsiteY21-12584" fmla="*/ 222529 h 488122"/>
                  <a:gd name="connsiteX22-12585" fmla="*/ 250774 w 310355"/>
                  <a:gd name="connsiteY22-12586" fmla="*/ 372903 h 488122"/>
                  <a:gd name="connsiteX23-12587" fmla="*/ 250774 w 310355"/>
                  <a:gd name="connsiteY23-12588" fmla="*/ 376700 h 488122"/>
                  <a:gd name="connsiteX24-12589" fmla="*/ 219658 w 310355"/>
                  <a:gd name="connsiteY24-12590" fmla="*/ 376700 h 488122"/>
                  <a:gd name="connsiteX25-12591" fmla="*/ 219658 w 310355"/>
                  <a:gd name="connsiteY25-12592" fmla="*/ 271657 h 488122"/>
                  <a:gd name="connsiteX26-12593" fmla="*/ 219542 w 310355"/>
                  <a:gd name="connsiteY26-12594" fmla="*/ 267515 h 488122"/>
                  <a:gd name="connsiteX27-12595" fmla="*/ 234870 w 310355"/>
                  <a:gd name="connsiteY27-12596" fmla="*/ 158905 h 488122"/>
                  <a:gd name="connsiteX28-12597" fmla="*/ 231758 w 310355"/>
                  <a:gd name="connsiteY28-12598" fmla="*/ 148895 h 488122"/>
                  <a:gd name="connsiteX29-12599" fmla="*/ 214356 w 310355"/>
                  <a:gd name="connsiteY29-12600" fmla="*/ 148090 h 488122"/>
                  <a:gd name="connsiteX30-12601" fmla="*/ 186698 w 310355"/>
                  <a:gd name="connsiteY30-12602" fmla="*/ 173632 h 488122"/>
                  <a:gd name="connsiteX31-12603" fmla="*/ 164225 w 310355"/>
                  <a:gd name="connsiteY31-12604" fmla="*/ 148895 h 488122"/>
                  <a:gd name="connsiteX32-12605" fmla="*/ 155121 w 310355"/>
                  <a:gd name="connsiteY32-12606" fmla="*/ 144869 h 488122"/>
                  <a:gd name="connsiteX33-12607" fmla="*/ 146016 w 310355"/>
                  <a:gd name="connsiteY33-12608" fmla="*/ 148895 h 488122"/>
                  <a:gd name="connsiteX34-12609" fmla="*/ 123659 w 310355"/>
                  <a:gd name="connsiteY34-12610" fmla="*/ 173632 h 488122"/>
                  <a:gd name="connsiteX35-12611" fmla="*/ 96000 w 310355"/>
                  <a:gd name="connsiteY35-12612" fmla="*/ 148205 h 488122"/>
                  <a:gd name="connsiteX36-12613" fmla="*/ 85859 w 310355"/>
                  <a:gd name="connsiteY36-12614" fmla="*/ 144984 h 488122"/>
                  <a:gd name="connsiteX37-12615" fmla="*/ 75372 w 310355"/>
                  <a:gd name="connsiteY37-12616" fmla="*/ 158905 h 488122"/>
                  <a:gd name="connsiteX38-12617" fmla="*/ 90814 w 310355"/>
                  <a:gd name="connsiteY38-12618" fmla="*/ 267515 h 488122"/>
                  <a:gd name="connsiteX39-12619" fmla="*/ 90699 w 310355"/>
                  <a:gd name="connsiteY39-12620" fmla="*/ 271657 h 488122"/>
                  <a:gd name="connsiteX40-12621" fmla="*/ 90699 w 310355"/>
                  <a:gd name="connsiteY40-12622" fmla="*/ 376700 h 488122"/>
                  <a:gd name="connsiteX41-12623" fmla="*/ 59583 w 310355"/>
                  <a:gd name="connsiteY41-12624" fmla="*/ 376700 h 488122"/>
                  <a:gd name="connsiteX42-12625" fmla="*/ 59583 w 310355"/>
                  <a:gd name="connsiteY42-12626" fmla="*/ 373594 h 488122"/>
                  <a:gd name="connsiteX43-12627" fmla="*/ 16597 w 310355"/>
                  <a:gd name="connsiteY43-12628" fmla="*/ 224830 h 488122"/>
                  <a:gd name="connsiteX44-12629" fmla="*/ 2 w 310355"/>
                  <a:gd name="connsiteY44-12630" fmla="*/ 155453 h 488122"/>
                  <a:gd name="connsiteX45-12631" fmla="*/ 152931 w 310355"/>
                  <a:gd name="connsiteY45-12632" fmla="*/ 17 h 488122"/>
                  <a:gd name="connsiteX0-12633" fmla="*/ 101411 w 310355"/>
                  <a:gd name="connsiteY0-12634" fmla="*/ 457144 h 488122"/>
                  <a:gd name="connsiteX1-12635" fmla="*/ 208812 w 310355"/>
                  <a:gd name="connsiteY1-12636" fmla="*/ 457144 h 488122"/>
                  <a:gd name="connsiteX2-12637" fmla="*/ 193716 w 310355"/>
                  <a:gd name="connsiteY2-12638" fmla="*/ 488122 h 488122"/>
                  <a:gd name="connsiteX3-12639" fmla="*/ 116622 w 310355"/>
                  <a:gd name="connsiteY3-12640" fmla="*/ 488122 h 488122"/>
                  <a:gd name="connsiteX4-12641" fmla="*/ 101411 w 310355"/>
                  <a:gd name="connsiteY4-12642" fmla="*/ 457144 h 488122"/>
                  <a:gd name="connsiteX5-12643" fmla="*/ 59636 w 310355"/>
                  <a:gd name="connsiteY5-12644" fmla="*/ 401326 h 488122"/>
                  <a:gd name="connsiteX6-12645" fmla="*/ 250798 w 310355"/>
                  <a:gd name="connsiteY6-12646" fmla="*/ 401326 h 488122"/>
                  <a:gd name="connsiteX7-12647" fmla="*/ 233744 w 310355"/>
                  <a:gd name="connsiteY7-12648" fmla="*/ 432657 h 488122"/>
                  <a:gd name="connsiteX8-12649" fmla="*/ 76574 w 310355"/>
                  <a:gd name="connsiteY8-12650" fmla="*/ 432657 h 488122"/>
                  <a:gd name="connsiteX9-12651" fmla="*/ 59636 w 310355"/>
                  <a:gd name="connsiteY9-12652" fmla="*/ 401326 h 488122"/>
                  <a:gd name="connsiteX10-12653" fmla="*/ 155124 w 310355"/>
                  <a:gd name="connsiteY10-12654" fmla="*/ 175446 h 488122"/>
                  <a:gd name="connsiteX11-12655" fmla="*/ 176786 w 310355"/>
                  <a:gd name="connsiteY11-12656" fmla="*/ 199270 h 488122"/>
                  <a:gd name="connsiteX12-12657" fmla="*/ 185313 w 310355"/>
                  <a:gd name="connsiteY12-12658" fmla="*/ 203298 h 488122"/>
                  <a:gd name="connsiteX13-12659" fmla="*/ 185889 w 310355"/>
                  <a:gd name="connsiteY13-12660" fmla="*/ 203298 h 488122"/>
                  <a:gd name="connsiteX14-12661" fmla="*/ 194185 w 310355"/>
                  <a:gd name="connsiteY14-12662" fmla="*/ 200076 h 488122"/>
                  <a:gd name="connsiteX15-12663" fmla="*/ 205707 w 310355"/>
                  <a:gd name="connsiteY15-12664" fmla="*/ 189487 h 488122"/>
                  <a:gd name="connsiteX16-12665" fmla="*/ 104657 w 310355"/>
                  <a:gd name="connsiteY16-12666" fmla="*/ 189487 h 488122"/>
                  <a:gd name="connsiteX17-12667" fmla="*/ 155124 w 310355"/>
                  <a:gd name="connsiteY17-12668" fmla="*/ 175446 h 488122"/>
                  <a:gd name="connsiteX18-12669" fmla="*/ 152931 w 310355"/>
                  <a:gd name="connsiteY18-12670" fmla="*/ 17 h 488122"/>
                  <a:gd name="connsiteX19-12671" fmla="*/ 310355 w 310355"/>
                  <a:gd name="connsiteY19-12672" fmla="*/ 154993 h 488122"/>
                  <a:gd name="connsiteX20-12673" fmla="*/ 294912 w 310355"/>
                  <a:gd name="connsiteY20-12674" fmla="*/ 222529 h 488122"/>
                  <a:gd name="connsiteX21-12675" fmla="*/ 250774 w 310355"/>
                  <a:gd name="connsiteY21-12676" fmla="*/ 372903 h 488122"/>
                  <a:gd name="connsiteX22-12677" fmla="*/ 250774 w 310355"/>
                  <a:gd name="connsiteY22-12678" fmla="*/ 376700 h 488122"/>
                  <a:gd name="connsiteX23-12679" fmla="*/ 219658 w 310355"/>
                  <a:gd name="connsiteY23-12680" fmla="*/ 376700 h 488122"/>
                  <a:gd name="connsiteX24-12681" fmla="*/ 219658 w 310355"/>
                  <a:gd name="connsiteY24-12682" fmla="*/ 271657 h 488122"/>
                  <a:gd name="connsiteX25-12683" fmla="*/ 219542 w 310355"/>
                  <a:gd name="connsiteY25-12684" fmla="*/ 267515 h 488122"/>
                  <a:gd name="connsiteX26-12685" fmla="*/ 234870 w 310355"/>
                  <a:gd name="connsiteY26-12686" fmla="*/ 158905 h 488122"/>
                  <a:gd name="connsiteX27-12687" fmla="*/ 231758 w 310355"/>
                  <a:gd name="connsiteY27-12688" fmla="*/ 148895 h 488122"/>
                  <a:gd name="connsiteX28-12689" fmla="*/ 214356 w 310355"/>
                  <a:gd name="connsiteY28-12690" fmla="*/ 148090 h 488122"/>
                  <a:gd name="connsiteX29-12691" fmla="*/ 186698 w 310355"/>
                  <a:gd name="connsiteY29-12692" fmla="*/ 173632 h 488122"/>
                  <a:gd name="connsiteX30-12693" fmla="*/ 164225 w 310355"/>
                  <a:gd name="connsiteY30-12694" fmla="*/ 148895 h 488122"/>
                  <a:gd name="connsiteX31-12695" fmla="*/ 155121 w 310355"/>
                  <a:gd name="connsiteY31-12696" fmla="*/ 144869 h 488122"/>
                  <a:gd name="connsiteX32-12697" fmla="*/ 146016 w 310355"/>
                  <a:gd name="connsiteY32-12698" fmla="*/ 148895 h 488122"/>
                  <a:gd name="connsiteX33-12699" fmla="*/ 123659 w 310355"/>
                  <a:gd name="connsiteY33-12700" fmla="*/ 173632 h 488122"/>
                  <a:gd name="connsiteX34-12701" fmla="*/ 96000 w 310355"/>
                  <a:gd name="connsiteY34-12702" fmla="*/ 148205 h 488122"/>
                  <a:gd name="connsiteX35-12703" fmla="*/ 85859 w 310355"/>
                  <a:gd name="connsiteY35-12704" fmla="*/ 144984 h 488122"/>
                  <a:gd name="connsiteX36-12705" fmla="*/ 75372 w 310355"/>
                  <a:gd name="connsiteY36-12706" fmla="*/ 158905 h 488122"/>
                  <a:gd name="connsiteX37-12707" fmla="*/ 90814 w 310355"/>
                  <a:gd name="connsiteY37-12708" fmla="*/ 267515 h 488122"/>
                  <a:gd name="connsiteX38-12709" fmla="*/ 90699 w 310355"/>
                  <a:gd name="connsiteY38-12710" fmla="*/ 271657 h 488122"/>
                  <a:gd name="connsiteX39-12711" fmla="*/ 90699 w 310355"/>
                  <a:gd name="connsiteY39-12712" fmla="*/ 376700 h 488122"/>
                  <a:gd name="connsiteX40-12713" fmla="*/ 59583 w 310355"/>
                  <a:gd name="connsiteY40-12714" fmla="*/ 376700 h 488122"/>
                  <a:gd name="connsiteX41-12715" fmla="*/ 59583 w 310355"/>
                  <a:gd name="connsiteY41-12716" fmla="*/ 373594 h 488122"/>
                  <a:gd name="connsiteX42-12717" fmla="*/ 16597 w 310355"/>
                  <a:gd name="connsiteY42-12718" fmla="*/ 224830 h 488122"/>
                  <a:gd name="connsiteX43-12719" fmla="*/ 2 w 310355"/>
                  <a:gd name="connsiteY43-12720" fmla="*/ 155453 h 488122"/>
                  <a:gd name="connsiteX44-12721" fmla="*/ 152931 w 310355"/>
                  <a:gd name="connsiteY44-12722" fmla="*/ 17 h 488122"/>
                  <a:gd name="connsiteX0-12723" fmla="*/ 101411 w 310355"/>
                  <a:gd name="connsiteY0-12724" fmla="*/ 457144 h 488122"/>
                  <a:gd name="connsiteX1-12725" fmla="*/ 208812 w 310355"/>
                  <a:gd name="connsiteY1-12726" fmla="*/ 457144 h 488122"/>
                  <a:gd name="connsiteX2-12727" fmla="*/ 193716 w 310355"/>
                  <a:gd name="connsiteY2-12728" fmla="*/ 488122 h 488122"/>
                  <a:gd name="connsiteX3-12729" fmla="*/ 116622 w 310355"/>
                  <a:gd name="connsiteY3-12730" fmla="*/ 488122 h 488122"/>
                  <a:gd name="connsiteX4-12731" fmla="*/ 101411 w 310355"/>
                  <a:gd name="connsiteY4-12732" fmla="*/ 457144 h 488122"/>
                  <a:gd name="connsiteX5-12733" fmla="*/ 59636 w 310355"/>
                  <a:gd name="connsiteY5-12734" fmla="*/ 401326 h 488122"/>
                  <a:gd name="connsiteX6-12735" fmla="*/ 250798 w 310355"/>
                  <a:gd name="connsiteY6-12736" fmla="*/ 401326 h 488122"/>
                  <a:gd name="connsiteX7-12737" fmla="*/ 233744 w 310355"/>
                  <a:gd name="connsiteY7-12738" fmla="*/ 432657 h 488122"/>
                  <a:gd name="connsiteX8-12739" fmla="*/ 76574 w 310355"/>
                  <a:gd name="connsiteY8-12740" fmla="*/ 432657 h 488122"/>
                  <a:gd name="connsiteX9-12741" fmla="*/ 59636 w 310355"/>
                  <a:gd name="connsiteY9-12742" fmla="*/ 401326 h 488122"/>
                  <a:gd name="connsiteX10-12743" fmla="*/ 104657 w 310355"/>
                  <a:gd name="connsiteY10-12744" fmla="*/ 189487 h 488122"/>
                  <a:gd name="connsiteX11-12745" fmla="*/ 176786 w 310355"/>
                  <a:gd name="connsiteY11-12746" fmla="*/ 199270 h 488122"/>
                  <a:gd name="connsiteX12-12747" fmla="*/ 185313 w 310355"/>
                  <a:gd name="connsiteY12-12748" fmla="*/ 203298 h 488122"/>
                  <a:gd name="connsiteX13-12749" fmla="*/ 185889 w 310355"/>
                  <a:gd name="connsiteY13-12750" fmla="*/ 203298 h 488122"/>
                  <a:gd name="connsiteX14-12751" fmla="*/ 194185 w 310355"/>
                  <a:gd name="connsiteY14-12752" fmla="*/ 200076 h 488122"/>
                  <a:gd name="connsiteX15-12753" fmla="*/ 205707 w 310355"/>
                  <a:gd name="connsiteY15-12754" fmla="*/ 189487 h 488122"/>
                  <a:gd name="connsiteX16-12755" fmla="*/ 104657 w 310355"/>
                  <a:gd name="connsiteY16-12756" fmla="*/ 189487 h 488122"/>
                  <a:gd name="connsiteX17-12757" fmla="*/ 152931 w 310355"/>
                  <a:gd name="connsiteY17-12758" fmla="*/ 17 h 488122"/>
                  <a:gd name="connsiteX18-12759" fmla="*/ 310355 w 310355"/>
                  <a:gd name="connsiteY18-12760" fmla="*/ 154993 h 488122"/>
                  <a:gd name="connsiteX19-12761" fmla="*/ 294912 w 310355"/>
                  <a:gd name="connsiteY19-12762" fmla="*/ 222529 h 488122"/>
                  <a:gd name="connsiteX20-12763" fmla="*/ 250774 w 310355"/>
                  <a:gd name="connsiteY20-12764" fmla="*/ 372903 h 488122"/>
                  <a:gd name="connsiteX21-12765" fmla="*/ 250774 w 310355"/>
                  <a:gd name="connsiteY21-12766" fmla="*/ 376700 h 488122"/>
                  <a:gd name="connsiteX22-12767" fmla="*/ 219658 w 310355"/>
                  <a:gd name="connsiteY22-12768" fmla="*/ 376700 h 488122"/>
                  <a:gd name="connsiteX23-12769" fmla="*/ 219658 w 310355"/>
                  <a:gd name="connsiteY23-12770" fmla="*/ 271657 h 488122"/>
                  <a:gd name="connsiteX24-12771" fmla="*/ 219542 w 310355"/>
                  <a:gd name="connsiteY24-12772" fmla="*/ 267515 h 488122"/>
                  <a:gd name="connsiteX25-12773" fmla="*/ 234870 w 310355"/>
                  <a:gd name="connsiteY25-12774" fmla="*/ 158905 h 488122"/>
                  <a:gd name="connsiteX26-12775" fmla="*/ 231758 w 310355"/>
                  <a:gd name="connsiteY26-12776" fmla="*/ 148895 h 488122"/>
                  <a:gd name="connsiteX27-12777" fmla="*/ 214356 w 310355"/>
                  <a:gd name="connsiteY27-12778" fmla="*/ 148090 h 488122"/>
                  <a:gd name="connsiteX28-12779" fmla="*/ 186698 w 310355"/>
                  <a:gd name="connsiteY28-12780" fmla="*/ 173632 h 488122"/>
                  <a:gd name="connsiteX29-12781" fmla="*/ 164225 w 310355"/>
                  <a:gd name="connsiteY29-12782" fmla="*/ 148895 h 488122"/>
                  <a:gd name="connsiteX30-12783" fmla="*/ 155121 w 310355"/>
                  <a:gd name="connsiteY30-12784" fmla="*/ 144869 h 488122"/>
                  <a:gd name="connsiteX31-12785" fmla="*/ 146016 w 310355"/>
                  <a:gd name="connsiteY31-12786" fmla="*/ 148895 h 488122"/>
                  <a:gd name="connsiteX32-12787" fmla="*/ 123659 w 310355"/>
                  <a:gd name="connsiteY32-12788" fmla="*/ 173632 h 488122"/>
                  <a:gd name="connsiteX33-12789" fmla="*/ 96000 w 310355"/>
                  <a:gd name="connsiteY33-12790" fmla="*/ 148205 h 488122"/>
                  <a:gd name="connsiteX34-12791" fmla="*/ 85859 w 310355"/>
                  <a:gd name="connsiteY34-12792" fmla="*/ 144984 h 488122"/>
                  <a:gd name="connsiteX35-12793" fmla="*/ 75372 w 310355"/>
                  <a:gd name="connsiteY35-12794" fmla="*/ 158905 h 488122"/>
                  <a:gd name="connsiteX36-12795" fmla="*/ 90814 w 310355"/>
                  <a:gd name="connsiteY36-12796" fmla="*/ 267515 h 488122"/>
                  <a:gd name="connsiteX37-12797" fmla="*/ 90699 w 310355"/>
                  <a:gd name="connsiteY37-12798" fmla="*/ 271657 h 488122"/>
                  <a:gd name="connsiteX38-12799" fmla="*/ 90699 w 310355"/>
                  <a:gd name="connsiteY38-12800" fmla="*/ 376700 h 488122"/>
                  <a:gd name="connsiteX39-12801" fmla="*/ 59583 w 310355"/>
                  <a:gd name="connsiteY39-12802" fmla="*/ 376700 h 488122"/>
                  <a:gd name="connsiteX40-12803" fmla="*/ 59583 w 310355"/>
                  <a:gd name="connsiteY40-12804" fmla="*/ 373594 h 488122"/>
                  <a:gd name="connsiteX41-12805" fmla="*/ 16597 w 310355"/>
                  <a:gd name="connsiteY41-12806" fmla="*/ 224830 h 488122"/>
                  <a:gd name="connsiteX42-12807" fmla="*/ 2 w 310355"/>
                  <a:gd name="connsiteY42-12808" fmla="*/ 155453 h 488122"/>
                  <a:gd name="connsiteX43-12809" fmla="*/ 152931 w 310355"/>
                  <a:gd name="connsiteY43-12810" fmla="*/ 17 h 488122"/>
                  <a:gd name="connsiteX0-12811" fmla="*/ 101411 w 310355"/>
                  <a:gd name="connsiteY0-12812" fmla="*/ 457144 h 488122"/>
                  <a:gd name="connsiteX1-12813" fmla="*/ 208812 w 310355"/>
                  <a:gd name="connsiteY1-12814" fmla="*/ 457144 h 488122"/>
                  <a:gd name="connsiteX2-12815" fmla="*/ 193716 w 310355"/>
                  <a:gd name="connsiteY2-12816" fmla="*/ 488122 h 488122"/>
                  <a:gd name="connsiteX3-12817" fmla="*/ 116622 w 310355"/>
                  <a:gd name="connsiteY3-12818" fmla="*/ 488122 h 488122"/>
                  <a:gd name="connsiteX4-12819" fmla="*/ 101411 w 310355"/>
                  <a:gd name="connsiteY4-12820" fmla="*/ 457144 h 488122"/>
                  <a:gd name="connsiteX5-12821" fmla="*/ 59636 w 310355"/>
                  <a:gd name="connsiteY5-12822" fmla="*/ 401326 h 488122"/>
                  <a:gd name="connsiteX6-12823" fmla="*/ 250798 w 310355"/>
                  <a:gd name="connsiteY6-12824" fmla="*/ 401326 h 488122"/>
                  <a:gd name="connsiteX7-12825" fmla="*/ 233744 w 310355"/>
                  <a:gd name="connsiteY7-12826" fmla="*/ 432657 h 488122"/>
                  <a:gd name="connsiteX8-12827" fmla="*/ 76574 w 310355"/>
                  <a:gd name="connsiteY8-12828" fmla="*/ 432657 h 488122"/>
                  <a:gd name="connsiteX9-12829" fmla="*/ 59636 w 310355"/>
                  <a:gd name="connsiteY9-12830" fmla="*/ 401326 h 488122"/>
                  <a:gd name="connsiteX10-12831" fmla="*/ 205707 w 310355"/>
                  <a:gd name="connsiteY10-12832" fmla="*/ 189487 h 488122"/>
                  <a:gd name="connsiteX11-12833" fmla="*/ 176786 w 310355"/>
                  <a:gd name="connsiteY11-12834" fmla="*/ 199270 h 488122"/>
                  <a:gd name="connsiteX12-12835" fmla="*/ 185313 w 310355"/>
                  <a:gd name="connsiteY12-12836" fmla="*/ 203298 h 488122"/>
                  <a:gd name="connsiteX13-12837" fmla="*/ 185889 w 310355"/>
                  <a:gd name="connsiteY13-12838" fmla="*/ 203298 h 488122"/>
                  <a:gd name="connsiteX14-12839" fmla="*/ 194185 w 310355"/>
                  <a:gd name="connsiteY14-12840" fmla="*/ 200076 h 488122"/>
                  <a:gd name="connsiteX15-12841" fmla="*/ 205707 w 310355"/>
                  <a:gd name="connsiteY15-12842" fmla="*/ 189487 h 488122"/>
                  <a:gd name="connsiteX16-12843" fmla="*/ 152931 w 310355"/>
                  <a:gd name="connsiteY16-12844" fmla="*/ 17 h 488122"/>
                  <a:gd name="connsiteX17-12845" fmla="*/ 310355 w 310355"/>
                  <a:gd name="connsiteY17-12846" fmla="*/ 154993 h 488122"/>
                  <a:gd name="connsiteX18-12847" fmla="*/ 294912 w 310355"/>
                  <a:gd name="connsiteY18-12848" fmla="*/ 222529 h 488122"/>
                  <a:gd name="connsiteX19-12849" fmla="*/ 250774 w 310355"/>
                  <a:gd name="connsiteY19-12850" fmla="*/ 372903 h 488122"/>
                  <a:gd name="connsiteX20-12851" fmla="*/ 250774 w 310355"/>
                  <a:gd name="connsiteY20-12852" fmla="*/ 376700 h 488122"/>
                  <a:gd name="connsiteX21-12853" fmla="*/ 219658 w 310355"/>
                  <a:gd name="connsiteY21-12854" fmla="*/ 376700 h 488122"/>
                  <a:gd name="connsiteX22-12855" fmla="*/ 219658 w 310355"/>
                  <a:gd name="connsiteY22-12856" fmla="*/ 271657 h 488122"/>
                  <a:gd name="connsiteX23-12857" fmla="*/ 219542 w 310355"/>
                  <a:gd name="connsiteY23-12858" fmla="*/ 267515 h 488122"/>
                  <a:gd name="connsiteX24-12859" fmla="*/ 234870 w 310355"/>
                  <a:gd name="connsiteY24-12860" fmla="*/ 158905 h 488122"/>
                  <a:gd name="connsiteX25-12861" fmla="*/ 231758 w 310355"/>
                  <a:gd name="connsiteY25-12862" fmla="*/ 148895 h 488122"/>
                  <a:gd name="connsiteX26-12863" fmla="*/ 214356 w 310355"/>
                  <a:gd name="connsiteY26-12864" fmla="*/ 148090 h 488122"/>
                  <a:gd name="connsiteX27-12865" fmla="*/ 186698 w 310355"/>
                  <a:gd name="connsiteY27-12866" fmla="*/ 173632 h 488122"/>
                  <a:gd name="connsiteX28-12867" fmla="*/ 164225 w 310355"/>
                  <a:gd name="connsiteY28-12868" fmla="*/ 148895 h 488122"/>
                  <a:gd name="connsiteX29-12869" fmla="*/ 155121 w 310355"/>
                  <a:gd name="connsiteY29-12870" fmla="*/ 144869 h 488122"/>
                  <a:gd name="connsiteX30-12871" fmla="*/ 146016 w 310355"/>
                  <a:gd name="connsiteY30-12872" fmla="*/ 148895 h 488122"/>
                  <a:gd name="connsiteX31-12873" fmla="*/ 123659 w 310355"/>
                  <a:gd name="connsiteY31-12874" fmla="*/ 173632 h 488122"/>
                  <a:gd name="connsiteX32-12875" fmla="*/ 96000 w 310355"/>
                  <a:gd name="connsiteY32-12876" fmla="*/ 148205 h 488122"/>
                  <a:gd name="connsiteX33-12877" fmla="*/ 85859 w 310355"/>
                  <a:gd name="connsiteY33-12878" fmla="*/ 144984 h 488122"/>
                  <a:gd name="connsiteX34-12879" fmla="*/ 75372 w 310355"/>
                  <a:gd name="connsiteY34-12880" fmla="*/ 158905 h 488122"/>
                  <a:gd name="connsiteX35-12881" fmla="*/ 90814 w 310355"/>
                  <a:gd name="connsiteY35-12882" fmla="*/ 267515 h 488122"/>
                  <a:gd name="connsiteX36-12883" fmla="*/ 90699 w 310355"/>
                  <a:gd name="connsiteY36-12884" fmla="*/ 271657 h 488122"/>
                  <a:gd name="connsiteX37-12885" fmla="*/ 90699 w 310355"/>
                  <a:gd name="connsiteY37-12886" fmla="*/ 376700 h 488122"/>
                  <a:gd name="connsiteX38-12887" fmla="*/ 59583 w 310355"/>
                  <a:gd name="connsiteY38-12888" fmla="*/ 376700 h 488122"/>
                  <a:gd name="connsiteX39-12889" fmla="*/ 59583 w 310355"/>
                  <a:gd name="connsiteY39-12890" fmla="*/ 373594 h 488122"/>
                  <a:gd name="connsiteX40-12891" fmla="*/ 16597 w 310355"/>
                  <a:gd name="connsiteY40-12892" fmla="*/ 224830 h 488122"/>
                  <a:gd name="connsiteX41-12893" fmla="*/ 2 w 310355"/>
                  <a:gd name="connsiteY41-12894" fmla="*/ 155453 h 488122"/>
                  <a:gd name="connsiteX42-12895" fmla="*/ 152931 w 310355"/>
                  <a:gd name="connsiteY42-12896" fmla="*/ 17 h 488122"/>
                  <a:gd name="connsiteX0-12897" fmla="*/ 101411 w 310355"/>
                  <a:gd name="connsiteY0-12898" fmla="*/ 457144 h 488122"/>
                  <a:gd name="connsiteX1-12899" fmla="*/ 208812 w 310355"/>
                  <a:gd name="connsiteY1-12900" fmla="*/ 457144 h 488122"/>
                  <a:gd name="connsiteX2-12901" fmla="*/ 193716 w 310355"/>
                  <a:gd name="connsiteY2-12902" fmla="*/ 488122 h 488122"/>
                  <a:gd name="connsiteX3-12903" fmla="*/ 116622 w 310355"/>
                  <a:gd name="connsiteY3-12904" fmla="*/ 488122 h 488122"/>
                  <a:gd name="connsiteX4-12905" fmla="*/ 101411 w 310355"/>
                  <a:gd name="connsiteY4-12906" fmla="*/ 457144 h 488122"/>
                  <a:gd name="connsiteX5-12907" fmla="*/ 59636 w 310355"/>
                  <a:gd name="connsiteY5-12908" fmla="*/ 401326 h 488122"/>
                  <a:gd name="connsiteX6-12909" fmla="*/ 250798 w 310355"/>
                  <a:gd name="connsiteY6-12910" fmla="*/ 401326 h 488122"/>
                  <a:gd name="connsiteX7-12911" fmla="*/ 233744 w 310355"/>
                  <a:gd name="connsiteY7-12912" fmla="*/ 432657 h 488122"/>
                  <a:gd name="connsiteX8-12913" fmla="*/ 76574 w 310355"/>
                  <a:gd name="connsiteY8-12914" fmla="*/ 432657 h 488122"/>
                  <a:gd name="connsiteX9-12915" fmla="*/ 59636 w 310355"/>
                  <a:gd name="connsiteY9-12916" fmla="*/ 401326 h 488122"/>
                  <a:gd name="connsiteX10-12917" fmla="*/ 205707 w 310355"/>
                  <a:gd name="connsiteY10-12918" fmla="*/ 189487 h 488122"/>
                  <a:gd name="connsiteX11-12919" fmla="*/ 176786 w 310355"/>
                  <a:gd name="connsiteY11-12920" fmla="*/ 199270 h 488122"/>
                  <a:gd name="connsiteX12-12921" fmla="*/ 162154 w 310355"/>
                  <a:gd name="connsiteY12-12922" fmla="*/ 223884 h 488122"/>
                  <a:gd name="connsiteX13-12923" fmla="*/ 185889 w 310355"/>
                  <a:gd name="connsiteY13-12924" fmla="*/ 203298 h 488122"/>
                  <a:gd name="connsiteX14-12925" fmla="*/ 194185 w 310355"/>
                  <a:gd name="connsiteY14-12926" fmla="*/ 200076 h 488122"/>
                  <a:gd name="connsiteX15-12927" fmla="*/ 205707 w 310355"/>
                  <a:gd name="connsiteY15-12928" fmla="*/ 189487 h 488122"/>
                  <a:gd name="connsiteX16-12929" fmla="*/ 152931 w 310355"/>
                  <a:gd name="connsiteY16-12930" fmla="*/ 17 h 488122"/>
                  <a:gd name="connsiteX17-12931" fmla="*/ 310355 w 310355"/>
                  <a:gd name="connsiteY17-12932" fmla="*/ 154993 h 488122"/>
                  <a:gd name="connsiteX18-12933" fmla="*/ 294912 w 310355"/>
                  <a:gd name="connsiteY18-12934" fmla="*/ 222529 h 488122"/>
                  <a:gd name="connsiteX19-12935" fmla="*/ 250774 w 310355"/>
                  <a:gd name="connsiteY19-12936" fmla="*/ 372903 h 488122"/>
                  <a:gd name="connsiteX20-12937" fmla="*/ 250774 w 310355"/>
                  <a:gd name="connsiteY20-12938" fmla="*/ 376700 h 488122"/>
                  <a:gd name="connsiteX21-12939" fmla="*/ 219658 w 310355"/>
                  <a:gd name="connsiteY21-12940" fmla="*/ 376700 h 488122"/>
                  <a:gd name="connsiteX22-12941" fmla="*/ 219658 w 310355"/>
                  <a:gd name="connsiteY22-12942" fmla="*/ 271657 h 488122"/>
                  <a:gd name="connsiteX23-12943" fmla="*/ 219542 w 310355"/>
                  <a:gd name="connsiteY23-12944" fmla="*/ 267515 h 488122"/>
                  <a:gd name="connsiteX24-12945" fmla="*/ 234870 w 310355"/>
                  <a:gd name="connsiteY24-12946" fmla="*/ 158905 h 488122"/>
                  <a:gd name="connsiteX25-12947" fmla="*/ 231758 w 310355"/>
                  <a:gd name="connsiteY25-12948" fmla="*/ 148895 h 488122"/>
                  <a:gd name="connsiteX26-12949" fmla="*/ 214356 w 310355"/>
                  <a:gd name="connsiteY26-12950" fmla="*/ 148090 h 488122"/>
                  <a:gd name="connsiteX27-12951" fmla="*/ 186698 w 310355"/>
                  <a:gd name="connsiteY27-12952" fmla="*/ 173632 h 488122"/>
                  <a:gd name="connsiteX28-12953" fmla="*/ 164225 w 310355"/>
                  <a:gd name="connsiteY28-12954" fmla="*/ 148895 h 488122"/>
                  <a:gd name="connsiteX29-12955" fmla="*/ 155121 w 310355"/>
                  <a:gd name="connsiteY29-12956" fmla="*/ 144869 h 488122"/>
                  <a:gd name="connsiteX30-12957" fmla="*/ 146016 w 310355"/>
                  <a:gd name="connsiteY30-12958" fmla="*/ 148895 h 488122"/>
                  <a:gd name="connsiteX31-12959" fmla="*/ 123659 w 310355"/>
                  <a:gd name="connsiteY31-12960" fmla="*/ 173632 h 488122"/>
                  <a:gd name="connsiteX32-12961" fmla="*/ 96000 w 310355"/>
                  <a:gd name="connsiteY32-12962" fmla="*/ 148205 h 488122"/>
                  <a:gd name="connsiteX33-12963" fmla="*/ 85859 w 310355"/>
                  <a:gd name="connsiteY33-12964" fmla="*/ 144984 h 488122"/>
                  <a:gd name="connsiteX34-12965" fmla="*/ 75372 w 310355"/>
                  <a:gd name="connsiteY34-12966" fmla="*/ 158905 h 488122"/>
                  <a:gd name="connsiteX35-12967" fmla="*/ 90814 w 310355"/>
                  <a:gd name="connsiteY35-12968" fmla="*/ 267515 h 488122"/>
                  <a:gd name="connsiteX36-12969" fmla="*/ 90699 w 310355"/>
                  <a:gd name="connsiteY36-12970" fmla="*/ 271657 h 488122"/>
                  <a:gd name="connsiteX37-12971" fmla="*/ 90699 w 310355"/>
                  <a:gd name="connsiteY37-12972" fmla="*/ 376700 h 488122"/>
                  <a:gd name="connsiteX38-12973" fmla="*/ 59583 w 310355"/>
                  <a:gd name="connsiteY38-12974" fmla="*/ 376700 h 488122"/>
                  <a:gd name="connsiteX39-12975" fmla="*/ 59583 w 310355"/>
                  <a:gd name="connsiteY39-12976" fmla="*/ 373594 h 488122"/>
                  <a:gd name="connsiteX40-12977" fmla="*/ 16597 w 310355"/>
                  <a:gd name="connsiteY40-12978" fmla="*/ 224830 h 488122"/>
                  <a:gd name="connsiteX41-12979" fmla="*/ 2 w 310355"/>
                  <a:gd name="connsiteY41-12980" fmla="*/ 155453 h 488122"/>
                  <a:gd name="connsiteX42-12981" fmla="*/ 152931 w 310355"/>
                  <a:gd name="connsiteY42-12982" fmla="*/ 17 h 488122"/>
                  <a:gd name="connsiteX0-12983" fmla="*/ 101411 w 310355"/>
                  <a:gd name="connsiteY0-12984" fmla="*/ 457144 h 488122"/>
                  <a:gd name="connsiteX1-12985" fmla="*/ 208812 w 310355"/>
                  <a:gd name="connsiteY1-12986" fmla="*/ 457144 h 488122"/>
                  <a:gd name="connsiteX2-12987" fmla="*/ 193716 w 310355"/>
                  <a:gd name="connsiteY2-12988" fmla="*/ 488122 h 488122"/>
                  <a:gd name="connsiteX3-12989" fmla="*/ 116622 w 310355"/>
                  <a:gd name="connsiteY3-12990" fmla="*/ 488122 h 488122"/>
                  <a:gd name="connsiteX4-12991" fmla="*/ 101411 w 310355"/>
                  <a:gd name="connsiteY4-12992" fmla="*/ 457144 h 488122"/>
                  <a:gd name="connsiteX5-12993" fmla="*/ 59636 w 310355"/>
                  <a:gd name="connsiteY5-12994" fmla="*/ 401326 h 488122"/>
                  <a:gd name="connsiteX6-12995" fmla="*/ 250798 w 310355"/>
                  <a:gd name="connsiteY6-12996" fmla="*/ 401326 h 488122"/>
                  <a:gd name="connsiteX7-12997" fmla="*/ 233744 w 310355"/>
                  <a:gd name="connsiteY7-12998" fmla="*/ 432657 h 488122"/>
                  <a:gd name="connsiteX8-12999" fmla="*/ 76574 w 310355"/>
                  <a:gd name="connsiteY8-13000" fmla="*/ 432657 h 488122"/>
                  <a:gd name="connsiteX9-13001" fmla="*/ 59636 w 310355"/>
                  <a:gd name="connsiteY9-13002" fmla="*/ 401326 h 488122"/>
                  <a:gd name="connsiteX10-13003" fmla="*/ 205707 w 310355"/>
                  <a:gd name="connsiteY10-13004" fmla="*/ 189487 h 488122"/>
                  <a:gd name="connsiteX11-13005" fmla="*/ 176786 w 310355"/>
                  <a:gd name="connsiteY11-13006" fmla="*/ 199270 h 488122"/>
                  <a:gd name="connsiteX12-13007" fmla="*/ 185889 w 310355"/>
                  <a:gd name="connsiteY12-13008" fmla="*/ 203298 h 488122"/>
                  <a:gd name="connsiteX13-13009" fmla="*/ 194185 w 310355"/>
                  <a:gd name="connsiteY13-13010" fmla="*/ 200076 h 488122"/>
                  <a:gd name="connsiteX14-13011" fmla="*/ 205707 w 310355"/>
                  <a:gd name="connsiteY14-13012" fmla="*/ 189487 h 488122"/>
                  <a:gd name="connsiteX15-13013" fmla="*/ 152931 w 310355"/>
                  <a:gd name="connsiteY15-13014" fmla="*/ 17 h 488122"/>
                  <a:gd name="connsiteX16-13015" fmla="*/ 310355 w 310355"/>
                  <a:gd name="connsiteY16-13016" fmla="*/ 154993 h 488122"/>
                  <a:gd name="connsiteX17-13017" fmla="*/ 294912 w 310355"/>
                  <a:gd name="connsiteY17-13018" fmla="*/ 222529 h 488122"/>
                  <a:gd name="connsiteX18-13019" fmla="*/ 250774 w 310355"/>
                  <a:gd name="connsiteY18-13020" fmla="*/ 372903 h 488122"/>
                  <a:gd name="connsiteX19-13021" fmla="*/ 250774 w 310355"/>
                  <a:gd name="connsiteY19-13022" fmla="*/ 376700 h 488122"/>
                  <a:gd name="connsiteX20-13023" fmla="*/ 219658 w 310355"/>
                  <a:gd name="connsiteY20-13024" fmla="*/ 376700 h 488122"/>
                  <a:gd name="connsiteX21-13025" fmla="*/ 219658 w 310355"/>
                  <a:gd name="connsiteY21-13026" fmla="*/ 271657 h 488122"/>
                  <a:gd name="connsiteX22-13027" fmla="*/ 219542 w 310355"/>
                  <a:gd name="connsiteY22-13028" fmla="*/ 267515 h 488122"/>
                  <a:gd name="connsiteX23-13029" fmla="*/ 234870 w 310355"/>
                  <a:gd name="connsiteY23-13030" fmla="*/ 158905 h 488122"/>
                  <a:gd name="connsiteX24-13031" fmla="*/ 231758 w 310355"/>
                  <a:gd name="connsiteY24-13032" fmla="*/ 148895 h 488122"/>
                  <a:gd name="connsiteX25-13033" fmla="*/ 214356 w 310355"/>
                  <a:gd name="connsiteY25-13034" fmla="*/ 148090 h 488122"/>
                  <a:gd name="connsiteX26-13035" fmla="*/ 186698 w 310355"/>
                  <a:gd name="connsiteY26-13036" fmla="*/ 173632 h 488122"/>
                  <a:gd name="connsiteX27-13037" fmla="*/ 164225 w 310355"/>
                  <a:gd name="connsiteY27-13038" fmla="*/ 148895 h 488122"/>
                  <a:gd name="connsiteX28-13039" fmla="*/ 155121 w 310355"/>
                  <a:gd name="connsiteY28-13040" fmla="*/ 144869 h 488122"/>
                  <a:gd name="connsiteX29-13041" fmla="*/ 146016 w 310355"/>
                  <a:gd name="connsiteY29-13042" fmla="*/ 148895 h 488122"/>
                  <a:gd name="connsiteX30-13043" fmla="*/ 123659 w 310355"/>
                  <a:gd name="connsiteY30-13044" fmla="*/ 173632 h 488122"/>
                  <a:gd name="connsiteX31-13045" fmla="*/ 96000 w 310355"/>
                  <a:gd name="connsiteY31-13046" fmla="*/ 148205 h 488122"/>
                  <a:gd name="connsiteX32-13047" fmla="*/ 85859 w 310355"/>
                  <a:gd name="connsiteY32-13048" fmla="*/ 144984 h 488122"/>
                  <a:gd name="connsiteX33-13049" fmla="*/ 75372 w 310355"/>
                  <a:gd name="connsiteY33-13050" fmla="*/ 158905 h 488122"/>
                  <a:gd name="connsiteX34-13051" fmla="*/ 90814 w 310355"/>
                  <a:gd name="connsiteY34-13052" fmla="*/ 267515 h 488122"/>
                  <a:gd name="connsiteX35-13053" fmla="*/ 90699 w 310355"/>
                  <a:gd name="connsiteY35-13054" fmla="*/ 271657 h 488122"/>
                  <a:gd name="connsiteX36-13055" fmla="*/ 90699 w 310355"/>
                  <a:gd name="connsiteY36-13056" fmla="*/ 376700 h 488122"/>
                  <a:gd name="connsiteX37-13057" fmla="*/ 59583 w 310355"/>
                  <a:gd name="connsiteY37-13058" fmla="*/ 376700 h 488122"/>
                  <a:gd name="connsiteX38-13059" fmla="*/ 59583 w 310355"/>
                  <a:gd name="connsiteY38-13060" fmla="*/ 373594 h 488122"/>
                  <a:gd name="connsiteX39-13061" fmla="*/ 16597 w 310355"/>
                  <a:gd name="connsiteY39-13062" fmla="*/ 224830 h 488122"/>
                  <a:gd name="connsiteX40-13063" fmla="*/ 2 w 310355"/>
                  <a:gd name="connsiteY40-13064" fmla="*/ 155453 h 488122"/>
                  <a:gd name="connsiteX41-13065" fmla="*/ 152931 w 310355"/>
                  <a:gd name="connsiteY41-13066" fmla="*/ 17 h 488122"/>
                  <a:gd name="connsiteX0-13067" fmla="*/ 101411 w 310355"/>
                  <a:gd name="connsiteY0-13068" fmla="*/ 457144 h 488122"/>
                  <a:gd name="connsiteX1-13069" fmla="*/ 208812 w 310355"/>
                  <a:gd name="connsiteY1-13070" fmla="*/ 457144 h 488122"/>
                  <a:gd name="connsiteX2-13071" fmla="*/ 193716 w 310355"/>
                  <a:gd name="connsiteY2-13072" fmla="*/ 488122 h 488122"/>
                  <a:gd name="connsiteX3-13073" fmla="*/ 116622 w 310355"/>
                  <a:gd name="connsiteY3-13074" fmla="*/ 488122 h 488122"/>
                  <a:gd name="connsiteX4-13075" fmla="*/ 101411 w 310355"/>
                  <a:gd name="connsiteY4-13076" fmla="*/ 457144 h 488122"/>
                  <a:gd name="connsiteX5-13077" fmla="*/ 59636 w 310355"/>
                  <a:gd name="connsiteY5-13078" fmla="*/ 401326 h 488122"/>
                  <a:gd name="connsiteX6-13079" fmla="*/ 250798 w 310355"/>
                  <a:gd name="connsiteY6-13080" fmla="*/ 401326 h 488122"/>
                  <a:gd name="connsiteX7-13081" fmla="*/ 233744 w 310355"/>
                  <a:gd name="connsiteY7-13082" fmla="*/ 432657 h 488122"/>
                  <a:gd name="connsiteX8-13083" fmla="*/ 76574 w 310355"/>
                  <a:gd name="connsiteY8-13084" fmla="*/ 432657 h 488122"/>
                  <a:gd name="connsiteX9-13085" fmla="*/ 59636 w 310355"/>
                  <a:gd name="connsiteY9-13086" fmla="*/ 401326 h 488122"/>
                  <a:gd name="connsiteX10-13087" fmla="*/ 205707 w 310355"/>
                  <a:gd name="connsiteY10-13088" fmla="*/ 189487 h 488122"/>
                  <a:gd name="connsiteX11-13089" fmla="*/ 176786 w 310355"/>
                  <a:gd name="connsiteY11-13090" fmla="*/ 199270 h 488122"/>
                  <a:gd name="connsiteX12-13091" fmla="*/ 185889 w 310355"/>
                  <a:gd name="connsiteY12-13092" fmla="*/ 203298 h 488122"/>
                  <a:gd name="connsiteX13-13093" fmla="*/ 174886 w 310355"/>
                  <a:gd name="connsiteY13-13094" fmla="*/ 250254 h 488122"/>
                  <a:gd name="connsiteX14-13095" fmla="*/ 205707 w 310355"/>
                  <a:gd name="connsiteY14-13096" fmla="*/ 189487 h 488122"/>
                  <a:gd name="connsiteX15-13097" fmla="*/ 152931 w 310355"/>
                  <a:gd name="connsiteY15-13098" fmla="*/ 17 h 488122"/>
                  <a:gd name="connsiteX16-13099" fmla="*/ 310355 w 310355"/>
                  <a:gd name="connsiteY16-13100" fmla="*/ 154993 h 488122"/>
                  <a:gd name="connsiteX17-13101" fmla="*/ 294912 w 310355"/>
                  <a:gd name="connsiteY17-13102" fmla="*/ 222529 h 488122"/>
                  <a:gd name="connsiteX18-13103" fmla="*/ 250774 w 310355"/>
                  <a:gd name="connsiteY18-13104" fmla="*/ 372903 h 488122"/>
                  <a:gd name="connsiteX19-13105" fmla="*/ 250774 w 310355"/>
                  <a:gd name="connsiteY19-13106" fmla="*/ 376700 h 488122"/>
                  <a:gd name="connsiteX20-13107" fmla="*/ 219658 w 310355"/>
                  <a:gd name="connsiteY20-13108" fmla="*/ 376700 h 488122"/>
                  <a:gd name="connsiteX21-13109" fmla="*/ 219658 w 310355"/>
                  <a:gd name="connsiteY21-13110" fmla="*/ 271657 h 488122"/>
                  <a:gd name="connsiteX22-13111" fmla="*/ 219542 w 310355"/>
                  <a:gd name="connsiteY22-13112" fmla="*/ 267515 h 488122"/>
                  <a:gd name="connsiteX23-13113" fmla="*/ 234870 w 310355"/>
                  <a:gd name="connsiteY23-13114" fmla="*/ 158905 h 488122"/>
                  <a:gd name="connsiteX24-13115" fmla="*/ 231758 w 310355"/>
                  <a:gd name="connsiteY24-13116" fmla="*/ 148895 h 488122"/>
                  <a:gd name="connsiteX25-13117" fmla="*/ 214356 w 310355"/>
                  <a:gd name="connsiteY25-13118" fmla="*/ 148090 h 488122"/>
                  <a:gd name="connsiteX26-13119" fmla="*/ 186698 w 310355"/>
                  <a:gd name="connsiteY26-13120" fmla="*/ 173632 h 488122"/>
                  <a:gd name="connsiteX27-13121" fmla="*/ 164225 w 310355"/>
                  <a:gd name="connsiteY27-13122" fmla="*/ 148895 h 488122"/>
                  <a:gd name="connsiteX28-13123" fmla="*/ 155121 w 310355"/>
                  <a:gd name="connsiteY28-13124" fmla="*/ 144869 h 488122"/>
                  <a:gd name="connsiteX29-13125" fmla="*/ 146016 w 310355"/>
                  <a:gd name="connsiteY29-13126" fmla="*/ 148895 h 488122"/>
                  <a:gd name="connsiteX30-13127" fmla="*/ 123659 w 310355"/>
                  <a:gd name="connsiteY30-13128" fmla="*/ 173632 h 488122"/>
                  <a:gd name="connsiteX31-13129" fmla="*/ 96000 w 310355"/>
                  <a:gd name="connsiteY31-13130" fmla="*/ 148205 h 488122"/>
                  <a:gd name="connsiteX32-13131" fmla="*/ 85859 w 310355"/>
                  <a:gd name="connsiteY32-13132" fmla="*/ 144984 h 488122"/>
                  <a:gd name="connsiteX33-13133" fmla="*/ 75372 w 310355"/>
                  <a:gd name="connsiteY33-13134" fmla="*/ 158905 h 488122"/>
                  <a:gd name="connsiteX34-13135" fmla="*/ 90814 w 310355"/>
                  <a:gd name="connsiteY34-13136" fmla="*/ 267515 h 488122"/>
                  <a:gd name="connsiteX35-13137" fmla="*/ 90699 w 310355"/>
                  <a:gd name="connsiteY35-13138" fmla="*/ 271657 h 488122"/>
                  <a:gd name="connsiteX36-13139" fmla="*/ 90699 w 310355"/>
                  <a:gd name="connsiteY36-13140" fmla="*/ 376700 h 488122"/>
                  <a:gd name="connsiteX37-13141" fmla="*/ 59583 w 310355"/>
                  <a:gd name="connsiteY37-13142" fmla="*/ 376700 h 488122"/>
                  <a:gd name="connsiteX38-13143" fmla="*/ 59583 w 310355"/>
                  <a:gd name="connsiteY38-13144" fmla="*/ 373594 h 488122"/>
                  <a:gd name="connsiteX39-13145" fmla="*/ 16597 w 310355"/>
                  <a:gd name="connsiteY39-13146" fmla="*/ 224830 h 488122"/>
                  <a:gd name="connsiteX40-13147" fmla="*/ 2 w 310355"/>
                  <a:gd name="connsiteY40-13148" fmla="*/ 155453 h 488122"/>
                  <a:gd name="connsiteX41-13149" fmla="*/ 152931 w 310355"/>
                  <a:gd name="connsiteY41-13150" fmla="*/ 17 h 488122"/>
                  <a:gd name="connsiteX0-13151" fmla="*/ 101411 w 310355"/>
                  <a:gd name="connsiteY0-13152" fmla="*/ 457144 h 488122"/>
                  <a:gd name="connsiteX1-13153" fmla="*/ 208812 w 310355"/>
                  <a:gd name="connsiteY1-13154" fmla="*/ 457144 h 488122"/>
                  <a:gd name="connsiteX2-13155" fmla="*/ 193716 w 310355"/>
                  <a:gd name="connsiteY2-13156" fmla="*/ 488122 h 488122"/>
                  <a:gd name="connsiteX3-13157" fmla="*/ 116622 w 310355"/>
                  <a:gd name="connsiteY3-13158" fmla="*/ 488122 h 488122"/>
                  <a:gd name="connsiteX4-13159" fmla="*/ 101411 w 310355"/>
                  <a:gd name="connsiteY4-13160" fmla="*/ 457144 h 488122"/>
                  <a:gd name="connsiteX5-13161" fmla="*/ 59636 w 310355"/>
                  <a:gd name="connsiteY5-13162" fmla="*/ 401326 h 488122"/>
                  <a:gd name="connsiteX6-13163" fmla="*/ 250798 w 310355"/>
                  <a:gd name="connsiteY6-13164" fmla="*/ 401326 h 488122"/>
                  <a:gd name="connsiteX7-13165" fmla="*/ 233744 w 310355"/>
                  <a:gd name="connsiteY7-13166" fmla="*/ 432657 h 488122"/>
                  <a:gd name="connsiteX8-13167" fmla="*/ 76574 w 310355"/>
                  <a:gd name="connsiteY8-13168" fmla="*/ 432657 h 488122"/>
                  <a:gd name="connsiteX9-13169" fmla="*/ 59636 w 310355"/>
                  <a:gd name="connsiteY9-13170" fmla="*/ 401326 h 488122"/>
                  <a:gd name="connsiteX10-13171" fmla="*/ 205707 w 310355"/>
                  <a:gd name="connsiteY10-13172" fmla="*/ 189487 h 488122"/>
                  <a:gd name="connsiteX11-13173" fmla="*/ 176786 w 310355"/>
                  <a:gd name="connsiteY11-13174" fmla="*/ 199270 h 488122"/>
                  <a:gd name="connsiteX12-13175" fmla="*/ 185889 w 310355"/>
                  <a:gd name="connsiteY12-13176" fmla="*/ 203298 h 488122"/>
                  <a:gd name="connsiteX13-13177" fmla="*/ 205707 w 310355"/>
                  <a:gd name="connsiteY13-13178" fmla="*/ 189487 h 488122"/>
                  <a:gd name="connsiteX14-13179" fmla="*/ 152931 w 310355"/>
                  <a:gd name="connsiteY14-13180" fmla="*/ 17 h 488122"/>
                  <a:gd name="connsiteX15-13181" fmla="*/ 310355 w 310355"/>
                  <a:gd name="connsiteY15-13182" fmla="*/ 154993 h 488122"/>
                  <a:gd name="connsiteX16-13183" fmla="*/ 294912 w 310355"/>
                  <a:gd name="connsiteY16-13184" fmla="*/ 222529 h 488122"/>
                  <a:gd name="connsiteX17-13185" fmla="*/ 250774 w 310355"/>
                  <a:gd name="connsiteY17-13186" fmla="*/ 372903 h 488122"/>
                  <a:gd name="connsiteX18-13187" fmla="*/ 250774 w 310355"/>
                  <a:gd name="connsiteY18-13188" fmla="*/ 376700 h 488122"/>
                  <a:gd name="connsiteX19-13189" fmla="*/ 219658 w 310355"/>
                  <a:gd name="connsiteY19-13190" fmla="*/ 376700 h 488122"/>
                  <a:gd name="connsiteX20-13191" fmla="*/ 219658 w 310355"/>
                  <a:gd name="connsiteY20-13192" fmla="*/ 271657 h 488122"/>
                  <a:gd name="connsiteX21-13193" fmla="*/ 219542 w 310355"/>
                  <a:gd name="connsiteY21-13194" fmla="*/ 267515 h 488122"/>
                  <a:gd name="connsiteX22-13195" fmla="*/ 234870 w 310355"/>
                  <a:gd name="connsiteY22-13196" fmla="*/ 158905 h 488122"/>
                  <a:gd name="connsiteX23-13197" fmla="*/ 231758 w 310355"/>
                  <a:gd name="connsiteY23-13198" fmla="*/ 148895 h 488122"/>
                  <a:gd name="connsiteX24-13199" fmla="*/ 214356 w 310355"/>
                  <a:gd name="connsiteY24-13200" fmla="*/ 148090 h 488122"/>
                  <a:gd name="connsiteX25-13201" fmla="*/ 186698 w 310355"/>
                  <a:gd name="connsiteY25-13202" fmla="*/ 173632 h 488122"/>
                  <a:gd name="connsiteX26-13203" fmla="*/ 164225 w 310355"/>
                  <a:gd name="connsiteY26-13204" fmla="*/ 148895 h 488122"/>
                  <a:gd name="connsiteX27-13205" fmla="*/ 155121 w 310355"/>
                  <a:gd name="connsiteY27-13206" fmla="*/ 144869 h 488122"/>
                  <a:gd name="connsiteX28-13207" fmla="*/ 146016 w 310355"/>
                  <a:gd name="connsiteY28-13208" fmla="*/ 148895 h 488122"/>
                  <a:gd name="connsiteX29-13209" fmla="*/ 123659 w 310355"/>
                  <a:gd name="connsiteY29-13210" fmla="*/ 173632 h 488122"/>
                  <a:gd name="connsiteX30-13211" fmla="*/ 96000 w 310355"/>
                  <a:gd name="connsiteY30-13212" fmla="*/ 148205 h 488122"/>
                  <a:gd name="connsiteX31-13213" fmla="*/ 85859 w 310355"/>
                  <a:gd name="connsiteY31-13214" fmla="*/ 144984 h 488122"/>
                  <a:gd name="connsiteX32-13215" fmla="*/ 75372 w 310355"/>
                  <a:gd name="connsiteY32-13216" fmla="*/ 158905 h 488122"/>
                  <a:gd name="connsiteX33-13217" fmla="*/ 90814 w 310355"/>
                  <a:gd name="connsiteY33-13218" fmla="*/ 267515 h 488122"/>
                  <a:gd name="connsiteX34-13219" fmla="*/ 90699 w 310355"/>
                  <a:gd name="connsiteY34-13220" fmla="*/ 271657 h 488122"/>
                  <a:gd name="connsiteX35-13221" fmla="*/ 90699 w 310355"/>
                  <a:gd name="connsiteY35-13222" fmla="*/ 376700 h 488122"/>
                  <a:gd name="connsiteX36-13223" fmla="*/ 59583 w 310355"/>
                  <a:gd name="connsiteY36-13224" fmla="*/ 376700 h 488122"/>
                  <a:gd name="connsiteX37-13225" fmla="*/ 59583 w 310355"/>
                  <a:gd name="connsiteY37-13226" fmla="*/ 373594 h 488122"/>
                  <a:gd name="connsiteX38-13227" fmla="*/ 16597 w 310355"/>
                  <a:gd name="connsiteY38-13228" fmla="*/ 224830 h 488122"/>
                  <a:gd name="connsiteX39-13229" fmla="*/ 2 w 310355"/>
                  <a:gd name="connsiteY39-13230" fmla="*/ 155453 h 488122"/>
                  <a:gd name="connsiteX40-13231" fmla="*/ 152931 w 310355"/>
                  <a:gd name="connsiteY40-13232" fmla="*/ 17 h 488122"/>
                  <a:gd name="connsiteX0-13233" fmla="*/ 101411 w 310355"/>
                  <a:gd name="connsiteY0-13234" fmla="*/ 457144 h 488122"/>
                  <a:gd name="connsiteX1-13235" fmla="*/ 208812 w 310355"/>
                  <a:gd name="connsiteY1-13236" fmla="*/ 457144 h 488122"/>
                  <a:gd name="connsiteX2-13237" fmla="*/ 193716 w 310355"/>
                  <a:gd name="connsiteY2-13238" fmla="*/ 488122 h 488122"/>
                  <a:gd name="connsiteX3-13239" fmla="*/ 116622 w 310355"/>
                  <a:gd name="connsiteY3-13240" fmla="*/ 488122 h 488122"/>
                  <a:gd name="connsiteX4-13241" fmla="*/ 101411 w 310355"/>
                  <a:gd name="connsiteY4-13242" fmla="*/ 457144 h 488122"/>
                  <a:gd name="connsiteX5-13243" fmla="*/ 59636 w 310355"/>
                  <a:gd name="connsiteY5-13244" fmla="*/ 401326 h 488122"/>
                  <a:gd name="connsiteX6-13245" fmla="*/ 250798 w 310355"/>
                  <a:gd name="connsiteY6-13246" fmla="*/ 401326 h 488122"/>
                  <a:gd name="connsiteX7-13247" fmla="*/ 233744 w 310355"/>
                  <a:gd name="connsiteY7-13248" fmla="*/ 432657 h 488122"/>
                  <a:gd name="connsiteX8-13249" fmla="*/ 76574 w 310355"/>
                  <a:gd name="connsiteY8-13250" fmla="*/ 432657 h 488122"/>
                  <a:gd name="connsiteX9-13251" fmla="*/ 59636 w 310355"/>
                  <a:gd name="connsiteY9-13252" fmla="*/ 401326 h 488122"/>
                  <a:gd name="connsiteX10-13253" fmla="*/ 205707 w 310355"/>
                  <a:gd name="connsiteY10-13254" fmla="*/ 189487 h 488122"/>
                  <a:gd name="connsiteX11-13255" fmla="*/ 176786 w 310355"/>
                  <a:gd name="connsiteY11-13256" fmla="*/ 199270 h 488122"/>
                  <a:gd name="connsiteX12-13257" fmla="*/ 185889 w 310355"/>
                  <a:gd name="connsiteY12-13258" fmla="*/ 203298 h 488122"/>
                  <a:gd name="connsiteX13-13259" fmla="*/ 205707 w 310355"/>
                  <a:gd name="connsiteY13-13260" fmla="*/ 189487 h 488122"/>
                  <a:gd name="connsiteX14-13261" fmla="*/ 152931 w 310355"/>
                  <a:gd name="connsiteY14-13262" fmla="*/ 17 h 488122"/>
                  <a:gd name="connsiteX15-13263" fmla="*/ 310355 w 310355"/>
                  <a:gd name="connsiteY15-13264" fmla="*/ 154993 h 488122"/>
                  <a:gd name="connsiteX16-13265" fmla="*/ 294912 w 310355"/>
                  <a:gd name="connsiteY16-13266" fmla="*/ 222529 h 488122"/>
                  <a:gd name="connsiteX17-13267" fmla="*/ 250774 w 310355"/>
                  <a:gd name="connsiteY17-13268" fmla="*/ 372903 h 488122"/>
                  <a:gd name="connsiteX18-13269" fmla="*/ 250774 w 310355"/>
                  <a:gd name="connsiteY18-13270" fmla="*/ 376700 h 488122"/>
                  <a:gd name="connsiteX19-13271" fmla="*/ 219658 w 310355"/>
                  <a:gd name="connsiteY19-13272" fmla="*/ 376700 h 488122"/>
                  <a:gd name="connsiteX20-13273" fmla="*/ 219658 w 310355"/>
                  <a:gd name="connsiteY20-13274" fmla="*/ 271657 h 488122"/>
                  <a:gd name="connsiteX21-13275" fmla="*/ 219542 w 310355"/>
                  <a:gd name="connsiteY21-13276" fmla="*/ 267515 h 488122"/>
                  <a:gd name="connsiteX22-13277" fmla="*/ 234870 w 310355"/>
                  <a:gd name="connsiteY22-13278" fmla="*/ 158905 h 488122"/>
                  <a:gd name="connsiteX23-13279" fmla="*/ 231758 w 310355"/>
                  <a:gd name="connsiteY23-13280" fmla="*/ 148895 h 488122"/>
                  <a:gd name="connsiteX24-13281" fmla="*/ 214356 w 310355"/>
                  <a:gd name="connsiteY24-13282" fmla="*/ 148090 h 488122"/>
                  <a:gd name="connsiteX25-13283" fmla="*/ 186698 w 310355"/>
                  <a:gd name="connsiteY25-13284" fmla="*/ 173632 h 488122"/>
                  <a:gd name="connsiteX26-13285" fmla="*/ 164225 w 310355"/>
                  <a:gd name="connsiteY26-13286" fmla="*/ 148895 h 488122"/>
                  <a:gd name="connsiteX27-13287" fmla="*/ 155121 w 310355"/>
                  <a:gd name="connsiteY27-13288" fmla="*/ 144869 h 488122"/>
                  <a:gd name="connsiteX28-13289" fmla="*/ 146016 w 310355"/>
                  <a:gd name="connsiteY28-13290" fmla="*/ 148895 h 488122"/>
                  <a:gd name="connsiteX29-13291" fmla="*/ 123659 w 310355"/>
                  <a:gd name="connsiteY29-13292" fmla="*/ 173632 h 488122"/>
                  <a:gd name="connsiteX30-13293" fmla="*/ 96000 w 310355"/>
                  <a:gd name="connsiteY30-13294" fmla="*/ 148205 h 488122"/>
                  <a:gd name="connsiteX31-13295" fmla="*/ 85859 w 310355"/>
                  <a:gd name="connsiteY31-13296" fmla="*/ 144984 h 488122"/>
                  <a:gd name="connsiteX32-13297" fmla="*/ 75372 w 310355"/>
                  <a:gd name="connsiteY32-13298" fmla="*/ 158905 h 488122"/>
                  <a:gd name="connsiteX33-13299" fmla="*/ 90814 w 310355"/>
                  <a:gd name="connsiteY33-13300" fmla="*/ 267515 h 488122"/>
                  <a:gd name="connsiteX34-13301" fmla="*/ 90699 w 310355"/>
                  <a:gd name="connsiteY34-13302" fmla="*/ 271657 h 488122"/>
                  <a:gd name="connsiteX35-13303" fmla="*/ 90699 w 310355"/>
                  <a:gd name="connsiteY35-13304" fmla="*/ 376700 h 488122"/>
                  <a:gd name="connsiteX36-13305" fmla="*/ 59583 w 310355"/>
                  <a:gd name="connsiteY36-13306" fmla="*/ 376700 h 488122"/>
                  <a:gd name="connsiteX37-13307" fmla="*/ 59583 w 310355"/>
                  <a:gd name="connsiteY37-13308" fmla="*/ 373594 h 488122"/>
                  <a:gd name="connsiteX38-13309" fmla="*/ 16597 w 310355"/>
                  <a:gd name="connsiteY38-13310" fmla="*/ 224830 h 488122"/>
                  <a:gd name="connsiteX39-13311" fmla="*/ 2 w 310355"/>
                  <a:gd name="connsiteY39-13312" fmla="*/ 155453 h 488122"/>
                  <a:gd name="connsiteX40-13313" fmla="*/ 152931 w 310355"/>
                  <a:gd name="connsiteY40-13314" fmla="*/ 17 h 488122"/>
                  <a:gd name="connsiteX0-13315" fmla="*/ 101411 w 310355"/>
                  <a:gd name="connsiteY0-13316" fmla="*/ 457144 h 488122"/>
                  <a:gd name="connsiteX1-13317" fmla="*/ 208812 w 310355"/>
                  <a:gd name="connsiteY1-13318" fmla="*/ 457144 h 488122"/>
                  <a:gd name="connsiteX2-13319" fmla="*/ 193716 w 310355"/>
                  <a:gd name="connsiteY2-13320" fmla="*/ 488122 h 488122"/>
                  <a:gd name="connsiteX3-13321" fmla="*/ 116622 w 310355"/>
                  <a:gd name="connsiteY3-13322" fmla="*/ 488122 h 488122"/>
                  <a:gd name="connsiteX4-13323" fmla="*/ 101411 w 310355"/>
                  <a:gd name="connsiteY4-13324" fmla="*/ 457144 h 488122"/>
                  <a:gd name="connsiteX5-13325" fmla="*/ 59636 w 310355"/>
                  <a:gd name="connsiteY5-13326" fmla="*/ 401326 h 488122"/>
                  <a:gd name="connsiteX6-13327" fmla="*/ 250798 w 310355"/>
                  <a:gd name="connsiteY6-13328" fmla="*/ 401326 h 488122"/>
                  <a:gd name="connsiteX7-13329" fmla="*/ 233744 w 310355"/>
                  <a:gd name="connsiteY7-13330" fmla="*/ 432657 h 488122"/>
                  <a:gd name="connsiteX8-13331" fmla="*/ 76574 w 310355"/>
                  <a:gd name="connsiteY8-13332" fmla="*/ 432657 h 488122"/>
                  <a:gd name="connsiteX9-13333" fmla="*/ 59636 w 310355"/>
                  <a:gd name="connsiteY9-13334" fmla="*/ 401326 h 488122"/>
                  <a:gd name="connsiteX10-13335" fmla="*/ 205707 w 310355"/>
                  <a:gd name="connsiteY10-13336" fmla="*/ 189487 h 488122"/>
                  <a:gd name="connsiteX11-13337" fmla="*/ 176786 w 310355"/>
                  <a:gd name="connsiteY11-13338" fmla="*/ 199270 h 488122"/>
                  <a:gd name="connsiteX12-13339" fmla="*/ 205707 w 310355"/>
                  <a:gd name="connsiteY12-13340" fmla="*/ 189487 h 488122"/>
                  <a:gd name="connsiteX13-13341" fmla="*/ 152931 w 310355"/>
                  <a:gd name="connsiteY13-13342" fmla="*/ 17 h 488122"/>
                  <a:gd name="connsiteX14-13343" fmla="*/ 310355 w 310355"/>
                  <a:gd name="connsiteY14-13344" fmla="*/ 154993 h 488122"/>
                  <a:gd name="connsiteX15-13345" fmla="*/ 294912 w 310355"/>
                  <a:gd name="connsiteY15-13346" fmla="*/ 222529 h 488122"/>
                  <a:gd name="connsiteX16-13347" fmla="*/ 250774 w 310355"/>
                  <a:gd name="connsiteY16-13348" fmla="*/ 372903 h 488122"/>
                  <a:gd name="connsiteX17-13349" fmla="*/ 250774 w 310355"/>
                  <a:gd name="connsiteY17-13350" fmla="*/ 376700 h 488122"/>
                  <a:gd name="connsiteX18-13351" fmla="*/ 219658 w 310355"/>
                  <a:gd name="connsiteY18-13352" fmla="*/ 376700 h 488122"/>
                  <a:gd name="connsiteX19-13353" fmla="*/ 219658 w 310355"/>
                  <a:gd name="connsiteY19-13354" fmla="*/ 271657 h 488122"/>
                  <a:gd name="connsiteX20-13355" fmla="*/ 219542 w 310355"/>
                  <a:gd name="connsiteY20-13356" fmla="*/ 267515 h 488122"/>
                  <a:gd name="connsiteX21-13357" fmla="*/ 234870 w 310355"/>
                  <a:gd name="connsiteY21-13358" fmla="*/ 158905 h 488122"/>
                  <a:gd name="connsiteX22-13359" fmla="*/ 231758 w 310355"/>
                  <a:gd name="connsiteY22-13360" fmla="*/ 148895 h 488122"/>
                  <a:gd name="connsiteX23-13361" fmla="*/ 214356 w 310355"/>
                  <a:gd name="connsiteY23-13362" fmla="*/ 148090 h 488122"/>
                  <a:gd name="connsiteX24-13363" fmla="*/ 186698 w 310355"/>
                  <a:gd name="connsiteY24-13364" fmla="*/ 173632 h 488122"/>
                  <a:gd name="connsiteX25-13365" fmla="*/ 164225 w 310355"/>
                  <a:gd name="connsiteY25-13366" fmla="*/ 148895 h 488122"/>
                  <a:gd name="connsiteX26-13367" fmla="*/ 155121 w 310355"/>
                  <a:gd name="connsiteY26-13368" fmla="*/ 144869 h 488122"/>
                  <a:gd name="connsiteX27-13369" fmla="*/ 146016 w 310355"/>
                  <a:gd name="connsiteY27-13370" fmla="*/ 148895 h 488122"/>
                  <a:gd name="connsiteX28-13371" fmla="*/ 123659 w 310355"/>
                  <a:gd name="connsiteY28-13372" fmla="*/ 173632 h 488122"/>
                  <a:gd name="connsiteX29-13373" fmla="*/ 96000 w 310355"/>
                  <a:gd name="connsiteY29-13374" fmla="*/ 148205 h 488122"/>
                  <a:gd name="connsiteX30-13375" fmla="*/ 85859 w 310355"/>
                  <a:gd name="connsiteY30-13376" fmla="*/ 144984 h 488122"/>
                  <a:gd name="connsiteX31-13377" fmla="*/ 75372 w 310355"/>
                  <a:gd name="connsiteY31-13378" fmla="*/ 158905 h 488122"/>
                  <a:gd name="connsiteX32-13379" fmla="*/ 90814 w 310355"/>
                  <a:gd name="connsiteY32-13380" fmla="*/ 267515 h 488122"/>
                  <a:gd name="connsiteX33-13381" fmla="*/ 90699 w 310355"/>
                  <a:gd name="connsiteY33-13382" fmla="*/ 271657 h 488122"/>
                  <a:gd name="connsiteX34-13383" fmla="*/ 90699 w 310355"/>
                  <a:gd name="connsiteY34-13384" fmla="*/ 376700 h 488122"/>
                  <a:gd name="connsiteX35-13385" fmla="*/ 59583 w 310355"/>
                  <a:gd name="connsiteY35-13386" fmla="*/ 376700 h 488122"/>
                  <a:gd name="connsiteX36-13387" fmla="*/ 59583 w 310355"/>
                  <a:gd name="connsiteY36-13388" fmla="*/ 373594 h 488122"/>
                  <a:gd name="connsiteX37-13389" fmla="*/ 16597 w 310355"/>
                  <a:gd name="connsiteY37-13390" fmla="*/ 224830 h 488122"/>
                  <a:gd name="connsiteX38-13391" fmla="*/ 2 w 310355"/>
                  <a:gd name="connsiteY38-13392" fmla="*/ 155453 h 488122"/>
                  <a:gd name="connsiteX39-13393" fmla="*/ 152931 w 310355"/>
                  <a:gd name="connsiteY39-13394" fmla="*/ 17 h 488122"/>
                  <a:gd name="connsiteX0-13395" fmla="*/ 101411 w 310355"/>
                  <a:gd name="connsiteY0-13396" fmla="*/ 457144 h 488122"/>
                  <a:gd name="connsiteX1-13397" fmla="*/ 208812 w 310355"/>
                  <a:gd name="connsiteY1-13398" fmla="*/ 457144 h 488122"/>
                  <a:gd name="connsiteX2-13399" fmla="*/ 193716 w 310355"/>
                  <a:gd name="connsiteY2-13400" fmla="*/ 488122 h 488122"/>
                  <a:gd name="connsiteX3-13401" fmla="*/ 116622 w 310355"/>
                  <a:gd name="connsiteY3-13402" fmla="*/ 488122 h 488122"/>
                  <a:gd name="connsiteX4-13403" fmla="*/ 101411 w 310355"/>
                  <a:gd name="connsiteY4-13404" fmla="*/ 457144 h 488122"/>
                  <a:gd name="connsiteX5-13405" fmla="*/ 59636 w 310355"/>
                  <a:gd name="connsiteY5-13406" fmla="*/ 401326 h 488122"/>
                  <a:gd name="connsiteX6-13407" fmla="*/ 250798 w 310355"/>
                  <a:gd name="connsiteY6-13408" fmla="*/ 401326 h 488122"/>
                  <a:gd name="connsiteX7-13409" fmla="*/ 233744 w 310355"/>
                  <a:gd name="connsiteY7-13410" fmla="*/ 432657 h 488122"/>
                  <a:gd name="connsiteX8-13411" fmla="*/ 76574 w 310355"/>
                  <a:gd name="connsiteY8-13412" fmla="*/ 432657 h 488122"/>
                  <a:gd name="connsiteX9-13413" fmla="*/ 59636 w 310355"/>
                  <a:gd name="connsiteY9-13414" fmla="*/ 401326 h 488122"/>
                  <a:gd name="connsiteX10-13415" fmla="*/ 205707 w 310355"/>
                  <a:gd name="connsiteY10-13416" fmla="*/ 189487 h 488122"/>
                  <a:gd name="connsiteX11-13417" fmla="*/ 176786 w 310355"/>
                  <a:gd name="connsiteY11-13418" fmla="*/ 199270 h 488122"/>
                  <a:gd name="connsiteX12-13419" fmla="*/ 205707 w 310355"/>
                  <a:gd name="connsiteY12-13420" fmla="*/ 189487 h 488122"/>
                  <a:gd name="connsiteX13-13421" fmla="*/ 152931 w 310355"/>
                  <a:gd name="connsiteY13-13422" fmla="*/ 17 h 488122"/>
                  <a:gd name="connsiteX14-13423" fmla="*/ 310355 w 310355"/>
                  <a:gd name="connsiteY14-13424" fmla="*/ 154993 h 488122"/>
                  <a:gd name="connsiteX15-13425" fmla="*/ 294912 w 310355"/>
                  <a:gd name="connsiteY15-13426" fmla="*/ 222529 h 488122"/>
                  <a:gd name="connsiteX16-13427" fmla="*/ 250774 w 310355"/>
                  <a:gd name="connsiteY16-13428" fmla="*/ 372903 h 488122"/>
                  <a:gd name="connsiteX17-13429" fmla="*/ 250774 w 310355"/>
                  <a:gd name="connsiteY17-13430" fmla="*/ 376700 h 488122"/>
                  <a:gd name="connsiteX18-13431" fmla="*/ 219658 w 310355"/>
                  <a:gd name="connsiteY18-13432" fmla="*/ 376700 h 488122"/>
                  <a:gd name="connsiteX19-13433" fmla="*/ 219658 w 310355"/>
                  <a:gd name="connsiteY19-13434" fmla="*/ 271657 h 488122"/>
                  <a:gd name="connsiteX20-13435" fmla="*/ 219542 w 310355"/>
                  <a:gd name="connsiteY20-13436" fmla="*/ 267515 h 488122"/>
                  <a:gd name="connsiteX21-13437" fmla="*/ 234870 w 310355"/>
                  <a:gd name="connsiteY21-13438" fmla="*/ 158905 h 488122"/>
                  <a:gd name="connsiteX22-13439" fmla="*/ 231758 w 310355"/>
                  <a:gd name="connsiteY22-13440" fmla="*/ 148895 h 488122"/>
                  <a:gd name="connsiteX23-13441" fmla="*/ 214356 w 310355"/>
                  <a:gd name="connsiteY23-13442" fmla="*/ 148090 h 488122"/>
                  <a:gd name="connsiteX24-13443" fmla="*/ 186698 w 310355"/>
                  <a:gd name="connsiteY24-13444" fmla="*/ 173632 h 488122"/>
                  <a:gd name="connsiteX25-13445" fmla="*/ 164225 w 310355"/>
                  <a:gd name="connsiteY25-13446" fmla="*/ 148895 h 488122"/>
                  <a:gd name="connsiteX26-13447" fmla="*/ 155121 w 310355"/>
                  <a:gd name="connsiteY26-13448" fmla="*/ 144869 h 488122"/>
                  <a:gd name="connsiteX27-13449" fmla="*/ 146016 w 310355"/>
                  <a:gd name="connsiteY27-13450" fmla="*/ 148895 h 488122"/>
                  <a:gd name="connsiteX28-13451" fmla="*/ 123659 w 310355"/>
                  <a:gd name="connsiteY28-13452" fmla="*/ 173632 h 488122"/>
                  <a:gd name="connsiteX29-13453" fmla="*/ 96000 w 310355"/>
                  <a:gd name="connsiteY29-13454" fmla="*/ 148205 h 488122"/>
                  <a:gd name="connsiteX30-13455" fmla="*/ 85859 w 310355"/>
                  <a:gd name="connsiteY30-13456" fmla="*/ 144984 h 488122"/>
                  <a:gd name="connsiteX31-13457" fmla="*/ 75372 w 310355"/>
                  <a:gd name="connsiteY31-13458" fmla="*/ 158905 h 488122"/>
                  <a:gd name="connsiteX32-13459" fmla="*/ 90814 w 310355"/>
                  <a:gd name="connsiteY32-13460" fmla="*/ 267515 h 488122"/>
                  <a:gd name="connsiteX33-13461" fmla="*/ 90699 w 310355"/>
                  <a:gd name="connsiteY33-13462" fmla="*/ 271657 h 488122"/>
                  <a:gd name="connsiteX34-13463" fmla="*/ 90699 w 310355"/>
                  <a:gd name="connsiteY34-13464" fmla="*/ 376700 h 488122"/>
                  <a:gd name="connsiteX35-13465" fmla="*/ 59583 w 310355"/>
                  <a:gd name="connsiteY35-13466" fmla="*/ 376700 h 488122"/>
                  <a:gd name="connsiteX36-13467" fmla="*/ 59583 w 310355"/>
                  <a:gd name="connsiteY36-13468" fmla="*/ 373594 h 488122"/>
                  <a:gd name="connsiteX37-13469" fmla="*/ 16597 w 310355"/>
                  <a:gd name="connsiteY37-13470" fmla="*/ 224830 h 488122"/>
                  <a:gd name="connsiteX38-13471" fmla="*/ 2 w 310355"/>
                  <a:gd name="connsiteY38-13472" fmla="*/ 155453 h 488122"/>
                  <a:gd name="connsiteX39-13473" fmla="*/ 152931 w 310355"/>
                  <a:gd name="connsiteY39-13474" fmla="*/ 17 h 488122"/>
                  <a:gd name="connsiteX0-13475" fmla="*/ 101411 w 310355"/>
                  <a:gd name="connsiteY0-13476" fmla="*/ 457144 h 488122"/>
                  <a:gd name="connsiteX1-13477" fmla="*/ 208812 w 310355"/>
                  <a:gd name="connsiteY1-13478" fmla="*/ 457144 h 488122"/>
                  <a:gd name="connsiteX2-13479" fmla="*/ 193716 w 310355"/>
                  <a:gd name="connsiteY2-13480" fmla="*/ 488122 h 488122"/>
                  <a:gd name="connsiteX3-13481" fmla="*/ 116622 w 310355"/>
                  <a:gd name="connsiteY3-13482" fmla="*/ 488122 h 488122"/>
                  <a:gd name="connsiteX4-13483" fmla="*/ 101411 w 310355"/>
                  <a:gd name="connsiteY4-13484" fmla="*/ 457144 h 488122"/>
                  <a:gd name="connsiteX5-13485" fmla="*/ 59636 w 310355"/>
                  <a:gd name="connsiteY5-13486" fmla="*/ 401326 h 488122"/>
                  <a:gd name="connsiteX6-13487" fmla="*/ 250798 w 310355"/>
                  <a:gd name="connsiteY6-13488" fmla="*/ 401326 h 488122"/>
                  <a:gd name="connsiteX7-13489" fmla="*/ 233744 w 310355"/>
                  <a:gd name="connsiteY7-13490" fmla="*/ 432657 h 488122"/>
                  <a:gd name="connsiteX8-13491" fmla="*/ 76574 w 310355"/>
                  <a:gd name="connsiteY8-13492" fmla="*/ 432657 h 488122"/>
                  <a:gd name="connsiteX9-13493" fmla="*/ 59636 w 310355"/>
                  <a:gd name="connsiteY9-13494" fmla="*/ 401326 h 488122"/>
                  <a:gd name="connsiteX10-13495" fmla="*/ 152931 w 310355"/>
                  <a:gd name="connsiteY10-13496" fmla="*/ 17 h 488122"/>
                  <a:gd name="connsiteX11-13497" fmla="*/ 310355 w 310355"/>
                  <a:gd name="connsiteY11-13498" fmla="*/ 154993 h 488122"/>
                  <a:gd name="connsiteX12-13499" fmla="*/ 294912 w 310355"/>
                  <a:gd name="connsiteY12-13500" fmla="*/ 222529 h 488122"/>
                  <a:gd name="connsiteX13-13501" fmla="*/ 250774 w 310355"/>
                  <a:gd name="connsiteY13-13502" fmla="*/ 372903 h 488122"/>
                  <a:gd name="connsiteX14-13503" fmla="*/ 250774 w 310355"/>
                  <a:gd name="connsiteY14-13504" fmla="*/ 376700 h 488122"/>
                  <a:gd name="connsiteX15-13505" fmla="*/ 219658 w 310355"/>
                  <a:gd name="connsiteY15-13506" fmla="*/ 376700 h 488122"/>
                  <a:gd name="connsiteX16-13507" fmla="*/ 219658 w 310355"/>
                  <a:gd name="connsiteY16-13508" fmla="*/ 271657 h 488122"/>
                  <a:gd name="connsiteX17-13509" fmla="*/ 219542 w 310355"/>
                  <a:gd name="connsiteY17-13510" fmla="*/ 267515 h 488122"/>
                  <a:gd name="connsiteX18-13511" fmla="*/ 234870 w 310355"/>
                  <a:gd name="connsiteY18-13512" fmla="*/ 158905 h 488122"/>
                  <a:gd name="connsiteX19-13513" fmla="*/ 231758 w 310355"/>
                  <a:gd name="connsiteY19-13514" fmla="*/ 148895 h 488122"/>
                  <a:gd name="connsiteX20-13515" fmla="*/ 214356 w 310355"/>
                  <a:gd name="connsiteY20-13516" fmla="*/ 148090 h 488122"/>
                  <a:gd name="connsiteX21-13517" fmla="*/ 186698 w 310355"/>
                  <a:gd name="connsiteY21-13518" fmla="*/ 173632 h 488122"/>
                  <a:gd name="connsiteX22-13519" fmla="*/ 164225 w 310355"/>
                  <a:gd name="connsiteY22-13520" fmla="*/ 148895 h 488122"/>
                  <a:gd name="connsiteX23-13521" fmla="*/ 155121 w 310355"/>
                  <a:gd name="connsiteY23-13522" fmla="*/ 144869 h 488122"/>
                  <a:gd name="connsiteX24-13523" fmla="*/ 146016 w 310355"/>
                  <a:gd name="connsiteY24-13524" fmla="*/ 148895 h 488122"/>
                  <a:gd name="connsiteX25-13525" fmla="*/ 123659 w 310355"/>
                  <a:gd name="connsiteY25-13526" fmla="*/ 173632 h 488122"/>
                  <a:gd name="connsiteX26-13527" fmla="*/ 96000 w 310355"/>
                  <a:gd name="connsiteY26-13528" fmla="*/ 148205 h 488122"/>
                  <a:gd name="connsiteX27-13529" fmla="*/ 85859 w 310355"/>
                  <a:gd name="connsiteY27-13530" fmla="*/ 144984 h 488122"/>
                  <a:gd name="connsiteX28-13531" fmla="*/ 75372 w 310355"/>
                  <a:gd name="connsiteY28-13532" fmla="*/ 158905 h 488122"/>
                  <a:gd name="connsiteX29-13533" fmla="*/ 90814 w 310355"/>
                  <a:gd name="connsiteY29-13534" fmla="*/ 267515 h 488122"/>
                  <a:gd name="connsiteX30-13535" fmla="*/ 90699 w 310355"/>
                  <a:gd name="connsiteY30-13536" fmla="*/ 271657 h 488122"/>
                  <a:gd name="connsiteX31-13537" fmla="*/ 90699 w 310355"/>
                  <a:gd name="connsiteY31-13538" fmla="*/ 376700 h 488122"/>
                  <a:gd name="connsiteX32-13539" fmla="*/ 59583 w 310355"/>
                  <a:gd name="connsiteY32-13540" fmla="*/ 376700 h 488122"/>
                  <a:gd name="connsiteX33-13541" fmla="*/ 59583 w 310355"/>
                  <a:gd name="connsiteY33-13542" fmla="*/ 373594 h 488122"/>
                  <a:gd name="connsiteX34-13543" fmla="*/ 16597 w 310355"/>
                  <a:gd name="connsiteY34-13544" fmla="*/ 224830 h 488122"/>
                  <a:gd name="connsiteX35-13545" fmla="*/ 2 w 310355"/>
                  <a:gd name="connsiteY35-13546" fmla="*/ 155453 h 488122"/>
                  <a:gd name="connsiteX36-13547" fmla="*/ 152931 w 310355"/>
                  <a:gd name="connsiteY36-13548" fmla="*/ 17 h 488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</a:cxnLst>
                <a:rect l="l" t="t" r="r" b="b"/>
                <a:pathLst>
                  <a:path w="310355" h="488122">
                    <a:moveTo>
                      <a:pt x="101411" y="457144"/>
                    </a:moveTo>
                    <a:lnTo>
                      <a:pt x="208812" y="457144"/>
                    </a:lnTo>
                    <a:lnTo>
                      <a:pt x="193716" y="488122"/>
                    </a:lnTo>
                    <a:lnTo>
                      <a:pt x="116622" y="488122"/>
                    </a:lnTo>
                    <a:lnTo>
                      <a:pt x="101411" y="457144"/>
                    </a:lnTo>
                    <a:close/>
                    <a:moveTo>
                      <a:pt x="59636" y="401326"/>
                    </a:moveTo>
                    <a:lnTo>
                      <a:pt x="250798" y="401326"/>
                    </a:lnTo>
                    <a:lnTo>
                      <a:pt x="233744" y="432657"/>
                    </a:lnTo>
                    <a:lnTo>
                      <a:pt x="76574" y="432657"/>
                    </a:lnTo>
                    <a:lnTo>
                      <a:pt x="59636" y="401326"/>
                    </a:lnTo>
                    <a:close/>
                    <a:moveTo>
                      <a:pt x="152931" y="17"/>
                    </a:moveTo>
                    <a:cubicBezTo>
                      <a:pt x="239710" y="-1249"/>
                      <a:pt x="310355" y="68588"/>
                      <a:pt x="310355" y="154993"/>
                    </a:cubicBezTo>
                    <a:cubicBezTo>
                      <a:pt x="310355" y="179154"/>
                      <a:pt x="304823" y="202165"/>
                      <a:pt x="294912" y="222529"/>
                    </a:cubicBezTo>
                    <a:cubicBezTo>
                      <a:pt x="271979" y="269471"/>
                      <a:pt x="250774" y="320669"/>
                      <a:pt x="250774" y="372903"/>
                    </a:cubicBezTo>
                    <a:lnTo>
                      <a:pt x="250774" y="376700"/>
                    </a:lnTo>
                    <a:lnTo>
                      <a:pt x="219658" y="376700"/>
                    </a:lnTo>
                    <a:lnTo>
                      <a:pt x="219658" y="271657"/>
                    </a:lnTo>
                    <a:cubicBezTo>
                      <a:pt x="219658" y="270621"/>
                      <a:pt x="219427" y="267860"/>
                      <a:pt x="219542" y="267515"/>
                    </a:cubicBezTo>
                    <a:lnTo>
                      <a:pt x="234870" y="158905"/>
                    </a:lnTo>
                    <a:cubicBezTo>
                      <a:pt x="235446" y="155338"/>
                      <a:pt x="234409" y="151657"/>
                      <a:pt x="231758" y="148895"/>
                    </a:cubicBezTo>
                    <a:cubicBezTo>
                      <a:pt x="227149" y="143833"/>
                      <a:pt x="219427" y="143603"/>
                      <a:pt x="214356" y="148090"/>
                    </a:cubicBezTo>
                    <a:lnTo>
                      <a:pt x="186698" y="173632"/>
                    </a:lnTo>
                    <a:lnTo>
                      <a:pt x="164225" y="148895"/>
                    </a:lnTo>
                    <a:cubicBezTo>
                      <a:pt x="161920" y="146364"/>
                      <a:pt x="158578" y="144869"/>
                      <a:pt x="155121" y="144869"/>
                    </a:cubicBezTo>
                    <a:cubicBezTo>
                      <a:pt x="151663" y="144869"/>
                      <a:pt x="148321" y="146364"/>
                      <a:pt x="146016" y="148895"/>
                    </a:cubicBezTo>
                    <a:lnTo>
                      <a:pt x="123659" y="173632"/>
                    </a:lnTo>
                    <a:lnTo>
                      <a:pt x="96000" y="148205"/>
                    </a:lnTo>
                    <a:cubicBezTo>
                      <a:pt x="93350" y="145789"/>
                      <a:pt x="89662" y="144523"/>
                      <a:pt x="85859" y="144984"/>
                    </a:cubicBezTo>
                    <a:cubicBezTo>
                      <a:pt x="79175" y="146019"/>
                      <a:pt x="74450" y="152232"/>
                      <a:pt x="75372" y="158905"/>
                    </a:cubicBezTo>
                    <a:lnTo>
                      <a:pt x="90814" y="267515"/>
                    </a:lnTo>
                    <a:cubicBezTo>
                      <a:pt x="90930" y="267860"/>
                      <a:pt x="90699" y="270621"/>
                      <a:pt x="90699" y="271657"/>
                    </a:cubicBezTo>
                    <a:lnTo>
                      <a:pt x="90699" y="376700"/>
                    </a:lnTo>
                    <a:lnTo>
                      <a:pt x="59583" y="376700"/>
                    </a:lnTo>
                    <a:lnTo>
                      <a:pt x="59583" y="373594"/>
                    </a:lnTo>
                    <a:cubicBezTo>
                      <a:pt x="59583" y="322050"/>
                      <a:pt x="39876" y="270852"/>
                      <a:pt x="16597" y="224830"/>
                    </a:cubicBezTo>
                    <a:cubicBezTo>
                      <a:pt x="5994" y="204006"/>
                      <a:pt x="2" y="180420"/>
                      <a:pt x="2" y="155453"/>
                    </a:cubicBezTo>
                    <a:cubicBezTo>
                      <a:pt x="-344" y="70889"/>
                      <a:pt x="68342" y="1167"/>
                      <a:pt x="152931" y="17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53573" y="2937425"/>
            <a:ext cx="4533133" cy="2071534"/>
            <a:chOff x="1243838" y="3170425"/>
            <a:chExt cx="4242868" cy="1838534"/>
          </a:xfrm>
        </p:grpSpPr>
        <p:sp>
          <p:nvSpPr>
            <p:cNvPr id="109" name="ecological-lightbulb-symbol_45588"/>
            <p:cNvSpPr/>
            <p:nvPr/>
          </p:nvSpPr>
          <p:spPr>
            <a:xfrm>
              <a:off x="1243838" y="3537994"/>
              <a:ext cx="443823" cy="394048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364491 h 488122"/>
                <a:gd name="connsiteX14-11861" fmla="*/ 115242 w 310355"/>
                <a:gd name="connsiteY14-11862" fmla="*/ 283835 h 488122"/>
                <a:gd name="connsiteX15-11863" fmla="*/ 155124 w 310355"/>
                <a:gd name="connsiteY15-11864" fmla="*/ 175446 h 488122"/>
                <a:gd name="connsiteX16-11865" fmla="*/ 176786 w 310355"/>
                <a:gd name="connsiteY16-11866" fmla="*/ 199270 h 488122"/>
                <a:gd name="connsiteX17-11867" fmla="*/ 185313 w 310355"/>
                <a:gd name="connsiteY17-11868" fmla="*/ 203298 h 488122"/>
                <a:gd name="connsiteX18-11869" fmla="*/ 185889 w 310355"/>
                <a:gd name="connsiteY18-11870" fmla="*/ 203298 h 488122"/>
                <a:gd name="connsiteX19-11871" fmla="*/ 194185 w 310355"/>
                <a:gd name="connsiteY19-11872" fmla="*/ 200076 h 488122"/>
                <a:gd name="connsiteX20-11873" fmla="*/ 205707 w 310355"/>
                <a:gd name="connsiteY20-11874" fmla="*/ 189487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15242 w 310355"/>
                <a:gd name="connsiteY10-11962" fmla="*/ 283835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15242 w 310355"/>
                <a:gd name="connsiteY13-11968" fmla="*/ 364491 h 488122"/>
                <a:gd name="connsiteX14-11969" fmla="*/ 115242 w 310355"/>
                <a:gd name="connsiteY14-11970" fmla="*/ 283835 h 488122"/>
                <a:gd name="connsiteX15-11971" fmla="*/ 155124 w 310355"/>
                <a:gd name="connsiteY15-11972" fmla="*/ 175446 h 488122"/>
                <a:gd name="connsiteX16-11973" fmla="*/ 176786 w 310355"/>
                <a:gd name="connsiteY16-11974" fmla="*/ 199270 h 488122"/>
                <a:gd name="connsiteX17-11975" fmla="*/ 185313 w 310355"/>
                <a:gd name="connsiteY17-11976" fmla="*/ 203298 h 488122"/>
                <a:gd name="connsiteX18-11977" fmla="*/ 185889 w 310355"/>
                <a:gd name="connsiteY18-11978" fmla="*/ 203298 h 488122"/>
                <a:gd name="connsiteX19-11979" fmla="*/ 205707 w 310355"/>
                <a:gd name="connsiteY19-11980" fmla="*/ 189487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15242 w 310355"/>
                <a:gd name="connsiteY10-12068" fmla="*/ 283835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15242 w 310355"/>
                <a:gd name="connsiteY13-12074" fmla="*/ 364491 h 488122"/>
                <a:gd name="connsiteX14-12075" fmla="*/ 115242 w 310355"/>
                <a:gd name="connsiteY14-12076" fmla="*/ 283835 h 488122"/>
                <a:gd name="connsiteX15-12077" fmla="*/ 155124 w 310355"/>
                <a:gd name="connsiteY15-12078" fmla="*/ 175446 h 488122"/>
                <a:gd name="connsiteX16-12079" fmla="*/ 176786 w 310355"/>
                <a:gd name="connsiteY16-12080" fmla="*/ 199270 h 488122"/>
                <a:gd name="connsiteX17-12081" fmla="*/ 185313 w 310355"/>
                <a:gd name="connsiteY17-12082" fmla="*/ 203298 h 488122"/>
                <a:gd name="connsiteX18-12083" fmla="*/ 205707 w 310355"/>
                <a:gd name="connsiteY18-12084" fmla="*/ 189487 h 488122"/>
                <a:gd name="connsiteX19-12085" fmla="*/ 114451 w 310355"/>
                <a:gd name="connsiteY19-12086" fmla="*/ 259348 h 488122"/>
                <a:gd name="connsiteX20-12087" fmla="*/ 104657 w 310355"/>
                <a:gd name="connsiteY20-12088" fmla="*/ 189487 h 488122"/>
                <a:gd name="connsiteX21-12089" fmla="*/ 116179 w 310355"/>
                <a:gd name="connsiteY21-12090" fmla="*/ 200076 h 488122"/>
                <a:gd name="connsiteX22-12091" fmla="*/ 125051 w 310355"/>
                <a:gd name="connsiteY22-12092" fmla="*/ 203298 h 488122"/>
                <a:gd name="connsiteX23-12093" fmla="*/ 133578 w 310355"/>
                <a:gd name="connsiteY23-12094" fmla="*/ 199270 h 488122"/>
                <a:gd name="connsiteX24-12095" fmla="*/ 155124 w 310355"/>
                <a:gd name="connsiteY24-12096" fmla="*/ 175446 h 488122"/>
                <a:gd name="connsiteX25-12097" fmla="*/ 152931 w 310355"/>
                <a:gd name="connsiteY25-12098" fmla="*/ 17 h 488122"/>
                <a:gd name="connsiteX26-12099" fmla="*/ 310355 w 310355"/>
                <a:gd name="connsiteY26-12100" fmla="*/ 154993 h 488122"/>
                <a:gd name="connsiteX27-12101" fmla="*/ 294912 w 310355"/>
                <a:gd name="connsiteY27-12102" fmla="*/ 222529 h 488122"/>
                <a:gd name="connsiteX28-12103" fmla="*/ 250774 w 310355"/>
                <a:gd name="connsiteY28-12104" fmla="*/ 372903 h 488122"/>
                <a:gd name="connsiteX29-12105" fmla="*/ 250774 w 310355"/>
                <a:gd name="connsiteY29-12106" fmla="*/ 376700 h 488122"/>
                <a:gd name="connsiteX30-12107" fmla="*/ 219658 w 310355"/>
                <a:gd name="connsiteY30-12108" fmla="*/ 376700 h 488122"/>
                <a:gd name="connsiteX31-12109" fmla="*/ 219658 w 310355"/>
                <a:gd name="connsiteY31-12110" fmla="*/ 271657 h 488122"/>
                <a:gd name="connsiteX32-12111" fmla="*/ 219542 w 310355"/>
                <a:gd name="connsiteY32-12112" fmla="*/ 267515 h 488122"/>
                <a:gd name="connsiteX33-12113" fmla="*/ 234870 w 310355"/>
                <a:gd name="connsiteY33-12114" fmla="*/ 158905 h 488122"/>
                <a:gd name="connsiteX34-12115" fmla="*/ 231758 w 310355"/>
                <a:gd name="connsiteY34-12116" fmla="*/ 148895 h 488122"/>
                <a:gd name="connsiteX35-12117" fmla="*/ 214356 w 310355"/>
                <a:gd name="connsiteY35-12118" fmla="*/ 148090 h 488122"/>
                <a:gd name="connsiteX36-12119" fmla="*/ 186698 w 310355"/>
                <a:gd name="connsiteY36-12120" fmla="*/ 173632 h 488122"/>
                <a:gd name="connsiteX37-12121" fmla="*/ 164225 w 310355"/>
                <a:gd name="connsiteY37-12122" fmla="*/ 148895 h 488122"/>
                <a:gd name="connsiteX38-12123" fmla="*/ 155121 w 310355"/>
                <a:gd name="connsiteY38-12124" fmla="*/ 144869 h 488122"/>
                <a:gd name="connsiteX39-12125" fmla="*/ 146016 w 310355"/>
                <a:gd name="connsiteY39-12126" fmla="*/ 148895 h 488122"/>
                <a:gd name="connsiteX40-12127" fmla="*/ 123659 w 310355"/>
                <a:gd name="connsiteY40-12128" fmla="*/ 173632 h 488122"/>
                <a:gd name="connsiteX41-12129" fmla="*/ 96000 w 310355"/>
                <a:gd name="connsiteY41-12130" fmla="*/ 148205 h 488122"/>
                <a:gd name="connsiteX42-12131" fmla="*/ 85859 w 310355"/>
                <a:gd name="connsiteY42-12132" fmla="*/ 144984 h 488122"/>
                <a:gd name="connsiteX43-12133" fmla="*/ 75372 w 310355"/>
                <a:gd name="connsiteY43-12134" fmla="*/ 158905 h 488122"/>
                <a:gd name="connsiteX44-12135" fmla="*/ 90814 w 310355"/>
                <a:gd name="connsiteY44-12136" fmla="*/ 267515 h 488122"/>
                <a:gd name="connsiteX45-12137" fmla="*/ 90699 w 310355"/>
                <a:gd name="connsiteY45-12138" fmla="*/ 271657 h 488122"/>
                <a:gd name="connsiteX46-12139" fmla="*/ 90699 w 310355"/>
                <a:gd name="connsiteY46-12140" fmla="*/ 376700 h 488122"/>
                <a:gd name="connsiteX47-12141" fmla="*/ 59583 w 310355"/>
                <a:gd name="connsiteY47-12142" fmla="*/ 376700 h 488122"/>
                <a:gd name="connsiteX48-12143" fmla="*/ 59583 w 310355"/>
                <a:gd name="connsiteY48-12144" fmla="*/ 373594 h 488122"/>
                <a:gd name="connsiteX49-12145" fmla="*/ 16597 w 310355"/>
                <a:gd name="connsiteY49-12146" fmla="*/ 224830 h 488122"/>
                <a:gd name="connsiteX50-12147" fmla="*/ 2 w 310355"/>
                <a:gd name="connsiteY50-12148" fmla="*/ 155453 h 488122"/>
                <a:gd name="connsiteX51-12149" fmla="*/ 152931 w 310355"/>
                <a:gd name="connsiteY51-12150" fmla="*/ 17 h 488122"/>
                <a:gd name="connsiteX0-12151" fmla="*/ 101411 w 310355"/>
                <a:gd name="connsiteY0-12152" fmla="*/ 457144 h 488122"/>
                <a:gd name="connsiteX1-12153" fmla="*/ 208812 w 310355"/>
                <a:gd name="connsiteY1-12154" fmla="*/ 457144 h 488122"/>
                <a:gd name="connsiteX2-12155" fmla="*/ 193716 w 310355"/>
                <a:gd name="connsiteY2-12156" fmla="*/ 488122 h 488122"/>
                <a:gd name="connsiteX3-12157" fmla="*/ 116622 w 310355"/>
                <a:gd name="connsiteY3-12158" fmla="*/ 488122 h 488122"/>
                <a:gd name="connsiteX4-12159" fmla="*/ 101411 w 310355"/>
                <a:gd name="connsiteY4-12160" fmla="*/ 457144 h 488122"/>
                <a:gd name="connsiteX5-12161" fmla="*/ 59636 w 310355"/>
                <a:gd name="connsiteY5-12162" fmla="*/ 401326 h 488122"/>
                <a:gd name="connsiteX6-12163" fmla="*/ 250798 w 310355"/>
                <a:gd name="connsiteY6-12164" fmla="*/ 401326 h 488122"/>
                <a:gd name="connsiteX7-12165" fmla="*/ 233744 w 310355"/>
                <a:gd name="connsiteY7-12166" fmla="*/ 432657 h 488122"/>
                <a:gd name="connsiteX8-12167" fmla="*/ 76574 w 310355"/>
                <a:gd name="connsiteY8-12168" fmla="*/ 432657 h 488122"/>
                <a:gd name="connsiteX9-12169" fmla="*/ 59636 w 310355"/>
                <a:gd name="connsiteY9-12170" fmla="*/ 401326 h 488122"/>
                <a:gd name="connsiteX10-12171" fmla="*/ 115242 w 310355"/>
                <a:gd name="connsiteY10-12172" fmla="*/ 283835 h 488122"/>
                <a:gd name="connsiteX11-12173" fmla="*/ 194981 w 310355"/>
                <a:gd name="connsiteY11-12174" fmla="*/ 283835 h 488122"/>
                <a:gd name="connsiteX12-12175" fmla="*/ 194981 w 310355"/>
                <a:gd name="connsiteY12-12176" fmla="*/ 364491 h 488122"/>
                <a:gd name="connsiteX13-12177" fmla="*/ 115242 w 310355"/>
                <a:gd name="connsiteY13-12178" fmla="*/ 364491 h 488122"/>
                <a:gd name="connsiteX14-12179" fmla="*/ 115242 w 310355"/>
                <a:gd name="connsiteY14-12180" fmla="*/ 283835 h 488122"/>
                <a:gd name="connsiteX15-12181" fmla="*/ 155124 w 310355"/>
                <a:gd name="connsiteY15-12182" fmla="*/ 175446 h 488122"/>
                <a:gd name="connsiteX16-12183" fmla="*/ 176786 w 310355"/>
                <a:gd name="connsiteY16-12184" fmla="*/ 199270 h 488122"/>
                <a:gd name="connsiteX17-12185" fmla="*/ 185313 w 310355"/>
                <a:gd name="connsiteY17-12186" fmla="*/ 203298 h 488122"/>
                <a:gd name="connsiteX18-12187" fmla="*/ 114451 w 310355"/>
                <a:gd name="connsiteY18-12188" fmla="*/ 259348 h 488122"/>
                <a:gd name="connsiteX19-12189" fmla="*/ 104657 w 310355"/>
                <a:gd name="connsiteY19-12190" fmla="*/ 189487 h 488122"/>
                <a:gd name="connsiteX20-12191" fmla="*/ 116179 w 310355"/>
                <a:gd name="connsiteY20-12192" fmla="*/ 200076 h 488122"/>
                <a:gd name="connsiteX21-12193" fmla="*/ 125051 w 310355"/>
                <a:gd name="connsiteY21-12194" fmla="*/ 203298 h 488122"/>
                <a:gd name="connsiteX22-12195" fmla="*/ 133578 w 310355"/>
                <a:gd name="connsiteY22-12196" fmla="*/ 199270 h 488122"/>
                <a:gd name="connsiteX23-12197" fmla="*/ 155124 w 310355"/>
                <a:gd name="connsiteY23-12198" fmla="*/ 175446 h 488122"/>
                <a:gd name="connsiteX24-12199" fmla="*/ 152931 w 310355"/>
                <a:gd name="connsiteY24-12200" fmla="*/ 17 h 488122"/>
                <a:gd name="connsiteX25-12201" fmla="*/ 310355 w 310355"/>
                <a:gd name="connsiteY25-12202" fmla="*/ 154993 h 488122"/>
                <a:gd name="connsiteX26-12203" fmla="*/ 294912 w 310355"/>
                <a:gd name="connsiteY26-12204" fmla="*/ 222529 h 488122"/>
                <a:gd name="connsiteX27-12205" fmla="*/ 250774 w 310355"/>
                <a:gd name="connsiteY27-12206" fmla="*/ 372903 h 488122"/>
                <a:gd name="connsiteX28-12207" fmla="*/ 250774 w 310355"/>
                <a:gd name="connsiteY28-12208" fmla="*/ 376700 h 488122"/>
                <a:gd name="connsiteX29-12209" fmla="*/ 219658 w 310355"/>
                <a:gd name="connsiteY29-12210" fmla="*/ 376700 h 488122"/>
                <a:gd name="connsiteX30-12211" fmla="*/ 219658 w 310355"/>
                <a:gd name="connsiteY30-12212" fmla="*/ 271657 h 488122"/>
                <a:gd name="connsiteX31-12213" fmla="*/ 219542 w 310355"/>
                <a:gd name="connsiteY31-12214" fmla="*/ 267515 h 488122"/>
                <a:gd name="connsiteX32-12215" fmla="*/ 234870 w 310355"/>
                <a:gd name="connsiteY32-12216" fmla="*/ 158905 h 488122"/>
                <a:gd name="connsiteX33-12217" fmla="*/ 231758 w 310355"/>
                <a:gd name="connsiteY33-12218" fmla="*/ 148895 h 488122"/>
                <a:gd name="connsiteX34-12219" fmla="*/ 214356 w 310355"/>
                <a:gd name="connsiteY34-12220" fmla="*/ 148090 h 488122"/>
                <a:gd name="connsiteX35-12221" fmla="*/ 186698 w 310355"/>
                <a:gd name="connsiteY35-12222" fmla="*/ 173632 h 488122"/>
                <a:gd name="connsiteX36-12223" fmla="*/ 164225 w 310355"/>
                <a:gd name="connsiteY36-12224" fmla="*/ 148895 h 488122"/>
                <a:gd name="connsiteX37-12225" fmla="*/ 155121 w 310355"/>
                <a:gd name="connsiteY37-12226" fmla="*/ 144869 h 488122"/>
                <a:gd name="connsiteX38-12227" fmla="*/ 146016 w 310355"/>
                <a:gd name="connsiteY38-12228" fmla="*/ 148895 h 488122"/>
                <a:gd name="connsiteX39-12229" fmla="*/ 123659 w 310355"/>
                <a:gd name="connsiteY39-12230" fmla="*/ 173632 h 488122"/>
                <a:gd name="connsiteX40-12231" fmla="*/ 96000 w 310355"/>
                <a:gd name="connsiteY40-12232" fmla="*/ 148205 h 488122"/>
                <a:gd name="connsiteX41-12233" fmla="*/ 85859 w 310355"/>
                <a:gd name="connsiteY41-12234" fmla="*/ 144984 h 488122"/>
                <a:gd name="connsiteX42-12235" fmla="*/ 75372 w 310355"/>
                <a:gd name="connsiteY42-12236" fmla="*/ 158905 h 488122"/>
                <a:gd name="connsiteX43-12237" fmla="*/ 90814 w 310355"/>
                <a:gd name="connsiteY43-12238" fmla="*/ 267515 h 488122"/>
                <a:gd name="connsiteX44-12239" fmla="*/ 90699 w 310355"/>
                <a:gd name="connsiteY44-12240" fmla="*/ 271657 h 488122"/>
                <a:gd name="connsiteX45-12241" fmla="*/ 90699 w 310355"/>
                <a:gd name="connsiteY45-12242" fmla="*/ 376700 h 488122"/>
                <a:gd name="connsiteX46-12243" fmla="*/ 59583 w 310355"/>
                <a:gd name="connsiteY46-12244" fmla="*/ 376700 h 488122"/>
                <a:gd name="connsiteX47-12245" fmla="*/ 59583 w 310355"/>
                <a:gd name="connsiteY47-12246" fmla="*/ 373594 h 488122"/>
                <a:gd name="connsiteX48-12247" fmla="*/ 16597 w 310355"/>
                <a:gd name="connsiteY48-12248" fmla="*/ 224830 h 488122"/>
                <a:gd name="connsiteX49-12249" fmla="*/ 2 w 310355"/>
                <a:gd name="connsiteY49-12250" fmla="*/ 155453 h 488122"/>
                <a:gd name="connsiteX50-12251" fmla="*/ 152931 w 310355"/>
                <a:gd name="connsiteY50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15242 w 310355"/>
                <a:gd name="connsiteY10-12274" fmla="*/ 283835 h 488122"/>
                <a:gd name="connsiteX11-12275" fmla="*/ 194981 w 310355"/>
                <a:gd name="connsiteY11-12276" fmla="*/ 283835 h 488122"/>
                <a:gd name="connsiteX12-12277" fmla="*/ 194981 w 310355"/>
                <a:gd name="connsiteY12-12278" fmla="*/ 364491 h 488122"/>
                <a:gd name="connsiteX13-12279" fmla="*/ 115242 w 310355"/>
                <a:gd name="connsiteY13-12280" fmla="*/ 364491 h 488122"/>
                <a:gd name="connsiteX14-12281" fmla="*/ 115242 w 310355"/>
                <a:gd name="connsiteY14-12282" fmla="*/ 283835 h 488122"/>
                <a:gd name="connsiteX15-12283" fmla="*/ 155124 w 310355"/>
                <a:gd name="connsiteY15-12284" fmla="*/ 175446 h 488122"/>
                <a:gd name="connsiteX16-12285" fmla="*/ 185313 w 310355"/>
                <a:gd name="connsiteY16-12286" fmla="*/ 203298 h 488122"/>
                <a:gd name="connsiteX17-12287" fmla="*/ 114451 w 310355"/>
                <a:gd name="connsiteY17-12288" fmla="*/ 259348 h 488122"/>
                <a:gd name="connsiteX18-12289" fmla="*/ 104657 w 310355"/>
                <a:gd name="connsiteY18-12290" fmla="*/ 189487 h 488122"/>
                <a:gd name="connsiteX19-12291" fmla="*/ 116179 w 310355"/>
                <a:gd name="connsiteY19-12292" fmla="*/ 200076 h 488122"/>
                <a:gd name="connsiteX20-12293" fmla="*/ 125051 w 310355"/>
                <a:gd name="connsiteY20-12294" fmla="*/ 203298 h 488122"/>
                <a:gd name="connsiteX21-12295" fmla="*/ 133578 w 310355"/>
                <a:gd name="connsiteY21-12296" fmla="*/ 199270 h 488122"/>
                <a:gd name="connsiteX22-12297" fmla="*/ 155124 w 310355"/>
                <a:gd name="connsiteY22-12298" fmla="*/ 175446 h 488122"/>
                <a:gd name="connsiteX23-12299" fmla="*/ 152931 w 310355"/>
                <a:gd name="connsiteY23-12300" fmla="*/ 17 h 488122"/>
                <a:gd name="connsiteX24-12301" fmla="*/ 310355 w 310355"/>
                <a:gd name="connsiteY24-12302" fmla="*/ 154993 h 488122"/>
                <a:gd name="connsiteX25-12303" fmla="*/ 294912 w 310355"/>
                <a:gd name="connsiteY25-12304" fmla="*/ 222529 h 488122"/>
                <a:gd name="connsiteX26-12305" fmla="*/ 250774 w 310355"/>
                <a:gd name="connsiteY26-12306" fmla="*/ 372903 h 488122"/>
                <a:gd name="connsiteX27-12307" fmla="*/ 250774 w 310355"/>
                <a:gd name="connsiteY27-12308" fmla="*/ 376700 h 488122"/>
                <a:gd name="connsiteX28-12309" fmla="*/ 219658 w 310355"/>
                <a:gd name="connsiteY28-12310" fmla="*/ 376700 h 488122"/>
                <a:gd name="connsiteX29-12311" fmla="*/ 219658 w 310355"/>
                <a:gd name="connsiteY29-12312" fmla="*/ 271657 h 488122"/>
                <a:gd name="connsiteX30-12313" fmla="*/ 219542 w 310355"/>
                <a:gd name="connsiteY30-12314" fmla="*/ 267515 h 488122"/>
                <a:gd name="connsiteX31-12315" fmla="*/ 234870 w 310355"/>
                <a:gd name="connsiteY31-12316" fmla="*/ 158905 h 488122"/>
                <a:gd name="connsiteX32-12317" fmla="*/ 231758 w 310355"/>
                <a:gd name="connsiteY32-12318" fmla="*/ 148895 h 488122"/>
                <a:gd name="connsiteX33-12319" fmla="*/ 214356 w 310355"/>
                <a:gd name="connsiteY33-12320" fmla="*/ 148090 h 488122"/>
                <a:gd name="connsiteX34-12321" fmla="*/ 186698 w 310355"/>
                <a:gd name="connsiteY34-12322" fmla="*/ 173632 h 488122"/>
                <a:gd name="connsiteX35-12323" fmla="*/ 164225 w 310355"/>
                <a:gd name="connsiteY35-12324" fmla="*/ 148895 h 488122"/>
                <a:gd name="connsiteX36-12325" fmla="*/ 155121 w 310355"/>
                <a:gd name="connsiteY36-12326" fmla="*/ 144869 h 488122"/>
                <a:gd name="connsiteX37-12327" fmla="*/ 146016 w 310355"/>
                <a:gd name="connsiteY37-12328" fmla="*/ 148895 h 488122"/>
                <a:gd name="connsiteX38-12329" fmla="*/ 123659 w 310355"/>
                <a:gd name="connsiteY38-12330" fmla="*/ 173632 h 488122"/>
                <a:gd name="connsiteX39-12331" fmla="*/ 96000 w 310355"/>
                <a:gd name="connsiteY39-12332" fmla="*/ 148205 h 488122"/>
                <a:gd name="connsiteX40-12333" fmla="*/ 85859 w 310355"/>
                <a:gd name="connsiteY40-12334" fmla="*/ 144984 h 488122"/>
                <a:gd name="connsiteX41-12335" fmla="*/ 75372 w 310355"/>
                <a:gd name="connsiteY41-12336" fmla="*/ 158905 h 488122"/>
                <a:gd name="connsiteX42-12337" fmla="*/ 90814 w 310355"/>
                <a:gd name="connsiteY42-12338" fmla="*/ 267515 h 488122"/>
                <a:gd name="connsiteX43-12339" fmla="*/ 90699 w 310355"/>
                <a:gd name="connsiteY43-12340" fmla="*/ 271657 h 488122"/>
                <a:gd name="connsiteX44-12341" fmla="*/ 90699 w 310355"/>
                <a:gd name="connsiteY44-12342" fmla="*/ 376700 h 488122"/>
                <a:gd name="connsiteX45-12343" fmla="*/ 59583 w 310355"/>
                <a:gd name="connsiteY45-12344" fmla="*/ 376700 h 488122"/>
                <a:gd name="connsiteX46-12345" fmla="*/ 59583 w 310355"/>
                <a:gd name="connsiteY46-12346" fmla="*/ 373594 h 488122"/>
                <a:gd name="connsiteX47-12347" fmla="*/ 16597 w 310355"/>
                <a:gd name="connsiteY47-12348" fmla="*/ 224830 h 488122"/>
                <a:gd name="connsiteX48-12349" fmla="*/ 2 w 310355"/>
                <a:gd name="connsiteY48-12350" fmla="*/ 155453 h 488122"/>
                <a:gd name="connsiteX49-12351" fmla="*/ 152931 w 310355"/>
                <a:gd name="connsiteY49-12352" fmla="*/ 17 h 488122"/>
                <a:gd name="connsiteX0-12353" fmla="*/ 101411 w 310355"/>
                <a:gd name="connsiteY0-12354" fmla="*/ 457144 h 488122"/>
                <a:gd name="connsiteX1-12355" fmla="*/ 208812 w 310355"/>
                <a:gd name="connsiteY1-12356" fmla="*/ 457144 h 488122"/>
                <a:gd name="connsiteX2-12357" fmla="*/ 193716 w 310355"/>
                <a:gd name="connsiteY2-12358" fmla="*/ 488122 h 488122"/>
                <a:gd name="connsiteX3-12359" fmla="*/ 116622 w 310355"/>
                <a:gd name="connsiteY3-12360" fmla="*/ 488122 h 488122"/>
                <a:gd name="connsiteX4-12361" fmla="*/ 101411 w 310355"/>
                <a:gd name="connsiteY4-12362" fmla="*/ 457144 h 488122"/>
                <a:gd name="connsiteX5-12363" fmla="*/ 59636 w 310355"/>
                <a:gd name="connsiteY5-12364" fmla="*/ 401326 h 488122"/>
                <a:gd name="connsiteX6-12365" fmla="*/ 250798 w 310355"/>
                <a:gd name="connsiteY6-12366" fmla="*/ 401326 h 488122"/>
                <a:gd name="connsiteX7-12367" fmla="*/ 233744 w 310355"/>
                <a:gd name="connsiteY7-12368" fmla="*/ 432657 h 488122"/>
                <a:gd name="connsiteX8-12369" fmla="*/ 76574 w 310355"/>
                <a:gd name="connsiteY8-12370" fmla="*/ 432657 h 488122"/>
                <a:gd name="connsiteX9-12371" fmla="*/ 59636 w 310355"/>
                <a:gd name="connsiteY9-12372" fmla="*/ 401326 h 488122"/>
                <a:gd name="connsiteX10-12373" fmla="*/ 115242 w 310355"/>
                <a:gd name="connsiteY10-12374" fmla="*/ 283835 h 488122"/>
                <a:gd name="connsiteX11-12375" fmla="*/ 194981 w 310355"/>
                <a:gd name="connsiteY11-12376" fmla="*/ 283835 h 488122"/>
                <a:gd name="connsiteX12-12377" fmla="*/ 194981 w 310355"/>
                <a:gd name="connsiteY12-12378" fmla="*/ 364491 h 488122"/>
                <a:gd name="connsiteX13-12379" fmla="*/ 115242 w 310355"/>
                <a:gd name="connsiteY13-12380" fmla="*/ 364491 h 488122"/>
                <a:gd name="connsiteX14-12381" fmla="*/ 115242 w 310355"/>
                <a:gd name="connsiteY14-12382" fmla="*/ 283835 h 488122"/>
                <a:gd name="connsiteX15-12383" fmla="*/ 133578 w 310355"/>
                <a:gd name="connsiteY15-12384" fmla="*/ 199270 h 488122"/>
                <a:gd name="connsiteX16-12385" fmla="*/ 185313 w 310355"/>
                <a:gd name="connsiteY16-12386" fmla="*/ 203298 h 488122"/>
                <a:gd name="connsiteX17-12387" fmla="*/ 114451 w 310355"/>
                <a:gd name="connsiteY17-12388" fmla="*/ 259348 h 488122"/>
                <a:gd name="connsiteX18-12389" fmla="*/ 104657 w 310355"/>
                <a:gd name="connsiteY18-12390" fmla="*/ 189487 h 488122"/>
                <a:gd name="connsiteX19-12391" fmla="*/ 116179 w 310355"/>
                <a:gd name="connsiteY19-12392" fmla="*/ 200076 h 488122"/>
                <a:gd name="connsiteX20-12393" fmla="*/ 125051 w 310355"/>
                <a:gd name="connsiteY20-12394" fmla="*/ 203298 h 488122"/>
                <a:gd name="connsiteX21-12395" fmla="*/ 133578 w 310355"/>
                <a:gd name="connsiteY21-12396" fmla="*/ 199270 h 488122"/>
                <a:gd name="connsiteX22-12397" fmla="*/ 152931 w 310355"/>
                <a:gd name="connsiteY22-12398" fmla="*/ 17 h 488122"/>
                <a:gd name="connsiteX23-12399" fmla="*/ 310355 w 310355"/>
                <a:gd name="connsiteY23-12400" fmla="*/ 154993 h 488122"/>
                <a:gd name="connsiteX24-12401" fmla="*/ 294912 w 310355"/>
                <a:gd name="connsiteY24-12402" fmla="*/ 222529 h 488122"/>
                <a:gd name="connsiteX25-12403" fmla="*/ 250774 w 310355"/>
                <a:gd name="connsiteY25-12404" fmla="*/ 372903 h 488122"/>
                <a:gd name="connsiteX26-12405" fmla="*/ 250774 w 310355"/>
                <a:gd name="connsiteY26-12406" fmla="*/ 376700 h 488122"/>
                <a:gd name="connsiteX27-12407" fmla="*/ 219658 w 310355"/>
                <a:gd name="connsiteY27-12408" fmla="*/ 376700 h 488122"/>
                <a:gd name="connsiteX28-12409" fmla="*/ 219658 w 310355"/>
                <a:gd name="connsiteY28-12410" fmla="*/ 271657 h 488122"/>
                <a:gd name="connsiteX29-12411" fmla="*/ 219542 w 310355"/>
                <a:gd name="connsiteY29-12412" fmla="*/ 267515 h 488122"/>
                <a:gd name="connsiteX30-12413" fmla="*/ 234870 w 310355"/>
                <a:gd name="connsiteY30-12414" fmla="*/ 158905 h 488122"/>
                <a:gd name="connsiteX31-12415" fmla="*/ 231758 w 310355"/>
                <a:gd name="connsiteY31-12416" fmla="*/ 148895 h 488122"/>
                <a:gd name="connsiteX32-12417" fmla="*/ 214356 w 310355"/>
                <a:gd name="connsiteY32-12418" fmla="*/ 148090 h 488122"/>
                <a:gd name="connsiteX33-12419" fmla="*/ 186698 w 310355"/>
                <a:gd name="connsiteY33-12420" fmla="*/ 173632 h 488122"/>
                <a:gd name="connsiteX34-12421" fmla="*/ 164225 w 310355"/>
                <a:gd name="connsiteY34-12422" fmla="*/ 148895 h 488122"/>
                <a:gd name="connsiteX35-12423" fmla="*/ 155121 w 310355"/>
                <a:gd name="connsiteY35-12424" fmla="*/ 144869 h 488122"/>
                <a:gd name="connsiteX36-12425" fmla="*/ 146016 w 310355"/>
                <a:gd name="connsiteY36-12426" fmla="*/ 148895 h 488122"/>
                <a:gd name="connsiteX37-12427" fmla="*/ 123659 w 310355"/>
                <a:gd name="connsiteY37-12428" fmla="*/ 173632 h 488122"/>
                <a:gd name="connsiteX38-12429" fmla="*/ 96000 w 310355"/>
                <a:gd name="connsiteY38-12430" fmla="*/ 148205 h 488122"/>
                <a:gd name="connsiteX39-12431" fmla="*/ 85859 w 310355"/>
                <a:gd name="connsiteY39-12432" fmla="*/ 144984 h 488122"/>
                <a:gd name="connsiteX40-12433" fmla="*/ 75372 w 310355"/>
                <a:gd name="connsiteY40-12434" fmla="*/ 158905 h 488122"/>
                <a:gd name="connsiteX41-12435" fmla="*/ 90814 w 310355"/>
                <a:gd name="connsiteY41-12436" fmla="*/ 267515 h 488122"/>
                <a:gd name="connsiteX42-12437" fmla="*/ 90699 w 310355"/>
                <a:gd name="connsiteY42-12438" fmla="*/ 271657 h 488122"/>
                <a:gd name="connsiteX43-12439" fmla="*/ 90699 w 310355"/>
                <a:gd name="connsiteY43-12440" fmla="*/ 376700 h 488122"/>
                <a:gd name="connsiteX44-12441" fmla="*/ 59583 w 310355"/>
                <a:gd name="connsiteY44-12442" fmla="*/ 376700 h 488122"/>
                <a:gd name="connsiteX45-12443" fmla="*/ 59583 w 310355"/>
                <a:gd name="connsiteY45-12444" fmla="*/ 373594 h 488122"/>
                <a:gd name="connsiteX46-12445" fmla="*/ 16597 w 310355"/>
                <a:gd name="connsiteY46-12446" fmla="*/ 224830 h 488122"/>
                <a:gd name="connsiteX47-12447" fmla="*/ 2 w 310355"/>
                <a:gd name="connsiteY47-12448" fmla="*/ 155453 h 488122"/>
                <a:gd name="connsiteX48-12449" fmla="*/ 152931 w 310355"/>
                <a:gd name="connsiteY48-12450" fmla="*/ 17 h 488122"/>
                <a:gd name="connsiteX0-12451" fmla="*/ 101411 w 310355"/>
                <a:gd name="connsiteY0-12452" fmla="*/ 457144 h 488122"/>
                <a:gd name="connsiteX1-12453" fmla="*/ 208812 w 310355"/>
                <a:gd name="connsiteY1-12454" fmla="*/ 457144 h 488122"/>
                <a:gd name="connsiteX2-12455" fmla="*/ 193716 w 310355"/>
                <a:gd name="connsiteY2-12456" fmla="*/ 488122 h 488122"/>
                <a:gd name="connsiteX3-12457" fmla="*/ 116622 w 310355"/>
                <a:gd name="connsiteY3-12458" fmla="*/ 488122 h 488122"/>
                <a:gd name="connsiteX4-12459" fmla="*/ 101411 w 310355"/>
                <a:gd name="connsiteY4-12460" fmla="*/ 457144 h 488122"/>
                <a:gd name="connsiteX5-12461" fmla="*/ 59636 w 310355"/>
                <a:gd name="connsiteY5-12462" fmla="*/ 401326 h 488122"/>
                <a:gd name="connsiteX6-12463" fmla="*/ 250798 w 310355"/>
                <a:gd name="connsiteY6-12464" fmla="*/ 401326 h 488122"/>
                <a:gd name="connsiteX7-12465" fmla="*/ 233744 w 310355"/>
                <a:gd name="connsiteY7-12466" fmla="*/ 432657 h 488122"/>
                <a:gd name="connsiteX8-12467" fmla="*/ 76574 w 310355"/>
                <a:gd name="connsiteY8-12468" fmla="*/ 432657 h 488122"/>
                <a:gd name="connsiteX9-12469" fmla="*/ 59636 w 310355"/>
                <a:gd name="connsiteY9-12470" fmla="*/ 401326 h 488122"/>
                <a:gd name="connsiteX10-12471" fmla="*/ 115242 w 310355"/>
                <a:gd name="connsiteY10-12472" fmla="*/ 283835 h 488122"/>
                <a:gd name="connsiteX11-12473" fmla="*/ 194981 w 310355"/>
                <a:gd name="connsiteY11-12474" fmla="*/ 283835 h 488122"/>
                <a:gd name="connsiteX12-12475" fmla="*/ 194981 w 310355"/>
                <a:gd name="connsiteY12-12476" fmla="*/ 364491 h 488122"/>
                <a:gd name="connsiteX13-12477" fmla="*/ 115242 w 310355"/>
                <a:gd name="connsiteY13-12478" fmla="*/ 364491 h 488122"/>
                <a:gd name="connsiteX14-12479" fmla="*/ 115242 w 310355"/>
                <a:gd name="connsiteY14-12480" fmla="*/ 283835 h 488122"/>
                <a:gd name="connsiteX15-12481" fmla="*/ 125051 w 310355"/>
                <a:gd name="connsiteY15-12482" fmla="*/ 203298 h 488122"/>
                <a:gd name="connsiteX16-12483" fmla="*/ 185313 w 310355"/>
                <a:gd name="connsiteY16-12484" fmla="*/ 203298 h 488122"/>
                <a:gd name="connsiteX17-12485" fmla="*/ 114451 w 310355"/>
                <a:gd name="connsiteY17-12486" fmla="*/ 259348 h 488122"/>
                <a:gd name="connsiteX18-12487" fmla="*/ 104657 w 310355"/>
                <a:gd name="connsiteY18-12488" fmla="*/ 189487 h 488122"/>
                <a:gd name="connsiteX19-12489" fmla="*/ 116179 w 310355"/>
                <a:gd name="connsiteY19-12490" fmla="*/ 200076 h 488122"/>
                <a:gd name="connsiteX20-12491" fmla="*/ 125051 w 310355"/>
                <a:gd name="connsiteY20-12492" fmla="*/ 203298 h 488122"/>
                <a:gd name="connsiteX21-12493" fmla="*/ 152931 w 310355"/>
                <a:gd name="connsiteY21-12494" fmla="*/ 17 h 488122"/>
                <a:gd name="connsiteX22-12495" fmla="*/ 310355 w 310355"/>
                <a:gd name="connsiteY22-12496" fmla="*/ 154993 h 488122"/>
                <a:gd name="connsiteX23-12497" fmla="*/ 294912 w 310355"/>
                <a:gd name="connsiteY23-12498" fmla="*/ 222529 h 488122"/>
                <a:gd name="connsiteX24-12499" fmla="*/ 250774 w 310355"/>
                <a:gd name="connsiteY24-12500" fmla="*/ 372903 h 488122"/>
                <a:gd name="connsiteX25-12501" fmla="*/ 250774 w 310355"/>
                <a:gd name="connsiteY25-12502" fmla="*/ 376700 h 488122"/>
                <a:gd name="connsiteX26-12503" fmla="*/ 219658 w 310355"/>
                <a:gd name="connsiteY26-12504" fmla="*/ 376700 h 488122"/>
                <a:gd name="connsiteX27-12505" fmla="*/ 219658 w 310355"/>
                <a:gd name="connsiteY27-12506" fmla="*/ 271657 h 488122"/>
                <a:gd name="connsiteX28-12507" fmla="*/ 219542 w 310355"/>
                <a:gd name="connsiteY28-12508" fmla="*/ 267515 h 488122"/>
                <a:gd name="connsiteX29-12509" fmla="*/ 234870 w 310355"/>
                <a:gd name="connsiteY29-12510" fmla="*/ 158905 h 488122"/>
                <a:gd name="connsiteX30-12511" fmla="*/ 231758 w 310355"/>
                <a:gd name="connsiteY30-12512" fmla="*/ 148895 h 488122"/>
                <a:gd name="connsiteX31-12513" fmla="*/ 214356 w 310355"/>
                <a:gd name="connsiteY31-12514" fmla="*/ 148090 h 488122"/>
                <a:gd name="connsiteX32-12515" fmla="*/ 186698 w 310355"/>
                <a:gd name="connsiteY32-12516" fmla="*/ 173632 h 488122"/>
                <a:gd name="connsiteX33-12517" fmla="*/ 164225 w 310355"/>
                <a:gd name="connsiteY33-12518" fmla="*/ 148895 h 488122"/>
                <a:gd name="connsiteX34-12519" fmla="*/ 155121 w 310355"/>
                <a:gd name="connsiteY34-12520" fmla="*/ 144869 h 488122"/>
                <a:gd name="connsiteX35-12521" fmla="*/ 146016 w 310355"/>
                <a:gd name="connsiteY35-12522" fmla="*/ 148895 h 488122"/>
                <a:gd name="connsiteX36-12523" fmla="*/ 123659 w 310355"/>
                <a:gd name="connsiteY36-12524" fmla="*/ 173632 h 488122"/>
                <a:gd name="connsiteX37-12525" fmla="*/ 96000 w 310355"/>
                <a:gd name="connsiteY37-12526" fmla="*/ 148205 h 488122"/>
                <a:gd name="connsiteX38-12527" fmla="*/ 85859 w 310355"/>
                <a:gd name="connsiteY38-12528" fmla="*/ 144984 h 488122"/>
                <a:gd name="connsiteX39-12529" fmla="*/ 75372 w 310355"/>
                <a:gd name="connsiteY39-12530" fmla="*/ 158905 h 488122"/>
                <a:gd name="connsiteX40-12531" fmla="*/ 90814 w 310355"/>
                <a:gd name="connsiteY40-12532" fmla="*/ 267515 h 488122"/>
                <a:gd name="connsiteX41-12533" fmla="*/ 90699 w 310355"/>
                <a:gd name="connsiteY41-12534" fmla="*/ 271657 h 488122"/>
                <a:gd name="connsiteX42-12535" fmla="*/ 90699 w 310355"/>
                <a:gd name="connsiteY42-12536" fmla="*/ 376700 h 488122"/>
                <a:gd name="connsiteX43-12537" fmla="*/ 59583 w 310355"/>
                <a:gd name="connsiteY43-12538" fmla="*/ 376700 h 488122"/>
                <a:gd name="connsiteX44-12539" fmla="*/ 59583 w 310355"/>
                <a:gd name="connsiteY44-12540" fmla="*/ 373594 h 488122"/>
                <a:gd name="connsiteX45-12541" fmla="*/ 16597 w 310355"/>
                <a:gd name="connsiteY45-12542" fmla="*/ 224830 h 488122"/>
                <a:gd name="connsiteX46-12543" fmla="*/ 2 w 310355"/>
                <a:gd name="connsiteY46-12544" fmla="*/ 155453 h 488122"/>
                <a:gd name="connsiteX47-12545" fmla="*/ 152931 w 310355"/>
                <a:gd name="connsiteY47-12546" fmla="*/ 17 h 488122"/>
                <a:gd name="connsiteX0-12547" fmla="*/ 101411 w 310355"/>
                <a:gd name="connsiteY0-12548" fmla="*/ 457144 h 488122"/>
                <a:gd name="connsiteX1-12549" fmla="*/ 208812 w 310355"/>
                <a:gd name="connsiteY1-12550" fmla="*/ 457144 h 488122"/>
                <a:gd name="connsiteX2-12551" fmla="*/ 193716 w 310355"/>
                <a:gd name="connsiteY2-12552" fmla="*/ 488122 h 488122"/>
                <a:gd name="connsiteX3-12553" fmla="*/ 116622 w 310355"/>
                <a:gd name="connsiteY3-12554" fmla="*/ 488122 h 488122"/>
                <a:gd name="connsiteX4-12555" fmla="*/ 101411 w 310355"/>
                <a:gd name="connsiteY4-12556" fmla="*/ 457144 h 488122"/>
                <a:gd name="connsiteX5-12557" fmla="*/ 59636 w 310355"/>
                <a:gd name="connsiteY5-12558" fmla="*/ 401326 h 488122"/>
                <a:gd name="connsiteX6-12559" fmla="*/ 250798 w 310355"/>
                <a:gd name="connsiteY6-12560" fmla="*/ 401326 h 488122"/>
                <a:gd name="connsiteX7-12561" fmla="*/ 233744 w 310355"/>
                <a:gd name="connsiteY7-12562" fmla="*/ 432657 h 488122"/>
                <a:gd name="connsiteX8-12563" fmla="*/ 76574 w 310355"/>
                <a:gd name="connsiteY8-12564" fmla="*/ 432657 h 488122"/>
                <a:gd name="connsiteX9-12565" fmla="*/ 59636 w 310355"/>
                <a:gd name="connsiteY9-12566" fmla="*/ 401326 h 488122"/>
                <a:gd name="connsiteX10-12567" fmla="*/ 115242 w 310355"/>
                <a:gd name="connsiteY10-12568" fmla="*/ 283835 h 488122"/>
                <a:gd name="connsiteX11-12569" fmla="*/ 194981 w 310355"/>
                <a:gd name="connsiteY11-12570" fmla="*/ 283835 h 488122"/>
                <a:gd name="connsiteX12-12571" fmla="*/ 194981 w 310355"/>
                <a:gd name="connsiteY12-12572" fmla="*/ 364491 h 488122"/>
                <a:gd name="connsiteX13-12573" fmla="*/ 115242 w 310355"/>
                <a:gd name="connsiteY13-12574" fmla="*/ 364491 h 488122"/>
                <a:gd name="connsiteX14-12575" fmla="*/ 115242 w 310355"/>
                <a:gd name="connsiteY14-12576" fmla="*/ 283835 h 488122"/>
                <a:gd name="connsiteX15-12577" fmla="*/ 116179 w 310355"/>
                <a:gd name="connsiteY15-12578" fmla="*/ 200076 h 488122"/>
                <a:gd name="connsiteX16-12579" fmla="*/ 185313 w 310355"/>
                <a:gd name="connsiteY16-12580" fmla="*/ 203298 h 488122"/>
                <a:gd name="connsiteX17-12581" fmla="*/ 114451 w 310355"/>
                <a:gd name="connsiteY17-12582" fmla="*/ 259348 h 488122"/>
                <a:gd name="connsiteX18-12583" fmla="*/ 104657 w 310355"/>
                <a:gd name="connsiteY18-12584" fmla="*/ 189487 h 488122"/>
                <a:gd name="connsiteX19-12585" fmla="*/ 116179 w 310355"/>
                <a:gd name="connsiteY19-12586" fmla="*/ 200076 h 488122"/>
                <a:gd name="connsiteX20-12587" fmla="*/ 152931 w 310355"/>
                <a:gd name="connsiteY20-12588" fmla="*/ 17 h 488122"/>
                <a:gd name="connsiteX21-12589" fmla="*/ 310355 w 310355"/>
                <a:gd name="connsiteY21-12590" fmla="*/ 154993 h 488122"/>
                <a:gd name="connsiteX22-12591" fmla="*/ 294912 w 310355"/>
                <a:gd name="connsiteY22-12592" fmla="*/ 222529 h 488122"/>
                <a:gd name="connsiteX23-12593" fmla="*/ 250774 w 310355"/>
                <a:gd name="connsiteY23-12594" fmla="*/ 372903 h 488122"/>
                <a:gd name="connsiteX24-12595" fmla="*/ 250774 w 310355"/>
                <a:gd name="connsiteY24-12596" fmla="*/ 376700 h 488122"/>
                <a:gd name="connsiteX25-12597" fmla="*/ 219658 w 310355"/>
                <a:gd name="connsiteY25-12598" fmla="*/ 376700 h 488122"/>
                <a:gd name="connsiteX26-12599" fmla="*/ 219658 w 310355"/>
                <a:gd name="connsiteY26-12600" fmla="*/ 271657 h 488122"/>
                <a:gd name="connsiteX27-12601" fmla="*/ 219542 w 310355"/>
                <a:gd name="connsiteY27-12602" fmla="*/ 267515 h 488122"/>
                <a:gd name="connsiteX28-12603" fmla="*/ 234870 w 310355"/>
                <a:gd name="connsiteY28-12604" fmla="*/ 158905 h 488122"/>
                <a:gd name="connsiteX29-12605" fmla="*/ 231758 w 310355"/>
                <a:gd name="connsiteY29-12606" fmla="*/ 148895 h 488122"/>
                <a:gd name="connsiteX30-12607" fmla="*/ 214356 w 310355"/>
                <a:gd name="connsiteY30-12608" fmla="*/ 148090 h 488122"/>
                <a:gd name="connsiteX31-12609" fmla="*/ 186698 w 310355"/>
                <a:gd name="connsiteY31-12610" fmla="*/ 173632 h 488122"/>
                <a:gd name="connsiteX32-12611" fmla="*/ 164225 w 310355"/>
                <a:gd name="connsiteY32-12612" fmla="*/ 148895 h 488122"/>
                <a:gd name="connsiteX33-12613" fmla="*/ 155121 w 310355"/>
                <a:gd name="connsiteY33-12614" fmla="*/ 144869 h 488122"/>
                <a:gd name="connsiteX34-12615" fmla="*/ 146016 w 310355"/>
                <a:gd name="connsiteY34-12616" fmla="*/ 148895 h 488122"/>
                <a:gd name="connsiteX35-12617" fmla="*/ 123659 w 310355"/>
                <a:gd name="connsiteY35-12618" fmla="*/ 173632 h 488122"/>
                <a:gd name="connsiteX36-12619" fmla="*/ 96000 w 310355"/>
                <a:gd name="connsiteY36-12620" fmla="*/ 148205 h 488122"/>
                <a:gd name="connsiteX37-12621" fmla="*/ 85859 w 310355"/>
                <a:gd name="connsiteY37-12622" fmla="*/ 144984 h 488122"/>
                <a:gd name="connsiteX38-12623" fmla="*/ 75372 w 310355"/>
                <a:gd name="connsiteY38-12624" fmla="*/ 158905 h 488122"/>
                <a:gd name="connsiteX39-12625" fmla="*/ 90814 w 310355"/>
                <a:gd name="connsiteY39-12626" fmla="*/ 267515 h 488122"/>
                <a:gd name="connsiteX40-12627" fmla="*/ 90699 w 310355"/>
                <a:gd name="connsiteY40-12628" fmla="*/ 271657 h 488122"/>
                <a:gd name="connsiteX41-12629" fmla="*/ 90699 w 310355"/>
                <a:gd name="connsiteY41-12630" fmla="*/ 376700 h 488122"/>
                <a:gd name="connsiteX42-12631" fmla="*/ 59583 w 310355"/>
                <a:gd name="connsiteY42-12632" fmla="*/ 376700 h 488122"/>
                <a:gd name="connsiteX43-12633" fmla="*/ 59583 w 310355"/>
                <a:gd name="connsiteY43-12634" fmla="*/ 373594 h 488122"/>
                <a:gd name="connsiteX44-12635" fmla="*/ 16597 w 310355"/>
                <a:gd name="connsiteY44-12636" fmla="*/ 224830 h 488122"/>
                <a:gd name="connsiteX45-12637" fmla="*/ 2 w 310355"/>
                <a:gd name="connsiteY45-12638" fmla="*/ 155453 h 488122"/>
                <a:gd name="connsiteX46-12639" fmla="*/ 152931 w 310355"/>
                <a:gd name="connsiteY46-12640" fmla="*/ 17 h 488122"/>
                <a:gd name="connsiteX0-12641" fmla="*/ 101411 w 310355"/>
                <a:gd name="connsiteY0-12642" fmla="*/ 457144 h 488122"/>
                <a:gd name="connsiteX1-12643" fmla="*/ 208812 w 310355"/>
                <a:gd name="connsiteY1-12644" fmla="*/ 457144 h 488122"/>
                <a:gd name="connsiteX2-12645" fmla="*/ 193716 w 310355"/>
                <a:gd name="connsiteY2-12646" fmla="*/ 488122 h 488122"/>
                <a:gd name="connsiteX3-12647" fmla="*/ 116622 w 310355"/>
                <a:gd name="connsiteY3-12648" fmla="*/ 488122 h 488122"/>
                <a:gd name="connsiteX4-12649" fmla="*/ 101411 w 310355"/>
                <a:gd name="connsiteY4-12650" fmla="*/ 457144 h 488122"/>
                <a:gd name="connsiteX5-12651" fmla="*/ 59636 w 310355"/>
                <a:gd name="connsiteY5-12652" fmla="*/ 401326 h 488122"/>
                <a:gd name="connsiteX6-12653" fmla="*/ 250798 w 310355"/>
                <a:gd name="connsiteY6-12654" fmla="*/ 401326 h 488122"/>
                <a:gd name="connsiteX7-12655" fmla="*/ 233744 w 310355"/>
                <a:gd name="connsiteY7-12656" fmla="*/ 432657 h 488122"/>
                <a:gd name="connsiteX8-12657" fmla="*/ 76574 w 310355"/>
                <a:gd name="connsiteY8-12658" fmla="*/ 432657 h 488122"/>
                <a:gd name="connsiteX9-12659" fmla="*/ 59636 w 310355"/>
                <a:gd name="connsiteY9-12660" fmla="*/ 401326 h 488122"/>
                <a:gd name="connsiteX10-12661" fmla="*/ 115242 w 310355"/>
                <a:gd name="connsiteY10-12662" fmla="*/ 283835 h 488122"/>
                <a:gd name="connsiteX11-12663" fmla="*/ 194981 w 310355"/>
                <a:gd name="connsiteY11-12664" fmla="*/ 283835 h 488122"/>
                <a:gd name="connsiteX12-12665" fmla="*/ 194981 w 310355"/>
                <a:gd name="connsiteY12-12666" fmla="*/ 364491 h 488122"/>
                <a:gd name="connsiteX13-12667" fmla="*/ 115242 w 310355"/>
                <a:gd name="connsiteY13-12668" fmla="*/ 364491 h 488122"/>
                <a:gd name="connsiteX14-12669" fmla="*/ 115242 w 310355"/>
                <a:gd name="connsiteY14-12670" fmla="*/ 283835 h 488122"/>
                <a:gd name="connsiteX15-12671" fmla="*/ 104657 w 310355"/>
                <a:gd name="connsiteY15-12672" fmla="*/ 189487 h 488122"/>
                <a:gd name="connsiteX16-12673" fmla="*/ 185313 w 310355"/>
                <a:gd name="connsiteY16-12674" fmla="*/ 203298 h 488122"/>
                <a:gd name="connsiteX17-12675" fmla="*/ 114451 w 310355"/>
                <a:gd name="connsiteY17-12676" fmla="*/ 259348 h 488122"/>
                <a:gd name="connsiteX18-12677" fmla="*/ 104657 w 310355"/>
                <a:gd name="connsiteY18-12678" fmla="*/ 189487 h 488122"/>
                <a:gd name="connsiteX19-12679" fmla="*/ 152931 w 310355"/>
                <a:gd name="connsiteY19-12680" fmla="*/ 17 h 488122"/>
                <a:gd name="connsiteX20-12681" fmla="*/ 310355 w 310355"/>
                <a:gd name="connsiteY20-12682" fmla="*/ 154993 h 488122"/>
                <a:gd name="connsiteX21-12683" fmla="*/ 294912 w 310355"/>
                <a:gd name="connsiteY21-12684" fmla="*/ 222529 h 488122"/>
                <a:gd name="connsiteX22-12685" fmla="*/ 250774 w 310355"/>
                <a:gd name="connsiteY22-12686" fmla="*/ 372903 h 488122"/>
                <a:gd name="connsiteX23-12687" fmla="*/ 250774 w 310355"/>
                <a:gd name="connsiteY23-12688" fmla="*/ 376700 h 488122"/>
                <a:gd name="connsiteX24-12689" fmla="*/ 219658 w 310355"/>
                <a:gd name="connsiteY24-12690" fmla="*/ 376700 h 488122"/>
                <a:gd name="connsiteX25-12691" fmla="*/ 219658 w 310355"/>
                <a:gd name="connsiteY25-12692" fmla="*/ 271657 h 488122"/>
                <a:gd name="connsiteX26-12693" fmla="*/ 219542 w 310355"/>
                <a:gd name="connsiteY26-12694" fmla="*/ 267515 h 488122"/>
                <a:gd name="connsiteX27-12695" fmla="*/ 234870 w 310355"/>
                <a:gd name="connsiteY27-12696" fmla="*/ 158905 h 488122"/>
                <a:gd name="connsiteX28-12697" fmla="*/ 231758 w 310355"/>
                <a:gd name="connsiteY28-12698" fmla="*/ 148895 h 488122"/>
                <a:gd name="connsiteX29-12699" fmla="*/ 214356 w 310355"/>
                <a:gd name="connsiteY29-12700" fmla="*/ 148090 h 488122"/>
                <a:gd name="connsiteX30-12701" fmla="*/ 186698 w 310355"/>
                <a:gd name="connsiteY30-12702" fmla="*/ 173632 h 488122"/>
                <a:gd name="connsiteX31-12703" fmla="*/ 164225 w 310355"/>
                <a:gd name="connsiteY31-12704" fmla="*/ 148895 h 488122"/>
                <a:gd name="connsiteX32-12705" fmla="*/ 155121 w 310355"/>
                <a:gd name="connsiteY32-12706" fmla="*/ 144869 h 488122"/>
                <a:gd name="connsiteX33-12707" fmla="*/ 146016 w 310355"/>
                <a:gd name="connsiteY33-12708" fmla="*/ 148895 h 488122"/>
                <a:gd name="connsiteX34-12709" fmla="*/ 123659 w 310355"/>
                <a:gd name="connsiteY34-12710" fmla="*/ 173632 h 488122"/>
                <a:gd name="connsiteX35-12711" fmla="*/ 96000 w 310355"/>
                <a:gd name="connsiteY35-12712" fmla="*/ 148205 h 488122"/>
                <a:gd name="connsiteX36-12713" fmla="*/ 85859 w 310355"/>
                <a:gd name="connsiteY36-12714" fmla="*/ 144984 h 488122"/>
                <a:gd name="connsiteX37-12715" fmla="*/ 75372 w 310355"/>
                <a:gd name="connsiteY37-12716" fmla="*/ 158905 h 488122"/>
                <a:gd name="connsiteX38-12717" fmla="*/ 90814 w 310355"/>
                <a:gd name="connsiteY38-12718" fmla="*/ 267515 h 488122"/>
                <a:gd name="connsiteX39-12719" fmla="*/ 90699 w 310355"/>
                <a:gd name="connsiteY39-12720" fmla="*/ 271657 h 488122"/>
                <a:gd name="connsiteX40-12721" fmla="*/ 90699 w 310355"/>
                <a:gd name="connsiteY40-12722" fmla="*/ 376700 h 488122"/>
                <a:gd name="connsiteX41-12723" fmla="*/ 59583 w 310355"/>
                <a:gd name="connsiteY41-12724" fmla="*/ 376700 h 488122"/>
                <a:gd name="connsiteX42-12725" fmla="*/ 59583 w 310355"/>
                <a:gd name="connsiteY42-12726" fmla="*/ 373594 h 488122"/>
                <a:gd name="connsiteX43-12727" fmla="*/ 16597 w 310355"/>
                <a:gd name="connsiteY43-12728" fmla="*/ 224830 h 488122"/>
                <a:gd name="connsiteX44-12729" fmla="*/ 2 w 310355"/>
                <a:gd name="connsiteY44-12730" fmla="*/ 155453 h 488122"/>
                <a:gd name="connsiteX45-12731" fmla="*/ 152931 w 310355"/>
                <a:gd name="connsiteY45-12732" fmla="*/ 17 h 488122"/>
                <a:gd name="connsiteX0-12733" fmla="*/ 101411 w 310355"/>
                <a:gd name="connsiteY0-12734" fmla="*/ 457144 h 488122"/>
                <a:gd name="connsiteX1-12735" fmla="*/ 208812 w 310355"/>
                <a:gd name="connsiteY1-12736" fmla="*/ 457144 h 488122"/>
                <a:gd name="connsiteX2-12737" fmla="*/ 193716 w 310355"/>
                <a:gd name="connsiteY2-12738" fmla="*/ 488122 h 488122"/>
                <a:gd name="connsiteX3-12739" fmla="*/ 116622 w 310355"/>
                <a:gd name="connsiteY3-12740" fmla="*/ 488122 h 488122"/>
                <a:gd name="connsiteX4-12741" fmla="*/ 101411 w 310355"/>
                <a:gd name="connsiteY4-12742" fmla="*/ 457144 h 488122"/>
                <a:gd name="connsiteX5-12743" fmla="*/ 59636 w 310355"/>
                <a:gd name="connsiteY5-12744" fmla="*/ 401326 h 488122"/>
                <a:gd name="connsiteX6-12745" fmla="*/ 250798 w 310355"/>
                <a:gd name="connsiteY6-12746" fmla="*/ 401326 h 488122"/>
                <a:gd name="connsiteX7-12747" fmla="*/ 233744 w 310355"/>
                <a:gd name="connsiteY7-12748" fmla="*/ 432657 h 488122"/>
                <a:gd name="connsiteX8-12749" fmla="*/ 76574 w 310355"/>
                <a:gd name="connsiteY8-12750" fmla="*/ 432657 h 488122"/>
                <a:gd name="connsiteX9-12751" fmla="*/ 59636 w 310355"/>
                <a:gd name="connsiteY9-12752" fmla="*/ 401326 h 488122"/>
                <a:gd name="connsiteX10-12753" fmla="*/ 115242 w 310355"/>
                <a:gd name="connsiteY10-12754" fmla="*/ 283835 h 488122"/>
                <a:gd name="connsiteX11-12755" fmla="*/ 194981 w 310355"/>
                <a:gd name="connsiteY11-12756" fmla="*/ 283835 h 488122"/>
                <a:gd name="connsiteX12-12757" fmla="*/ 194981 w 310355"/>
                <a:gd name="connsiteY12-12758" fmla="*/ 364491 h 488122"/>
                <a:gd name="connsiteX13-12759" fmla="*/ 115242 w 310355"/>
                <a:gd name="connsiteY13-12760" fmla="*/ 364491 h 488122"/>
                <a:gd name="connsiteX14-12761" fmla="*/ 115242 w 310355"/>
                <a:gd name="connsiteY14-12762" fmla="*/ 283835 h 488122"/>
                <a:gd name="connsiteX15-12763" fmla="*/ 114451 w 310355"/>
                <a:gd name="connsiteY15-12764" fmla="*/ 259348 h 488122"/>
                <a:gd name="connsiteX16-12765" fmla="*/ 185313 w 310355"/>
                <a:gd name="connsiteY16-12766" fmla="*/ 203298 h 488122"/>
                <a:gd name="connsiteX17-12767" fmla="*/ 114451 w 310355"/>
                <a:gd name="connsiteY17-12768" fmla="*/ 259348 h 488122"/>
                <a:gd name="connsiteX18-12769" fmla="*/ 152931 w 310355"/>
                <a:gd name="connsiteY18-12770" fmla="*/ 17 h 488122"/>
                <a:gd name="connsiteX19-12771" fmla="*/ 310355 w 310355"/>
                <a:gd name="connsiteY19-12772" fmla="*/ 154993 h 488122"/>
                <a:gd name="connsiteX20-12773" fmla="*/ 294912 w 310355"/>
                <a:gd name="connsiteY20-12774" fmla="*/ 222529 h 488122"/>
                <a:gd name="connsiteX21-12775" fmla="*/ 250774 w 310355"/>
                <a:gd name="connsiteY21-12776" fmla="*/ 372903 h 488122"/>
                <a:gd name="connsiteX22-12777" fmla="*/ 250774 w 310355"/>
                <a:gd name="connsiteY22-12778" fmla="*/ 376700 h 488122"/>
                <a:gd name="connsiteX23-12779" fmla="*/ 219658 w 310355"/>
                <a:gd name="connsiteY23-12780" fmla="*/ 376700 h 488122"/>
                <a:gd name="connsiteX24-12781" fmla="*/ 219658 w 310355"/>
                <a:gd name="connsiteY24-12782" fmla="*/ 271657 h 488122"/>
                <a:gd name="connsiteX25-12783" fmla="*/ 219542 w 310355"/>
                <a:gd name="connsiteY25-12784" fmla="*/ 267515 h 488122"/>
                <a:gd name="connsiteX26-12785" fmla="*/ 234870 w 310355"/>
                <a:gd name="connsiteY26-12786" fmla="*/ 158905 h 488122"/>
                <a:gd name="connsiteX27-12787" fmla="*/ 231758 w 310355"/>
                <a:gd name="connsiteY27-12788" fmla="*/ 148895 h 488122"/>
                <a:gd name="connsiteX28-12789" fmla="*/ 214356 w 310355"/>
                <a:gd name="connsiteY28-12790" fmla="*/ 148090 h 488122"/>
                <a:gd name="connsiteX29-12791" fmla="*/ 186698 w 310355"/>
                <a:gd name="connsiteY29-12792" fmla="*/ 173632 h 488122"/>
                <a:gd name="connsiteX30-12793" fmla="*/ 164225 w 310355"/>
                <a:gd name="connsiteY30-12794" fmla="*/ 148895 h 488122"/>
                <a:gd name="connsiteX31-12795" fmla="*/ 155121 w 310355"/>
                <a:gd name="connsiteY31-12796" fmla="*/ 144869 h 488122"/>
                <a:gd name="connsiteX32-12797" fmla="*/ 146016 w 310355"/>
                <a:gd name="connsiteY32-12798" fmla="*/ 148895 h 488122"/>
                <a:gd name="connsiteX33-12799" fmla="*/ 123659 w 310355"/>
                <a:gd name="connsiteY33-12800" fmla="*/ 173632 h 488122"/>
                <a:gd name="connsiteX34-12801" fmla="*/ 96000 w 310355"/>
                <a:gd name="connsiteY34-12802" fmla="*/ 148205 h 488122"/>
                <a:gd name="connsiteX35-12803" fmla="*/ 85859 w 310355"/>
                <a:gd name="connsiteY35-12804" fmla="*/ 144984 h 488122"/>
                <a:gd name="connsiteX36-12805" fmla="*/ 75372 w 310355"/>
                <a:gd name="connsiteY36-12806" fmla="*/ 158905 h 488122"/>
                <a:gd name="connsiteX37-12807" fmla="*/ 90814 w 310355"/>
                <a:gd name="connsiteY37-12808" fmla="*/ 267515 h 488122"/>
                <a:gd name="connsiteX38-12809" fmla="*/ 90699 w 310355"/>
                <a:gd name="connsiteY38-12810" fmla="*/ 271657 h 488122"/>
                <a:gd name="connsiteX39-12811" fmla="*/ 90699 w 310355"/>
                <a:gd name="connsiteY39-12812" fmla="*/ 376700 h 488122"/>
                <a:gd name="connsiteX40-12813" fmla="*/ 59583 w 310355"/>
                <a:gd name="connsiteY40-12814" fmla="*/ 376700 h 488122"/>
                <a:gd name="connsiteX41-12815" fmla="*/ 59583 w 310355"/>
                <a:gd name="connsiteY41-12816" fmla="*/ 373594 h 488122"/>
                <a:gd name="connsiteX42-12817" fmla="*/ 16597 w 310355"/>
                <a:gd name="connsiteY42-12818" fmla="*/ 224830 h 488122"/>
                <a:gd name="connsiteX43-12819" fmla="*/ 2 w 310355"/>
                <a:gd name="connsiteY43-12820" fmla="*/ 155453 h 488122"/>
                <a:gd name="connsiteX44-12821" fmla="*/ 152931 w 310355"/>
                <a:gd name="connsiteY44-12822" fmla="*/ 17 h 488122"/>
                <a:gd name="connsiteX0-12823" fmla="*/ 101411 w 310355"/>
                <a:gd name="connsiteY0-12824" fmla="*/ 457144 h 488122"/>
                <a:gd name="connsiteX1-12825" fmla="*/ 208812 w 310355"/>
                <a:gd name="connsiteY1-12826" fmla="*/ 457144 h 488122"/>
                <a:gd name="connsiteX2-12827" fmla="*/ 193716 w 310355"/>
                <a:gd name="connsiteY2-12828" fmla="*/ 488122 h 488122"/>
                <a:gd name="connsiteX3-12829" fmla="*/ 116622 w 310355"/>
                <a:gd name="connsiteY3-12830" fmla="*/ 488122 h 488122"/>
                <a:gd name="connsiteX4-12831" fmla="*/ 101411 w 310355"/>
                <a:gd name="connsiteY4-12832" fmla="*/ 457144 h 488122"/>
                <a:gd name="connsiteX5-12833" fmla="*/ 59636 w 310355"/>
                <a:gd name="connsiteY5-12834" fmla="*/ 401326 h 488122"/>
                <a:gd name="connsiteX6-12835" fmla="*/ 250798 w 310355"/>
                <a:gd name="connsiteY6-12836" fmla="*/ 401326 h 488122"/>
                <a:gd name="connsiteX7-12837" fmla="*/ 233744 w 310355"/>
                <a:gd name="connsiteY7-12838" fmla="*/ 432657 h 488122"/>
                <a:gd name="connsiteX8-12839" fmla="*/ 76574 w 310355"/>
                <a:gd name="connsiteY8-12840" fmla="*/ 432657 h 488122"/>
                <a:gd name="connsiteX9-12841" fmla="*/ 59636 w 310355"/>
                <a:gd name="connsiteY9-12842" fmla="*/ 401326 h 488122"/>
                <a:gd name="connsiteX10-12843" fmla="*/ 115242 w 310355"/>
                <a:gd name="connsiteY10-12844" fmla="*/ 283835 h 488122"/>
                <a:gd name="connsiteX11-12845" fmla="*/ 194981 w 310355"/>
                <a:gd name="connsiteY11-12846" fmla="*/ 283835 h 488122"/>
                <a:gd name="connsiteX12-12847" fmla="*/ 194981 w 310355"/>
                <a:gd name="connsiteY12-12848" fmla="*/ 364491 h 488122"/>
                <a:gd name="connsiteX13-12849" fmla="*/ 115242 w 310355"/>
                <a:gd name="connsiteY13-12850" fmla="*/ 364491 h 488122"/>
                <a:gd name="connsiteX14-12851" fmla="*/ 115242 w 310355"/>
                <a:gd name="connsiteY14-12852" fmla="*/ 283835 h 488122"/>
                <a:gd name="connsiteX15-12853" fmla="*/ 152931 w 310355"/>
                <a:gd name="connsiteY15-12854" fmla="*/ 17 h 488122"/>
                <a:gd name="connsiteX16-12855" fmla="*/ 310355 w 310355"/>
                <a:gd name="connsiteY16-12856" fmla="*/ 154993 h 488122"/>
                <a:gd name="connsiteX17-12857" fmla="*/ 294912 w 310355"/>
                <a:gd name="connsiteY17-12858" fmla="*/ 222529 h 488122"/>
                <a:gd name="connsiteX18-12859" fmla="*/ 250774 w 310355"/>
                <a:gd name="connsiteY18-12860" fmla="*/ 372903 h 488122"/>
                <a:gd name="connsiteX19-12861" fmla="*/ 250774 w 310355"/>
                <a:gd name="connsiteY19-12862" fmla="*/ 376700 h 488122"/>
                <a:gd name="connsiteX20-12863" fmla="*/ 219658 w 310355"/>
                <a:gd name="connsiteY20-12864" fmla="*/ 376700 h 488122"/>
                <a:gd name="connsiteX21-12865" fmla="*/ 219658 w 310355"/>
                <a:gd name="connsiteY21-12866" fmla="*/ 271657 h 488122"/>
                <a:gd name="connsiteX22-12867" fmla="*/ 219542 w 310355"/>
                <a:gd name="connsiteY22-12868" fmla="*/ 267515 h 488122"/>
                <a:gd name="connsiteX23-12869" fmla="*/ 234870 w 310355"/>
                <a:gd name="connsiteY23-12870" fmla="*/ 158905 h 488122"/>
                <a:gd name="connsiteX24-12871" fmla="*/ 231758 w 310355"/>
                <a:gd name="connsiteY24-12872" fmla="*/ 148895 h 488122"/>
                <a:gd name="connsiteX25-12873" fmla="*/ 214356 w 310355"/>
                <a:gd name="connsiteY25-12874" fmla="*/ 148090 h 488122"/>
                <a:gd name="connsiteX26-12875" fmla="*/ 186698 w 310355"/>
                <a:gd name="connsiteY26-12876" fmla="*/ 173632 h 488122"/>
                <a:gd name="connsiteX27-12877" fmla="*/ 164225 w 310355"/>
                <a:gd name="connsiteY27-12878" fmla="*/ 148895 h 488122"/>
                <a:gd name="connsiteX28-12879" fmla="*/ 155121 w 310355"/>
                <a:gd name="connsiteY28-12880" fmla="*/ 144869 h 488122"/>
                <a:gd name="connsiteX29-12881" fmla="*/ 146016 w 310355"/>
                <a:gd name="connsiteY29-12882" fmla="*/ 148895 h 488122"/>
                <a:gd name="connsiteX30-12883" fmla="*/ 123659 w 310355"/>
                <a:gd name="connsiteY30-12884" fmla="*/ 173632 h 488122"/>
                <a:gd name="connsiteX31-12885" fmla="*/ 96000 w 310355"/>
                <a:gd name="connsiteY31-12886" fmla="*/ 148205 h 488122"/>
                <a:gd name="connsiteX32-12887" fmla="*/ 85859 w 310355"/>
                <a:gd name="connsiteY32-12888" fmla="*/ 144984 h 488122"/>
                <a:gd name="connsiteX33-12889" fmla="*/ 75372 w 310355"/>
                <a:gd name="connsiteY33-12890" fmla="*/ 158905 h 488122"/>
                <a:gd name="connsiteX34-12891" fmla="*/ 90814 w 310355"/>
                <a:gd name="connsiteY34-12892" fmla="*/ 267515 h 488122"/>
                <a:gd name="connsiteX35-12893" fmla="*/ 90699 w 310355"/>
                <a:gd name="connsiteY35-12894" fmla="*/ 271657 h 488122"/>
                <a:gd name="connsiteX36-12895" fmla="*/ 90699 w 310355"/>
                <a:gd name="connsiteY36-12896" fmla="*/ 376700 h 488122"/>
                <a:gd name="connsiteX37-12897" fmla="*/ 59583 w 310355"/>
                <a:gd name="connsiteY37-12898" fmla="*/ 376700 h 488122"/>
                <a:gd name="connsiteX38-12899" fmla="*/ 59583 w 310355"/>
                <a:gd name="connsiteY38-12900" fmla="*/ 373594 h 488122"/>
                <a:gd name="connsiteX39-12901" fmla="*/ 16597 w 310355"/>
                <a:gd name="connsiteY39-12902" fmla="*/ 224830 h 488122"/>
                <a:gd name="connsiteX40-12903" fmla="*/ 2 w 310355"/>
                <a:gd name="connsiteY40-12904" fmla="*/ 155453 h 488122"/>
                <a:gd name="connsiteX41-12905" fmla="*/ 152931 w 310355"/>
                <a:gd name="connsiteY41-12906" fmla="*/ 17 h 488122"/>
                <a:gd name="connsiteX0-12907" fmla="*/ 101411 w 310355"/>
                <a:gd name="connsiteY0-12908" fmla="*/ 457144 h 488122"/>
                <a:gd name="connsiteX1-12909" fmla="*/ 208812 w 310355"/>
                <a:gd name="connsiteY1-12910" fmla="*/ 457144 h 488122"/>
                <a:gd name="connsiteX2-12911" fmla="*/ 193716 w 310355"/>
                <a:gd name="connsiteY2-12912" fmla="*/ 488122 h 488122"/>
                <a:gd name="connsiteX3-12913" fmla="*/ 116622 w 310355"/>
                <a:gd name="connsiteY3-12914" fmla="*/ 488122 h 488122"/>
                <a:gd name="connsiteX4-12915" fmla="*/ 101411 w 310355"/>
                <a:gd name="connsiteY4-12916" fmla="*/ 457144 h 488122"/>
                <a:gd name="connsiteX5-12917" fmla="*/ 59636 w 310355"/>
                <a:gd name="connsiteY5-12918" fmla="*/ 401326 h 488122"/>
                <a:gd name="connsiteX6-12919" fmla="*/ 250798 w 310355"/>
                <a:gd name="connsiteY6-12920" fmla="*/ 401326 h 488122"/>
                <a:gd name="connsiteX7-12921" fmla="*/ 233744 w 310355"/>
                <a:gd name="connsiteY7-12922" fmla="*/ 432657 h 488122"/>
                <a:gd name="connsiteX8-12923" fmla="*/ 76574 w 310355"/>
                <a:gd name="connsiteY8-12924" fmla="*/ 432657 h 488122"/>
                <a:gd name="connsiteX9-12925" fmla="*/ 59636 w 310355"/>
                <a:gd name="connsiteY9-12926" fmla="*/ 401326 h 488122"/>
                <a:gd name="connsiteX10-12927" fmla="*/ 115242 w 310355"/>
                <a:gd name="connsiteY10-12928" fmla="*/ 283835 h 488122"/>
                <a:gd name="connsiteX11-12929" fmla="*/ 194981 w 310355"/>
                <a:gd name="connsiteY11-12930" fmla="*/ 283835 h 488122"/>
                <a:gd name="connsiteX12-12931" fmla="*/ 194981 w 310355"/>
                <a:gd name="connsiteY12-12932" fmla="*/ 364491 h 488122"/>
                <a:gd name="connsiteX13-12933" fmla="*/ 115242 w 310355"/>
                <a:gd name="connsiteY13-12934" fmla="*/ 283835 h 488122"/>
                <a:gd name="connsiteX14-12935" fmla="*/ 152931 w 310355"/>
                <a:gd name="connsiteY14-12936" fmla="*/ 17 h 488122"/>
                <a:gd name="connsiteX15-12937" fmla="*/ 310355 w 310355"/>
                <a:gd name="connsiteY15-12938" fmla="*/ 154993 h 488122"/>
                <a:gd name="connsiteX16-12939" fmla="*/ 294912 w 310355"/>
                <a:gd name="connsiteY16-12940" fmla="*/ 222529 h 488122"/>
                <a:gd name="connsiteX17-12941" fmla="*/ 250774 w 310355"/>
                <a:gd name="connsiteY17-12942" fmla="*/ 372903 h 488122"/>
                <a:gd name="connsiteX18-12943" fmla="*/ 250774 w 310355"/>
                <a:gd name="connsiteY18-12944" fmla="*/ 376700 h 488122"/>
                <a:gd name="connsiteX19-12945" fmla="*/ 219658 w 310355"/>
                <a:gd name="connsiteY19-12946" fmla="*/ 376700 h 488122"/>
                <a:gd name="connsiteX20-12947" fmla="*/ 219658 w 310355"/>
                <a:gd name="connsiteY20-12948" fmla="*/ 271657 h 488122"/>
                <a:gd name="connsiteX21-12949" fmla="*/ 219542 w 310355"/>
                <a:gd name="connsiteY21-12950" fmla="*/ 267515 h 488122"/>
                <a:gd name="connsiteX22-12951" fmla="*/ 234870 w 310355"/>
                <a:gd name="connsiteY22-12952" fmla="*/ 158905 h 488122"/>
                <a:gd name="connsiteX23-12953" fmla="*/ 231758 w 310355"/>
                <a:gd name="connsiteY23-12954" fmla="*/ 148895 h 488122"/>
                <a:gd name="connsiteX24-12955" fmla="*/ 214356 w 310355"/>
                <a:gd name="connsiteY24-12956" fmla="*/ 148090 h 488122"/>
                <a:gd name="connsiteX25-12957" fmla="*/ 186698 w 310355"/>
                <a:gd name="connsiteY25-12958" fmla="*/ 173632 h 488122"/>
                <a:gd name="connsiteX26-12959" fmla="*/ 164225 w 310355"/>
                <a:gd name="connsiteY26-12960" fmla="*/ 148895 h 488122"/>
                <a:gd name="connsiteX27-12961" fmla="*/ 155121 w 310355"/>
                <a:gd name="connsiteY27-12962" fmla="*/ 144869 h 488122"/>
                <a:gd name="connsiteX28-12963" fmla="*/ 146016 w 310355"/>
                <a:gd name="connsiteY28-12964" fmla="*/ 148895 h 488122"/>
                <a:gd name="connsiteX29-12965" fmla="*/ 123659 w 310355"/>
                <a:gd name="connsiteY29-12966" fmla="*/ 173632 h 488122"/>
                <a:gd name="connsiteX30-12967" fmla="*/ 96000 w 310355"/>
                <a:gd name="connsiteY30-12968" fmla="*/ 148205 h 488122"/>
                <a:gd name="connsiteX31-12969" fmla="*/ 85859 w 310355"/>
                <a:gd name="connsiteY31-12970" fmla="*/ 144984 h 488122"/>
                <a:gd name="connsiteX32-12971" fmla="*/ 75372 w 310355"/>
                <a:gd name="connsiteY32-12972" fmla="*/ 158905 h 488122"/>
                <a:gd name="connsiteX33-12973" fmla="*/ 90814 w 310355"/>
                <a:gd name="connsiteY33-12974" fmla="*/ 267515 h 488122"/>
                <a:gd name="connsiteX34-12975" fmla="*/ 90699 w 310355"/>
                <a:gd name="connsiteY34-12976" fmla="*/ 271657 h 488122"/>
                <a:gd name="connsiteX35-12977" fmla="*/ 90699 w 310355"/>
                <a:gd name="connsiteY35-12978" fmla="*/ 376700 h 488122"/>
                <a:gd name="connsiteX36-12979" fmla="*/ 59583 w 310355"/>
                <a:gd name="connsiteY36-12980" fmla="*/ 376700 h 488122"/>
                <a:gd name="connsiteX37-12981" fmla="*/ 59583 w 310355"/>
                <a:gd name="connsiteY37-12982" fmla="*/ 373594 h 488122"/>
                <a:gd name="connsiteX38-12983" fmla="*/ 16597 w 310355"/>
                <a:gd name="connsiteY38-12984" fmla="*/ 224830 h 488122"/>
                <a:gd name="connsiteX39-12985" fmla="*/ 2 w 310355"/>
                <a:gd name="connsiteY39-12986" fmla="*/ 155453 h 488122"/>
                <a:gd name="connsiteX40-12987" fmla="*/ 152931 w 310355"/>
                <a:gd name="connsiteY40-12988" fmla="*/ 17 h 488122"/>
                <a:gd name="connsiteX0-12989" fmla="*/ 101411 w 310355"/>
                <a:gd name="connsiteY0-12990" fmla="*/ 457144 h 488122"/>
                <a:gd name="connsiteX1-12991" fmla="*/ 208812 w 310355"/>
                <a:gd name="connsiteY1-12992" fmla="*/ 457144 h 488122"/>
                <a:gd name="connsiteX2-12993" fmla="*/ 193716 w 310355"/>
                <a:gd name="connsiteY2-12994" fmla="*/ 488122 h 488122"/>
                <a:gd name="connsiteX3-12995" fmla="*/ 116622 w 310355"/>
                <a:gd name="connsiteY3-12996" fmla="*/ 488122 h 488122"/>
                <a:gd name="connsiteX4-12997" fmla="*/ 101411 w 310355"/>
                <a:gd name="connsiteY4-12998" fmla="*/ 457144 h 488122"/>
                <a:gd name="connsiteX5-12999" fmla="*/ 59636 w 310355"/>
                <a:gd name="connsiteY5-13000" fmla="*/ 401326 h 488122"/>
                <a:gd name="connsiteX6-13001" fmla="*/ 250798 w 310355"/>
                <a:gd name="connsiteY6-13002" fmla="*/ 401326 h 488122"/>
                <a:gd name="connsiteX7-13003" fmla="*/ 233744 w 310355"/>
                <a:gd name="connsiteY7-13004" fmla="*/ 432657 h 488122"/>
                <a:gd name="connsiteX8-13005" fmla="*/ 76574 w 310355"/>
                <a:gd name="connsiteY8-13006" fmla="*/ 432657 h 488122"/>
                <a:gd name="connsiteX9-13007" fmla="*/ 59636 w 310355"/>
                <a:gd name="connsiteY9-13008" fmla="*/ 401326 h 488122"/>
                <a:gd name="connsiteX10-13009" fmla="*/ 194981 w 310355"/>
                <a:gd name="connsiteY10-13010" fmla="*/ 364491 h 488122"/>
                <a:gd name="connsiteX11-13011" fmla="*/ 194981 w 310355"/>
                <a:gd name="connsiteY11-13012" fmla="*/ 283835 h 488122"/>
                <a:gd name="connsiteX12-13013" fmla="*/ 194981 w 310355"/>
                <a:gd name="connsiteY12-13014" fmla="*/ 364491 h 488122"/>
                <a:gd name="connsiteX13-13015" fmla="*/ 152931 w 310355"/>
                <a:gd name="connsiteY13-13016" fmla="*/ 17 h 488122"/>
                <a:gd name="connsiteX14-13017" fmla="*/ 310355 w 310355"/>
                <a:gd name="connsiteY14-13018" fmla="*/ 154993 h 488122"/>
                <a:gd name="connsiteX15-13019" fmla="*/ 294912 w 310355"/>
                <a:gd name="connsiteY15-13020" fmla="*/ 222529 h 488122"/>
                <a:gd name="connsiteX16-13021" fmla="*/ 250774 w 310355"/>
                <a:gd name="connsiteY16-13022" fmla="*/ 372903 h 488122"/>
                <a:gd name="connsiteX17-13023" fmla="*/ 250774 w 310355"/>
                <a:gd name="connsiteY17-13024" fmla="*/ 376700 h 488122"/>
                <a:gd name="connsiteX18-13025" fmla="*/ 219658 w 310355"/>
                <a:gd name="connsiteY18-13026" fmla="*/ 376700 h 488122"/>
                <a:gd name="connsiteX19-13027" fmla="*/ 219658 w 310355"/>
                <a:gd name="connsiteY19-13028" fmla="*/ 271657 h 488122"/>
                <a:gd name="connsiteX20-13029" fmla="*/ 219542 w 310355"/>
                <a:gd name="connsiteY20-13030" fmla="*/ 267515 h 488122"/>
                <a:gd name="connsiteX21-13031" fmla="*/ 234870 w 310355"/>
                <a:gd name="connsiteY21-13032" fmla="*/ 158905 h 488122"/>
                <a:gd name="connsiteX22-13033" fmla="*/ 231758 w 310355"/>
                <a:gd name="connsiteY22-13034" fmla="*/ 148895 h 488122"/>
                <a:gd name="connsiteX23-13035" fmla="*/ 214356 w 310355"/>
                <a:gd name="connsiteY23-13036" fmla="*/ 148090 h 488122"/>
                <a:gd name="connsiteX24-13037" fmla="*/ 186698 w 310355"/>
                <a:gd name="connsiteY24-13038" fmla="*/ 173632 h 488122"/>
                <a:gd name="connsiteX25-13039" fmla="*/ 164225 w 310355"/>
                <a:gd name="connsiteY25-13040" fmla="*/ 148895 h 488122"/>
                <a:gd name="connsiteX26-13041" fmla="*/ 155121 w 310355"/>
                <a:gd name="connsiteY26-13042" fmla="*/ 144869 h 488122"/>
                <a:gd name="connsiteX27-13043" fmla="*/ 146016 w 310355"/>
                <a:gd name="connsiteY27-13044" fmla="*/ 148895 h 488122"/>
                <a:gd name="connsiteX28-13045" fmla="*/ 123659 w 310355"/>
                <a:gd name="connsiteY28-13046" fmla="*/ 173632 h 488122"/>
                <a:gd name="connsiteX29-13047" fmla="*/ 96000 w 310355"/>
                <a:gd name="connsiteY29-13048" fmla="*/ 148205 h 488122"/>
                <a:gd name="connsiteX30-13049" fmla="*/ 85859 w 310355"/>
                <a:gd name="connsiteY30-13050" fmla="*/ 144984 h 488122"/>
                <a:gd name="connsiteX31-13051" fmla="*/ 75372 w 310355"/>
                <a:gd name="connsiteY31-13052" fmla="*/ 158905 h 488122"/>
                <a:gd name="connsiteX32-13053" fmla="*/ 90814 w 310355"/>
                <a:gd name="connsiteY32-13054" fmla="*/ 267515 h 488122"/>
                <a:gd name="connsiteX33-13055" fmla="*/ 90699 w 310355"/>
                <a:gd name="connsiteY33-13056" fmla="*/ 271657 h 488122"/>
                <a:gd name="connsiteX34-13057" fmla="*/ 90699 w 310355"/>
                <a:gd name="connsiteY34-13058" fmla="*/ 376700 h 488122"/>
                <a:gd name="connsiteX35-13059" fmla="*/ 59583 w 310355"/>
                <a:gd name="connsiteY35-13060" fmla="*/ 376700 h 488122"/>
                <a:gd name="connsiteX36-13061" fmla="*/ 59583 w 310355"/>
                <a:gd name="connsiteY36-13062" fmla="*/ 373594 h 488122"/>
                <a:gd name="connsiteX37-13063" fmla="*/ 16597 w 310355"/>
                <a:gd name="connsiteY37-13064" fmla="*/ 224830 h 488122"/>
                <a:gd name="connsiteX38-13065" fmla="*/ 2 w 310355"/>
                <a:gd name="connsiteY38-13066" fmla="*/ 155453 h 488122"/>
                <a:gd name="connsiteX39-13067" fmla="*/ 152931 w 310355"/>
                <a:gd name="connsiteY39-13068" fmla="*/ 17 h 488122"/>
                <a:gd name="connsiteX0-13069" fmla="*/ 101411 w 310355"/>
                <a:gd name="connsiteY0-13070" fmla="*/ 457144 h 488122"/>
                <a:gd name="connsiteX1-13071" fmla="*/ 208812 w 310355"/>
                <a:gd name="connsiteY1-13072" fmla="*/ 457144 h 488122"/>
                <a:gd name="connsiteX2-13073" fmla="*/ 193716 w 310355"/>
                <a:gd name="connsiteY2-13074" fmla="*/ 488122 h 488122"/>
                <a:gd name="connsiteX3-13075" fmla="*/ 116622 w 310355"/>
                <a:gd name="connsiteY3-13076" fmla="*/ 488122 h 488122"/>
                <a:gd name="connsiteX4-13077" fmla="*/ 101411 w 310355"/>
                <a:gd name="connsiteY4-13078" fmla="*/ 457144 h 488122"/>
                <a:gd name="connsiteX5-13079" fmla="*/ 59636 w 310355"/>
                <a:gd name="connsiteY5-13080" fmla="*/ 401326 h 488122"/>
                <a:gd name="connsiteX6-13081" fmla="*/ 250798 w 310355"/>
                <a:gd name="connsiteY6-13082" fmla="*/ 401326 h 488122"/>
                <a:gd name="connsiteX7-13083" fmla="*/ 233744 w 310355"/>
                <a:gd name="connsiteY7-13084" fmla="*/ 432657 h 488122"/>
                <a:gd name="connsiteX8-13085" fmla="*/ 76574 w 310355"/>
                <a:gd name="connsiteY8-13086" fmla="*/ 432657 h 488122"/>
                <a:gd name="connsiteX9-13087" fmla="*/ 59636 w 310355"/>
                <a:gd name="connsiteY9-13088" fmla="*/ 401326 h 488122"/>
                <a:gd name="connsiteX10-13089" fmla="*/ 194981 w 310355"/>
                <a:gd name="connsiteY10-13090" fmla="*/ 364491 h 488122"/>
                <a:gd name="connsiteX11-13091" fmla="*/ 194981 w 310355"/>
                <a:gd name="connsiteY11-13092" fmla="*/ 283835 h 488122"/>
                <a:gd name="connsiteX12-13093" fmla="*/ 194981 w 310355"/>
                <a:gd name="connsiteY12-13094" fmla="*/ 364491 h 488122"/>
                <a:gd name="connsiteX13-13095" fmla="*/ 152931 w 310355"/>
                <a:gd name="connsiteY13-13096" fmla="*/ 17 h 488122"/>
                <a:gd name="connsiteX14-13097" fmla="*/ 310355 w 310355"/>
                <a:gd name="connsiteY14-13098" fmla="*/ 154993 h 488122"/>
                <a:gd name="connsiteX15-13099" fmla="*/ 294912 w 310355"/>
                <a:gd name="connsiteY15-13100" fmla="*/ 222529 h 488122"/>
                <a:gd name="connsiteX16-13101" fmla="*/ 250774 w 310355"/>
                <a:gd name="connsiteY16-13102" fmla="*/ 372903 h 488122"/>
                <a:gd name="connsiteX17-13103" fmla="*/ 250774 w 310355"/>
                <a:gd name="connsiteY17-13104" fmla="*/ 376700 h 488122"/>
                <a:gd name="connsiteX18-13105" fmla="*/ 219658 w 310355"/>
                <a:gd name="connsiteY18-13106" fmla="*/ 376700 h 488122"/>
                <a:gd name="connsiteX19-13107" fmla="*/ 219658 w 310355"/>
                <a:gd name="connsiteY19-13108" fmla="*/ 271657 h 488122"/>
                <a:gd name="connsiteX20-13109" fmla="*/ 219542 w 310355"/>
                <a:gd name="connsiteY20-13110" fmla="*/ 267515 h 488122"/>
                <a:gd name="connsiteX21-13111" fmla="*/ 234870 w 310355"/>
                <a:gd name="connsiteY21-13112" fmla="*/ 158905 h 488122"/>
                <a:gd name="connsiteX22-13113" fmla="*/ 231758 w 310355"/>
                <a:gd name="connsiteY22-13114" fmla="*/ 148895 h 488122"/>
                <a:gd name="connsiteX23-13115" fmla="*/ 214356 w 310355"/>
                <a:gd name="connsiteY23-13116" fmla="*/ 148090 h 488122"/>
                <a:gd name="connsiteX24-13117" fmla="*/ 186698 w 310355"/>
                <a:gd name="connsiteY24-13118" fmla="*/ 173632 h 488122"/>
                <a:gd name="connsiteX25-13119" fmla="*/ 164225 w 310355"/>
                <a:gd name="connsiteY25-13120" fmla="*/ 148895 h 488122"/>
                <a:gd name="connsiteX26-13121" fmla="*/ 155121 w 310355"/>
                <a:gd name="connsiteY26-13122" fmla="*/ 144869 h 488122"/>
                <a:gd name="connsiteX27-13123" fmla="*/ 146016 w 310355"/>
                <a:gd name="connsiteY27-13124" fmla="*/ 148895 h 488122"/>
                <a:gd name="connsiteX28-13125" fmla="*/ 123659 w 310355"/>
                <a:gd name="connsiteY28-13126" fmla="*/ 173632 h 488122"/>
                <a:gd name="connsiteX29-13127" fmla="*/ 96000 w 310355"/>
                <a:gd name="connsiteY29-13128" fmla="*/ 148205 h 488122"/>
                <a:gd name="connsiteX30-13129" fmla="*/ 85859 w 310355"/>
                <a:gd name="connsiteY30-13130" fmla="*/ 144984 h 488122"/>
                <a:gd name="connsiteX31-13131" fmla="*/ 75372 w 310355"/>
                <a:gd name="connsiteY31-13132" fmla="*/ 158905 h 488122"/>
                <a:gd name="connsiteX32-13133" fmla="*/ 90814 w 310355"/>
                <a:gd name="connsiteY32-13134" fmla="*/ 267515 h 488122"/>
                <a:gd name="connsiteX33-13135" fmla="*/ 90699 w 310355"/>
                <a:gd name="connsiteY33-13136" fmla="*/ 271657 h 488122"/>
                <a:gd name="connsiteX34-13137" fmla="*/ 90699 w 310355"/>
                <a:gd name="connsiteY34-13138" fmla="*/ 376700 h 488122"/>
                <a:gd name="connsiteX35-13139" fmla="*/ 59583 w 310355"/>
                <a:gd name="connsiteY35-13140" fmla="*/ 376700 h 488122"/>
                <a:gd name="connsiteX36-13141" fmla="*/ 59583 w 310355"/>
                <a:gd name="connsiteY36-13142" fmla="*/ 373594 h 488122"/>
                <a:gd name="connsiteX37-13143" fmla="*/ 16597 w 310355"/>
                <a:gd name="connsiteY37-13144" fmla="*/ 224830 h 488122"/>
                <a:gd name="connsiteX38-13145" fmla="*/ 2 w 310355"/>
                <a:gd name="connsiteY38-13146" fmla="*/ 155453 h 488122"/>
                <a:gd name="connsiteX39-13147" fmla="*/ 152931 w 310355"/>
                <a:gd name="connsiteY39-13148" fmla="*/ 17 h 488122"/>
                <a:gd name="connsiteX0-13149" fmla="*/ 101411 w 310355"/>
                <a:gd name="connsiteY0-13150" fmla="*/ 457144 h 488122"/>
                <a:gd name="connsiteX1-13151" fmla="*/ 208812 w 310355"/>
                <a:gd name="connsiteY1-13152" fmla="*/ 457144 h 488122"/>
                <a:gd name="connsiteX2-13153" fmla="*/ 193716 w 310355"/>
                <a:gd name="connsiteY2-13154" fmla="*/ 488122 h 488122"/>
                <a:gd name="connsiteX3-13155" fmla="*/ 116622 w 310355"/>
                <a:gd name="connsiteY3-13156" fmla="*/ 488122 h 488122"/>
                <a:gd name="connsiteX4-13157" fmla="*/ 101411 w 310355"/>
                <a:gd name="connsiteY4-13158" fmla="*/ 457144 h 488122"/>
                <a:gd name="connsiteX5-13159" fmla="*/ 59636 w 310355"/>
                <a:gd name="connsiteY5-13160" fmla="*/ 401326 h 488122"/>
                <a:gd name="connsiteX6-13161" fmla="*/ 250798 w 310355"/>
                <a:gd name="connsiteY6-13162" fmla="*/ 401326 h 488122"/>
                <a:gd name="connsiteX7-13163" fmla="*/ 233744 w 310355"/>
                <a:gd name="connsiteY7-13164" fmla="*/ 432657 h 488122"/>
                <a:gd name="connsiteX8-13165" fmla="*/ 76574 w 310355"/>
                <a:gd name="connsiteY8-13166" fmla="*/ 432657 h 488122"/>
                <a:gd name="connsiteX9-13167" fmla="*/ 59636 w 310355"/>
                <a:gd name="connsiteY9-13168" fmla="*/ 401326 h 488122"/>
                <a:gd name="connsiteX10-13169" fmla="*/ 194981 w 310355"/>
                <a:gd name="connsiteY10-13170" fmla="*/ 364491 h 488122"/>
                <a:gd name="connsiteX11-13171" fmla="*/ 194981 w 310355"/>
                <a:gd name="connsiteY11-13172" fmla="*/ 283835 h 488122"/>
                <a:gd name="connsiteX12-13173" fmla="*/ 194981 w 310355"/>
                <a:gd name="connsiteY12-13174" fmla="*/ 364491 h 488122"/>
                <a:gd name="connsiteX13-13175" fmla="*/ 152931 w 310355"/>
                <a:gd name="connsiteY13-13176" fmla="*/ 17 h 488122"/>
                <a:gd name="connsiteX14-13177" fmla="*/ 310355 w 310355"/>
                <a:gd name="connsiteY14-13178" fmla="*/ 154993 h 488122"/>
                <a:gd name="connsiteX15-13179" fmla="*/ 294912 w 310355"/>
                <a:gd name="connsiteY15-13180" fmla="*/ 222529 h 488122"/>
                <a:gd name="connsiteX16-13181" fmla="*/ 250774 w 310355"/>
                <a:gd name="connsiteY16-13182" fmla="*/ 372903 h 488122"/>
                <a:gd name="connsiteX17-13183" fmla="*/ 250774 w 310355"/>
                <a:gd name="connsiteY17-13184" fmla="*/ 376700 h 488122"/>
                <a:gd name="connsiteX18-13185" fmla="*/ 219658 w 310355"/>
                <a:gd name="connsiteY18-13186" fmla="*/ 376700 h 488122"/>
                <a:gd name="connsiteX19-13187" fmla="*/ 219658 w 310355"/>
                <a:gd name="connsiteY19-13188" fmla="*/ 271657 h 488122"/>
                <a:gd name="connsiteX20-13189" fmla="*/ 219542 w 310355"/>
                <a:gd name="connsiteY20-13190" fmla="*/ 267515 h 488122"/>
                <a:gd name="connsiteX21-13191" fmla="*/ 234870 w 310355"/>
                <a:gd name="connsiteY21-13192" fmla="*/ 158905 h 488122"/>
                <a:gd name="connsiteX22-13193" fmla="*/ 231758 w 310355"/>
                <a:gd name="connsiteY22-13194" fmla="*/ 148895 h 488122"/>
                <a:gd name="connsiteX23-13195" fmla="*/ 214356 w 310355"/>
                <a:gd name="connsiteY23-13196" fmla="*/ 148090 h 488122"/>
                <a:gd name="connsiteX24-13197" fmla="*/ 186698 w 310355"/>
                <a:gd name="connsiteY24-13198" fmla="*/ 173632 h 488122"/>
                <a:gd name="connsiteX25-13199" fmla="*/ 164225 w 310355"/>
                <a:gd name="connsiteY25-13200" fmla="*/ 148895 h 488122"/>
                <a:gd name="connsiteX26-13201" fmla="*/ 155121 w 310355"/>
                <a:gd name="connsiteY26-13202" fmla="*/ 144869 h 488122"/>
                <a:gd name="connsiteX27-13203" fmla="*/ 146016 w 310355"/>
                <a:gd name="connsiteY27-13204" fmla="*/ 148895 h 488122"/>
                <a:gd name="connsiteX28-13205" fmla="*/ 123659 w 310355"/>
                <a:gd name="connsiteY28-13206" fmla="*/ 173632 h 488122"/>
                <a:gd name="connsiteX29-13207" fmla="*/ 96000 w 310355"/>
                <a:gd name="connsiteY29-13208" fmla="*/ 148205 h 488122"/>
                <a:gd name="connsiteX30-13209" fmla="*/ 85859 w 310355"/>
                <a:gd name="connsiteY30-13210" fmla="*/ 144984 h 488122"/>
                <a:gd name="connsiteX31-13211" fmla="*/ 75372 w 310355"/>
                <a:gd name="connsiteY31-13212" fmla="*/ 158905 h 488122"/>
                <a:gd name="connsiteX32-13213" fmla="*/ 90814 w 310355"/>
                <a:gd name="connsiteY32-13214" fmla="*/ 267515 h 488122"/>
                <a:gd name="connsiteX33-13215" fmla="*/ 90699 w 310355"/>
                <a:gd name="connsiteY33-13216" fmla="*/ 271657 h 488122"/>
                <a:gd name="connsiteX34-13217" fmla="*/ 90699 w 310355"/>
                <a:gd name="connsiteY34-13218" fmla="*/ 376700 h 488122"/>
                <a:gd name="connsiteX35-13219" fmla="*/ 59583 w 310355"/>
                <a:gd name="connsiteY35-13220" fmla="*/ 376700 h 488122"/>
                <a:gd name="connsiteX36-13221" fmla="*/ 59583 w 310355"/>
                <a:gd name="connsiteY36-13222" fmla="*/ 373594 h 488122"/>
                <a:gd name="connsiteX37-13223" fmla="*/ 16597 w 310355"/>
                <a:gd name="connsiteY37-13224" fmla="*/ 224830 h 488122"/>
                <a:gd name="connsiteX38-13225" fmla="*/ 2 w 310355"/>
                <a:gd name="connsiteY38-13226" fmla="*/ 155453 h 488122"/>
                <a:gd name="connsiteX39-13227" fmla="*/ 152931 w 310355"/>
                <a:gd name="connsiteY39-13228" fmla="*/ 17 h 488122"/>
                <a:gd name="connsiteX0-13229" fmla="*/ 101411 w 310355"/>
                <a:gd name="connsiteY0-13230" fmla="*/ 457144 h 488122"/>
                <a:gd name="connsiteX1-13231" fmla="*/ 208812 w 310355"/>
                <a:gd name="connsiteY1-13232" fmla="*/ 457144 h 488122"/>
                <a:gd name="connsiteX2-13233" fmla="*/ 193716 w 310355"/>
                <a:gd name="connsiteY2-13234" fmla="*/ 488122 h 488122"/>
                <a:gd name="connsiteX3-13235" fmla="*/ 116622 w 310355"/>
                <a:gd name="connsiteY3-13236" fmla="*/ 488122 h 488122"/>
                <a:gd name="connsiteX4-13237" fmla="*/ 101411 w 310355"/>
                <a:gd name="connsiteY4-13238" fmla="*/ 457144 h 488122"/>
                <a:gd name="connsiteX5-13239" fmla="*/ 59636 w 310355"/>
                <a:gd name="connsiteY5-13240" fmla="*/ 401326 h 488122"/>
                <a:gd name="connsiteX6-13241" fmla="*/ 250798 w 310355"/>
                <a:gd name="connsiteY6-13242" fmla="*/ 401326 h 488122"/>
                <a:gd name="connsiteX7-13243" fmla="*/ 233744 w 310355"/>
                <a:gd name="connsiteY7-13244" fmla="*/ 432657 h 488122"/>
                <a:gd name="connsiteX8-13245" fmla="*/ 76574 w 310355"/>
                <a:gd name="connsiteY8-13246" fmla="*/ 432657 h 488122"/>
                <a:gd name="connsiteX9-13247" fmla="*/ 59636 w 310355"/>
                <a:gd name="connsiteY9-13248" fmla="*/ 401326 h 488122"/>
                <a:gd name="connsiteX10-13249" fmla="*/ 194981 w 310355"/>
                <a:gd name="connsiteY10-13250" fmla="*/ 364491 h 488122"/>
                <a:gd name="connsiteX11-13251" fmla="*/ 194981 w 310355"/>
                <a:gd name="connsiteY11-13252" fmla="*/ 283835 h 488122"/>
                <a:gd name="connsiteX12-13253" fmla="*/ 194981 w 310355"/>
                <a:gd name="connsiteY12-13254" fmla="*/ 364491 h 488122"/>
                <a:gd name="connsiteX13-13255" fmla="*/ 152931 w 310355"/>
                <a:gd name="connsiteY13-13256" fmla="*/ 17 h 488122"/>
                <a:gd name="connsiteX14-13257" fmla="*/ 310355 w 310355"/>
                <a:gd name="connsiteY14-13258" fmla="*/ 154993 h 488122"/>
                <a:gd name="connsiteX15-13259" fmla="*/ 294912 w 310355"/>
                <a:gd name="connsiteY15-13260" fmla="*/ 222529 h 488122"/>
                <a:gd name="connsiteX16-13261" fmla="*/ 250774 w 310355"/>
                <a:gd name="connsiteY16-13262" fmla="*/ 372903 h 488122"/>
                <a:gd name="connsiteX17-13263" fmla="*/ 250774 w 310355"/>
                <a:gd name="connsiteY17-13264" fmla="*/ 376700 h 488122"/>
                <a:gd name="connsiteX18-13265" fmla="*/ 219658 w 310355"/>
                <a:gd name="connsiteY18-13266" fmla="*/ 376700 h 488122"/>
                <a:gd name="connsiteX19-13267" fmla="*/ 219658 w 310355"/>
                <a:gd name="connsiteY19-13268" fmla="*/ 271657 h 488122"/>
                <a:gd name="connsiteX20-13269" fmla="*/ 219542 w 310355"/>
                <a:gd name="connsiteY20-13270" fmla="*/ 267515 h 488122"/>
                <a:gd name="connsiteX21-13271" fmla="*/ 234870 w 310355"/>
                <a:gd name="connsiteY21-13272" fmla="*/ 158905 h 488122"/>
                <a:gd name="connsiteX22-13273" fmla="*/ 231758 w 310355"/>
                <a:gd name="connsiteY22-13274" fmla="*/ 148895 h 488122"/>
                <a:gd name="connsiteX23-13275" fmla="*/ 214356 w 310355"/>
                <a:gd name="connsiteY23-13276" fmla="*/ 148090 h 488122"/>
                <a:gd name="connsiteX24-13277" fmla="*/ 186698 w 310355"/>
                <a:gd name="connsiteY24-13278" fmla="*/ 173632 h 488122"/>
                <a:gd name="connsiteX25-13279" fmla="*/ 164225 w 310355"/>
                <a:gd name="connsiteY25-13280" fmla="*/ 148895 h 488122"/>
                <a:gd name="connsiteX26-13281" fmla="*/ 155121 w 310355"/>
                <a:gd name="connsiteY26-13282" fmla="*/ 144869 h 488122"/>
                <a:gd name="connsiteX27-13283" fmla="*/ 146016 w 310355"/>
                <a:gd name="connsiteY27-13284" fmla="*/ 148895 h 488122"/>
                <a:gd name="connsiteX28-13285" fmla="*/ 123659 w 310355"/>
                <a:gd name="connsiteY28-13286" fmla="*/ 173632 h 488122"/>
                <a:gd name="connsiteX29-13287" fmla="*/ 96000 w 310355"/>
                <a:gd name="connsiteY29-13288" fmla="*/ 148205 h 488122"/>
                <a:gd name="connsiteX30-13289" fmla="*/ 85859 w 310355"/>
                <a:gd name="connsiteY30-13290" fmla="*/ 144984 h 488122"/>
                <a:gd name="connsiteX31-13291" fmla="*/ 75372 w 310355"/>
                <a:gd name="connsiteY31-13292" fmla="*/ 158905 h 488122"/>
                <a:gd name="connsiteX32-13293" fmla="*/ 90814 w 310355"/>
                <a:gd name="connsiteY32-13294" fmla="*/ 267515 h 488122"/>
                <a:gd name="connsiteX33-13295" fmla="*/ 90699 w 310355"/>
                <a:gd name="connsiteY33-13296" fmla="*/ 271657 h 488122"/>
                <a:gd name="connsiteX34-13297" fmla="*/ 90699 w 310355"/>
                <a:gd name="connsiteY34-13298" fmla="*/ 376700 h 488122"/>
                <a:gd name="connsiteX35-13299" fmla="*/ 59583 w 310355"/>
                <a:gd name="connsiteY35-13300" fmla="*/ 376700 h 488122"/>
                <a:gd name="connsiteX36-13301" fmla="*/ 59583 w 310355"/>
                <a:gd name="connsiteY36-13302" fmla="*/ 373594 h 488122"/>
                <a:gd name="connsiteX37-13303" fmla="*/ 16597 w 310355"/>
                <a:gd name="connsiteY37-13304" fmla="*/ 224830 h 488122"/>
                <a:gd name="connsiteX38-13305" fmla="*/ 2 w 310355"/>
                <a:gd name="connsiteY38-13306" fmla="*/ 155453 h 488122"/>
                <a:gd name="connsiteX39-13307" fmla="*/ 152931 w 310355"/>
                <a:gd name="connsiteY39-13308" fmla="*/ 17 h 488122"/>
                <a:gd name="connsiteX0-13309" fmla="*/ 101411 w 310355"/>
                <a:gd name="connsiteY0-13310" fmla="*/ 457144 h 488122"/>
                <a:gd name="connsiteX1-13311" fmla="*/ 208812 w 310355"/>
                <a:gd name="connsiteY1-13312" fmla="*/ 457144 h 488122"/>
                <a:gd name="connsiteX2-13313" fmla="*/ 193716 w 310355"/>
                <a:gd name="connsiteY2-13314" fmla="*/ 488122 h 488122"/>
                <a:gd name="connsiteX3-13315" fmla="*/ 116622 w 310355"/>
                <a:gd name="connsiteY3-13316" fmla="*/ 488122 h 488122"/>
                <a:gd name="connsiteX4-13317" fmla="*/ 101411 w 310355"/>
                <a:gd name="connsiteY4-13318" fmla="*/ 457144 h 488122"/>
                <a:gd name="connsiteX5-13319" fmla="*/ 59636 w 310355"/>
                <a:gd name="connsiteY5-13320" fmla="*/ 401326 h 488122"/>
                <a:gd name="connsiteX6-13321" fmla="*/ 250798 w 310355"/>
                <a:gd name="connsiteY6-13322" fmla="*/ 401326 h 488122"/>
                <a:gd name="connsiteX7-13323" fmla="*/ 233744 w 310355"/>
                <a:gd name="connsiteY7-13324" fmla="*/ 432657 h 488122"/>
                <a:gd name="connsiteX8-13325" fmla="*/ 76574 w 310355"/>
                <a:gd name="connsiteY8-13326" fmla="*/ 432657 h 488122"/>
                <a:gd name="connsiteX9-13327" fmla="*/ 59636 w 310355"/>
                <a:gd name="connsiteY9-13328" fmla="*/ 401326 h 488122"/>
                <a:gd name="connsiteX10-13329" fmla="*/ 152931 w 310355"/>
                <a:gd name="connsiteY10-13330" fmla="*/ 17 h 488122"/>
                <a:gd name="connsiteX11-13331" fmla="*/ 310355 w 310355"/>
                <a:gd name="connsiteY11-13332" fmla="*/ 154993 h 488122"/>
                <a:gd name="connsiteX12-13333" fmla="*/ 294912 w 310355"/>
                <a:gd name="connsiteY12-13334" fmla="*/ 222529 h 488122"/>
                <a:gd name="connsiteX13-13335" fmla="*/ 250774 w 310355"/>
                <a:gd name="connsiteY13-13336" fmla="*/ 372903 h 488122"/>
                <a:gd name="connsiteX14-13337" fmla="*/ 250774 w 310355"/>
                <a:gd name="connsiteY14-13338" fmla="*/ 376700 h 488122"/>
                <a:gd name="connsiteX15-13339" fmla="*/ 219658 w 310355"/>
                <a:gd name="connsiteY15-13340" fmla="*/ 376700 h 488122"/>
                <a:gd name="connsiteX16-13341" fmla="*/ 219658 w 310355"/>
                <a:gd name="connsiteY16-13342" fmla="*/ 271657 h 488122"/>
                <a:gd name="connsiteX17-13343" fmla="*/ 219542 w 310355"/>
                <a:gd name="connsiteY17-13344" fmla="*/ 267515 h 488122"/>
                <a:gd name="connsiteX18-13345" fmla="*/ 234870 w 310355"/>
                <a:gd name="connsiteY18-13346" fmla="*/ 158905 h 488122"/>
                <a:gd name="connsiteX19-13347" fmla="*/ 231758 w 310355"/>
                <a:gd name="connsiteY19-13348" fmla="*/ 148895 h 488122"/>
                <a:gd name="connsiteX20-13349" fmla="*/ 214356 w 310355"/>
                <a:gd name="connsiteY20-13350" fmla="*/ 148090 h 488122"/>
                <a:gd name="connsiteX21-13351" fmla="*/ 186698 w 310355"/>
                <a:gd name="connsiteY21-13352" fmla="*/ 173632 h 488122"/>
                <a:gd name="connsiteX22-13353" fmla="*/ 164225 w 310355"/>
                <a:gd name="connsiteY22-13354" fmla="*/ 148895 h 488122"/>
                <a:gd name="connsiteX23-13355" fmla="*/ 155121 w 310355"/>
                <a:gd name="connsiteY23-13356" fmla="*/ 144869 h 488122"/>
                <a:gd name="connsiteX24-13357" fmla="*/ 146016 w 310355"/>
                <a:gd name="connsiteY24-13358" fmla="*/ 148895 h 488122"/>
                <a:gd name="connsiteX25-13359" fmla="*/ 123659 w 310355"/>
                <a:gd name="connsiteY25-13360" fmla="*/ 173632 h 488122"/>
                <a:gd name="connsiteX26-13361" fmla="*/ 96000 w 310355"/>
                <a:gd name="connsiteY26-13362" fmla="*/ 148205 h 488122"/>
                <a:gd name="connsiteX27-13363" fmla="*/ 85859 w 310355"/>
                <a:gd name="connsiteY27-13364" fmla="*/ 144984 h 488122"/>
                <a:gd name="connsiteX28-13365" fmla="*/ 75372 w 310355"/>
                <a:gd name="connsiteY28-13366" fmla="*/ 158905 h 488122"/>
                <a:gd name="connsiteX29-13367" fmla="*/ 90814 w 310355"/>
                <a:gd name="connsiteY29-13368" fmla="*/ 267515 h 488122"/>
                <a:gd name="connsiteX30-13369" fmla="*/ 90699 w 310355"/>
                <a:gd name="connsiteY30-13370" fmla="*/ 271657 h 488122"/>
                <a:gd name="connsiteX31-13371" fmla="*/ 90699 w 310355"/>
                <a:gd name="connsiteY31-13372" fmla="*/ 376700 h 488122"/>
                <a:gd name="connsiteX32-13373" fmla="*/ 59583 w 310355"/>
                <a:gd name="connsiteY32-13374" fmla="*/ 376700 h 488122"/>
                <a:gd name="connsiteX33-13375" fmla="*/ 59583 w 310355"/>
                <a:gd name="connsiteY33-13376" fmla="*/ 373594 h 488122"/>
                <a:gd name="connsiteX34-13377" fmla="*/ 16597 w 310355"/>
                <a:gd name="connsiteY34-13378" fmla="*/ 224830 h 488122"/>
                <a:gd name="connsiteX35-13379" fmla="*/ 2 w 310355"/>
                <a:gd name="connsiteY35-13380" fmla="*/ 155453 h 488122"/>
                <a:gd name="connsiteX36-13381" fmla="*/ 152931 w 310355"/>
                <a:gd name="connsiteY36-13382" fmla="*/ 17 h 488122"/>
                <a:gd name="connsiteX0-13383" fmla="*/ 116622 w 310355"/>
                <a:gd name="connsiteY0-13384" fmla="*/ 488122 h 488122"/>
                <a:gd name="connsiteX1-13385" fmla="*/ 208812 w 310355"/>
                <a:gd name="connsiteY1-13386" fmla="*/ 457144 h 488122"/>
                <a:gd name="connsiteX2-13387" fmla="*/ 193716 w 310355"/>
                <a:gd name="connsiteY2-13388" fmla="*/ 488122 h 488122"/>
                <a:gd name="connsiteX3-13389" fmla="*/ 116622 w 310355"/>
                <a:gd name="connsiteY3-13390" fmla="*/ 488122 h 488122"/>
                <a:gd name="connsiteX4-13391" fmla="*/ 59636 w 310355"/>
                <a:gd name="connsiteY4-13392" fmla="*/ 401326 h 488122"/>
                <a:gd name="connsiteX5-13393" fmla="*/ 250798 w 310355"/>
                <a:gd name="connsiteY5-13394" fmla="*/ 401326 h 488122"/>
                <a:gd name="connsiteX6-13395" fmla="*/ 233744 w 310355"/>
                <a:gd name="connsiteY6-13396" fmla="*/ 432657 h 488122"/>
                <a:gd name="connsiteX7-13397" fmla="*/ 76574 w 310355"/>
                <a:gd name="connsiteY7-13398" fmla="*/ 432657 h 488122"/>
                <a:gd name="connsiteX8-13399" fmla="*/ 59636 w 310355"/>
                <a:gd name="connsiteY8-13400" fmla="*/ 401326 h 488122"/>
                <a:gd name="connsiteX9-13401" fmla="*/ 152931 w 310355"/>
                <a:gd name="connsiteY9-13402" fmla="*/ 17 h 488122"/>
                <a:gd name="connsiteX10-13403" fmla="*/ 310355 w 310355"/>
                <a:gd name="connsiteY10-13404" fmla="*/ 154993 h 488122"/>
                <a:gd name="connsiteX11-13405" fmla="*/ 294912 w 310355"/>
                <a:gd name="connsiteY11-13406" fmla="*/ 222529 h 488122"/>
                <a:gd name="connsiteX12-13407" fmla="*/ 250774 w 310355"/>
                <a:gd name="connsiteY12-13408" fmla="*/ 372903 h 488122"/>
                <a:gd name="connsiteX13-13409" fmla="*/ 250774 w 310355"/>
                <a:gd name="connsiteY13-13410" fmla="*/ 376700 h 488122"/>
                <a:gd name="connsiteX14-13411" fmla="*/ 219658 w 310355"/>
                <a:gd name="connsiteY14-13412" fmla="*/ 376700 h 488122"/>
                <a:gd name="connsiteX15-13413" fmla="*/ 219658 w 310355"/>
                <a:gd name="connsiteY15-13414" fmla="*/ 271657 h 488122"/>
                <a:gd name="connsiteX16-13415" fmla="*/ 219542 w 310355"/>
                <a:gd name="connsiteY16-13416" fmla="*/ 267515 h 488122"/>
                <a:gd name="connsiteX17-13417" fmla="*/ 234870 w 310355"/>
                <a:gd name="connsiteY17-13418" fmla="*/ 158905 h 488122"/>
                <a:gd name="connsiteX18-13419" fmla="*/ 231758 w 310355"/>
                <a:gd name="connsiteY18-13420" fmla="*/ 148895 h 488122"/>
                <a:gd name="connsiteX19-13421" fmla="*/ 214356 w 310355"/>
                <a:gd name="connsiteY19-13422" fmla="*/ 148090 h 488122"/>
                <a:gd name="connsiteX20-13423" fmla="*/ 186698 w 310355"/>
                <a:gd name="connsiteY20-13424" fmla="*/ 173632 h 488122"/>
                <a:gd name="connsiteX21-13425" fmla="*/ 164225 w 310355"/>
                <a:gd name="connsiteY21-13426" fmla="*/ 148895 h 488122"/>
                <a:gd name="connsiteX22-13427" fmla="*/ 155121 w 310355"/>
                <a:gd name="connsiteY22-13428" fmla="*/ 144869 h 488122"/>
                <a:gd name="connsiteX23-13429" fmla="*/ 146016 w 310355"/>
                <a:gd name="connsiteY23-13430" fmla="*/ 148895 h 488122"/>
                <a:gd name="connsiteX24-13431" fmla="*/ 123659 w 310355"/>
                <a:gd name="connsiteY24-13432" fmla="*/ 173632 h 488122"/>
                <a:gd name="connsiteX25-13433" fmla="*/ 96000 w 310355"/>
                <a:gd name="connsiteY25-13434" fmla="*/ 148205 h 488122"/>
                <a:gd name="connsiteX26-13435" fmla="*/ 85859 w 310355"/>
                <a:gd name="connsiteY26-13436" fmla="*/ 144984 h 488122"/>
                <a:gd name="connsiteX27-13437" fmla="*/ 75372 w 310355"/>
                <a:gd name="connsiteY27-13438" fmla="*/ 158905 h 488122"/>
                <a:gd name="connsiteX28-13439" fmla="*/ 90814 w 310355"/>
                <a:gd name="connsiteY28-13440" fmla="*/ 267515 h 488122"/>
                <a:gd name="connsiteX29-13441" fmla="*/ 90699 w 310355"/>
                <a:gd name="connsiteY29-13442" fmla="*/ 271657 h 488122"/>
                <a:gd name="connsiteX30-13443" fmla="*/ 90699 w 310355"/>
                <a:gd name="connsiteY30-13444" fmla="*/ 376700 h 488122"/>
                <a:gd name="connsiteX31-13445" fmla="*/ 59583 w 310355"/>
                <a:gd name="connsiteY31-13446" fmla="*/ 376700 h 488122"/>
                <a:gd name="connsiteX32-13447" fmla="*/ 59583 w 310355"/>
                <a:gd name="connsiteY32-13448" fmla="*/ 373594 h 488122"/>
                <a:gd name="connsiteX33-13449" fmla="*/ 16597 w 310355"/>
                <a:gd name="connsiteY33-13450" fmla="*/ 224830 h 488122"/>
                <a:gd name="connsiteX34-13451" fmla="*/ 2 w 310355"/>
                <a:gd name="connsiteY34-13452" fmla="*/ 155453 h 488122"/>
                <a:gd name="connsiteX35-13453" fmla="*/ 152931 w 310355"/>
                <a:gd name="connsiteY35-13454" fmla="*/ 17 h 488122"/>
                <a:gd name="connsiteX0-13455" fmla="*/ 193716 w 310355"/>
                <a:gd name="connsiteY0-13456" fmla="*/ 488122 h 488122"/>
                <a:gd name="connsiteX1-13457" fmla="*/ 208812 w 310355"/>
                <a:gd name="connsiteY1-13458" fmla="*/ 457144 h 488122"/>
                <a:gd name="connsiteX2-13459" fmla="*/ 193716 w 310355"/>
                <a:gd name="connsiteY2-13460" fmla="*/ 488122 h 488122"/>
                <a:gd name="connsiteX3-13461" fmla="*/ 59636 w 310355"/>
                <a:gd name="connsiteY3-13462" fmla="*/ 401326 h 488122"/>
                <a:gd name="connsiteX4-13463" fmla="*/ 250798 w 310355"/>
                <a:gd name="connsiteY4-13464" fmla="*/ 401326 h 488122"/>
                <a:gd name="connsiteX5-13465" fmla="*/ 233744 w 310355"/>
                <a:gd name="connsiteY5-13466" fmla="*/ 432657 h 488122"/>
                <a:gd name="connsiteX6-13467" fmla="*/ 76574 w 310355"/>
                <a:gd name="connsiteY6-13468" fmla="*/ 432657 h 488122"/>
                <a:gd name="connsiteX7-13469" fmla="*/ 59636 w 310355"/>
                <a:gd name="connsiteY7-13470" fmla="*/ 401326 h 488122"/>
                <a:gd name="connsiteX8-13471" fmla="*/ 152931 w 310355"/>
                <a:gd name="connsiteY8-13472" fmla="*/ 17 h 488122"/>
                <a:gd name="connsiteX9-13473" fmla="*/ 310355 w 310355"/>
                <a:gd name="connsiteY9-13474" fmla="*/ 154993 h 488122"/>
                <a:gd name="connsiteX10-13475" fmla="*/ 294912 w 310355"/>
                <a:gd name="connsiteY10-13476" fmla="*/ 222529 h 488122"/>
                <a:gd name="connsiteX11-13477" fmla="*/ 250774 w 310355"/>
                <a:gd name="connsiteY11-13478" fmla="*/ 372903 h 488122"/>
                <a:gd name="connsiteX12-13479" fmla="*/ 250774 w 310355"/>
                <a:gd name="connsiteY12-13480" fmla="*/ 376700 h 488122"/>
                <a:gd name="connsiteX13-13481" fmla="*/ 219658 w 310355"/>
                <a:gd name="connsiteY13-13482" fmla="*/ 376700 h 488122"/>
                <a:gd name="connsiteX14-13483" fmla="*/ 219658 w 310355"/>
                <a:gd name="connsiteY14-13484" fmla="*/ 271657 h 488122"/>
                <a:gd name="connsiteX15-13485" fmla="*/ 219542 w 310355"/>
                <a:gd name="connsiteY15-13486" fmla="*/ 267515 h 488122"/>
                <a:gd name="connsiteX16-13487" fmla="*/ 234870 w 310355"/>
                <a:gd name="connsiteY16-13488" fmla="*/ 158905 h 488122"/>
                <a:gd name="connsiteX17-13489" fmla="*/ 231758 w 310355"/>
                <a:gd name="connsiteY17-13490" fmla="*/ 148895 h 488122"/>
                <a:gd name="connsiteX18-13491" fmla="*/ 214356 w 310355"/>
                <a:gd name="connsiteY18-13492" fmla="*/ 148090 h 488122"/>
                <a:gd name="connsiteX19-13493" fmla="*/ 186698 w 310355"/>
                <a:gd name="connsiteY19-13494" fmla="*/ 173632 h 488122"/>
                <a:gd name="connsiteX20-13495" fmla="*/ 164225 w 310355"/>
                <a:gd name="connsiteY20-13496" fmla="*/ 148895 h 488122"/>
                <a:gd name="connsiteX21-13497" fmla="*/ 155121 w 310355"/>
                <a:gd name="connsiteY21-13498" fmla="*/ 144869 h 488122"/>
                <a:gd name="connsiteX22-13499" fmla="*/ 146016 w 310355"/>
                <a:gd name="connsiteY22-13500" fmla="*/ 148895 h 488122"/>
                <a:gd name="connsiteX23-13501" fmla="*/ 123659 w 310355"/>
                <a:gd name="connsiteY23-13502" fmla="*/ 173632 h 488122"/>
                <a:gd name="connsiteX24-13503" fmla="*/ 96000 w 310355"/>
                <a:gd name="connsiteY24-13504" fmla="*/ 148205 h 488122"/>
                <a:gd name="connsiteX25-13505" fmla="*/ 85859 w 310355"/>
                <a:gd name="connsiteY25-13506" fmla="*/ 144984 h 488122"/>
                <a:gd name="connsiteX26-13507" fmla="*/ 75372 w 310355"/>
                <a:gd name="connsiteY26-13508" fmla="*/ 158905 h 488122"/>
                <a:gd name="connsiteX27-13509" fmla="*/ 90814 w 310355"/>
                <a:gd name="connsiteY27-13510" fmla="*/ 267515 h 488122"/>
                <a:gd name="connsiteX28-13511" fmla="*/ 90699 w 310355"/>
                <a:gd name="connsiteY28-13512" fmla="*/ 271657 h 488122"/>
                <a:gd name="connsiteX29-13513" fmla="*/ 90699 w 310355"/>
                <a:gd name="connsiteY29-13514" fmla="*/ 376700 h 488122"/>
                <a:gd name="connsiteX30-13515" fmla="*/ 59583 w 310355"/>
                <a:gd name="connsiteY30-13516" fmla="*/ 376700 h 488122"/>
                <a:gd name="connsiteX31-13517" fmla="*/ 59583 w 310355"/>
                <a:gd name="connsiteY31-13518" fmla="*/ 373594 h 488122"/>
                <a:gd name="connsiteX32-13519" fmla="*/ 16597 w 310355"/>
                <a:gd name="connsiteY32-13520" fmla="*/ 224830 h 488122"/>
                <a:gd name="connsiteX33-13521" fmla="*/ 2 w 310355"/>
                <a:gd name="connsiteY33-13522" fmla="*/ 155453 h 488122"/>
                <a:gd name="connsiteX34-13523" fmla="*/ 152931 w 310355"/>
                <a:gd name="connsiteY34-13524" fmla="*/ 17 h 488122"/>
                <a:gd name="connsiteX0-13525" fmla="*/ 59636 w 310355"/>
                <a:gd name="connsiteY0-13526" fmla="*/ 401326 h 432657"/>
                <a:gd name="connsiteX1-13527" fmla="*/ 250798 w 310355"/>
                <a:gd name="connsiteY1-13528" fmla="*/ 401326 h 432657"/>
                <a:gd name="connsiteX2-13529" fmla="*/ 233744 w 310355"/>
                <a:gd name="connsiteY2-13530" fmla="*/ 432657 h 432657"/>
                <a:gd name="connsiteX3-13531" fmla="*/ 76574 w 310355"/>
                <a:gd name="connsiteY3-13532" fmla="*/ 432657 h 432657"/>
                <a:gd name="connsiteX4-13533" fmla="*/ 59636 w 310355"/>
                <a:gd name="connsiteY4-13534" fmla="*/ 401326 h 432657"/>
                <a:gd name="connsiteX5-13535" fmla="*/ 152931 w 310355"/>
                <a:gd name="connsiteY5-13536" fmla="*/ 17 h 432657"/>
                <a:gd name="connsiteX6-13537" fmla="*/ 310355 w 310355"/>
                <a:gd name="connsiteY6-13538" fmla="*/ 154993 h 432657"/>
                <a:gd name="connsiteX7-13539" fmla="*/ 294912 w 310355"/>
                <a:gd name="connsiteY7-13540" fmla="*/ 222529 h 432657"/>
                <a:gd name="connsiteX8-13541" fmla="*/ 250774 w 310355"/>
                <a:gd name="connsiteY8-13542" fmla="*/ 372903 h 432657"/>
                <a:gd name="connsiteX9-13543" fmla="*/ 250774 w 310355"/>
                <a:gd name="connsiteY9-13544" fmla="*/ 376700 h 432657"/>
                <a:gd name="connsiteX10-13545" fmla="*/ 219658 w 310355"/>
                <a:gd name="connsiteY10-13546" fmla="*/ 376700 h 432657"/>
                <a:gd name="connsiteX11-13547" fmla="*/ 219658 w 310355"/>
                <a:gd name="connsiteY11-13548" fmla="*/ 271657 h 432657"/>
                <a:gd name="connsiteX12-13549" fmla="*/ 219542 w 310355"/>
                <a:gd name="connsiteY12-13550" fmla="*/ 267515 h 432657"/>
                <a:gd name="connsiteX13-13551" fmla="*/ 234870 w 310355"/>
                <a:gd name="connsiteY13-13552" fmla="*/ 158905 h 432657"/>
                <a:gd name="connsiteX14-13553" fmla="*/ 231758 w 310355"/>
                <a:gd name="connsiteY14-13554" fmla="*/ 148895 h 432657"/>
                <a:gd name="connsiteX15-13555" fmla="*/ 214356 w 310355"/>
                <a:gd name="connsiteY15-13556" fmla="*/ 148090 h 432657"/>
                <a:gd name="connsiteX16-13557" fmla="*/ 186698 w 310355"/>
                <a:gd name="connsiteY16-13558" fmla="*/ 173632 h 432657"/>
                <a:gd name="connsiteX17-13559" fmla="*/ 164225 w 310355"/>
                <a:gd name="connsiteY17-13560" fmla="*/ 148895 h 432657"/>
                <a:gd name="connsiteX18-13561" fmla="*/ 155121 w 310355"/>
                <a:gd name="connsiteY18-13562" fmla="*/ 144869 h 432657"/>
                <a:gd name="connsiteX19-13563" fmla="*/ 146016 w 310355"/>
                <a:gd name="connsiteY19-13564" fmla="*/ 148895 h 432657"/>
                <a:gd name="connsiteX20-13565" fmla="*/ 123659 w 310355"/>
                <a:gd name="connsiteY20-13566" fmla="*/ 173632 h 432657"/>
                <a:gd name="connsiteX21-13567" fmla="*/ 96000 w 310355"/>
                <a:gd name="connsiteY21-13568" fmla="*/ 148205 h 432657"/>
                <a:gd name="connsiteX22-13569" fmla="*/ 85859 w 310355"/>
                <a:gd name="connsiteY22-13570" fmla="*/ 144984 h 432657"/>
                <a:gd name="connsiteX23-13571" fmla="*/ 75372 w 310355"/>
                <a:gd name="connsiteY23-13572" fmla="*/ 158905 h 432657"/>
                <a:gd name="connsiteX24-13573" fmla="*/ 90814 w 310355"/>
                <a:gd name="connsiteY24-13574" fmla="*/ 267515 h 432657"/>
                <a:gd name="connsiteX25-13575" fmla="*/ 90699 w 310355"/>
                <a:gd name="connsiteY25-13576" fmla="*/ 271657 h 432657"/>
                <a:gd name="connsiteX26-13577" fmla="*/ 90699 w 310355"/>
                <a:gd name="connsiteY26-13578" fmla="*/ 376700 h 432657"/>
                <a:gd name="connsiteX27-13579" fmla="*/ 59583 w 310355"/>
                <a:gd name="connsiteY27-13580" fmla="*/ 376700 h 432657"/>
                <a:gd name="connsiteX28-13581" fmla="*/ 59583 w 310355"/>
                <a:gd name="connsiteY28-13582" fmla="*/ 373594 h 432657"/>
                <a:gd name="connsiteX29-13583" fmla="*/ 16597 w 310355"/>
                <a:gd name="connsiteY29-13584" fmla="*/ 224830 h 432657"/>
                <a:gd name="connsiteX30-13585" fmla="*/ 2 w 310355"/>
                <a:gd name="connsiteY30-13586" fmla="*/ 155453 h 432657"/>
                <a:gd name="connsiteX31-13587" fmla="*/ 152931 w 310355"/>
                <a:gd name="connsiteY31-13588" fmla="*/ 17 h 432657"/>
                <a:gd name="connsiteX0-13589" fmla="*/ 76574 w 310355"/>
                <a:gd name="connsiteY0-13590" fmla="*/ 432657 h 432657"/>
                <a:gd name="connsiteX1-13591" fmla="*/ 250798 w 310355"/>
                <a:gd name="connsiteY1-13592" fmla="*/ 401326 h 432657"/>
                <a:gd name="connsiteX2-13593" fmla="*/ 233744 w 310355"/>
                <a:gd name="connsiteY2-13594" fmla="*/ 432657 h 432657"/>
                <a:gd name="connsiteX3-13595" fmla="*/ 76574 w 310355"/>
                <a:gd name="connsiteY3-13596" fmla="*/ 432657 h 432657"/>
                <a:gd name="connsiteX4-13597" fmla="*/ 152931 w 310355"/>
                <a:gd name="connsiteY4-13598" fmla="*/ 17 h 432657"/>
                <a:gd name="connsiteX5-13599" fmla="*/ 310355 w 310355"/>
                <a:gd name="connsiteY5-13600" fmla="*/ 154993 h 432657"/>
                <a:gd name="connsiteX6-13601" fmla="*/ 294912 w 310355"/>
                <a:gd name="connsiteY6-13602" fmla="*/ 222529 h 432657"/>
                <a:gd name="connsiteX7-13603" fmla="*/ 250774 w 310355"/>
                <a:gd name="connsiteY7-13604" fmla="*/ 372903 h 432657"/>
                <a:gd name="connsiteX8-13605" fmla="*/ 250774 w 310355"/>
                <a:gd name="connsiteY8-13606" fmla="*/ 376700 h 432657"/>
                <a:gd name="connsiteX9-13607" fmla="*/ 219658 w 310355"/>
                <a:gd name="connsiteY9-13608" fmla="*/ 376700 h 432657"/>
                <a:gd name="connsiteX10-13609" fmla="*/ 219658 w 310355"/>
                <a:gd name="connsiteY10-13610" fmla="*/ 271657 h 432657"/>
                <a:gd name="connsiteX11-13611" fmla="*/ 219542 w 310355"/>
                <a:gd name="connsiteY11-13612" fmla="*/ 267515 h 432657"/>
                <a:gd name="connsiteX12-13613" fmla="*/ 234870 w 310355"/>
                <a:gd name="connsiteY12-13614" fmla="*/ 158905 h 432657"/>
                <a:gd name="connsiteX13-13615" fmla="*/ 231758 w 310355"/>
                <a:gd name="connsiteY13-13616" fmla="*/ 148895 h 432657"/>
                <a:gd name="connsiteX14-13617" fmla="*/ 214356 w 310355"/>
                <a:gd name="connsiteY14-13618" fmla="*/ 148090 h 432657"/>
                <a:gd name="connsiteX15-13619" fmla="*/ 186698 w 310355"/>
                <a:gd name="connsiteY15-13620" fmla="*/ 173632 h 432657"/>
                <a:gd name="connsiteX16-13621" fmla="*/ 164225 w 310355"/>
                <a:gd name="connsiteY16-13622" fmla="*/ 148895 h 432657"/>
                <a:gd name="connsiteX17-13623" fmla="*/ 155121 w 310355"/>
                <a:gd name="connsiteY17-13624" fmla="*/ 144869 h 432657"/>
                <a:gd name="connsiteX18-13625" fmla="*/ 146016 w 310355"/>
                <a:gd name="connsiteY18-13626" fmla="*/ 148895 h 432657"/>
                <a:gd name="connsiteX19-13627" fmla="*/ 123659 w 310355"/>
                <a:gd name="connsiteY19-13628" fmla="*/ 173632 h 432657"/>
                <a:gd name="connsiteX20-13629" fmla="*/ 96000 w 310355"/>
                <a:gd name="connsiteY20-13630" fmla="*/ 148205 h 432657"/>
                <a:gd name="connsiteX21-13631" fmla="*/ 85859 w 310355"/>
                <a:gd name="connsiteY21-13632" fmla="*/ 144984 h 432657"/>
                <a:gd name="connsiteX22-13633" fmla="*/ 75372 w 310355"/>
                <a:gd name="connsiteY22-13634" fmla="*/ 158905 h 432657"/>
                <a:gd name="connsiteX23-13635" fmla="*/ 90814 w 310355"/>
                <a:gd name="connsiteY23-13636" fmla="*/ 267515 h 432657"/>
                <a:gd name="connsiteX24-13637" fmla="*/ 90699 w 310355"/>
                <a:gd name="connsiteY24-13638" fmla="*/ 271657 h 432657"/>
                <a:gd name="connsiteX25-13639" fmla="*/ 90699 w 310355"/>
                <a:gd name="connsiteY25-13640" fmla="*/ 376700 h 432657"/>
                <a:gd name="connsiteX26-13641" fmla="*/ 59583 w 310355"/>
                <a:gd name="connsiteY26-13642" fmla="*/ 376700 h 432657"/>
                <a:gd name="connsiteX27-13643" fmla="*/ 59583 w 310355"/>
                <a:gd name="connsiteY27-13644" fmla="*/ 373594 h 432657"/>
                <a:gd name="connsiteX28-13645" fmla="*/ 16597 w 310355"/>
                <a:gd name="connsiteY28-13646" fmla="*/ 224830 h 432657"/>
                <a:gd name="connsiteX29-13647" fmla="*/ 2 w 310355"/>
                <a:gd name="connsiteY29-13648" fmla="*/ 155453 h 432657"/>
                <a:gd name="connsiteX30-13649" fmla="*/ 152931 w 310355"/>
                <a:gd name="connsiteY30-13650" fmla="*/ 17 h 432657"/>
                <a:gd name="connsiteX0-13651" fmla="*/ 233744 w 310355"/>
                <a:gd name="connsiteY0-13652" fmla="*/ 432657 h 432657"/>
                <a:gd name="connsiteX1-13653" fmla="*/ 250798 w 310355"/>
                <a:gd name="connsiteY1-13654" fmla="*/ 401326 h 432657"/>
                <a:gd name="connsiteX2-13655" fmla="*/ 233744 w 310355"/>
                <a:gd name="connsiteY2-13656" fmla="*/ 432657 h 432657"/>
                <a:gd name="connsiteX3-13657" fmla="*/ 152931 w 310355"/>
                <a:gd name="connsiteY3-13658" fmla="*/ 17 h 432657"/>
                <a:gd name="connsiteX4-13659" fmla="*/ 310355 w 310355"/>
                <a:gd name="connsiteY4-13660" fmla="*/ 154993 h 432657"/>
                <a:gd name="connsiteX5-13661" fmla="*/ 294912 w 310355"/>
                <a:gd name="connsiteY5-13662" fmla="*/ 222529 h 432657"/>
                <a:gd name="connsiteX6-13663" fmla="*/ 250774 w 310355"/>
                <a:gd name="connsiteY6-13664" fmla="*/ 372903 h 432657"/>
                <a:gd name="connsiteX7-13665" fmla="*/ 250774 w 310355"/>
                <a:gd name="connsiteY7-13666" fmla="*/ 376700 h 432657"/>
                <a:gd name="connsiteX8-13667" fmla="*/ 219658 w 310355"/>
                <a:gd name="connsiteY8-13668" fmla="*/ 376700 h 432657"/>
                <a:gd name="connsiteX9-13669" fmla="*/ 219658 w 310355"/>
                <a:gd name="connsiteY9-13670" fmla="*/ 271657 h 432657"/>
                <a:gd name="connsiteX10-13671" fmla="*/ 219542 w 310355"/>
                <a:gd name="connsiteY10-13672" fmla="*/ 267515 h 432657"/>
                <a:gd name="connsiteX11-13673" fmla="*/ 234870 w 310355"/>
                <a:gd name="connsiteY11-13674" fmla="*/ 158905 h 432657"/>
                <a:gd name="connsiteX12-13675" fmla="*/ 231758 w 310355"/>
                <a:gd name="connsiteY12-13676" fmla="*/ 148895 h 432657"/>
                <a:gd name="connsiteX13-13677" fmla="*/ 214356 w 310355"/>
                <a:gd name="connsiteY13-13678" fmla="*/ 148090 h 432657"/>
                <a:gd name="connsiteX14-13679" fmla="*/ 186698 w 310355"/>
                <a:gd name="connsiteY14-13680" fmla="*/ 173632 h 432657"/>
                <a:gd name="connsiteX15-13681" fmla="*/ 164225 w 310355"/>
                <a:gd name="connsiteY15-13682" fmla="*/ 148895 h 432657"/>
                <a:gd name="connsiteX16-13683" fmla="*/ 155121 w 310355"/>
                <a:gd name="connsiteY16-13684" fmla="*/ 144869 h 432657"/>
                <a:gd name="connsiteX17-13685" fmla="*/ 146016 w 310355"/>
                <a:gd name="connsiteY17-13686" fmla="*/ 148895 h 432657"/>
                <a:gd name="connsiteX18-13687" fmla="*/ 123659 w 310355"/>
                <a:gd name="connsiteY18-13688" fmla="*/ 173632 h 432657"/>
                <a:gd name="connsiteX19-13689" fmla="*/ 96000 w 310355"/>
                <a:gd name="connsiteY19-13690" fmla="*/ 148205 h 432657"/>
                <a:gd name="connsiteX20-13691" fmla="*/ 85859 w 310355"/>
                <a:gd name="connsiteY20-13692" fmla="*/ 144984 h 432657"/>
                <a:gd name="connsiteX21-13693" fmla="*/ 75372 w 310355"/>
                <a:gd name="connsiteY21-13694" fmla="*/ 158905 h 432657"/>
                <a:gd name="connsiteX22-13695" fmla="*/ 90814 w 310355"/>
                <a:gd name="connsiteY22-13696" fmla="*/ 267515 h 432657"/>
                <a:gd name="connsiteX23-13697" fmla="*/ 90699 w 310355"/>
                <a:gd name="connsiteY23-13698" fmla="*/ 271657 h 432657"/>
                <a:gd name="connsiteX24-13699" fmla="*/ 90699 w 310355"/>
                <a:gd name="connsiteY24-13700" fmla="*/ 376700 h 432657"/>
                <a:gd name="connsiteX25-13701" fmla="*/ 59583 w 310355"/>
                <a:gd name="connsiteY25-13702" fmla="*/ 376700 h 432657"/>
                <a:gd name="connsiteX26-13703" fmla="*/ 59583 w 310355"/>
                <a:gd name="connsiteY26-13704" fmla="*/ 373594 h 432657"/>
                <a:gd name="connsiteX27-13705" fmla="*/ 16597 w 310355"/>
                <a:gd name="connsiteY27-13706" fmla="*/ 224830 h 432657"/>
                <a:gd name="connsiteX28-13707" fmla="*/ 2 w 310355"/>
                <a:gd name="connsiteY28-13708" fmla="*/ 155453 h 432657"/>
                <a:gd name="connsiteX29-13709" fmla="*/ 152931 w 310355"/>
                <a:gd name="connsiteY29-13710" fmla="*/ 17 h 432657"/>
                <a:gd name="connsiteX0-13711" fmla="*/ 152931 w 310355"/>
                <a:gd name="connsiteY0-13712" fmla="*/ 17 h 376700"/>
                <a:gd name="connsiteX1-13713" fmla="*/ 310355 w 310355"/>
                <a:gd name="connsiteY1-13714" fmla="*/ 154993 h 376700"/>
                <a:gd name="connsiteX2-13715" fmla="*/ 294912 w 310355"/>
                <a:gd name="connsiteY2-13716" fmla="*/ 222529 h 376700"/>
                <a:gd name="connsiteX3-13717" fmla="*/ 250774 w 310355"/>
                <a:gd name="connsiteY3-13718" fmla="*/ 372903 h 376700"/>
                <a:gd name="connsiteX4-13719" fmla="*/ 250774 w 310355"/>
                <a:gd name="connsiteY4-13720" fmla="*/ 376700 h 376700"/>
                <a:gd name="connsiteX5-13721" fmla="*/ 219658 w 310355"/>
                <a:gd name="connsiteY5-13722" fmla="*/ 376700 h 376700"/>
                <a:gd name="connsiteX6-13723" fmla="*/ 219658 w 310355"/>
                <a:gd name="connsiteY6-13724" fmla="*/ 271657 h 376700"/>
                <a:gd name="connsiteX7-13725" fmla="*/ 219542 w 310355"/>
                <a:gd name="connsiteY7-13726" fmla="*/ 267515 h 376700"/>
                <a:gd name="connsiteX8-13727" fmla="*/ 234870 w 310355"/>
                <a:gd name="connsiteY8-13728" fmla="*/ 158905 h 376700"/>
                <a:gd name="connsiteX9-13729" fmla="*/ 231758 w 310355"/>
                <a:gd name="connsiteY9-13730" fmla="*/ 148895 h 376700"/>
                <a:gd name="connsiteX10-13731" fmla="*/ 214356 w 310355"/>
                <a:gd name="connsiteY10-13732" fmla="*/ 148090 h 376700"/>
                <a:gd name="connsiteX11-13733" fmla="*/ 186698 w 310355"/>
                <a:gd name="connsiteY11-13734" fmla="*/ 173632 h 376700"/>
                <a:gd name="connsiteX12-13735" fmla="*/ 164225 w 310355"/>
                <a:gd name="connsiteY12-13736" fmla="*/ 148895 h 376700"/>
                <a:gd name="connsiteX13-13737" fmla="*/ 155121 w 310355"/>
                <a:gd name="connsiteY13-13738" fmla="*/ 144869 h 376700"/>
                <a:gd name="connsiteX14-13739" fmla="*/ 146016 w 310355"/>
                <a:gd name="connsiteY14-13740" fmla="*/ 148895 h 376700"/>
                <a:gd name="connsiteX15-13741" fmla="*/ 123659 w 310355"/>
                <a:gd name="connsiteY15-13742" fmla="*/ 173632 h 376700"/>
                <a:gd name="connsiteX16-13743" fmla="*/ 96000 w 310355"/>
                <a:gd name="connsiteY16-13744" fmla="*/ 148205 h 376700"/>
                <a:gd name="connsiteX17-13745" fmla="*/ 85859 w 310355"/>
                <a:gd name="connsiteY17-13746" fmla="*/ 144984 h 376700"/>
                <a:gd name="connsiteX18-13747" fmla="*/ 75372 w 310355"/>
                <a:gd name="connsiteY18-13748" fmla="*/ 158905 h 376700"/>
                <a:gd name="connsiteX19-13749" fmla="*/ 90814 w 310355"/>
                <a:gd name="connsiteY19-13750" fmla="*/ 267515 h 376700"/>
                <a:gd name="connsiteX20-13751" fmla="*/ 90699 w 310355"/>
                <a:gd name="connsiteY20-13752" fmla="*/ 271657 h 376700"/>
                <a:gd name="connsiteX21-13753" fmla="*/ 90699 w 310355"/>
                <a:gd name="connsiteY21-13754" fmla="*/ 376700 h 376700"/>
                <a:gd name="connsiteX22-13755" fmla="*/ 59583 w 310355"/>
                <a:gd name="connsiteY22-13756" fmla="*/ 376700 h 376700"/>
                <a:gd name="connsiteX23-13757" fmla="*/ 59583 w 310355"/>
                <a:gd name="connsiteY23-13758" fmla="*/ 373594 h 376700"/>
                <a:gd name="connsiteX24-13759" fmla="*/ 16597 w 310355"/>
                <a:gd name="connsiteY24-13760" fmla="*/ 224830 h 376700"/>
                <a:gd name="connsiteX25-13761" fmla="*/ 2 w 310355"/>
                <a:gd name="connsiteY25-13762" fmla="*/ 155453 h 376700"/>
                <a:gd name="connsiteX26-13763" fmla="*/ 152931 w 310355"/>
                <a:gd name="connsiteY26-13764" fmla="*/ 17 h 3767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</a:cxnLst>
              <a:rect l="l" t="t" r="r" b="b"/>
              <a:pathLst>
                <a:path w="310355" h="376700"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10" name="ecological-lightbulb-symbol_45588"/>
            <p:cNvSpPr/>
            <p:nvPr/>
          </p:nvSpPr>
          <p:spPr>
            <a:xfrm>
              <a:off x="2545855" y="3484990"/>
              <a:ext cx="443823" cy="452582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15242 w 310355"/>
                <a:gd name="connsiteY10-11962" fmla="*/ 283835 h 488122"/>
                <a:gd name="connsiteX11-11963" fmla="*/ 194981 w 310355"/>
                <a:gd name="connsiteY11-11964" fmla="*/ 283835 h 488122"/>
                <a:gd name="connsiteX12-11965" fmla="*/ 115242 w 310355"/>
                <a:gd name="connsiteY12-11966" fmla="*/ 283835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15242 w 310355"/>
                <a:gd name="connsiteY10-12068" fmla="*/ 283835 h 488122"/>
                <a:gd name="connsiteX11-12069" fmla="*/ 194981 w 310355"/>
                <a:gd name="connsiteY11-12070" fmla="*/ 283835 h 488122"/>
                <a:gd name="connsiteX12-12071" fmla="*/ 115242 w 310355"/>
                <a:gd name="connsiteY12-12072" fmla="*/ 283835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33578 w 310355"/>
                <a:gd name="connsiteY10-12468" fmla="*/ 199270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16179 w 310355"/>
                <a:gd name="connsiteY17-12482" fmla="*/ 200076 h 488122"/>
                <a:gd name="connsiteX18-12483" fmla="*/ 125051 w 310355"/>
                <a:gd name="connsiteY18-12484" fmla="*/ 203298 h 488122"/>
                <a:gd name="connsiteX19-12485" fmla="*/ 133578 w 310355"/>
                <a:gd name="connsiteY19-12486" fmla="*/ 199270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33578 w 310355"/>
                <a:gd name="connsiteY10-12562" fmla="*/ 199270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104657 w 310355"/>
                <a:gd name="connsiteY15-12572" fmla="*/ 189487 h 488122"/>
                <a:gd name="connsiteX16-12573" fmla="*/ 116179 w 310355"/>
                <a:gd name="connsiteY16-12574" fmla="*/ 200076 h 488122"/>
                <a:gd name="connsiteX17-12575" fmla="*/ 125051 w 310355"/>
                <a:gd name="connsiteY17-12576" fmla="*/ 203298 h 488122"/>
                <a:gd name="connsiteX18-12577" fmla="*/ 133578 w 310355"/>
                <a:gd name="connsiteY18-12578" fmla="*/ 199270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33578 w 310355"/>
                <a:gd name="connsiteY10-12654" fmla="*/ 199270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04657 w 310355"/>
                <a:gd name="connsiteY14-12662" fmla="*/ 189487 h 488122"/>
                <a:gd name="connsiteX15-12663" fmla="*/ 116179 w 310355"/>
                <a:gd name="connsiteY15-12664" fmla="*/ 200076 h 488122"/>
                <a:gd name="connsiteX16-12665" fmla="*/ 125051 w 310355"/>
                <a:gd name="connsiteY16-12666" fmla="*/ 203298 h 488122"/>
                <a:gd name="connsiteX17-12667" fmla="*/ 133578 w 310355"/>
                <a:gd name="connsiteY17-12668" fmla="*/ 199270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33578 w 310355"/>
                <a:gd name="connsiteY10-12744" fmla="*/ 199270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3316 w 310355"/>
                <a:gd name="connsiteY13-12750" fmla="*/ 235463 h 488122"/>
                <a:gd name="connsiteX14-12751" fmla="*/ 104657 w 310355"/>
                <a:gd name="connsiteY14-12752" fmla="*/ 189487 h 488122"/>
                <a:gd name="connsiteX15-12753" fmla="*/ 116179 w 310355"/>
                <a:gd name="connsiteY15-12754" fmla="*/ 200076 h 488122"/>
                <a:gd name="connsiteX16-12755" fmla="*/ 125051 w 310355"/>
                <a:gd name="connsiteY16-12756" fmla="*/ 203298 h 488122"/>
                <a:gd name="connsiteX17-12757" fmla="*/ 133578 w 310355"/>
                <a:gd name="connsiteY17-12758" fmla="*/ 199270 h 488122"/>
                <a:gd name="connsiteX18-12759" fmla="*/ 152931 w 310355"/>
                <a:gd name="connsiteY18-12760" fmla="*/ 17 h 488122"/>
                <a:gd name="connsiteX19-12761" fmla="*/ 310355 w 310355"/>
                <a:gd name="connsiteY19-12762" fmla="*/ 154993 h 488122"/>
                <a:gd name="connsiteX20-12763" fmla="*/ 294912 w 310355"/>
                <a:gd name="connsiteY20-12764" fmla="*/ 222529 h 488122"/>
                <a:gd name="connsiteX21-12765" fmla="*/ 250774 w 310355"/>
                <a:gd name="connsiteY21-12766" fmla="*/ 372903 h 488122"/>
                <a:gd name="connsiteX22-12767" fmla="*/ 250774 w 310355"/>
                <a:gd name="connsiteY22-12768" fmla="*/ 376700 h 488122"/>
                <a:gd name="connsiteX23-12769" fmla="*/ 219658 w 310355"/>
                <a:gd name="connsiteY23-12770" fmla="*/ 376700 h 488122"/>
                <a:gd name="connsiteX24-12771" fmla="*/ 219658 w 310355"/>
                <a:gd name="connsiteY24-12772" fmla="*/ 271657 h 488122"/>
                <a:gd name="connsiteX25-12773" fmla="*/ 219542 w 310355"/>
                <a:gd name="connsiteY25-12774" fmla="*/ 267515 h 488122"/>
                <a:gd name="connsiteX26-12775" fmla="*/ 234870 w 310355"/>
                <a:gd name="connsiteY26-12776" fmla="*/ 158905 h 488122"/>
                <a:gd name="connsiteX27-12777" fmla="*/ 231758 w 310355"/>
                <a:gd name="connsiteY27-12778" fmla="*/ 148895 h 488122"/>
                <a:gd name="connsiteX28-12779" fmla="*/ 214356 w 310355"/>
                <a:gd name="connsiteY28-12780" fmla="*/ 148090 h 488122"/>
                <a:gd name="connsiteX29-12781" fmla="*/ 186698 w 310355"/>
                <a:gd name="connsiteY29-12782" fmla="*/ 173632 h 488122"/>
                <a:gd name="connsiteX30-12783" fmla="*/ 164225 w 310355"/>
                <a:gd name="connsiteY30-12784" fmla="*/ 148895 h 488122"/>
                <a:gd name="connsiteX31-12785" fmla="*/ 155121 w 310355"/>
                <a:gd name="connsiteY31-12786" fmla="*/ 144869 h 488122"/>
                <a:gd name="connsiteX32-12787" fmla="*/ 146016 w 310355"/>
                <a:gd name="connsiteY32-12788" fmla="*/ 148895 h 488122"/>
                <a:gd name="connsiteX33-12789" fmla="*/ 123659 w 310355"/>
                <a:gd name="connsiteY33-12790" fmla="*/ 173632 h 488122"/>
                <a:gd name="connsiteX34-12791" fmla="*/ 96000 w 310355"/>
                <a:gd name="connsiteY34-12792" fmla="*/ 148205 h 488122"/>
                <a:gd name="connsiteX35-12793" fmla="*/ 85859 w 310355"/>
                <a:gd name="connsiteY35-12794" fmla="*/ 144984 h 488122"/>
                <a:gd name="connsiteX36-12795" fmla="*/ 75372 w 310355"/>
                <a:gd name="connsiteY36-12796" fmla="*/ 158905 h 488122"/>
                <a:gd name="connsiteX37-12797" fmla="*/ 90814 w 310355"/>
                <a:gd name="connsiteY37-12798" fmla="*/ 267515 h 488122"/>
                <a:gd name="connsiteX38-12799" fmla="*/ 90699 w 310355"/>
                <a:gd name="connsiteY38-12800" fmla="*/ 271657 h 488122"/>
                <a:gd name="connsiteX39-12801" fmla="*/ 90699 w 310355"/>
                <a:gd name="connsiteY39-12802" fmla="*/ 376700 h 488122"/>
                <a:gd name="connsiteX40-12803" fmla="*/ 59583 w 310355"/>
                <a:gd name="connsiteY40-12804" fmla="*/ 376700 h 488122"/>
                <a:gd name="connsiteX41-12805" fmla="*/ 59583 w 310355"/>
                <a:gd name="connsiteY41-12806" fmla="*/ 373594 h 488122"/>
                <a:gd name="connsiteX42-12807" fmla="*/ 16597 w 310355"/>
                <a:gd name="connsiteY42-12808" fmla="*/ 224830 h 488122"/>
                <a:gd name="connsiteX43-12809" fmla="*/ 2 w 310355"/>
                <a:gd name="connsiteY43-12810" fmla="*/ 155453 h 488122"/>
                <a:gd name="connsiteX44-12811" fmla="*/ 152931 w 310355"/>
                <a:gd name="connsiteY44-12812" fmla="*/ 17 h 488122"/>
                <a:gd name="connsiteX0-12813" fmla="*/ 101411 w 310355"/>
                <a:gd name="connsiteY0-12814" fmla="*/ 457144 h 488122"/>
                <a:gd name="connsiteX1-12815" fmla="*/ 208812 w 310355"/>
                <a:gd name="connsiteY1-12816" fmla="*/ 457144 h 488122"/>
                <a:gd name="connsiteX2-12817" fmla="*/ 193716 w 310355"/>
                <a:gd name="connsiteY2-12818" fmla="*/ 488122 h 488122"/>
                <a:gd name="connsiteX3-12819" fmla="*/ 116622 w 310355"/>
                <a:gd name="connsiteY3-12820" fmla="*/ 488122 h 488122"/>
                <a:gd name="connsiteX4-12821" fmla="*/ 101411 w 310355"/>
                <a:gd name="connsiteY4-12822" fmla="*/ 457144 h 488122"/>
                <a:gd name="connsiteX5-12823" fmla="*/ 59636 w 310355"/>
                <a:gd name="connsiteY5-12824" fmla="*/ 401326 h 488122"/>
                <a:gd name="connsiteX6-12825" fmla="*/ 250798 w 310355"/>
                <a:gd name="connsiteY6-12826" fmla="*/ 401326 h 488122"/>
                <a:gd name="connsiteX7-12827" fmla="*/ 233744 w 310355"/>
                <a:gd name="connsiteY7-12828" fmla="*/ 432657 h 488122"/>
                <a:gd name="connsiteX8-12829" fmla="*/ 76574 w 310355"/>
                <a:gd name="connsiteY8-12830" fmla="*/ 432657 h 488122"/>
                <a:gd name="connsiteX9-12831" fmla="*/ 59636 w 310355"/>
                <a:gd name="connsiteY9-12832" fmla="*/ 401326 h 488122"/>
                <a:gd name="connsiteX10-12833" fmla="*/ 133578 w 310355"/>
                <a:gd name="connsiteY10-12834" fmla="*/ 199270 h 488122"/>
                <a:gd name="connsiteX11-12835" fmla="*/ 176786 w 310355"/>
                <a:gd name="connsiteY11-12836" fmla="*/ 199270 h 488122"/>
                <a:gd name="connsiteX12-12837" fmla="*/ 185313 w 310355"/>
                <a:gd name="connsiteY12-12838" fmla="*/ 203298 h 488122"/>
                <a:gd name="connsiteX13-12839" fmla="*/ 104657 w 310355"/>
                <a:gd name="connsiteY13-12840" fmla="*/ 189487 h 488122"/>
                <a:gd name="connsiteX14-12841" fmla="*/ 116179 w 310355"/>
                <a:gd name="connsiteY14-12842" fmla="*/ 200076 h 488122"/>
                <a:gd name="connsiteX15-12843" fmla="*/ 125051 w 310355"/>
                <a:gd name="connsiteY15-12844" fmla="*/ 203298 h 488122"/>
                <a:gd name="connsiteX16-12845" fmla="*/ 133578 w 310355"/>
                <a:gd name="connsiteY16-12846" fmla="*/ 199270 h 488122"/>
                <a:gd name="connsiteX17-12847" fmla="*/ 152931 w 310355"/>
                <a:gd name="connsiteY17-12848" fmla="*/ 17 h 488122"/>
                <a:gd name="connsiteX18-12849" fmla="*/ 310355 w 310355"/>
                <a:gd name="connsiteY18-12850" fmla="*/ 154993 h 488122"/>
                <a:gd name="connsiteX19-12851" fmla="*/ 294912 w 310355"/>
                <a:gd name="connsiteY19-12852" fmla="*/ 222529 h 488122"/>
                <a:gd name="connsiteX20-12853" fmla="*/ 250774 w 310355"/>
                <a:gd name="connsiteY20-12854" fmla="*/ 372903 h 488122"/>
                <a:gd name="connsiteX21-12855" fmla="*/ 250774 w 310355"/>
                <a:gd name="connsiteY21-12856" fmla="*/ 376700 h 488122"/>
                <a:gd name="connsiteX22-12857" fmla="*/ 219658 w 310355"/>
                <a:gd name="connsiteY22-12858" fmla="*/ 376700 h 488122"/>
                <a:gd name="connsiteX23-12859" fmla="*/ 219658 w 310355"/>
                <a:gd name="connsiteY23-12860" fmla="*/ 271657 h 488122"/>
                <a:gd name="connsiteX24-12861" fmla="*/ 219542 w 310355"/>
                <a:gd name="connsiteY24-12862" fmla="*/ 267515 h 488122"/>
                <a:gd name="connsiteX25-12863" fmla="*/ 234870 w 310355"/>
                <a:gd name="connsiteY25-12864" fmla="*/ 158905 h 488122"/>
                <a:gd name="connsiteX26-12865" fmla="*/ 231758 w 310355"/>
                <a:gd name="connsiteY26-12866" fmla="*/ 148895 h 488122"/>
                <a:gd name="connsiteX27-12867" fmla="*/ 214356 w 310355"/>
                <a:gd name="connsiteY27-12868" fmla="*/ 148090 h 488122"/>
                <a:gd name="connsiteX28-12869" fmla="*/ 186698 w 310355"/>
                <a:gd name="connsiteY28-12870" fmla="*/ 173632 h 488122"/>
                <a:gd name="connsiteX29-12871" fmla="*/ 164225 w 310355"/>
                <a:gd name="connsiteY29-12872" fmla="*/ 148895 h 488122"/>
                <a:gd name="connsiteX30-12873" fmla="*/ 155121 w 310355"/>
                <a:gd name="connsiteY30-12874" fmla="*/ 144869 h 488122"/>
                <a:gd name="connsiteX31-12875" fmla="*/ 146016 w 310355"/>
                <a:gd name="connsiteY31-12876" fmla="*/ 148895 h 488122"/>
                <a:gd name="connsiteX32-12877" fmla="*/ 123659 w 310355"/>
                <a:gd name="connsiteY32-12878" fmla="*/ 173632 h 488122"/>
                <a:gd name="connsiteX33-12879" fmla="*/ 96000 w 310355"/>
                <a:gd name="connsiteY33-12880" fmla="*/ 148205 h 488122"/>
                <a:gd name="connsiteX34-12881" fmla="*/ 85859 w 310355"/>
                <a:gd name="connsiteY34-12882" fmla="*/ 144984 h 488122"/>
                <a:gd name="connsiteX35-12883" fmla="*/ 75372 w 310355"/>
                <a:gd name="connsiteY35-12884" fmla="*/ 158905 h 488122"/>
                <a:gd name="connsiteX36-12885" fmla="*/ 90814 w 310355"/>
                <a:gd name="connsiteY36-12886" fmla="*/ 267515 h 488122"/>
                <a:gd name="connsiteX37-12887" fmla="*/ 90699 w 310355"/>
                <a:gd name="connsiteY37-12888" fmla="*/ 271657 h 488122"/>
                <a:gd name="connsiteX38-12889" fmla="*/ 90699 w 310355"/>
                <a:gd name="connsiteY38-12890" fmla="*/ 376700 h 488122"/>
                <a:gd name="connsiteX39-12891" fmla="*/ 59583 w 310355"/>
                <a:gd name="connsiteY39-12892" fmla="*/ 376700 h 488122"/>
                <a:gd name="connsiteX40-12893" fmla="*/ 59583 w 310355"/>
                <a:gd name="connsiteY40-12894" fmla="*/ 373594 h 488122"/>
                <a:gd name="connsiteX41-12895" fmla="*/ 16597 w 310355"/>
                <a:gd name="connsiteY41-12896" fmla="*/ 224830 h 488122"/>
                <a:gd name="connsiteX42-12897" fmla="*/ 2 w 310355"/>
                <a:gd name="connsiteY42-12898" fmla="*/ 155453 h 488122"/>
                <a:gd name="connsiteX43-12899" fmla="*/ 152931 w 310355"/>
                <a:gd name="connsiteY43-12900" fmla="*/ 17 h 488122"/>
                <a:gd name="connsiteX0-12901" fmla="*/ 101411 w 310355"/>
                <a:gd name="connsiteY0-12902" fmla="*/ 457144 h 488122"/>
                <a:gd name="connsiteX1-12903" fmla="*/ 208812 w 310355"/>
                <a:gd name="connsiteY1-12904" fmla="*/ 457144 h 488122"/>
                <a:gd name="connsiteX2-12905" fmla="*/ 193716 w 310355"/>
                <a:gd name="connsiteY2-12906" fmla="*/ 488122 h 488122"/>
                <a:gd name="connsiteX3-12907" fmla="*/ 116622 w 310355"/>
                <a:gd name="connsiteY3-12908" fmla="*/ 488122 h 488122"/>
                <a:gd name="connsiteX4-12909" fmla="*/ 101411 w 310355"/>
                <a:gd name="connsiteY4-12910" fmla="*/ 457144 h 488122"/>
                <a:gd name="connsiteX5-12911" fmla="*/ 59636 w 310355"/>
                <a:gd name="connsiteY5-12912" fmla="*/ 401326 h 488122"/>
                <a:gd name="connsiteX6-12913" fmla="*/ 250798 w 310355"/>
                <a:gd name="connsiteY6-12914" fmla="*/ 401326 h 488122"/>
                <a:gd name="connsiteX7-12915" fmla="*/ 233744 w 310355"/>
                <a:gd name="connsiteY7-12916" fmla="*/ 432657 h 488122"/>
                <a:gd name="connsiteX8-12917" fmla="*/ 76574 w 310355"/>
                <a:gd name="connsiteY8-12918" fmla="*/ 432657 h 488122"/>
                <a:gd name="connsiteX9-12919" fmla="*/ 59636 w 310355"/>
                <a:gd name="connsiteY9-12920" fmla="*/ 401326 h 488122"/>
                <a:gd name="connsiteX10-12921" fmla="*/ 133578 w 310355"/>
                <a:gd name="connsiteY10-12922" fmla="*/ 199270 h 488122"/>
                <a:gd name="connsiteX11-12923" fmla="*/ 176786 w 310355"/>
                <a:gd name="connsiteY11-12924" fmla="*/ 199270 h 488122"/>
                <a:gd name="connsiteX12-12925" fmla="*/ 104657 w 310355"/>
                <a:gd name="connsiteY12-12926" fmla="*/ 189487 h 488122"/>
                <a:gd name="connsiteX13-12927" fmla="*/ 116179 w 310355"/>
                <a:gd name="connsiteY13-12928" fmla="*/ 200076 h 488122"/>
                <a:gd name="connsiteX14-12929" fmla="*/ 125051 w 310355"/>
                <a:gd name="connsiteY14-12930" fmla="*/ 203298 h 488122"/>
                <a:gd name="connsiteX15-12931" fmla="*/ 133578 w 310355"/>
                <a:gd name="connsiteY15-12932" fmla="*/ 199270 h 488122"/>
                <a:gd name="connsiteX16-12933" fmla="*/ 152931 w 310355"/>
                <a:gd name="connsiteY16-12934" fmla="*/ 17 h 488122"/>
                <a:gd name="connsiteX17-12935" fmla="*/ 310355 w 310355"/>
                <a:gd name="connsiteY17-12936" fmla="*/ 154993 h 488122"/>
                <a:gd name="connsiteX18-12937" fmla="*/ 294912 w 310355"/>
                <a:gd name="connsiteY18-12938" fmla="*/ 222529 h 488122"/>
                <a:gd name="connsiteX19-12939" fmla="*/ 250774 w 310355"/>
                <a:gd name="connsiteY19-12940" fmla="*/ 372903 h 488122"/>
                <a:gd name="connsiteX20-12941" fmla="*/ 250774 w 310355"/>
                <a:gd name="connsiteY20-12942" fmla="*/ 376700 h 488122"/>
                <a:gd name="connsiteX21-12943" fmla="*/ 219658 w 310355"/>
                <a:gd name="connsiteY21-12944" fmla="*/ 376700 h 488122"/>
                <a:gd name="connsiteX22-12945" fmla="*/ 219658 w 310355"/>
                <a:gd name="connsiteY22-12946" fmla="*/ 271657 h 488122"/>
                <a:gd name="connsiteX23-12947" fmla="*/ 219542 w 310355"/>
                <a:gd name="connsiteY23-12948" fmla="*/ 267515 h 488122"/>
                <a:gd name="connsiteX24-12949" fmla="*/ 234870 w 310355"/>
                <a:gd name="connsiteY24-12950" fmla="*/ 158905 h 488122"/>
                <a:gd name="connsiteX25-12951" fmla="*/ 231758 w 310355"/>
                <a:gd name="connsiteY25-12952" fmla="*/ 148895 h 488122"/>
                <a:gd name="connsiteX26-12953" fmla="*/ 214356 w 310355"/>
                <a:gd name="connsiteY26-12954" fmla="*/ 148090 h 488122"/>
                <a:gd name="connsiteX27-12955" fmla="*/ 186698 w 310355"/>
                <a:gd name="connsiteY27-12956" fmla="*/ 173632 h 488122"/>
                <a:gd name="connsiteX28-12957" fmla="*/ 164225 w 310355"/>
                <a:gd name="connsiteY28-12958" fmla="*/ 148895 h 488122"/>
                <a:gd name="connsiteX29-12959" fmla="*/ 155121 w 310355"/>
                <a:gd name="connsiteY29-12960" fmla="*/ 144869 h 488122"/>
                <a:gd name="connsiteX30-12961" fmla="*/ 146016 w 310355"/>
                <a:gd name="connsiteY30-12962" fmla="*/ 148895 h 488122"/>
                <a:gd name="connsiteX31-12963" fmla="*/ 123659 w 310355"/>
                <a:gd name="connsiteY31-12964" fmla="*/ 173632 h 488122"/>
                <a:gd name="connsiteX32-12965" fmla="*/ 96000 w 310355"/>
                <a:gd name="connsiteY32-12966" fmla="*/ 148205 h 488122"/>
                <a:gd name="connsiteX33-12967" fmla="*/ 85859 w 310355"/>
                <a:gd name="connsiteY33-12968" fmla="*/ 144984 h 488122"/>
                <a:gd name="connsiteX34-12969" fmla="*/ 75372 w 310355"/>
                <a:gd name="connsiteY34-12970" fmla="*/ 158905 h 488122"/>
                <a:gd name="connsiteX35-12971" fmla="*/ 90814 w 310355"/>
                <a:gd name="connsiteY35-12972" fmla="*/ 267515 h 488122"/>
                <a:gd name="connsiteX36-12973" fmla="*/ 90699 w 310355"/>
                <a:gd name="connsiteY36-12974" fmla="*/ 271657 h 488122"/>
                <a:gd name="connsiteX37-12975" fmla="*/ 90699 w 310355"/>
                <a:gd name="connsiteY37-12976" fmla="*/ 376700 h 488122"/>
                <a:gd name="connsiteX38-12977" fmla="*/ 59583 w 310355"/>
                <a:gd name="connsiteY38-12978" fmla="*/ 376700 h 488122"/>
                <a:gd name="connsiteX39-12979" fmla="*/ 59583 w 310355"/>
                <a:gd name="connsiteY39-12980" fmla="*/ 373594 h 488122"/>
                <a:gd name="connsiteX40-12981" fmla="*/ 16597 w 310355"/>
                <a:gd name="connsiteY40-12982" fmla="*/ 224830 h 488122"/>
                <a:gd name="connsiteX41-12983" fmla="*/ 2 w 310355"/>
                <a:gd name="connsiteY41-12984" fmla="*/ 155453 h 488122"/>
                <a:gd name="connsiteX42-12985" fmla="*/ 152931 w 310355"/>
                <a:gd name="connsiteY42-12986" fmla="*/ 17 h 488122"/>
                <a:gd name="connsiteX0-12987" fmla="*/ 101411 w 310355"/>
                <a:gd name="connsiteY0-12988" fmla="*/ 457144 h 488122"/>
                <a:gd name="connsiteX1-12989" fmla="*/ 208812 w 310355"/>
                <a:gd name="connsiteY1-12990" fmla="*/ 457144 h 488122"/>
                <a:gd name="connsiteX2-12991" fmla="*/ 193716 w 310355"/>
                <a:gd name="connsiteY2-12992" fmla="*/ 488122 h 488122"/>
                <a:gd name="connsiteX3-12993" fmla="*/ 116622 w 310355"/>
                <a:gd name="connsiteY3-12994" fmla="*/ 488122 h 488122"/>
                <a:gd name="connsiteX4-12995" fmla="*/ 101411 w 310355"/>
                <a:gd name="connsiteY4-12996" fmla="*/ 457144 h 488122"/>
                <a:gd name="connsiteX5-12997" fmla="*/ 59636 w 310355"/>
                <a:gd name="connsiteY5-12998" fmla="*/ 401326 h 488122"/>
                <a:gd name="connsiteX6-12999" fmla="*/ 250798 w 310355"/>
                <a:gd name="connsiteY6-13000" fmla="*/ 401326 h 488122"/>
                <a:gd name="connsiteX7-13001" fmla="*/ 233744 w 310355"/>
                <a:gd name="connsiteY7-13002" fmla="*/ 432657 h 488122"/>
                <a:gd name="connsiteX8-13003" fmla="*/ 76574 w 310355"/>
                <a:gd name="connsiteY8-13004" fmla="*/ 432657 h 488122"/>
                <a:gd name="connsiteX9-13005" fmla="*/ 59636 w 310355"/>
                <a:gd name="connsiteY9-13006" fmla="*/ 401326 h 488122"/>
                <a:gd name="connsiteX10-13007" fmla="*/ 133578 w 310355"/>
                <a:gd name="connsiteY10-13008" fmla="*/ 199270 h 488122"/>
                <a:gd name="connsiteX11-13009" fmla="*/ 176786 w 310355"/>
                <a:gd name="connsiteY11-13010" fmla="*/ 225002 h 488122"/>
                <a:gd name="connsiteX12-13011" fmla="*/ 104657 w 310355"/>
                <a:gd name="connsiteY12-13012" fmla="*/ 189487 h 488122"/>
                <a:gd name="connsiteX13-13013" fmla="*/ 116179 w 310355"/>
                <a:gd name="connsiteY13-13014" fmla="*/ 200076 h 488122"/>
                <a:gd name="connsiteX14-13015" fmla="*/ 125051 w 310355"/>
                <a:gd name="connsiteY14-13016" fmla="*/ 203298 h 488122"/>
                <a:gd name="connsiteX15-13017" fmla="*/ 133578 w 310355"/>
                <a:gd name="connsiteY15-13018" fmla="*/ 199270 h 488122"/>
                <a:gd name="connsiteX16-13019" fmla="*/ 152931 w 310355"/>
                <a:gd name="connsiteY16-13020" fmla="*/ 17 h 488122"/>
                <a:gd name="connsiteX17-13021" fmla="*/ 310355 w 310355"/>
                <a:gd name="connsiteY17-13022" fmla="*/ 154993 h 488122"/>
                <a:gd name="connsiteX18-13023" fmla="*/ 294912 w 310355"/>
                <a:gd name="connsiteY18-13024" fmla="*/ 222529 h 488122"/>
                <a:gd name="connsiteX19-13025" fmla="*/ 250774 w 310355"/>
                <a:gd name="connsiteY19-13026" fmla="*/ 372903 h 488122"/>
                <a:gd name="connsiteX20-13027" fmla="*/ 250774 w 310355"/>
                <a:gd name="connsiteY20-13028" fmla="*/ 376700 h 488122"/>
                <a:gd name="connsiteX21-13029" fmla="*/ 219658 w 310355"/>
                <a:gd name="connsiteY21-13030" fmla="*/ 376700 h 488122"/>
                <a:gd name="connsiteX22-13031" fmla="*/ 219658 w 310355"/>
                <a:gd name="connsiteY22-13032" fmla="*/ 271657 h 488122"/>
                <a:gd name="connsiteX23-13033" fmla="*/ 219542 w 310355"/>
                <a:gd name="connsiteY23-13034" fmla="*/ 267515 h 488122"/>
                <a:gd name="connsiteX24-13035" fmla="*/ 234870 w 310355"/>
                <a:gd name="connsiteY24-13036" fmla="*/ 158905 h 488122"/>
                <a:gd name="connsiteX25-13037" fmla="*/ 231758 w 310355"/>
                <a:gd name="connsiteY25-13038" fmla="*/ 148895 h 488122"/>
                <a:gd name="connsiteX26-13039" fmla="*/ 214356 w 310355"/>
                <a:gd name="connsiteY26-13040" fmla="*/ 148090 h 488122"/>
                <a:gd name="connsiteX27-13041" fmla="*/ 186698 w 310355"/>
                <a:gd name="connsiteY27-13042" fmla="*/ 173632 h 488122"/>
                <a:gd name="connsiteX28-13043" fmla="*/ 164225 w 310355"/>
                <a:gd name="connsiteY28-13044" fmla="*/ 148895 h 488122"/>
                <a:gd name="connsiteX29-13045" fmla="*/ 155121 w 310355"/>
                <a:gd name="connsiteY29-13046" fmla="*/ 144869 h 488122"/>
                <a:gd name="connsiteX30-13047" fmla="*/ 146016 w 310355"/>
                <a:gd name="connsiteY30-13048" fmla="*/ 148895 h 488122"/>
                <a:gd name="connsiteX31-13049" fmla="*/ 123659 w 310355"/>
                <a:gd name="connsiteY31-13050" fmla="*/ 173632 h 488122"/>
                <a:gd name="connsiteX32-13051" fmla="*/ 96000 w 310355"/>
                <a:gd name="connsiteY32-13052" fmla="*/ 148205 h 488122"/>
                <a:gd name="connsiteX33-13053" fmla="*/ 85859 w 310355"/>
                <a:gd name="connsiteY33-13054" fmla="*/ 144984 h 488122"/>
                <a:gd name="connsiteX34-13055" fmla="*/ 75372 w 310355"/>
                <a:gd name="connsiteY34-13056" fmla="*/ 158905 h 488122"/>
                <a:gd name="connsiteX35-13057" fmla="*/ 90814 w 310355"/>
                <a:gd name="connsiteY35-13058" fmla="*/ 267515 h 488122"/>
                <a:gd name="connsiteX36-13059" fmla="*/ 90699 w 310355"/>
                <a:gd name="connsiteY36-13060" fmla="*/ 271657 h 488122"/>
                <a:gd name="connsiteX37-13061" fmla="*/ 90699 w 310355"/>
                <a:gd name="connsiteY37-13062" fmla="*/ 376700 h 488122"/>
                <a:gd name="connsiteX38-13063" fmla="*/ 59583 w 310355"/>
                <a:gd name="connsiteY38-13064" fmla="*/ 376700 h 488122"/>
                <a:gd name="connsiteX39-13065" fmla="*/ 59583 w 310355"/>
                <a:gd name="connsiteY39-13066" fmla="*/ 373594 h 488122"/>
                <a:gd name="connsiteX40-13067" fmla="*/ 16597 w 310355"/>
                <a:gd name="connsiteY40-13068" fmla="*/ 224830 h 488122"/>
                <a:gd name="connsiteX41-13069" fmla="*/ 2 w 310355"/>
                <a:gd name="connsiteY41-13070" fmla="*/ 155453 h 488122"/>
                <a:gd name="connsiteX42-13071" fmla="*/ 152931 w 310355"/>
                <a:gd name="connsiteY42-13072" fmla="*/ 17 h 488122"/>
                <a:gd name="connsiteX0-13073" fmla="*/ 101411 w 310355"/>
                <a:gd name="connsiteY0-13074" fmla="*/ 457144 h 488122"/>
                <a:gd name="connsiteX1-13075" fmla="*/ 208812 w 310355"/>
                <a:gd name="connsiteY1-13076" fmla="*/ 457144 h 488122"/>
                <a:gd name="connsiteX2-13077" fmla="*/ 193716 w 310355"/>
                <a:gd name="connsiteY2-13078" fmla="*/ 488122 h 488122"/>
                <a:gd name="connsiteX3-13079" fmla="*/ 116622 w 310355"/>
                <a:gd name="connsiteY3-13080" fmla="*/ 488122 h 488122"/>
                <a:gd name="connsiteX4-13081" fmla="*/ 101411 w 310355"/>
                <a:gd name="connsiteY4-13082" fmla="*/ 457144 h 488122"/>
                <a:gd name="connsiteX5-13083" fmla="*/ 59636 w 310355"/>
                <a:gd name="connsiteY5-13084" fmla="*/ 401326 h 488122"/>
                <a:gd name="connsiteX6-13085" fmla="*/ 250798 w 310355"/>
                <a:gd name="connsiteY6-13086" fmla="*/ 401326 h 488122"/>
                <a:gd name="connsiteX7-13087" fmla="*/ 233744 w 310355"/>
                <a:gd name="connsiteY7-13088" fmla="*/ 432657 h 488122"/>
                <a:gd name="connsiteX8-13089" fmla="*/ 76574 w 310355"/>
                <a:gd name="connsiteY8-13090" fmla="*/ 432657 h 488122"/>
                <a:gd name="connsiteX9-13091" fmla="*/ 59636 w 310355"/>
                <a:gd name="connsiteY9-13092" fmla="*/ 401326 h 488122"/>
                <a:gd name="connsiteX10-13093" fmla="*/ 133578 w 310355"/>
                <a:gd name="connsiteY10-13094" fmla="*/ 199270 h 488122"/>
                <a:gd name="connsiteX11-13095" fmla="*/ 176786 w 310355"/>
                <a:gd name="connsiteY11-13096" fmla="*/ 225002 h 488122"/>
                <a:gd name="connsiteX12-13097" fmla="*/ 104657 w 310355"/>
                <a:gd name="connsiteY12-13098" fmla="*/ 189487 h 488122"/>
                <a:gd name="connsiteX13-13099" fmla="*/ 116179 w 310355"/>
                <a:gd name="connsiteY13-13100" fmla="*/ 200076 h 488122"/>
                <a:gd name="connsiteX14-13101" fmla="*/ 125051 w 310355"/>
                <a:gd name="connsiteY14-13102" fmla="*/ 203298 h 488122"/>
                <a:gd name="connsiteX15-13103" fmla="*/ 133578 w 310355"/>
                <a:gd name="connsiteY15-13104" fmla="*/ 199270 h 488122"/>
                <a:gd name="connsiteX16-13105" fmla="*/ 152931 w 310355"/>
                <a:gd name="connsiteY16-13106" fmla="*/ 17 h 488122"/>
                <a:gd name="connsiteX17-13107" fmla="*/ 310355 w 310355"/>
                <a:gd name="connsiteY17-13108" fmla="*/ 154993 h 488122"/>
                <a:gd name="connsiteX18-13109" fmla="*/ 294912 w 310355"/>
                <a:gd name="connsiteY18-13110" fmla="*/ 222529 h 488122"/>
                <a:gd name="connsiteX19-13111" fmla="*/ 250774 w 310355"/>
                <a:gd name="connsiteY19-13112" fmla="*/ 372903 h 488122"/>
                <a:gd name="connsiteX20-13113" fmla="*/ 250774 w 310355"/>
                <a:gd name="connsiteY20-13114" fmla="*/ 376700 h 488122"/>
                <a:gd name="connsiteX21-13115" fmla="*/ 219658 w 310355"/>
                <a:gd name="connsiteY21-13116" fmla="*/ 376700 h 488122"/>
                <a:gd name="connsiteX22-13117" fmla="*/ 219658 w 310355"/>
                <a:gd name="connsiteY22-13118" fmla="*/ 271657 h 488122"/>
                <a:gd name="connsiteX23-13119" fmla="*/ 219542 w 310355"/>
                <a:gd name="connsiteY23-13120" fmla="*/ 267515 h 488122"/>
                <a:gd name="connsiteX24-13121" fmla="*/ 234870 w 310355"/>
                <a:gd name="connsiteY24-13122" fmla="*/ 158905 h 488122"/>
                <a:gd name="connsiteX25-13123" fmla="*/ 231758 w 310355"/>
                <a:gd name="connsiteY25-13124" fmla="*/ 148895 h 488122"/>
                <a:gd name="connsiteX26-13125" fmla="*/ 214356 w 310355"/>
                <a:gd name="connsiteY26-13126" fmla="*/ 148090 h 488122"/>
                <a:gd name="connsiteX27-13127" fmla="*/ 186698 w 310355"/>
                <a:gd name="connsiteY27-13128" fmla="*/ 173632 h 488122"/>
                <a:gd name="connsiteX28-13129" fmla="*/ 164225 w 310355"/>
                <a:gd name="connsiteY28-13130" fmla="*/ 148895 h 488122"/>
                <a:gd name="connsiteX29-13131" fmla="*/ 155121 w 310355"/>
                <a:gd name="connsiteY29-13132" fmla="*/ 144869 h 488122"/>
                <a:gd name="connsiteX30-13133" fmla="*/ 146016 w 310355"/>
                <a:gd name="connsiteY30-13134" fmla="*/ 148895 h 488122"/>
                <a:gd name="connsiteX31-13135" fmla="*/ 123659 w 310355"/>
                <a:gd name="connsiteY31-13136" fmla="*/ 173632 h 488122"/>
                <a:gd name="connsiteX32-13137" fmla="*/ 96000 w 310355"/>
                <a:gd name="connsiteY32-13138" fmla="*/ 148205 h 488122"/>
                <a:gd name="connsiteX33-13139" fmla="*/ 85859 w 310355"/>
                <a:gd name="connsiteY33-13140" fmla="*/ 144984 h 488122"/>
                <a:gd name="connsiteX34-13141" fmla="*/ 75372 w 310355"/>
                <a:gd name="connsiteY34-13142" fmla="*/ 158905 h 488122"/>
                <a:gd name="connsiteX35-13143" fmla="*/ 90814 w 310355"/>
                <a:gd name="connsiteY35-13144" fmla="*/ 267515 h 488122"/>
                <a:gd name="connsiteX36-13145" fmla="*/ 90699 w 310355"/>
                <a:gd name="connsiteY36-13146" fmla="*/ 271657 h 488122"/>
                <a:gd name="connsiteX37-13147" fmla="*/ 90699 w 310355"/>
                <a:gd name="connsiteY37-13148" fmla="*/ 376700 h 488122"/>
                <a:gd name="connsiteX38-13149" fmla="*/ 59583 w 310355"/>
                <a:gd name="connsiteY38-13150" fmla="*/ 376700 h 488122"/>
                <a:gd name="connsiteX39-13151" fmla="*/ 59583 w 310355"/>
                <a:gd name="connsiteY39-13152" fmla="*/ 373594 h 488122"/>
                <a:gd name="connsiteX40-13153" fmla="*/ 16597 w 310355"/>
                <a:gd name="connsiteY40-13154" fmla="*/ 224830 h 488122"/>
                <a:gd name="connsiteX41-13155" fmla="*/ 2 w 310355"/>
                <a:gd name="connsiteY41-13156" fmla="*/ 155453 h 488122"/>
                <a:gd name="connsiteX42-13157" fmla="*/ 152931 w 310355"/>
                <a:gd name="connsiteY42-13158" fmla="*/ 17 h 488122"/>
                <a:gd name="connsiteX0-13159" fmla="*/ 101411 w 310355"/>
                <a:gd name="connsiteY0-13160" fmla="*/ 457144 h 488122"/>
                <a:gd name="connsiteX1-13161" fmla="*/ 208812 w 310355"/>
                <a:gd name="connsiteY1-13162" fmla="*/ 457144 h 488122"/>
                <a:gd name="connsiteX2-13163" fmla="*/ 193716 w 310355"/>
                <a:gd name="connsiteY2-13164" fmla="*/ 488122 h 488122"/>
                <a:gd name="connsiteX3-13165" fmla="*/ 116622 w 310355"/>
                <a:gd name="connsiteY3-13166" fmla="*/ 488122 h 488122"/>
                <a:gd name="connsiteX4-13167" fmla="*/ 101411 w 310355"/>
                <a:gd name="connsiteY4-13168" fmla="*/ 457144 h 488122"/>
                <a:gd name="connsiteX5-13169" fmla="*/ 59636 w 310355"/>
                <a:gd name="connsiteY5-13170" fmla="*/ 401326 h 488122"/>
                <a:gd name="connsiteX6-13171" fmla="*/ 250798 w 310355"/>
                <a:gd name="connsiteY6-13172" fmla="*/ 401326 h 488122"/>
                <a:gd name="connsiteX7-13173" fmla="*/ 233744 w 310355"/>
                <a:gd name="connsiteY7-13174" fmla="*/ 432657 h 488122"/>
                <a:gd name="connsiteX8-13175" fmla="*/ 76574 w 310355"/>
                <a:gd name="connsiteY8-13176" fmla="*/ 432657 h 488122"/>
                <a:gd name="connsiteX9-13177" fmla="*/ 59636 w 310355"/>
                <a:gd name="connsiteY9-13178" fmla="*/ 401326 h 488122"/>
                <a:gd name="connsiteX10-13179" fmla="*/ 133578 w 310355"/>
                <a:gd name="connsiteY10-13180" fmla="*/ 199270 h 488122"/>
                <a:gd name="connsiteX11-13181" fmla="*/ 104657 w 310355"/>
                <a:gd name="connsiteY11-13182" fmla="*/ 189487 h 488122"/>
                <a:gd name="connsiteX12-13183" fmla="*/ 116179 w 310355"/>
                <a:gd name="connsiteY12-13184" fmla="*/ 200076 h 488122"/>
                <a:gd name="connsiteX13-13185" fmla="*/ 125051 w 310355"/>
                <a:gd name="connsiteY13-13186" fmla="*/ 203298 h 488122"/>
                <a:gd name="connsiteX14-13187" fmla="*/ 133578 w 310355"/>
                <a:gd name="connsiteY14-13188" fmla="*/ 199270 h 488122"/>
                <a:gd name="connsiteX15-13189" fmla="*/ 152931 w 310355"/>
                <a:gd name="connsiteY15-13190" fmla="*/ 17 h 488122"/>
                <a:gd name="connsiteX16-13191" fmla="*/ 310355 w 310355"/>
                <a:gd name="connsiteY16-13192" fmla="*/ 154993 h 488122"/>
                <a:gd name="connsiteX17-13193" fmla="*/ 294912 w 310355"/>
                <a:gd name="connsiteY17-13194" fmla="*/ 222529 h 488122"/>
                <a:gd name="connsiteX18-13195" fmla="*/ 250774 w 310355"/>
                <a:gd name="connsiteY18-13196" fmla="*/ 372903 h 488122"/>
                <a:gd name="connsiteX19-13197" fmla="*/ 250774 w 310355"/>
                <a:gd name="connsiteY19-13198" fmla="*/ 376700 h 488122"/>
                <a:gd name="connsiteX20-13199" fmla="*/ 219658 w 310355"/>
                <a:gd name="connsiteY20-13200" fmla="*/ 376700 h 488122"/>
                <a:gd name="connsiteX21-13201" fmla="*/ 219658 w 310355"/>
                <a:gd name="connsiteY21-13202" fmla="*/ 271657 h 488122"/>
                <a:gd name="connsiteX22-13203" fmla="*/ 219542 w 310355"/>
                <a:gd name="connsiteY22-13204" fmla="*/ 267515 h 488122"/>
                <a:gd name="connsiteX23-13205" fmla="*/ 234870 w 310355"/>
                <a:gd name="connsiteY23-13206" fmla="*/ 158905 h 488122"/>
                <a:gd name="connsiteX24-13207" fmla="*/ 231758 w 310355"/>
                <a:gd name="connsiteY24-13208" fmla="*/ 148895 h 488122"/>
                <a:gd name="connsiteX25-13209" fmla="*/ 214356 w 310355"/>
                <a:gd name="connsiteY25-13210" fmla="*/ 148090 h 488122"/>
                <a:gd name="connsiteX26-13211" fmla="*/ 186698 w 310355"/>
                <a:gd name="connsiteY26-13212" fmla="*/ 173632 h 488122"/>
                <a:gd name="connsiteX27-13213" fmla="*/ 164225 w 310355"/>
                <a:gd name="connsiteY27-13214" fmla="*/ 148895 h 488122"/>
                <a:gd name="connsiteX28-13215" fmla="*/ 155121 w 310355"/>
                <a:gd name="connsiteY28-13216" fmla="*/ 144869 h 488122"/>
                <a:gd name="connsiteX29-13217" fmla="*/ 146016 w 310355"/>
                <a:gd name="connsiteY29-13218" fmla="*/ 148895 h 488122"/>
                <a:gd name="connsiteX30-13219" fmla="*/ 123659 w 310355"/>
                <a:gd name="connsiteY30-13220" fmla="*/ 173632 h 488122"/>
                <a:gd name="connsiteX31-13221" fmla="*/ 96000 w 310355"/>
                <a:gd name="connsiteY31-13222" fmla="*/ 148205 h 488122"/>
                <a:gd name="connsiteX32-13223" fmla="*/ 85859 w 310355"/>
                <a:gd name="connsiteY32-13224" fmla="*/ 144984 h 488122"/>
                <a:gd name="connsiteX33-13225" fmla="*/ 75372 w 310355"/>
                <a:gd name="connsiteY33-13226" fmla="*/ 158905 h 488122"/>
                <a:gd name="connsiteX34-13227" fmla="*/ 90814 w 310355"/>
                <a:gd name="connsiteY34-13228" fmla="*/ 267515 h 488122"/>
                <a:gd name="connsiteX35-13229" fmla="*/ 90699 w 310355"/>
                <a:gd name="connsiteY35-13230" fmla="*/ 271657 h 488122"/>
                <a:gd name="connsiteX36-13231" fmla="*/ 90699 w 310355"/>
                <a:gd name="connsiteY36-13232" fmla="*/ 376700 h 488122"/>
                <a:gd name="connsiteX37-13233" fmla="*/ 59583 w 310355"/>
                <a:gd name="connsiteY37-13234" fmla="*/ 376700 h 488122"/>
                <a:gd name="connsiteX38-13235" fmla="*/ 59583 w 310355"/>
                <a:gd name="connsiteY38-13236" fmla="*/ 373594 h 488122"/>
                <a:gd name="connsiteX39-13237" fmla="*/ 16597 w 310355"/>
                <a:gd name="connsiteY39-13238" fmla="*/ 224830 h 488122"/>
                <a:gd name="connsiteX40-13239" fmla="*/ 2 w 310355"/>
                <a:gd name="connsiteY40-13240" fmla="*/ 155453 h 488122"/>
                <a:gd name="connsiteX41-13241" fmla="*/ 152931 w 310355"/>
                <a:gd name="connsiteY41-13242" fmla="*/ 17 h 488122"/>
                <a:gd name="connsiteX0-13243" fmla="*/ 101411 w 310355"/>
                <a:gd name="connsiteY0-13244" fmla="*/ 457144 h 488122"/>
                <a:gd name="connsiteX1-13245" fmla="*/ 208812 w 310355"/>
                <a:gd name="connsiteY1-13246" fmla="*/ 457144 h 488122"/>
                <a:gd name="connsiteX2-13247" fmla="*/ 193716 w 310355"/>
                <a:gd name="connsiteY2-13248" fmla="*/ 488122 h 488122"/>
                <a:gd name="connsiteX3-13249" fmla="*/ 116622 w 310355"/>
                <a:gd name="connsiteY3-13250" fmla="*/ 488122 h 488122"/>
                <a:gd name="connsiteX4-13251" fmla="*/ 101411 w 310355"/>
                <a:gd name="connsiteY4-13252" fmla="*/ 457144 h 488122"/>
                <a:gd name="connsiteX5-13253" fmla="*/ 59636 w 310355"/>
                <a:gd name="connsiteY5-13254" fmla="*/ 401326 h 488122"/>
                <a:gd name="connsiteX6-13255" fmla="*/ 250798 w 310355"/>
                <a:gd name="connsiteY6-13256" fmla="*/ 401326 h 488122"/>
                <a:gd name="connsiteX7-13257" fmla="*/ 233744 w 310355"/>
                <a:gd name="connsiteY7-13258" fmla="*/ 432657 h 488122"/>
                <a:gd name="connsiteX8-13259" fmla="*/ 76574 w 310355"/>
                <a:gd name="connsiteY8-13260" fmla="*/ 432657 h 488122"/>
                <a:gd name="connsiteX9-13261" fmla="*/ 59636 w 310355"/>
                <a:gd name="connsiteY9-13262" fmla="*/ 401326 h 488122"/>
                <a:gd name="connsiteX10-13263" fmla="*/ 161883 w 310355"/>
                <a:gd name="connsiteY10-13264" fmla="*/ 244301 h 488122"/>
                <a:gd name="connsiteX11-13265" fmla="*/ 104657 w 310355"/>
                <a:gd name="connsiteY11-13266" fmla="*/ 189487 h 488122"/>
                <a:gd name="connsiteX12-13267" fmla="*/ 116179 w 310355"/>
                <a:gd name="connsiteY12-13268" fmla="*/ 200076 h 488122"/>
                <a:gd name="connsiteX13-13269" fmla="*/ 125051 w 310355"/>
                <a:gd name="connsiteY13-13270" fmla="*/ 203298 h 488122"/>
                <a:gd name="connsiteX14-13271" fmla="*/ 161883 w 310355"/>
                <a:gd name="connsiteY14-13272" fmla="*/ 244301 h 488122"/>
                <a:gd name="connsiteX15-13273" fmla="*/ 152931 w 310355"/>
                <a:gd name="connsiteY15-13274" fmla="*/ 17 h 488122"/>
                <a:gd name="connsiteX16-13275" fmla="*/ 310355 w 310355"/>
                <a:gd name="connsiteY16-13276" fmla="*/ 154993 h 488122"/>
                <a:gd name="connsiteX17-13277" fmla="*/ 294912 w 310355"/>
                <a:gd name="connsiteY17-13278" fmla="*/ 222529 h 488122"/>
                <a:gd name="connsiteX18-13279" fmla="*/ 250774 w 310355"/>
                <a:gd name="connsiteY18-13280" fmla="*/ 372903 h 488122"/>
                <a:gd name="connsiteX19-13281" fmla="*/ 250774 w 310355"/>
                <a:gd name="connsiteY19-13282" fmla="*/ 376700 h 488122"/>
                <a:gd name="connsiteX20-13283" fmla="*/ 219658 w 310355"/>
                <a:gd name="connsiteY20-13284" fmla="*/ 376700 h 488122"/>
                <a:gd name="connsiteX21-13285" fmla="*/ 219658 w 310355"/>
                <a:gd name="connsiteY21-13286" fmla="*/ 271657 h 488122"/>
                <a:gd name="connsiteX22-13287" fmla="*/ 219542 w 310355"/>
                <a:gd name="connsiteY22-13288" fmla="*/ 267515 h 488122"/>
                <a:gd name="connsiteX23-13289" fmla="*/ 234870 w 310355"/>
                <a:gd name="connsiteY23-13290" fmla="*/ 158905 h 488122"/>
                <a:gd name="connsiteX24-13291" fmla="*/ 231758 w 310355"/>
                <a:gd name="connsiteY24-13292" fmla="*/ 148895 h 488122"/>
                <a:gd name="connsiteX25-13293" fmla="*/ 214356 w 310355"/>
                <a:gd name="connsiteY25-13294" fmla="*/ 148090 h 488122"/>
                <a:gd name="connsiteX26-13295" fmla="*/ 186698 w 310355"/>
                <a:gd name="connsiteY26-13296" fmla="*/ 173632 h 488122"/>
                <a:gd name="connsiteX27-13297" fmla="*/ 164225 w 310355"/>
                <a:gd name="connsiteY27-13298" fmla="*/ 148895 h 488122"/>
                <a:gd name="connsiteX28-13299" fmla="*/ 155121 w 310355"/>
                <a:gd name="connsiteY28-13300" fmla="*/ 144869 h 488122"/>
                <a:gd name="connsiteX29-13301" fmla="*/ 146016 w 310355"/>
                <a:gd name="connsiteY29-13302" fmla="*/ 148895 h 488122"/>
                <a:gd name="connsiteX30-13303" fmla="*/ 123659 w 310355"/>
                <a:gd name="connsiteY30-13304" fmla="*/ 173632 h 488122"/>
                <a:gd name="connsiteX31-13305" fmla="*/ 96000 w 310355"/>
                <a:gd name="connsiteY31-13306" fmla="*/ 148205 h 488122"/>
                <a:gd name="connsiteX32-13307" fmla="*/ 85859 w 310355"/>
                <a:gd name="connsiteY32-13308" fmla="*/ 144984 h 488122"/>
                <a:gd name="connsiteX33-13309" fmla="*/ 75372 w 310355"/>
                <a:gd name="connsiteY33-13310" fmla="*/ 158905 h 488122"/>
                <a:gd name="connsiteX34-13311" fmla="*/ 90814 w 310355"/>
                <a:gd name="connsiteY34-13312" fmla="*/ 267515 h 488122"/>
                <a:gd name="connsiteX35-13313" fmla="*/ 90699 w 310355"/>
                <a:gd name="connsiteY35-13314" fmla="*/ 271657 h 488122"/>
                <a:gd name="connsiteX36-13315" fmla="*/ 90699 w 310355"/>
                <a:gd name="connsiteY36-13316" fmla="*/ 376700 h 488122"/>
                <a:gd name="connsiteX37-13317" fmla="*/ 59583 w 310355"/>
                <a:gd name="connsiteY37-13318" fmla="*/ 376700 h 488122"/>
                <a:gd name="connsiteX38-13319" fmla="*/ 59583 w 310355"/>
                <a:gd name="connsiteY38-13320" fmla="*/ 373594 h 488122"/>
                <a:gd name="connsiteX39-13321" fmla="*/ 16597 w 310355"/>
                <a:gd name="connsiteY39-13322" fmla="*/ 224830 h 488122"/>
                <a:gd name="connsiteX40-13323" fmla="*/ 2 w 310355"/>
                <a:gd name="connsiteY40-13324" fmla="*/ 155453 h 488122"/>
                <a:gd name="connsiteX41-13325" fmla="*/ 152931 w 310355"/>
                <a:gd name="connsiteY41-13326" fmla="*/ 17 h 488122"/>
                <a:gd name="connsiteX0-13327" fmla="*/ 101411 w 310355"/>
                <a:gd name="connsiteY0-13328" fmla="*/ 457144 h 488122"/>
                <a:gd name="connsiteX1-13329" fmla="*/ 208812 w 310355"/>
                <a:gd name="connsiteY1-13330" fmla="*/ 457144 h 488122"/>
                <a:gd name="connsiteX2-13331" fmla="*/ 193716 w 310355"/>
                <a:gd name="connsiteY2-13332" fmla="*/ 488122 h 488122"/>
                <a:gd name="connsiteX3-13333" fmla="*/ 116622 w 310355"/>
                <a:gd name="connsiteY3-13334" fmla="*/ 488122 h 488122"/>
                <a:gd name="connsiteX4-13335" fmla="*/ 101411 w 310355"/>
                <a:gd name="connsiteY4-13336" fmla="*/ 457144 h 488122"/>
                <a:gd name="connsiteX5-13337" fmla="*/ 59636 w 310355"/>
                <a:gd name="connsiteY5-13338" fmla="*/ 401326 h 488122"/>
                <a:gd name="connsiteX6-13339" fmla="*/ 250798 w 310355"/>
                <a:gd name="connsiteY6-13340" fmla="*/ 401326 h 488122"/>
                <a:gd name="connsiteX7-13341" fmla="*/ 233744 w 310355"/>
                <a:gd name="connsiteY7-13342" fmla="*/ 432657 h 488122"/>
                <a:gd name="connsiteX8-13343" fmla="*/ 76574 w 310355"/>
                <a:gd name="connsiteY8-13344" fmla="*/ 432657 h 488122"/>
                <a:gd name="connsiteX9-13345" fmla="*/ 59636 w 310355"/>
                <a:gd name="connsiteY9-13346" fmla="*/ 401326 h 488122"/>
                <a:gd name="connsiteX10-13347" fmla="*/ 151590 w 310355"/>
                <a:gd name="connsiteY10-13348" fmla="*/ 244301 h 488122"/>
                <a:gd name="connsiteX11-13349" fmla="*/ 104657 w 310355"/>
                <a:gd name="connsiteY11-13350" fmla="*/ 189487 h 488122"/>
                <a:gd name="connsiteX12-13351" fmla="*/ 116179 w 310355"/>
                <a:gd name="connsiteY12-13352" fmla="*/ 200076 h 488122"/>
                <a:gd name="connsiteX13-13353" fmla="*/ 125051 w 310355"/>
                <a:gd name="connsiteY13-13354" fmla="*/ 203298 h 488122"/>
                <a:gd name="connsiteX14-13355" fmla="*/ 151590 w 310355"/>
                <a:gd name="connsiteY14-13356" fmla="*/ 244301 h 488122"/>
                <a:gd name="connsiteX15-13357" fmla="*/ 152931 w 310355"/>
                <a:gd name="connsiteY15-13358" fmla="*/ 17 h 488122"/>
                <a:gd name="connsiteX16-13359" fmla="*/ 310355 w 310355"/>
                <a:gd name="connsiteY16-13360" fmla="*/ 154993 h 488122"/>
                <a:gd name="connsiteX17-13361" fmla="*/ 294912 w 310355"/>
                <a:gd name="connsiteY17-13362" fmla="*/ 222529 h 488122"/>
                <a:gd name="connsiteX18-13363" fmla="*/ 250774 w 310355"/>
                <a:gd name="connsiteY18-13364" fmla="*/ 372903 h 488122"/>
                <a:gd name="connsiteX19-13365" fmla="*/ 250774 w 310355"/>
                <a:gd name="connsiteY19-13366" fmla="*/ 376700 h 488122"/>
                <a:gd name="connsiteX20-13367" fmla="*/ 219658 w 310355"/>
                <a:gd name="connsiteY20-13368" fmla="*/ 376700 h 488122"/>
                <a:gd name="connsiteX21-13369" fmla="*/ 219658 w 310355"/>
                <a:gd name="connsiteY21-13370" fmla="*/ 271657 h 488122"/>
                <a:gd name="connsiteX22-13371" fmla="*/ 219542 w 310355"/>
                <a:gd name="connsiteY22-13372" fmla="*/ 267515 h 488122"/>
                <a:gd name="connsiteX23-13373" fmla="*/ 234870 w 310355"/>
                <a:gd name="connsiteY23-13374" fmla="*/ 158905 h 488122"/>
                <a:gd name="connsiteX24-13375" fmla="*/ 231758 w 310355"/>
                <a:gd name="connsiteY24-13376" fmla="*/ 148895 h 488122"/>
                <a:gd name="connsiteX25-13377" fmla="*/ 214356 w 310355"/>
                <a:gd name="connsiteY25-13378" fmla="*/ 148090 h 488122"/>
                <a:gd name="connsiteX26-13379" fmla="*/ 186698 w 310355"/>
                <a:gd name="connsiteY26-13380" fmla="*/ 173632 h 488122"/>
                <a:gd name="connsiteX27-13381" fmla="*/ 164225 w 310355"/>
                <a:gd name="connsiteY27-13382" fmla="*/ 148895 h 488122"/>
                <a:gd name="connsiteX28-13383" fmla="*/ 155121 w 310355"/>
                <a:gd name="connsiteY28-13384" fmla="*/ 144869 h 488122"/>
                <a:gd name="connsiteX29-13385" fmla="*/ 146016 w 310355"/>
                <a:gd name="connsiteY29-13386" fmla="*/ 148895 h 488122"/>
                <a:gd name="connsiteX30-13387" fmla="*/ 123659 w 310355"/>
                <a:gd name="connsiteY30-13388" fmla="*/ 173632 h 488122"/>
                <a:gd name="connsiteX31-13389" fmla="*/ 96000 w 310355"/>
                <a:gd name="connsiteY31-13390" fmla="*/ 148205 h 488122"/>
                <a:gd name="connsiteX32-13391" fmla="*/ 85859 w 310355"/>
                <a:gd name="connsiteY32-13392" fmla="*/ 144984 h 488122"/>
                <a:gd name="connsiteX33-13393" fmla="*/ 75372 w 310355"/>
                <a:gd name="connsiteY33-13394" fmla="*/ 158905 h 488122"/>
                <a:gd name="connsiteX34-13395" fmla="*/ 90814 w 310355"/>
                <a:gd name="connsiteY34-13396" fmla="*/ 267515 h 488122"/>
                <a:gd name="connsiteX35-13397" fmla="*/ 90699 w 310355"/>
                <a:gd name="connsiteY35-13398" fmla="*/ 271657 h 488122"/>
                <a:gd name="connsiteX36-13399" fmla="*/ 90699 w 310355"/>
                <a:gd name="connsiteY36-13400" fmla="*/ 376700 h 488122"/>
                <a:gd name="connsiteX37-13401" fmla="*/ 59583 w 310355"/>
                <a:gd name="connsiteY37-13402" fmla="*/ 376700 h 488122"/>
                <a:gd name="connsiteX38-13403" fmla="*/ 59583 w 310355"/>
                <a:gd name="connsiteY38-13404" fmla="*/ 373594 h 488122"/>
                <a:gd name="connsiteX39-13405" fmla="*/ 16597 w 310355"/>
                <a:gd name="connsiteY39-13406" fmla="*/ 224830 h 488122"/>
                <a:gd name="connsiteX40-13407" fmla="*/ 2 w 310355"/>
                <a:gd name="connsiteY40-13408" fmla="*/ 155453 h 488122"/>
                <a:gd name="connsiteX41-13409" fmla="*/ 152931 w 310355"/>
                <a:gd name="connsiteY41-13410" fmla="*/ 17 h 488122"/>
                <a:gd name="connsiteX0-13411" fmla="*/ 101411 w 310355"/>
                <a:gd name="connsiteY0-13412" fmla="*/ 457144 h 488122"/>
                <a:gd name="connsiteX1-13413" fmla="*/ 208812 w 310355"/>
                <a:gd name="connsiteY1-13414" fmla="*/ 457144 h 488122"/>
                <a:gd name="connsiteX2-13415" fmla="*/ 193716 w 310355"/>
                <a:gd name="connsiteY2-13416" fmla="*/ 488122 h 488122"/>
                <a:gd name="connsiteX3-13417" fmla="*/ 116622 w 310355"/>
                <a:gd name="connsiteY3-13418" fmla="*/ 488122 h 488122"/>
                <a:gd name="connsiteX4-13419" fmla="*/ 101411 w 310355"/>
                <a:gd name="connsiteY4-13420" fmla="*/ 457144 h 488122"/>
                <a:gd name="connsiteX5-13421" fmla="*/ 59636 w 310355"/>
                <a:gd name="connsiteY5-13422" fmla="*/ 401326 h 488122"/>
                <a:gd name="connsiteX6-13423" fmla="*/ 250798 w 310355"/>
                <a:gd name="connsiteY6-13424" fmla="*/ 401326 h 488122"/>
                <a:gd name="connsiteX7-13425" fmla="*/ 233744 w 310355"/>
                <a:gd name="connsiteY7-13426" fmla="*/ 432657 h 488122"/>
                <a:gd name="connsiteX8-13427" fmla="*/ 76574 w 310355"/>
                <a:gd name="connsiteY8-13428" fmla="*/ 432657 h 488122"/>
                <a:gd name="connsiteX9-13429" fmla="*/ 59636 w 310355"/>
                <a:gd name="connsiteY9-13430" fmla="*/ 401326 h 488122"/>
                <a:gd name="connsiteX10-13431" fmla="*/ 137437 w 310355"/>
                <a:gd name="connsiteY10-13432" fmla="*/ 267460 h 488122"/>
                <a:gd name="connsiteX11-13433" fmla="*/ 104657 w 310355"/>
                <a:gd name="connsiteY11-13434" fmla="*/ 189487 h 488122"/>
                <a:gd name="connsiteX12-13435" fmla="*/ 116179 w 310355"/>
                <a:gd name="connsiteY12-13436" fmla="*/ 200076 h 488122"/>
                <a:gd name="connsiteX13-13437" fmla="*/ 125051 w 310355"/>
                <a:gd name="connsiteY13-13438" fmla="*/ 203298 h 488122"/>
                <a:gd name="connsiteX14-13439" fmla="*/ 137437 w 310355"/>
                <a:gd name="connsiteY14-13440" fmla="*/ 267460 h 488122"/>
                <a:gd name="connsiteX15-13441" fmla="*/ 152931 w 310355"/>
                <a:gd name="connsiteY15-13442" fmla="*/ 17 h 488122"/>
                <a:gd name="connsiteX16-13443" fmla="*/ 310355 w 310355"/>
                <a:gd name="connsiteY16-13444" fmla="*/ 154993 h 488122"/>
                <a:gd name="connsiteX17-13445" fmla="*/ 294912 w 310355"/>
                <a:gd name="connsiteY17-13446" fmla="*/ 222529 h 488122"/>
                <a:gd name="connsiteX18-13447" fmla="*/ 250774 w 310355"/>
                <a:gd name="connsiteY18-13448" fmla="*/ 372903 h 488122"/>
                <a:gd name="connsiteX19-13449" fmla="*/ 250774 w 310355"/>
                <a:gd name="connsiteY19-13450" fmla="*/ 376700 h 488122"/>
                <a:gd name="connsiteX20-13451" fmla="*/ 219658 w 310355"/>
                <a:gd name="connsiteY20-13452" fmla="*/ 376700 h 488122"/>
                <a:gd name="connsiteX21-13453" fmla="*/ 219658 w 310355"/>
                <a:gd name="connsiteY21-13454" fmla="*/ 271657 h 488122"/>
                <a:gd name="connsiteX22-13455" fmla="*/ 219542 w 310355"/>
                <a:gd name="connsiteY22-13456" fmla="*/ 267515 h 488122"/>
                <a:gd name="connsiteX23-13457" fmla="*/ 234870 w 310355"/>
                <a:gd name="connsiteY23-13458" fmla="*/ 158905 h 488122"/>
                <a:gd name="connsiteX24-13459" fmla="*/ 231758 w 310355"/>
                <a:gd name="connsiteY24-13460" fmla="*/ 148895 h 488122"/>
                <a:gd name="connsiteX25-13461" fmla="*/ 214356 w 310355"/>
                <a:gd name="connsiteY25-13462" fmla="*/ 148090 h 488122"/>
                <a:gd name="connsiteX26-13463" fmla="*/ 186698 w 310355"/>
                <a:gd name="connsiteY26-13464" fmla="*/ 173632 h 488122"/>
                <a:gd name="connsiteX27-13465" fmla="*/ 164225 w 310355"/>
                <a:gd name="connsiteY27-13466" fmla="*/ 148895 h 488122"/>
                <a:gd name="connsiteX28-13467" fmla="*/ 155121 w 310355"/>
                <a:gd name="connsiteY28-13468" fmla="*/ 144869 h 488122"/>
                <a:gd name="connsiteX29-13469" fmla="*/ 146016 w 310355"/>
                <a:gd name="connsiteY29-13470" fmla="*/ 148895 h 488122"/>
                <a:gd name="connsiteX30-13471" fmla="*/ 123659 w 310355"/>
                <a:gd name="connsiteY30-13472" fmla="*/ 173632 h 488122"/>
                <a:gd name="connsiteX31-13473" fmla="*/ 96000 w 310355"/>
                <a:gd name="connsiteY31-13474" fmla="*/ 148205 h 488122"/>
                <a:gd name="connsiteX32-13475" fmla="*/ 85859 w 310355"/>
                <a:gd name="connsiteY32-13476" fmla="*/ 144984 h 488122"/>
                <a:gd name="connsiteX33-13477" fmla="*/ 75372 w 310355"/>
                <a:gd name="connsiteY33-13478" fmla="*/ 158905 h 488122"/>
                <a:gd name="connsiteX34-13479" fmla="*/ 90814 w 310355"/>
                <a:gd name="connsiteY34-13480" fmla="*/ 267515 h 488122"/>
                <a:gd name="connsiteX35-13481" fmla="*/ 90699 w 310355"/>
                <a:gd name="connsiteY35-13482" fmla="*/ 271657 h 488122"/>
                <a:gd name="connsiteX36-13483" fmla="*/ 90699 w 310355"/>
                <a:gd name="connsiteY36-13484" fmla="*/ 376700 h 488122"/>
                <a:gd name="connsiteX37-13485" fmla="*/ 59583 w 310355"/>
                <a:gd name="connsiteY37-13486" fmla="*/ 376700 h 488122"/>
                <a:gd name="connsiteX38-13487" fmla="*/ 59583 w 310355"/>
                <a:gd name="connsiteY38-13488" fmla="*/ 373594 h 488122"/>
                <a:gd name="connsiteX39-13489" fmla="*/ 16597 w 310355"/>
                <a:gd name="connsiteY39-13490" fmla="*/ 224830 h 488122"/>
                <a:gd name="connsiteX40-13491" fmla="*/ 2 w 310355"/>
                <a:gd name="connsiteY40-13492" fmla="*/ 155453 h 488122"/>
                <a:gd name="connsiteX41-13493" fmla="*/ 152931 w 310355"/>
                <a:gd name="connsiteY41-13494" fmla="*/ 17 h 488122"/>
                <a:gd name="connsiteX0-13495" fmla="*/ 101411 w 310355"/>
                <a:gd name="connsiteY0-13496" fmla="*/ 457144 h 488122"/>
                <a:gd name="connsiteX1-13497" fmla="*/ 208812 w 310355"/>
                <a:gd name="connsiteY1-13498" fmla="*/ 457144 h 488122"/>
                <a:gd name="connsiteX2-13499" fmla="*/ 193716 w 310355"/>
                <a:gd name="connsiteY2-13500" fmla="*/ 488122 h 488122"/>
                <a:gd name="connsiteX3-13501" fmla="*/ 116622 w 310355"/>
                <a:gd name="connsiteY3-13502" fmla="*/ 488122 h 488122"/>
                <a:gd name="connsiteX4-13503" fmla="*/ 101411 w 310355"/>
                <a:gd name="connsiteY4-13504" fmla="*/ 457144 h 488122"/>
                <a:gd name="connsiteX5-13505" fmla="*/ 59636 w 310355"/>
                <a:gd name="connsiteY5-13506" fmla="*/ 401326 h 488122"/>
                <a:gd name="connsiteX6-13507" fmla="*/ 250798 w 310355"/>
                <a:gd name="connsiteY6-13508" fmla="*/ 401326 h 488122"/>
                <a:gd name="connsiteX7-13509" fmla="*/ 233744 w 310355"/>
                <a:gd name="connsiteY7-13510" fmla="*/ 432657 h 488122"/>
                <a:gd name="connsiteX8-13511" fmla="*/ 76574 w 310355"/>
                <a:gd name="connsiteY8-13512" fmla="*/ 432657 h 488122"/>
                <a:gd name="connsiteX9-13513" fmla="*/ 59636 w 310355"/>
                <a:gd name="connsiteY9-13514" fmla="*/ 401326 h 488122"/>
                <a:gd name="connsiteX10-13515" fmla="*/ 137437 w 310355"/>
                <a:gd name="connsiteY10-13516" fmla="*/ 267460 h 488122"/>
                <a:gd name="connsiteX11-13517" fmla="*/ 104657 w 310355"/>
                <a:gd name="connsiteY11-13518" fmla="*/ 189487 h 488122"/>
                <a:gd name="connsiteX12-13519" fmla="*/ 116179 w 310355"/>
                <a:gd name="connsiteY12-13520" fmla="*/ 200076 h 488122"/>
                <a:gd name="connsiteX13-13521" fmla="*/ 161076 w 310355"/>
                <a:gd name="connsiteY13-13522" fmla="*/ 212304 h 488122"/>
                <a:gd name="connsiteX14-13523" fmla="*/ 137437 w 310355"/>
                <a:gd name="connsiteY14-13524" fmla="*/ 267460 h 488122"/>
                <a:gd name="connsiteX15-13525" fmla="*/ 152931 w 310355"/>
                <a:gd name="connsiteY15-13526" fmla="*/ 17 h 488122"/>
                <a:gd name="connsiteX16-13527" fmla="*/ 310355 w 310355"/>
                <a:gd name="connsiteY16-13528" fmla="*/ 154993 h 488122"/>
                <a:gd name="connsiteX17-13529" fmla="*/ 294912 w 310355"/>
                <a:gd name="connsiteY17-13530" fmla="*/ 222529 h 488122"/>
                <a:gd name="connsiteX18-13531" fmla="*/ 250774 w 310355"/>
                <a:gd name="connsiteY18-13532" fmla="*/ 372903 h 488122"/>
                <a:gd name="connsiteX19-13533" fmla="*/ 250774 w 310355"/>
                <a:gd name="connsiteY19-13534" fmla="*/ 376700 h 488122"/>
                <a:gd name="connsiteX20-13535" fmla="*/ 219658 w 310355"/>
                <a:gd name="connsiteY20-13536" fmla="*/ 376700 h 488122"/>
                <a:gd name="connsiteX21-13537" fmla="*/ 219658 w 310355"/>
                <a:gd name="connsiteY21-13538" fmla="*/ 271657 h 488122"/>
                <a:gd name="connsiteX22-13539" fmla="*/ 219542 w 310355"/>
                <a:gd name="connsiteY22-13540" fmla="*/ 267515 h 488122"/>
                <a:gd name="connsiteX23-13541" fmla="*/ 234870 w 310355"/>
                <a:gd name="connsiteY23-13542" fmla="*/ 158905 h 488122"/>
                <a:gd name="connsiteX24-13543" fmla="*/ 231758 w 310355"/>
                <a:gd name="connsiteY24-13544" fmla="*/ 148895 h 488122"/>
                <a:gd name="connsiteX25-13545" fmla="*/ 214356 w 310355"/>
                <a:gd name="connsiteY25-13546" fmla="*/ 148090 h 488122"/>
                <a:gd name="connsiteX26-13547" fmla="*/ 186698 w 310355"/>
                <a:gd name="connsiteY26-13548" fmla="*/ 173632 h 488122"/>
                <a:gd name="connsiteX27-13549" fmla="*/ 164225 w 310355"/>
                <a:gd name="connsiteY27-13550" fmla="*/ 148895 h 488122"/>
                <a:gd name="connsiteX28-13551" fmla="*/ 155121 w 310355"/>
                <a:gd name="connsiteY28-13552" fmla="*/ 144869 h 488122"/>
                <a:gd name="connsiteX29-13553" fmla="*/ 146016 w 310355"/>
                <a:gd name="connsiteY29-13554" fmla="*/ 148895 h 488122"/>
                <a:gd name="connsiteX30-13555" fmla="*/ 123659 w 310355"/>
                <a:gd name="connsiteY30-13556" fmla="*/ 173632 h 488122"/>
                <a:gd name="connsiteX31-13557" fmla="*/ 96000 w 310355"/>
                <a:gd name="connsiteY31-13558" fmla="*/ 148205 h 488122"/>
                <a:gd name="connsiteX32-13559" fmla="*/ 85859 w 310355"/>
                <a:gd name="connsiteY32-13560" fmla="*/ 144984 h 488122"/>
                <a:gd name="connsiteX33-13561" fmla="*/ 75372 w 310355"/>
                <a:gd name="connsiteY33-13562" fmla="*/ 158905 h 488122"/>
                <a:gd name="connsiteX34-13563" fmla="*/ 90814 w 310355"/>
                <a:gd name="connsiteY34-13564" fmla="*/ 267515 h 488122"/>
                <a:gd name="connsiteX35-13565" fmla="*/ 90699 w 310355"/>
                <a:gd name="connsiteY35-13566" fmla="*/ 271657 h 488122"/>
                <a:gd name="connsiteX36-13567" fmla="*/ 90699 w 310355"/>
                <a:gd name="connsiteY36-13568" fmla="*/ 376700 h 488122"/>
                <a:gd name="connsiteX37-13569" fmla="*/ 59583 w 310355"/>
                <a:gd name="connsiteY37-13570" fmla="*/ 376700 h 488122"/>
                <a:gd name="connsiteX38-13571" fmla="*/ 59583 w 310355"/>
                <a:gd name="connsiteY38-13572" fmla="*/ 373594 h 488122"/>
                <a:gd name="connsiteX39-13573" fmla="*/ 16597 w 310355"/>
                <a:gd name="connsiteY39-13574" fmla="*/ 224830 h 488122"/>
                <a:gd name="connsiteX40-13575" fmla="*/ 2 w 310355"/>
                <a:gd name="connsiteY40-13576" fmla="*/ 155453 h 488122"/>
                <a:gd name="connsiteX41-13577" fmla="*/ 152931 w 310355"/>
                <a:gd name="connsiteY41-13578" fmla="*/ 17 h 488122"/>
                <a:gd name="connsiteX0-13579" fmla="*/ 101411 w 310355"/>
                <a:gd name="connsiteY0-13580" fmla="*/ 457144 h 488122"/>
                <a:gd name="connsiteX1-13581" fmla="*/ 208812 w 310355"/>
                <a:gd name="connsiteY1-13582" fmla="*/ 457144 h 488122"/>
                <a:gd name="connsiteX2-13583" fmla="*/ 193716 w 310355"/>
                <a:gd name="connsiteY2-13584" fmla="*/ 488122 h 488122"/>
                <a:gd name="connsiteX3-13585" fmla="*/ 116622 w 310355"/>
                <a:gd name="connsiteY3-13586" fmla="*/ 488122 h 488122"/>
                <a:gd name="connsiteX4-13587" fmla="*/ 101411 w 310355"/>
                <a:gd name="connsiteY4-13588" fmla="*/ 457144 h 488122"/>
                <a:gd name="connsiteX5-13589" fmla="*/ 59636 w 310355"/>
                <a:gd name="connsiteY5-13590" fmla="*/ 401326 h 488122"/>
                <a:gd name="connsiteX6-13591" fmla="*/ 250798 w 310355"/>
                <a:gd name="connsiteY6-13592" fmla="*/ 401326 h 488122"/>
                <a:gd name="connsiteX7-13593" fmla="*/ 233744 w 310355"/>
                <a:gd name="connsiteY7-13594" fmla="*/ 432657 h 488122"/>
                <a:gd name="connsiteX8-13595" fmla="*/ 76574 w 310355"/>
                <a:gd name="connsiteY8-13596" fmla="*/ 432657 h 488122"/>
                <a:gd name="connsiteX9-13597" fmla="*/ 59636 w 310355"/>
                <a:gd name="connsiteY9-13598" fmla="*/ 401326 h 488122"/>
                <a:gd name="connsiteX10-13599" fmla="*/ 137437 w 310355"/>
                <a:gd name="connsiteY10-13600" fmla="*/ 267460 h 488122"/>
                <a:gd name="connsiteX11-13601" fmla="*/ 104657 w 310355"/>
                <a:gd name="connsiteY11-13602" fmla="*/ 189487 h 488122"/>
                <a:gd name="connsiteX12-13603" fmla="*/ 116179 w 310355"/>
                <a:gd name="connsiteY12-13604" fmla="*/ 200076 h 488122"/>
                <a:gd name="connsiteX13-13605" fmla="*/ 137437 w 310355"/>
                <a:gd name="connsiteY13-13606" fmla="*/ 267460 h 488122"/>
                <a:gd name="connsiteX14-13607" fmla="*/ 152931 w 310355"/>
                <a:gd name="connsiteY14-13608" fmla="*/ 17 h 488122"/>
                <a:gd name="connsiteX15-13609" fmla="*/ 310355 w 310355"/>
                <a:gd name="connsiteY15-13610" fmla="*/ 154993 h 488122"/>
                <a:gd name="connsiteX16-13611" fmla="*/ 294912 w 310355"/>
                <a:gd name="connsiteY16-13612" fmla="*/ 222529 h 488122"/>
                <a:gd name="connsiteX17-13613" fmla="*/ 250774 w 310355"/>
                <a:gd name="connsiteY17-13614" fmla="*/ 372903 h 488122"/>
                <a:gd name="connsiteX18-13615" fmla="*/ 250774 w 310355"/>
                <a:gd name="connsiteY18-13616" fmla="*/ 376700 h 488122"/>
                <a:gd name="connsiteX19-13617" fmla="*/ 219658 w 310355"/>
                <a:gd name="connsiteY19-13618" fmla="*/ 376700 h 488122"/>
                <a:gd name="connsiteX20-13619" fmla="*/ 219658 w 310355"/>
                <a:gd name="connsiteY20-13620" fmla="*/ 271657 h 488122"/>
                <a:gd name="connsiteX21-13621" fmla="*/ 219542 w 310355"/>
                <a:gd name="connsiteY21-13622" fmla="*/ 267515 h 488122"/>
                <a:gd name="connsiteX22-13623" fmla="*/ 234870 w 310355"/>
                <a:gd name="connsiteY22-13624" fmla="*/ 158905 h 488122"/>
                <a:gd name="connsiteX23-13625" fmla="*/ 231758 w 310355"/>
                <a:gd name="connsiteY23-13626" fmla="*/ 148895 h 488122"/>
                <a:gd name="connsiteX24-13627" fmla="*/ 214356 w 310355"/>
                <a:gd name="connsiteY24-13628" fmla="*/ 148090 h 488122"/>
                <a:gd name="connsiteX25-13629" fmla="*/ 186698 w 310355"/>
                <a:gd name="connsiteY25-13630" fmla="*/ 173632 h 488122"/>
                <a:gd name="connsiteX26-13631" fmla="*/ 164225 w 310355"/>
                <a:gd name="connsiteY26-13632" fmla="*/ 148895 h 488122"/>
                <a:gd name="connsiteX27-13633" fmla="*/ 155121 w 310355"/>
                <a:gd name="connsiteY27-13634" fmla="*/ 144869 h 488122"/>
                <a:gd name="connsiteX28-13635" fmla="*/ 146016 w 310355"/>
                <a:gd name="connsiteY28-13636" fmla="*/ 148895 h 488122"/>
                <a:gd name="connsiteX29-13637" fmla="*/ 123659 w 310355"/>
                <a:gd name="connsiteY29-13638" fmla="*/ 173632 h 488122"/>
                <a:gd name="connsiteX30-13639" fmla="*/ 96000 w 310355"/>
                <a:gd name="connsiteY30-13640" fmla="*/ 148205 h 488122"/>
                <a:gd name="connsiteX31-13641" fmla="*/ 85859 w 310355"/>
                <a:gd name="connsiteY31-13642" fmla="*/ 144984 h 488122"/>
                <a:gd name="connsiteX32-13643" fmla="*/ 75372 w 310355"/>
                <a:gd name="connsiteY32-13644" fmla="*/ 158905 h 488122"/>
                <a:gd name="connsiteX33-13645" fmla="*/ 90814 w 310355"/>
                <a:gd name="connsiteY33-13646" fmla="*/ 267515 h 488122"/>
                <a:gd name="connsiteX34-13647" fmla="*/ 90699 w 310355"/>
                <a:gd name="connsiteY34-13648" fmla="*/ 271657 h 488122"/>
                <a:gd name="connsiteX35-13649" fmla="*/ 90699 w 310355"/>
                <a:gd name="connsiteY35-13650" fmla="*/ 376700 h 488122"/>
                <a:gd name="connsiteX36-13651" fmla="*/ 59583 w 310355"/>
                <a:gd name="connsiteY36-13652" fmla="*/ 376700 h 488122"/>
                <a:gd name="connsiteX37-13653" fmla="*/ 59583 w 310355"/>
                <a:gd name="connsiteY37-13654" fmla="*/ 373594 h 488122"/>
                <a:gd name="connsiteX38-13655" fmla="*/ 16597 w 310355"/>
                <a:gd name="connsiteY38-13656" fmla="*/ 224830 h 488122"/>
                <a:gd name="connsiteX39-13657" fmla="*/ 2 w 310355"/>
                <a:gd name="connsiteY39-13658" fmla="*/ 155453 h 488122"/>
                <a:gd name="connsiteX40-13659" fmla="*/ 152931 w 310355"/>
                <a:gd name="connsiteY40-13660" fmla="*/ 17 h 488122"/>
                <a:gd name="connsiteX0-13661" fmla="*/ 101411 w 310355"/>
                <a:gd name="connsiteY0-13662" fmla="*/ 457144 h 488122"/>
                <a:gd name="connsiteX1-13663" fmla="*/ 208812 w 310355"/>
                <a:gd name="connsiteY1-13664" fmla="*/ 457144 h 488122"/>
                <a:gd name="connsiteX2-13665" fmla="*/ 193716 w 310355"/>
                <a:gd name="connsiteY2-13666" fmla="*/ 488122 h 488122"/>
                <a:gd name="connsiteX3-13667" fmla="*/ 116622 w 310355"/>
                <a:gd name="connsiteY3-13668" fmla="*/ 488122 h 488122"/>
                <a:gd name="connsiteX4-13669" fmla="*/ 101411 w 310355"/>
                <a:gd name="connsiteY4-13670" fmla="*/ 457144 h 488122"/>
                <a:gd name="connsiteX5-13671" fmla="*/ 59636 w 310355"/>
                <a:gd name="connsiteY5-13672" fmla="*/ 401326 h 488122"/>
                <a:gd name="connsiteX6-13673" fmla="*/ 250798 w 310355"/>
                <a:gd name="connsiteY6-13674" fmla="*/ 401326 h 488122"/>
                <a:gd name="connsiteX7-13675" fmla="*/ 233744 w 310355"/>
                <a:gd name="connsiteY7-13676" fmla="*/ 432657 h 488122"/>
                <a:gd name="connsiteX8-13677" fmla="*/ 76574 w 310355"/>
                <a:gd name="connsiteY8-13678" fmla="*/ 432657 h 488122"/>
                <a:gd name="connsiteX9-13679" fmla="*/ 59636 w 310355"/>
                <a:gd name="connsiteY9-13680" fmla="*/ 401326 h 488122"/>
                <a:gd name="connsiteX10-13681" fmla="*/ 137437 w 310355"/>
                <a:gd name="connsiteY10-13682" fmla="*/ 267460 h 488122"/>
                <a:gd name="connsiteX11-13683" fmla="*/ 104657 w 310355"/>
                <a:gd name="connsiteY11-13684" fmla="*/ 189487 h 488122"/>
                <a:gd name="connsiteX12-13685" fmla="*/ 137437 w 310355"/>
                <a:gd name="connsiteY12-13686" fmla="*/ 267460 h 488122"/>
                <a:gd name="connsiteX13-13687" fmla="*/ 152931 w 310355"/>
                <a:gd name="connsiteY13-13688" fmla="*/ 17 h 488122"/>
                <a:gd name="connsiteX14-13689" fmla="*/ 310355 w 310355"/>
                <a:gd name="connsiteY14-13690" fmla="*/ 154993 h 488122"/>
                <a:gd name="connsiteX15-13691" fmla="*/ 294912 w 310355"/>
                <a:gd name="connsiteY15-13692" fmla="*/ 222529 h 488122"/>
                <a:gd name="connsiteX16-13693" fmla="*/ 250774 w 310355"/>
                <a:gd name="connsiteY16-13694" fmla="*/ 372903 h 488122"/>
                <a:gd name="connsiteX17-13695" fmla="*/ 250774 w 310355"/>
                <a:gd name="connsiteY17-13696" fmla="*/ 376700 h 488122"/>
                <a:gd name="connsiteX18-13697" fmla="*/ 219658 w 310355"/>
                <a:gd name="connsiteY18-13698" fmla="*/ 376700 h 488122"/>
                <a:gd name="connsiteX19-13699" fmla="*/ 219658 w 310355"/>
                <a:gd name="connsiteY19-13700" fmla="*/ 271657 h 488122"/>
                <a:gd name="connsiteX20-13701" fmla="*/ 219542 w 310355"/>
                <a:gd name="connsiteY20-13702" fmla="*/ 267515 h 488122"/>
                <a:gd name="connsiteX21-13703" fmla="*/ 234870 w 310355"/>
                <a:gd name="connsiteY21-13704" fmla="*/ 158905 h 488122"/>
                <a:gd name="connsiteX22-13705" fmla="*/ 231758 w 310355"/>
                <a:gd name="connsiteY22-13706" fmla="*/ 148895 h 488122"/>
                <a:gd name="connsiteX23-13707" fmla="*/ 214356 w 310355"/>
                <a:gd name="connsiteY23-13708" fmla="*/ 148090 h 488122"/>
                <a:gd name="connsiteX24-13709" fmla="*/ 186698 w 310355"/>
                <a:gd name="connsiteY24-13710" fmla="*/ 173632 h 488122"/>
                <a:gd name="connsiteX25-13711" fmla="*/ 164225 w 310355"/>
                <a:gd name="connsiteY25-13712" fmla="*/ 148895 h 488122"/>
                <a:gd name="connsiteX26-13713" fmla="*/ 155121 w 310355"/>
                <a:gd name="connsiteY26-13714" fmla="*/ 144869 h 488122"/>
                <a:gd name="connsiteX27-13715" fmla="*/ 146016 w 310355"/>
                <a:gd name="connsiteY27-13716" fmla="*/ 148895 h 488122"/>
                <a:gd name="connsiteX28-13717" fmla="*/ 123659 w 310355"/>
                <a:gd name="connsiteY28-13718" fmla="*/ 173632 h 488122"/>
                <a:gd name="connsiteX29-13719" fmla="*/ 96000 w 310355"/>
                <a:gd name="connsiteY29-13720" fmla="*/ 148205 h 488122"/>
                <a:gd name="connsiteX30-13721" fmla="*/ 85859 w 310355"/>
                <a:gd name="connsiteY30-13722" fmla="*/ 144984 h 488122"/>
                <a:gd name="connsiteX31-13723" fmla="*/ 75372 w 310355"/>
                <a:gd name="connsiteY31-13724" fmla="*/ 158905 h 488122"/>
                <a:gd name="connsiteX32-13725" fmla="*/ 90814 w 310355"/>
                <a:gd name="connsiteY32-13726" fmla="*/ 267515 h 488122"/>
                <a:gd name="connsiteX33-13727" fmla="*/ 90699 w 310355"/>
                <a:gd name="connsiteY33-13728" fmla="*/ 271657 h 488122"/>
                <a:gd name="connsiteX34-13729" fmla="*/ 90699 w 310355"/>
                <a:gd name="connsiteY34-13730" fmla="*/ 376700 h 488122"/>
                <a:gd name="connsiteX35-13731" fmla="*/ 59583 w 310355"/>
                <a:gd name="connsiteY35-13732" fmla="*/ 376700 h 488122"/>
                <a:gd name="connsiteX36-13733" fmla="*/ 59583 w 310355"/>
                <a:gd name="connsiteY36-13734" fmla="*/ 373594 h 488122"/>
                <a:gd name="connsiteX37-13735" fmla="*/ 16597 w 310355"/>
                <a:gd name="connsiteY37-13736" fmla="*/ 224830 h 488122"/>
                <a:gd name="connsiteX38-13737" fmla="*/ 2 w 310355"/>
                <a:gd name="connsiteY38-13738" fmla="*/ 155453 h 488122"/>
                <a:gd name="connsiteX39-13739" fmla="*/ 152931 w 310355"/>
                <a:gd name="connsiteY39-13740" fmla="*/ 17 h 488122"/>
                <a:gd name="connsiteX0-13741" fmla="*/ 101411 w 310355"/>
                <a:gd name="connsiteY0-13742" fmla="*/ 457144 h 488122"/>
                <a:gd name="connsiteX1-13743" fmla="*/ 208812 w 310355"/>
                <a:gd name="connsiteY1-13744" fmla="*/ 457144 h 488122"/>
                <a:gd name="connsiteX2-13745" fmla="*/ 193716 w 310355"/>
                <a:gd name="connsiteY2-13746" fmla="*/ 488122 h 488122"/>
                <a:gd name="connsiteX3-13747" fmla="*/ 116622 w 310355"/>
                <a:gd name="connsiteY3-13748" fmla="*/ 488122 h 488122"/>
                <a:gd name="connsiteX4-13749" fmla="*/ 101411 w 310355"/>
                <a:gd name="connsiteY4-13750" fmla="*/ 457144 h 488122"/>
                <a:gd name="connsiteX5-13751" fmla="*/ 59636 w 310355"/>
                <a:gd name="connsiteY5-13752" fmla="*/ 401326 h 488122"/>
                <a:gd name="connsiteX6-13753" fmla="*/ 250798 w 310355"/>
                <a:gd name="connsiteY6-13754" fmla="*/ 401326 h 488122"/>
                <a:gd name="connsiteX7-13755" fmla="*/ 233744 w 310355"/>
                <a:gd name="connsiteY7-13756" fmla="*/ 432657 h 488122"/>
                <a:gd name="connsiteX8-13757" fmla="*/ 76574 w 310355"/>
                <a:gd name="connsiteY8-13758" fmla="*/ 432657 h 488122"/>
                <a:gd name="connsiteX9-13759" fmla="*/ 59636 w 310355"/>
                <a:gd name="connsiteY9-13760" fmla="*/ 401326 h 488122"/>
                <a:gd name="connsiteX10-13761" fmla="*/ 152931 w 310355"/>
                <a:gd name="connsiteY10-13762" fmla="*/ 17 h 488122"/>
                <a:gd name="connsiteX11-13763" fmla="*/ 310355 w 310355"/>
                <a:gd name="connsiteY11-13764" fmla="*/ 154993 h 488122"/>
                <a:gd name="connsiteX12-13765" fmla="*/ 294912 w 310355"/>
                <a:gd name="connsiteY12-13766" fmla="*/ 222529 h 488122"/>
                <a:gd name="connsiteX13-13767" fmla="*/ 250774 w 310355"/>
                <a:gd name="connsiteY13-13768" fmla="*/ 372903 h 488122"/>
                <a:gd name="connsiteX14-13769" fmla="*/ 250774 w 310355"/>
                <a:gd name="connsiteY14-13770" fmla="*/ 376700 h 488122"/>
                <a:gd name="connsiteX15-13771" fmla="*/ 219658 w 310355"/>
                <a:gd name="connsiteY15-13772" fmla="*/ 376700 h 488122"/>
                <a:gd name="connsiteX16-13773" fmla="*/ 219658 w 310355"/>
                <a:gd name="connsiteY16-13774" fmla="*/ 271657 h 488122"/>
                <a:gd name="connsiteX17-13775" fmla="*/ 219542 w 310355"/>
                <a:gd name="connsiteY17-13776" fmla="*/ 267515 h 488122"/>
                <a:gd name="connsiteX18-13777" fmla="*/ 234870 w 310355"/>
                <a:gd name="connsiteY18-13778" fmla="*/ 158905 h 488122"/>
                <a:gd name="connsiteX19-13779" fmla="*/ 231758 w 310355"/>
                <a:gd name="connsiteY19-13780" fmla="*/ 148895 h 488122"/>
                <a:gd name="connsiteX20-13781" fmla="*/ 214356 w 310355"/>
                <a:gd name="connsiteY20-13782" fmla="*/ 148090 h 488122"/>
                <a:gd name="connsiteX21-13783" fmla="*/ 186698 w 310355"/>
                <a:gd name="connsiteY21-13784" fmla="*/ 173632 h 488122"/>
                <a:gd name="connsiteX22-13785" fmla="*/ 164225 w 310355"/>
                <a:gd name="connsiteY22-13786" fmla="*/ 148895 h 488122"/>
                <a:gd name="connsiteX23-13787" fmla="*/ 155121 w 310355"/>
                <a:gd name="connsiteY23-13788" fmla="*/ 144869 h 488122"/>
                <a:gd name="connsiteX24-13789" fmla="*/ 146016 w 310355"/>
                <a:gd name="connsiteY24-13790" fmla="*/ 148895 h 488122"/>
                <a:gd name="connsiteX25-13791" fmla="*/ 123659 w 310355"/>
                <a:gd name="connsiteY25-13792" fmla="*/ 173632 h 488122"/>
                <a:gd name="connsiteX26-13793" fmla="*/ 96000 w 310355"/>
                <a:gd name="connsiteY26-13794" fmla="*/ 148205 h 488122"/>
                <a:gd name="connsiteX27-13795" fmla="*/ 85859 w 310355"/>
                <a:gd name="connsiteY27-13796" fmla="*/ 144984 h 488122"/>
                <a:gd name="connsiteX28-13797" fmla="*/ 75372 w 310355"/>
                <a:gd name="connsiteY28-13798" fmla="*/ 158905 h 488122"/>
                <a:gd name="connsiteX29-13799" fmla="*/ 90814 w 310355"/>
                <a:gd name="connsiteY29-13800" fmla="*/ 267515 h 488122"/>
                <a:gd name="connsiteX30-13801" fmla="*/ 90699 w 310355"/>
                <a:gd name="connsiteY30-13802" fmla="*/ 271657 h 488122"/>
                <a:gd name="connsiteX31-13803" fmla="*/ 90699 w 310355"/>
                <a:gd name="connsiteY31-13804" fmla="*/ 376700 h 488122"/>
                <a:gd name="connsiteX32-13805" fmla="*/ 59583 w 310355"/>
                <a:gd name="connsiteY32-13806" fmla="*/ 376700 h 488122"/>
                <a:gd name="connsiteX33-13807" fmla="*/ 59583 w 310355"/>
                <a:gd name="connsiteY33-13808" fmla="*/ 373594 h 488122"/>
                <a:gd name="connsiteX34-13809" fmla="*/ 16597 w 310355"/>
                <a:gd name="connsiteY34-13810" fmla="*/ 224830 h 488122"/>
                <a:gd name="connsiteX35-13811" fmla="*/ 2 w 310355"/>
                <a:gd name="connsiteY35-13812" fmla="*/ 155453 h 488122"/>
                <a:gd name="connsiteX36-13813" fmla="*/ 152931 w 310355"/>
                <a:gd name="connsiteY36-13814" fmla="*/ 17 h 488122"/>
                <a:gd name="connsiteX0-13815" fmla="*/ 101411 w 310355"/>
                <a:gd name="connsiteY0-13816" fmla="*/ 457144 h 488122"/>
                <a:gd name="connsiteX1-13817" fmla="*/ 208812 w 310355"/>
                <a:gd name="connsiteY1-13818" fmla="*/ 457144 h 488122"/>
                <a:gd name="connsiteX2-13819" fmla="*/ 116622 w 310355"/>
                <a:gd name="connsiteY2-13820" fmla="*/ 488122 h 488122"/>
                <a:gd name="connsiteX3-13821" fmla="*/ 101411 w 310355"/>
                <a:gd name="connsiteY3-13822" fmla="*/ 457144 h 488122"/>
                <a:gd name="connsiteX4-13823" fmla="*/ 59636 w 310355"/>
                <a:gd name="connsiteY4-13824" fmla="*/ 401326 h 488122"/>
                <a:gd name="connsiteX5-13825" fmla="*/ 250798 w 310355"/>
                <a:gd name="connsiteY5-13826" fmla="*/ 401326 h 488122"/>
                <a:gd name="connsiteX6-13827" fmla="*/ 233744 w 310355"/>
                <a:gd name="connsiteY6-13828" fmla="*/ 432657 h 488122"/>
                <a:gd name="connsiteX7-13829" fmla="*/ 76574 w 310355"/>
                <a:gd name="connsiteY7-13830" fmla="*/ 432657 h 488122"/>
                <a:gd name="connsiteX8-13831" fmla="*/ 59636 w 310355"/>
                <a:gd name="connsiteY8-13832" fmla="*/ 401326 h 488122"/>
                <a:gd name="connsiteX9-13833" fmla="*/ 152931 w 310355"/>
                <a:gd name="connsiteY9-13834" fmla="*/ 17 h 488122"/>
                <a:gd name="connsiteX10-13835" fmla="*/ 310355 w 310355"/>
                <a:gd name="connsiteY10-13836" fmla="*/ 154993 h 488122"/>
                <a:gd name="connsiteX11-13837" fmla="*/ 294912 w 310355"/>
                <a:gd name="connsiteY11-13838" fmla="*/ 222529 h 488122"/>
                <a:gd name="connsiteX12-13839" fmla="*/ 250774 w 310355"/>
                <a:gd name="connsiteY12-13840" fmla="*/ 372903 h 488122"/>
                <a:gd name="connsiteX13-13841" fmla="*/ 250774 w 310355"/>
                <a:gd name="connsiteY13-13842" fmla="*/ 376700 h 488122"/>
                <a:gd name="connsiteX14-13843" fmla="*/ 219658 w 310355"/>
                <a:gd name="connsiteY14-13844" fmla="*/ 376700 h 488122"/>
                <a:gd name="connsiteX15-13845" fmla="*/ 219658 w 310355"/>
                <a:gd name="connsiteY15-13846" fmla="*/ 271657 h 488122"/>
                <a:gd name="connsiteX16-13847" fmla="*/ 219542 w 310355"/>
                <a:gd name="connsiteY16-13848" fmla="*/ 267515 h 488122"/>
                <a:gd name="connsiteX17-13849" fmla="*/ 234870 w 310355"/>
                <a:gd name="connsiteY17-13850" fmla="*/ 158905 h 488122"/>
                <a:gd name="connsiteX18-13851" fmla="*/ 231758 w 310355"/>
                <a:gd name="connsiteY18-13852" fmla="*/ 148895 h 488122"/>
                <a:gd name="connsiteX19-13853" fmla="*/ 214356 w 310355"/>
                <a:gd name="connsiteY19-13854" fmla="*/ 148090 h 488122"/>
                <a:gd name="connsiteX20-13855" fmla="*/ 186698 w 310355"/>
                <a:gd name="connsiteY20-13856" fmla="*/ 173632 h 488122"/>
                <a:gd name="connsiteX21-13857" fmla="*/ 164225 w 310355"/>
                <a:gd name="connsiteY21-13858" fmla="*/ 148895 h 488122"/>
                <a:gd name="connsiteX22-13859" fmla="*/ 155121 w 310355"/>
                <a:gd name="connsiteY22-13860" fmla="*/ 144869 h 488122"/>
                <a:gd name="connsiteX23-13861" fmla="*/ 146016 w 310355"/>
                <a:gd name="connsiteY23-13862" fmla="*/ 148895 h 488122"/>
                <a:gd name="connsiteX24-13863" fmla="*/ 123659 w 310355"/>
                <a:gd name="connsiteY24-13864" fmla="*/ 173632 h 488122"/>
                <a:gd name="connsiteX25-13865" fmla="*/ 96000 w 310355"/>
                <a:gd name="connsiteY25-13866" fmla="*/ 148205 h 488122"/>
                <a:gd name="connsiteX26-13867" fmla="*/ 85859 w 310355"/>
                <a:gd name="connsiteY26-13868" fmla="*/ 144984 h 488122"/>
                <a:gd name="connsiteX27-13869" fmla="*/ 75372 w 310355"/>
                <a:gd name="connsiteY27-13870" fmla="*/ 158905 h 488122"/>
                <a:gd name="connsiteX28-13871" fmla="*/ 90814 w 310355"/>
                <a:gd name="connsiteY28-13872" fmla="*/ 267515 h 488122"/>
                <a:gd name="connsiteX29-13873" fmla="*/ 90699 w 310355"/>
                <a:gd name="connsiteY29-13874" fmla="*/ 271657 h 488122"/>
                <a:gd name="connsiteX30-13875" fmla="*/ 90699 w 310355"/>
                <a:gd name="connsiteY30-13876" fmla="*/ 376700 h 488122"/>
                <a:gd name="connsiteX31-13877" fmla="*/ 59583 w 310355"/>
                <a:gd name="connsiteY31-13878" fmla="*/ 376700 h 488122"/>
                <a:gd name="connsiteX32-13879" fmla="*/ 59583 w 310355"/>
                <a:gd name="connsiteY32-13880" fmla="*/ 373594 h 488122"/>
                <a:gd name="connsiteX33-13881" fmla="*/ 16597 w 310355"/>
                <a:gd name="connsiteY33-13882" fmla="*/ 224830 h 488122"/>
                <a:gd name="connsiteX34-13883" fmla="*/ 2 w 310355"/>
                <a:gd name="connsiteY34-13884" fmla="*/ 155453 h 488122"/>
                <a:gd name="connsiteX35-13885" fmla="*/ 152931 w 310355"/>
                <a:gd name="connsiteY35-13886" fmla="*/ 17 h 488122"/>
                <a:gd name="connsiteX0-13887" fmla="*/ 101411 w 310355"/>
                <a:gd name="connsiteY0-13888" fmla="*/ 457144 h 457144"/>
                <a:gd name="connsiteX1-13889" fmla="*/ 208812 w 310355"/>
                <a:gd name="connsiteY1-13890" fmla="*/ 457144 h 457144"/>
                <a:gd name="connsiteX2-13891" fmla="*/ 101411 w 310355"/>
                <a:gd name="connsiteY2-13892" fmla="*/ 457144 h 457144"/>
                <a:gd name="connsiteX3-13893" fmla="*/ 59636 w 310355"/>
                <a:gd name="connsiteY3-13894" fmla="*/ 401326 h 457144"/>
                <a:gd name="connsiteX4-13895" fmla="*/ 250798 w 310355"/>
                <a:gd name="connsiteY4-13896" fmla="*/ 401326 h 457144"/>
                <a:gd name="connsiteX5-13897" fmla="*/ 233744 w 310355"/>
                <a:gd name="connsiteY5-13898" fmla="*/ 432657 h 457144"/>
                <a:gd name="connsiteX6-13899" fmla="*/ 76574 w 310355"/>
                <a:gd name="connsiteY6-13900" fmla="*/ 432657 h 457144"/>
                <a:gd name="connsiteX7-13901" fmla="*/ 59636 w 310355"/>
                <a:gd name="connsiteY7-13902" fmla="*/ 401326 h 457144"/>
                <a:gd name="connsiteX8-13903" fmla="*/ 152931 w 310355"/>
                <a:gd name="connsiteY8-13904" fmla="*/ 17 h 457144"/>
                <a:gd name="connsiteX9-13905" fmla="*/ 310355 w 310355"/>
                <a:gd name="connsiteY9-13906" fmla="*/ 154993 h 457144"/>
                <a:gd name="connsiteX10-13907" fmla="*/ 294912 w 310355"/>
                <a:gd name="connsiteY10-13908" fmla="*/ 222529 h 457144"/>
                <a:gd name="connsiteX11-13909" fmla="*/ 250774 w 310355"/>
                <a:gd name="connsiteY11-13910" fmla="*/ 372903 h 457144"/>
                <a:gd name="connsiteX12-13911" fmla="*/ 250774 w 310355"/>
                <a:gd name="connsiteY12-13912" fmla="*/ 376700 h 457144"/>
                <a:gd name="connsiteX13-13913" fmla="*/ 219658 w 310355"/>
                <a:gd name="connsiteY13-13914" fmla="*/ 376700 h 457144"/>
                <a:gd name="connsiteX14-13915" fmla="*/ 219658 w 310355"/>
                <a:gd name="connsiteY14-13916" fmla="*/ 271657 h 457144"/>
                <a:gd name="connsiteX15-13917" fmla="*/ 219542 w 310355"/>
                <a:gd name="connsiteY15-13918" fmla="*/ 267515 h 457144"/>
                <a:gd name="connsiteX16-13919" fmla="*/ 234870 w 310355"/>
                <a:gd name="connsiteY16-13920" fmla="*/ 158905 h 457144"/>
                <a:gd name="connsiteX17-13921" fmla="*/ 231758 w 310355"/>
                <a:gd name="connsiteY17-13922" fmla="*/ 148895 h 457144"/>
                <a:gd name="connsiteX18-13923" fmla="*/ 214356 w 310355"/>
                <a:gd name="connsiteY18-13924" fmla="*/ 148090 h 457144"/>
                <a:gd name="connsiteX19-13925" fmla="*/ 186698 w 310355"/>
                <a:gd name="connsiteY19-13926" fmla="*/ 173632 h 457144"/>
                <a:gd name="connsiteX20-13927" fmla="*/ 164225 w 310355"/>
                <a:gd name="connsiteY20-13928" fmla="*/ 148895 h 457144"/>
                <a:gd name="connsiteX21-13929" fmla="*/ 155121 w 310355"/>
                <a:gd name="connsiteY21-13930" fmla="*/ 144869 h 457144"/>
                <a:gd name="connsiteX22-13931" fmla="*/ 146016 w 310355"/>
                <a:gd name="connsiteY22-13932" fmla="*/ 148895 h 457144"/>
                <a:gd name="connsiteX23-13933" fmla="*/ 123659 w 310355"/>
                <a:gd name="connsiteY23-13934" fmla="*/ 173632 h 457144"/>
                <a:gd name="connsiteX24-13935" fmla="*/ 96000 w 310355"/>
                <a:gd name="connsiteY24-13936" fmla="*/ 148205 h 457144"/>
                <a:gd name="connsiteX25-13937" fmla="*/ 85859 w 310355"/>
                <a:gd name="connsiteY25-13938" fmla="*/ 144984 h 457144"/>
                <a:gd name="connsiteX26-13939" fmla="*/ 75372 w 310355"/>
                <a:gd name="connsiteY26-13940" fmla="*/ 158905 h 457144"/>
                <a:gd name="connsiteX27-13941" fmla="*/ 90814 w 310355"/>
                <a:gd name="connsiteY27-13942" fmla="*/ 267515 h 457144"/>
                <a:gd name="connsiteX28-13943" fmla="*/ 90699 w 310355"/>
                <a:gd name="connsiteY28-13944" fmla="*/ 271657 h 457144"/>
                <a:gd name="connsiteX29-13945" fmla="*/ 90699 w 310355"/>
                <a:gd name="connsiteY29-13946" fmla="*/ 376700 h 457144"/>
                <a:gd name="connsiteX30-13947" fmla="*/ 59583 w 310355"/>
                <a:gd name="connsiteY30-13948" fmla="*/ 376700 h 457144"/>
                <a:gd name="connsiteX31-13949" fmla="*/ 59583 w 310355"/>
                <a:gd name="connsiteY31-13950" fmla="*/ 373594 h 457144"/>
                <a:gd name="connsiteX32-13951" fmla="*/ 16597 w 310355"/>
                <a:gd name="connsiteY32-13952" fmla="*/ 224830 h 457144"/>
                <a:gd name="connsiteX33-13953" fmla="*/ 2 w 310355"/>
                <a:gd name="connsiteY33-13954" fmla="*/ 155453 h 457144"/>
                <a:gd name="connsiteX34-13955" fmla="*/ 152931 w 310355"/>
                <a:gd name="connsiteY34-13956" fmla="*/ 17 h 457144"/>
                <a:gd name="connsiteX0-13957" fmla="*/ 59636 w 310355"/>
                <a:gd name="connsiteY0-13958" fmla="*/ 401326 h 432657"/>
                <a:gd name="connsiteX1-13959" fmla="*/ 250798 w 310355"/>
                <a:gd name="connsiteY1-13960" fmla="*/ 401326 h 432657"/>
                <a:gd name="connsiteX2-13961" fmla="*/ 233744 w 310355"/>
                <a:gd name="connsiteY2-13962" fmla="*/ 432657 h 432657"/>
                <a:gd name="connsiteX3-13963" fmla="*/ 76574 w 310355"/>
                <a:gd name="connsiteY3-13964" fmla="*/ 432657 h 432657"/>
                <a:gd name="connsiteX4-13965" fmla="*/ 59636 w 310355"/>
                <a:gd name="connsiteY4-13966" fmla="*/ 401326 h 432657"/>
                <a:gd name="connsiteX5-13967" fmla="*/ 152931 w 310355"/>
                <a:gd name="connsiteY5-13968" fmla="*/ 17 h 432657"/>
                <a:gd name="connsiteX6-13969" fmla="*/ 310355 w 310355"/>
                <a:gd name="connsiteY6-13970" fmla="*/ 154993 h 432657"/>
                <a:gd name="connsiteX7-13971" fmla="*/ 294912 w 310355"/>
                <a:gd name="connsiteY7-13972" fmla="*/ 222529 h 432657"/>
                <a:gd name="connsiteX8-13973" fmla="*/ 250774 w 310355"/>
                <a:gd name="connsiteY8-13974" fmla="*/ 372903 h 432657"/>
                <a:gd name="connsiteX9-13975" fmla="*/ 250774 w 310355"/>
                <a:gd name="connsiteY9-13976" fmla="*/ 376700 h 432657"/>
                <a:gd name="connsiteX10-13977" fmla="*/ 219658 w 310355"/>
                <a:gd name="connsiteY10-13978" fmla="*/ 376700 h 432657"/>
                <a:gd name="connsiteX11-13979" fmla="*/ 219658 w 310355"/>
                <a:gd name="connsiteY11-13980" fmla="*/ 271657 h 432657"/>
                <a:gd name="connsiteX12-13981" fmla="*/ 219542 w 310355"/>
                <a:gd name="connsiteY12-13982" fmla="*/ 267515 h 432657"/>
                <a:gd name="connsiteX13-13983" fmla="*/ 234870 w 310355"/>
                <a:gd name="connsiteY13-13984" fmla="*/ 158905 h 432657"/>
                <a:gd name="connsiteX14-13985" fmla="*/ 231758 w 310355"/>
                <a:gd name="connsiteY14-13986" fmla="*/ 148895 h 432657"/>
                <a:gd name="connsiteX15-13987" fmla="*/ 214356 w 310355"/>
                <a:gd name="connsiteY15-13988" fmla="*/ 148090 h 432657"/>
                <a:gd name="connsiteX16-13989" fmla="*/ 186698 w 310355"/>
                <a:gd name="connsiteY16-13990" fmla="*/ 173632 h 432657"/>
                <a:gd name="connsiteX17-13991" fmla="*/ 164225 w 310355"/>
                <a:gd name="connsiteY17-13992" fmla="*/ 148895 h 432657"/>
                <a:gd name="connsiteX18-13993" fmla="*/ 155121 w 310355"/>
                <a:gd name="connsiteY18-13994" fmla="*/ 144869 h 432657"/>
                <a:gd name="connsiteX19-13995" fmla="*/ 146016 w 310355"/>
                <a:gd name="connsiteY19-13996" fmla="*/ 148895 h 432657"/>
                <a:gd name="connsiteX20-13997" fmla="*/ 123659 w 310355"/>
                <a:gd name="connsiteY20-13998" fmla="*/ 173632 h 432657"/>
                <a:gd name="connsiteX21-13999" fmla="*/ 96000 w 310355"/>
                <a:gd name="connsiteY21-14000" fmla="*/ 148205 h 432657"/>
                <a:gd name="connsiteX22-14001" fmla="*/ 85859 w 310355"/>
                <a:gd name="connsiteY22-14002" fmla="*/ 144984 h 432657"/>
                <a:gd name="connsiteX23-14003" fmla="*/ 75372 w 310355"/>
                <a:gd name="connsiteY23-14004" fmla="*/ 158905 h 432657"/>
                <a:gd name="connsiteX24-14005" fmla="*/ 90814 w 310355"/>
                <a:gd name="connsiteY24-14006" fmla="*/ 267515 h 432657"/>
                <a:gd name="connsiteX25-14007" fmla="*/ 90699 w 310355"/>
                <a:gd name="connsiteY25-14008" fmla="*/ 271657 h 432657"/>
                <a:gd name="connsiteX26-14009" fmla="*/ 90699 w 310355"/>
                <a:gd name="connsiteY26-14010" fmla="*/ 376700 h 432657"/>
                <a:gd name="connsiteX27-14011" fmla="*/ 59583 w 310355"/>
                <a:gd name="connsiteY27-14012" fmla="*/ 376700 h 432657"/>
                <a:gd name="connsiteX28-14013" fmla="*/ 59583 w 310355"/>
                <a:gd name="connsiteY28-14014" fmla="*/ 373594 h 432657"/>
                <a:gd name="connsiteX29-14015" fmla="*/ 16597 w 310355"/>
                <a:gd name="connsiteY29-14016" fmla="*/ 224830 h 432657"/>
                <a:gd name="connsiteX30-14017" fmla="*/ 2 w 310355"/>
                <a:gd name="connsiteY30-14018" fmla="*/ 155453 h 432657"/>
                <a:gd name="connsiteX31-14019" fmla="*/ 152931 w 310355"/>
                <a:gd name="connsiteY31-14020" fmla="*/ 17 h 4326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</a:cxnLst>
              <a:rect l="l" t="t" r="r" b="b"/>
              <a:pathLst>
                <a:path w="310355" h="432657"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11" name="ecological-lightbulb-symbol_45588"/>
            <p:cNvSpPr/>
            <p:nvPr/>
          </p:nvSpPr>
          <p:spPr>
            <a:xfrm>
              <a:off x="3847872" y="3801496"/>
              <a:ext cx="443823" cy="510601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94981 w 310355"/>
                <a:gd name="connsiteY10-11962" fmla="*/ 364491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94981 w 310355"/>
                <a:gd name="connsiteY10-12068" fmla="*/ 364491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55124 w 310355"/>
                <a:gd name="connsiteY10-12468" fmla="*/ 175446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25051 w 310355"/>
                <a:gd name="connsiteY17-12482" fmla="*/ 203298 h 488122"/>
                <a:gd name="connsiteX18-12483" fmla="*/ 133578 w 310355"/>
                <a:gd name="connsiteY18-12484" fmla="*/ 199270 h 488122"/>
                <a:gd name="connsiteX19-12485" fmla="*/ 155124 w 310355"/>
                <a:gd name="connsiteY19-12486" fmla="*/ 175446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55124 w 310355"/>
                <a:gd name="connsiteY10-12562" fmla="*/ 175446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205707 w 310355"/>
                <a:gd name="connsiteY15-12572" fmla="*/ 189487 h 488122"/>
                <a:gd name="connsiteX16-12573" fmla="*/ 104657 w 310355"/>
                <a:gd name="connsiteY16-12574" fmla="*/ 189487 h 488122"/>
                <a:gd name="connsiteX17-12575" fmla="*/ 125051 w 310355"/>
                <a:gd name="connsiteY17-12576" fmla="*/ 203298 h 488122"/>
                <a:gd name="connsiteX18-12577" fmla="*/ 155124 w 310355"/>
                <a:gd name="connsiteY18-12578" fmla="*/ 175446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55124 w 310355"/>
                <a:gd name="connsiteY10-12654" fmla="*/ 175446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94185 w 310355"/>
                <a:gd name="connsiteY14-12662" fmla="*/ 200076 h 488122"/>
                <a:gd name="connsiteX15-12663" fmla="*/ 205707 w 310355"/>
                <a:gd name="connsiteY15-12664" fmla="*/ 189487 h 488122"/>
                <a:gd name="connsiteX16-12665" fmla="*/ 104657 w 310355"/>
                <a:gd name="connsiteY16-12666" fmla="*/ 189487 h 488122"/>
                <a:gd name="connsiteX17-12667" fmla="*/ 155124 w 310355"/>
                <a:gd name="connsiteY17-12668" fmla="*/ 175446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04657 w 310355"/>
                <a:gd name="connsiteY10-12744" fmla="*/ 189487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5889 w 310355"/>
                <a:gd name="connsiteY13-12750" fmla="*/ 203298 h 488122"/>
                <a:gd name="connsiteX14-12751" fmla="*/ 194185 w 310355"/>
                <a:gd name="connsiteY14-12752" fmla="*/ 200076 h 488122"/>
                <a:gd name="connsiteX15-12753" fmla="*/ 205707 w 310355"/>
                <a:gd name="connsiteY15-12754" fmla="*/ 189487 h 488122"/>
                <a:gd name="connsiteX16-12755" fmla="*/ 104657 w 310355"/>
                <a:gd name="connsiteY16-12756" fmla="*/ 189487 h 488122"/>
                <a:gd name="connsiteX17-12757" fmla="*/ 152931 w 310355"/>
                <a:gd name="connsiteY17-12758" fmla="*/ 17 h 488122"/>
                <a:gd name="connsiteX18-12759" fmla="*/ 310355 w 310355"/>
                <a:gd name="connsiteY18-12760" fmla="*/ 154993 h 488122"/>
                <a:gd name="connsiteX19-12761" fmla="*/ 294912 w 310355"/>
                <a:gd name="connsiteY19-12762" fmla="*/ 222529 h 488122"/>
                <a:gd name="connsiteX20-12763" fmla="*/ 250774 w 310355"/>
                <a:gd name="connsiteY20-12764" fmla="*/ 372903 h 488122"/>
                <a:gd name="connsiteX21-12765" fmla="*/ 250774 w 310355"/>
                <a:gd name="connsiteY21-12766" fmla="*/ 376700 h 488122"/>
                <a:gd name="connsiteX22-12767" fmla="*/ 219658 w 310355"/>
                <a:gd name="connsiteY22-12768" fmla="*/ 376700 h 488122"/>
                <a:gd name="connsiteX23-12769" fmla="*/ 219658 w 310355"/>
                <a:gd name="connsiteY23-12770" fmla="*/ 271657 h 488122"/>
                <a:gd name="connsiteX24-12771" fmla="*/ 219542 w 310355"/>
                <a:gd name="connsiteY24-12772" fmla="*/ 267515 h 488122"/>
                <a:gd name="connsiteX25-12773" fmla="*/ 234870 w 310355"/>
                <a:gd name="connsiteY25-12774" fmla="*/ 158905 h 488122"/>
                <a:gd name="connsiteX26-12775" fmla="*/ 231758 w 310355"/>
                <a:gd name="connsiteY26-12776" fmla="*/ 148895 h 488122"/>
                <a:gd name="connsiteX27-12777" fmla="*/ 214356 w 310355"/>
                <a:gd name="connsiteY27-12778" fmla="*/ 148090 h 488122"/>
                <a:gd name="connsiteX28-12779" fmla="*/ 186698 w 310355"/>
                <a:gd name="connsiteY28-12780" fmla="*/ 173632 h 488122"/>
                <a:gd name="connsiteX29-12781" fmla="*/ 164225 w 310355"/>
                <a:gd name="connsiteY29-12782" fmla="*/ 148895 h 488122"/>
                <a:gd name="connsiteX30-12783" fmla="*/ 155121 w 310355"/>
                <a:gd name="connsiteY30-12784" fmla="*/ 144869 h 488122"/>
                <a:gd name="connsiteX31-12785" fmla="*/ 146016 w 310355"/>
                <a:gd name="connsiteY31-12786" fmla="*/ 148895 h 488122"/>
                <a:gd name="connsiteX32-12787" fmla="*/ 123659 w 310355"/>
                <a:gd name="connsiteY32-12788" fmla="*/ 173632 h 488122"/>
                <a:gd name="connsiteX33-12789" fmla="*/ 96000 w 310355"/>
                <a:gd name="connsiteY33-12790" fmla="*/ 148205 h 488122"/>
                <a:gd name="connsiteX34-12791" fmla="*/ 85859 w 310355"/>
                <a:gd name="connsiteY34-12792" fmla="*/ 144984 h 488122"/>
                <a:gd name="connsiteX35-12793" fmla="*/ 75372 w 310355"/>
                <a:gd name="connsiteY35-12794" fmla="*/ 158905 h 488122"/>
                <a:gd name="connsiteX36-12795" fmla="*/ 90814 w 310355"/>
                <a:gd name="connsiteY36-12796" fmla="*/ 267515 h 488122"/>
                <a:gd name="connsiteX37-12797" fmla="*/ 90699 w 310355"/>
                <a:gd name="connsiteY37-12798" fmla="*/ 271657 h 488122"/>
                <a:gd name="connsiteX38-12799" fmla="*/ 90699 w 310355"/>
                <a:gd name="connsiteY38-12800" fmla="*/ 376700 h 488122"/>
                <a:gd name="connsiteX39-12801" fmla="*/ 59583 w 310355"/>
                <a:gd name="connsiteY39-12802" fmla="*/ 376700 h 488122"/>
                <a:gd name="connsiteX40-12803" fmla="*/ 59583 w 310355"/>
                <a:gd name="connsiteY40-12804" fmla="*/ 373594 h 488122"/>
                <a:gd name="connsiteX41-12805" fmla="*/ 16597 w 310355"/>
                <a:gd name="connsiteY41-12806" fmla="*/ 224830 h 488122"/>
                <a:gd name="connsiteX42-12807" fmla="*/ 2 w 310355"/>
                <a:gd name="connsiteY42-12808" fmla="*/ 155453 h 488122"/>
                <a:gd name="connsiteX43-12809" fmla="*/ 152931 w 310355"/>
                <a:gd name="connsiteY43-12810" fmla="*/ 17 h 488122"/>
                <a:gd name="connsiteX0-12811" fmla="*/ 101411 w 310355"/>
                <a:gd name="connsiteY0-12812" fmla="*/ 457144 h 488122"/>
                <a:gd name="connsiteX1-12813" fmla="*/ 208812 w 310355"/>
                <a:gd name="connsiteY1-12814" fmla="*/ 457144 h 488122"/>
                <a:gd name="connsiteX2-12815" fmla="*/ 193716 w 310355"/>
                <a:gd name="connsiteY2-12816" fmla="*/ 488122 h 488122"/>
                <a:gd name="connsiteX3-12817" fmla="*/ 116622 w 310355"/>
                <a:gd name="connsiteY3-12818" fmla="*/ 488122 h 488122"/>
                <a:gd name="connsiteX4-12819" fmla="*/ 101411 w 310355"/>
                <a:gd name="connsiteY4-12820" fmla="*/ 457144 h 488122"/>
                <a:gd name="connsiteX5-12821" fmla="*/ 59636 w 310355"/>
                <a:gd name="connsiteY5-12822" fmla="*/ 401326 h 488122"/>
                <a:gd name="connsiteX6-12823" fmla="*/ 250798 w 310355"/>
                <a:gd name="connsiteY6-12824" fmla="*/ 401326 h 488122"/>
                <a:gd name="connsiteX7-12825" fmla="*/ 233744 w 310355"/>
                <a:gd name="connsiteY7-12826" fmla="*/ 432657 h 488122"/>
                <a:gd name="connsiteX8-12827" fmla="*/ 76574 w 310355"/>
                <a:gd name="connsiteY8-12828" fmla="*/ 432657 h 488122"/>
                <a:gd name="connsiteX9-12829" fmla="*/ 59636 w 310355"/>
                <a:gd name="connsiteY9-12830" fmla="*/ 401326 h 488122"/>
                <a:gd name="connsiteX10-12831" fmla="*/ 205707 w 310355"/>
                <a:gd name="connsiteY10-12832" fmla="*/ 189487 h 488122"/>
                <a:gd name="connsiteX11-12833" fmla="*/ 176786 w 310355"/>
                <a:gd name="connsiteY11-12834" fmla="*/ 199270 h 488122"/>
                <a:gd name="connsiteX12-12835" fmla="*/ 185313 w 310355"/>
                <a:gd name="connsiteY12-12836" fmla="*/ 203298 h 488122"/>
                <a:gd name="connsiteX13-12837" fmla="*/ 185889 w 310355"/>
                <a:gd name="connsiteY13-12838" fmla="*/ 203298 h 488122"/>
                <a:gd name="connsiteX14-12839" fmla="*/ 194185 w 310355"/>
                <a:gd name="connsiteY14-12840" fmla="*/ 200076 h 488122"/>
                <a:gd name="connsiteX15-12841" fmla="*/ 205707 w 310355"/>
                <a:gd name="connsiteY15-12842" fmla="*/ 189487 h 488122"/>
                <a:gd name="connsiteX16-12843" fmla="*/ 152931 w 310355"/>
                <a:gd name="connsiteY16-12844" fmla="*/ 17 h 488122"/>
                <a:gd name="connsiteX17-12845" fmla="*/ 310355 w 310355"/>
                <a:gd name="connsiteY17-12846" fmla="*/ 154993 h 488122"/>
                <a:gd name="connsiteX18-12847" fmla="*/ 294912 w 310355"/>
                <a:gd name="connsiteY18-12848" fmla="*/ 222529 h 488122"/>
                <a:gd name="connsiteX19-12849" fmla="*/ 250774 w 310355"/>
                <a:gd name="connsiteY19-12850" fmla="*/ 372903 h 488122"/>
                <a:gd name="connsiteX20-12851" fmla="*/ 250774 w 310355"/>
                <a:gd name="connsiteY20-12852" fmla="*/ 376700 h 488122"/>
                <a:gd name="connsiteX21-12853" fmla="*/ 219658 w 310355"/>
                <a:gd name="connsiteY21-12854" fmla="*/ 376700 h 488122"/>
                <a:gd name="connsiteX22-12855" fmla="*/ 219658 w 310355"/>
                <a:gd name="connsiteY22-12856" fmla="*/ 271657 h 488122"/>
                <a:gd name="connsiteX23-12857" fmla="*/ 219542 w 310355"/>
                <a:gd name="connsiteY23-12858" fmla="*/ 267515 h 488122"/>
                <a:gd name="connsiteX24-12859" fmla="*/ 234870 w 310355"/>
                <a:gd name="connsiteY24-12860" fmla="*/ 158905 h 488122"/>
                <a:gd name="connsiteX25-12861" fmla="*/ 231758 w 310355"/>
                <a:gd name="connsiteY25-12862" fmla="*/ 148895 h 488122"/>
                <a:gd name="connsiteX26-12863" fmla="*/ 214356 w 310355"/>
                <a:gd name="connsiteY26-12864" fmla="*/ 148090 h 488122"/>
                <a:gd name="connsiteX27-12865" fmla="*/ 186698 w 310355"/>
                <a:gd name="connsiteY27-12866" fmla="*/ 173632 h 488122"/>
                <a:gd name="connsiteX28-12867" fmla="*/ 164225 w 310355"/>
                <a:gd name="connsiteY28-12868" fmla="*/ 148895 h 488122"/>
                <a:gd name="connsiteX29-12869" fmla="*/ 155121 w 310355"/>
                <a:gd name="connsiteY29-12870" fmla="*/ 144869 h 488122"/>
                <a:gd name="connsiteX30-12871" fmla="*/ 146016 w 310355"/>
                <a:gd name="connsiteY30-12872" fmla="*/ 148895 h 488122"/>
                <a:gd name="connsiteX31-12873" fmla="*/ 123659 w 310355"/>
                <a:gd name="connsiteY31-12874" fmla="*/ 173632 h 488122"/>
                <a:gd name="connsiteX32-12875" fmla="*/ 96000 w 310355"/>
                <a:gd name="connsiteY32-12876" fmla="*/ 148205 h 488122"/>
                <a:gd name="connsiteX33-12877" fmla="*/ 85859 w 310355"/>
                <a:gd name="connsiteY33-12878" fmla="*/ 144984 h 488122"/>
                <a:gd name="connsiteX34-12879" fmla="*/ 75372 w 310355"/>
                <a:gd name="connsiteY34-12880" fmla="*/ 158905 h 488122"/>
                <a:gd name="connsiteX35-12881" fmla="*/ 90814 w 310355"/>
                <a:gd name="connsiteY35-12882" fmla="*/ 267515 h 488122"/>
                <a:gd name="connsiteX36-12883" fmla="*/ 90699 w 310355"/>
                <a:gd name="connsiteY36-12884" fmla="*/ 271657 h 488122"/>
                <a:gd name="connsiteX37-12885" fmla="*/ 90699 w 310355"/>
                <a:gd name="connsiteY37-12886" fmla="*/ 376700 h 488122"/>
                <a:gd name="connsiteX38-12887" fmla="*/ 59583 w 310355"/>
                <a:gd name="connsiteY38-12888" fmla="*/ 376700 h 488122"/>
                <a:gd name="connsiteX39-12889" fmla="*/ 59583 w 310355"/>
                <a:gd name="connsiteY39-12890" fmla="*/ 373594 h 488122"/>
                <a:gd name="connsiteX40-12891" fmla="*/ 16597 w 310355"/>
                <a:gd name="connsiteY40-12892" fmla="*/ 224830 h 488122"/>
                <a:gd name="connsiteX41-12893" fmla="*/ 2 w 310355"/>
                <a:gd name="connsiteY41-12894" fmla="*/ 155453 h 488122"/>
                <a:gd name="connsiteX42-12895" fmla="*/ 152931 w 310355"/>
                <a:gd name="connsiteY42-12896" fmla="*/ 17 h 488122"/>
                <a:gd name="connsiteX0-12897" fmla="*/ 101411 w 310355"/>
                <a:gd name="connsiteY0-12898" fmla="*/ 457144 h 488122"/>
                <a:gd name="connsiteX1-12899" fmla="*/ 208812 w 310355"/>
                <a:gd name="connsiteY1-12900" fmla="*/ 457144 h 488122"/>
                <a:gd name="connsiteX2-12901" fmla="*/ 193716 w 310355"/>
                <a:gd name="connsiteY2-12902" fmla="*/ 488122 h 488122"/>
                <a:gd name="connsiteX3-12903" fmla="*/ 116622 w 310355"/>
                <a:gd name="connsiteY3-12904" fmla="*/ 488122 h 488122"/>
                <a:gd name="connsiteX4-12905" fmla="*/ 101411 w 310355"/>
                <a:gd name="connsiteY4-12906" fmla="*/ 457144 h 488122"/>
                <a:gd name="connsiteX5-12907" fmla="*/ 59636 w 310355"/>
                <a:gd name="connsiteY5-12908" fmla="*/ 401326 h 488122"/>
                <a:gd name="connsiteX6-12909" fmla="*/ 250798 w 310355"/>
                <a:gd name="connsiteY6-12910" fmla="*/ 401326 h 488122"/>
                <a:gd name="connsiteX7-12911" fmla="*/ 233744 w 310355"/>
                <a:gd name="connsiteY7-12912" fmla="*/ 432657 h 488122"/>
                <a:gd name="connsiteX8-12913" fmla="*/ 76574 w 310355"/>
                <a:gd name="connsiteY8-12914" fmla="*/ 432657 h 488122"/>
                <a:gd name="connsiteX9-12915" fmla="*/ 59636 w 310355"/>
                <a:gd name="connsiteY9-12916" fmla="*/ 401326 h 488122"/>
                <a:gd name="connsiteX10-12917" fmla="*/ 205707 w 310355"/>
                <a:gd name="connsiteY10-12918" fmla="*/ 189487 h 488122"/>
                <a:gd name="connsiteX11-12919" fmla="*/ 176786 w 310355"/>
                <a:gd name="connsiteY11-12920" fmla="*/ 199270 h 488122"/>
                <a:gd name="connsiteX12-12921" fmla="*/ 162154 w 310355"/>
                <a:gd name="connsiteY12-12922" fmla="*/ 223884 h 488122"/>
                <a:gd name="connsiteX13-12923" fmla="*/ 185889 w 310355"/>
                <a:gd name="connsiteY13-12924" fmla="*/ 203298 h 488122"/>
                <a:gd name="connsiteX14-12925" fmla="*/ 194185 w 310355"/>
                <a:gd name="connsiteY14-12926" fmla="*/ 200076 h 488122"/>
                <a:gd name="connsiteX15-12927" fmla="*/ 205707 w 310355"/>
                <a:gd name="connsiteY15-12928" fmla="*/ 189487 h 488122"/>
                <a:gd name="connsiteX16-12929" fmla="*/ 152931 w 310355"/>
                <a:gd name="connsiteY16-12930" fmla="*/ 17 h 488122"/>
                <a:gd name="connsiteX17-12931" fmla="*/ 310355 w 310355"/>
                <a:gd name="connsiteY17-12932" fmla="*/ 154993 h 488122"/>
                <a:gd name="connsiteX18-12933" fmla="*/ 294912 w 310355"/>
                <a:gd name="connsiteY18-12934" fmla="*/ 222529 h 488122"/>
                <a:gd name="connsiteX19-12935" fmla="*/ 250774 w 310355"/>
                <a:gd name="connsiteY19-12936" fmla="*/ 372903 h 488122"/>
                <a:gd name="connsiteX20-12937" fmla="*/ 250774 w 310355"/>
                <a:gd name="connsiteY20-12938" fmla="*/ 376700 h 488122"/>
                <a:gd name="connsiteX21-12939" fmla="*/ 219658 w 310355"/>
                <a:gd name="connsiteY21-12940" fmla="*/ 376700 h 488122"/>
                <a:gd name="connsiteX22-12941" fmla="*/ 219658 w 310355"/>
                <a:gd name="connsiteY22-12942" fmla="*/ 271657 h 488122"/>
                <a:gd name="connsiteX23-12943" fmla="*/ 219542 w 310355"/>
                <a:gd name="connsiteY23-12944" fmla="*/ 267515 h 488122"/>
                <a:gd name="connsiteX24-12945" fmla="*/ 234870 w 310355"/>
                <a:gd name="connsiteY24-12946" fmla="*/ 158905 h 488122"/>
                <a:gd name="connsiteX25-12947" fmla="*/ 231758 w 310355"/>
                <a:gd name="connsiteY25-12948" fmla="*/ 148895 h 488122"/>
                <a:gd name="connsiteX26-12949" fmla="*/ 214356 w 310355"/>
                <a:gd name="connsiteY26-12950" fmla="*/ 148090 h 488122"/>
                <a:gd name="connsiteX27-12951" fmla="*/ 186698 w 310355"/>
                <a:gd name="connsiteY27-12952" fmla="*/ 173632 h 488122"/>
                <a:gd name="connsiteX28-12953" fmla="*/ 164225 w 310355"/>
                <a:gd name="connsiteY28-12954" fmla="*/ 148895 h 488122"/>
                <a:gd name="connsiteX29-12955" fmla="*/ 155121 w 310355"/>
                <a:gd name="connsiteY29-12956" fmla="*/ 144869 h 488122"/>
                <a:gd name="connsiteX30-12957" fmla="*/ 146016 w 310355"/>
                <a:gd name="connsiteY30-12958" fmla="*/ 148895 h 488122"/>
                <a:gd name="connsiteX31-12959" fmla="*/ 123659 w 310355"/>
                <a:gd name="connsiteY31-12960" fmla="*/ 173632 h 488122"/>
                <a:gd name="connsiteX32-12961" fmla="*/ 96000 w 310355"/>
                <a:gd name="connsiteY32-12962" fmla="*/ 148205 h 488122"/>
                <a:gd name="connsiteX33-12963" fmla="*/ 85859 w 310355"/>
                <a:gd name="connsiteY33-12964" fmla="*/ 144984 h 488122"/>
                <a:gd name="connsiteX34-12965" fmla="*/ 75372 w 310355"/>
                <a:gd name="connsiteY34-12966" fmla="*/ 158905 h 488122"/>
                <a:gd name="connsiteX35-12967" fmla="*/ 90814 w 310355"/>
                <a:gd name="connsiteY35-12968" fmla="*/ 267515 h 488122"/>
                <a:gd name="connsiteX36-12969" fmla="*/ 90699 w 310355"/>
                <a:gd name="connsiteY36-12970" fmla="*/ 271657 h 488122"/>
                <a:gd name="connsiteX37-12971" fmla="*/ 90699 w 310355"/>
                <a:gd name="connsiteY37-12972" fmla="*/ 376700 h 488122"/>
                <a:gd name="connsiteX38-12973" fmla="*/ 59583 w 310355"/>
                <a:gd name="connsiteY38-12974" fmla="*/ 376700 h 488122"/>
                <a:gd name="connsiteX39-12975" fmla="*/ 59583 w 310355"/>
                <a:gd name="connsiteY39-12976" fmla="*/ 373594 h 488122"/>
                <a:gd name="connsiteX40-12977" fmla="*/ 16597 w 310355"/>
                <a:gd name="connsiteY40-12978" fmla="*/ 224830 h 488122"/>
                <a:gd name="connsiteX41-12979" fmla="*/ 2 w 310355"/>
                <a:gd name="connsiteY41-12980" fmla="*/ 155453 h 488122"/>
                <a:gd name="connsiteX42-12981" fmla="*/ 152931 w 310355"/>
                <a:gd name="connsiteY42-12982" fmla="*/ 17 h 488122"/>
                <a:gd name="connsiteX0-12983" fmla="*/ 101411 w 310355"/>
                <a:gd name="connsiteY0-12984" fmla="*/ 457144 h 488122"/>
                <a:gd name="connsiteX1-12985" fmla="*/ 208812 w 310355"/>
                <a:gd name="connsiteY1-12986" fmla="*/ 457144 h 488122"/>
                <a:gd name="connsiteX2-12987" fmla="*/ 193716 w 310355"/>
                <a:gd name="connsiteY2-12988" fmla="*/ 488122 h 488122"/>
                <a:gd name="connsiteX3-12989" fmla="*/ 116622 w 310355"/>
                <a:gd name="connsiteY3-12990" fmla="*/ 488122 h 488122"/>
                <a:gd name="connsiteX4-12991" fmla="*/ 101411 w 310355"/>
                <a:gd name="connsiteY4-12992" fmla="*/ 457144 h 488122"/>
                <a:gd name="connsiteX5-12993" fmla="*/ 59636 w 310355"/>
                <a:gd name="connsiteY5-12994" fmla="*/ 401326 h 488122"/>
                <a:gd name="connsiteX6-12995" fmla="*/ 250798 w 310355"/>
                <a:gd name="connsiteY6-12996" fmla="*/ 401326 h 488122"/>
                <a:gd name="connsiteX7-12997" fmla="*/ 233744 w 310355"/>
                <a:gd name="connsiteY7-12998" fmla="*/ 432657 h 488122"/>
                <a:gd name="connsiteX8-12999" fmla="*/ 76574 w 310355"/>
                <a:gd name="connsiteY8-13000" fmla="*/ 432657 h 488122"/>
                <a:gd name="connsiteX9-13001" fmla="*/ 59636 w 310355"/>
                <a:gd name="connsiteY9-13002" fmla="*/ 401326 h 488122"/>
                <a:gd name="connsiteX10-13003" fmla="*/ 205707 w 310355"/>
                <a:gd name="connsiteY10-13004" fmla="*/ 189487 h 488122"/>
                <a:gd name="connsiteX11-13005" fmla="*/ 176786 w 310355"/>
                <a:gd name="connsiteY11-13006" fmla="*/ 199270 h 488122"/>
                <a:gd name="connsiteX12-13007" fmla="*/ 185889 w 310355"/>
                <a:gd name="connsiteY12-13008" fmla="*/ 203298 h 488122"/>
                <a:gd name="connsiteX13-13009" fmla="*/ 194185 w 310355"/>
                <a:gd name="connsiteY13-13010" fmla="*/ 200076 h 488122"/>
                <a:gd name="connsiteX14-13011" fmla="*/ 205707 w 310355"/>
                <a:gd name="connsiteY14-13012" fmla="*/ 189487 h 488122"/>
                <a:gd name="connsiteX15-13013" fmla="*/ 152931 w 310355"/>
                <a:gd name="connsiteY15-13014" fmla="*/ 17 h 488122"/>
                <a:gd name="connsiteX16-13015" fmla="*/ 310355 w 310355"/>
                <a:gd name="connsiteY16-13016" fmla="*/ 154993 h 488122"/>
                <a:gd name="connsiteX17-13017" fmla="*/ 294912 w 310355"/>
                <a:gd name="connsiteY17-13018" fmla="*/ 222529 h 488122"/>
                <a:gd name="connsiteX18-13019" fmla="*/ 250774 w 310355"/>
                <a:gd name="connsiteY18-13020" fmla="*/ 372903 h 488122"/>
                <a:gd name="connsiteX19-13021" fmla="*/ 250774 w 310355"/>
                <a:gd name="connsiteY19-13022" fmla="*/ 376700 h 488122"/>
                <a:gd name="connsiteX20-13023" fmla="*/ 219658 w 310355"/>
                <a:gd name="connsiteY20-13024" fmla="*/ 376700 h 488122"/>
                <a:gd name="connsiteX21-13025" fmla="*/ 219658 w 310355"/>
                <a:gd name="connsiteY21-13026" fmla="*/ 271657 h 488122"/>
                <a:gd name="connsiteX22-13027" fmla="*/ 219542 w 310355"/>
                <a:gd name="connsiteY22-13028" fmla="*/ 267515 h 488122"/>
                <a:gd name="connsiteX23-13029" fmla="*/ 234870 w 310355"/>
                <a:gd name="connsiteY23-13030" fmla="*/ 158905 h 488122"/>
                <a:gd name="connsiteX24-13031" fmla="*/ 231758 w 310355"/>
                <a:gd name="connsiteY24-13032" fmla="*/ 148895 h 488122"/>
                <a:gd name="connsiteX25-13033" fmla="*/ 214356 w 310355"/>
                <a:gd name="connsiteY25-13034" fmla="*/ 148090 h 488122"/>
                <a:gd name="connsiteX26-13035" fmla="*/ 186698 w 310355"/>
                <a:gd name="connsiteY26-13036" fmla="*/ 173632 h 488122"/>
                <a:gd name="connsiteX27-13037" fmla="*/ 164225 w 310355"/>
                <a:gd name="connsiteY27-13038" fmla="*/ 148895 h 488122"/>
                <a:gd name="connsiteX28-13039" fmla="*/ 155121 w 310355"/>
                <a:gd name="connsiteY28-13040" fmla="*/ 144869 h 488122"/>
                <a:gd name="connsiteX29-13041" fmla="*/ 146016 w 310355"/>
                <a:gd name="connsiteY29-13042" fmla="*/ 148895 h 488122"/>
                <a:gd name="connsiteX30-13043" fmla="*/ 123659 w 310355"/>
                <a:gd name="connsiteY30-13044" fmla="*/ 173632 h 488122"/>
                <a:gd name="connsiteX31-13045" fmla="*/ 96000 w 310355"/>
                <a:gd name="connsiteY31-13046" fmla="*/ 148205 h 488122"/>
                <a:gd name="connsiteX32-13047" fmla="*/ 85859 w 310355"/>
                <a:gd name="connsiteY32-13048" fmla="*/ 144984 h 488122"/>
                <a:gd name="connsiteX33-13049" fmla="*/ 75372 w 310355"/>
                <a:gd name="connsiteY33-13050" fmla="*/ 158905 h 488122"/>
                <a:gd name="connsiteX34-13051" fmla="*/ 90814 w 310355"/>
                <a:gd name="connsiteY34-13052" fmla="*/ 267515 h 488122"/>
                <a:gd name="connsiteX35-13053" fmla="*/ 90699 w 310355"/>
                <a:gd name="connsiteY35-13054" fmla="*/ 271657 h 488122"/>
                <a:gd name="connsiteX36-13055" fmla="*/ 90699 w 310355"/>
                <a:gd name="connsiteY36-13056" fmla="*/ 376700 h 488122"/>
                <a:gd name="connsiteX37-13057" fmla="*/ 59583 w 310355"/>
                <a:gd name="connsiteY37-13058" fmla="*/ 376700 h 488122"/>
                <a:gd name="connsiteX38-13059" fmla="*/ 59583 w 310355"/>
                <a:gd name="connsiteY38-13060" fmla="*/ 373594 h 488122"/>
                <a:gd name="connsiteX39-13061" fmla="*/ 16597 w 310355"/>
                <a:gd name="connsiteY39-13062" fmla="*/ 224830 h 488122"/>
                <a:gd name="connsiteX40-13063" fmla="*/ 2 w 310355"/>
                <a:gd name="connsiteY40-13064" fmla="*/ 155453 h 488122"/>
                <a:gd name="connsiteX41-13065" fmla="*/ 152931 w 310355"/>
                <a:gd name="connsiteY41-13066" fmla="*/ 17 h 488122"/>
                <a:gd name="connsiteX0-13067" fmla="*/ 101411 w 310355"/>
                <a:gd name="connsiteY0-13068" fmla="*/ 457144 h 488122"/>
                <a:gd name="connsiteX1-13069" fmla="*/ 208812 w 310355"/>
                <a:gd name="connsiteY1-13070" fmla="*/ 457144 h 488122"/>
                <a:gd name="connsiteX2-13071" fmla="*/ 193716 w 310355"/>
                <a:gd name="connsiteY2-13072" fmla="*/ 488122 h 488122"/>
                <a:gd name="connsiteX3-13073" fmla="*/ 116622 w 310355"/>
                <a:gd name="connsiteY3-13074" fmla="*/ 488122 h 488122"/>
                <a:gd name="connsiteX4-13075" fmla="*/ 101411 w 310355"/>
                <a:gd name="connsiteY4-13076" fmla="*/ 457144 h 488122"/>
                <a:gd name="connsiteX5-13077" fmla="*/ 59636 w 310355"/>
                <a:gd name="connsiteY5-13078" fmla="*/ 401326 h 488122"/>
                <a:gd name="connsiteX6-13079" fmla="*/ 250798 w 310355"/>
                <a:gd name="connsiteY6-13080" fmla="*/ 401326 h 488122"/>
                <a:gd name="connsiteX7-13081" fmla="*/ 233744 w 310355"/>
                <a:gd name="connsiteY7-13082" fmla="*/ 432657 h 488122"/>
                <a:gd name="connsiteX8-13083" fmla="*/ 76574 w 310355"/>
                <a:gd name="connsiteY8-13084" fmla="*/ 432657 h 488122"/>
                <a:gd name="connsiteX9-13085" fmla="*/ 59636 w 310355"/>
                <a:gd name="connsiteY9-13086" fmla="*/ 401326 h 488122"/>
                <a:gd name="connsiteX10-13087" fmla="*/ 205707 w 310355"/>
                <a:gd name="connsiteY10-13088" fmla="*/ 189487 h 488122"/>
                <a:gd name="connsiteX11-13089" fmla="*/ 176786 w 310355"/>
                <a:gd name="connsiteY11-13090" fmla="*/ 199270 h 488122"/>
                <a:gd name="connsiteX12-13091" fmla="*/ 185889 w 310355"/>
                <a:gd name="connsiteY12-13092" fmla="*/ 203298 h 488122"/>
                <a:gd name="connsiteX13-13093" fmla="*/ 174886 w 310355"/>
                <a:gd name="connsiteY13-13094" fmla="*/ 250254 h 488122"/>
                <a:gd name="connsiteX14-13095" fmla="*/ 205707 w 310355"/>
                <a:gd name="connsiteY14-13096" fmla="*/ 189487 h 488122"/>
                <a:gd name="connsiteX15-13097" fmla="*/ 152931 w 310355"/>
                <a:gd name="connsiteY15-13098" fmla="*/ 17 h 488122"/>
                <a:gd name="connsiteX16-13099" fmla="*/ 310355 w 310355"/>
                <a:gd name="connsiteY16-13100" fmla="*/ 154993 h 488122"/>
                <a:gd name="connsiteX17-13101" fmla="*/ 294912 w 310355"/>
                <a:gd name="connsiteY17-13102" fmla="*/ 222529 h 488122"/>
                <a:gd name="connsiteX18-13103" fmla="*/ 250774 w 310355"/>
                <a:gd name="connsiteY18-13104" fmla="*/ 372903 h 488122"/>
                <a:gd name="connsiteX19-13105" fmla="*/ 250774 w 310355"/>
                <a:gd name="connsiteY19-13106" fmla="*/ 376700 h 488122"/>
                <a:gd name="connsiteX20-13107" fmla="*/ 219658 w 310355"/>
                <a:gd name="connsiteY20-13108" fmla="*/ 376700 h 488122"/>
                <a:gd name="connsiteX21-13109" fmla="*/ 219658 w 310355"/>
                <a:gd name="connsiteY21-13110" fmla="*/ 271657 h 488122"/>
                <a:gd name="connsiteX22-13111" fmla="*/ 219542 w 310355"/>
                <a:gd name="connsiteY22-13112" fmla="*/ 267515 h 488122"/>
                <a:gd name="connsiteX23-13113" fmla="*/ 234870 w 310355"/>
                <a:gd name="connsiteY23-13114" fmla="*/ 158905 h 488122"/>
                <a:gd name="connsiteX24-13115" fmla="*/ 231758 w 310355"/>
                <a:gd name="connsiteY24-13116" fmla="*/ 148895 h 488122"/>
                <a:gd name="connsiteX25-13117" fmla="*/ 214356 w 310355"/>
                <a:gd name="connsiteY25-13118" fmla="*/ 148090 h 488122"/>
                <a:gd name="connsiteX26-13119" fmla="*/ 186698 w 310355"/>
                <a:gd name="connsiteY26-13120" fmla="*/ 173632 h 488122"/>
                <a:gd name="connsiteX27-13121" fmla="*/ 164225 w 310355"/>
                <a:gd name="connsiteY27-13122" fmla="*/ 148895 h 488122"/>
                <a:gd name="connsiteX28-13123" fmla="*/ 155121 w 310355"/>
                <a:gd name="connsiteY28-13124" fmla="*/ 144869 h 488122"/>
                <a:gd name="connsiteX29-13125" fmla="*/ 146016 w 310355"/>
                <a:gd name="connsiteY29-13126" fmla="*/ 148895 h 488122"/>
                <a:gd name="connsiteX30-13127" fmla="*/ 123659 w 310355"/>
                <a:gd name="connsiteY30-13128" fmla="*/ 173632 h 488122"/>
                <a:gd name="connsiteX31-13129" fmla="*/ 96000 w 310355"/>
                <a:gd name="connsiteY31-13130" fmla="*/ 148205 h 488122"/>
                <a:gd name="connsiteX32-13131" fmla="*/ 85859 w 310355"/>
                <a:gd name="connsiteY32-13132" fmla="*/ 144984 h 488122"/>
                <a:gd name="connsiteX33-13133" fmla="*/ 75372 w 310355"/>
                <a:gd name="connsiteY33-13134" fmla="*/ 158905 h 488122"/>
                <a:gd name="connsiteX34-13135" fmla="*/ 90814 w 310355"/>
                <a:gd name="connsiteY34-13136" fmla="*/ 267515 h 488122"/>
                <a:gd name="connsiteX35-13137" fmla="*/ 90699 w 310355"/>
                <a:gd name="connsiteY35-13138" fmla="*/ 271657 h 488122"/>
                <a:gd name="connsiteX36-13139" fmla="*/ 90699 w 310355"/>
                <a:gd name="connsiteY36-13140" fmla="*/ 376700 h 488122"/>
                <a:gd name="connsiteX37-13141" fmla="*/ 59583 w 310355"/>
                <a:gd name="connsiteY37-13142" fmla="*/ 376700 h 488122"/>
                <a:gd name="connsiteX38-13143" fmla="*/ 59583 w 310355"/>
                <a:gd name="connsiteY38-13144" fmla="*/ 373594 h 488122"/>
                <a:gd name="connsiteX39-13145" fmla="*/ 16597 w 310355"/>
                <a:gd name="connsiteY39-13146" fmla="*/ 224830 h 488122"/>
                <a:gd name="connsiteX40-13147" fmla="*/ 2 w 310355"/>
                <a:gd name="connsiteY40-13148" fmla="*/ 155453 h 488122"/>
                <a:gd name="connsiteX41-13149" fmla="*/ 152931 w 310355"/>
                <a:gd name="connsiteY41-13150" fmla="*/ 17 h 488122"/>
                <a:gd name="connsiteX0-13151" fmla="*/ 101411 w 310355"/>
                <a:gd name="connsiteY0-13152" fmla="*/ 457144 h 488122"/>
                <a:gd name="connsiteX1-13153" fmla="*/ 208812 w 310355"/>
                <a:gd name="connsiteY1-13154" fmla="*/ 457144 h 488122"/>
                <a:gd name="connsiteX2-13155" fmla="*/ 193716 w 310355"/>
                <a:gd name="connsiteY2-13156" fmla="*/ 488122 h 488122"/>
                <a:gd name="connsiteX3-13157" fmla="*/ 116622 w 310355"/>
                <a:gd name="connsiteY3-13158" fmla="*/ 488122 h 488122"/>
                <a:gd name="connsiteX4-13159" fmla="*/ 101411 w 310355"/>
                <a:gd name="connsiteY4-13160" fmla="*/ 457144 h 488122"/>
                <a:gd name="connsiteX5-13161" fmla="*/ 59636 w 310355"/>
                <a:gd name="connsiteY5-13162" fmla="*/ 401326 h 488122"/>
                <a:gd name="connsiteX6-13163" fmla="*/ 250798 w 310355"/>
                <a:gd name="connsiteY6-13164" fmla="*/ 401326 h 488122"/>
                <a:gd name="connsiteX7-13165" fmla="*/ 233744 w 310355"/>
                <a:gd name="connsiteY7-13166" fmla="*/ 432657 h 488122"/>
                <a:gd name="connsiteX8-13167" fmla="*/ 76574 w 310355"/>
                <a:gd name="connsiteY8-13168" fmla="*/ 432657 h 488122"/>
                <a:gd name="connsiteX9-13169" fmla="*/ 59636 w 310355"/>
                <a:gd name="connsiteY9-13170" fmla="*/ 401326 h 488122"/>
                <a:gd name="connsiteX10-13171" fmla="*/ 205707 w 310355"/>
                <a:gd name="connsiteY10-13172" fmla="*/ 189487 h 488122"/>
                <a:gd name="connsiteX11-13173" fmla="*/ 176786 w 310355"/>
                <a:gd name="connsiteY11-13174" fmla="*/ 199270 h 488122"/>
                <a:gd name="connsiteX12-13175" fmla="*/ 185889 w 310355"/>
                <a:gd name="connsiteY12-13176" fmla="*/ 203298 h 488122"/>
                <a:gd name="connsiteX13-13177" fmla="*/ 205707 w 310355"/>
                <a:gd name="connsiteY13-13178" fmla="*/ 189487 h 488122"/>
                <a:gd name="connsiteX14-13179" fmla="*/ 152931 w 310355"/>
                <a:gd name="connsiteY14-13180" fmla="*/ 17 h 488122"/>
                <a:gd name="connsiteX15-13181" fmla="*/ 310355 w 310355"/>
                <a:gd name="connsiteY15-13182" fmla="*/ 154993 h 488122"/>
                <a:gd name="connsiteX16-13183" fmla="*/ 294912 w 310355"/>
                <a:gd name="connsiteY16-13184" fmla="*/ 222529 h 488122"/>
                <a:gd name="connsiteX17-13185" fmla="*/ 250774 w 310355"/>
                <a:gd name="connsiteY17-13186" fmla="*/ 372903 h 488122"/>
                <a:gd name="connsiteX18-13187" fmla="*/ 250774 w 310355"/>
                <a:gd name="connsiteY18-13188" fmla="*/ 376700 h 488122"/>
                <a:gd name="connsiteX19-13189" fmla="*/ 219658 w 310355"/>
                <a:gd name="connsiteY19-13190" fmla="*/ 376700 h 488122"/>
                <a:gd name="connsiteX20-13191" fmla="*/ 219658 w 310355"/>
                <a:gd name="connsiteY20-13192" fmla="*/ 271657 h 488122"/>
                <a:gd name="connsiteX21-13193" fmla="*/ 219542 w 310355"/>
                <a:gd name="connsiteY21-13194" fmla="*/ 267515 h 488122"/>
                <a:gd name="connsiteX22-13195" fmla="*/ 234870 w 310355"/>
                <a:gd name="connsiteY22-13196" fmla="*/ 158905 h 488122"/>
                <a:gd name="connsiteX23-13197" fmla="*/ 231758 w 310355"/>
                <a:gd name="connsiteY23-13198" fmla="*/ 148895 h 488122"/>
                <a:gd name="connsiteX24-13199" fmla="*/ 214356 w 310355"/>
                <a:gd name="connsiteY24-13200" fmla="*/ 148090 h 488122"/>
                <a:gd name="connsiteX25-13201" fmla="*/ 186698 w 310355"/>
                <a:gd name="connsiteY25-13202" fmla="*/ 173632 h 488122"/>
                <a:gd name="connsiteX26-13203" fmla="*/ 164225 w 310355"/>
                <a:gd name="connsiteY26-13204" fmla="*/ 148895 h 488122"/>
                <a:gd name="connsiteX27-13205" fmla="*/ 155121 w 310355"/>
                <a:gd name="connsiteY27-13206" fmla="*/ 144869 h 488122"/>
                <a:gd name="connsiteX28-13207" fmla="*/ 146016 w 310355"/>
                <a:gd name="connsiteY28-13208" fmla="*/ 148895 h 488122"/>
                <a:gd name="connsiteX29-13209" fmla="*/ 123659 w 310355"/>
                <a:gd name="connsiteY29-13210" fmla="*/ 173632 h 488122"/>
                <a:gd name="connsiteX30-13211" fmla="*/ 96000 w 310355"/>
                <a:gd name="connsiteY30-13212" fmla="*/ 148205 h 488122"/>
                <a:gd name="connsiteX31-13213" fmla="*/ 85859 w 310355"/>
                <a:gd name="connsiteY31-13214" fmla="*/ 144984 h 488122"/>
                <a:gd name="connsiteX32-13215" fmla="*/ 75372 w 310355"/>
                <a:gd name="connsiteY32-13216" fmla="*/ 158905 h 488122"/>
                <a:gd name="connsiteX33-13217" fmla="*/ 90814 w 310355"/>
                <a:gd name="connsiteY33-13218" fmla="*/ 267515 h 488122"/>
                <a:gd name="connsiteX34-13219" fmla="*/ 90699 w 310355"/>
                <a:gd name="connsiteY34-13220" fmla="*/ 271657 h 488122"/>
                <a:gd name="connsiteX35-13221" fmla="*/ 90699 w 310355"/>
                <a:gd name="connsiteY35-13222" fmla="*/ 376700 h 488122"/>
                <a:gd name="connsiteX36-13223" fmla="*/ 59583 w 310355"/>
                <a:gd name="connsiteY36-13224" fmla="*/ 376700 h 488122"/>
                <a:gd name="connsiteX37-13225" fmla="*/ 59583 w 310355"/>
                <a:gd name="connsiteY37-13226" fmla="*/ 373594 h 488122"/>
                <a:gd name="connsiteX38-13227" fmla="*/ 16597 w 310355"/>
                <a:gd name="connsiteY38-13228" fmla="*/ 224830 h 488122"/>
                <a:gd name="connsiteX39-13229" fmla="*/ 2 w 310355"/>
                <a:gd name="connsiteY39-13230" fmla="*/ 155453 h 488122"/>
                <a:gd name="connsiteX40-13231" fmla="*/ 152931 w 310355"/>
                <a:gd name="connsiteY40-13232" fmla="*/ 17 h 488122"/>
                <a:gd name="connsiteX0-13233" fmla="*/ 101411 w 310355"/>
                <a:gd name="connsiteY0-13234" fmla="*/ 457144 h 488122"/>
                <a:gd name="connsiteX1-13235" fmla="*/ 208812 w 310355"/>
                <a:gd name="connsiteY1-13236" fmla="*/ 457144 h 488122"/>
                <a:gd name="connsiteX2-13237" fmla="*/ 193716 w 310355"/>
                <a:gd name="connsiteY2-13238" fmla="*/ 488122 h 488122"/>
                <a:gd name="connsiteX3-13239" fmla="*/ 116622 w 310355"/>
                <a:gd name="connsiteY3-13240" fmla="*/ 488122 h 488122"/>
                <a:gd name="connsiteX4-13241" fmla="*/ 101411 w 310355"/>
                <a:gd name="connsiteY4-13242" fmla="*/ 457144 h 488122"/>
                <a:gd name="connsiteX5-13243" fmla="*/ 59636 w 310355"/>
                <a:gd name="connsiteY5-13244" fmla="*/ 401326 h 488122"/>
                <a:gd name="connsiteX6-13245" fmla="*/ 250798 w 310355"/>
                <a:gd name="connsiteY6-13246" fmla="*/ 401326 h 488122"/>
                <a:gd name="connsiteX7-13247" fmla="*/ 233744 w 310355"/>
                <a:gd name="connsiteY7-13248" fmla="*/ 432657 h 488122"/>
                <a:gd name="connsiteX8-13249" fmla="*/ 76574 w 310355"/>
                <a:gd name="connsiteY8-13250" fmla="*/ 432657 h 488122"/>
                <a:gd name="connsiteX9-13251" fmla="*/ 59636 w 310355"/>
                <a:gd name="connsiteY9-13252" fmla="*/ 401326 h 488122"/>
                <a:gd name="connsiteX10-13253" fmla="*/ 205707 w 310355"/>
                <a:gd name="connsiteY10-13254" fmla="*/ 189487 h 488122"/>
                <a:gd name="connsiteX11-13255" fmla="*/ 176786 w 310355"/>
                <a:gd name="connsiteY11-13256" fmla="*/ 199270 h 488122"/>
                <a:gd name="connsiteX12-13257" fmla="*/ 185889 w 310355"/>
                <a:gd name="connsiteY12-13258" fmla="*/ 203298 h 488122"/>
                <a:gd name="connsiteX13-13259" fmla="*/ 205707 w 310355"/>
                <a:gd name="connsiteY13-13260" fmla="*/ 189487 h 488122"/>
                <a:gd name="connsiteX14-13261" fmla="*/ 152931 w 310355"/>
                <a:gd name="connsiteY14-13262" fmla="*/ 17 h 488122"/>
                <a:gd name="connsiteX15-13263" fmla="*/ 310355 w 310355"/>
                <a:gd name="connsiteY15-13264" fmla="*/ 154993 h 488122"/>
                <a:gd name="connsiteX16-13265" fmla="*/ 294912 w 310355"/>
                <a:gd name="connsiteY16-13266" fmla="*/ 222529 h 488122"/>
                <a:gd name="connsiteX17-13267" fmla="*/ 250774 w 310355"/>
                <a:gd name="connsiteY17-13268" fmla="*/ 372903 h 488122"/>
                <a:gd name="connsiteX18-13269" fmla="*/ 250774 w 310355"/>
                <a:gd name="connsiteY18-13270" fmla="*/ 376700 h 488122"/>
                <a:gd name="connsiteX19-13271" fmla="*/ 219658 w 310355"/>
                <a:gd name="connsiteY19-13272" fmla="*/ 376700 h 488122"/>
                <a:gd name="connsiteX20-13273" fmla="*/ 219658 w 310355"/>
                <a:gd name="connsiteY20-13274" fmla="*/ 271657 h 488122"/>
                <a:gd name="connsiteX21-13275" fmla="*/ 219542 w 310355"/>
                <a:gd name="connsiteY21-13276" fmla="*/ 267515 h 488122"/>
                <a:gd name="connsiteX22-13277" fmla="*/ 234870 w 310355"/>
                <a:gd name="connsiteY22-13278" fmla="*/ 158905 h 488122"/>
                <a:gd name="connsiteX23-13279" fmla="*/ 231758 w 310355"/>
                <a:gd name="connsiteY23-13280" fmla="*/ 148895 h 488122"/>
                <a:gd name="connsiteX24-13281" fmla="*/ 214356 w 310355"/>
                <a:gd name="connsiteY24-13282" fmla="*/ 148090 h 488122"/>
                <a:gd name="connsiteX25-13283" fmla="*/ 186698 w 310355"/>
                <a:gd name="connsiteY25-13284" fmla="*/ 173632 h 488122"/>
                <a:gd name="connsiteX26-13285" fmla="*/ 164225 w 310355"/>
                <a:gd name="connsiteY26-13286" fmla="*/ 148895 h 488122"/>
                <a:gd name="connsiteX27-13287" fmla="*/ 155121 w 310355"/>
                <a:gd name="connsiteY27-13288" fmla="*/ 144869 h 488122"/>
                <a:gd name="connsiteX28-13289" fmla="*/ 146016 w 310355"/>
                <a:gd name="connsiteY28-13290" fmla="*/ 148895 h 488122"/>
                <a:gd name="connsiteX29-13291" fmla="*/ 123659 w 310355"/>
                <a:gd name="connsiteY29-13292" fmla="*/ 173632 h 488122"/>
                <a:gd name="connsiteX30-13293" fmla="*/ 96000 w 310355"/>
                <a:gd name="connsiteY30-13294" fmla="*/ 148205 h 488122"/>
                <a:gd name="connsiteX31-13295" fmla="*/ 85859 w 310355"/>
                <a:gd name="connsiteY31-13296" fmla="*/ 144984 h 488122"/>
                <a:gd name="connsiteX32-13297" fmla="*/ 75372 w 310355"/>
                <a:gd name="connsiteY32-13298" fmla="*/ 158905 h 488122"/>
                <a:gd name="connsiteX33-13299" fmla="*/ 90814 w 310355"/>
                <a:gd name="connsiteY33-13300" fmla="*/ 267515 h 488122"/>
                <a:gd name="connsiteX34-13301" fmla="*/ 90699 w 310355"/>
                <a:gd name="connsiteY34-13302" fmla="*/ 271657 h 488122"/>
                <a:gd name="connsiteX35-13303" fmla="*/ 90699 w 310355"/>
                <a:gd name="connsiteY35-13304" fmla="*/ 376700 h 488122"/>
                <a:gd name="connsiteX36-13305" fmla="*/ 59583 w 310355"/>
                <a:gd name="connsiteY36-13306" fmla="*/ 376700 h 488122"/>
                <a:gd name="connsiteX37-13307" fmla="*/ 59583 w 310355"/>
                <a:gd name="connsiteY37-13308" fmla="*/ 373594 h 488122"/>
                <a:gd name="connsiteX38-13309" fmla="*/ 16597 w 310355"/>
                <a:gd name="connsiteY38-13310" fmla="*/ 224830 h 488122"/>
                <a:gd name="connsiteX39-13311" fmla="*/ 2 w 310355"/>
                <a:gd name="connsiteY39-13312" fmla="*/ 155453 h 488122"/>
                <a:gd name="connsiteX40-13313" fmla="*/ 152931 w 310355"/>
                <a:gd name="connsiteY40-13314" fmla="*/ 17 h 488122"/>
                <a:gd name="connsiteX0-13315" fmla="*/ 101411 w 310355"/>
                <a:gd name="connsiteY0-13316" fmla="*/ 457144 h 488122"/>
                <a:gd name="connsiteX1-13317" fmla="*/ 208812 w 310355"/>
                <a:gd name="connsiteY1-13318" fmla="*/ 457144 h 488122"/>
                <a:gd name="connsiteX2-13319" fmla="*/ 193716 w 310355"/>
                <a:gd name="connsiteY2-13320" fmla="*/ 488122 h 488122"/>
                <a:gd name="connsiteX3-13321" fmla="*/ 116622 w 310355"/>
                <a:gd name="connsiteY3-13322" fmla="*/ 488122 h 488122"/>
                <a:gd name="connsiteX4-13323" fmla="*/ 101411 w 310355"/>
                <a:gd name="connsiteY4-13324" fmla="*/ 457144 h 488122"/>
                <a:gd name="connsiteX5-13325" fmla="*/ 59636 w 310355"/>
                <a:gd name="connsiteY5-13326" fmla="*/ 401326 h 488122"/>
                <a:gd name="connsiteX6-13327" fmla="*/ 250798 w 310355"/>
                <a:gd name="connsiteY6-13328" fmla="*/ 401326 h 488122"/>
                <a:gd name="connsiteX7-13329" fmla="*/ 233744 w 310355"/>
                <a:gd name="connsiteY7-13330" fmla="*/ 432657 h 488122"/>
                <a:gd name="connsiteX8-13331" fmla="*/ 76574 w 310355"/>
                <a:gd name="connsiteY8-13332" fmla="*/ 432657 h 488122"/>
                <a:gd name="connsiteX9-13333" fmla="*/ 59636 w 310355"/>
                <a:gd name="connsiteY9-13334" fmla="*/ 401326 h 488122"/>
                <a:gd name="connsiteX10-13335" fmla="*/ 205707 w 310355"/>
                <a:gd name="connsiteY10-13336" fmla="*/ 189487 h 488122"/>
                <a:gd name="connsiteX11-13337" fmla="*/ 176786 w 310355"/>
                <a:gd name="connsiteY11-13338" fmla="*/ 199270 h 488122"/>
                <a:gd name="connsiteX12-13339" fmla="*/ 205707 w 310355"/>
                <a:gd name="connsiteY12-13340" fmla="*/ 189487 h 488122"/>
                <a:gd name="connsiteX13-13341" fmla="*/ 152931 w 310355"/>
                <a:gd name="connsiteY13-13342" fmla="*/ 17 h 488122"/>
                <a:gd name="connsiteX14-13343" fmla="*/ 310355 w 310355"/>
                <a:gd name="connsiteY14-13344" fmla="*/ 154993 h 488122"/>
                <a:gd name="connsiteX15-13345" fmla="*/ 294912 w 310355"/>
                <a:gd name="connsiteY15-13346" fmla="*/ 222529 h 488122"/>
                <a:gd name="connsiteX16-13347" fmla="*/ 250774 w 310355"/>
                <a:gd name="connsiteY16-13348" fmla="*/ 372903 h 488122"/>
                <a:gd name="connsiteX17-13349" fmla="*/ 250774 w 310355"/>
                <a:gd name="connsiteY17-13350" fmla="*/ 376700 h 488122"/>
                <a:gd name="connsiteX18-13351" fmla="*/ 219658 w 310355"/>
                <a:gd name="connsiteY18-13352" fmla="*/ 376700 h 488122"/>
                <a:gd name="connsiteX19-13353" fmla="*/ 219658 w 310355"/>
                <a:gd name="connsiteY19-13354" fmla="*/ 271657 h 488122"/>
                <a:gd name="connsiteX20-13355" fmla="*/ 219542 w 310355"/>
                <a:gd name="connsiteY20-13356" fmla="*/ 267515 h 488122"/>
                <a:gd name="connsiteX21-13357" fmla="*/ 234870 w 310355"/>
                <a:gd name="connsiteY21-13358" fmla="*/ 158905 h 488122"/>
                <a:gd name="connsiteX22-13359" fmla="*/ 231758 w 310355"/>
                <a:gd name="connsiteY22-13360" fmla="*/ 148895 h 488122"/>
                <a:gd name="connsiteX23-13361" fmla="*/ 214356 w 310355"/>
                <a:gd name="connsiteY23-13362" fmla="*/ 148090 h 488122"/>
                <a:gd name="connsiteX24-13363" fmla="*/ 186698 w 310355"/>
                <a:gd name="connsiteY24-13364" fmla="*/ 173632 h 488122"/>
                <a:gd name="connsiteX25-13365" fmla="*/ 164225 w 310355"/>
                <a:gd name="connsiteY25-13366" fmla="*/ 148895 h 488122"/>
                <a:gd name="connsiteX26-13367" fmla="*/ 155121 w 310355"/>
                <a:gd name="connsiteY26-13368" fmla="*/ 144869 h 488122"/>
                <a:gd name="connsiteX27-13369" fmla="*/ 146016 w 310355"/>
                <a:gd name="connsiteY27-13370" fmla="*/ 148895 h 488122"/>
                <a:gd name="connsiteX28-13371" fmla="*/ 123659 w 310355"/>
                <a:gd name="connsiteY28-13372" fmla="*/ 173632 h 488122"/>
                <a:gd name="connsiteX29-13373" fmla="*/ 96000 w 310355"/>
                <a:gd name="connsiteY29-13374" fmla="*/ 148205 h 488122"/>
                <a:gd name="connsiteX30-13375" fmla="*/ 85859 w 310355"/>
                <a:gd name="connsiteY30-13376" fmla="*/ 144984 h 488122"/>
                <a:gd name="connsiteX31-13377" fmla="*/ 75372 w 310355"/>
                <a:gd name="connsiteY31-13378" fmla="*/ 158905 h 488122"/>
                <a:gd name="connsiteX32-13379" fmla="*/ 90814 w 310355"/>
                <a:gd name="connsiteY32-13380" fmla="*/ 267515 h 488122"/>
                <a:gd name="connsiteX33-13381" fmla="*/ 90699 w 310355"/>
                <a:gd name="connsiteY33-13382" fmla="*/ 271657 h 488122"/>
                <a:gd name="connsiteX34-13383" fmla="*/ 90699 w 310355"/>
                <a:gd name="connsiteY34-13384" fmla="*/ 376700 h 488122"/>
                <a:gd name="connsiteX35-13385" fmla="*/ 59583 w 310355"/>
                <a:gd name="connsiteY35-13386" fmla="*/ 376700 h 488122"/>
                <a:gd name="connsiteX36-13387" fmla="*/ 59583 w 310355"/>
                <a:gd name="connsiteY36-13388" fmla="*/ 373594 h 488122"/>
                <a:gd name="connsiteX37-13389" fmla="*/ 16597 w 310355"/>
                <a:gd name="connsiteY37-13390" fmla="*/ 224830 h 488122"/>
                <a:gd name="connsiteX38-13391" fmla="*/ 2 w 310355"/>
                <a:gd name="connsiteY38-13392" fmla="*/ 155453 h 488122"/>
                <a:gd name="connsiteX39-13393" fmla="*/ 152931 w 310355"/>
                <a:gd name="connsiteY39-13394" fmla="*/ 17 h 488122"/>
                <a:gd name="connsiteX0-13395" fmla="*/ 101411 w 310355"/>
                <a:gd name="connsiteY0-13396" fmla="*/ 457144 h 488122"/>
                <a:gd name="connsiteX1-13397" fmla="*/ 208812 w 310355"/>
                <a:gd name="connsiteY1-13398" fmla="*/ 457144 h 488122"/>
                <a:gd name="connsiteX2-13399" fmla="*/ 193716 w 310355"/>
                <a:gd name="connsiteY2-13400" fmla="*/ 488122 h 488122"/>
                <a:gd name="connsiteX3-13401" fmla="*/ 116622 w 310355"/>
                <a:gd name="connsiteY3-13402" fmla="*/ 488122 h 488122"/>
                <a:gd name="connsiteX4-13403" fmla="*/ 101411 w 310355"/>
                <a:gd name="connsiteY4-13404" fmla="*/ 457144 h 488122"/>
                <a:gd name="connsiteX5-13405" fmla="*/ 59636 w 310355"/>
                <a:gd name="connsiteY5-13406" fmla="*/ 401326 h 488122"/>
                <a:gd name="connsiteX6-13407" fmla="*/ 250798 w 310355"/>
                <a:gd name="connsiteY6-13408" fmla="*/ 401326 h 488122"/>
                <a:gd name="connsiteX7-13409" fmla="*/ 233744 w 310355"/>
                <a:gd name="connsiteY7-13410" fmla="*/ 432657 h 488122"/>
                <a:gd name="connsiteX8-13411" fmla="*/ 76574 w 310355"/>
                <a:gd name="connsiteY8-13412" fmla="*/ 432657 h 488122"/>
                <a:gd name="connsiteX9-13413" fmla="*/ 59636 w 310355"/>
                <a:gd name="connsiteY9-13414" fmla="*/ 401326 h 488122"/>
                <a:gd name="connsiteX10-13415" fmla="*/ 205707 w 310355"/>
                <a:gd name="connsiteY10-13416" fmla="*/ 189487 h 488122"/>
                <a:gd name="connsiteX11-13417" fmla="*/ 176786 w 310355"/>
                <a:gd name="connsiteY11-13418" fmla="*/ 199270 h 488122"/>
                <a:gd name="connsiteX12-13419" fmla="*/ 205707 w 310355"/>
                <a:gd name="connsiteY12-13420" fmla="*/ 189487 h 488122"/>
                <a:gd name="connsiteX13-13421" fmla="*/ 152931 w 310355"/>
                <a:gd name="connsiteY13-13422" fmla="*/ 17 h 488122"/>
                <a:gd name="connsiteX14-13423" fmla="*/ 310355 w 310355"/>
                <a:gd name="connsiteY14-13424" fmla="*/ 154993 h 488122"/>
                <a:gd name="connsiteX15-13425" fmla="*/ 294912 w 310355"/>
                <a:gd name="connsiteY15-13426" fmla="*/ 222529 h 488122"/>
                <a:gd name="connsiteX16-13427" fmla="*/ 250774 w 310355"/>
                <a:gd name="connsiteY16-13428" fmla="*/ 372903 h 488122"/>
                <a:gd name="connsiteX17-13429" fmla="*/ 250774 w 310355"/>
                <a:gd name="connsiteY17-13430" fmla="*/ 376700 h 488122"/>
                <a:gd name="connsiteX18-13431" fmla="*/ 219658 w 310355"/>
                <a:gd name="connsiteY18-13432" fmla="*/ 376700 h 488122"/>
                <a:gd name="connsiteX19-13433" fmla="*/ 219658 w 310355"/>
                <a:gd name="connsiteY19-13434" fmla="*/ 271657 h 488122"/>
                <a:gd name="connsiteX20-13435" fmla="*/ 219542 w 310355"/>
                <a:gd name="connsiteY20-13436" fmla="*/ 267515 h 488122"/>
                <a:gd name="connsiteX21-13437" fmla="*/ 234870 w 310355"/>
                <a:gd name="connsiteY21-13438" fmla="*/ 158905 h 488122"/>
                <a:gd name="connsiteX22-13439" fmla="*/ 231758 w 310355"/>
                <a:gd name="connsiteY22-13440" fmla="*/ 148895 h 488122"/>
                <a:gd name="connsiteX23-13441" fmla="*/ 214356 w 310355"/>
                <a:gd name="connsiteY23-13442" fmla="*/ 148090 h 488122"/>
                <a:gd name="connsiteX24-13443" fmla="*/ 186698 w 310355"/>
                <a:gd name="connsiteY24-13444" fmla="*/ 173632 h 488122"/>
                <a:gd name="connsiteX25-13445" fmla="*/ 164225 w 310355"/>
                <a:gd name="connsiteY25-13446" fmla="*/ 148895 h 488122"/>
                <a:gd name="connsiteX26-13447" fmla="*/ 155121 w 310355"/>
                <a:gd name="connsiteY26-13448" fmla="*/ 144869 h 488122"/>
                <a:gd name="connsiteX27-13449" fmla="*/ 146016 w 310355"/>
                <a:gd name="connsiteY27-13450" fmla="*/ 148895 h 488122"/>
                <a:gd name="connsiteX28-13451" fmla="*/ 123659 w 310355"/>
                <a:gd name="connsiteY28-13452" fmla="*/ 173632 h 488122"/>
                <a:gd name="connsiteX29-13453" fmla="*/ 96000 w 310355"/>
                <a:gd name="connsiteY29-13454" fmla="*/ 148205 h 488122"/>
                <a:gd name="connsiteX30-13455" fmla="*/ 85859 w 310355"/>
                <a:gd name="connsiteY30-13456" fmla="*/ 144984 h 488122"/>
                <a:gd name="connsiteX31-13457" fmla="*/ 75372 w 310355"/>
                <a:gd name="connsiteY31-13458" fmla="*/ 158905 h 488122"/>
                <a:gd name="connsiteX32-13459" fmla="*/ 90814 w 310355"/>
                <a:gd name="connsiteY32-13460" fmla="*/ 267515 h 488122"/>
                <a:gd name="connsiteX33-13461" fmla="*/ 90699 w 310355"/>
                <a:gd name="connsiteY33-13462" fmla="*/ 271657 h 488122"/>
                <a:gd name="connsiteX34-13463" fmla="*/ 90699 w 310355"/>
                <a:gd name="connsiteY34-13464" fmla="*/ 376700 h 488122"/>
                <a:gd name="connsiteX35-13465" fmla="*/ 59583 w 310355"/>
                <a:gd name="connsiteY35-13466" fmla="*/ 376700 h 488122"/>
                <a:gd name="connsiteX36-13467" fmla="*/ 59583 w 310355"/>
                <a:gd name="connsiteY36-13468" fmla="*/ 373594 h 488122"/>
                <a:gd name="connsiteX37-13469" fmla="*/ 16597 w 310355"/>
                <a:gd name="connsiteY37-13470" fmla="*/ 224830 h 488122"/>
                <a:gd name="connsiteX38-13471" fmla="*/ 2 w 310355"/>
                <a:gd name="connsiteY38-13472" fmla="*/ 155453 h 488122"/>
                <a:gd name="connsiteX39-13473" fmla="*/ 152931 w 310355"/>
                <a:gd name="connsiteY39-13474" fmla="*/ 17 h 488122"/>
                <a:gd name="connsiteX0-13475" fmla="*/ 101411 w 310355"/>
                <a:gd name="connsiteY0-13476" fmla="*/ 457144 h 488122"/>
                <a:gd name="connsiteX1-13477" fmla="*/ 208812 w 310355"/>
                <a:gd name="connsiteY1-13478" fmla="*/ 457144 h 488122"/>
                <a:gd name="connsiteX2-13479" fmla="*/ 193716 w 310355"/>
                <a:gd name="connsiteY2-13480" fmla="*/ 488122 h 488122"/>
                <a:gd name="connsiteX3-13481" fmla="*/ 116622 w 310355"/>
                <a:gd name="connsiteY3-13482" fmla="*/ 488122 h 488122"/>
                <a:gd name="connsiteX4-13483" fmla="*/ 101411 w 310355"/>
                <a:gd name="connsiteY4-13484" fmla="*/ 457144 h 488122"/>
                <a:gd name="connsiteX5-13485" fmla="*/ 59636 w 310355"/>
                <a:gd name="connsiteY5-13486" fmla="*/ 401326 h 488122"/>
                <a:gd name="connsiteX6-13487" fmla="*/ 250798 w 310355"/>
                <a:gd name="connsiteY6-13488" fmla="*/ 401326 h 488122"/>
                <a:gd name="connsiteX7-13489" fmla="*/ 233744 w 310355"/>
                <a:gd name="connsiteY7-13490" fmla="*/ 432657 h 488122"/>
                <a:gd name="connsiteX8-13491" fmla="*/ 76574 w 310355"/>
                <a:gd name="connsiteY8-13492" fmla="*/ 432657 h 488122"/>
                <a:gd name="connsiteX9-13493" fmla="*/ 59636 w 310355"/>
                <a:gd name="connsiteY9-13494" fmla="*/ 401326 h 488122"/>
                <a:gd name="connsiteX10-13495" fmla="*/ 152931 w 310355"/>
                <a:gd name="connsiteY10-13496" fmla="*/ 17 h 488122"/>
                <a:gd name="connsiteX11-13497" fmla="*/ 310355 w 310355"/>
                <a:gd name="connsiteY11-13498" fmla="*/ 154993 h 488122"/>
                <a:gd name="connsiteX12-13499" fmla="*/ 294912 w 310355"/>
                <a:gd name="connsiteY12-13500" fmla="*/ 222529 h 488122"/>
                <a:gd name="connsiteX13-13501" fmla="*/ 250774 w 310355"/>
                <a:gd name="connsiteY13-13502" fmla="*/ 372903 h 488122"/>
                <a:gd name="connsiteX14-13503" fmla="*/ 250774 w 310355"/>
                <a:gd name="connsiteY14-13504" fmla="*/ 376700 h 488122"/>
                <a:gd name="connsiteX15-13505" fmla="*/ 219658 w 310355"/>
                <a:gd name="connsiteY15-13506" fmla="*/ 376700 h 488122"/>
                <a:gd name="connsiteX16-13507" fmla="*/ 219658 w 310355"/>
                <a:gd name="connsiteY16-13508" fmla="*/ 271657 h 488122"/>
                <a:gd name="connsiteX17-13509" fmla="*/ 219542 w 310355"/>
                <a:gd name="connsiteY17-13510" fmla="*/ 267515 h 488122"/>
                <a:gd name="connsiteX18-13511" fmla="*/ 234870 w 310355"/>
                <a:gd name="connsiteY18-13512" fmla="*/ 158905 h 488122"/>
                <a:gd name="connsiteX19-13513" fmla="*/ 231758 w 310355"/>
                <a:gd name="connsiteY19-13514" fmla="*/ 148895 h 488122"/>
                <a:gd name="connsiteX20-13515" fmla="*/ 214356 w 310355"/>
                <a:gd name="connsiteY20-13516" fmla="*/ 148090 h 488122"/>
                <a:gd name="connsiteX21-13517" fmla="*/ 186698 w 310355"/>
                <a:gd name="connsiteY21-13518" fmla="*/ 173632 h 488122"/>
                <a:gd name="connsiteX22-13519" fmla="*/ 164225 w 310355"/>
                <a:gd name="connsiteY22-13520" fmla="*/ 148895 h 488122"/>
                <a:gd name="connsiteX23-13521" fmla="*/ 155121 w 310355"/>
                <a:gd name="connsiteY23-13522" fmla="*/ 144869 h 488122"/>
                <a:gd name="connsiteX24-13523" fmla="*/ 146016 w 310355"/>
                <a:gd name="connsiteY24-13524" fmla="*/ 148895 h 488122"/>
                <a:gd name="connsiteX25-13525" fmla="*/ 123659 w 310355"/>
                <a:gd name="connsiteY25-13526" fmla="*/ 173632 h 488122"/>
                <a:gd name="connsiteX26-13527" fmla="*/ 96000 w 310355"/>
                <a:gd name="connsiteY26-13528" fmla="*/ 148205 h 488122"/>
                <a:gd name="connsiteX27-13529" fmla="*/ 85859 w 310355"/>
                <a:gd name="connsiteY27-13530" fmla="*/ 144984 h 488122"/>
                <a:gd name="connsiteX28-13531" fmla="*/ 75372 w 310355"/>
                <a:gd name="connsiteY28-13532" fmla="*/ 158905 h 488122"/>
                <a:gd name="connsiteX29-13533" fmla="*/ 90814 w 310355"/>
                <a:gd name="connsiteY29-13534" fmla="*/ 267515 h 488122"/>
                <a:gd name="connsiteX30-13535" fmla="*/ 90699 w 310355"/>
                <a:gd name="connsiteY30-13536" fmla="*/ 271657 h 488122"/>
                <a:gd name="connsiteX31-13537" fmla="*/ 90699 w 310355"/>
                <a:gd name="connsiteY31-13538" fmla="*/ 376700 h 488122"/>
                <a:gd name="connsiteX32-13539" fmla="*/ 59583 w 310355"/>
                <a:gd name="connsiteY32-13540" fmla="*/ 376700 h 488122"/>
                <a:gd name="connsiteX33-13541" fmla="*/ 59583 w 310355"/>
                <a:gd name="connsiteY33-13542" fmla="*/ 373594 h 488122"/>
                <a:gd name="connsiteX34-13543" fmla="*/ 16597 w 310355"/>
                <a:gd name="connsiteY34-13544" fmla="*/ 224830 h 488122"/>
                <a:gd name="connsiteX35-13545" fmla="*/ 2 w 310355"/>
                <a:gd name="connsiteY35-13546" fmla="*/ 155453 h 488122"/>
                <a:gd name="connsiteX36-13547" fmla="*/ 152931 w 310355"/>
                <a:gd name="connsiteY36-13548" fmla="*/ 17 h 488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310355" h="488122">
                  <a:moveTo>
                    <a:pt x="101411" y="457144"/>
                  </a:moveTo>
                  <a:lnTo>
                    <a:pt x="208812" y="457144"/>
                  </a:lnTo>
                  <a:lnTo>
                    <a:pt x="193716" y="488122"/>
                  </a:lnTo>
                  <a:lnTo>
                    <a:pt x="116622" y="488122"/>
                  </a:lnTo>
                  <a:lnTo>
                    <a:pt x="101411" y="457144"/>
                  </a:lnTo>
                  <a:close/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cxnSp>
          <p:nvCxnSpPr>
            <p:cNvPr id="117" name="直接箭头连接符 116"/>
            <p:cNvCxnSpPr/>
            <p:nvPr/>
          </p:nvCxnSpPr>
          <p:spPr>
            <a:xfrm>
              <a:off x="1894002" y="3754082"/>
              <a:ext cx="504046" cy="0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/>
            <p:cNvCxnSpPr/>
            <p:nvPr/>
          </p:nvCxnSpPr>
          <p:spPr>
            <a:xfrm>
              <a:off x="3182516" y="3801496"/>
              <a:ext cx="504046" cy="226290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箭头连接符 122"/>
            <p:cNvCxnSpPr/>
            <p:nvPr/>
          </p:nvCxnSpPr>
          <p:spPr>
            <a:xfrm>
              <a:off x="4453410" y="4027786"/>
              <a:ext cx="504046" cy="0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ecological-lightbulb-symbol_45588"/>
            <p:cNvSpPr/>
            <p:nvPr/>
          </p:nvSpPr>
          <p:spPr>
            <a:xfrm>
              <a:off x="1458892" y="4288385"/>
              <a:ext cx="443823" cy="452582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15242 w 310355"/>
                <a:gd name="connsiteY10-11962" fmla="*/ 283835 h 488122"/>
                <a:gd name="connsiteX11-11963" fmla="*/ 194981 w 310355"/>
                <a:gd name="connsiteY11-11964" fmla="*/ 283835 h 488122"/>
                <a:gd name="connsiteX12-11965" fmla="*/ 115242 w 310355"/>
                <a:gd name="connsiteY12-11966" fmla="*/ 283835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15242 w 310355"/>
                <a:gd name="connsiteY10-12068" fmla="*/ 283835 h 488122"/>
                <a:gd name="connsiteX11-12069" fmla="*/ 194981 w 310355"/>
                <a:gd name="connsiteY11-12070" fmla="*/ 283835 h 488122"/>
                <a:gd name="connsiteX12-12071" fmla="*/ 115242 w 310355"/>
                <a:gd name="connsiteY12-12072" fmla="*/ 283835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33578 w 310355"/>
                <a:gd name="connsiteY10-12468" fmla="*/ 199270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16179 w 310355"/>
                <a:gd name="connsiteY17-12482" fmla="*/ 200076 h 488122"/>
                <a:gd name="connsiteX18-12483" fmla="*/ 125051 w 310355"/>
                <a:gd name="connsiteY18-12484" fmla="*/ 203298 h 488122"/>
                <a:gd name="connsiteX19-12485" fmla="*/ 133578 w 310355"/>
                <a:gd name="connsiteY19-12486" fmla="*/ 199270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33578 w 310355"/>
                <a:gd name="connsiteY10-12562" fmla="*/ 199270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104657 w 310355"/>
                <a:gd name="connsiteY15-12572" fmla="*/ 189487 h 488122"/>
                <a:gd name="connsiteX16-12573" fmla="*/ 116179 w 310355"/>
                <a:gd name="connsiteY16-12574" fmla="*/ 200076 h 488122"/>
                <a:gd name="connsiteX17-12575" fmla="*/ 125051 w 310355"/>
                <a:gd name="connsiteY17-12576" fmla="*/ 203298 h 488122"/>
                <a:gd name="connsiteX18-12577" fmla="*/ 133578 w 310355"/>
                <a:gd name="connsiteY18-12578" fmla="*/ 199270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33578 w 310355"/>
                <a:gd name="connsiteY10-12654" fmla="*/ 199270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04657 w 310355"/>
                <a:gd name="connsiteY14-12662" fmla="*/ 189487 h 488122"/>
                <a:gd name="connsiteX15-12663" fmla="*/ 116179 w 310355"/>
                <a:gd name="connsiteY15-12664" fmla="*/ 200076 h 488122"/>
                <a:gd name="connsiteX16-12665" fmla="*/ 125051 w 310355"/>
                <a:gd name="connsiteY16-12666" fmla="*/ 203298 h 488122"/>
                <a:gd name="connsiteX17-12667" fmla="*/ 133578 w 310355"/>
                <a:gd name="connsiteY17-12668" fmla="*/ 199270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33578 w 310355"/>
                <a:gd name="connsiteY10-12744" fmla="*/ 199270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3316 w 310355"/>
                <a:gd name="connsiteY13-12750" fmla="*/ 235463 h 488122"/>
                <a:gd name="connsiteX14-12751" fmla="*/ 104657 w 310355"/>
                <a:gd name="connsiteY14-12752" fmla="*/ 189487 h 488122"/>
                <a:gd name="connsiteX15-12753" fmla="*/ 116179 w 310355"/>
                <a:gd name="connsiteY15-12754" fmla="*/ 200076 h 488122"/>
                <a:gd name="connsiteX16-12755" fmla="*/ 125051 w 310355"/>
                <a:gd name="connsiteY16-12756" fmla="*/ 203298 h 488122"/>
                <a:gd name="connsiteX17-12757" fmla="*/ 133578 w 310355"/>
                <a:gd name="connsiteY17-12758" fmla="*/ 199270 h 488122"/>
                <a:gd name="connsiteX18-12759" fmla="*/ 152931 w 310355"/>
                <a:gd name="connsiteY18-12760" fmla="*/ 17 h 488122"/>
                <a:gd name="connsiteX19-12761" fmla="*/ 310355 w 310355"/>
                <a:gd name="connsiteY19-12762" fmla="*/ 154993 h 488122"/>
                <a:gd name="connsiteX20-12763" fmla="*/ 294912 w 310355"/>
                <a:gd name="connsiteY20-12764" fmla="*/ 222529 h 488122"/>
                <a:gd name="connsiteX21-12765" fmla="*/ 250774 w 310355"/>
                <a:gd name="connsiteY21-12766" fmla="*/ 372903 h 488122"/>
                <a:gd name="connsiteX22-12767" fmla="*/ 250774 w 310355"/>
                <a:gd name="connsiteY22-12768" fmla="*/ 376700 h 488122"/>
                <a:gd name="connsiteX23-12769" fmla="*/ 219658 w 310355"/>
                <a:gd name="connsiteY23-12770" fmla="*/ 376700 h 488122"/>
                <a:gd name="connsiteX24-12771" fmla="*/ 219658 w 310355"/>
                <a:gd name="connsiteY24-12772" fmla="*/ 271657 h 488122"/>
                <a:gd name="connsiteX25-12773" fmla="*/ 219542 w 310355"/>
                <a:gd name="connsiteY25-12774" fmla="*/ 267515 h 488122"/>
                <a:gd name="connsiteX26-12775" fmla="*/ 234870 w 310355"/>
                <a:gd name="connsiteY26-12776" fmla="*/ 158905 h 488122"/>
                <a:gd name="connsiteX27-12777" fmla="*/ 231758 w 310355"/>
                <a:gd name="connsiteY27-12778" fmla="*/ 148895 h 488122"/>
                <a:gd name="connsiteX28-12779" fmla="*/ 214356 w 310355"/>
                <a:gd name="connsiteY28-12780" fmla="*/ 148090 h 488122"/>
                <a:gd name="connsiteX29-12781" fmla="*/ 186698 w 310355"/>
                <a:gd name="connsiteY29-12782" fmla="*/ 173632 h 488122"/>
                <a:gd name="connsiteX30-12783" fmla="*/ 164225 w 310355"/>
                <a:gd name="connsiteY30-12784" fmla="*/ 148895 h 488122"/>
                <a:gd name="connsiteX31-12785" fmla="*/ 155121 w 310355"/>
                <a:gd name="connsiteY31-12786" fmla="*/ 144869 h 488122"/>
                <a:gd name="connsiteX32-12787" fmla="*/ 146016 w 310355"/>
                <a:gd name="connsiteY32-12788" fmla="*/ 148895 h 488122"/>
                <a:gd name="connsiteX33-12789" fmla="*/ 123659 w 310355"/>
                <a:gd name="connsiteY33-12790" fmla="*/ 173632 h 488122"/>
                <a:gd name="connsiteX34-12791" fmla="*/ 96000 w 310355"/>
                <a:gd name="connsiteY34-12792" fmla="*/ 148205 h 488122"/>
                <a:gd name="connsiteX35-12793" fmla="*/ 85859 w 310355"/>
                <a:gd name="connsiteY35-12794" fmla="*/ 144984 h 488122"/>
                <a:gd name="connsiteX36-12795" fmla="*/ 75372 w 310355"/>
                <a:gd name="connsiteY36-12796" fmla="*/ 158905 h 488122"/>
                <a:gd name="connsiteX37-12797" fmla="*/ 90814 w 310355"/>
                <a:gd name="connsiteY37-12798" fmla="*/ 267515 h 488122"/>
                <a:gd name="connsiteX38-12799" fmla="*/ 90699 w 310355"/>
                <a:gd name="connsiteY38-12800" fmla="*/ 271657 h 488122"/>
                <a:gd name="connsiteX39-12801" fmla="*/ 90699 w 310355"/>
                <a:gd name="connsiteY39-12802" fmla="*/ 376700 h 488122"/>
                <a:gd name="connsiteX40-12803" fmla="*/ 59583 w 310355"/>
                <a:gd name="connsiteY40-12804" fmla="*/ 376700 h 488122"/>
                <a:gd name="connsiteX41-12805" fmla="*/ 59583 w 310355"/>
                <a:gd name="connsiteY41-12806" fmla="*/ 373594 h 488122"/>
                <a:gd name="connsiteX42-12807" fmla="*/ 16597 w 310355"/>
                <a:gd name="connsiteY42-12808" fmla="*/ 224830 h 488122"/>
                <a:gd name="connsiteX43-12809" fmla="*/ 2 w 310355"/>
                <a:gd name="connsiteY43-12810" fmla="*/ 155453 h 488122"/>
                <a:gd name="connsiteX44-12811" fmla="*/ 152931 w 310355"/>
                <a:gd name="connsiteY44-12812" fmla="*/ 17 h 488122"/>
                <a:gd name="connsiteX0-12813" fmla="*/ 101411 w 310355"/>
                <a:gd name="connsiteY0-12814" fmla="*/ 457144 h 488122"/>
                <a:gd name="connsiteX1-12815" fmla="*/ 208812 w 310355"/>
                <a:gd name="connsiteY1-12816" fmla="*/ 457144 h 488122"/>
                <a:gd name="connsiteX2-12817" fmla="*/ 193716 w 310355"/>
                <a:gd name="connsiteY2-12818" fmla="*/ 488122 h 488122"/>
                <a:gd name="connsiteX3-12819" fmla="*/ 116622 w 310355"/>
                <a:gd name="connsiteY3-12820" fmla="*/ 488122 h 488122"/>
                <a:gd name="connsiteX4-12821" fmla="*/ 101411 w 310355"/>
                <a:gd name="connsiteY4-12822" fmla="*/ 457144 h 488122"/>
                <a:gd name="connsiteX5-12823" fmla="*/ 59636 w 310355"/>
                <a:gd name="connsiteY5-12824" fmla="*/ 401326 h 488122"/>
                <a:gd name="connsiteX6-12825" fmla="*/ 250798 w 310355"/>
                <a:gd name="connsiteY6-12826" fmla="*/ 401326 h 488122"/>
                <a:gd name="connsiteX7-12827" fmla="*/ 233744 w 310355"/>
                <a:gd name="connsiteY7-12828" fmla="*/ 432657 h 488122"/>
                <a:gd name="connsiteX8-12829" fmla="*/ 76574 w 310355"/>
                <a:gd name="connsiteY8-12830" fmla="*/ 432657 h 488122"/>
                <a:gd name="connsiteX9-12831" fmla="*/ 59636 w 310355"/>
                <a:gd name="connsiteY9-12832" fmla="*/ 401326 h 488122"/>
                <a:gd name="connsiteX10-12833" fmla="*/ 133578 w 310355"/>
                <a:gd name="connsiteY10-12834" fmla="*/ 199270 h 488122"/>
                <a:gd name="connsiteX11-12835" fmla="*/ 176786 w 310355"/>
                <a:gd name="connsiteY11-12836" fmla="*/ 199270 h 488122"/>
                <a:gd name="connsiteX12-12837" fmla="*/ 185313 w 310355"/>
                <a:gd name="connsiteY12-12838" fmla="*/ 203298 h 488122"/>
                <a:gd name="connsiteX13-12839" fmla="*/ 104657 w 310355"/>
                <a:gd name="connsiteY13-12840" fmla="*/ 189487 h 488122"/>
                <a:gd name="connsiteX14-12841" fmla="*/ 116179 w 310355"/>
                <a:gd name="connsiteY14-12842" fmla="*/ 200076 h 488122"/>
                <a:gd name="connsiteX15-12843" fmla="*/ 125051 w 310355"/>
                <a:gd name="connsiteY15-12844" fmla="*/ 203298 h 488122"/>
                <a:gd name="connsiteX16-12845" fmla="*/ 133578 w 310355"/>
                <a:gd name="connsiteY16-12846" fmla="*/ 199270 h 488122"/>
                <a:gd name="connsiteX17-12847" fmla="*/ 152931 w 310355"/>
                <a:gd name="connsiteY17-12848" fmla="*/ 17 h 488122"/>
                <a:gd name="connsiteX18-12849" fmla="*/ 310355 w 310355"/>
                <a:gd name="connsiteY18-12850" fmla="*/ 154993 h 488122"/>
                <a:gd name="connsiteX19-12851" fmla="*/ 294912 w 310355"/>
                <a:gd name="connsiteY19-12852" fmla="*/ 222529 h 488122"/>
                <a:gd name="connsiteX20-12853" fmla="*/ 250774 w 310355"/>
                <a:gd name="connsiteY20-12854" fmla="*/ 372903 h 488122"/>
                <a:gd name="connsiteX21-12855" fmla="*/ 250774 w 310355"/>
                <a:gd name="connsiteY21-12856" fmla="*/ 376700 h 488122"/>
                <a:gd name="connsiteX22-12857" fmla="*/ 219658 w 310355"/>
                <a:gd name="connsiteY22-12858" fmla="*/ 376700 h 488122"/>
                <a:gd name="connsiteX23-12859" fmla="*/ 219658 w 310355"/>
                <a:gd name="connsiteY23-12860" fmla="*/ 271657 h 488122"/>
                <a:gd name="connsiteX24-12861" fmla="*/ 219542 w 310355"/>
                <a:gd name="connsiteY24-12862" fmla="*/ 267515 h 488122"/>
                <a:gd name="connsiteX25-12863" fmla="*/ 234870 w 310355"/>
                <a:gd name="connsiteY25-12864" fmla="*/ 158905 h 488122"/>
                <a:gd name="connsiteX26-12865" fmla="*/ 231758 w 310355"/>
                <a:gd name="connsiteY26-12866" fmla="*/ 148895 h 488122"/>
                <a:gd name="connsiteX27-12867" fmla="*/ 214356 w 310355"/>
                <a:gd name="connsiteY27-12868" fmla="*/ 148090 h 488122"/>
                <a:gd name="connsiteX28-12869" fmla="*/ 186698 w 310355"/>
                <a:gd name="connsiteY28-12870" fmla="*/ 173632 h 488122"/>
                <a:gd name="connsiteX29-12871" fmla="*/ 164225 w 310355"/>
                <a:gd name="connsiteY29-12872" fmla="*/ 148895 h 488122"/>
                <a:gd name="connsiteX30-12873" fmla="*/ 155121 w 310355"/>
                <a:gd name="connsiteY30-12874" fmla="*/ 144869 h 488122"/>
                <a:gd name="connsiteX31-12875" fmla="*/ 146016 w 310355"/>
                <a:gd name="connsiteY31-12876" fmla="*/ 148895 h 488122"/>
                <a:gd name="connsiteX32-12877" fmla="*/ 123659 w 310355"/>
                <a:gd name="connsiteY32-12878" fmla="*/ 173632 h 488122"/>
                <a:gd name="connsiteX33-12879" fmla="*/ 96000 w 310355"/>
                <a:gd name="connsiteY33-12880" fmla="*/ 148205 h 488122"/>
                <a:gd name="connsiteX34-12881" fmla="*/ 85859 w 310355"/>
                <a:gd name="connsiteY34-12882" fmla="*/ 144984 h 488122"/>
                <a:gd name="connsiteX35-12883" fmla="*/ 75372 w 310355"/>
                <a:gd name="connsiteY35-12884" fmla="*/ 158905 h 488122"/>
                <a:gd name="connsiteX36-12885" fmla="*/ 90814 w 310355"/>
                <a:gd name="connsiteY36-12886" fmla="*/ 267515 h 488122"/>
                <a:gd name="connsiteX37-12887" fmla="*/ 90699 w 310355"/>
                <a:gd name="connsiteY37-12888" fmla="*/ 271657 h 488122"/>
                <a:gd name="connsiteX38-12889" fmla="*/ 90699 w 310355"/>
                <a:gd name="connsiteY38-12890" fmla="*/ 376700 h 488122"/>
                <a:gd name="connsiteX39-12891" fmla="*/ 59583 w 310355"/>
                <a:gd name="connsiteY39-12892" fmla="*/ 376700 h 488122"/>
                <a:gd name="connsiteX40-12893" fmla="*/ 59583 w 310355"/>
                <a:gd name="connsiteY40-12894" fmla="*/ 373594 h 488122"/>
                <a:gd name="connsiteX41-12895" fmla="*/ 16597 w 310355"/>
                <a:gd name="connsiteY41-12896" fmla="*/ 224830 h 488122"/>
                <a:gd name="connsiteX42-12897" fmla="*/ 2 w 310355"/>
                <a:gd name="connsiteY42-12898" fmla="*/ 155453 h 488122"/>
                <a:gd name="connsiteX43-12899" fmla="*/ 152931 w 310355"/>
                <a:gd name="connsiteY43-12900" fmla="*/ 17 h 488122"/>
                <a:gd name="connsiteX0-12901" fmla="*/ 101411 w 310355"/>
                <a:gd name="connsiteY0-12902" fmla="*/ 457144 h 488122"/>
                <a:gd name="connsiteX1-12903" fmla="*/ 208812 w 310355"/>
                <a:gd name="connsiteY1-12904" fmla="*/ 457144 h 488122"/>
                <a:gd name="connsiteX2-12905" fmla="*/ 193716 w 310355"/>
                <a:gd name="connsiteY2-12906" fmla="*/ 488122 h 488122"/>
                <a:gd name="connsiteX3-12907" fmla="*/ 116622 w 310355"/>
                <a:gd name="connsiteY3-12908" fmla="*/ 488122 h 488122"/>
                <a:gd name="connsiteX4-12909" fmla="*/ 101411 w 310355"/>
                <a:gd name="connsiteY4-12910" fmla="*/ 457144 h 488122"/>
                <a:gd name="connsiteX5-12911" fmla="*/ 59636 w 310355"/>
                <a:gd name="connsiteY5-12912" fmla="*/ 401326 h 488122"/>
                <a:gd name="connsiteX6-12913" fmla="*/ 250798 w 310355"/>
                <a:gd name="connsiteY6-12914" fmla="*/ 401326 h 488122"/>
                <a:gd name="connsiteX7-12915" fmla="*/ 233744 w 310355"/>
                <a:gd name="connsiteY7-12916" fmla="*/ 432657 h 488122"/>
                <a:gd name="connsiteX8-12917" fmla="*/ 76574 w 310355"/>
                <a:gd name="connsiteY8-12918" fmla="*/ 432657 h 488122"/>
                <a:gd name="connsiteX9-12919" fmla="*/ 59636 w 310355"/>
                <a:gd name="connsiteY9-12920" fmla="*/ 401326 h 488122"/>
                <a:gd name="connsiteX10-12921" fmla="*/ 133578 w 310355"/>
                <a:gd name="connsiteY10-12922" fmla="*/ 199270 h 488122"/>
                <a:gd name="connsiteX11-12923" fmla="*/ 176786 w 310355"/>
                <a:gd name="connsiteY11-12924" fmla="*/ 199270 h 488122"/>
                <a:gd name="connsiteX12-12925" fmla="*/ 104657 w 310355"/>
                <a:gd name="connsiteY12-12926" fmla="*/ 189487 h 488122"/>
                <a:gd name="connsiteX13-12927" fmla="*/ 116179 w 310355"/>
                <a:gd name="connsiteY13-12928" fmla="*/ 200076 h 488122"/>
                <a:gd name="connsiteX14-12929" fmla="*/ 125051 w 310355"/>
                <a:gd name="connsiteY14-12930" fmla="*/ 203298 h 488122"/>
                <a:gd name="connsiteX15-12931" fmla="*/ 133578 w 310355"/>
                <a:gd name="connsiteY15-12932" fmla="*/ 199270 h 488122"/>
                <a:gd name="connsiteX16-12933" fmla="*/ 152931 w 310355"/>
                <a:gd name="connsiteY16-12934" fmla="*/ 17 h 488122"/>
                <a:gd name="connsiteX17-12935" fmla="*/ 310355 w 310355"/>
                <a:gd name="connsiteY17-12936" fmla="*/ 154993 h 488122"/>
                <a:gd name="connsiteX18-12937" fmla="*/ 294912 w 310355"/>
                <a:gd name="connsiteY18-12938" fmla="*/ 222529 h 488122"/>
                <a:gd name="connsiteX19-12939" fmla="*/ 250774 w 310355"/>
                <a:gd name="connsiteY19-12940" fmla="*/ 372903 h 488122"/>
                <a:gd name="connsiteX20-12941" fmla="*/ 250774 w 310355"/>
                <a:gd name="connsiteY20-12942" fmla="*/ 376700 h 488122"/>
                <a:gd name="connsiteX21-12943" fmla="*/ 219658 w 310355"/>
                <a:gd name="connsiteY21-12944" fmla="*/ 376700 h 488122"/>
                <a:gd name="connsiteX22-12945" fmla="*/ 219658 w 310355"/>
                <a:gd name="connsiteY22-12946" fmla="*/ 271657 h 488122"/>
                <a:gd name="connsiteX23-12947" fmla="*/ 219542 w 310355"/>
                <a:gd name="connsiteY23-12948" fmla="*/ 267515 h 488122"/>
                <a:gd name="connsiteX24-12949" fmla="*/ 234870 w 310355"/>
                <a:gd name="connsiteY24-12950" fmla="*/ 158905 h 488122"/>
                <a:gd name="connsiteX25-12951" fmla="*/ 231758 w 310355"/>
                <a:gd name="connsiteY25-12952" fmla="*/ 148895 h 488122"/>
                <a:gd name="connsiteX26-12953" fmla="*/ 214356 w 310355"/>
                <a:gd name="connsiteY26-12954" fmla="*/ 148090 h 488122"/>
                <a:gd name="connsiteX27-12955" fmla="*/ 186698 w 310355"/>
                <a:gd name="connsiteY27-12956" fmla="*/ 173632 h 488122"/>
                <a:gd name="connsiteX28-12957" fmla="*/ 164225 w 310355"/>
                <a:gd name="connsiteY28-12958" fmla="*/ 148895 h 488122"/>
                <a:gd name="connsiteX29-12959" fmla="*/ 155121 w 310355"/>
                <a:gd name="connsiteY29-12960" fmla="*/ 144869 h 488122"/>
                <a:gd name="connsiteX30-12961" fmla="*/ 146016 w 310355"/>
                <a:gd name="connsiteY30-12962" fmla="*/ 148895 h 488122"/>
                <a:gd name="connsiteX31-12963" fmla="*/ 123659 w 310355"/>
                <a:gd name="connsiteY31-12964" fmla="*/ 173632 h 488122"/>
                <a:gd name="connsiteX32-12965" fmla="*/ 96000 w 310355"/>
                <a:gd name="connsiteY32-12966" fmla="*/ 148205 h 488122"/>
                <a:gd name="connsiteX33-12967" fmla="*/ 85859 w 310355"/>
                <a:gd name="connsiteY33-12968" fmla="*/ 144984 h 488122"/>
                <a:gd name="connsiteX34-12969" fmla="*/ 75372 w 310355"/>
                <a:gd name="connsiteY34-12970" fmla="*/ 158905 h 488122"/>
                <a:gd name="connsiteX35-12971" fmla="*/ 90814 w 310355"/>
                <a:gd name="connsiteY35-12972" fmla="*/ 267515 h 488122"/>
                <a:gd name="connsiteX36-12973" fmla="*/ 90699 w 310355"/>
                <a:gd name="connsiteY36-12974" fmla="*/ 271657 h 488122"/>
                <a:gd name="connsiteX37-12975" fmla="*/ 90699 w 310355"/>
                <a:gd name="connsiteY37-12976" fmla="*/ 376700 h 488122"/>
                <a:gd name="connsiteX38-12977" fmla="*/ 59583 w 310355"/>
                <a:gd name="connsiteY38-12978" fmla="*/ 376700 h 488122"/>
                <a:gd name="connsiteX39-12979" fmla="*/ 59583 w 310355"/>
                <a:gd name="connsiteY39-12980" fmla="*/ 373594 h 488122"/>
                <a:gd name="connsiteX40-12981" fmla="*/ 16597 w 310355"/>
                <a:gd name="connsiteY40-12982" fmla="*/ 224830 h 488122"/>
                <a:gd name="connsiteX41-12983" fmla="*/ 2 w 310355"/>
                <a:gd name="connsiteY41-12984" fmla="*/ 155453 h 488122"/>
                <a:gd name="connsiteX42-12985" fmla="*/ 152931 w 310355"/>
                <a:gd name="connsiteY42-12986" fmla="*/ 17 h 488122"/>
                <a:gd name="connsiteX0-12987" fmla="*/ 101411 w 310355"/>
                <a:gd name="connsiteY0-12988" fmla="*/ 457144 h 488122"/>
                <a:gd name="connsiteX1-12989" fmla="*/ 208812 w 310355"/>
                <a:gd name="connsiteY1-12990" fmla="*/ 457144 h 488122"/>
                <a:gd name="connsiteX2-12991" fmla="*/ 193716 w 310355"/>
                <a:gd name="connsiteY2-12992" fmla="*/ 488122 h 488122"/>
                <a:gd name="connsiteX3-12993" fmla="*/ 116622 w 310355"/>
                <a:gd name="connsiteY3-12994" fmla="*/ 488122 h 488122"/>
                <a:gd name="connsiteX4-12995" fmla="*/ 101411 w 310355"/>
                <a:gd name="connsiteY4-12996" fmla="*/ 457144 h 488122"/>
                <a:gd name="connsiteX5-12997" fmla="*/ 59636 w 310355"/>
                <a:gd name="connsiteY5-12998" fmla="*/ 401326 h 488122"/>
                <a:gd name="connsiteX6-12999" fmla="*/ 250798 w 310355"/>
                <a:gd name="connsiteY6-13000" fmla="*/ 401326 h 488122"/>
                <a:gd name="connsiteX7-13001" fmla="*/ 233744 w 310355"/>
                <a:gd name="connsiteY7-13002" fmla="*/ 432657 h 488122"/>
                <a:gd name="connsiteX8-13003" fmla="*/ 76574 w 310355"/>
                <a:gd name="connsiteY8-13004" fmla="*/ 432657 h 488122"/>
                <a:gd name="connsiteX9-13005" fmla="*/ 59636 w 310355"/>
                <a:gd name="connsiteY9-13006" fmla="*/ 401326 h 488122"/>
                <a:gd name="connsiteX10-13007" fmla="*/ 133578 w 310355"/>
                <a:gd name="connsiteY10-13008" fmla="*/ 199270 h 488122"/>
                <a:gd name="connsiteX11-13009" fmla="*/ 176786 w 310355"/>
                <a:gd name="connsiteY11-13010" fmla="*/ 225002 h 488122"/>
                <a:gd name="connsiteX12-13011" fmla="*/ 104657 w 310355"/>
                <a:gd name="connsiteY12-13012" fmla="*/ 189487 h 488122"/>
                <a:gd name="connsiteX13-13013" fmla="*/ 116179 w 310355"/>
                <a:gd name="connsiteY13-13014" fmla="*/ 200076 h 488122"/>
                <a:gd name="connsiteX14-13015" fmla="*/ 125051 w 310355"/>
                <a:gd name="connsiteY14-13016" fmla="*/ 203298 h 488122"/>
                <a:gd name="connsiteX15-13017" fmla="*/ 133578 w 310355"/>
                <a:gd name="connsiteY15-13018" fmla="*/ 199270 h 488122"/>
                <a:gd name="connsiteX16-13019" fmla="*/ 152931 w 310355"/>
                <a:gd name="connsiteY16-13020" fmla="*/ 17 h 488122"/>
                <a:gd name="connsiteX17-13021" fmla="*/ 310355 w 310355"/>
                <a:gd name="connsiteY17-13022" fmla="*/ 154993 h 488122"/>
                <a:gd name="connsiteX18-13023" fmla="*/ 294912 w 310355"/>
                <a:gd name="connsiteY18-13024" fmla="*/ 222529 h 488122"/>
                <a:gd name="connsiteX19-13025" fmla="*/ 250774 w 310355"/>
                <a:gd name="connsiteY19-13026" fmla="*/ 372903 h 488122"/>
                <a:gd name="connsiteX20-13027" fmla="*/ 250774 w 310355"/>
                <a:gd name="connsiteY20-13028" fmla="*/ 376700 h 488122"/>
                <a:gd name="connsiteX21-13029" fmla="*/ 219658 w 310355"/>
                <a:gd name="connsiteY21-13030" fmla="*/ 376700 h 488122"/>
                <a:gd name="connsiteX22-13031" fmla="*/ 219658 w 310355"/>
                <a:gd name="connsiteY22-13032" fmla="*/ 271657 h 488122"/>
                <a:gd name="connsiteX23-13033" fmla="*/ 219542 w 310355"/>
                <a:gd name="connsiteY23-13034" fmla="*/ 267515 h 488122"/>
                <a:gd name="connsiteX24-13035" fmla="*/ 234870 w 310355"/>
                <a:gd name="connsiteY24-13036" fmla="*/ 158905 h 488122"/>
                <a:gd name="connsiteX25-13037" fmla="*/ 231758 w 310355"/>
                <a:gd name="connsiteY25-13038" fmla="*/ 148895 h 488122"/>
                <a:gd name="connsiteX26-13039" fmla="*/ 214356 w 310355"/>
                <a:gd name="connsiteY26-13040" fmla="*/ 148090 h 488122"/>
                <a:gd name="connsiteX27-13041" fmla="*/ 186698 w 310355"/>
                <a:gd name="connsiteY27-13042" fmla="*/ 173632 h 488122"/>
                <a:gd name="connsiteX28-13043" fmla="*/ 164225 w 310355"/>
                <a:gd name="connsiteY28-13044" fmla="*/ 148895 h 488122"/>
                <a:gd name="connsiteX29-13045" fmla="*/ 155121 w 310355"/>
                <a:gd name="connsiteY29-13046" fmla="*/ 144869 h 488122"/>
                <a:gd name="connsiteX30-13047" fmla="*/ 146016 w 310355"/>
                <a:gd name="connsiteY30-13048" fmla="*/ 148895 h 488122"/>
                <a:gd name="connsiteX31-13049" fmla="*/ 123659 w 310355"/>
                <a:gd name="connsiteY31-13050" fmla="*/ 173632 h 488122"/>
                <a:gd name="connsiteX32-13051" fmla="*/ 96000 w 310355"/>
                <a:gd name="connsiteY32-13052" fmla="*/ 148205 h 488122"/>
                <a:gd name="connsiteX33-13053" fmla="*/ 85859 w 310355"/>
                <a:gd name="connsiteY33-13054" fmla="*/ 144984 h 488122"/>
                <a:gd name="connsiteX34-13055" fmla="*/ 75372 w 310355"/>
                <a:gd name="connsiteY34-13056" fmla="*/ 158905 h 488122"/>
                <a:gd name="connsiteX35-13057" fmla="*/ 90814 w 310355"/>
                <a:gd name="connsiteY35-13058" fmla="*/ 267515 h 488122"/>
                <a:gd name="connsiteX36-13059" fmla="*/ 90699 w 310355"/>
                <a:gd name="connsiteY36-13060" fmla="*/ 271657 h 488122"/>
                <a:gd name="connsiteX37-13061" fmla="*/ 90699 w 310355"/>
                <a:gd name="connsiteY37-13062" fmla="*/ 376700 h 488122"/>
                <a:gd name="connsiteX38-13063" fmla="*/ 59583 w 310355"/>
                <a:gd name="connsiteY38-13064" fmla="*/ 376700 h 488122"/>
                <a:gd name="connsiteX39-13065" fmla="*/ 59583 w 310355"/>
                <a:gd name="connsiteY39-13066" fmla="*/ 373594 h 488122"/>
                <a:gd name="connsiteX40-13067" fmla="*/ 16597 w 310355"/>
                <a:gd name="connsiteY40-13068" fmla="*/ 224830 h 488122"/>
                <a:gd name="connsiteX41-13069" fmla="*/ 2 w 310355"/>
                <a:gd name="connsiteY41-13070" fmla="*/ 155453 h 488122"/>
                <a:gd name="connsiteX42-13071" fmla="*/ 152931 w 310355"/>
                <a:gd name="connsiteY42-13072" fmla="*/ 17 h 488122"/>
                <a:gd name="connsiteX0-13073" fmla="*/ 101411 w 310355"/>
                <a:gd name="connsiteY0-13074" fmla="*/ 457144 h 488122"/>
                <a:gd name="connsiteX1-13075" fmla="*/ 208812 w 310355"/>
                <a:gd name="connsiteY1-13076" fmla="*/ 457144 h 488122"/>
                <a:gd name="connsiteX2-13077" fmla="*/ 193716 w 310355"/>
                <a:gd name="connsiteY2-13078" fmla="*/ 488122 h 488122"/>
                <a:gd name="connsiteX3-13079" fmla="*/ 116622 w 310355"/>
                <a:gd name="connsiteY3-13080" fmla="*/ 488122 h 488122"/>
                <a:gd name="connsiteX4-13081" fmla="*/ 101411 w 310355"/>
                <a:gd name="connsiteY4-13082" fmla="*/ 457144 h 488122"/>
                <a:gd name="connsiteX5-13083" fmla="*/ 59636 w 310355"/>
                <a:gd name="connsiteY5-13084" fmla="*/ 401326 h 488122"/>
                <a:gd name="connsiteX6-13085" fmla="*/ 250798 w 310355"/>
                <a:gd name="connsiteY6-13086" fmla="*/ 401326 h 488122"/>
                <a:gd name="connsiteX7-13087" fmla="*/ 233744 w 310355"/>
                <a:gd name="connsiteY7-13088" fmla="*/ 432657 h 488122"/>
                <a:gd name="connsiteX8-13089" fmla="*/ 76574 w 310355"/>
                <a:gd name="connsiteY8-13090" fmla="*/ 432657 h 488122"/>
                <a:gd name="connsiteX9-13091" fmla="*/ 59636 w 310355"/>
                <a:gd name="connsiteY9-13092" fmla="*/ 401326 h 488122"/>
                <a:gd name="connsiteX10-13093" fmla="*/ 133578 w 310355"/>
                <a:gd name="connsiteY10-13094" fmla="*/ 199270 h 488122"/>
                <a:gd name="connsiteX11-13095" fmla="*/ 176786 w 310355"/>
                <a:gd name="connsiteY11-13096" fmla="*/ 225002 h 488122"/>
                <a:gd name="connsiteX12-13097" fmla="*/ 104657 w 310355"/>
                <a:gd name="connsiteY12-13098" fmla="*/ 189487 h 488122"/>
                <a:gd name="connsiteX13-13099" fmla="*/ 116179 w 310355"/>
                <a:gd name="connsiteY13-13100" fmla="*/ 200076 h 488122"/>
                <a:gd name="connsiteX14-13101" fmla="*/ 125051 w 310355"/>
                <a:gd name="connsiteY14-13102" fmla="*/ 203298 h 488122"/>
                <a:gd name="connsiteX15-13103" fmla="*/ 133578 w 310355"/>
                <a:gd name="connsiteY15-13104" fmla="*/ 199270 h 488122"/>
                <a:gd name="connsiteX16-13105" fmla="*/ 152931 w 310355"/>
                <a:gd name="connsiteY16-13106" fmla="*/ 17 h 488122"/>
                <a:gd name="connsiteX17-13107" fmla="*/ 310355 w 310355"/>
                <a:gd name="connsiteY17-13108" fmla="*/ 154993 h 488122"/>
                <a:gd name="connsiteX18-13109" fmla="*/ 294912 w 310355"/>
                <a:gd name="connsiteY18-13110" fmla="*/ 222529 h 488122"/>
                <a:gd name="connsiteX19-13111" fmla="*/ 250774 w 310355"/>
                <a:gd name="connsiteY19-13112" fmla="*/ 372903 h 488122"/>
                <a:gd name="connsiteX20-13113" fmla="*/ 250774 w 310355"/>
                <a:gd name="connsiteY20-13114" fmla="*/ 376700 h 488122"/>
                <a:gd name="connsiteX21-13115" fmla="*/ 219658 w 310355"/>
                <a:gd name="connsiteY21-13116" fmla="*/ 376700 h 488122"/>
                <a:gd name="connsiteX22-13117" fmla="*/ 219658 w 310355"/>
                <a:gd name="connsiteY22-13118" fmla="*/ 271657 h 488122"/>
                <a:gd name="connsiteX23-13119" fmla="*/ 219542 w 310355"/>
                <a:gd name="connsiteY23-13120" fmla="*/ 267515 h 488122"/>
                <a:gd name="connsiteX24-13121" fmla="*/ 234870 w 310355"/>
                <a:gd name="connsiteY24-13122" fmla="*/ 158905 h 488122"/>
                <a:gd name="connsiteX25-13123" fmla="*/ 231758 w 310355"/>
                <a:gd name="connsiteY25-13124" fmla="*/ 148895 h 488122"/>
                <a:gd name="connsiteX26-13125" fmla="*/ 214356 w 310355"/>
                <a:gd name="connsiteY26-13126" fmla="*/ 148090 h 488122"/>
                <a:gd name="connsiteX27-13127" fmla="*/ 186698 w 310355"/>
                <a:gd name="connsiteY27-13128" fmla="*/ 173632 h 488122"/>
                <a:gd name="connsiteX28-13129" fmla="*/ 164225 w 310355"/>
                <a:gd name="connsiteY28-13130" fmla="*/ 148895 h 488122"/>
                <a:gd name="connsiteX29-13131" fmla="*/ 155121 w 310355"/>
                <a:gd name="connsiteY29-13132" fmla="*/ 144869 h 488122"/>
                <a:gd name="connsiteX30-13133" fmla="*/ 146016 w 310355"/>
                <a:gd name="connsiteY30-13134" fmla="*/ 148895 h 488122"/>
                <a:gd name="connsiteX31-13135" fmla="*/ 123659 w 310355"/>
                <a:gd name="connsiteY31-13136" fmla="*/ 173632 h 488122"/>
                <a:gd name="connsiteX32-13137" fmla="*/ 96000 w 310355"/>
                <a:gd name="connsiteY32-13138" fmla="*/ 148205 h 488122"/>
                <a:gd name="connsiteX33-13139" fmla="*/ 85859 w 310355"/>
                <a:gd name="connsiteY33-13140" fmla="*/ 144984 h 488122"/>
                <a:gd name="connsiteX34-13141" fmla="*/ 75372 w 310355"/>
                <a:gd name="connsiteY34-13142" fmla="*/ 158905 h 488122"/>
                <a:gd name="connsiteX35-13143" fmla="*/ 90814 w 310355"/>
                <a:gd name="connsiteY35-13144" fmla="*/ 267515 h 488122"/>
                <a:gd name="connsiteX36-13145" fmla="*/ 90699 w 310355"/>
                <a:gd name="connsiteY36-13146" fmla="*/ 271657 h 488122"/>
                <a:gd name="connsiteX37-13147" fmla="*/ 90699 w 310355"/>
                <a:gd name="connsiteY37-13148" fmla="*/ 376700 h 488122"/>
                <a:gd name="connsiteX38-13149" fmla="*/ 59583 w 310355"/>
                <a:gd name="connsiteY38-13150" fmla="*/ 376700 h 488122"/>
                <a:gd name="connsiteX39-13151" fmla="*/ 59583 w 310355"/>
                <a:gd name="connsiteY39-13152" fmla="*/ 373594 h 488122"/>
                <a:gd name="connsiteX40-13153" fmla="*/ 16597 w 310355"/>
                <a:gd name="connsiteY40-13154" fmla="*/ 224830 h 488122"/>
                <a:gd name="connsiteX41-13155" fmla="*/ 2 w 310355"/>
                <a:gd name="connsiteY41-13156" fmla="*/ 155453 h 488122"/>
                <a:gd name="connsiteX42-13157" fmla="*/ 152931 w 310355"/>
                <a:gd name="connsiteY42-13158" fmla="*/ 17 h 488122"/>
                <a:gd name="connsiteX0-13159" fmla="*/ 101411 w 310355"/>
                <a:gd name="connsiteY0-13160" fmla="*/ 457144 h 488122"/>
                <a:gd name="connsiteX1-13161" fmla="*/ 208812 w 310355"/>
                <a:gd name="connsiteY1-13162" fmla="*/ 457144 h 488122"/>
                <a:gd name="connsiteX2-13163" fmla="*/ 193716 w 310355"/>
                <a:gd name="connsiteY2-13164" fmla="*/ 488122 h 488122"/>
                <a:gd name="connsiteX3-13165" fmla="*/ 116622 w 310355"/>
                <a:gd name="connsiteY3-13166" fmla="*/ 488122 h 488122"/>
                <a:gd name="connsiteX4-13167" fmla="*/ 101411 w 310355"/>
                <a:gd name="connsiteY4-13168" fmla="*/ 457144 h 488122"/>
                <a:gd name="connsiteX5-13169" fmla="*/ 59636 w 310355"/>
                <a:gd name="connsiteY5-13170" fmla="*/ 401326 h 488122"/>
                <a:gd name="connsiteX6-13171" fmla="*/ 250798 w 310355"/>
                <a:gd name="connsiteY6-13172" fmla="*/ 401326 h 488122"/>
                <a:gd name="connsiteX7-13173" fmla="*/ 233744 w 310355"/>
                <a:gd name="connsiteY7-13174" fmla="*/ 432657 h 488122"/>
                <a:gd name="connsiteX8-13175" fmla="*/ 76574 w 310355"/>
                <a:gd name="connsiteY8-13176" fmla="*/ 432657 h 488122"/>
                <a:gd name="connsiteX9-13177" fmla="*/ 59636 w 310355"/>
                <a:gd name="connsiteY9-13178" fmla="*/ 401326 h 488122"/>
                <a:gd name="connsiteX10-13179" fmla="*/ 133578 w 310355"/>
                <a:gd name="connsiteY10-13180" fmla="*/ 199270 h 488122"/>
                <a:gd name="connsiteX11-13181" fmla="*/ 104657 w 310355"/>
                <a:gd name="connsiteY11-13182" fmla="*/ 189487 h 488122"/>
                <a:gd name="connsiteX12-13183" fmla="*/ 116179 w 310355"/>
                <a:gd name="connsiteY12-13184" fmla="*/ 200076 h 488122"/>
                <a:gd name="connsiteX13-13185" fmla="*/ 125051 w 310355"/>
                <a:gd name="connsiteY13-13186" fmla="*/ 203298 h 488122"/>
                <a:gd name="connsiteX14-13187" fmla="*/ 133578 w 310355"/>
                <a:gd name="connsiteY14-13188" fmla="*/ 199270 h 488122"/>
                <a:gd name="connsiteX15-13189" fmla="*/ 152931 w 310355"/>
                <a:gd name="connsiteY15-13190" fmla="*/ 17 h 488122"/>
                <a:gd name="connsiteX16-13191" fmla="*/ 310355 w 310355"/>
                <a:gd name="connsiteY16-13192" fmla="*/ 154993 h 488122"/>
                <a:gd name="connsiteX17-13193" fmla="*/ 294912 w 310355"/>
                <a:gd name="connsiteY17-13194" fmla="*/ 222529 h 488122"/>
                <a:gd name="connsiteX18-13195" fmla="*/ 250774 w 310355"/>
                <a:gd name="connsiteY18-13196" fmla="*/ 372903 h 488122"/>
                <a:gd name="connsiteX19-13197" fmla="*/ 250774 w 310355"/>
                <a:gd name="connsiteY19-13198" fmla="*/ 376700 h 488122"/>
                <a:gd name="connsiteX20-13199" fmla="*/ 219658 w 310355"/>
                <a:gd name="connsiteY20-13200" fmla="*/ 376700 h 488122"/>
                <a:gd name="connsiteX21-13201" fmla="*/ 219658 w 310355"/>
                <a:gd name="connsiteY21-13202" fmla="*/ 271657 h 488122"/>
                <a:gd name="connsiteX22-13203" fmla="*/ 219542 w 310355"/>
                <a:gd name="connsiteY22-13204" fmla="*/ 267515 h 488122"/>
                <a:gd name="connsiteX23-13205" fmla="*/ 234870 w 310355"/>
                <a:gd name="connsiteY23-13206" fmla="*/ 158905 h 488122"/>
                <a:gd name="connsiteX24-13207" fmla="*/ 231758 w 310355"/>
                <a:gd name="connsiteY24-13208" fmla="*/ 148895 h 488122"/>
                <a:gd name="connsiteX25-13209" fmla="*/ 214356 w 310355"/>
                <a:gd name="connsiteY25-13210" fmla="*/ 148090 h 488122"/>
                <a:gd name="connsiteX26-13211" fmla="*/ 186698 w 310355"/>
                <a:gd name="connsiteY26-13212" fmla="*/ 173632 h 488122"/>
                <a:gd name="connsiteX27-13213" fmla="*/ 164225 w 310355"/>
                <a:gd name="connsiteY27-13214" fmla="*/ 148895 h 488122"/>
                <a:gd name="connsiteX28-13215" fmla="*/ 155121 w 310355"/>
                <a:gd name="connsiteY28-13216" fmla="*/ 144869 h 488122"/>
                <a:gd name="connsiteX29-13217" fmla="*/ 146016 w 310355"/>
                <a:gd name="connsiteY29-13218" fmla="*/ 148895 h 488122"/>
                <a:gd name="connsiteX30-13219" fmla="*/ 123659 w 310355"/>
                <a:gd name="connsiteY30-13220" fmla="*/ 173632 h 488122"/>
                <a:gd name="connsiteX31-13221" fmla="*/ 96000 w 310355"/>
                <a:gd name="connsiteY31-13222" fmla="*/ 148205 h 488122"/>
                <a:gd name="connsiteX32-13223" fmla="*/ 85859 w 310355"/>
                <a:gd name="connsiteY32-13224" fmla="*/ 144984 h 488122"/>
                <a:gd name="connsiteX33-13225" fmla="*/ 75372 w 310355"/>
                <a:gd name="connsiteY33-13226" fmla="*/ 158905 h 488122"/>
                <a:gd name="connsiteX34-13227" fmla="*/ 90814 w 310355"/>
                <a:gd name="connsiteY34-13228" fmla="*/ 267515 h 488122"/>
                <a:gd name="connsiteX35-13229" fmla="*/ 90699 w 310355"/>
                <a:gd name="connsiteY35-13230" fmla="*/ 271657 h 488122"/>
                <a:gd name="connsiteX36-13231" fmla="*/ 90699 w 310355"/>
                <a:gd name="connsiteY36-13232" fmla="*/ 376700 h 488122"/>
                <a:gd name="connsiteX37-13233" fmla="*/ 59583 w 310355"/>
                <a:gd name="connsiteY37-13234" fmla="*/ 376700 h 488122"/>
                <a:gd name="connsiteX38-13235" fmla="*/ 59583 w 310355"/>
                <a:gd name="connsiteY38-13236" fmla="*/ 373594 h 488122"/>
                <a:gd name="connsiteX39-13237" fmla="*/ 16597 w 310355"/>
                <a:gd name="connsiteY39-13238" fmla="*/ 224830 h 488122"/>
                <a:gd name="connsiteX40-13239" fmla="*/ 2 w 310355"/>
                <a:gd name="connsiteY40-13240" fmla="*/ 155453 h 488122"/>
                <a:gd name="connsiteX41-13241" fmla="*/ 152931 w 310355"/>
                <a:gd name="connsiteY41-13242" fmla="*/ 17 h 488122"/>
                <a:gd name="connsiteX0-13243" fmla="*/ 101411 w 310355"/>
                <a:gd name="connsiteY0-13244" fmla="*/ 457144 h 488122"/>
                <a:gd name="connsiteX1-13245" fmla="*/ 208812 w 310355"/>
                <a:gd name="connsiteY1-13246" fmla="*/ 457144 h 488122"/>
                <a:gd name="connsiteX2-13247" fmla="*/ 193716 w 310355"/>
                <a:gd name="connsiteY2-13248" fmla="*/ 488122 h 488122"/>
                <a:gd name="connsiteX3-13249" fmla="*/ 116622 w 310355"/>
                <a:gd name="connsiteY3-13250" fmla="*/ 488122 h 488122"/>
                <a:gd name="connsiteX4-13251" fmla="*/ 101411 w 310355"/>
                <a:gd name="connsiteY4-13252" fmla="*/ 457144 h 488122"/>
                <a:gd name="connsiteX5-13253" fmla="*/ 59636 w 310355"/>
                <a:gd name="connsiteY5-13254" fmla="*/ 401326 h 488122"/>
                <a:gd name="connsiteX6-13255" fmla="*/ 250798 w 310355"/>
                <a:gd name="connsiteY6-13256" fmla="*/ 401326 h 488122"/>
                <a:gd name="connsiteX7-13257" fmla="*/ 233744 w 310355"/>
                <a:gd name="connsiteY7-13258" fmla="*/ 432657 h 488122"/>
                <a:gd name="connsiteX8-13259" fmla="*/ 76574 w 310355"/>
                <a:gd name="connsiteY8-13260" fmla="*/ 432657 h 488122"/>
                <a:gd name="connsiteX9-13261" fmla="*/ 59636 w 310355"/>
                <a:gd name="connsiteY9-13262" fmla="*/ 401326 h 488122"/>
                <a:gd name="connsiteX10-13263" fmla="*/ 161883 w 310355"/>
                <a:gd name="connsiteY10-13264" fmla="*/ 244301 h 488122"/>
                <a:gd name="connsiteX11-13265" fmla="*/ 104657 w 310355"/>
                <a:gd name="connsiteY11-13266" fmla="*/ 189487 h 488122"/>
                <a:gd name="connsiteX12-13267" fmla="*/ 116179 w 310355"/>
                <a:gd name="connsiteY12-13268" fmla="*/ 200076 h 488122"/>
                <a:gd name="connsiteX13-13269" fmla="*/ 125051 w 310355"/>
                <a:gd name="connsiteY13-13270" fmla="*/ 203298 h 488122"/>
                <a:gd name="connsiteX14-13271" fmla="*/ 161883 w 310355"/>
                <a:gd name="connsiteY14-13272" fmla="*/ 244301 h 488122"/>
                <a:gd name="connsiteX15-13273" fmla="*/ 152931 w 310355"/>
                <a:gd name="connsiteY15-13274" fmla="*/ 17 h 488122"/>
                <a:gd name="connsiteX16-13275" fmla="*/ 310355 w 310355"/>
                <a:gd name="connsiteY16-13276" fmla="*/ 154993 h 488122"/>
                <a:gd name="connsiteX17-13277" fmla="*/ 294912 w 310355"/>
                <a:gd name="connsiteY17-13278" fmla="*/ 222529 h 488122"/>
                <a:gd name="connsiteX18-13279" fmla="*/ 250774 w 310355"/>
                <a:gd name="connsiteY18-13280" fmla="*/ 372903 h 488122"/>
                <a:gd name="connsiteX19-13281" fmla="*/ 250774 w 310355"/>
                <a:gd name="connsiteY19-13282" fmla="*/ 376700 h 488122"/>
                <a:gd name="connsiteX20-13283" fmla="*/ 219658 w 310355"/>
                <a:gd name="connsiteY20-13284" fmla="*/ 376700 h 488122"/>
                <a:gd name="connsiteX21-13285" fmla="*/ 219658 w 310355"/>
                <a:gd name="connsiteY21-13286" fmla="*/ 271657 h 488122"/>
                <a:gd name="connsiteX22-13287" fmla="*/ 219542 w 310355"/>
                <a:gd name="connsiteY22-13288" fmla="*/ 267515 h 488122"/>
                <a:gd name="connsiteX23-13289" fmla="*/ 234870 w 310355"/>
                <a:gd name="connsiteY23-13290" fmla="*/ 158905 h 488122"/>
                <a:gd name="connsiteX24-13291" fmla="*/ 231758 w 310355"/>
                <a:gd name="connsiteY24-13292" fmla="*/ 148895 h 488122"/>
                <a:gd name="connsiteX25-13293" fmla="*/ 214356 w 310355"/>
                <a:gd name="connsiteY25-13294" fmla="*/ 148090 h 488122"/>
                <a:gd name="connsiteX26-13295" fmla="*/ 186698 w 310355"/>
                <a:gd name="connsiteY26-13296" fmla="*/ 173632 h 488122"/>
                <a:gd name="connsiteX27-13297" fmla="*/ 164225 w 310355"/>
                <a:gd name="connsiteY27-13298" fmla="*/ 148895 h 488122"/>
                <a:gd name="connsiteX28-13299" fmla="*/ 155121 w 310355"/>
                <a:gd name="connsiteY28-13300" fmla="*/ 144869 h 488122"/>
                <a:gd name="connsiteX29-13301" fmla="*/ 146016 w 310355"/>
                <a:gd name="connsiteY29-13302" fmla="*/ 148895 h 488122"/>
                <a:gd name="connsiteX30-13303" fmla="*/ 123659 w 310355"/>
                <a:gd name="connsiteY30-13304" fmla="*/ 173632 h 488122"/>
                <a:gd name="connsiteX31-13305" fmla="*/ 96000 w 310355"/>
                <a:gd name="connsiteY31-13306" fmla="*/ 148205 h 488122"/>
                <a:gd name="connsiteX32-13307" fmla="*/ 85859 w 310355"/>
                <a:gd name="connsiteY32-13308" fmla="*/ 144984 h 488122"/>
                <a:gd name="connsiteX33-13309" fmla="*/ 75372 w 310355"/>
                <a:gd name="connsiteY33-13310" fmla="*/ 158905 h 488122"/>
                <a:gd name="connsiteX34-13311" fmla="*/ 90814 w 310355"/>
                <a:gd name="connsiteY34-13312" fmla="*/ 267515 h 488122"/>
                <a:gd name="connsiteX35-13313" fmla="*/ 90699 w 310355"/>
                <a:gd name="connsiteY35-13314" fmla="*/ 271657 h 488122"/>
                <a:gd name="connsiteX36-13315" fmla="*/ 90699 w 310355"/>
                <a:gd name="connsiteY36-13316" fmla="*/ 376700 h 488122"/>
                <a:gd name="connsiteX37-13317" fmla="*/ 59583 w 310355"/>
                <a:gd name="connsiteY37-13318" fmla="*/ 376700 h 488122"/>
                <a:gd name="connsiteX38-13319" fmla="*/ 59583 w 310355"/>
                <a:gd name="connsiteY38-13320" fmla="*/ 373594 h 488122"/>
                <a:gd name="connsiteX39-13321" fmla="*/ 16597 w 310355"/>
                <a:gd name="connsiteY39-13322" fmla="*/ 224830 h 488122"/>
                <a:gd name="connsiteX40-13323" fmla="*/ 2 w 310355"/>
                <a:gd name="connsiteY40-13324" fmla="*/ 155453 h 488122"/>
                <a:gd name="connsiteX41-13325" fmla="*/ 152931 w 310355"/>
                <a:gd name="connsiteY41-13326" fmla="*/ 17 h 488122"/>
                <a:gd name="connsiteX0-13327" fmla="*/ 101411 w 310355"/>
                <a:gd name="connsiteY0-13328" fmla="*/ 457144 h 488122"/>
                <a:gd name="connsiteX1-13329" fmla="*/ 208812 w 310355"/>
                <a:gd name="connsiteY1-13330" fmla="*/ 457144 h 488122"/>
                <a:gd name="connsiteX2-13331" fmla="*/ 193716 w 310355"/>
                <a:gd name="connsiteY2-13332" fmla="*/ 488122 h 488122"/>
                <a:gd name="connsiteX3-13333" fmla="*/ 116622 w 310355"/>
                <a:gd name="connsiteY3-13334" fmla="*/ 488122 h 488122"/>
                <a:gd name="connsiteX4-13335" fmla="*/ 101411 w 310355"/>
                <a:gd name="connsiteY4-13336" fmla="*/ 457144 h 488122"/>
                <a:gd name="connsiteX5-13337" fmla="*/ 59636 w 310355"/>
                <a:gd name="connsiteY5-13338" fmla="*/ 401326 h 488122"/>
                <a:gd name="connsiteX6-13339" fmla="*/ 250798 w 310355"/>
                <a:gd name="connsiteY6-13340" fmla="*/ 401326 h 488122"/>
                <a:gd name="connsiteX7-13341" fmla="*/ 233744 w 310355"/>
                <a:gd name="connsiteY7-13342" fmla="*/ 432657 h 488122"/>
                <a:gd name="connsiteX8-13343" fmla="*/ 76574 w 310355"/>
                <a:gd name="connsiteY8-13344" fmla="*/ 432657 h 488122"/>
                <a:gd name="connsiteX9-13345" fmla="*/ 59636 w 310355"/>
                <a:gd name="connsiteY9-13346" fmla="*/ 401326 h 488122"/>
                <a:gd name="connsiteX10-13347" fmla="*/ 151590 w 310355"/>
                <a:gd name="connsiteY10-13348" fmla="*/ 244301 h 488122"/>
                <a:gd name="connsiteX11-13349" fmla="*/ 104657 w 310355"/>
                <a:gd name="connsiteY11-13350" fmla="*/ 189487 h 488122"/>
                <a:gd name="connsiteX12-13351" fmla="*/ 116179 w 310355"/>
                <a:gd name="connsiteY12-13352" fmla="*/ 200076 h 488122"/>
                <a:gd name="connsiteX13-13353" fmla="*/ 125051 w 310355"/>
                <a:gd name="connsiteY13-13354" fmla="*/ 203298 h 488122"/>
                <a:gd name="connsiteX14-13355" fmla="*/ 151590 w 310355"/>
                <a:gd name="connsiteY14-13356" fmla="*/ 244301 h 488122"/>
                <a:gd name="connsiteX15-13357" fmla="*/ 152931 w 310355"/>
                <a:gd name="connsiteY15-13358" fmla="*/ 17 h 488122"/>
                <a:gd name="connsiteX16-13359" fmla="*/ 310355 w 310355"/>
                <a:gd name="connsiteY16-13360" fmla="*/ 154993 h 488122"/>
                <a:gd name="connsiteX17-13361" fmla="*/ 294912 w 310355"/>
                <a:gd name="connsiteY17-13362" fmla="*/ 222529 h 488122"/>
                <a:gd name="connsiteX18-13363" fmla="*/ 250774 w 310355"/>
                <a:gd name="connsiteY18-13364" fmla="*/ 372903 h 488122"/>
                <a:gd name="connsiteX19-13365" fmla="*/ 250774 w 310355"/>
                <a:gd name="connsiteY19-13366" fmla="*/ 376700 h 488122"/>
                <a:gd name="connsiteX20-13367" fmla="*/ 219658 w 310355"/>
                <a:gd name="connsiteY20-13368" fmla="*/ 376700 h 488122"/>
                <a:gd name="connsiteX21-13369" fmla="*/ 219658 w 310355"/>
                <a:gd name="connsiteY21-13370" fmla="*/ 271657 h 488122"/>
                <a:gd name="connsiteX22-13371" fmla="*/ 219542 w 310355"/>
                <a:gd name="connsiteY22-13372" fmla="*/ 267515 h 488122"/>
                <a:gd name="connsiteX23-13373" fmla="*/ 234870 w 310355"/>
                <a:gd name="connsiteY23-13374" fmla="*/ 158905 h 488122"/>
                <a:gd name="connsiteX24-13375" fmla="*/ 231758 w 310355"/>
                <a:gd name="connsiteY24-13376" fmla="*/ 148895 h 488122"/>
                <a:gd name="connsiteX25-13377" fmla="*/ 214356 w 310355"/>
                <a:gd name="connsiteY25-13378" fmla="*/ 148090 h 488122"/>
                <a:gd name="connsiteX26-13379" fmla="*/ 186698 w 310355"/>
                <a:gd name="connsiteY26-13380" fmla="*/ 173632 h 488122"/>
                <a:gd name="connsiteX27-13381" fmla="*/ 164225 w 310355"/>
                <a:gd name="connsiteY27-13382" fmla="*/ 148895 h 488122"/>
                <a:gd name="connsiteX28-13383" fmla="*/ 155121 w 310355"/>
                <a:gd name="connsiteY28-13384" fmla="*/ 144869 h 488122"/>
                <a:gd name="connsiteX29-13385" fmla="*/ 146016 w 310355"/>
                <a:gd name="connsiteY29-13386" fmla="*/ 148895 h 488122"/>
                <a:gd name="connsiteX30-13387" fmla="*/ 123659 w 310355"/>
                <a:gd name="connsiteY30-13388" fmla="*/ 173632 h 488122"/>
                <a:gd name="connsiteX31-13389" fmla="*/ 96000 w 310355"/>
                <a:gd name="connsiteY31-13390" fmla="*/ 148205 h 488122"/>
                <a:gd name="connsiteX32-13391" fmla="*/ 85859 w 310355"/>
                <a:gd name="connsiteY32-13392" fmla="*/ 144984 h 488122"/>
                <a:gd name="connsiteX33-13393" fmla="*/ 75372 w 310355"/>
                <a:gd name="connsiteY33-13394" fmla="*/ 158905 h 488122"/>
                <a:gd name="connsiteX34-13395" fmla="*/ 90814 w 310355"/>
                <a:gd name="connsiteY34-13396" fmla="*/ 267515 h 488122"/>
                <a:gd name="connsiteX35-13397" fmla="*/ 90699 w 310355"/>
                <a:gd name="connsiteY35-13398" fmla="*/ 271657 h 488122"/>
                <a:gd name="connsiteX36-13399" fmla="*/ 90699 w 310355"/>
                <a:gd name="connsiteY36-13400" fmla="*/ 376700 h 488122"/>
                <a:gd name="connsiteX37-13401" fmla="*/ 59583 w 310355"/>
                <a:gd name="connsiteY37-13402" fmla="*/ 376700 h 488122"/>
                <a:gd name="connsiteX38-13403" fmla="*/ 59583 w 310355"/>
                <a:gd name="connsiteY38-13404" fmla="*/ 373594 h 488122"/>
                <a:gd name="connsiteX39-13405" fmla="*/ 16597 w 310355"/>
                <a:gd name="connsiteY39-13406" fmla="*/ 224830 h 488122"/>
                <a:gd name="connsiteX40-13407" fmla="*/ 2 w 310355"/>
                <a:gd name="connsiteY40-13408" fmla="*/ 155453 h 488122"/>
                <a:gd name="connsiteX41-13409" fmla="*/ 152931 w 310355"/>
                <a:gd name="connsiteY41-13410" fmla="*/ 17 h 488122"/>
                <a:gd name="connsiteX0-13411" fmla="*/ 101411 w 310355"/>
                <a:gd name="connsiteY0-13412" fmla="*/ 457144 h 488122"/>
                <a:gd name="connsiteX1-13413" fmla="*/ 208812 w 310355"/>
                <a:gd name="connsiteY1-13414" fmla="*/ 457144 h 488122"/>
                <a:gd name="connsiteX2-13415" fmla="*/ 193716 w 310355"/>
                <a:gd name="connsiteY2-13416" fmla="*/ 488122 h 488122"/>
                <a:gd name="connsiteX3-13417" fmla="*/ 116622 w 310355"/>
                <a:gd name="connsiteY3-13418" fmla="*/ 488122 h 488122"/>
                <a:gd name="connsiteX4-13419" fmla="*/ 101411 w 310355"/>
                <a:gd name="connsiteY4-13420" fmla="*/ 457144 h 488122"/>
                <a:gd name="connsiteX5-13421" fmla="*/ 59636 w 310355"/>
                <a:gd name="connsiteY5-13422" fmla="*/ 401326 h 488122"/>
                <a:gd name="connsiteX6-13423" fmla="*/ 250798 w 310355"/>
                <a:gd name="connsiteY6-13424" fmla="*/ 401326 h 488122"/>
                <a:gd name="connsiteX7-13425" fmla="*/ 233744 w 310355"/>
                <a:gd name="connsiteY7-13426" fmla="*/ 432657 h 488122"/>
                <a:gd name="connsiteX8-13427" fmla="*/ 76574 w 310355"/>
                <a:gd name="connsiteY8-13428" fmla="*/ 432657 h 488122"/>
                <a:gd name="connsiteX9-13429" fmla="*/ 59636 w 310355"/>
                <a:gd name="connsiteY9-13430" fmla="*/ 401326 h 488122"/>
                <a:gd name="connsiteX10-13431" fmla="*/ 137437 w 310355"/>
                <a:gd name="connsiteY10-13432" fmla="*/ 267460 h 488122"/>
                <a:gd name="connsiteX11-13433" fmla="*/ 104657 w 310355"/>
                <a:gd name="connsiteY11-13434" fmla="*/ 189487 h 488122"/>
                <a:gd name="connsiteX12-13435" fmla="*/ 116179 w 310355"/>
                <a:gd name="connsiteY12-13436" fmla="*/ 200076 h 488122"/>
                <a:gd name="connsiteX13-13437" fmla="*/ 125051 w 310355"/>
                <a:gd name="connsiteY13-13438" fmla="*/ 203298 h 488122"/>
                <a:gd name="connsiteX14-13439" fmla="*/ 137437 w 310355"/>
                <a:gd name="connsiteY14-13440" fmla="*/ 267460 h 488122"/>
                <a:gd name="connsiteX15-13441" fmla="*/ 152931 w 310355"/>
                <a:gd name="connsiteY15-13442" fmla="*/ 17 h 488122"/>
                <a:gd name="connsiteX16-13443" fmla="*/ 310355 w 310355"/>
                <a:gd name="connsiteY16-13444" fmla="*/ 154993 h 488122"/>
                <a:gd name="connsiteX17-13445" fmla="*/ 294912 w 310355"/>
                <a:gd name="connsiteY17-13446" fmla="*/ 222529 h 488122"/>
                <a:gd name="connsiteX18-13447" fmla="*/ 250774 w 310355"/>
                <a:gd name="connsiteY18-13448" fmla="*/ 372903 h 488122"/>
                <a:gd name="connsiteX19-13449" fmla="*/ 250774 w 310355"/>
                <a:gd name="connsiteY19-13450" fmla="*/ 376700 h 488122"/>
                <a:gd name="connsiteX20-13451" fmla="*/ 219658 w 310355"/>
                <a:gd name="connsiteY20-13452" fmla="*/ 376700 h 488122"/>
                <a:gd name="connsiteX21-13453" fmla="*/ 219658 w 310355"/>
                <a:gd name="connsiteY21-13454" fmla="*/ 271657 h 488122"/>
                <a:gd name="connsiteX22-13455" fmla="*/ 219542 w 310355"/>
                <a:gd name="connsiteY22-13456" fmla="*/ 267515 h 488122"/>
                <a:gd name="connsiteX23-13457" fmla="*/ 234870 w 310355"/>
                <a:gd name="connsiteY23-13458" fmla="*/ 158905 h 488122"/>
                <a:gd name="connsiteX24-13459" fmla="*/ 231758 w 310355"/>
                <a:gd name="connsiteY24-13460" fmla="*/ 148895 h 488122"/>
                <a:gd name="connsiteX25-13461" fmla="*/ 214356 w 310355"/>
                <a:gd name="connsiteY25-13462" fmla="*/ 148090 h 488122"/>
                <a:gd name="connsiteX26-13463" fmla="*/ 186698 w 310355"/>
                <a:gd name="connsiteY26-13464" fmla="*/ 173632 h 488122"/>
                <a:gd name="connsiteX27-13465" fmla="*/ 164225 w 310355"/>
                <a:gd name="connsiteY27-13466" fmla="*/ 148895 h 488122"/>
                <a:gd name="connsiteX28-13467" fmla="*/ 155121 w 310355"/>
                <a:gd name="connsiteY28-13468" fmla="*/ 144869 h 488122"/>
                <a:gd name="connsiteX29-13469" fmla="*/ 146016 w 310355"/>
                <a:gd name="connsiteY29-13470" fmla="*/ 148895 h 488122"/>
                <a:gd name="connsiteX30-13471" fmla="*/ 123659 w 310355"/>
                <a:gd name="connsiteY30-13472" fmla="*/ 173632 h 488122"/>
                <a:gd name="connsiteX31-13473" fmla="*/ 96000 w 310355"/>
                <a:gd name="connsiteY31-13474" fmla="*/ 148205 h 488122"/>
                <a:gd name="connsiteX32-13475" fmla="*/ 85859 w 310355"/>
                <a:gd name="connsiteY32-13476" fmla="*/ 144984 h 488122"/>
                <a:gd name="connsiteX33-13477" fmla="*/ 75372 w 310355"/>
                <a:gd name="connsiteY33-13478" fmla="*/ 158905 h 488122"/>
                <a:gd name="connsiteX34-13479" fmla="*/ 90814 w 310355"/>
                <a:gd name="connsiteY34-13480" fmla="*/ 267515 h 488122"/>
                <a:gd name="connsiteX35-13481" fmla="*/ 90699 w 310355"/>
                <a:gd name="connsiteY35-13482" fmla="*/ 271657 h 488122"/>
                <a:gd name="connsiteX36-13483" fmla="*/ 90699 w 310355"/>
                <a:gd name="connsiteY36-13484" fmla="*/ 376700 h 488122"/>
                <a:gd name="connsiteX37-13485" fmla="*/ 59583 w 310355"/>
                <a:gd name="connsiteY37-13486" fmla="*/ 376700 h 488122"/>
                <a:gd name="connsiteX38-13487" fmla="*/ 59583 w 310355"/>
                <a:gd name="connsiteY38-13488" fmla="*/ 373594 h 488122"/>
                <a:gd name="connsiteX39-13489" fmla="*/ 16597 w 310355"/>
                <a:gd name="connsiteY39-13490" fmla="*/ 224830 h 488122"/>
                <a:gd name="connsiteX40-13491" fmla="*/ 2 w 310355"/>
                <a:gd name="connsiteY40-13492" fmla="*/ 155453 h 488122"/>
                <a:gd name="connsiteX41-13493" fmla="*/ 152931 w 310355"/>
                <a:gd name="connsiteY41-13494" fmla="*/ 17 h 488122"/>
                <a:gd name="connsiteX0-13495" fmla="*/ 101411 w 310355"/>
                <a:gd name="connsiteY0-13496" fmla="*/ 457144 h 488122"/>
                <a:gd name="connsiteX1-13497" fmla="*/ 208812 w 310355"/>
                <a:gd name="connsiteY1-13498" fmla="*/ 457144 h 488122"/>
                <a:gd name="connsiteX2-13499" fmla="*/ 193716 w 310355"/>
                <a:gd name="connsiteY2-13500" fmla="*/ 488122 h 488122"/>
                <a:gd name="connsiteX3-13501" fmla="*/ 116622 w 310355"/>
                <a:gd name="connsiteY3-13502" fmla="*/ 488122 h 488122"/>
                <a:gd name="connsiteX4-13503" fmla="*/ 101411 w 310355"/>
                <a:gd name="connsiteY4-13504" fmla="*/ 457144 h 488122"/>
                <a:gd name="connsiteX5-13505" fmla="*/ 59636 w 310355"/>
                <a:gd name="connsiteY5-13506" fmla="*/ 401326 h 488122"/>
                <a:gd name="connsiteX6-13507" fmla="*/ 250798 w 310355"/>
                <a:gd name="connsiteY6-13508" fmla="*/ 401326 h 488122"/>
                <a:gd name="connsiteX7-13509" fmla="*/ 233744 w 310355"/>
                <a:gd name="connsiteY7-13510" fmla="*/ 432657 h 488122"/>
                <a:gd name="connsiteX8-13511" fmla="*/ 76574 w 310355"/>
                <a:gd name="connsiteY8-13512" fmla="*/ 432657 h 488122"/>
                <a:gd name="connsiteX9-13513" fmla="*/ 59636 w 310355"/>
                <a:gd name="connsiteY9-13514" fmla="*/ 401326 h 488122"/>
                <a:gd name="connsiteX10-13515" fmla="*/ 137437 w 310355"/>
                <a:gd name="connsiteY10-13516" fmla="*/ 267460 h 488122"/>
                <a:gd name="connsiteX11-13517" fmla="*/ 104657 w 310355"/>
                <a:gd name="connsiteY11-13518" fmla="*/ 189487 h 488122"/>
                <a:gd name="connsiteX12-13519" fmla="*/ 116179 w 310355"/>
                <a:gd name="connsiteY12-13520" fmla="*/ 200076 h 488122"/>
                <a:gd name="connsiteX13-13521" fmla="*/ 161076 w 310355"/>
                <a:gd name="connsiteY13-13522" fmla="*/ 212304 h 488122"/>
                <a:gd name="connsiteX14-13523" fmla="*/ 137437 w 310355"/>
                <a:gd name="connsiteY14-13524" fmla="*/ 267460 h 488122"/>
                <a:gd name="connsiteX15-13525" fmla="*/ 152931 w 310355"/>
                <a:gd name="connsiteY15-13526" fmla="*/ 17 h 488122"/>
                <a:gd name="connsiteX16-13527" fmla="*/ 310355 w 310355"/>
                <a:gd name="connsiteY16-13528" fmla="*/ 154993 h 488122"/>
                <a:gd name="connsiteX17-13529" fmla="*/ 294912 w 310355"/>
                <a:gd name="connsiteY17-13530" fmla="*/ 222529 h 488122"/>
                <a:gd name="connsiteX18-13531" fmla="*/ 250774 w 310355"/>
                <a:gd name="connsiteY18-13532" fmla="*/ 372903 h 488122"/>
                <a:gd name="connsiteX19-13533" fmla="*/ 250774 w 310355"/>
                <a:gd name="connsiteY19-13534" fmla="*/ 376700 h 488122"/>
                <a:gd name="connsiteX20-13535" fmla="*/ 219658 w 310355"/>
                <a:gd name="connsiteY20-13536" fmla="*/ 376700 h 488122"/>
                <a:gd name="connsiteX21-13537" fmla="*/ 219658 w 310355"/>
                <a:gd name="connsiteY21-13538" fmla="*/ 271657 h 488122"/>
                <a:gd name="connsiteX22-13539" fmla="*/ 219542 w 310355"/>
                <a:gd name="connsiteY22-13540" fmla="*/ 267515 h 488122"/>
                <a:gd name="connsiteX23-13541" fmla="*/ 234870 w 310355"/>
                <a:gd name="connsiteY23-13542" fmla="*/ 158905 h 488122"/>
                <a:gd name="connsiteX24-13543" fmla="*/ 231758 w 310355"/>
                <a:gd name="connsiteY24-13544" fmla="*/ 148895 h 488122"/>
                <a:gd name="connsiteX25-13545" fmla="*/ 214356 w 310355"/>
                <a:gd name="connsiteY25-13546" fmla="*/ 148090 h 488122"/>
                <a:gd name="connsiteX26-13547" fmla="*/ 186698 w 310355"/>
                <a:gd name="connsiteY26-13548" fmla="*/ 173632 h 488122"/>
                <a:gd name="connsiteX27-13549" fmla="*/ 164225 w 310355"/>
                <a:gd name="connsiteY27-13550" fmla="*/ 148895 h 488122"/>
                <a:gd name="connsiteX28-13551" fmla="*/ 155121 w 310355"/>
                <a:gd name="connsiteY28-13552" fmla="*/ 144869 h 488122"/>
                <a:gd name="connsiteX29-13553" fmla="*/ 146016 w 310355"/>
                <a:gd name="connsiteY29-13554" fmla="*/ 148895 h 488122"/>
                <a:gd name="connsiteX30-13555" fmla="*/ 123659 w 310355"/>
                <a:gd name="connsiteY30-13556" fmla="*/ 173632 h 488122"/>
                <a:gd name="connsiteX31-13557" fmla="*/ 96000 w 310355"/>
                <a:gd name="connsiteY31-13558" fmla="*/ 148205 h 488122"/>
                <a:gd name="connsiteX32-13559" fmla="*/ 85859 w 310355"/>
                <a:gd name="connsiteY32-13560" fmla="*/ 144984 h 488122"/>
                <a:gd name="connsiteX33-13561" fmla="*/ 75372 w 310355"/>
                <a:gd name="connsiteY33-13562" fmla="*/ 158905 h 488122"/>
                <a:gd name="connsiteX34-13563" fmla="*/ 90814 w 310355"/>
                <a:gd name="connsiteY34-13564" fmla="*/ 267515 h 488122"/>
                <a:gd name="connsiteX35-13565" fmla="*/ 90699 w 310355"/>
                <a:gd name="connsiteY35-13566" fmla="*/ 271657 h 488122"/>
                <a:gd name="connsiteX36-13567" fmla="*/ 90699 w 310355"/>
                <a:gd name="connsiteY36-13568" fmla="*/ 376700 h 488122"/>
                <a:gd name="connsiteX37-13569" fmla="*/ 59583 w 310355"/>
                <a:gd name="connsiteY37-13570" fmla="*/ 376700 h 488122"/>
                <a:gd name="connsiteX38-13571" fmla="*/ 59583 w 310355"/>
                <a:gd name="connsiteY38-13572" fmla="*/ 373594 h 488122"/>
                <a:gd name="connsiteX39-13573" fmla="*/ 16597 w 310355"/>
                <a:gd name="connsiteY39-13574" fmla="*/ 224830 h 488122"/>
                <a:gd name="connsiteX40-13575" fmla="*/ 2 w 310355"/>
                <a:gd name="connsiteY40-13576" fmla="*/ 155453 h 488122"/>
                <a:gd name="connsiteX41-13577" fmla="*/ 152931 w 310355"/>
                <a:gd name="connsiteY41-13578" fmla="*/ 17 h 488122"/>
                <a:gd name="connsiteX0-13579" fmla="*/ 101411 w 310355"/>
                <a:gd name="connsiteY0-13580" fmla="*/ 457144 h 488122"/>
                <a:gd name="connsiteX1-13581" fmla="*/ 208812 w 310355"/>
                <a:gd name="connsiteY1-13582" fmla="*/ 457144 h 488122"/>
                <a:gd name="connsiteX2-13583" fmla="*/ 193716 w 310355"/>
                <a:gd name="connsiteY2-13584" fmla="*/ 488122 h 488122"/>
                <a:gd name="connsiteX3-13585" fmla="*/ 116622 w 310355"/>
                <a:gd name="connsiteY3-13586" fmla="*/ 488122 h 488122"/>
                <a:gd name="connsiteX4-13587" fmla="*/ 101411 w 310355"/>
                <a:gd name="connsiteY4-13588" fmla="*/ 457144 h 488122"/>
                <a:gd name="connsiteX5-13589" fmla="*/ 59636 w 310355"/>
                <a:gd name="connsiteY5-13590" fmla="*/ 401326 h 488122"/>
                <a:gd name="connsiteX6-13591" fmla="*/ 250798 w 310355"/>
                <a:gd name="connsiteY6-13592" fmla="*/ 401326 h 488122"/>
                <a:gd name="connsiteX7-13593" fmla="*/ 233744 w 310355"/>
                <a:gd name="connsiteY7-13594" fmla="*/ 432657 h 488122"/>
                <a:gd name="connsiteX8-13595" fmla="*/ 76574 w 310355"/>
                <a:gd name="connsiteY8-13596" fmla="*/ 432657 h 488122"/>
                <a:gd name="connsiteX9-13597" fmla="*/ 59636 w 310355"/>
                <a:gd name="connsiteY9-13598" fmla="*/ 401326 h 488122"/>
                <a:gd name="connsiteX10-13599" fmla="*/ 137437 w 310355"/>
                <a:gd name="connsiteY10-13600" fmla="*/ 267460 h 488122"/>
                <a:gd name="connsiteX11-13601" fmla="*/ 104657 w 310355"/>
                <a:gd name="connsiteY11-13602" fmla="*/ 189487 h 488122"/>
                <a:gd name="connsiteX12-13603" fmla="*/ 116179 w 310355"/>
                <a:gd name="connsiteY12-13604" fmla="*/ 200076 h 488122"/>
                <a:gd name="connsiteX13-13605" fmla="*/ 137437 w 310355"/>
                <a:gd name="connsiteY13-13606" fmla="*/ 267460 h 488122"/>
                <a:gd name="connsiteX14-13607" fmla="*/ 152931 w 310355"/>
                <a:gd name="connsiteY14-13608" fmla="*/ 17 h 488122"/>
                <a:gd name="connsiteX15-13609" fmla="*/ 310355 w 310355"/>
                <a:gd name="connsiteY15-13610" fmla="*/ 154993 h 488122"/>
                <a:gd name="connsiteX16-13611" fmla="*/ 294912 w 310355"/>
                <a:gd name="connsiteY16-13612" fmla="*/ 222529 h 488122"/>
                <a:gd name="connsiteX17-13613" fmla="*/ 250774 w 310355"/>
                <a:gd name="connsiteY17-13614" fmla="*/ 372903 h 488122"/>
                <a:gd name="connsiteX18-13615" fmla="*/ 250774 w 310355"/>
                <a:gd name="connsiteY18-13616" fmla="*/ 376700 h 488122"/>
                <a:gd name="connsiteX19-13617" fmla="*/ 219658 w 310355"/>
                <a:gd name="connsiteY19-13618" fmla="*/ 376700 h 488122"/>
                <a:gd name="connsiteX20-13619" fmla="*/ 219658 w 310355"/>
                <a:gd name="connsiteY20-13620" fmla="*/ 271657 h 488122"/>
                <a:gd name="connsiteX21-13621" fmla="*/ 219542 w 310355"/>
                <a:gd name="connsiteY21-13622" fmla="*/ 267515 h 488122"/>
                <a:gd name="connsiteX22-13623" fmla="*/ 234870 w 310355"/>
                <a:gd name="connsiteY22-13624" fmla="*/ 158905 h 488122"/>
                <a:gd name="connsiteX23-13625" fmla="*/ 231758 w 310355"/>
                <a:gd name="connsiteY23-13626" fmla="*/ 148895 h 488122"/>
                <a:gd name="connsiteX24-13627" fmla="*/ 214356 w 310355"/>
                <a:gd name="connsiteY24-13628" fmla="*/ 148090 h 488122"/>
                <a:gd name="connsiteX25-13629" fmla="*/ 186698 w 310355"/>
                <a:gd name="connsiteY25-13630" fmla="*/ 173632 h 488122"/>
                <a:gd name="connsiteX26-13631" fmla="*/ 164225 w 310355"/>
                <a:gd name="connsiteY26-13632" fmla="*/ 148895 h 488122"/>
                <a:gd name="connsiteX27-13633" fmla="*/ 155121 w 310355"/>
                <a:gd name="connsiteY27-13634" fmla="*/ 144869 h 488122"/>
                <a:gd name="connsiteX28-13635" fmla="*/ 146016 w 310355"/>
                <a:gd name="connsiteY28-13636" fmla="*/ 148895 h 488122"/>
                <a:gd name="connsiteX29-13637" fmla="*/ 123659 w 310355"/>
                <a:gd name="connsiteY29-13638" fmla="*/ 173632 h 488122"/>
                <a:gd name="connsiteX30-13639" fmla="*/ 96000 w 310355"/>
                <a:gd name="connsiteY30-13640" fmla="*/ 148205 h 488122"/>
                <a:gd name="connsiteX31-13641" fmla="*/ 85859 w 310355"/>
                <a:gd name="connsiteY31-13642" fmla="*/ 144984 h 488122"/>
                <a:gd name="connsiteX32-13643" fmla="*/ 75372 w 310355"/>
                <a:gd name="connsiteY32-13644" fmla="*/ 158905 h 488122"/>
                <a:gd name="connsiteX33-13645" fmla="*/ 90814 w 310355"/>
                <a:gd name="connsiteY33-13646" fmla="*/ 267515 h 488122"/>
                <a:gd name="connsiteX34-13647" fmla="*/ 90699 w 310355"/>
                <a:gd name="connsiteY34-13648" fmla="*/ 271657 h 488122"/>
                <a:gd name="connsiteX35-13649" fmla="*/ 90699 w 310355"/>
                <a:gd name="connsiteY35-13650" fmla="*/ 376700 h 488122"/>
                <a:gd name="connsiteX36-13651" fmla="*/ 59583 w 310355"/>
                <a:gd name="connsiteY36-13652" fmla="*/ 376700 h 488122"/>
                <a:gd name="connsiteX37-13653" fmla="*/ 59583 w 310355"/>
                <a:gd name="connsiteY37-13654" fmla="*/ 373594 h 488122"/>
                <a:gd name="connsiteX38-13655" fmla="*/ 16597 w 310355"/>
                <a:gd name="connsiteY38-13656" fmla="*/ 224830 h 488122"/>
                <a:gd name="connsiteX39-13657" fmla="*/ 2 w 310355"/>
                <a:gd name="connsiteY39-13658" fmla="*/ 155453 h 488122"/>
                <a:gd name="connsiteX40-13659" fmla="*/ 152931 w 310355"/>
                <a:gd name="connsiteY40-13660" fmla="*/ 17 h 488122"/>
                <a:gd name="connsiteX0-13661" fmla="*/ 101411 w 310355"/>
                <a:gd name="connsiteY0-13662" fmla="*/ 457144 h 488122"/>
                <a:gd name="connsiteX1-13663" fmla="*/ 208812 w 310355"/>
                <a:gd name="connsiteY1-13664" fmla="*/ 457144 h 488122"/>
                <a:gd name="connsiteX2-13665" fmla="*/ 193716 w 310355"/>
                <a:gd name="connsiteY2-13666" fmla="*/ 488122 h 488122"/>
                <a:gd name="connsiteX3-13667" fmla="*/ 116622 w 310355"/>
                <a:gd name="connsiteY3-13668" fmla="*/ 488122 h 488122"/>
                <a:gd name="connsiteX4-13669" fmla="*/ 101411 w 310355"/>
                <a:gd name="connsiteY4-13670" fmla="*/ 457144 h 488122"/>
                <a:gd name="connsiteX5-13671" fmla="*/ 59636 w 310355"/>
                <a:gd name="connsiteY5-13672" fmla="*/ 401326 h 488122"/>
                <a:gd name="connsiteX6-13673" fmla="*/ 250798 w 310355"/>
                <a:gd name="connsiteY6-13674" fmla="*/ 401326 h 488122"/>
                <a:gd name="connsiteX7-13675" fmla="*/ 233744 w 310355"/>
                <a:gd name="connsiteY7-13676" fmla="*/ 432657 h 488122"/>
                <a:gd name="connsiteX8-13677" fmla="*/ 76574 w 310355"/>
                <a:gd name="connsiteY8-13678" fmla="*/ 432657 h 488122"/>
                <a:gd name="connsiteX9-13679" fmla="*/ 59636 w 310355"/>
                <a:gd name="connsiteY9-13680" fmla="*/ 401326 h 488122"/>
                <a:gd name="connsiteX10-13681" fmla="*/ 137437 w 310355"/>
                <a:gd name="connsiteY10-13682" fmla="*/ 267460 h 488122"/>
                <a:gd name="connsiteX11-13683" fmla="*/ 104657 w 310355"/>
                <a:gd name="connsiteY11-13684" fmla="*/ 189487 h 488122"/>
                <a:gd name="connsiteX12-13685" fmla="*/ 137437 w 310355"/>
                <a:gd name="connsiteY12-13686" fmla="*/ 267460 h 488122"/>
                <a:gd name="connsiteX13-13687" fmla="*/ 152931 w 310355"/>
                <a:gd name="connsiteY13-13688" fmla="*/ 17 h 488122"/>
                <a:gd name="connsiteX14-13689" fmla="*/ 310355 w 310355"/>
                <a:gd name="connsiteY14-13690" fmla="*/ 154993 h 488122"/>
                <a:gd name="connsiteX15-13691" fmla="*/ 294912 w 310355"/>
                <a:gd name="connsiteY15-13692" fmla="*/ 222529 h 488122"/>
                <a:gd name="connsiteX16-13693" fmla="*/ 250774 w 310355"/>
                <a:gd name="connsiteY16-13694" fmla="*/ 372903 h 488122"/>
                <a:gd name="connsiteX17-13695" fmla="*/ 250774 w 310355"/>
                <a:gd name="connsiteY17-13696" fmla="*/ 376700 h 488122"/>
                <a:gd name="connsiteX18-13697" fmla="*/ 219658 w 310355"/>
                <a:gd name="connsiteY18-13698" fmla="*/ 376700 h 488122"/>
                <a:gd name="connsiteX19-13699" fmla="*/ 219658 w 310355"/>
                <a:gd name="connsiteY19-13700" fmla="*/ 271657 h 488122"/>
                <a:gd name="connsiteX20-13701" fmla="*/ 219542 w 310355"/>
                <a:gd name="connsiteY20-13702" fmla="*/ 267515 h 488122"/>
                <a:gd name="connsiteX21-13703" fmla="*/ 234870 w 310355"/>
                <a:gd name="connsiteY21-13704" fmla="*/ 158905 h 488122"/>
                <a:gd name="connsiteX22-13705" fmla="*/ 231758 w 310355"/>
                <a:gd name="connsiteY22-13706" fmla="*/ 148895 h 488122"/>
                <a:gd name="connsiteX23-13707" fmla="*/ 214356 w 310355"/>
                <a:gd name="connsiteY23-13708" fmla="*/ 148090 h 488122"/>
                <a:gd name="connsiteX24-13709" fmla="*/ 186698 w 310355"/>
                <a:gd name="connsiteY24-13710" fmla="*/ 173632 h 488122"/>
                <a:gd name="connsiteX25-13711" fmla="*/ 164225 w 310355"/>
                <a:gd name="connsiteY25-13712" fmla="*/ 148895 h 488122"/>
                <a:gd name="connsiteX26-13713" fmla="*/ 155121 w 310355"/>
                <a:gd name="connsiteY26-13714" fmla="*/ 144869 h 488122"/>
                <a:gd name="connsiteX27-13715" fmla="*/ 146016 w 310355"/>
                <a:gd name="connsiteY27-13716" fmla="*/ 148895 h 488122"/>
                <a:gd name="connsiteX28-13717" fmla="*/ 123659 w 310355"/>
                <a:gd name="connsiteY28-13718" fmla="*/ 173632 h 488122"/>
                <a:gd name="connsiteX29-13719" fmla="*/ 96000 w 310355"/>
                <a:gd name="connsiteY29-13720" fmla="*/ 148205 h 488122"/>
                <a:gd name="connsiteX30-13721" fmla="*/ 85859 w 310355"/>
                <a:gd name="connsiteY30-13722" fmla="*/ 144984 h 488122"/>
                <a:gd name="connsiteX31-13723" fmla="*/ 75372 w 310355"/>
                <a:gd name="connsiteY31-13724" fmla="*/ 158905 h 488122"/>
                <a:gd name="connsiteX32-13725" fmla="*/ 90814 w 310355"/>
                <a:gd name="connsiteY32-13726" fmla="*/ 267515 h 488122"/>
                <a:gd name="connsiteX33-13727" fmla="*/ 90699 w 310355"/>
                <a:gd name="connsiteY33-13728" fmla="*/ 271657 h 488122"/>
                <a:gd name="connsiteX34-13729" fmla="*/ 90699 w 310355"/>
                <a:gd name="connsiteY34-13730" fmla="*/ 376700 h 488122"/>
                <a:gd name="connsiteX35-13731" fmla="*/ 59583 w 310355"/>
                <a:gd name="connsiteY35-13732" fmla="*/ 376700 h 488122"/>
                <a:gd name="connsiteX36-13733" fmla="*/ 59583 w 310355"/>
                <a:gd name="connsiteY36-13734" fmla="*/ 373594 h 488122"/>
                <a:gd name="connsiteX37-13735" fmla="*/ 16597 w 310355"/>
                <a:gd name="connsiteY37-13736" fmla="*/ 224830 h 488122"/>
                <a:gd name="connsiteX38-13737" fmla="*/ 2 w 310355"/>
                <a:gd name="connsiteY38-13738" fmla="*/ 155453 h 488122"/>
                <a:gd name="connsiteX39-13739" fmla="*/ 152931 w 310355"/>
                <a:gd name="connsiteY39-13740" fmla="*/ 17 h 488122"/>
                <a:gd name="connsiteX0-13741" fmla="*/ 101411 w 310355"/>
                <a:gd name="connsiteY0-13742" fmla="*/ 457144 h 488122"/>
                <a:gd name="connsiteX1-13743" fmla="*/ 208812 w 310355"/>
                <a:gd name="connsiteY1-13744" fmla="*/ 457144 h 488122"/>
                <a:gd name="connsiteX2-13745" fmla="*/ 193716 w 310355"/>
                <a:gd name="connsiteY2-13746" fmla="*/ 488122 h 488122"/>
                <a:gd name="connsiteX3-13747" fmla="*/ 116622 w 310355"/>
                <a:gd name="connsiteY3-13748" fmla="*/ 488122 h 488122"/>
                <a:gd name="connsiteX4-13749" fmla="*/ 101411 w 310355"/>
                <a:gd name="connsiteY4-13750" fmla="*/ 457144 h 488122"/>
                <a:gd name="connsiteX5-13751" fmla="*/ 59636 w 310355"/>
                <a:gd name="connsiteY5-13752" fmla="*/ 401326 h 488122"/>
                <a:gd name="connsiteX6-13753" fmla="*/ 250798 w 310355"/>
                <a:gd name="connsiteY6-13754" fmla="*/ 401326 h 488122"/>
                <a:gd name="connsiteX7-13755" fmla="*/ 233744 w 310355"/>
                <a:gd name="connsiteY7-13756" fmla="*/ 432657 h 488122"/>
                <a:gd name="connsiteX8-13757" fmla="*/ 76574 w 310355"/>
                <a:gd name="connsiteY8-13758" fmla="*/ 432657 h 488122"/>
                <a:gd name="connsiteX9-13759" fmla="*/ 59636 w 310355"/>
                <a:gd name="connsiteY9-13760" fmla="*/ 401326 h 488122"/>
                <a:gd name="connsiteX10-13761" fmla="*/ 152931 w 310355"/>
                <a:gd name="connsiteY10-13762" fmla="*/ 17 h 488122"/>
                <a:gd name="connsiteX11-13763" fmla="*/ 310355 w 310355"/>
                <a:gd name="connsiteY11-13764" fmla="*/ 154993 h 488122"/>
                <a:gd name="connsiteX12-13765" fmla="*/ 294912 w 310355"/>
                <a:gd name="connsiteY12-13766" fmla="*/ 222529 h 488122"/>
                <a:gd name="connsiteX13-13767" fmla="*/ 250774 w 310355"/>
                <a:gd name="connsiteY13-13768" fmla="*/ 372903 h 488122"/>
                <a:gd name="connsiteX14-13769" fmla="*/ 250774 w 310355"/>
                <a:gd name="connsiteY14-13770" fmla="*/ 376700 h 488122"/>
                <a:gd name="connsiteX15-13771" fmla="*/ 219658 w 310355"/>
                <a:gd name="connsiteY15-13772" fmla="*/ 376700 h 488122"/>
                <a:gd name="connsiteX16-13773" fmla="*/ 219658 w 310355"/>
                <a:gd name="connsiteY16-13774" fmla="*/ 271657 h 488122"/>
                <a:gd name="connsiteX17-13775" fmla="*/ 219542 w 310355"/>
                <a:gd name="connsiteY17-13776" fmla="*/ 267515 h 488122"/>
                <a:gd name="connsiteX18-13777" fmla="*/ 234870 w 310355"/>
                <a:gd name="connsiteY18-13778" fmla="*/ 158905 h 488122"/>
                <a:gd name="connsiteX19-13779" fmla="*/ 231758 w 310355"/>
                <a:gd name="connsiteY19-13780" fmla="*/ 148895 h 488122"/>
                <a:gd name="connsiteX20-13781" fmla="*/ 214356 w 310355"/>
                <a:gd name="connsiteY20-13782" fmla="*/ 148090 h 488122"/>
                <a:gd name="connsiteX21-13783" fmla="*/ 186698 w 310355"/>
                <a:gd name="connsiteY21-13784" fmla="*/ 173632 h 488122"/>
                <a:gd name="connsiteX22-13785" fmla="*/ 164225 w 310355"/>
                <a:gd name="connsiteY22-13786" fmla="*/ 148895 h 488122"/>
                <a:gd name="connsiteX23-13787" fmla="*/ 155121 w 310355"/>
                <a:gd name="connsiteY23-13788" fmla="*/ 144869 h 488122"/>
                <a:gd name="connsiteX24-13789" fmla="*/ 146016 w 310355"/>
                <a:gd name="connsiteY24-13790" fmla="*/ 148895 h 488122"/>
                <a:gd name="connsiteX25-13791" fmla="*/ 123659 w 310355"/>
                <a:gd name="connsiteY25-13792" fmla="*/ 173632 h 488122"/>
                <a:gd name="connsiteX26-13793" fmla="*/ 96000 w 310355"/>
                <a:gd name="connsiteY26-13794" fmla="*/ 148205 h 488122"/>
                <a:gd name="connsiteX27-13795" fmla="*/ 85859 w 310355"/>
                <a:gd name="connsiteY27-13796" fmla="*/ 144984 h 488122"/>
                <a:gd name="connsiteX28-13797" fmla="*/ 75372 w 310355"/>
                <a:gd name="connsiteY28-13798" fmla="*/ 158905 h 488122"/>
                <a:gd name="connsiteX29-13799" fmla="*/ 90814 w 310355"/>
                <a:gd name="connsiteY29-13800" fmla="*/ 267515 h 488122"/>
                <a:gd name="connsiteX30-13801" fmla="*/ 90699 w 310355"/>
                <a:gd name="connsiteY30-13802" fmla="*/ 271657 h 488122"/>
                <a:gd name="connsiteX31-13803" fmla="*/ 90699 w 310355"/>
                <a:gd name="connsiteY31-13804" fmla="*/ 376700 h 488122"/>
                <a:gd name="connsiteX32-13805" fmla="*/ 59583 w 310355"/>
                <a:gd name="connsiteY32-13806" fmla="*/ 376700 h 488122"/>
                <a:gd name="connsiteX33-13807" fmla="*/ 59583 w 310355"/>
                <a:gd name="connsiteY33-13808" fmla="*/ 373594 h 488122"/>
                <a:gd name="connsiteX34-13809" fmla="*/ 16597 w 310355"/>
                <a:gd name="connsiteY34-13810" fmla="*/ 224830 h 488122"/>
                <a:gd name="connsiteX35-13811" fmla="*/ 2 w 310355"/>
                <a:gd name="connsiteY35-13812" fmla="*/ 155453 h 488122"/>
                <a:gd name="connsiteX36-13813" fmla="*/ 152931 w 310355"/>
                <a:gd name="connsiteY36-13814" fmla="*/ 17 h 488122"/>
                <a:gd name="connsiteX0-13815" fmla="*/ 101411 w 310355"/>
                <a:gd name="connsiteY0-13816" fmla="*/ 457144 h 488122"/>
                <a:gd name="connsiteX1-13817" fmla="*/ 208812 w 310355"/>
                <a:gd name="connsiteY1-13818" fmla="*/ 457144 h 488122"/>
                <a:gd name="connsiteX2-13819" fmla="*/ 116622 w 310355"/>
                <a:gd name="connsiteY2-13820" fmla="*/ 488122 h 488122"/>
                <a:gd name="connsiteX3-13821" fmla="*/ 101411 w 310355"/>
                <a:gd name="connsiteY3-13822" fmla="*/ 457144 h 488122"/>
                <a:gd name="connsiteX4-13823" fmla="*/ 59636 w 310355"/>
                <a:gd name="connsiteY4-13824" fmla="*/ 401326 h 488122"/>
                <a:gd name="connsiteX5-13825" fmla="*/ 250798 w 310355"/>
                <a:gd name="connsiteY5-13826" fmla="*/ 401326 h 488122"/>
                <a:gd name="connsiteX6-13827" fmla="*/ 233744 w 310355"/>
                <a:gd name="connsiteY6-13828" fmla="*/ 432657 h 488122"/>
                <a:gd name="connsiteX7-13829" fmla="*/ 76574 w 310355"/>
                <a:gd name="connsiteY7-13830" fmla="*/ 432657 h 488122"/>
                <a:gd name="connsiteX8-13831" fmla="*/ 59636 w 310355"/>
                <a:gd name="connsiteY8-13832" fmla="*/ 401326 h 488122"/>
                <a:gd name="connsiteX9-13833" fmla="*/ 152931 w 310355"/>
                <a:gd name="connsiteY9-13834" fmla="*/ 17 h 488122"/>
                <a:gd name="connsiteX10-13835" fmla="*/ 310355 w 310355"/>
                <a:gd name="connsiteY10-13836" fmla="*/ 154993 h 488122"/>
                <a:gd name="connsiteX11-13837" fmla="*/ 294912 w 310355"/>
                <a:gd name="connsiteY11-13838" fmla="*/ 222529 h 488122"/>
                <a:gd name="connsiteX12-13839" fmla="*/ 250774 w 310355"/>
                <a:gd name="connsiteY12-13840" fmla="*/ 372903 h 488122"/>
                <a:gd name="connsiteX13-13841" fmla="*/ 250774 w 310355"/>
                <a:gd name="connsiteY13-13842" fmla="*/ 376700 h 488122"/>
                <a:gd name="connsiteX14-13843" fmla="*/ 219658 w 310355"/>
                <a:gd name="connsiteY14-13844" fmla="*/ 376700 h 488122"/>
                <a:gd name="connsiteX15-13845" fmla="*/ 219658 w 310355"/>
                <a:gd name="connsiteY15-13846" fmla="*/ 271657 h 488122"/>
                <a:gd name="connsiteX16-13847" fmla="*/ 219542 w 310355"/>
                <a:gd name="connsiteY16-13848" fmla="*/ 267515 h 488122"/>
                <a:gd name="connsiteX17-13849" fmla="*/ 234870 w 310355"/>
                <a:gd name="connsiteY17-13850" fmla="*/ 158905 h 488122"/>
                <a:gd name="connsiteX18-13851" fmla="*/ 231758 w 310355"/>
                <a:gd name="connsiteY18-13852" fmla="*/ 148895 h 488122"/>
                <a:gd name="connsiteX19-13853" fmla="*/ 214356 w 310355"/>
                <a:gd name="connsiteY19-13854" fmla="*/ 148090 h 488122"/>
                <a:gd name="connsiteX20-13855" fmla="*/ 186698 w 310355"/>
                <a:gd name="connsiteY20-13856" fmla="*/ 173632 h 488122"/>
                <a:gd name="connsiteX21-13857" fmla="*/ 164225 w 310355"/>
                <a:gd name="connsiteY21-13858" fmla="*/ 148895 h 488122"/>
                <a:gd name="connsiteX22-13859" fmla="*/ 155121 w 310355"/>
                <a:gd name="connsiteY22-13860" fmla="*/ 144869 h 488122"/>
                <a:gd name="connsiteX23-13861" fmla="*/ 146016 w 310355"/>
                <a:gd name="connsiteY23-13862" fmla="*/ 148895 h 488122"/>
                <a:gd name="connsiteX24-13863" fmla="*/ 123659 w 310355"/>
                <a:gd name="connsiteY24-13864" fmla="*/ 173632 h 488122"/>
                <a:gd name="connsiteX25-13865" fmla="*/ 96000 w 310355"/>
                <a:gd name="connsiteY25-13866" fmla="*/ 148205 h 488122"/>
                <a:gd name="connsiteX26-13867" fmla="*/ 85859 w 310355"/>
                <a:gd name="connsiteY26-13868" fmla="*/ 144984 h 488122"/>
                <a:gd name="connsiteX27-13869" fmla="*/ 75372 w 310355"/>
                <a:gd name="connsiteY27-13870" fmla="*/ 158905 h 488122"/>
                <a:gd name="connsiteX28-13871" fmla="*/ 90814 w 310355"/>
                <a:gd name="connsiteY28-13872" fmla="*/ 267515 h 488122"/>
                <a:gd name="connsiteX29-13873" fmla="*/ 90699 w 310355"/>
                <a:gd name="connsiteY29-13874" fmla="*/ 271657 h 488122"/>
                <a:gd name="connsiteX30-13875" fmla="*/ 90699 w 310355"/>
                <a:gd name="connsiteY30-13876" fmla="*/ 376700 h 488122"/>
                <a:gd name="connsiteX31-13877" fmla="*/ 59583 w 310355"/>
                <a:gd name="connsiteY31-13878" fmla="*/ 376700 h 488122"/>
                <a:gd name="connsiteX32-13879" fmla="*/ 59583 w 310355"/>
                <a:gd name="connsiteY32-13880" fmla="*/ 373594 h 488122"/>
                <a:gd name="connsiteX33-13881" fmla="*/ 16597 w 310355"/>
                <a:gd name="connsiteY33-13882" fmla="*/ 224830 h 488122"/>
                <a:gd name="connsiteX34-13883" fmla="*/ 2 w 310355"/>
                <a:gd name="connsiteY34-13884" fmla="*/ 155453 h 488122"/>
                <a:gd name="connsiteX35-13885" fmla="*/ 152931 w 310355"/>
                <a:gd name="connsiteY35-13886" fmla="*/ 17 h 488122"/>
                <a:gd name="connsiteX0-13887" fmla="*/ 101411 w 310355"/>
                <a:gd name="connsiteY0-13888" fmla="*/ 457144 h 457144"/>
                <a:gd name="connsiteX1-13889" fmla="*/ 208812 w 310355"/>
                <a:gd name="connsiteY1-13890" fmla="*/ 457144 h 457144"/>
                <a:gd name="connsiteX2-13891" fmla="*/ 101411 w 310355"/>
                <a:gd name="connsiteY2-13892" fmla="*/ 457144 h 457144"/>
                <a:gd name="connsiteX3-13893" fmla="*/ 59636 w 310355"/>
                <a:gd name="connsiteY3-13894" fmla="*/ 401326 h 457144"/>
                <a:gd name="connsiteX4-13895" fmla="*/ 250798 w 310355"/>
                <a:gd name="connsiteY4-13896" fmla="*/ 401326 h 457144"/>
                <a:gd name="connsiteX5-13897" fmla="*/ 233744 w 310355"/>
                <a:gd name="connsiteY5-13898" fmla="*/ 432657 h 457144"/>
                <a:gd name="connsiteX6-13899" fmla="*/ 76574 w 310355"/>
                <a:gd name="connsiteY6-13900" fmla="*/ 432657 h 457144"/>
                <a:gd name="connsiteX7-13901" fmla="*/ 59636 w 310355"/>
                <a:gd name="connsiteY7-13902" fmla="*/ 401326 h 457144"/>
                <a:gd name="connsiteX8-13903" fmla="*/ 152931 w 310355"/>
                <a:gd name="connsiteY8-13904" fmla="*/ 17 h 457144"/>
                <a:gd name="connsiteX9-13905" fmla="*/ 310355 w 310355"/>
                <a:gd name="connsiteY9-13906" fmla="*/ 154993 h 457144"/>
                <a:gd name="connsiteX10-13907" fmla="*/ 294912 w 310355"/>
                <a:gd name="connsiteY10-13908" fmla="*/ 222529 h 457144"/>
                <a:gd name="connsiteX11-13909" fmla="*/ 250774 w 310355"/>
                <a:gd name="connsiteY11-13910" fmla="*/ 372903 h 457144"/>
                <a:gd name="connsiteX12-13911" fmla="*/ 250774 w 310355"/>
                <a:gd name="connsiteY12-13912" fmla="*/ 376700 h 457144"/>
                <a:gd name="connsiteX13-13913" fmla="*/ 219658 w 310355"/>
                <a:gd name="connsiteY13-13914" fmla="*/ 376700 h 457144"/>
                <a:gd name="connsiteX14-13915" fmla="*/ 219658 w 310355"/>
                <a:gd name="connsiteY14-13916" fmla="*/ 271657 h 457144"/>
                <a:gd name="connsiteX15-13917" fmla="*/ 219542 w 310355"/>
                <a:gd name="connsiteY15-13918" fmla="*/ 267515 h 457144"/>
                <a:gd name="connsiteX16-13919" fmla="*/ 234870 w 310355"/>
                <a:gd name="connsiteY16-13920" fmla="*/ 158905 h 457144"/>
                <a:gd name="connsiteX17-13921" fmla="*/ 231758 w 310355"/>
                <a:gd name="connsiteY17-13922" fmla="*/ 148895 h 457144"/>
                <a:gd name="connsiteX18-13923" fmla="*/ 214356 w 310355"/>
                <a:gd name="connsiteY18-13924" fmla="*/ 148090 h 457144"/>
                <a:gd name="connsiteX19-13925" fmla="*/ 186698 w 310355"/>
                <a:gd name="connsiteY19-13926" fmla="*/ 173632 h 457144"/>
                <a:gd name="connsiteX20-13927" fmla="*/ 164225 w 310355"/>
                <a:gd name="connsiteY20-13928" fmla="*/ 148895 h 457144"/>
                <a:gd name="connsiteX21-13929" fmla="*/ 155121 w 310355"/>
                <a:gd name="connsiteY21-13930" fmla="*/ 144869 h 457144"/>
                <a:gd name="connsiteX22-13931" fmla="*/ 146016 w 310355"/>
                <a:gd name="connsiteY22-13932" fmla="*/ 148895 h 457144"/>
                <a:gd name="connsiteX23-13933" fmla="*/ 123659 w 310355"/>
                <a:gd name="connsiteY23-13934" fmla="*/ 173632 h 457144"/>
                <a:gd name="connsiteX24-13935" fmla="*/ 96000 w 310355"/>
                <a:gd name="connsiteY24-13936" fmla="*/ 148205 h 457144"/>
                <a:gd name="connsiteX25-13937" fmla="*/ 85859 w 310355"/>
                <a:gd name="connsiteY25-13938" fmla="*/ 144984 h 457144"/>
                <a:gd name="connsiteX26-13939" fmla="*/ 75372 w 310355"/>
                <a:gd name="connsiteY26-13940" fmla="*/ 158905 h 457144"/>
                <a:gd name="connsiteX27-13941" fmla="*/ 90814 w 310355"/>
                <a:gd name="connsiteY27-13942" fmla="*/ 267515 h 457144"/>
                <a:gd name="connsiteX28-13943" fmla="*/ 90699 w 310355"/>
                <a:gd name="connsiteY28-13944" fmla="*/ 271657 h 457144"/>
                <a:gd name="connsiteX29-13945" fmla="*/ 90699 w 310355"/>
                <a:gd name="connsiteY29-13946" fmla="*/ 376700 h 457144"/>
                <a:gd name="connsiteX30-13947" fmla="*/ 59583 w 310355"/>
                <a:gd name="connsiteY30-13948" fmla="*/ 376700 h 457144"/>
                <a:gd name="connsiteX31-13949" fmla="*/ 59583 w 310355"/>
                <a:gd name="connsiteY31-13950" fmla="*/ 373594 h 457144"/>
                <a:gd name="connsiteX32-13951" fmla="*/ 16597 w 310355"/>
                <a:gd name="connsiteY32-13952" fmla="*/ 224830 h 457144"/>
                <a:gd name="connsiteX33-13953" fmla="*/ 2 w 310355"/>
                <a:gd name="connsiteY33-13954" fmla="*/ 155453 h 457144"/>
                <a:gd name="connsiteX34-13955" fmla="*/ 152931 w 310355"/>
                <a:gd name="connsiteY34-13956" fmla="*/ 17 h 457144"/>
                <a:gd name="connsiteX0-13957" fmla="*/ 59636 w 310355"/>
                <a:gd name="connsiteY0-13958" fmla="*/ 401326 h 432657"/>
                <a:gd name="connsiteX1-13959" fmla="*/ 250798 w 310355"/>
                <a:gd name="connsiteY1-13960" fmla="*/ 401326 h 432657"/>
                <a:gd name="connsiteX2-13961" fmla="*/ 233744 w 310355"/>
                <a:gd name="connsiteY2-13962" fmla="*/ 432657 h 432657"/>
                <a:gd name="connsiteX3-13963" fmla="*/ 76574 w 310355"/>
                <a:gd name="connsiteY3-13964" fmla="*/ 432657 h 432657"/>
                <a:gd name="connsiteX4-13965" fmla="*/ 59636 w 310355"/>
                <a:gd name="connsiteY4-13966" fmla="*/ 401326 h 432657"/>
                <a:gd name="connsiteX5-13967" fmla="*/ 152931 w 310355"/>
                <a:gd name="connsiteY5-13968" fmla="*/ 17 h 432657"/>
                <a:gd name="connsiteX6-13969" fmla="*/ 310355 w 310355"/>
                <a:gd name="connsiteY6-13970" fmla="*/ 154993 h 432657"/>
                <a:gd name="connsiteX7-13971" fmla="*/ 294912 w 310355"/>
                <a:gd name="connsiteY7-13972" fmla="*/ 222529 h 432657"/>
                <a:gd name="connsiteX8-13973" fmla="*/ 250774 w 310355"/>
                <a:gd name="connsiteY8-13974" fmla="*/ 372903 h 432657"/>
                <a:gd name="connsiteX9-13975" fmla="*/ 250774 w 310355"/>
                <a:gd name="connsiteY9-13976" fmla="*/ 376700 h 432657"/>
                <a:gd name="connsiteX10-13977" fmla="*/ 219658 w 310355"/>
                <a:gd name="connsiteY10-13978" fmla="*/ 376700 h 432657"/>
                <a:gd name="connsiteX11-13979" fmla="*/ 219658 w 310355"/>
                <a:gd name="connsiteY11-13980" fmla="*/ 271657 h 432657"/>
                <a:gd name="connsiteX12-13981" fmla="*/ 219542 w 310355"/>
                <a:gd name="connsiteY12-13982" fmla="*/ 267515 h 432657"/>
                <a:gd name="connsiteX13-13983" fmla="*/ 234870 w 310355"/>
                <a:gd name="connsiteY13-13984" fmla="*/ 158905 h 432657"/>
                <a:gd name="connsiteX14-13985" fmla="*/ 231758 w 310355"/>
                <a:gd name="connsiteY14-13986" fmla="*/ 148895 h 432657"/>
                <a:gd name="connsiteX15-13987" fmla="*/ 214356 w 310355"/>
                <a:gd name="connsiteY15-13988" fmla="*/ 148090 h 432657"/>
                <a:gd name="connsiteX16-13989" fmla="*/ 186698 w 310355"/>
                <a:gd name="connsiteY16-13990" fmla="*/ 173632 h 432657"/>
                <a:gd name="connsiteX17-13991" fmla="*/ 164225 w 310355"/>
                <a:gd name="connsiteY17-13992" fmla="*/ 148895 h 432657"/>
                <a:gd name="connsiteX18-13993" fmla="*/ 155121 w 310355"/>
                <a:gd name="connsiteY18-13994" fmla="*/ 144869 h 432657"/>
                <a:gd name="connsiteX19-13995" fmla="*/ 146016 w 310355"/>
                <a:gd name="connsiteY19-13996" fmla="*/ 148895 h 432657"/>
                <a:gd name="connsiteX20-13997" fmla="*/ 123659 w 310355"/>
                <a:gd name="connsiteY20-13998" fmla="*/ 173632 h 432657"/>
                <a:gd name="connsiteX21-13999" fmla="*/ 96000 w 310355"/>
                <a:gd name="connsiteY21-14000" fmla="*/ 148205 h 432657"/>
                <a:gd name="connsiteX22-14001" fmla="*/ 85859 w 310355"/>
                <a:gd name="connsiteY22-14002" fmla="*/ 144984 h 432657"/>
                <a:gd name="connsiteX23-14003" fmla="*/ 75372 w 310355"/>
                <a:gd name="connsiteY23-14004" fmla="*/ 158905 h 432657"/>
                <a:gd name="connsiteX24-14005" fmla="*/ 90814 w 310355"/>
                <a:gd name="connsiteY24-14006" fmla="*/ 267515 h 432657"/>
                <a:gd name="connsiteX25-14007" fmla="*/ 90699 w 310355"/>
                <a:gd name="connsiteY25-14008" fmla="*/ 271657 h 432657"/>
                <a:gd name="connsiteX26-14009" fmla="*/ 90699 w 310355"/>
                <a:gd name="connsiteY26-14010" fmla="*/ 376700 h 432657"/>
                <a:gd name="connsiteX27-14011" fmla="*/ 59583 w 310355"/>
                <a:gd name="connsiteY27-14012" fmla="*/ 376700 h 432657"/>
                <a:gd name="connsiteX28-14013" fmla="*/ 59583 w 310355"/>
                <a:gd name="connsiteY28-14014" fmla="*/ 373594 h 432657"/>
                <a:gd name="connsiteX29-14015" fmla="*/ 16597 w 310355"/>
                <a:gd name="connsiteY29-14016" fmla="*/ 224830 h 432657"/>
                <a:gd name="connsiteX30-14017" fmla="*/ 2 w 310355"/>
                <a:gd name="connsiteY30-14018" fmla="*/ 155453 h 432657"/>
                <a:gd name="connsiteX31-14019" fmla="*/ 152931 w 310355"/>
                <a:gd name="connsiteY31-14020" fmla="*/ 17 h 4326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</a:cxnLst>
              <a:rect l="l" t="t" r="r" b="b"/>
              <a:pathLst>
                <a:path w="310355" h="432657"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25" name="ecological-lightbulb-symbol_45588"/>
            <p:cNvSpPr/>
            <p:nvPr/>
          </p:nvSpPr>
          <p:spPr>
            <a:xfrm>
              <a:off x="2306854" y="4498358"/>
              <a:ext cx="443823" cy="510601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94981 w 310355"/>
                <a:gd name="connsiteY10-11962" fmla="*/ 364491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94981 w 310355"/>
                <a:gd name="connsiteY10-12068" fmla="*/ 364491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55124 w 310355"/>
                <a:gd name="connsiteY10-12468" fmla="*/ 175446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25051 w 310355"/>
                <a:gd name="connsiteY17-12482" fmla="*/ 203298 h 488122"/>
                <a:gd name="connsiteX18-12483" fmla="*/ 133578 w 310355"/>
                <a:gd name="connsiteY18-12484" fmla="*/ 199270 h 488122"/>
                <a:gd name="connsiteX19-12485" fmla="*/ 155124 w 310355"/>
                <a:gd name="connsiteY19-12486" fmla="*/ 175446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55124 w 310355"/>
                <a:gd name="connsiteY10-12562" fmla="*/ 175446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205707 w 310355"/>
                <a:gd name="connsiteY15-12572" fmla="*/ 189487 h 488122"/>
                <a:gd name="connsiteX16-12573" fmla="*/ 104657 w 310355"/>
                <a:gd name="connsiteY16-12574" fmla="*/ 189487 h 488122"/>
                <a:gd name="connsiteX17-12575" fmla="*/ 125051 w 310355"/>
                <a:gd name="connsiteY17-12576" fmla="*/ 203298 h 488122"/>
                <a:gd name="connsiteX18-12577" fmla="*/ 155124 w 310355"/>
                <a:gd name="connsiteY18-12578" fmla="*/ 175446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55124 w 310355"/>
                <a:gd name="connsiteY10-12654" fmla="*/ 175446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94185 w 310355"/>
                <a:gd name="connsiteY14-12662" fmla="*/ 200076 h 488122"/>
                <a:gd name="connsiteX15-12663" fmla="*/ 205707 w 310355"/>
                <a:gd name="connsiteY15-12664" fmla="*/ 189487 h 488122"/>
                <a:gd name="connsiteX16-12665" fmla="*/ 104657 w 310355"/>
                <a:gd name="connsiteY16-12666" fmla="*/ 189487 h 488122"/>
                <a:gd name="connsiteX17-12667" fmla="*/ 155124 w 310355"/>
                <a:gd name="connsiteY17-12668" fmla="*/ 175446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04657 w 310355"/>
                <a:gd name="connsiteY10-12744" fmla="*/ 189487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5889 w 310355"/>
                <a:gd name="connsiteY13-12750" fmla="*/ 203298 h 488122"/>
                <a:gd name="connsiteX14-12751" fmla="*/ 194185 w 310355"/>
                <a:gd name="connsiteY14-12752" fmla="*/ 200076 h 488122"/>
                <a:gd name="connsiteX15-12753" fmla="*/ 205707 w 310355"/>
                <a:gd name="connsiteY15-12754" fmla="*/ 189487 h 488122"/>
                <a:gd name="connsiteX16-12755" fmla="*/ 104657 w 310355"/>
                <a:gd name="connsiteY16-12756" fmla="*/ 189487 h 488122"/>
                <a:gd name="connsiteX17-12757" fmla="*/ 152931 w 310355"/>
                <a:gd name="connsiteY17-12758" fmla="*/ 17 h 488122"/>
                <a:gd name="connsiteX18-12759" fmla="*/ 310355 w 310355"/>
                <a:gd name="connsiteY18-12760" fmla="*/ 154993 h 488122"/>
                <a:gd name="connsiteX19-12761" fmla="*/ 294912 w 310355"/>
                <a:gd name="connsiteY19-12762" fmla="*/ 222529 h 488122"/>
                <a:gd name="connsiteX20-12763" fmla="*/ 250774 w 310355"/>
                <a:gd name="connsiteY20-12764" fmla="*/ 372903 h 488122"/>
                <a:gd name="connsiteX21-12765" fmla="*/ 250774 w 310355"/>
                <a:gd name="connsiteY21-12766" fmla="*/ 376700 h 488122"/>
                <a:gd name="connsiteX22-12767" fmla="*/ 219658 w 310355"/>
                <a:gd name="connsiteY22-12768" fmla="*/ 376700 h 488122"/>
                <a:gd name="connsiteX23-12769" fmla="*/ 219658 w 310355"/>
                <a:gd name="connsiteY23-12770" fmla="*/ 271657 h 488122"/>
                <a:gd name="connsiteX24-12771" fmla="*/ 219542 w 310355"/>
                <a:gd name="connsiteY24-12772" fmla="*/ 267515 h 488122"/>
                <a:gd name="connsiteX25-12773" fmla="*/ 234870 w 310355"/>
                <a:gd name="connsiteY25-12774" fmla="*/ 158905 h 488122"/>
                <a:gd name="connsiteX26-12775" fmla="*/ 231758 w 310355"/>
                <a:gd name="connsiteY26-12776" fmla="*/ 148895 h 488122"/>
                <a:gd name="connsiteX27-12777" fmla="*/ 214356 w 310355"/>
                <a:gd name="connsiteY27-12778" fmla="*/ 148090 h 488122"/>
                <a:gd name="connsiteX28-12779" fmla="*/ 186698 w 310355"/>
                <a:gd name="connsiteY28-12780" fmla="*/ 173632 h 488122"/>
                <a:gd name="connsiteX29-12781" fmla="*/ 164225 w 310355"/>
                <a:gd name="connsiteY29-12782" fmla="*/ 148895 h 488122"/>
                <a:gd name="connsiteX30-12783" fmla="*/ 155121 w 310355"/>
                <a:gd name="connsiteY30-12784" fmla="*/ 144869 h 488122"/>
                <a:gd name="connsiteX31-12785" fmla="*/ 146016 w 310355"/>
                <a:gd name="connsiteY31-12786" fmla="*/ 148895 h 488122"/>
                <a:gd name="connsiteX32-12787" fmla="*/ 123659 w 310355"/>
                <a:gd name="connsiteY32-12788" fmla="*/ 173632 h 488122"/>
                <a:gd name="connsiteX33-12789" fmla="*/ 96000 w 310355"/>
                <a:gd name="connsiteY33-12790" fmla="*/ 148205 h 488122"/>
                <a:gd name="connsiteX34-12791" fmla="*/ 85859 w 310355"/>
                <a:gd name="connsiteY34-12792" fmla="*/ 144984 h 488122"/>
                <a:gd name="connsiteX35-12793" fmla="*/ 75372 w 310355"/>
                <a:gd name="connsiteY35-12794" fmla="*/ 158905 h 488122"/>
                <a:gd name="connsiteX36-12795" fmla="*/ 90814 w 310355"/>
                <a:gd name="connsiteY36-12796" fmla="*/ 267515 h 488122"/>
                <a:gd name="connsiteX37-12797" fmla="*/ 90699 w 310355"/>
                <a:gd name="connsiteY37-12798" fmla="*/ 271657 h 488122"/>
                <a:gd name="connsiteX38-12799" fmla="*/ 90699 w 310355"/>
                <a:gd name="connsiteY38-12800" fmla="*/ 376700 h 488122"/>
                <a:gd name="connsiteX39-12801" fmla="*/ 59583 w 310355"/>
                <a:gd name="connsiteY39-12802" fmla="*/ 376700 h 488122"/>
                <a:gd name="connsiteX40-12803" fmla="*/ 59583 w 310355"/>
                <a:gd name="connsiteY40-12804" fmla="*/ 373594 h 488122"/>
                <a:gd name="connsiteX41-12805" fmla="*/ 16597 w 310355"/>
                <a:gd name="connsiteY41-12806" fmla="*/ 224830 h 488122"/>
                <a:gd name="connsiteX42-12807" fmla="*/ 2 w 310355"/>
                <a:gd name="connsiteY42-12808" fmla="*/ 155453 h 488122"/>
                <a:gd name="connsiteX43-12809" fmla="*/ 152931 w 310355"/>
                <a:gd name="connsiteY43-12810" fmla="*/ 17 h 488122"/>
                <a:gd name="connsiteX0-12811" fmla="*/ 101411 w 310355"/>
                <a:gd name="connsiteY0-12812" fmla="*/ 457144 h 488122"/>
                <a:gd name="connsiteX1-12813" fmla="*/ 208812 w 310355"/>
                <a:gd name="connsiteY1-12814" fmla="*/ 457144 h 488122"/>
                <a:gd name="connsiteX2-12815" fmla="*/ 193716 w 310355"/>
                <a:gd name="connsiteY2-12816" fmla="*/ 488122 h 488122"/>
                <a:gd name="connsiteX3-12817" fmla="*/ 116622 w 310355"/>
                <a:gd name="connsiteY3-12818" fmla="*/ 488122 h 488122"/>
                <a:gd name="connsiteX4-12819" fmla="*/ 101411 w 310355"/>
                <a:gd name="connsiteY4-12820" fmla="*/ 457144 h 488122"/>
                <a:gd name="connsiteX5-12821" fmla="*/ 59636 w 310355"/>
                <a:gd name="connsiteY5-12822" fmla="*/ 401326 h 488122"/>
                <a:gd name="connsiteX6-12823" fmla="*/ 250798 w 310355"/>
                <a:gd name="connsiteY6-12824" fmla="*/ 401326 h 488122"/>
                <a:gd name="connsiteX7-12825" fmla="*/ 233744 w 310355"/>
                <a:gd name="connsiteY7-12826" fmla="*/ 432657 h 488122"/>
                <a:gd name="connsiteX8-12827" fmla="*/ 76574 w 310355"/>
                <a:gd name="connsiteY8-12828" fmla="*/ 432657 h 488122"/>
                <a:gd name="connsiteX9-12829" fmla="*/ 59636 w 310355"/>
                <a:gd name="connsiteY9-12830" fmla="*/ 401326 h 488122"/>
                <a:gd name="connsiteX10-12831" fmla="*/ 205707 w 310355"/>
                <a:gd name="connsiteY10-12832" fmla="*/ 189487 h 488122"/>
                <a:gd name="connsiteX11-12833" fmla="*/ 176786 w 310355"/>
                <a:gd name="connsiteY11-12834" fmla="*/ 199270 h 488122"/>
                <a:gd name="connsiteX12-12835" fmla="*/ 185313 w 310355"/>
                <a:gd name="connsiteY12-12836" fmla="*/ 203298 h 488122"/>
                <a:gd name="connsiteX13-12837" fmla="*/ 185889 w 310355"/>
                <a:gd name="connsiteY13-12838" fmla="*/ 203298 h 488122"/>
                <a:gd name="connsiteX14-12839" fmla="*/ 194185 w 310355"/>
                <a:gd name="connsiteY14-12840" fmla="*/ 200076 h 488122"/>
                <a:gd name="connsiteX15-12841" fmla="*/ 205707 w 310355"/>
                <a:gd name="connsiteY15-12842" fmla="*/ 189487 h 488122"/>
                <a:gd name="connsiteX16-12843" fmla="*/ 152931 w 310355"/>
                <a:gd name="connsiteY16-12844" fmla="*/ 17 h 488122"/>
                <a:gd name="connsiteX17-12845" fmla="*/ 310355 w 310355"/>
                <a:gd name="connsiteY17-12846" fmla="*/ 154993 h 488122"/>
                <a:gd name="connsiteX18-12847" fmla="*/ 294912 w 310355"/>
                <a:gd name="connsiteY18-12848" fmla="*/ 222529 h 488122"/>
                <a:gd name="connsiteX19-12849" fmla="*/ 250774 w 310355"/>
                <a:gd name="connsiteY19-12850" fmla="*/ 372903 h 488122"/>
                <a:gd name="connsiteX20-12851" fmla="*/ 250774 w 310355"/>
                <a:gd name="connsiteY20-12852" fmla="*/ 376700 h 488122"/>
                <a:gd name="connsiteX21-12853" fmla="*/ 219658 w 310355"/>
                <a:gd name="connsiteY21-12854" fmla="*/ 376700 h 488122"/>
                <a:gd name="connsiteX22-12855" fmla="*/ 219658 w 310355"/>
                <a:gd name="connsiteY22-12856" fmla="*/ 271657 h 488122"/>
                <a:gd name="connsiteX23-12857" fmla="*/ 219542 w 310355"/>
                <a:gd name="connsiteY23-12858" fmla="*/ 267515 h 488122"/>
                <a:gd name="connsiteX24-12859" fmla="*/ 234870 w 310355"/>
                <a:gd name="connsiteY24-12860" fmla="*/ 158905 h 488122"/>
                <a:gd name="connsiteX25-12861" fmla="*/ 231758 w 310355"/>
                <a:gd name="connsiteY25-12862" fmla="*/ 148895 h 488122"/>
                <a:gd name="connsiteX26-12863" fmla="*/ 214356 w 310355"/>
                <a:gd name="connsiteY26-12864" fmla="*/ 148090 h 488122"/>
                <a:gd name="connsiteX27-12865" fmla="*/ 186698 w 310355"/>
                <a:gd name="connsiteY27-12866" fmla="*/ 173632 h 488122"/>
                <a:gd name="connsiteX28-12867" fmla="*/ 164225 w 310355"/>
                <a:gd name="connsiteY28-12868" fmla="*/ 148895 h 488122"/>
                <a:gd name="connsiteX29-12869" fmla="*/ 155121 w 310355"/>
                <a:gd name="connsiteY29-12870" fmla="*/ 144869 h 488122"/>
                <a:gd name="connsiteX30-12871" fmla="*/ 146016 w 310355"/>
                <a:gd name="connsiteY30-12872" fmla="*/ 148895 h 488122"/>
                <a:gd name="connsiteX31-12873" fmla="*/ 123659 w 310355"/>
                <a:gd name="connsiteY31-12874" fmla="*/ 173632 h 488122"/>
                <a:gd name="connsiteX32-12875" fmla="*/ 96000 w 310355"/>
                <a:gd name="connsiteY32-12876" fmla="*/ 148205 h 488122"/>
                <a:gd name="connsiteX33-12877" fmla="*/ 85859 w 310355"/>
                <a:gd name="connsiteY33-12878" fmla="*/ 144984 h 488122"/>
                <a:gd name="connsiteX34-12879" fmla="*/ 75372 w 310355"/>
                <a:gd name="connsiteY34-12880" fmla="*/ 158905 h 488122"/>
                <a:gd name="connsiteX35-12881" fmla="*/ 90814 w 310355"/>
                <a:gd name="connsiteY35-12882" fmla="*/ 267515 h 488122"/>
                <a:gd name="connsiteX36-12883" fmla="*/ 90699 w 310355"/>
                <a:gd name="connsiteY36-12884" fmla="*/ 271657 h 488122"/>
                <a:gd name="connsiteX37-12885" fmla="*/ 90699 w 310355"/>
                <a:gd name="connsiteY37-12886" fmla="*/ 376700 h 488122"/>
                <a:gd name="connsiteX38-12887" fmla="*/ 59583 w 310355"/>
                <a:gd name="connsiteY38-12888" fmla="*/ 376700 h 488122"/>
                <a:gd name="connsiteX39-12889" fmla="*/ 59583 w 310355"/>
                <a:gd name="connsiteY39-12890" fmla="*/ 373594 h 488122"/>
                <a:gd name="connsiteX40-12891" fmla="*/ 16597 w 310355"/>
                <a:gd name="connsiteY40-12892" fmla="*/ 224830 h 488122"/>
                <a:gd name="connsiteX41-12893" fmla="*/ 2 w 310355"/>
                <a:gd name="connsiteY41-12894" fmla="*/ 155453 h 488122"/>
                <a:gd name="connsiteX42-12895" fmla="*/ 152931 w 310355"/>
                <a:gd name="connsiteY42-12896" fmla="*/ 17 h 488122"/>
                <a:gd name="connsiteX0-12897" fmla="*/ 101411 w 310355"/>
                <a:gd name="connsiteY0-12898" fmla="*/ 457144 h 488122"/>
                <a:gd name="connsiteX1-12899" fmla="*/ 208812 w 310355"/>
                <a:gd name="connsiteY1-12900" fmla="*/ 457144 h 488122"/>
                <a:gd name="connsiteX2-12901" fmla="*/ 193716 w 310355"/>
                <a:gd name="connsiteY2-12902" fmla="*/ 488122 h 488122"/>
                <a:gd name="connsiteX3-12903" fmla="*/ 116622 w 310355"/>
                <a:gd name="connsiteY3-12904" fmla="*/ 488122 h 488122"/>
                <a:gd name="connsiteX4-12905" fmla="*/ 101411 w 310355"/>
                <a:gd name="connsiteY4-12906" fmla="*/ 457144 h 488122"/>
                <a:gd name="connsiteX5-12907" fmla="*/ 59636 w 310355"/>
                <a:gd name="connsiteY5-12908" fmla="*/ 401326 h 488122"/>
                <a:gd name="connsiteX6-12909" fmla="*/ 250798 w 310355"/>
                <a:gd name="connsiteY6-12910" fmla="*/ 401326 h 488122"/>
                <a:gd name="connsiteX7-12911" fmla="*/ 233744 w 310355"/>
                <a:gd name="connsiteY7-12912" fmla="*/ 432657 h 488122"/>
                <a:gd name="connsiteX8-12913" fmla="*/ 76574 w 310355"/>
                <a:gd name="connsiteY8-12914" fmla="*/ 432657 h 488122"/>
                <a:gd name="connsiteX9-12915" fmla="*/ 59636 w 310355"/>
                <a:gd name="connsiteY9-12916" fmla="*/ 401326 h 488122"/>
                <a:gd name="connsiteX10-12917" fmla="*/ 205707 w 310355"/>
                <a:gd name="connsiteY10-12918" fmla="*/ 189487 h 488122"/>
                <a:gd name="connsiteX11-12919" fmla="*/ 176786 w 310355"/>
                <a:gd name="connsiteY11-12920" fmla="*/ 199270 h 488122"/>
                <a:gd name="connsiteX12-12921" fmla="*/ 162154 w 310355"/>
                <a:gd name="connsiteY12-12922" fmla="*/ 223884 h 488122"/>
                <a:gd name="connsiteX13-12923" fmla="*/ 185889 w 310355"/>
                <a:gd name="connsiteY13-12924" fmla="*/ 203298 h 488122"/>
                <a:gd name="connsiteX14-12925" fmla="*/ 194185 w 310355"/>
                <a:gd name="connsiteY14-12926" fmla="*/ 200076 h 488122"/>
                <a:gd name="connsiteX15-12927" fmla="*/ 205707 w 310355"/>
                <a:gd name="connsiteY15-12928" fmla="*/ 189487 h 488122"/>
                <a:gd name="connsiteX16-12929" fmla="*/ 152931 w 310355"/>
                <a:gd name="connsiteY16-12930" fmla="*/ 17 h 488122"/>
                <a:gd name="connsiteX17-12931" fmla="*/ 310355 w 310355"/>
                <a:gd name="connsiteY17-12932" fmla="*/ 154993 h 488122"/>
                <a:gd name="connsiteX18-12933" fmla="*/ 294912 w 310355"/>
                <a:gd name="connsiteY18-12934" fmla="*/ 222529 h 488122"/>
                <a:gd name="connsiteX19-12935" fmla="*/ 250774 w 310355"/>
                <a:gd name="connsiteY19-12936" fmla="*/ 372903 h 488122"/>
                <a:gd name="connsiteX20-12937" fmla="*/ 250774 w 310355"/>
                <a:gd name="connsiteY20-12938" fmla="*/ 376700 h 488122"/>
                <a:gd name="connsiteX21-12939" fmla="*/ 219658 w 310355"/>
                <a:gd name="connsiteY21-12940" fmla="*/ 376700 h 488122"/>
                <a:gd name="connsiteX22-12941" fmla="*/ 219658 w 310355"/>
                <a:gd name="connsiteY22-12942" fmla="*/ 271657 h 488122"/>
                <a:gd name="connsiteX23-12943" fmla="*/ 219542 w 310355"/>
                <a:gd name="connsiteY23-12944" fmla="*/ 267515 h 488122"/>
                <a:gd name="connsiteX24-12945" fmla="*/ 234870 w 310355"/>
                <a:gd name="connsiteY24-12946" fmla="*/ 158905 h 488122"/>
                <a:gd name="connsiteX25-12947" fmla="*/ 231758 w 310355"/>
                <a:gd name="connsiteY25-12948" fmla="*/ 148895 h 488122"/>
                <a:gd name="connsiteX26-12949" fmla="*/ 214356 w 310355"/>
                <a:gd name="connsiteY26-12950" fmla="*/ 148090 h 488122"/>
                <a:gd name="connsiteX27-12951" fmla="*/ 186698 w 310355"/>
                <a:gd name="connsiteY27-12952" fmla="*/ 173632 h 488122"/>
                <a:gd name="connsiteX28-12953" fmla="*/ 164225 w 310355"/>
                <a:gd name="connsiteY28-12954" fmla="*/ 148895 h 488122"/>
                <a:gd name="connsiteX29-12955" fmla="*/ 155121 w 310355"/>
                <a:gd name="connsiteY29-12956" fmla="*/ 144869 h 488122"/>
                <a:gd name="connsiteX30-12957" fmla="*/ 146016 w 310355"/>
                <a:gd name="connsiteY30-12958" fmla="*/ 148895 h 488122"/>
                <a:gd name="connsiteX31-12959" fmla="*/ 123659 w 310355"/>
                <a:gd name="connsiteY31-12960" fmla="*/ 173632 h 488122"/>
                <a:gd name="connsiteX32-12961" fmla="*/ 96000 w 310355"/>
                <a:gd name="connsiteY32-12962" fmla="*/ 148205 h 488122"/>
                <a:gd name="connsiteX33-12963" fmla="*/ 85859 w 310355"/>
                <a:gd name="connsiteY33-12964" fmla="*/ 144984 h 488122"/>
                <a:gd name="connsiteX34-12965" fmla="*/ 75372 w 310355"/>
                <a:gd name="connsiteY34-12966" fmla="*/ 158905 h 488122"/>
                <a:gd name="connsiteX35-12967" fmla="*/ 90814 w 310355"/>
                <a:gd name="connsiteY35-12968" fmla="*/ 267515 h 488122"/>
                <a:gd name="connsiteX36-12969" fmla="*/ 90699 w 310355"/>
                <a:gd name="connsiteY36-12970" fmla="*/ 271657 h 488122"/>
                <a:gd name="connsiteX37-12971" fmla="*/ 90699 w 310355"/>
                <a:gd name="connsiteY37-12972" fmla="*/ 376700 h 488122"/>
                <a:gd name="connsiteX38-12973" fmla="*/ 59583 w 310355"/>
                <a:gd name="connsiteY38-12974" fmla="*/ 376700 h 488122"/>
                <a:gd name="connsiteX39-12975" fmla="*/ 59583 w 310355"/>
                <a:gd name="connsiteY39-12976" fmla="*/ 373594 h 488122"/>
                <a:gd name="connsiteX40-12977" fmla="*/ 16597 w 310355"/>
                <a:gd name="connsiteY40-12978" fmla="*/ 224830 h 488122"/>
                <a:gd name="connsiteX41-12979" fmla="*/ 2 w 310355"/>
                <a:gd name="connsiteY41-12980" fmla="*/ 155453 h 488122"/>
                <a:gd name="connsiteX42-12981" fmla="*/ 152931 w 310355"/>
                <a:gd name="connsiteY42-12982" fmla="*/ 17 h 488122"/>
                <a:gd name="connsiteX0-12983" fmla="*/ 101411 w 310355"/>
                <a:gd name="connsiteY0-12984" fmla="*/ 457144 h 488122"/>
                <a:gd name="connsiteX1-12985" fmla="*/ 208812 w 310355"/>
                <a:gd name="connsiteY1-12986" fmla="*/ 457144 h 488122"/>
                <a:gd name="connsiteX2-12987" fmla="*/ 193716 w 310355"/>
                <a:gd name="connsiteY2-12988" fmla="*/ 488122 h 488122"/>
                <a:gd name="connsiteX3-12989" fmla="*/ 116622 w 310355"/>
                <a:gd name="connsiteY3-12990" fmla="*/ 488122 h 488122"/>
                <a:gd name="connsiteX4-12991" fmla="*/ 101411 w 310355"/>
                <a:gd name="connsiteY4-12992" fmla="*/ 457144 h 488122"/>
                <a:gd name="connsiteX5-12993" fmla="*/ 59636 w 310355"/>
                <a:gd name="connsiteY5-12994" fmla="*/ 401326 h 488122"/>
                <a:gd name="connsiteX6-12995" fmla="*/ 250798 w 310355"/>
                <a:gd name="connsiteY6-12996" fmla="*/ 401326 h 488122"/>
                <a:gd name="connsiteX7-12997" fmla="*/ 233744 w 310355"/>
                <a:gd name="connsiteY7-12998" fmla="*/ 432657 h 488122"/>
                <a:gd name="connsiteX8-12999" fmla="*/ 76574 w 310355"/>
                <a:gd name="connsiteY8-13000" fmla="*/ 432657 h 488122"/>
                <a:gd name="connsiteX9-13001" fmla="*/ 59636 w 310355"/>
                <a:gd name="connsiteY9-13002" fmla="*/ 401326 h 488122"/>
                <a:gd name="connsiteX10-13003" fmla="*/ 205707 w 310355"/>
                <a:gd name="connsiteY10-13004" fmla="*/ 189487 h 488122"/>
                <a:gd name="connsiteX11-13005" fmla="*/ 176786 w 310355"/>
                <a:gd name="connsiteY11-13006" fmla="*/ 199270 h 488122"/>
                <a:gd name="connsiteX12-13007" fmla="*/ 185889 w 310355"/>
                <a:gd name="connsiteY12-13008" fmla="*/ 203298 h 488122"/>
                <a:gd name="connsiteX13-13009" fmla="*/ 194185 w 310355"/>
                <a:gd name="connsiteY13-13010" fmla="*/ 200076 h 488122"/>
                <a:gd name="connsiteX14-13011" fmla="*/ 205707 w 310355"/>
                <a:gd name="connsiteY14-13012" fmla="*/ 189487 h 488122"/>
                <a:gd name="connsiteX15-13013" fmla="*/ 152931 w 310355"/>
                <a:gd name="connsiteY15-13014" fmla="*/ 17 h 488122"/>
                <a:gd name="connsiteX16-13015" fmla="*/ 310355 w 310355"/>
                <a:gd name="connsiteY16-13016" fmla="*/ 154993 h 488122"/>
                <a:gd name="connsiteX17-13017" fmla="*/ 294912 w 310355"/>
                <a:gd name="connsiteY17-13018" fmla="*/ 222529 h 488122"/>
                <a:gd name="connsiteX18-13019" fmla="*/ 250774 w 310355"/>
                <a:gd name="connsiteY18-13020" fmla="*/ 372903 h 488122"/>
                <a:gd name="connsiteX19-13021" fmla="*/ 250774 w 310355"/>
                <a:gd name="connsiteY19-13022" fmla="*/ 376700 h 488122"/>
                <a:gd name="connsiteX20-13023" fmla="*/ 219658 w 310355"/>
                <a:gd name="connsiteY20-13024" fmla="*/ 376700 h 488122"/>
                <a:gd name="connsiteX21-13025" fmla="*/ 219658 w 310355"/>
                <a:gd name="connsiteY21-13026" fmla="*/ 271657 h 488122"/>
                <a:gd name="connsiteX22-13027" fmla="*/ 219542 w 310355"/>
                <a:gd name="connsiteY22-13028" fmla="*/ 267515 h 488122"/>
                <a:gd name="connsiteX23-13029" fmla="*/ 234870 w 310355"/>
                <a:gd name="connsiteY23-13030" fmla="*/ 158905 h 488122"/>
                <a:gd name="connsiteX24-13031" fmla="*/ 231758 w 310355"/>
                <a:gd name="connsiteY24-13032" fmla="*/ 148895 h 488122"/>
                <a:gd name="connsiteX25-13033" fmla="*/ 214356 w 310355"/>
                <a:gd name="connsiteY25-13034" fmla="*/ 148090 h 488122"/>
                <a:gd name="connsiteX26-13035" fmla="*/ 186698 w 310355"/>
                <a:gd name="connsiteY26-13036" fmla="*/ 173632 h 488122"/>
                <a:gd name="connsiteX27-13037" fmla="*/ 164225 w 310355"/>
                <a:gd name="connsiteY27-13038" fmla="*/ 148895 h 488122"/>
                <a:gd name="connsiteX28-13039" fmla="*/ 155121 w 310355"/>
                <a:gd name="connsiteY28-13040" fmla="*/ 144869 h 488122"/>
                <a:gd name="connsiteX29-13041" fmla="*/ 146016 w 310355"/>
                <a:gd name="connsiteY29-13042" fmla="*/ 148895 h 488122"/>
                <a:gd name="connsiteX30-13043" fmla="*/ 123659 w 310355"/>
                <a:gd name="connsiteY30-13044" fmla="*/ 173632 h 488122"/>
                <a:gd name="connsiteX31-13045" fmla="*/ 96000 w 310355"/>
                <a:gd name="connsiteY31-13046" fmla="*/ 148205 h 488122"/>
                <a:gd name="connsiteX32-13047" fmla="*/ 85859 w 310355"/>
                <a:gd name="connsiteY32-13048" fmla="*/ 144984 h 488122"/>
                <a:gd name="connsiteX33-13049" fmla="*/ 75372 w 310355"/>
                <a:gd name="connsiteY33-13050" fmla="*/ 158905 h 488122"/>
                <a:gd name="connsiteX34-13051" fmla="*/ 90814 w 310355"/>
                <a:gd name="connsiteY34-13052" fmla="*/ 267515 h 488122"/>
                <a:gd name="connsiteX35-13053" fmla="*/ 90699 w 310355"/>
                <a:gd name="connsiteY35-13054" fmla="*/ 271657 h 488122"/>
                <a:gd name="connsiteX36-13055" fmla="*/ 90699 w 310355"/>
                <a:gd name="connsiteY36-13056" fmla="*/ 376700 h 488122"/>
                <a:gd name="connsiteX37-13057" fmla="*/ 59583 w 310355"/>
                <a:gd name="connsiteY37-13058" fmla="*/ 376700 h 488122"/>
                <a:gd name="connsiteX38-13059" fmla="*/ 59583 w 310355"/>
                <a:gd name="connsiteY38-13060" fmla="*/ 373594 h 488122"/>
                <a:gd name="connsiteX39-13061" fmla="*/ 16597 w 310355"/>
                <a:gd name="connsiteY39-13062" fmla="*/ 224830 h 488122"/>
                <a:gd name="connsiteX40-13063" fmla="*/ 2 w 310355"/>
                <a:gd name="connsiteY40-13064" fmla="*/ 155453 h 488122"/>
                <a:gd name="connsiteX41-13065" fmla="*/ 152931 w 310355"/>
                <a:gd name="connsiteY41-13066" fmla="*/ 17 h 488122"/>
                <a:gd name="connsiteX0-13067" fmla="*/ 101411 w 310355"/>
                <a:gd name="connsiteY0-13068" fmla="*/ 457144 h 488122"/>
                <a:gd name="connsiteX1-13069" fmla="*/ 208812 w 310355"/>
                <a:gd name="connsiteY1-13070" fmla="*/ 457144 h 488122"/>
                <a:gd name="connsiteX2-13071" fmla="*/ 193716 w 310355"/>
                <a:gd name="connsiteY2-13072" fmla="*/ 488122 h 488122"/>
                <a:gd name="connsiteX3-13073" fmla="*/ 116622 w 310355"/>
                <a:gd name="connsiteY3-13074" fmla="*/ 488122 h 488122"/>
                <a:gd name="connsiteX4-13075" fmla="*/ 101411 w 310355"/>
                <a:gd name="connsiteY4-13076" fmla="*/ 457144 h 488122"/>
                <a:gd name="connsiteX5-13077" fmla="*/ 59636 w 310355"/>
                <a:gd name="connsiteY5-13078" fmla="*/ 401326 h 488122"/>
                <a:gd name="connsiteX6-13079" fmla="*/ 250798 w 310355"/>
                <a:gd name="connsiteY6-13080" fmla="*/ 401326 h 488122"/>
                <a:gd name="connsiteX7-13081" fmla="*/ 233744 w 310355"/>
                <a:gd name="connsiteY7-13082" fmla="*/ 432657 h 488122"/>
                <a:gd name="connsiteX8-13083" fmla="*/ 76574 w 310355"/>
                <a:gd name="connsiteY8-13084" fmla="*/ 432657 h 488122"/>
                <a:gd name="connsiteX9-13085" fmla="*/ 59636 w 310355"/>
                <a:gd name="connsiteY9-13086" fmla="*/ 401326 h 488122"/>
                <a:gd name="connsiteX10-13087" fmla="*/ 205707 w 310355"/>
                <a:gd name="connsiteY10-13088" fmla="*/ 189487 h 488122"/>
                <a:gd name="connsiteX11-13089" fmla="*/ 176786 w 310355"/>
                <a:gd name="connsiteY11-13090" fmla="*/ 199270 h 488122"/>
                <a:gd name="connsiteX12-13091" fmla="*/ 185889 w 310355"/>
                <a:gd name="connsiteY12-13092" fmla="*/ 203298 h 488122"/>
                <a:gd name="connsiteX13-13093" fmla="*/ 174886 w 310355"/>
                <a:gd name="connsiteY13-13094" fmla="*/ 250254 h 488122"/>
                <a:gd name="connsiteX14-13095" fmla="*/ 205707 w 310355"/>
                <a:gd name="connsiteY14-13096" fmla="*/ 189487 h 488122"/>
                <a:gd name="connsiteX15-13097" fmla="*/ 152931 w 310355"/>
                <a:gd name="connsiteY15-13098" fmla="*/ 17 h 488122"/>
                <a:gd name="connsiteX16-13099" fmla="*/ 310355 w 310355"/>
                <a:gd name="connsiteY16-13100" fmla="*/ 154993 h 488122"/>
                <a:gd name="connsiteX17-13101" fmla="*/ 294912 w 310355"/>
                <a:gd name="connsiteY17-13102" fmla="*/ 222529 h 488122"/>
                <a:gd name="connsiteX18-13103" fmla="*/ 250774 w 310355"/>
                <a:gd name="connsiteY18-13104" fmla="*/ 372903 h 488122"/>
                <a:gd name="connsiteX19-13105" fmla="*/ 250774 w 310355"/>
                <a:gd name="connsiteY19-13106" fmla="*/ 376700 h 488122"/>
                <a:gd name="connsiteX20-13107" fmla="*/ 219658 w 310355"/>
                <a:gd name="connsiteY20-13108" fmla="*/ 376700 h 488122"/>
                <a:gd name="connsiteX21-13109" fmla="*/ 219658 w 310355"/>
                <a:gd name="connsiteY21-13110" fmla="*/ 271657 h 488122"/>
                <a:gd name="connsiteX22-13111" fmla="*/ 219542 w 310355"/>
                <a:gd name="connsiteY22-13112" fmla="*/ 267515 h 488122"/>
                <a:gd name="connsiteX23-13113" fmla="*/ 234870 w 310355"/>
                <a:gd name="connsiteY23-13114" fmla="*/ 158905 h 488122"/>
                <a:gd name="connsiteX24-13115" fmla="*/ 231758 w 310355"/>
                <a:gd name="connsiteY24-13116" fmla="*/ 148895 h 488122"/>
                <a:gd name="connsiteX25-13117" fmla="*/ 214356 w 310355"/>
                <a:gd name="connsiteY25-13118" fmla="*/ 148090 h 488122"/>
                <a:gd name="connsiteX26-13119" fmla="*/ 186698 w 310355"/>
                <a:gd name="connsiteY26-13120" fmla="*/ 173632 h 488122"/>
                <a:gd name="connsiteX27-13121" fmla="*/ 164225 w 310355"/>
                <a:gd name="connsiteY27-13122" fmla="*/ 148895 h 488122"/>
                <a:gd name="connsiteX28-13123" fmla="*/ 155121 w 310355"/>
                <a:gd name="connsiteY28-13124" fmla="*/ 144869 h 488122"/>
                <a:gd name="connsiteX29-13125" fmla="*/ 146016 w 310355"/>
                <a:gd name="connsiteY29-13126" fmla="*/ 148895 h 488122"/>
                <a:gd name="connsiteX30-13127" fmla="*/ 123659 w 310355"/>
                <a:gd name="connsiteY30-13128" fmla="*/ 173632 h 488122"/>
                <a:gd name="connsiteX31-13129" fmla="*/ 96000 w 310355"/>
                <a:gd name="connsiteY31-13130" fmla="*/ 148205 h 488122"/>
                <a:gd name="connsiteX32-13131" fmla="*/ 85859 w 310355"/>
                <a:gd name="connsiteY32-13132" fmla="*/ 144984 h 488122"/>
                <a:gd name="connsiteX33-13133" fmla="*/ 75372 w 310355"/>
                <a:gd name="connsiteY33-13134" fmla="*/ 158905 h 488122"/>
                <a:gd name="connsiteX34-13135" fmla="*/ 90814 w 310355"/>
                <a:gd name="connsiteY34-13136" fmla="*/ 267515 h 488122"/>
                <a:gd name="connsiteX35-13137" fmla="*/ 90699 w 310355"/>
                <a:gd name="connsiteY35-13138" fmla="*/ 271657 h 488122"/>
                <a:gd name="connsiteX36-13139" fmla="*/ 90699 w 310355"/>
                <a:gd name="connsiteY36-13140" fmla="*/ 376700 h 488122"/>
                <a:gd name="connsiteX37-13141" fmla="*/ 59583 w 310355"/>
                <a:gd name="connsiteY37-13142" fmla="*/ 376700 h 488122"/>
                <a:gd name="connsiteX38-13143" fmla="*/ 59583 w 310355"/>
                <a:gd name="connsiteY38-13144" fmla="*/ 373594 h 488122"/>
                <a:gd name="connsiteX39-13145" fmla="*/ 16597 w 310355"/>
                <a:gd name="connsiteY39-13146" fmla="*/ 224830 h 488122"/>
                <a:gd name="connsiteX40-13147" fmla="*/ 2 w 310355"/>
                <a:gd name="connsiteY40-13148" fmla="*/ 155453 h 488122"/>
                <a:gd name="connsiteX41-13149" fmla="*/ 152931 w 310355"/>
                <a:gd name="connsiteY41-13150" fmla="*/ 17 h 488122"/>
                <a:gd name="connsiteX0-13151" fmla="*/ 101411 w 310355"/>
                <a:gd name="connsiteY0-13152" fmla="*/ 457144 h 488122"/>
                <a:gd name="connsiteX1-13153" fmla="*/ 208812 w 310355"/>
                <a:gd name="connsiteY1-13154" fmla="*/ 457144 h 488122"/>
                <a:gd name="connsiteX2-13155" fmla="*/ 193716 w 310355"/>
                <a:gd name="connsiteY2-13156" fmla="*/ 488122 h 488122"/>
                <a:gd name="connsiteX3-13157" fmla="*/ 116622 w 310355"/>
                <a:gd name="connsiteY3-13158" fmla="*/ 488122 h 488122"/>
                <a:gd name="connsiteX4-13159" fmla="*/ 101411 w 310355"/>
                <a:gd name="connsiteY4-13160" fmla="*/ 457144 h 488122"/>
                <a:gd name="connsiteX5-13161" fmla="*/ 59636 w 310355"/>
                <a:gd name="connsiteY5-13162" fmla="*/ 401326 h 488122"/>
                <a:gd name="connsiteX6-13163" fmla="*/ 250798 w 310355"/>
                <a:gd name="connsiteY6-13164" fmla="*/ 401326 h 488122"/>
                <a:gd name="connsiteX7-13165" fmla="*/ 233744 w 310355"/>
                <a:gd name="connsiteY7-13166" fmla="*/ 432657 h 488122"/>
                <a:gd name="connsiteX8-13167" fmla="*/ 76574 w 310355"/>
                <a:gd name="connsiteY8-13168" fmla="*/ 432657 h 488122"/>
                <a:gd name="connsiteX9-13169" fmla="*/ 59636 w 310355"/>
                <a:gd name="connsiteY9-13170" fmla="*/ 401326 h 488122"/>
                <a:gd name="connsiteX10-13171" fmla="*/ 205707 w 310355"/>
                <a:gd name="connsiteY10-13172" fmla="*/ 189487 h 488122"/>
                <a:gd name="connsiteX11-13173" fmla="*/ 176786 w 310355"/>
                <a:gd name="connsiteY11-13174" fmla="*/ 199270 h 488122"/>
                <a:gd name="connsiteX12-13175" fmla="*/ 185889 w 310355"/>
                <a:gd name="connsiteY12-13176" fmla="*/ 203298 h 488122"/>
                <a:gd name="connsiteX13-13177" fmla="*/ 205707 w 310355"/>
                <a:gd name="connsiteY13-13178" fmla="*/ 189487 h 488122"/>
                <a:gd name="connsiteX14-13179" fmla="*/ 152931 w 310355"/>
                <a:gd name="connsiteY14-13180" fmla="*/ 17 h 488122"/>
                <a:gd name="connsiteX15-13181" fmla="*/ 310355 w 310355"/>
                <a:gd name="connsiteY15-13182" fmla="*/ 154993 h 488122"/>
                <a:gd name="connsiteX16-13183" fmla="*/ 294912 w 310355"/>
                <a:gd name="connsiteY16-13184" fmla="*/ 222529 h 488122"/>
                <a:gd name="connsiteX17-13185" fmla="*/ 250774 w 310355"/>
                <a:gd name="connsiteY17-13186" fmla="*/ 372903 h 488122"/>
                <a:gd name="connsiteX18-13187" fmla="*/ 250774 w 310355"/>
                <a:gd name="connsiteY18-13188" fmla="*/ 376700 h 488122"/>
                <a:gd name="connsiteX19-13189" fmla="*/ 219658 w 310355"/>
                <a:gd name="connsiteY19-13190" fmla="*/ 376700 h 488122"/>
                <a:gd name="connsiteX20-13191" fmla="*/ 219658 w 310355"/>
                <a:gd name="connsiteY20-13192" fmla="*/ 271657 h 488122"/>
                <a:gd name="connsiteX21-13193" fmla="*/ 219542 w 310355"/>
                <a:gd name="connsiteY21-13194" fmla="*/ 267515 h 488122"/>
                <a:gd name="connsiteX22-13195" fmla="*/ 234870 w 310355"/>
                <a:gd name="connsiteY22-13196" fmla="*/ 158905 h 488122"/>
                <a:gd name="connsiteX23-13197" fmla="*/ 231758 w 310355"/>
                <a:gd name="connsiteY23-13198" fmla="*/ 148895 h 488122"/>
                <a:gd name="connsiteX24-13199" fmla="*/ 214356 w 310355"/>
                <a:gd name="connsiteY24-13200" fmla="*/ 148090 h 488122"/>
                <a:gd name="connsiteX25-13201" fmla="*/ 186698 w 310355"/>
                <a:gd name="connsiteY25-13202" fmla="*/ 173632 h 488122"/>
                <a:gd name="connsiteX26-13203" fmla="*/ 164225 w 310355"/>
                <a:gd name="connsiteY26-13204" fmla="*/ 148895 h 488122"/>
                <a:gd name="connsiteX27-13205" fmla="*/ 155121 w 310355"/>
                <a:gd name="connsiteY27-13206" fmla="*/ 144869 h 488122"/>
                <a:gd name="connsiteX28-13207" fmla="*/ 146016 w 310355"/>
                <a:gd name="connsiteY28-13208" fmla="*/ 148895 h 488122"/>
                <a:gd name="connsiteX29-13209" fmla="*/ 123659 w 310355"/>
                <a:gd name="connsiteY29-13210" fmla="*/ 173632 h 488122"/>
                <a:gd name="connsiteX30-13211" fmla="*/ 96000 w 310355"/>
                <a:gd name="connsiteY30-13212" fmla="*/ 148205 h 488122"/>
                <a:gd name="connsiteX31-13213" fmla="*/ 85859 w 310355"/>
                <a:gd name="connsiteY31-13214" fmla="*/ 144984 h 488122"/>
                <a:gd name="connsiteX32-13215" fmla="*/ 75372 w 310355"/>
                <a:gd name="connsiteY32-13216" fmla="*/ 158905 h 488122"/>
                <a:gd name="connsiteX33-13217" fmla="*/ 90814 w 310355"/>
                <a:gd name="connsiteY33-13218" fmla="*/ 267515 h 488122"/>
                <a:gd name="connsiteX34-13219" fmla="*/ 90699 w 310355"/>
                <a:gd name="connsiteY34-13220" fmla="*/ 271657 h 488122"/>
                <a:gd name="connsiteX35-13221" fmla="*/ 90699 w 310355"/>
                <a:gd name="connsiteY35-13222" fmla="*/ 376700 h 488122"/>
                <a:gd name="connsiteX36-13223" fmla="*/ 59583 w 310355"/>
                <a:gd name="connsiteY36-13224" fmla="*/ 376700 h 488122"/>
                <a:gd name="connsiteX37-13225" fmla="*/ 59583 w 310355"/>
                <a:gd name="connsiteY37-13226" fmla="*/ 373594 h 488122"/>
                <a:gd name="connsiteX38-13227" fmla="*/ 16597 w 310355"/>
                <a:gd name="connsiteY38-13228" fmla="*/ 224830 h 488122"/>
                <a:gd name="connsiteX39-13229" fmla="*/ 2 w 310355"/>
                <a:gd name="connsiteY39-13230" fmla="*/ 155453 h 488122"/>
                <a:gd name="connsiteX40-13231" fmla="*/ 152931 w 310355"/>
                <a:gd name="connsiteY40-13232" fmla="*/ 17 h 488122"/>
                <a:gd name="connsiteX0-13233" fmla="*/ 101411 w 310355"/>
                <a:gd name="connsiteY0-13234" fmla="*/ 457144 h 488122"/>
                <a:gd name="connsiteX1-13235" fmla="*/ 208812 w 310355"/>
                <a:gd name="connsiteY1-13236" fmla="*/ 457144 h 488122"/>
                <a:gd name="connsiteX2-13237" fmla="*/ 193716 w 310355"/>
                <a:gd name="connsiteY2-13238" fmla="*/ 488122 h 488122"/>
                <a:gd name="connsiteX3-13239" fmla="*/ 116622 w 310355"/>
                <a:gd name="connsiteY3-13240" fmla="*/ 488122 h 488122"/>
                <a:gd name="connsiteX4-13241" fmla="*/ 101411 w 310355"/>
                <a:gd name="connsiteY4-13242" fmla="*/ 457144 h 488122"/>
                <a:gd name="connsiteX5-13243" fmla="*/ 59636 w 310355"/>
                <a:gd name="connsiteY5-13244" fmla="*/ 401326 h 488122"/>
                <a:gd name="connsiteX6-13245" fmla="*/ 250798 w 310355"/>
                <a:gd name="connsiteY6-13246" fmla="*/ 401326 h 488122"/>
                <a:gd name="connsiteX7-13247" fmla="*/ 233744 w 310355"/>
                <a:gd name="connsiteY7-13248" fmla="*/ 432657 h 488122"/>
                <a:gd name="connsiteX8-13249" fmla="*/ 76574 w 310355"/>
                <a:gd name="connsiteY8-13250" fmla="*/ 432657 h 488122"/>
                <a:gd name="connsiteX9-13251" fmla="*/ 59636 w 310355"/>
                <a:gd name="connsiteY9-13252" fmla="*/ 401326 h 488122"/>
                <a:gd name="connsiteX10-13253" fmla="*/ 205707 w 310355"/>
                <a:gd name="connsiteY10-13254" fmla="*/ 189487 h 488122"/>
                <a:gd name="connsiteX11-13255" fmla="*/ 176786 w 310355"/>
                <a:gd name="connsiteY11-13256" fmla="*/ 199270 h 488122"/>
                <a:gd name="connsiteX12-13257" fmla="*/ 185889 w 310355"/>
                <a:gd name="connsiteY12-13258" fmla="*/ 203298 h 488122"/>
                <a:gd name="connsiteX13-13259" fmla="*/ 205707 w 310355"/>
                <a:gd name="connsiteY13-13260" fmla="*/ 189487 h 488122"/>
                <a:gd name="connsiteX14-13261" fmla="*/ 152931 w 310355"/>
                <a:gd name="connsiteY14-13262" fmla="*/ 17 h 488122"/>
                <a:gd name="connsiteX15-13263" fmla="*/ 310355 w 310355"/>
                <a:gd name="connsiteY15-13264" fmla="*/ 154993 h 488122"/>
                <a:gd name="connsiteX16-13265" fmla="*/ 294912 w 310355"/>
                <a:gd name="connsiteY16-13266" fmla="*/ 222529 h 488122"/>
                <a:gd name="connsiteX17-13267" fmla="*/ 250774 w 310355"/>
                <a:gd name="connsiteY17-13268" fmla="*/ 372903 h 488122"/>
                <a:gd name="connsiteX18-13269" fmla="*/ 250774 w 310355"/>
                <a:gd name="connsiteY18-13270" fmla="*/ 376700 h 488122"/>
                <a:gd name="connsiteX19-13271" fmla="*/ 219658 w 310355"/>
                <a:gd name="connsiteY19-13272" fmla="*/ 376700 h 488122"/>
                <a:gd name="connsiteX20-13273" fmla="*/ 219658 w 310355"/>
                <a:gd name="connsiteY20-13274" fmla="*/ 271657 h 488122"/>
                <a:gd name="connsiteX21-13275" fmla="*/ 219542 w 310355"/>
                <a:gd name="connsiteY21-13276" fmla="*/ 267515 h 488122"/>
                <a:gd name="connsiteX22-13277" fmla="*/ 234870 w 310355"/>
                <a:gd name="connsiteY22-13278" fmla="*/ 158905 h 488122"/>
                <a:gd name="connsiteX23-13279" fmla="*/ 231758 w 310355"/>
                <a:gd name="connsiteY23-13280" fmla="*/ 148895 h 488122"/>
                <a:gd name="connsiteX24-13281" fmla="*/ 214356 w 310355"/>
                <a:gd name="connsiteY24-13282" fmla="*/ 148090 h 488122"/>
                <a:gd name="connsiteX25-13283" fmla="*/ 186698 w 310355"/>
                <a:gd name="connsiteY25-13284" fmla="*/ 173632 h 488122"/>
                <a:gd name="connsiteX26-13285" fmla="*/ 164225 w 310355"/>
                <a:gd name="connsiteY26-13286" fmla="*/ 148895 h 488122"/>
                <a:gd name="connsiteX27-13287" fmla="*/ 155121 w 310355"/>
                <a:gd name="connsiteY27-13288" fmla="*/ 144869 h 488122"/>
                <a:gd name="connsiteX28-13289" fmla="*/ 146016 w 310355"/>
                <a:gd name="connsiteY28-13290" fmla="*/ 148895 h 488122"/>
                <a:gd name="connsiteX29-13291" fmla="*/ 123659 w 310355"/>
                <a:gd name="connsiteY29-13292" fmla="*/ 173632 h 488122"/>
                <a:gd name="connsiteX30-13293" fmla="*/ 96000 w 310355"/>
                <a:gd name="connsiteY30-13294" fmla="*/ 148205 h 488122"/>
                <a:gd name="connsiteX31-13295" fmla="*/ 85859 w 310355"/>
                <a:gd name="connsiteY31-13296" fmla="*/ 144984 h 488122"/>
                <a:gd name="connsiteX32-13297" fmla="*/ 75372 w 310355"/>
                <a:gd name="connsiteY32-13298" fmla="*/ 158905 h 488122"/>
                <a:gd name="connsiteX33-13299" fmla="*/ 90814 w 310355"/>
                <a:gd name="connsiteY33-13300" fmla="*/ 267515 h 488122"/>
                <a:gd name="connsiteX34-13301" fmla="*/ 90699 w 310355"/>
                <a:gd name="connsiteY34-13302" fmla="*/ 271657 h 488122"/>
                <a:gd name="connsiteX35-13303" fmla="*/ 90699 w 310355"/>
                <a:gd name="connsiteY35-13304" fmla="*/ 376700 h 488122"/>
                <a:gd name="connsiteX36-13305" fmla="*/ 59583 w 310355"/>
                <a:gd name="connsiteY36-13306" fmla="*/ 376700 h 488122"/>
                <a:gd name="connsiteX37-13307" fmla="*/ 59583 w 310355"/>
                <a:gd name="connsiteY37-13308" fmla="*/ 373594 h 488122"/>
                <a:gd name="connsiteX38-13309" fmla="*/ 16597 w 310355"/>
                <a:gd name="connsiteY38-13310" fmla="*/ 224830 h 488122"/>
                <a:gd name="connsiteX39-13311" fmla="*/ 2 w 310355"/>
                <a:gd name="connsiteY39-13312" fmla="*/ 155453 h 488122"/>
                <a:gd name="connsiteX40-13313" fmla="*/ 152931 w 310355"/>
                <a:gd name="connsiteY40-13314" fmla="*/ 17 h 488122"/>
                <a:gd name="connsiteX0-13315" fmla="*/ 101411 w 310355"/>
                <a:gd name="connsiteY0-13316" fmla="*/ 457144 h 488122"/>
                <a:gd name="connsiteX1-13317" fmla="*/ 208812 w 310355"/>
                <a:gd name="connsiteY1-13318" fmla="*/ 457144 h 488122"/>
                <a:gd name="connsiteX2-13319" fmla="*/ 193716 w 310355"/>
                <a:gd name="connsiteY2-13320" fmla="*/ 488122 h 488122"/>
                <a:gd name="connsiteX3-13321" fmla="*/ 116622 w 310355"/>
                <a:gd name="connsiteY3-13322" fmla="*/ 488122 h 488122"/>
                <a:gd name="connsiteX4-13323" fmla="*/ 101411 w 310355"/>
                <a:gd name="connsiteY4-13324" fmla="*/ 457144 h 488122"/>
                <a:gd name="connsiteX5-13325" fmla="*/ 59636 w 310355"/>
                <a:gd name="connsiteY5-13326" fmla="*/ 401326 h 488122"/>
                <a:gd name="connsiteX6-13327" fmla="*/ 250798 w 310355"/>
                <a:gd name="connsiteY6-13328" fmla="*/ 401326 h 488122"/>
                <a:gd name="connsiteX7-13329" fmla="*/ 233744 w 310355"/>
                <a:gd name="connsiteY7-13330" fmla="*/ 432657 h 488122"/>
                <a:gd name="connsiteX8-13331" fmla="*/ 76574 w 310355"/>
                <a:gd name="connsiteY8-13332" fmla="*/ 432657 h 488122"/>
                <a:gd name="connsiteX9-13333" fmla="*/ 59636 w 310355"/>
                <a:gd name="connsiteY9-13334" fmla="*/ 401326 h 488122"/>
                <a:gd name="connsiteX10-13335" fmla="*/ 205707 w 310355"/>
                <a:gd name="connsiteY10-13336" fmla="*/ 189487 h 488122"/>
                <a:gd name="connsiteX11-13337" fmla="*/ 176786 w 310355"/>
                <a:gd name="connsiteY11-13338" fmla="*/ 199270 h 488122"/>
                <a:gd name="connsiteX12-13339" fmla="*/ 205707 w 310355"/>
                <a:gd name="connsiteY12-13340" fmla="*/ 189487 h 488122"/>
                <a:gd name="connsiteX13-13341" fmla="*/ 152931 w 310355"/>
                <a:gd name="connsiteY13-13342" fmla="*/ 17 h 488122"/>
                <a:gd name="connsiteX14-13343" fmla="*/ 310355 w 310355"/>
                <a:gd name="connsiteY14-13344" fmla="*/ 154993 h 488122"/>
                <a:gd name="connsiteX15-13345" fmla="*/ 294912 w 310355"/>
                <a:gd name="connsiteY15-13346" fmla="*/ 222529 h 488122"/>
                <a:gd name="connsiteX16-13347" fmla="*/ 250774 w 310355"/>
                <a:gd name="connsiteY16-13348" fmla="*/ 372903 h 488122"/>
                <a:gd name="connsiteX17-13349" fmla="*/ 250774 w 310355"/>
                <a:gd name="connsiteY17-13350" fmla="*/ 376700 h 488122"/>
                <a:gd name="connsiteX18-13351" fmla="*/ 219658 w 310355"/>
                <a:gd name="connsiteY18-13352" fmla="*/ 376700 h 488122"/>
                <a:gd name="connsiteX19-13353" fmla="*/ 219658 w 310355"/>
                <a:gd name="connsiteY19-13354" fmla="*/ 271657 h 488122"/>
                <a:gd name="connsiteX20-13355" fmla="*/ 219542 w 310355"/>
                <a:gd name="connsiteY20-13356" fmla="*/ 267515 h 488122"/>
                <a:gd name="connsiteX21-13357" fmla="*/ 234870 w 310355"/>
                <a:gd name="connsiteY21-13358" fmla="*/ 158905 h 488122"/>
                <a:gd name="connsiteX22-13359" fmla="*/ 231758 w 310355"/>
                <a:gd name="connsiteY22-13360" fmla="*/ 148895 h 488122"/>
                <a:gd name="connsiteX23-13361" fmla="*/ 214356 w 310355"/>
                <a:gd name="connsiteY23-13362" fmla="*/ 148090 h 488122"/>
                <a:gd name="connsiteX24-13363" fmla="*/ 186698 w 310355"/>
                <a:gd name="connsiteY24-13364" fmla="*/ 173632 h 488122"/>
                <a:gd name="connsiteX25-13365" fmla="*/ 164225 w 310355"/>
                <a:gd name="connsiteY25-13366" fmla="*/ 148895 h 488122"/>
                <a:gd name="connsiteX26-13367" fmla="*/ 155121 w 310355"/>
                <a:gd name="connsiteY26-13368" fmla="*/ 144869 h 488122"/>
                <a:gd name="connsiteX27-13369" fmla="*/ 146016 w 310355"/>
                <a:gd name="connsiteY27-13370" fmla="*/ 148895 h 488122"/>
                <a:gd name="connsiteX28-13371" fmla="*/ 123659 w 310355"/>
                <a:gd name="connsiteY28-13372" fmla="*/ 173632 h 488122"/>
                <a:gd name="connsiteX29-13373" fmla="*/ 96000 w 310355"/>
                <a:gd name="connsiteY29-13374" fmla="*/ 148205 h 488122"/>
                <a:gd name="connsiteX30-13375" fmla="*/ 85859 w 310355"/>
                <a:gd name="connsiteY30-13376" fmla="*/ 144984 h 488122"/>
                <a:gd name="connsiteX31-13377" fmla="*/ 75372 w 310355"/>
                <a:gd name="connsiteY31-13378" fmla="*/ 158905 h 488122"/>
                <a:gd name="connsiteX32-13379" fmla="*/ 90814 w 310355"/>
                <a:gd name="connsiteY32-13380" fmla="*/ 267515 h 488122"/>
                <a:gd name="connsiteX33-13381" fmla="*/ 90699 w 310355"/>
                <a:gd name="connsiteY33-13382" fmla="*/ 271657 h 488122"/>
                <a:gd name="connsiteX34-13383" fmla="*/ 90699 w 310355"/>
                <a:gd name="connsiteY34-13384" fmla="*/ 376700 h 488122"/>
                <a:gd name="connsiteX35-13385" fmla="*/ 59583 w 310355"/>
                <a:gd name="connsiteY35-13386" fmla="*/ 376700 h 488122"/>
                <a:gd name="connsiteX36-13387" fmla="*/ 59583 w 310355"/>
                <a:gd name="connsiteY36-13388" fmla="*/ 373594 h 488122"/>
                <a:gd name="connsiteX37-13389" fmla="*/ 16597 w 310355"/>
                <a:gd name="connsiteY37-13390" fmla="*/ 224830 h 488122"/>
                <a:gd name="connsiteX38-13391" fmla="*/ 2 w 310355"/>
                <a:gd name="connsiteY38-13392" fmla="*/ 155453 h 488122"/>
                <a:gd name="connsiteX39-13393" fmla="*/ 152931 w 310355"/>
                <a:gd name="connsiteY39-13394" fmla="*/ 17 h 488122"/>
                <a:gd name="connsiteX0-13395" fmla="*/ 101411 w 310355"/>
                <a:gd name="connsiteY0-13396" fmla="*/ 457144 h 488122"/>
                <a:gd name="connsiteX1-13397" fmla="*/ 208812 w 310355"/>
                <a:gd name="connsiteY1-13398" fmla="*/ 457144 h 488122"/>
                <a:gd name="connsiteX2-13399" fmla="*/ 193716 w 310355"/>
                <a:gd name="connsiteY2-13400" fmla="*/ 488122 h 488122"/>
                <a:gd name="connsiteX3-13401" fmla="*/ 116622 w 310355"/>
                <a:gd name="connsiteY3-13402" fmla="*/ 488122 h 488122"/>
                <a:gd name="connsiteX4-13403" fmla="*/ 101411 w 310355"/>
                <a:gd name="connsiteY4-13404" fmla="*/ 457144 h 488122"/>
                <a:gd name="connsiteX5-13405" fmla="*/ 59636 w 310355"/>
                <a:gd name="connsiteY5-13406" fmla="*/ 401326 h 488122"/>
                <a:gd name="connsiteX6-13407" fmla="*/ 250798 w 310355"/>
                <a:gd name="connsiteY6-13408" fmla="*/ 401326 h 488122"/>
                <a:gd name="connsiteX7-13409" fmla="*/ 233744 w 310355"/>
                <a:gd name="connsiteY7-13410" fmla="*/ 432657 h 488122"/>
                <a:gd name="connsiteX8-13411" fmla="*/ 76574 w 310355"/>
                <a:gd name="connsiteY8-13412" fmla="*/ 432657 h 488122"/>
                <a:gd name="connsiteX9-13413" fmla="*/ 59636 w 310355"/>
                <a:gd name="connsiteY9-13414" fmla="*/ 401326 h 488122"/>
                <a:gd name="connsiteX10-13415" fmla="*/ 205707 w 310355"/>
                <a:gd name="connsiteY10-13416" fmla="*/ 189487 h 488122"/>
                <a:gd name="connsiteX11-13417" fmla="*/ 176786 w 310355"/>
                <a:gd name="connsiteY11-13418" fmla="*/ 199270 h 488122"/>
                <a:gd name="connsiteX12-13419" fmla="*/ 205707 w 310355"/>
                <a:gd name="connsiteY12-13420" fmla="*/ 189487 h 488122"/>
                <a:gd name="connsiteX13-13421" fmla="*/ 152931 w 310355"/>
                <a:gd name="connsiteY13-13422" fmla="*/ 17 h 488122"/>
                <a:gd name="connsiteX14-13423" fmla="*/ 310355 w 310355"/>
                <a:gd name="connsiteY14-13424" fmla="*/ 154993 h 488122"/>
                <a:gd name="connsiteX15-13425" fmla="*/ 294912 w 310355"/>
                <a:gd name="connsiteY15-13426" fmla="*/ 222529 h 488122"/>
                <a:gd name="connsiteX16-13427" fmla="*/ 250774 w 310355"/>
                <a:gd name="connsiteY16-13428" fmla="*/ 372903 h 488122"/>
                <a:gd name="connsiteX17-13429" fmla="*/ 250774 w 310355"/>
                <a:gd name="connsiteY17-13430" fmla="*/ 376700 h 488122"/>
                <a:gd name="connsiteX18-13431" fmla="*/ 219658 w 310355"/>
                <a:gd name="connsiteY18-13432" fmla="*/ 376700 h 488122"/>
                <a:gd name="connsiteX19-13433" fmla="*/ 219658 w 310355"/>
                <a:gd name="connsiteY19-13434" fmla="*/ 271657 h 488122"/>
                <a:gd name="connsiteX20-13435" fmla="*/ 219542 w 310355"/>
                <a:gd name="connsiteY20-13436" fmla="*/ 267515 h 488122"/>
                <a:gd name="connsiteX21-13437" fmla="*/ 234870 w 310355"/>
                <a:gd name="connsiteY21-13438" fmla="*/ 158905 h 488122"/>
                <a:gd name="connsiteX22-13439" fmla="*/ 231758 w 310355"/>
                <a:gd name="connsiteY22-13440" fmla="*/ 148895 h 488122"/>
                <a:gd name="connsiteX23-13441" fmla="*/ 214356 w 310355"/>
                <a:gd name="connsiteY23-13442" fmla="*/ 148090 h 488122"/>
                <a:gd name="connsiteX24-13443" fmla="*/ 186698 w 310355"/>
                <a:gd name="connsiteY24-13444" fmla="*/ 173632 h 488122"/>
                <a:gd name="connsiteX25-13445" fmla="*/ 164225 w 310355"/>
                <a:gd name="connsiteY25-13446" fmla="*/ 148895 h 488122"/>
                <a:gd name="connsiteX26-13447" fmla="*/ 155121 w 310355"/>
                <a:gd name="connsiteY26-13448" fmla="*/ 144869 h 488122"/>
                <a:gd name="connsiteX27-13449" fmla="*/ 146016 w 310355"/>
                <a:gd name="connsiteY27-13450" fmla="*/ 148895 h 488122"/>
                <a:gd name="connsiteX28-13451" fmla="*/ 123659 w 310355"/>
                <a:gd name="connsiteY28-13452" fmla="*/ 173632 h 488122"/>
                <a:gd name="connsiteX29-13453" fmla="*/ 96000 w 310355"/>
                <a:gd name="connsiteY29-13454" fmla="*/ 148205 h 488122"/>
                <a:gd name="connsiteX30-13455" fmla="*/ 85859 w 310355"/>
                <a:gd name="connsiteY30-13456" fmla="*/ 144984 h 488122"/>
                <a:gd name="connsiteX31-13457" fmla="*/ 75372 w 310355"/>
                <a:gd name="connsiteY31-13458" fmla="*/ 158905 h 488122"/>
                <a:gd name="connsiteX32-13459" fmla="*/ 90814 w 310355"/>
                <a:gd name="connsiteY32-13460" fmla="*/ 267515 h 488122"/>
                <a:gd name="connsiteX33-13461" fmla="*/ 90699 w 310355"/>
                <a:gd name="connsiteY33-13462" fmla="*/ 271657 h 488122"/>
                <a:gd name="connsiteX34-13463" fmla="*/ 90699 w 310355"/>
                <a:gd name="connsiteY34-13464" fmla="*/ 376700 h 488122"/>
                <a:gd name="connsiteX35-13465" fmla="*/ 59583 w 310355"/>
                <a:gd name="connsiteY35-13466" fmla="*/ 376700 h 488122"/>
                <a:gd name="connsiteX36-13467" fmla="*/ 59583 w 310355"/>
                <a:gd name="connsiteY36-13468" fmla="*/ 373594 h 488122"/>
                <a:gd name="connsiteX37-13469" fmla="*/ 16597 w 310355"/>
                <a:gd name="connsiteY37-13470" fmla="*/ 224830 h 488122"/>
                <a:gd name="connsiteX38-13471" fmla="*/ 2 w 310355"/>
                <a:gd name="connsiteY38-13472" fmla="*/ 155453 h 488122"/>
                <a:gd name="connsiteX39-13473" fmla="*/ 152931 w 310355"/>
                <a:gd name="connsiteY39-13474" fmla="*/ 17 h 488122"/>
                <a:gd name="connsiteX0-13475" fmla="*/ 101411 w 310355"/>
                <a:gd name="connsiteY0-13476" fmla="*/ 457144 h 488122"/>
                <a:gd name="connsiteX1-13477" fmla="*/ 208812 w 310355"/>
                <a:gd name="connsiteY1-13478" fmla="*/ 457144 h 488122"/>
                <a:gd name="connsiteX2-13479" fmla="*/ 193716 w 310355"/>
                <a:gd name="connsiteY2-13480" fmla="*/ 488122 h 488122"/>
                <a:gd name="connsiteX3-13481" fmla="*/ 116622 w 310355"/>
                <a:gd name="connsiteY3-13482" fmla="*/ 488122 h 488122"/>
                <a:gd name="connsiteX4-13483" fmla="*/ 101411 w 310355"/>
                <a:gd name="connsiteY4-13484" fmla="*/ 457144 h 488122"/>
                <a:gd name="connsiteX5-13485" fmla="*/ 59636 w 310355"/>
                <a:gd name="connsiteY5-13486" fmla="*/ 401326 h 488122"/>
                <a:gd name="connsiteX6-13487" fmla="*/ 250798 w 310355"/>
                <a:gd name="connsiteY6-13488" fmla="*/ 401326 h 488122"/>
                <a:gd name="connsiteX7-13489" fmla="*/ 233744 w 310355"/>
                <a:gd name="connsiteY7-13490" fmla="*/ 432657 h 488122"/>
                <a:gd name="connsiteX8-13491" fmla="*/ 76574 w 310355"/>
                <a:gd name="connsiteY8-13492" fmla="*/ 432657 h 488122"/>
                <a:gd name="connsiteX9-13493" fmla="*/ 59636 w 310355"/>
                <a:gd name="connsiteY9-13494" fmla="*/ 401326 h 488122"/>
                <a:gd name="connsiteX10-13495" fmla="*/ 152931 w 310355"/>
                <a:gd name="connsiteY10-13496" fmla="*/ 17 h 488122"/>
                <a:gd name="connsiteX11-13497" fmla="*/ 310355 w 310355"/>
                <a:gd name="connsiteY11-13498" fmla="*/ 154993 h 488122"/>
                <a:gd name="connsiteX12-13499" fmla="*/ 294912 w 310355"/>
                <a:gd name="connsiteY12-13500" fmla="*/ 222529 h 488122"/>
                <a:gd name="connsiteX13-13501" fmla="*/ 250774 w 310355"/>
                <a:gd name="connsiteY13-13502" fmla="*/ 372903 h 488122"/>
                <a:gd name="connsiteX14-13503" fmla="*/ 250774 w 310355"/>
                <a:gd name="connsiteY14-13504" fmla="*/ 376700 h 488122"/>
                <a:gd name="connsiteX15-13505" fmla="*/ 219658 w 310355"/>
                <a:gd name="connsiteY15-13506" fmla="*/ 376700 h 488122"/>
                <a:gd name="connsiteX16-13507" fmla="*/ 219658 w 310355"/>
                <a:gd name="connsiteY16-13508" fmla="*/ 271657 h 488122"/>
                <a:gd name="connsiteX17-13509" fmla="*/ 219542 w 310355"/>
                <a:gd name="connsiteY17-13510" fmla="*/ 267515 h 488122"/>
                <a:gd name="connsiteX18-13511" fmla="*/ 234870 w 310355"/>
                <a:gd name="connsiteY18-13512" fmla="*/ 158905 h 488122"/>
                <a:gd name="connsiteX19-13513" fmla="*/ 231758 w 310355"/>
                <a:gd name="connsiteY19-13514" fmla="*/ 148895 h 488122"/>
                <a:gd name="connsiteX20-13515" fmla="*/ 214356 w 310355"/>
                <a:gd name="connsiteY20-13516" fmla="*/ 148090 h 488122"/>
                <a:gd name="connsiteX21-13517" fmla="*/ 186698 w 310355"/>
                <a:gd name="connsiteY21-13518" fmla="*/ 173632 h 488122"/>
                <a:gd name="connsiteX22-13519" fmla="*/ 164225 w 310355"/>
                <a:gd name="connsiteY22-13520" fmla="*/ 148895 h 488122"/>
                <a:gd name="connsiteX23-13521" fmla="*/ 155121 w 310355"/>
                <a:gd name="connsiteY23-13522" fmla="*/ 144869 h 488122"/>
                <a:gd name="connsiteX24-13523" fmla="*/ 146016 w 310355"/>
                <a:gd name="connsiteY24-13524" fmla="*/ 148895 h 488122"/>
                <a:gd name="connsiteX25-13525" fmla="*/ 123659 w 310355"/>
                <a:gd name="connsiteY25-13526" fmla="*/ 173632 h 488122"/>
                <a:gd name="connsiteX26-13527" fmla="*/ 96000 w 310355"/>
                <a:gd name="connsiteY26-13528" fmla="*/ 148205 h 488122"/>
                <a:gd name="connsiteX27-13529" fmla="*/ 85859 w 310355"/>
                <a:gd name="connsiteY27-13530" fmla="*/ 144984 h 488122"/>
                <a:gd name="connsiteX28-13531" fmla="*/ 75372 w 310355"/>
                <a:gd name="connsiteY28-13532" fmla="*/ 158905 h 488122"/>
                <a:gd name="connsiteX29-13533" fmla="*/ 90814 w 310355"/>
                <a:gd name="connsiteY29-13534" fmla="*/ 267515 h 488122"/>
                <a:gd name="connsiteX30-13535" fmla="*/ 90699 w 310355"/>
                <a:gd name="connsiteY30-13536" fmla="*/ 271657 h 488122"/>
                <a:gd name="connsiteX31-13537" fmla="*/ 90699 w 310355"/>
                <a:gd name="connsiteY31-13538" fmla="*/ 376700 h 488122"/>
                <a:gd name="connsiteX32-13539" fmla="*/ 59583 w 310355"/>
                <a:gd name="connsiteY32-13540" fmla="*/ 376700 h 488122"/>
                <a:gd name="connsiteX33-13541" fmla="*/ 59583 w 310355"/>
                <a:gd name="connsiteY33-13542" fmla="*/ 373594 h 488122"/>
                <a:gd name="connsiteX34-13543" fmla="*/ 16597 w 310355"/>
                <a:gd name="connsiteY34-13544" fmla="*/ 224830 h 488122"/>
                <a:gd name="connsiteX35-13545" fmla="*/ 2 w 310355"/>
                <a:gd name="connsiteY35-13546" fmla="*/ 155453 h 488122"/>
                <a:gd name="connsiteX36-13547" fmla="*/ 152931 w 310355"/>
                <a:gd name="connsiteY36-13548" fmla="*/ 17 h 488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310355" h="488122">
                  <a:moveTo>
                    <a:pt x="101411" y="457144"/>
                  </a:moveTo>
                  <a:lnTo>
                    <a:pt x="208812" y="457144"/>
                  </a:lnTo>
                  <a:lnTo>
                    <a:pt x="193716" y="488122"/>
                  </a:lnTo>
                  <a:lnTo>
                    <a:pt x="116622" y="488122"/>
                  </a:lnTo>
                  <a:lnTo>
                    <a:pt x="101411" y="457144"/>
                  </a:lnTo>
                  <a:close/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cxnSp>
          <p:nvCxnSpPr>
            <p:cNvPr id="129" name="直接箭头连接符 128"/>
            <p:cNvCxnSpPr/>
            <p:nvPr/>
          </p:nvCxnSpPr>
          <p:spPr>
            <a:xfrm>
              <a:off x="1395164" y="4019842"/>
              <a:ext cx="194489" cy="204255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箭头连接符 129"/>
            <p:cNvCxnSpPr/>
            <p:nvPr/>
          </p:nvCxnSpPr>
          <p:spPr>
            <a:xfrm>
              <a:off x="1916707" y="4566284"/>
              <a:ext cx="285572" cy="9136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箭头连接符 130"/>
            <p:cNvCxnSpPr/>
            <p:nvPr/>
          </p:nvCxnSpPr>
          <p:spPr>
            <a:xfrm flipV="1">
              <a:off x="2789238" y="4753658"/>
              <a:ext cx="431755" cy="7278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箭头连接符 131"/>
            <p:cNvCxnSpPr/>
            <p:nvPr/>
          </p:nvCxnSpPr>
          <p:spPr>
            <a:xfrm>
              <a:off x="2918656" y="4054300"/>
              <a:ext cx="390000" cy="35425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箭头连接符 132"/>
            <p:cNvCxnSpPr/>
            <p:nvPr/>
          </p:nvCxnSpPr>
          <p:spPr>
            <a:xfrm>
              <a:off x="4282810" y="4324363"/>
              <a:ext cx="373360" cy="190312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箭头连接符 133"/>
            <p:cNvCxnSpPr/>
            <p:nvPr/>
          </p:nvCxnSpPr>
          <p:spPr>
            <a:xfrm flipV="1">
              <a:off x="4262506" y="3484990"/>
              <a:ext cx="328753" cy="260505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ecological-lightbulb-symbol_45588"/>
            <p:cNvSpPr/>
            <p:nvPr/>
          </p:nvSpPr>
          <p:spPr>
            <a:xfrm>
              <a:off x="3281008" y="4447830"/>
              <a:ext cx="443823" cy="510601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94981 w 310355"/>
                <a:gd name="connsiteY10-11962" fmla="*/ 364491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94981 w 310355"/>
                <a:gd name="connsiteY10-12068" fmla="*/ 364491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55124 w 310355"/>
                <a:gd name="connsiteY10-12468" fmla="*/ 175446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25051 w 310355"/>
                <a:gd name="connsiteY17-12482" fmla="*/ 203298 h 488122"/>
                <a:gd name="connsiteX18-12483" fmla="*/ 133578 w 310355"/>
                <a:gd name="connsiteY18-12484" fmla="*/ 199270 h 488122"/>
                <a:gd name="connsiteX19-12485" fmla="*/ 155124 w 310355"/>
                <a:gd name="connsiteY19-12486" fmla="*/ 175446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55124 w 310355"/>
                <a:gd name="connsiteY10-12562" fmla="*/ 175446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205707 w 310355"/>
                <a:gd name="connsiteY15-12572" fmla="*/ 189487 h 488122"/>
                <a:gd name="connsiteX16-12573" fmla="*/ 104657 w 310355"/>
                <a:gd name="connsiteY16-12574" fmla="*/ 189487 h 488122"/>
                <a:gd name="connsiteX17-12575" fmla="*/ 125051 w 310355"/>
                <a:gd name="connsiteY17-12576" fmla="*/ 203298 h 488122"/>
                <a:gd name="connsiteX18-12577" fmla="*/ 155124 w 310355"/>
                <a:gd name="connsiteY18-12578" fmla="*/ 175446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55124 w 310355"/>
                <a:gd name="connsiteY10-12654" fmla="*/ 175446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94185 w 310355"/>
                <a:gd name="connsiteY14-12662" fmla="*/ 200076 h 488122"/>
                <a:gd name="connsiteX15-12663" fmla="*/ 205707 w 310355"/>
                <a:gd name="connsiteY15-12664" fmla="*/ 189487 h 488122"/>
                <a:gd name="connsiteX16-12665" fmla="*/ 104657 w 310355"/>
                <a:gd name="connsiteY16-12666" fmla="*/ 189487 h 488122"/>
                <a:gd name="connsiteX17-12667" fmla="*/ 155124 w 310355"/>
                <a:gd name="connsiteY17-12668" fmla="*/ 175446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04657 w 310355"/>
                <a:gd name="connsiteY10-12744" fmla="*/ 189487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5889 w 310355"/>
                <a:gd name="connsiteY13-12750" fmla="*/ 203298 h 488122"/>
                <a:gd name="connsiteX14-12751" fmla="*/ 194185 w 310355"/>
                <a:gd name="connsiteY14-12752" fmla="*/ 200076 h 488122"/>
                <a:gd name="connsiteX15-12753" fmla="*/ 205707 w 310355"/>
                <a:gd name="connsiteY15-12754" fmla="*/ 189487 h 488122"/>
                <a:gd name="connsiteX16-12755" fmla="*/ 104657 w 310355"/>
                <a:gd name="connsiteY16-12756" fmla="*/ 189487 h 488122"/>
                <a:gd name="connsiteX17-12757" fmla="*/ 152931 w 310355"/>
                <a:gd name="connsiteY17-12758" fmla="*/ 17 h 488122"/>
                <a:gd name="connsiteX18-12759" fmla="*/ 310355 w 310355"/>
                <a:gd name="connsiteY18-12760" fmla="*/ 154993 h 488122"/>
                <a:gd name="connsiteX19-12761" fmla="*/ 294912 w 310355"/>
                <a:gd name="connsiteY19-12762" fmla="*/ 222529 h 488122"/>
                <a:gd name="connsiteX20-12763" fmla="*/ 250774 w 310355"/>
                <a:gd name="connsiteY20-12764" fmla="*/ 372903 h 488122"/>
                <a:gd name="connsiteX21-12765" fmla="*/ 250774 w 310355"/>
                <a:gd name="connsiteY21-12766" fmla="*/ 376700 h 488122"/>
                <a:gd name="connsiteX22-12767" fmla="*/ 219658 w 310355"/>
                <a:gd name="connsiteY22-12768" fmla="*/ 376700 h 488122"/>
                <a:gd name="connsiteX23-12769" fmla="*/ 219658 w 310355"/>
                <a:gd name="connsiteY23-12770" fmla="*/ 271657 h 488122"/>
                <a:gd name="connsiteX24-12771" fmla="*/ 219542 w 310355"/>
                <a:gd name="connsiteY24-12772" fmla="*/ 267515 h 488122"/>
                <a:gd name="connsiteX25-12773" fmla="*/ 234870 w 310355"/>
                <a:gd name="connsiteY25-12774" fmla="*/ 158905 h 488122"/>
                <a:gd name="connsiteX26-12775" fmla="*/ 231758 w 310355"/>
                <a:gd name="connsiteY26-12776" fmla="*/ 148895 h 488122"/>
                <a:gd name="connsiteX27-12777" fmla="*/ 214356 w 310355"/>
                <a:gd name="connsiteY27-12778" fmla="*/ 148090 h 488122"/>
                <a:gd name="connsiteX28-12779" fmla="*/ 186698 w 310355"/>
                <a:gd name="connsiteY28-12780" fmla="*/ 173632 h 488122"/>
                <a:gd name="connsiteX29-12781" fmla="*/ 164225 w 310355"/>
                <a:gd name="connsiteY29-12782" fmla="*/ 148895 h 488122"/>
                <a:gd name="connsiteX30-12783" fmla="*/ 155121 w 310355"/>
                <a:gd name="connsiteY30-12784" fmla="*/ 144869 h 488122"/>
                <a:gd name="connsiteX31-12785" fmla="*/ 146016 w 310355"/>
                <a:gd name="connsiteY31-12786" fmla="*/ 148895 h 488122"/>
                <a:gd name="connsiteX32-12787" fmla="*/ 123659 w 310355"/>
                <a:gd name="connsiteY32-12788" fmla="*/ 173632 h 488122"/>
                <a:gd name="connsiteX33-12789" fmla="*/ 96000 w 310355"/>
                <a:gd name="connsiteY33-12790" fmla="*/ 148205 h 488122"/>
                <a:gd name="connsiteX34-12791" fmla="*/ 85859 w 310355"/>
                <a:gd name="connsiteY34-12792" fmla="*/ 144984 h 488122"/>
                <a:gd name="connsiteX35-12793" fmla="*/ 75372 w 310355"/>
                <a:gd name="connsiteY35-12794" fmla="*/ 158905 h 488122"/>
                <a:gd name="connsiteX36-12795" fmla="*/ 90814 w 310355"/>
                <a:gd name="connsiteY36-12796" fmla="*/ 267515 h 488122"/>
                <a:gd name="connsiteX37-12797" fmla="*/ 90699 w 310355"/>
                <a:gd name="connsiteY37-12798" fmla="*/ 271657 h 488122"/>
                <a:gd name="connsiteX38-12799" fmla="*/ 90699 w 310355"/>
                <a:gd name="connsiteY38-12800" fmla="*/ 376700 h 488122"/>
                <a:gd name="connsiteX39-12801" fmla="*/ 59583 w 310355"/>
                <a:gd name="connsiteY39-12802" fmla="*/ 376700 h 488122"/>
                <a:gd name="connsiteX40-12803" fmla="*/ 59583 w 310355"/>
                <a:gd name="connsiteY40-12804" fmla="*/ 373594 h 488122"/>
                <a:gd name="connsiteX41-12805" fmla="*/ 16597 w 310355"/>
                <a:gd name="connsiteY41-12806" fmla="*/ 224830 h 488122"/>
                <a:gd name="connsiteX42-12807" fmla="*/ 2 w 310355"/>
                <a:gd name="connsiteY42-12808" fmla="*/ 155453 h 488122"/>
                <a:gd name="connsiteX43-12809" fmla="*/ 152931 w 310355"/>
                <a:gd name="connsiteY43-12810" fmla="*/ 17 h 488122"/>
                <a:gd name="connsiteX0-12811" fmla="*/ 101411 w 310355"/>
                <a:gd name="connsiteY0-12812" fmla="*/ 457144 h 488122"/>
                <a:gd name="connsiteX1-12813" fmla="*/ 208812 w 310355"/>
                <a:gd name="connsiteY1-12814" fmla="*/ 457144 h 488122"/>
                <a:gd name="connsiteX2-12815" fmla="*/ 193716 w 310355"/>
                <a:gd name="connsiteY2-12816" fmla="*/ 488122 h 488122"/>
                <a:gd name="connsiteX3-12817" fmla="*/ 116622 w 310355"/>
                <a:gd name="connsiteY3-12818" fmla="*/ 488122 h 488122"/>
                <a:gd name="connsiteX4-12819" fmla="*/ 101411 w 310355"/>
                <a:gd name="connsiteY4-12820" fmla="*/ 457144 h 488122"/>
                <a:gd name="connsiteX5-12821" fmla="*/ 59636 w 310355"/>
                <a:gd name="connsiteY5-12822" fmla="*/ 401326 h 488122"/>
                <a:gd name="connsiteX6-12823" fmla="*/ 250798 w 310355"/>
                <a:gd name="connsiteY6-12824" fmla="*/ 401326 h 488122"/>
                <a:gd name="connsiteX7-12825" fmla="*/ 233744 w 310355"/>
                <a:gd name="connsiteY7-12826" fmla="*/ 432657 h 488122"/>
                <a:gd name="connsiteX8-12827" fmla="*/ 76574 w 310355"/>
                <a:gd name="connsiteY8-12828" fmla="*/ 432657 h 488122"/>
                <a:gd name="connsiteX9-12829" fmla="*/ 59636 w 310355"/>
                <a:gd name="connsiteY9-12830" fmla="*/ 401326 h 488122"/>
                <a:gd name="connsiteX10-12831" fmla="*/ 205707 w 310355"/>
                <a:gd name="connsiteY10-12832" fmla="*/ 189487 h 488122"/>
                <a:gd name="connsiteX11-12833" fmla="*/ 176786 w 310355"/>
                <a:gd name="connsiteY11-12834" fmla="*/ 199270 h 488122"/>
                <a:gd name="connsiteX12-12835" fmla="*/ 185313 w 310355"/>
                <a:gd name="connsiteY12-12836" fmla="*/ 203298 h 488122"/>
                <a:gd name="connsiteX13-12837" fmla="*/ 185889 w 310355"/>
                <a:gd name="connsiteY13-12838" fmla="*/ 203298 h 488122"/>
                <a:gd name="connsiteX14-12839" fmla="*/ 194185 w 310355"/>
                <a:gd name="connsiteY14-12840" fmla="*/ 200076 h 488122"/>
                <a:gd name="connsiteX15-12841" fmla="*/ 205707 w 310355"/>
                <a:gd name="connsiteY15-12842" fmla="*/ 189487 h 488122"/>
                <a:gd name="connsiteX16-12843" fmla="*/ 152931 w 310355"/>
                <a:gd name="connsiteY16-12844" fmla="*/ 17 h 488122"/>
                <a:gd name="connsiteX17-12845" fmla="*/ 310355 w 310355"/>
                <a:gd name="connsiteY17-12846" fmla="*/ 154993 h 488122"/>
                <a:gd name="connsiteX18-12847" fmla="*/ 294912 w 310355"/>
                <a:gd name="connsiteY18-12848" fmla="*/ 222529 h 488122"/>
                <a:gd name="connsiteX19-12849" fmla="*/ 250774 w 310355"/>
                <a:gd name="connsiteY19-12850" fmla="*/ 372903 h 488122"/>
                <a:gd name="connsiteX20-12851" fmla="*/ 250774 w 310355"/>
                <a:gd name="connsiteY20-12852" fmla="*/ 376700 h 488122"/>
                <a:gd name="connsiteX21-12853" fmla="*/ 219658 w 310355"/>
                <a:gd name="connsiteY21-12854" fmla="*/ 376700 h 488122"/>
                <a:gd name="connsiteX22-12855" fmla="*/ 219658 w 310355"/>
                <a:gd name="connsiteY22-12856" fmla="*/ 271657 h 488122"/>
                <a:gd name="connsiteX23-12857" fmla="*/ 219542 w 310355"/>
                <a:gd name="connsiteY23-12858" fmla="*/ 267515 h 488122"/>
                <a:gd name="connsiteX24-12859" fmla="*/ 234870 w 310355"/>
                <a:gd name="connsiteY24-12860" fmla="*/ 158905 h 488122"/>
                <a:gd name="connsiteX25-12861" fmla="*/ 231758 w 310355"/>
                <a:gd name="connsiteY25-12862" fmla="*/ 148895 h 488122"/>
                <a:gd name="connsiteX26-12863" fmla="*/ 214356 w 310355"/>
                <a:gd name="connsiteY26-12864" fmla="*/ 148090 h 488122"/>
                <a:gd name="connsiteX27-12865" fmla="*/ 186698 w 310355"/>
                <a:gd name="connsiteY27-12866" fmla="*/ 173632 h 488122"/>
                <a:gd name="connsiteX28-12867" fmla="*/ 164225 w 310355"/>
                <a:gd name="connsiteY28-12868" fmla="*/ 148895 h 488122"/>
                <a:gd name="connsiteX29-12869" fmla="*/ 155121 w 310355"/>
                <a:gd name="connsiteY29-12870" fmla="*/ 144869 h 488122"/>
                <a:gd name="connsiteX30-12871" fmla="*/ 146016 w 310355"/>
                <a:gd name="connsiteY30-12872" fmla="*/ 148895 h 488122"/>
                <a:gd name="connsiteX31-12873" fmla="*/ 123659 w 310355"/>
                <a:gd name="connsiteY31-12874" fmla="*/ 173632 h 488122"/>
                <a:gd name="connsiteX32-12875" fmla="*/ 96000 w 310355"/>
                <a:gd name="connsiteY32-12876" fmla="*/ 148205 h 488122"/>
                <a:gd name="connsiteX33-12877" fmla="*/ 85859 w 310355"/>
                <a:gd name="connsiteY33-12878" fmla="*/ 144984 h 488122"/>
                <a:gd name="connsiteX34-12879" fmla="*/ 75372 w 310355"/>
                <a:gd name="connsiteY34-12880" fmla="*/ 158905 h 488122"/>
                <a:gd name="connsiteX35-12881" fmla="*/ 90814 w 310355"/>
                <a:gd name="connsiteY35-12882" fmla="*/ 267515 h 488122"/>
                <a:gd name="connsiteX36-12883" fmla="*/ 90699 w 310355"/>
                <a:gd name="connsiteY36-12884" fmla="*/ 271657 h 488122"/>
                <a:gd name="connsiteX37-12885" fmla="*/ 90699 w 310355"/>
                <a:gd name="connsiteY37-12886" fmla="*/ 376700 h 488122"/>
                <a:gd name="connsiteX38-12887" fmla="*/ 59583 w 310355"/>
                <a:gd name="connsiteY38-12888" fmla="*/ 376700 h 488122"/>
                <a:gd name="connsiteX39-12889" fmla="*/ 59583 w 310355"/>
                <a:gd name="connsiteY39-12890" fmla="*/ 373594 h 488122"/>
                <a:gd name="connsiteX40-12891" fmla="*/ 16597 w 310355"/>
                <a:gd name="connsiteY40-12892" fmla="*/ 224830 h 488122"/>
                <a:gd name="connsiteX41-12893" fmla="*/ 2 w 310355"/>
                <a:gd name="connsiteY41-12894" fmla="*/ 155453 h 488122"/>
                <a:gd name="connsiteX42-12895" fmla="*/ 152931 w 310355"/>
                <a:gd name="connsiteY42-12896" fmla="*/ 17 h 488122"/>
                <a:gd name="connsiteX0-12897" fmla="*/ 101411 w 310355"/>
                <a:gd name="connsiteY0-12898" fmla="*/ 457144 h 488122"/>
                <a:gd name="connsiteX1-12899" fmla="*/ 208812 w 310355"/>
                <a:gd name="connsiteY1-12900" fmla="*/ 457144 h 488122"/>
                <a:gd name="connsiteX2-12901" fmla="*/ 193716 w 310355"/>
                <a:gd name="connsiteY2-12902" fmla="*/ 488122 h 488122"/>
                <a:gd name="connsiteX3-12903" fmla="*/ 116622 w 310355"/>
                <a:gd name="connsiteY3-12904" fmla="*/ 488122 h 488122"/>
                <a:gd name="connsiteX4-12905" fmla="*/ 101411 w 310355"/>
                <a:gd name="connsiteY4-12906" fmla="*/ 457144 h 488122"/>
                <a:gd name="connsiteX5-12907" fmla="*/ 59636 w 310355"/>
                <a:gd name="connsiteY5-12908" fmla="*/ 401326 h 488122"/>
                <a:gd name="connsiteX6-12909" fmla="*/ 250798 w 310355"/>
                <a:gd name="connsiteY6-12910" fmla="*/ 401326 h 488122"/>
                <a:gd name="connsiteX7-12911" fmla="*/ 233744 w 310355"/>
                <a:gd name="connsiteY7-12912" fmla="*/ 432657 h 488122"/>
                <a:gd name="connsiteX8-12913" fmla="*/ 76574 w 310355"/>
                <a:gd name="connsiteY8-12914" fmla="*/ 432657 h 488122"/>
                <a:gd name="connsiteX9-12915" fmla="*/ 59636 w 310355"/>
                <a:gd name="connsiteY9-12916" fmla="*/ 401326 h 488122"/>
                <a:gd name="connsiteX10-12917" fmla="*/ 205707 w 310355"/>
                <a:gd name="connsiteY10-12918" fmla="*/ 189487 h 488122"/>
                <a:gd name="connsiteX11-12919" fmla="*/ 176786 w 310355"/>
                <a:gd name="connsiteY11-12920" fmla="*/ 199270 h 488122"/>
                <a:gd name="connsiteX12-12921" fmla="*/ 162154 w 310355"/>
                <a:gd name="connsiteY12-12922" fmla="*/ 223884 h 488122"/>
                <a:gd name="connsiteX13-12923" fmla="*/ 185889 w 310355"/>
                <a:gd name="connsiteY13-12924" fmla="*/ 203298 h 488122"/>
                <a:gd name="connsiteX14-12925" fmla="*/ 194185 w 310355"/>
                <a:gd name="connsiteY14-12926" fmla="*/ 200076 h 488122"/>
                <a:gd name="connsiteX15-12927" fmla="*/ 205707 w 310355"/>
                <a:gd name="connsiteY15-12928" fmla="*/ 189487 h 488122"/>
                <a:gd name="connsiteX16-12929" fmla="*/ 152931 w 310355"/>
                <a:gd name="connsiteY16-12930" fmla="*/ 17 h 488122"/>
                <a:gd name="connsiteX17-12931" fmla="*/ 310355 w 310355"/>
                <a:gd name="connsiteY17-12932" fmla="*/ 154993 h 488122"/>
                <a:gd name="connsiteX18-12933" fmla="*/ 294912 w 310355"/>
                <a:gd name="connsiteY18-12934" fmla="*/ 222529 h 488122"/>
                <a:gd name="connsiteX19-12935" fmla="*/ 250774 w 310355"/>
                <a:gd name="connsiteY19-12936" fmla="*/ 372903 h 488122"/>
                <a:gd name="connsiteX20-12937" fmla="*/ 250774 w 310355"/>
                <a:gd name="connsiteY20-12938" fmla="*/ 376700 h 488122"/>
                <a:gd name="connsiteX21-12939" fmla="*/ 219658 w 310355"/>
                <a:gd name="connsiteY21-12940" fmla="*/ 376700 h 488122"/>
                <a:gd name="connsiteX22-12941" fmla="*/ 219658 w 310355"/>
                <a:gd name="connsiteY22-12942" fmla="*/ 271657 h 488122"/>
                <a:gd name="connsiteX23-12943" fmla="*/ 219542 w 310355"/>
                <a:gd name="connsiteY23-12944" fmla="*/ 267515 h 488122"/>
                <a:gd name="connsiteX24-12945" fmla="*/ 234870 w 310355"/>
                <a:gd name="connsiteY24-12946" fmla="*/ 158905 h 488122"/>
                <a:gd name="connsiteX25-12947" fmla="*/ 231758 w 310355"/>
                <a:gd name="connsiteY25-12948" fmla="*/ 148895 h 488122"/>
                <a:gd name="connsiteX26-12949" fmla="*/ 214356 w 310355"/>
                <a:gd name="connsiteY26-12950" fmla="*/ 148090 h 488122"/>
                <a:gd name="connsiteX27-12951" fmla="*/ 186698 w 310355"/>
                <a:gd name="connsiteY27-12952" fmla="*/ 173632 h 488122"/>
                <a:gd name="connsiteX28-12953" fmla="*/ 164225 w 310355"/>
                <a:gd name="connsiteY28-12954" fmla="*/ 148895 h 488122"/>
                <a:gd name="connsiteX29-12955" fmla="*/ 155121 w 310355"/>
                <a:gd name="connsiteY29-12956" fmla="*/ 144869 h 488122"/>
                <a:gd name="connsiteX30-12957" fmla="*/ 146016 w 310355"/>
                <a:gd name="connsiteY30-12958" fmla="*/ 148895 h 488122"/>
                <a:gd name="connsiteX31-12959" fmla="*/ 123659 w 310355"/>
                <a:gd name="connsiteY31-12960" fmla="*/ 173632 h 488122"/>
                <a:gd name="connsiteX32-12961" fmla="*/ 96000 w 310355"/>
                <a:gd name="connsiteY32-12962" fmla="*/ 148205 h 488122"/>
                <a:gd name="connsiteX33-12963" fmla="*/ 85859 w 310355"/>
                <a:gd name="connsiteY33-12964" fmla="*/ 144984 h 488122"/>
                <a:gd name="connsiteX34-12965" fmla="*/ 75372 w 310355"/>
                <a:gd name="connsiteY34-12966" fmla="*/ 158905 h 488122"/>
                <a:gd name="connsiteX35-12967" fmla="*/ 90814 w 310355"/>
                <a:gd name="connsiteY35-12968" fmla="*/ 267515 h 488122"/>
                <a:gd name="connsiteX36-12969" fmla="*/ 90699 w 310355"/>
                <a:gd name="connsiteY36-12970" fmla="*/ 271657 h 488122"/>
                <a:gd name="connsiteX37-12971" fmla="*/ 90699 w 310355"/>
                <a:gd name="connsiteY37-12972" fmla="*/ 376700 h 488122"/>
                <a:gd name="connsiteX38-12973" fmla="*/ 59583 w 310355"/>
                <a:gd name="connsiteY38-12974" fmla="*/ 376700 h 488122"/>
                <a:gd name="connsiteX39-12975" fmla="*/ 59583 w 310355"/>
                <a:gd name="connsiteY39-12976" fmla="*/ 373594 h 488122"/>
                <a:gd name="connsiteX40-12977" fmla="*/ 16597 w 310355"/>
                <a:gd name="connsiteY40-12978" fmla="*/ 224830 h 488122"/>
                <a:gd name="connsiteX41-12979" fmla="*/ 2 w 310355"/>
                <a:gd name="connsiteY41-12980" fmla="*/ 155453 h 488122"/>
                <a:gd name="connsiteX42-12981" fmla="*/ 152931 w 310355"/>
                <a:gd name="connsiteY42-12982" fmla="*/ 17 h 488122"/>
                <a:gd name="connsiteX0-12983" fmla="*/ 101411 w 310355"/>
                <a:gd name="connsiteY0-12984" fmla="*/ 457144 h 488122"/>
                <a:gd name="connsiteX1-12985" fmla="*/ 208812 w 310355"/>
                <a:gd name="connsiteY1-12986" fmla="*/ 457144 h 488122"/>
                <a:gd name="connsiteX2-12987" fmla="*/ 193716 w 310355"/>
                <a:gd name="connsiteY2-12988" fmla="*/ 488122 h 488122"/>
                <a:gd name="connsiteX3-12989" fmla="*/ 116622 w 310355"/>
                <a:gd name="connsiteY3-12990" fmla="*/ 488122 h 488122"/>
                <a:gd name="connsiteX4-12991" fmla="*/ 101411 w 310355"/>
                <a:gd name="connsiteY4-12992" fmla="*/ 457144 h 488122"/>
                <a:gd name="connsiteX5-12993" fmla="*/ 59636 w 310355"/>
                <a:gd name="connsiteY5-12994" fmla="*/ 401326 h 488122"/>
                <a:gd name="connsiteX6-12995" fmla="*/ 250798 w 310355"/>
                <a:gd name="connsiteY6-12996" fmla="*/ 401326 h 488122"/>
                <a:gd name="connsiteX7-12997" fmla="*/ 233744 w 310355"/>
                <a:gd name="connsiteY7-12998" fmla="*/ 432657 h 488122"/>
                <a:gd name="connsiteX8-12999" fmla="*/ 76574 w 310355"/>
                <a:gd name="connsiteY8-13000" fmla="*/ 432657 h 488122"/>
                <a:gd name="connsiteX9-13001" fmla="*/ 59636 w 310355"/>
                <a:gd name="connsiteY9-13002" fmla="*/ 401326 h 488122"/>
                <a:gd name="connsiteX10-13003" fmla="*/ 205707 w 310355"/>
                <a:gd name="connsiteY10-13004" fmla="*/ 189487 h 488122"/>
                <a:gd name="connsiteX11-13005" fmla="*/ 176786 w 310355"/>
                <a:gd name="connsiteY11-13006" fmla="*/ 199270 h 488122"/>
                <a:gd name="connsiteX12-13007" fmla="*/ 185889 w 310355"/>
                <a:gd name="connsiteY12-13008" fmla="*/ 203298 h 488122"/>
                <a:gd name="connsiteX13-13009" fmla="*/ 194185 w 310355"/>
                <a:gd name="connsiteY13-13010" fmla="*/ 200076 h 488122"/>
                <a:gd name="connsiteX14-13011" fmla="*/ 205707 w 310355"/>
                <a:gd name="connsiteY14-13012" fmla="*/ 189487 h 488122"/>
                <a:gd name="connsiteX15-13013" fmla="*/ 152931 w 310355"/>
                <a:gd name="connsiteY15-13014" fmla="*/ 17 h 488122"/>
                <a:gd name="connsiteX16-13015" fmla="*/ 310355 w 310355"/>
                <a:gd name="connsiteY16-13016" fmla="*/ 154993 h 488122"/>
                <a:gd name="connsiteX17-13017" fmla="*/ 294912 w 310355"/>
                <a:gd name="connsiteY17-13018" fmla="*/ 222529 h 488122"/>
                <a:gd name="connsiteX18-13019" fmla="*/ 250774 w 310355"/>
                <a:gd name="connsiteY18-13020" fmla="*/ 372903 h 488122"/>
                <a:gd name="connsiteX19-13021" fmla="*/ 250774 w 310355"/>
                <a:gd name="connsiteY19-13022" fmla="*/ 376700 h 488122"/>
                <a:gd name="connsiteX20-13023" fmla="*/ 219658 w 310355"/>
                <a:gd name="connsiteY20-13024" fmla="*/ 376700 h 488122"/>
                <a:gd name="connsiteX21-13025" fmla="*/ 219658 w 310355"/>
                <a:gd name="connsiteY21-13026" fmla="*/ 271657 h 488122"/>
                <a:gd name="connsiteX22-13027" fmla="*/ 219542 w 310355"/>
                <a:gd name="connsiteY22-13028" fmla="*/ 267515 h 488122"/>
                <a:gd name="connsiteX23-13029" fmla="*/ 234870 w 310355"/>
                <a:gd name="connsiteY23-13030" fmla="*/ 158905 h 488122"/>
                <a:gd name="connsiteX24-13031" fmla="*/ 231758 w 310355"/>
                <a:gd name="connsiteY24-13032" fmla="*/ 148895 h 488122"/>
                <a:gd name="connsiteX25-13033" fmla="*/ 214356 w 310355"/>
                <a:gd name="connsiteY25-13034" fmla="*/ 148090 h 488122"/>
                <a:gd name="connsiteX26-13035" fmla="*/ 186698 w 310355"/>
                <a:gd name="connsiteY26-13036" fmla="*/ 173632 h 488122"/>
                <a:gd name="connsiteX27-13037" fmla="*/ 164225 w 310355"/>
                <a:gd name="connsiteY27-13038" fmla="*/ 148895 h 488122"/>
                <a:gd name="connsiteX28-13039" fmla="*/ 155121 w 310355"/>
                <a:gd name="connsiteY28-13040" fmla="*/ 144869 h 488122"/>
                <a:gd name="connsiteX29-13041" fmla="*/ 146016 w 310355"/>
                <a:gd name="connsiteY29-13042" fmla="*/ 148895 h 488122"/>
                <a:gd name="connsiteX30-13043" fmla="*/ 123659 w 310355"/>
                <a:gd name="connsiteY30-13044" fmla="*/ 173632 h 488122"/>
                <a:gd name="connsiteX31-13045" fmla="*/ 96000 w 310355"/>
                <a:gd name="connsiteY31-13046" fmla="*/ 148205 h 488122"/>
                <a:gd name="connsiteX32-13047" fmla="*/ 85859 w 310355"/>
                <a:gd name="connsiteY32-13048" fmla="*/ 144984 h 488122"/>
                <a:gd name="connsiteX33-13049" fmla="*/ 75372 w 310355"/>
                <a:gd name="connsiteY33-13050" fmla="*/ 158905 h 488122"/>
                <a:gd name="connsiteX34-13051" fmla="*/ 90814 w 310355"/>
                <a:gd name="connsiteY34-13052" fmla="*/ 267515 h 488122"/>
                <a:gd name="connsiteX35-13053" fmla="*/ 90699 w 310355"/>
                <a:gd name="connsiteY35-13054" fmla="*/ 271657 h 488122"/>
                <a:gd name="connsiteX36-13055" fmla="*/ 90699 w 310355"/>
                <a:gd name="connsiteY36-13056" fmla="*/ 376700 h 488122"/>
                <a:gd name="connsiteX37-13057" fmla="*/ 59583 w 310355"/>
                <a:gd name="connsiteY37-13058" fmla="*/ 376700 h 488122"/>
                <a:gd name="connsiteX38-13059" fmla="*/ 59583 w 310355"/>
                <a:gd name="connsiteY38-13060" fmla="*/ 373594 h 488122"/>
                <a:gd name="connsiteX39-13061" fmla="*/ 16597 w 310355"/>
                <a:gd name="connsiteY39-13062" fmla="*/ 224830 h 488122"/>
                <a:gd name="connsiteX40-13063" fmla="*/ 2 w 310355"/>
                <a:gd name="connsiteY40-13064" fmla="*/ 155453 h 488122"/>
                <a:gd name="connsiteX41-13065" fmla="*/ 152931 w 310355"/>
                <a:gd name="connsiteY41-13066" fmla="*/ 17 h 488122"/>
                <a:gd name="connsiteX0-13067" fmla="*/ 101411 w 310355"/>
                <a:gd name="connsiteY0-13068" fmla="*/ 457144 h 488122"/>
                <a:gd name="connsiteX1-13069" fmla="*/ 208812 w 310355"/>
                <a:gd name="connsiteY1-13070" fmla="*/ 457144 h 488122"/>
                <a:gd name="connsiteX2-13071" fmla="*/ 193716 w 310355"/>
                <a:gd name="connsiteY2-13072" fmla="*/ 488122 h 488122"/>
                <a:gd name="connsiteX3-13073" fmla="*/ 116622 w 310355"/>
                <a:gd name="connsiteY3-13074" fmla="*/ 488122 h 488122"/>
                <a:gd name="connsiteX4-13075" fmla="*/ 101411 w 310355"/>
                <a:gd name="connsiteY4-13076" fmla="*/ 457144 h 488122"/>
                <a:gd name="connsiteX5-13077" fmla="*/ 59636 w 310355"/>
                <a:gd name="connsiteY5-13078" fmla="*/ 401326 h 488122"/>
                <a:gd name="connsiteX6-13079" fmla="*/ 250798 w 310355"/>
                <a:gd name="connsiteY6-13080" fmla="*/ 401326 h 488122"/>
                <a:gd name="connsiteX7-13081" fmla="*/ 233744 w 310355"/>
                <a:gd name="connsiteY7-13082" fmla="*/ 432657 h 488122"/>
                <a:gd name="connsiteX8-13083" fmla="*/ 76574 w 310355"/>
                <a:gd name="connsiteY8-13084" fmla="*/ 432657 h 488122"/>
                <a:gd name="connsiteX9-13085" fmla="*/ 59636 w 310355"/>
                <a:gd name="connsiteY9-13086" fmla="*/ 401326 h 488122"/>
                <a:gd name="connsiteX10-13087" fmla="*/ 205707 w 310355"/>
                <a:gd name="connsiteY10-13088" fmla="*/ 189487 h 488122"/>
                <a:gd name="connsiteX11-13089" fmla="*/ 176786 w 310355"/>
                <a:gd name="connsiteY11-13090" fmla="*/ 199270 h 488122"/>
                <a:gd name="connsiteX12-13091" fmla="*/ 185889 w 310355"/>
                <a:gd name="connsiteY12-13092" fmla="*/ 203298 h 488122"/>
                <a:gd name="connsiteX13-13093" fmla="*/ 174886 w 310355"/>
                <a:gd name="connsiteY13-13094" fmla="*/ 250254 h 488122"/>
                <a:gd name="connsiteX14-13095" fmla="*/ 205707 w 310355"/>
                <a:gd name="connsiteY14-13096" fmla="*/ 189487 h 488122"/>
                <a:gd name="connsiteX15-13097" fmla="*/ 152931 w 310355"/>
                <a:gd name="connsiteY15-13098" fmla="*/ 17 h 488122"/>
                <a:gd name="connsiteX16-13099" fmla="*/ 310355 w 310355"/>
                <a:gd name="connsiteY16-13100" fmla="*/ 154993 h 488122"/>
                <a:gd name="connsiteX17-13101" fmla="*/ 294912 w 310355"/>
                <a:gd name="connsiteY17-13102" fmla="*/ 222529 h 488122"/>
                <a:gd name="connsiteX18-13103" fmla="*/ 250774 w 310355"/>
                <a:gd name="connsiteY18-13104" fmla="*/ 372903 h 488122"/>
                <a:gd name="connsiteX19-13105" fmla="*/ 250774 w 310355"/>
                <a:gd name="connsiteY19-13106" fmla="*/ 376700 h 488122"/>
                <a:gd name="connsiteX20-13107" fmla="*/ 219658 w 310355"/>
                <a:gd name="connsiteY20-13108" fmla="*/ 376700 h 488122"/>
                <a:gd name="connsiteX21-13109" fmla="*/ 219658 w 310355"/>
                <a:gd name="connsiteY21-13110" fmla="*/ 271657 h 488122"/>
                <a:gd name="connsiteX22-13111" fmla="*/ 219542 w 310355"/>
                <a:gd name="connsiteY22-13112" fmla="*/ 267515 h 488122"/>
                <a:gd name="connsiteX23-13113" fmla="*/ 234870 w 310355"/>
                <a:gd name="connsiteY23-13114" fmla="*/ 158905 h 488122"/>
                <a:gd name="connsiteX24-13115" fmla="*/ 231758 w 310355"/>
                <a:gd name="connsiteY24-13116" fmla="*/ 148895 h 488122"/>
                <a:gd name="connsiteX25-13117" fmla="*/ 214356 w 310355"/>
                <a:gd name="connsiteY25-13118" fmla="*/ 148090 h 488122"/>
                <a:gd name="connsiteX26-13119" fmla="*/ 186698 w 310355"/>
                <a:gd name="connsiteY26-13120" fmla="*/ 173632 h 488122"/>
                <a:gd name="connsiteX27-13121" fmla="*/ 164225 w 310355"/>
                <a:gd name="connsiteY27-13122" fmla="*/ 148895 h 488122"/>
                <a:gd name="connsiteX28-13123" fmla="*/ 155121 w 310355"/>
                <a:gd name="connsiteY28-13124" fmla="*/ 144869 h 488122"/>
                <a:gd name="connsiteX29-13125" fmla="*/ 146016 w 310355"/>
                <a:gd name="connsiteY29-13126" fmla="*/ 148895 h 488122"/>
                <a:gd name="connsiteX30-13127" fmla="*/ 123659 w 310355"/>
                <a:gd name="connsiteY30-13128" fmla="*/ 173632 h 488122"/>
                <a:gd name="connsiteX31-13129" fmla="*/ 96000 w 310355"/>
                <a:gd name="connsiteY31-13130" fmla="*/ 148205 h 488122"/>
                <a:gd name="connsiteX32-13131" fmla="*/ 85859 w 310355"/>
                <a:gd name="connsiteY32-13132" fmla="*/ 144984 h 488122"/>
                <a:gd name="connsiteX33-13133" fmla="*/ 75372 w 310355"/>
                <a:gd name="connsiteY33-13134" fmla="*/ 158905 h 488122"/>
                <a:gd name="connsiteX34-13135" fmla="*/ 90814 w 310355"/>
                <a:gd name="connsiteY34-13136" fmla="*/ 267515 h 488122"/>
                <a:gd name="connsiteX35-13137" fmla="*/ 90699 w 310355"/>
                <a:gd name="connsiteY35-13138" fmla="*/ 271657 h 488122"/>
                <a:gd name="connsiteX36-13139" fmla="*/ 90699 w 310355"/>
                <a:gd name="connsiteY36-13140" fmla="*/ 376700 h 488122"/>
                <a:gd name="connsiteX37-13141" fmla="*/ 59583 w 310355"/>
                <a:gd name="connsiteY37-13142" fmla="*/ 376700 h 488122"/>
                <a:gd name="connsiteX38-13143" fmla="*/ 59583 w 310355"/>
                <a:gd name="connsiteY38-13144" fmla="*/ 373594 h 488122"/>
                <a:gd name="connsiteX39-13145" fmla="*/ 16597 w 310355"/>
                <a:gd name="connsiteY39-13146" fmla="*/ 224830 h 488122"/>
                <a:gd name="connsiteX40-13147" fmla="*/ 2 w 310355"/>
                <a:gd name="connsiteY40-13148" fmla="*/ 155453 h 488122"/>
                <a:gd name="connsiteX41-13149" fmla="*/ 152931 w 310355"/>
                <a:gd name="connsiteY41-13150" fmla="*/ 17 h 488122"/>
                <a:gd name="connsiteX0-13151" fmla="*/ 101411 w 310355"/>
                <a:gd name="connsiteY0-13152" fmla="*/ 457144 h 488122"/>
                <a:gd name="connsiteX1-13153" fmla="*/ 208812 w 310355"/>
                <a:gd name="connsiteY1-13154" fmla="*/ 457144 h 488122"/>
                <a:gd name="connsiteX2-13155" fmla="*/ 193716 w 310355"/>
                <a:gd name="connsiteY2-13156" fmla="*/ 488122 h 488122"/>
                <a:gd name="connsiteX3-13157" fmla="*/ 116622 w 310355"/>
                <a:gd name="connsiteY3-13158" fmla="*/ 488122 h 488122"/>
                <a:gd name="connsiteX4-13159" fmla="*/ 101411 w 310355"/>
                <a:gd name="connsiteY4-13160" fmla="*/ 457144 h 488122"/>
                <a:gd name="connsiteX5-13161" fmla="*/ 59636 w 310355"/>
                <a:gd name="connsiteY5-13162" fmla="*/ 401326 h 488122"/>
                <a:gd name="connsiteX6-13163" fmla="*/ 250798 w 310355"/>
                <a:gd name="connsiteY6-13164" fmla="*/ 401326 h 488122"/>
                <a:gd name="connsiteX7-13165" fmla="*/ 233744 w 310355"/>
                <a:gd name="connsiteY7-13166" fmla="*/ 432657 h 488122"/>
                <a:gd name="connsiteX8-13167" fmla="*/ 76574 w 310355"/>
                <a:gd name="connsiteY8-13168" fmla="*/ 432657 h 488122"/>
                <a:gd name="connsiteX9-13169" fmla="*/ 59636 w 310355"/>
                <a:gd name="connsiteY9-13170" fmla="*/ 401326 h 488122"/>
                <a:gd name="connsiteX10-13171" fmla="*/ 205707 w 310355"/>
                <a:gd name="connsiteY10-13172" fmla="*/ 189487 h 488122"/>
                <a:gd name="connsiteX11-13173" fmla="*/ 176786 w 310355"/>
                <a:gd name="connsiteY11-13174" fmla="*/ 199270 h 488122"/>
                <a:gd name="connsiteX12-13175" fmla="*/ 185889 w 310355"/>
                <a:gd name="connsiteY12-13176" fmla="*/ 203298 h 488122"/>
                <a:gd name="connsiteX13-13177" fmla="*/ 205707 w 310355"/>
                <a:gd name="connsiteY13-13178" fmla="*/ 189487 h 488122"/>
                <a:gd name="connsiteX14-13179" fmla="*/ 152931 w 310355"/>
                <a:gd name="connsiteY14-13180" fmla="*/ 17 h 488122"/>
                <a:gd name="connsiteX15-13181" fmla="*/ 310355 w 310355"/>
                <a:gd name="connsiteY15-13182" fmla="*/ 154993 h 488122"/>
                <a:gd name="connsiteX16-13183" fmla="*/ 294912 w 310355"/>
                <a:gd name="connsiteY16-13184" fmla="*/ 222529 h 488122"/>
                <a:gd name="connsiteX17-13185" fmla="*/ 250774 w 310355"/>
                <a:gd name="connsiteY17-13186" fmla="*/ 372903 h 488122"/>
                <a:gd name="connsiteX18-13187" fmla="*/ 250774 w 310355"/>
                <a:gd name="connsiteY18-13188" fmla="*/ 376700 h 488122"/>
                <a:gd name="connsiteX19-13189" fmla="*/ 219658 w 310355"/>
                <a:gd name="connsiteY19-13190" fmla="*/ 376700 h 488122"/>
                <a:gd name="connsiteX20-13191" fmla="*/ 219658 w 310355"/>
                <a:gd name="connsiteY20-13192" fmla="*/ 271657 h 488122"/>
                <a:gd name="connsiteX21-13193" fmla="*/ 219542 w 310355"/>
                <a:gd name="connsiteY21-13194" fmla="*/ 267515 h 488122"/>
                <a:gd name="connsiteX22-13195" fmla="*/ 234870 w 310355"/>
                <a:gd name="connsiteY22-13196" fmla="*/ 158905 h 488122"/>
                <a:gd name="connsiteX23-13197" fmla="*/ 231758 w 310355"/>
                <a:gd name="connsiteY23-13198" fmla="*/ 148895 h 488122"/>
                <a:gd name="connsiteX24-13199" fmla="*/ 214356 w 310355"/>
                <a:gd name="connsiteY24-13200" fmla="*/ 148090 h 488122"/>
                <a:gd name="connsiteX25-13201" fmla="*/ 186698 w 310355"/>
                <a:gd name="connsiteY25-13202" fmla="*/ 173632 h 488122"/>
                <a:gd name="connsiteX26-13203" fmla="*/ 164225 w 310355"/>
                <a:gd name="connsiteY26-13204" fmla="*/ 148895 h 488122"/>
                <a:gd name="connsiteX27-13205" fmla="*/ 155121 w 310355"/>
                <a:gd name="connsiteY27-13206" fmla="*/ 144869 h 488122"/>
                <a:gd name="connsiteX28-13207" fmla="*/ 146016 w 310355"/>
                <a:gd name="connsiteY28-13208" fmla="*/ 148895 h 488122"/>
                <a:gd name="connsiteX29-13209" fmla="*/ 123659 w 310355"/>
                <a:gd name="connsiteY29-13210" fmla="*/ 173632 h 488122"/>
                <a:gd name="connsiteX30-13211" fmla="*/ 96000 w 310355"/>
                <a:gd name="connsiteY30-13212" fmla="*/ 148205 h 488122"/>
                <a:gd name="connsiteX31-13213" fmla="*/ 85859 w 310355"/>
                <a:gd name="connsiteY31-13214" fmla="*/ 144984 h 488122"/>
                <a:gd name="connsiteX32-13215" fmla="*/ 75372 w 310355"/>
                <a:gd name="connsiteY32-13216" fmla="*/ 158905 h 488122"/>
                <a:gd name="connsiteX33-13217" fmla="*/ 90814 w 310355"/>
                <a:gd name="connsiteY33-13218" fmla="*/ 267515 h 488122"/>
                <a:gd name="connsiteX34-13219" fmla="*/ 90699 w 310355"/>
                <a:gd name="connsiteY34-13220" fmla="*/ 271657 h 488122"/>
                <a:gd name="connsiteX35-13221" fmla="*/ 90699 w 310355"/>
                <a:gd name="connsiteY35-13222" fmla="*/ 376700 h 488122"/>
                <a:gd name="connsiteX36-13223" fmla="*/ 59583 w 310355"/>
                <a:gd name="connsiteY36-13224" fmla="*/ 376700 h 488122"/>
                <a:gd name="connsiteX37-13225" fmla="*/ 59583 w 310355"/>
                <a:gd name="connsiteY37-13226" fmla="*/ 373594 h 488122"/>
                <a:gd name="connsiteX38-13227" fmla="*/ 16597 w 310355"/>
                <a:gd name="connsiteY38-13228" fmla="*/ 224830 h 488122"/>
                <a:gd name="connsiteX39-13229" fmla="*/ 2 w 310355"/>
                <a:gd name="connsiteY39-13230" fmla="*/ 155453 h 488122"/>
                <a:gd name="connsiteX40-13231" fmla="*/ 152931 w 310355"/>
                <a:gd name="connsiteY40-13232" fmla="*/ 17 h 488122"/>
                <a:gd name="connsiteX0-13233" fmla="*/ 101411 w 310355"/>
                <a:gd name="connsiteY0-13234" fmla="*/ 457144 h 488122"/>
                <a:gd name="connsiteX1-13235" fmla="*/ 208812 w 310355"/>
                <a:gd name="connsiteY1-13236" fmla="*/ 457144 h 488122"/>
                <a:gd name="connsiteX2-13237" fmla="*/ 193716 w 310355"/>
                <a:gd name="connsiteY2-13238" fmla="*/ 488122 h 488122"/>
                <a:gd name="connsiteX3-13239" fmla="*/ 116622 w 310355"/>
                <a:gd name="connsiteY3-13240" fmla="*/ 488122 h 488122"/>
                <a:gd name="connsiteX4-13241" fmla="*/ 101411 w 310355"/>
                <a:gd name="connsiteY4-13242" fmla="*/ 457144 h 488122"/>
                <a:gd name="connsiteX5-13243" fmla="*/ 59636 w 310355"/>
                <a:gd name="connsiteY5-13244" fmla="*/ 401326 h 488122"/>
                <a:gd name="connsiteX6-13245" fmla="*/ 250798 w 310355"/>
                <a:gd name="connsiteY6-13246" fmla="*/ 401326 h 488122"/>
                <a:gd name="connsiteX7-13247" fmla="*/ 233744 w 310355"/>
                <a:gd name="connsiteY7-13248" fmla="*/ 432657 h 488122"/>
                <a:gd name="connsiteX8-13249" fmla="*/ 76574 w 310355"/>
                <a:gd name="connsiteY8-13250" fmla="*/ 432657 h 488122"/>
                <a:gd name="connsiteX9-13251" fmla="*/ 59636 w 310355"/>
                <a:gd name="connsiteY9-13252" fmla="*/ 401326 h 488122"/>
                <a:gd name="connsiteX10-13253" fmla="*/ 205707 w 310355"/>
                <a:gd name="connsiteY10-13254" fmla="*/ 189487 h 488122"/>
                <a:gd name="connsiteX11-13255" fmla="*/ 176786 w 310355"/>
                <a:gd name="connsiteY11-13256" fmla="*/ 199270 h 488122"/>
                <a:gd name="connsiteX12-13257" fmla="*/ 185889 w 310355"/>
                <a:gd name="connsiteY12-13258" fmla="*/ 203298 h 488122"/>
                <a:gd name="connsiteX13-13259" fmla="*/ 205707 w 310355"/>
                <a:gd name="connsiteY13-13260" fmla="*/ 189487 h 488122"/>
                <a:gd name="connsiteX14-13261" fmla="*/ 152931 w 310355"/>
                <a:gd name="connsiteY14-13262" fmla="*/ 17 h 488122"/>
                <a:gd name="connsiteX15-13263" fmla="*/ 310355 w 310355"/>
                <a:gd name="connsiteY15-13264" fmla="*/ 154993 h 488122"/>
                <a:gd name="connsiteX16-13265" fmla="*/ 294912 w 310355"/>
                <a:gd name="connsiteY16-13266" fmla="*/ 222529 h 488122"/>
                <a:gd name="connsiteX17-13267" fmla="*/ 250774 w 310355"/>
                <a:gd name="connsiteY17-13268" fmla="*/ 372903 h 488122"/>
                <a:gd name="connsiteX18-13269" fmla="*/ 250774 w 310355"/>
                <a:gd name="connsiteY18-13270" fmla="*/ 376700 h 488122"/>
                <a:gd name="connsiteX19-13271" fmla="*/ 219658 w 310355"/>
                <a:gd name="connsiteY19-13272" fmla="*/ 376700 h 488122"/>
                <a:gd name="connsiteX20-13273" fmla="*/ 219658 w 310355"/>
                <a:gd name="connsiteY20-13274" fmla="*/ 271657 h 488122"/>
                <a:gd name="connsiteX21-13275" fmla="*/ 219542 w 310355"/>
                <a:gd name="connsiteY21-13276" fmla="*/ 267515 h 488122"/>
                <a:gd name="connsiteX22-13277" fmla="*/ 234870 w 310355"/>
                <a:gd name="connsiteY22-13278" fmla="*/ 158905 h 488122"/>
                <a:gd name="connsiteX23-13279" fmla="*/ 231758 w 310355"/>
                <a:gd name="connsiteY23-13280" fmla="*/ 148895 h 488122"/>
                <a:gd name="connsiteX24-13281" fmla="*/ 214356 w 310355"/>
                <a:gd name="connsiteY24-13282" fmla="*/ 148090 h 488122"/>
                <a:gd name="connsiteX25-13283" fmla="*/ 186698 w 310355"/>
                <a:gd name="connsiteY25-13284" fmla="*/ 173632 h 488122"/>
                <a:gd name="connsiteX26-13285" fmla="*/ 164225 w 310355"/>
                <a:gd name="connsiteY26-13286" fmla="*/ 148895 h 488122"/>
                <a:gd name="connsiteX27-13287" fmla="*/ 155121 w 310355"/>
                <a:gd name="connsiteY27-13288" fmla="*/ 144869 h 488122"/>
                <a:gd name="connsiteX28-13289" fmla="*/ 146016 w 310355"/>
                <a:gd name="connsiteY28-13290" fmla="*/ 148895 h 488122"/>
                <a:gd name="connsiteX29-13291" fmla="*/ 123659 w 310355"/>
                <a:gd name="connsiteY29-13292" fmla="*/ 173632 h 488122"/>
                <a:gd name="connsiteX30-13293" fmla="*/ 96000 w 310355"/>
                <a:gd name="connsiteY30-13294" fmla="*/ 148205 h 488122"/>
                <a:gd name="connsiteX31-13295" fmla="*/ 85859 w 310355"/>
                <a:gd name="connsiteY31-13296" fmla="*/ 144984 h 488122"/>
                <a:gd name="connsiteX32-13297" fmla="*/ 75372 w 310355"/>
                <a:gd name="connsiteY32-13298" fmla="*/ 158905 h 488122"/>
                <a:gd name="connsiteX33-13299" fmla="*/ 90814 w 310355"/>
                <a:gd name="connsiteY33-13300" fmla="*/ 267515 h 488122"/>
                <a:gd name="connsiteX34-13301" fmla="*/ 90699 w 310355"/>
                <a:gd name="connsiteY34-13302" fmla="*/ 271657 h 488122"/>
                <a:gd name="connsiteX35-13303" fmla="*/ 90699 w 310355"/>
                <a:gd name="connsiteY35-13304" fmla="*/ 376700 h 488122"/>
                <a:gd name="connsiteX36-13305" fmla="*/ 59583 w 310355"/>
                <a:gd name="connsiteY36-13306" fmla="*/ 376700 h 488122"/>
                <a:gd name="connsiteX37-13307" fmla="*/ 59583 w 310355"/>
                <a:gd name="connsiteY37-13308" fmla="*/ 373594 h 488122"/>
                <a:gd name="connsiteX38-13309" fmla="*/ 16597 w 310355"/>
                <a:gd name="connsiteY38-13310" fmla="*/ 224830 h 488122"/>
                <a:gd name="connsiteX39-13311" fmla="*/ 2 w 310355"/>
                <a:gd name="connsiteY39-13312" fmla="*/ 155453 h 488122"/>
                <a:gd name="connsiteX40-13313" fmla="*/ 152931 w 310355"/>
                <a:gd name="connsiteY40-13314" fmla="*/ 17 h 488122"/>
                <a:gd name="connsiteX0-13315" fmla="*/ 101411 w 310355"/>
                <a:gd name="connsiteY0-13316" fmla="*/ 457144 h 488122"/>
                <a:gd name="connsiteX1-13317" fmla="*/ 208812 w 310355"/>
                <a:gd name="connsiteY1-13318" fmla="*/ 457144 h 488122"/>
                <a:gd name="connsiteX2-13319" fmla="*/ 193716 w 310355"/>
                <a:gd name="connsiteY2-13320" fmla="*/ 488122 h 488122"/>
                <a:gd name="connsiteX3-13321" fmla="*/ 116622 w 310355"/>
                <a:gd name="connsiteY3-13322" fmla="*/ 488122 h 488122"/>
                <a:gd name="connsiteX4-13323" fmla="*/ 101411 w 310355"/>
                <a:gd name="connsiteY4-13324" fmla="*/ 457144 h 488122"/>
                <a:gd name="connsiteX5-13325" fmla="*/ 59636 w 310355"/>
                <a:gd name="connsiteY5-13326" fmla="*/ 401326 h 488122"/>
                <a:gd name="connsiteX6-13327" fmla="*/ 250798 w 310355"/>
                <a:gd name="connsiteY6-13328" fmla="*/ 401326 h 488122"/>
                <a:gd name="connsiteX7-13329" fmla="*/ 233744 w 310355"/>
                <a:gd name="connsiteY7-13330" fmla="*/ 432657 h 488122"/>
                <a:gd name="connsiteX8-13331" fmla="*/ 76574 w 310355"/>
                <a:gd name="connsiteY8-13332" fmla="*/ 432657 h 488122"/>
                <a:gd name="connsiteX9-13333" fmla="*/ 59636 w 310355"/>
                <a:gd name="connsiteY9-13334" fmla="*/ 401326 h 488122"/>
                <a:gd name="connsiteX10-13335" fmla="*/ 205707 w 310355"/>
                <a:gd name="connsiteY10-13336" fmla="*/ 189487 h 488122"/>
                <a:gd name="connsiteX11-13337" fmla="*/ 176786 w 310355"/>
                <a:gd name="connsiteY11-13338" fmla="*/ 199270 h 488122"/>
                <a:gd name="connsiteX12-13339" fmla="*/ 205707 w 310355"/>
                <a:gd name="connsiteY12-13340" fmla="*/ 189487 h 488122"/>
                <a:gd name="connsiteX13-13341" fmla="*/ 152931 w 310355"/>
                <a:gd name="connsiteY13-13342" fmla="*/ 17 h 488122"/>
                <a:gd name="connsiteX14-13343" fmla="*/ 310355 w 310355"/>
                <a:gd name="connsiteY14-13344" fmla="*/ 154993 h 488122"/>
                <a:gd name="connsiteX15-13345" fmla="*/ 294912 w 310355"/>
                <a:gd name="connsiteY15-13346" fmla="*/ 222529 h 488122"/>
                <a:gd name="connsiteX16-13347" fmla="*/ 250774 w 310355"/>
                <a:gd name="connsiteY16-13348" fmla="*/ 372903 h 488122"/>
                <a:gd name="connsiteX17-13349" fmla="*/ 250774 w 310355"/>
                <a:gd name="connsiteY17-13350" fmla="*/ 376700 h 488122"/>
                <a:gd name="connsiteX18-13351" fmla="*/ 219658 w 310355"/>
                <a:gd name="connsiteY18-13352" fmla="*/ 376700 h 488122"/>
                <a:gd name="connsiteX19-13353" fmla="*/ 219658 w 310355"/>
                <a:gd name="connsiteY19-13354" fmla="*/ 271657 h 488122"/>
                <a:gd name="connsiteX20-13355" fmla="*/ 219542 w 310355"/>
                <a:gd name="connsiteY20-13356" fmla="*/ 267515 h 488122"/>
                <a:gd name="connsiteX21-13357" fmla="*/ 234870 w 310355"/>
                <a:gd name="connsiteY21-13358" fmla="*/ 158905 h 488122"/>
                <a:gd name="connsiteX22-13359" fmla="*/ 231758 w 310355"/>
                <a:gd name="connsiteY22-13360" fmla="*/ 148895 h 488122"/>
                <a:gd name="connsiteX23-13361" fmla="*/ 214356 w 310355"/>
                <a:gd name="connsiteY23-13362" fmla="*/ 148090 h 488122"/>
                <a:gd name="connsiteX24-13363" fmla="*/ 186698 w 310355"/>
                <a:gd name="connsiteY24-13364" fmla="*/ 173632 h 488122"/>
                <a:gd name="connsiteX25-13365" fmla="*/ 164225 w 310355"/>
                <a:gd name="connsiteY25-13366" fmla="*/ 148895 h 488122"/>
                <a:gd name="connsiteX26-13367" fmla="*/ 155121 w 310355"/>
                <a:gd name="connsiteY26-13368" fmla="*/ 144869 h 488122"/>
                <a:gd name="connsiteX27-13369" fmla="*/ 146016 w 310355"/>
                <a:gd name="connsiteY27-13370" fmla="*/ 148895 h 488122"/>
                <a:gd name="connsiteX28-13371" fmla="*/ 123659 w 310355"/>
                <a:gd name="connsiteY28-13372" fmla="*/ 173632 h 488122"/>
                <a:gd name="connsiteX29-13373" fmla="*/ 96000 w 310355"/>
                <a:gd name="connsiteY29-13374" fmla="*/ 148205 h 488122"/>
                <a:gd name="connsiteX30-13375" fmla="*/ 85859 w 310355"/>
                <a:gd name="connsiteY30-13376" fmla="*/ 144984 h 488122"/>
                <a:gd name="connsiteX31-13377" fmla="*/ 75372 w 310355"/>
                <a:gd name="connsiteY31-13378" fmla="*/ 158905 h 488122"/>
                <a:gd name="connsiteX32-13379" fmla="*/ 90814 w 310355"/>
                <a:gd name="connsiteY32-13380" fmla="*/ 267515 h 488122"/>
                <a:gd name="connsiteX33-13381" fmla="*/ 90699 w 310355"/>
                <a:gd name="connsiteY33-13382" fmla="*/ 271657 h 488122"/>
                <a:gd name="connsiteX34-13383" fmla="*/ 90699 w 310355"/>
                <a:gd name="connsiteY34-13384" fmla="*/ 376700 h 488122"/>
                <a:gd name="connsiteX35-13385" fmla="*/ 59583 w 310355"/>
                <a:gd name="connsiteY35-13386" fmla="*/ 376700 h 488122"/>
                <a:gd name="connsiteX36-13387" fmla="*/ 59583 w 310355"/>
                <a:gd name="connsiteY36-13388" fmla="*/ 373594 h 488122"/>
                <a:gd name="connsiteX37-13389" fmla="*/ 16597 w 310355"/>
                <a:gd name="connsiteY37-13390" fmla="*/ 224830 h 488122"/>
                <a:gd name="connsiteX38-13391" fmla="*/ 2 w 310355"/>
                <a:gd name="connsiteY38-13392" fmla="*/ 155453 h 488122"/>
                <a:gd name="connsiteX39-13393" fmla="*/ 152931 w 310355"/>
                <a:gd name="connsiteY39-13394" fmla="*/ 17 h 488122"/>
                <a:gd name="connsiteX0-13395" fmla="*/ 101411 w 310355"/>
                <a:gd name="connsiteY0-13396" fmla="*/ 457144 h 488122"/>
                <a:gd name="connsiteX1-13397" fmla="*/ 208812 w 310355"/>
                <a:gd name="connsiteY1-13398" fmla="*/ 457144 h 488122"/>
                <a:gd name="connsiteX2-13399" fmla="*/ 193716 w 310355"/>
                <a:gd name="connsiteY2-13400" fmla="*/ 488122 h 488122"/>
                <a:gd name="connsiteX3-13401" fmla="*/ 116622 w 310355"/>
                <a:gd name="connsiteY3-13402" fmla="*/ 488122 h 488122"/>
                <a:gd name="connsiteX4-13403" fmla="*/ 101411 w 310355"/>
                <a:gd name="connsiteY4-13404" fmla="*/ 457144 h 488122"/>
                <a:gd name="connsiteX5-13405" fmla="*/ 59636 w 310355"/>
                <a:gd name="connsiteY5-13406" fmla="*/ 401326 h 488122"/>
                <a:gd name="connsiteX6-13407" fmla="*/ 250798 w 310355"/>
                <a:gd name="connsiteY6-13408" fmla="*/ 401326 h 488122"/>
                <a:gd name="connsiteX7-13409" fmla="*/ 233744 w 310355"/>
                <a:gd name="connsiteY7-13410" fmla="*/ 432657 h 488122"/>
                <a:gd name="connsiteX8-13411" fmla="*/ 76574 w 310355"/>
                <a:gd name="connsiteY8-13412" fmla="*/ 432657 h 488122"/>
                <a:gd name="connsiteX9-13413" fmla="*/ 59636 w 310355"/>
                <a:gd name="connsiteY9-13414" fmla="*/ 401326 h 488122"/>
                <a:gd name="connsiteX10-13415" fmla="*/ 205707 w 310355"/>
                <a:gd name="connsiteY10-13416" fmla="*/ 189487 h 488122"/>
                <a:gd name="connsiteX11-13417" fmla="*/ 176786 w 310355"/>
                <a:gd name="connsiteY11-13418" fmla="*/ 199270 h 488122"/>
                <a:gd name="connsiteX12-13419" fmla="*/ 205707 w 310355"/>
                <a:gd name="connsiteY12-13420" fmla="*/ 189487 h 488122"/>
                <a:gd name="connsiteX13-13421" fmla="*/ 152931 w 310355"/>
                <a:gd name="connsiteY13-13422" fmla="*/ 17 h 488122"/>
                <a:gd name="connsiteX14-13423" fmla="*/ 310355 w 310355"/>
                <a:gd name="connsiteY14-13424" fmla="*/ 154993 h 488122"/>
                <a:gd name="connsiteX15-13425" fmla="*/ 294912 w 310355"/>
                <a:gd name="connsiteY15-13426" fmla="*/ 222529 h 488122"/>
                <a:gd name="connsiteX16-13427" fmla="*/ 250774 w 310355"/>
                <a:gd name="connsiteY16-13428" fmla="*/ 372903 h 488122"/>
                <a:gd name="connsiteX17-13429" fmla="*/ 250774 w 310355"/>
                <a:gd name="connsiteY17-13430" fmla="*/ 376700 h 488122"/>
                <a:gd name="connsiteX18-13431" fmla="*/ 219658 w 310355"/>
                <a:gd name="connsiteY18-13432" fmla="*/ 376700 h 488122"/>
                <a:gd name="connsiteX19-13433" fmla="*/ 219658 w 310355"/>
                <a:gd name="connsiteY19-13434" fmla="*/ 271657 h 488122"/>
                <a:gd name="connsiteX20-13435" fmla="*/ 219542 w 310355"/>
                <a:gd name="connsiteY20-13436" fmla="*/ 267515 h 488122"/>
                <a:gd name="connsiteX21-13437" fmla="*/ 234870 w 310355"/>
                <a:gd name="connsiteY21-13438" fmla="*/ 158905 h 488122"/>
                <a:gd name="connsiteX22-13439" fmla="*/ 231758 w 310355"/>
                <a:gd name="connsiteY22-13440" fmla="*/ 148895 h 488122"/>
                <a:gd name="connsiteX23-13441" fmla="*/ 214356 w 310355"/>
                <a:gd name="connsiteY23-13442" fmla="*/ 148090 h 488122"/>
                <a:gd name="connsiteX24-13443" fmla="*/ 186698 w 310355"/>
                <a:gd name="connsiteY24-13444" fmla="*/ 173632 h 488122"/>
                <a:gd name="connsiteX25-13445" fmla="*/ 164225 w 310355"/>
                <a:gd name="connsiteY25-13446" fmla="*/ 148895 h 488122"/>
                <a:gd name="connsiteX26-13447" fmla="*/ 155121 w 310355"/>
                <a:gd name="connsiteY26-13448" fmla="*/ 144869 h 488122"/>
                <a:gd name="connsiteX27-13449" fmla="*/ 146016 w 310355"/>
                <a:gd name="connsiteY27-13450" fmla="*/ 148895 h 488122"/>
                <a:gd name="connsiteX28-13451" fmla="*/ 123659 w 310355"/>
                <a:gd name="connsiteY28-13452" fmla="*/ 173632 h 488122"/>
                <a:gd name="connsiteX29-13453" fmla="*/ 96000 w 310355"/>
                <a:gd name="connsiteY29-13454" fmla="*/ 148205 h 488122"/>
                <a:gd name="connsiteX30-13455" fmla="*/ 85859 w 310355"/>
                <a:gd name="connsiteY30-13456" fmla="*/ 144984 h 488122"/>
                <a:gd name="connsiteX31-13457" fmla="*/ 75372 w 310355"/>
                <a:gd name="connsiteY31-13458" fmla="*/ 158905 h 488122"/>
                <a:gd name="connsiteX32-13459" fmla="*/ 90814 w 310355"/>
                <a:gd name="connsiteY32-13460" fmla="*/ 267515 h 488122"/>
                <a:gd name="connsiteX33-13461" fmla="*/ 90699 w 310355"/>
                <a:gd name="connsiteY33-13462" fmla="*/ 271657 h 488122"/>
                <a:gd name="connsiteX34-13463" fmla="*/ 90699 w 310355"/>
                <a:gd name="connsiteY34-13464" fmla="*/ 376700 h 488122"/>
                <a:gd name="connsiteX35-13465" fmla="*/ 59583 w 310355"/>
                <a:gd name="connsiteY35-13466" fmla="*/ 376700 h 488122"/>
                <a:gd name="connsiteX36-13467" fmla="*/ 59583 w 310355"/>
                <a:gd name="connsiteY36-13468" fmla="*/ 373594 h 488122"/>
                <a:gd name="connsiteX37-13469" fmla="*/ 16597 w 310355"/>
                <a:gd name="connsiteY37-13470" fmla="*/ 224830 h 488122"/>
                <a:gd name="connsiteX38-13471" fmla="*/ 2 w 310355"/>
                <a:gd name="connsiteY38-13472" fmla="*/ 155453 h 488122"/>
                <a:gd name="connsiteX39-13473" fmla="*/ 152931 w 310355"/>
                <a:gd name="connsiteY39-13474" fmla="*/ 17 h 488122"/>
                <a:gd name="connsiteX0-13475" fmla="*/ 101411 w 310355"/>
                <a:gd name="connsiteY0-13476" fmla="*/ 457144 h 488122"/>
                <a:gd name="connsiteX1-13477" fmla="*/ 208812 w 310355"/>
                <a:gd name="connsiteY1-13478" fmla="*/ 457144 h 488122"/>
                <a:gd name="connsiteX2-13479" fmla="*/ 193716 w 310355"/>
                <a:gd name="connsiteY2-13480" fmla="*/ 488122 h 488122"/>
                <a:gd name="connsiteX3-13481" fmla="*/ 116622 w 310355"/>
                <a:gd name="connsiteY3-13482" fmla="*/ 488122 h 488122"/>
                <a:gd name="connsiteX4-13483" fmla="*/ 101411 w 310355"/>
                <a:gd name="connsiteY4-13484" fmla="*/ 457144 h 488122"/>
                <a:gd name="connsiteX5-13485" fmla="*/ 59636 w 310355"/>
                <a:gd name="connsiteY5-13486" fmla="*/ 401326 h 488122"/>
                <a:gd name="connsiteX6-13487" fmla="*/ 250798 w 310355"/>
                <a:gd name="connsiteY6-13488" fmla="*/ 401326 h 488122"/>
                <a:gd name="connsiteX7-13489" fmla="*/ 233744 w 310355"/>
                <a:gd name="connsiteY7-13490" fmla="*/ 432657 h 488122"/>
                <a:gd name="connsiteX8-13491" fmla="*/ 76574 w 310355"/>
                <a:gd name="connsiteY8-13492" fmla="*/ 432657 h 488122"/>
                <a:gd name="connsiteX9-13493" fmla="*/ 59636 w 310355"/>
                <a:gd name="connsiteY9-13494" fmla="*/ 401326 h 488122"/>
                <a:gd name="connsiteX10-13495" fmla="*/ 152931 w 310355"/>
                <a:gd name="connsiteY10-13496" fmla="*/ 17 h 488122"/>
                <a:gd name="connsiteX11-13497" fmla="*/ 310355 w 310355"/>
                <a:gd name="connsiteY11-13498" fmla="*/ 154993 h 488122"/>
                <a:gd name="connsiteX12-13499" fmla="*/ 294912 w 310355"/>
                <a:gd name="connsiteY12-13500" fmla="*/ 222529 h 488122"/>
                <a:gd name="connsiteX13-13501" fmla="*/ 250774 w 310355"/>
                <a:gd name="connsiteY13-13502" fmla="*/ 372903 h 488122"/>
                <a:gd name="connsiteX14-13503" fmla="*/ 250774 w 310355"/>
                <a:gd name="connsiteY14-13504" fmla="*/ 376700 h 488122"/>
                <a:gd name="connsiteX15-13505" fmla="*/ 219658 w 310355"/>
                <a:gd name="connsiteY15-13506" fmla="*/ 376700 h 488122"/>
                <a:gd name="connsiteX16-13507" fmla="*/ 219658 w 310355"/>
                <a:gd name="connsiteY16-13508" fmla="*/ 271657 h 488122"/>
                <a:gd name="connsiteX17-13509" fmla="*/ 219542 w 310355"/>
                <a:gd name="connsiteY17-13510" fmla="*/ 267515 h 488122"/>
                <a:gd name="connsiteX18-13511" fmla="*/ 234870 w 310355"/>
                <a:gd name="connsiteY18-13512" fmla="*/ 158905 h 488122"/>
                <a:gd name="connsiteX19-13513" fmla="*/ 231758 w 310355"/>
                <a:gd name="connsiteY19-13514" fmla="*/ 148895 h 488122"/>
                <a:gd name="connsiteX20-13515" fmla="*/ 214356 w 310355"/>
                <a:gd name="connsiteY20-13516" fmla="*/ 148090 h 488122"/>
                <a:gd name="connsiteX21-13517" fmla="*/ 186698 w 310355"/>
                <a:gd name="connsiteY21-13518" fmla="*/ 173632 h 488122"/>
                <a:gd name="connsiteX22-13519" fmla="*/ 164225 w 310355"/>
                <a:gd name="connsiteY22-13520" fmla="*/ 148895 h 488122"/>
                <a:gd name="connsiteX23-13521" fmla="*/ 155121 w 310355"/>
                <a:gd name="connsiteY23-13522" fmla="*/ 144869 h 488122"/>
                <a:gd name="connsiteX24-13523" fmla="*/ 146016 w 310355"/>
                <a:gd name="connsiteY24-13524" fmla="*/ 148895 h 488122"/>
                <a:gd name="connsiteX25-13525" fmla="*/ 123659 w 310355"/>
                <a:gd name="connsiteY25-13526" fmla="*/ 173632 h 488122"/>
                <a:gd name="connsiteX26-13527" fmla="*/ 96000 w 310355"/>
                <a:gd name="connsiteY26-13528" fmla="*/ 148205 h 488122"/>
                <a:gd name="connsiteX27-13529" fmla="*/ 85859 w 310355"/>
                <a:gd name="connsiteY27-13530" fmla="*/ 144984 h 488122"/>
                <a:gd name="connsiteX28-13531" fmla="*/ 75372 w 310355"/>
                <a:gd name="connsiteY28-13532" fmla="*/ 158905 h 488122"/>
                <a:gd name="connsiteX29-13533" fmla="*/ 90814 w 310355"/>
                <a:gd name="connsiteY29-13534" fmla="*/ 267515 h 488122"/>
                <a:gd name="connsiteX30-13535" fmla="*/ 90699 w 310355"/>
                <a:gd name="connsiteY30-13536" fmla="*/ 271657 h 488122"/>
                <a:gd name="connsiteX31-13537" fmla="*/ 90699 w 310355"/>
                <a:gd name="connsiteY31-13538" fmla="*/ 376700 h 488122"/>
                <a:gd name="connsiteX32-13539" fmla="*/ 59583 w 310355"/>
                <a:gd name="connsiteY32-13540" fmla="*/ 376700 h 488122"/>
                <a:gd name="connsiteX33-13541" fmla="*/ 59583 w 310355"/>
                <a:gd name="connsiteY33-13542" fmla="*/ 373594 h 488122"/>
                <a:gd name="connsiteX34-13543" fmla="*/ 16597 w 310355"/>
                <a:gd name="connsiteY34-13544" fmla="*/ 224830 h 488122"/>
                <a:gd name="connsiteX35-13545" fmla="*/ 2 w 310355"/>
                <a:gd name="connsiteY35-13546" fmla="*/ 155453 h 488122"/>
                <a:gd name="connsiteX36-13547" fmla="*/ 152931 w 310355"/>
                <a:gd name="connsiteY36-13548" fmla="*/ 17 h 488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310355" h="488122">
                  <a:moveTo>
                    <a:pt x="101411" y="457144"/>
                  </a:moveTo>
                  <a:lnTo>
                    <a:pt x="208812" y="457144"/>
                  </a:lnTo>
                  <a:lnTo>
                    <a:pt x="193716" y="488122"/>
                  </a:lnTo>
                  <a:lnTo>
                    <a:pt x="116622" y="488122"/>
                  </a:lnTo>
                  <a:lnTo>
                    <a:pt x="101411" y="457144"/>
                  </a:lnTo>
                  <a:close/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62" name="ecological-lightbulb-symbol_45588"/>
            <p:cNvSpPr/>
            <p:nvPr/>
          </p:nvSpPr>
          <p:spPr>
            <a:xfrm>
              <a:off x="4637266" y="3170425"/>
              <a:ext cx="443823" cy="510601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94981 w 310355"/>
                <a:gd name="connsiteY10-11962" fmla="*/ 364491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94981 w 310355"/>
                <a:gd name="connsiteY10-12068" fmla="*/ 364491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55124 w 310355"/>
                <a:gd name="connsiteY10-12468" fmla="*/ 175446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25051 w 310355"/>
                <a:gd name="connsiteY17-12482" fmla="*/ 203298 h 488122"/>
                <a:gd name="connsiteX18-12483" fmla="*/ 133578 w 310355"/>
                <a:gd name="connsiteY18-12484" fmla="*/ 199270 h 488122"/>
                <a:gd name="connsiteX19-12485" fmla="*/ 155124 w 310355"/>
                <a:gd name="connsiteY19-12486" fmla="*/ 175446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55124 w 310355"/>
                <a:gd name="connsiteY10-12562" fmla="*/ 175446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205707 w 310355"/>
                <a:gd name="connsiteY15-12572" fmla="*/ 189487 h 488122"/>
                <a:gd name="connsiteX16-12573" fmla="*/ 104657 w 310355"/>
                <a:gd name="connsiteY16-12574" fmla="*/ 189487 h 488122"/>
                <a:gd name="connsiteX17-12575" fmla="*/ 125051 w 310355"/>
                <a:gd name="connsiteY17-12576" fmla="*/ 203298 h 488122"/>
                <a:gd name="connsiteX18-12577" fmla="*/ 155124 w 310355"/>
                <a:gd name="connsiteY18-12578" fmla="*/ 175446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55124 w 310355"/>
                <a:gd name="connsiteY10-12654" fmla="*/ 175446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94185 w 310355"/>
                <a:gd name="connsiteY14-12662" fmla="*/ 200076 h 488122"/>
                <a:gd name="connsiteX15-12663" fmla="*/ 205707 w 310355"/>
                <a:gd name="connsiteY15-12664" fmla="*/ 189487 h 488122"/>
                <a:gd name="connsiteX16-12665" fmla="*/ 104657 w 310355"/>
                <a:gd name="connsiteY16-12666" fmla="*/ 189487 h 488122"/>
                <a:gd name="connsiteX17-12667" fmla="*/ 155124 w 310355"/>
                <a:gd name="connsiteY17-12668" fmla="*/ 175446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04657 w 310355"/>
                <a:gd name="connsiteY10-12744" fmla="*/ 189487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5889 w 310355"/>
                <a:gd name="connsiteY13-12750" fmla="*/ 203298 h 488122"/>
                <a:gd name="connsiteX14-12751" fmla="*/ 194185 w 310355"/>
                <a:gd name="connsiteY14-12752" fmla="*/ 200076 h 488122"/>
                <a:gd name="connsiteX15-12753" fmla="*/ 205707 w 310355"/>
                <a:gd name="connsiteY15-12754" fmla="*/ 189487 h 488122"/>
                <a:gd name="connsiteX16-12755" fmla="*/ 104657 w 310355"/>
                <a:gd name="connsiteY16-12756" fmla="*/ 189487 h 488122"/>
                <a:gd name="connsiteX17-12757" fmla="*/ 152931 w 310355"/>
                <a:gd name="connsiteY17-12758" fmla="*/ 17 h 488122"/>
                <a:gd name="connsiteX18-12759" fmla="*/ 310355 w 310355"/>
                <a:gd name="connsiteY18-12760" fmla="*/ 154993 h 488122"/>
                <a:gd name="connsiteX19-12761" fmla="*/ 294912 w 310355"/>
                <a:gd name="connsiteY19-12762" fmla="*/ 222529 h 488122"/>
                <a:gd name="connsiteX20-12763" fmla="*/ 250774 w 310355"/>
                <a:gd name="connsiteY20-12764" fmla="*/ 372903 h 488122"/>
                <a:gd name="connsiteX21-12765" fmla="*/ 250774 w 310355"/>
                <a:gd name="connsiteY21-12766" fmla="*/ 376700 h 488122"/>
                <a:gd name="connsiteX22-12767" fmla="*/ 219658 w 310355"/>
                <a:gd name="connsiteY22-12768" fmla="*/ 376700 h 488122"/>
                <a:gd name="connsiteX23-12769" fmla="*/ 219658 w 310355"/>
                <a:gd name="connsiteY23-12770" fmla="*/ 271657 h 488122"/>
                <a:gd name="connsiteX24-12771" fmla="*/ 219542 w 310355"/>
                <a:gd name="connsiteY24-12772" fmla="*/ 267515 h 488122"/>
                <a:gd name="connsiteX25-12773" fmla="*/ 234870 w 310355"/>
                <a:gd name="connsiteY25-12774" fmla="*/ 158905 h 488122"/>
                <a:gd name="connsiteX26-12775" fmla="*/ 231758 w 310355"/>
                <a:gd name="connsiteY26-12776" fmla="*/ 148895 h 488122"/>
                <a:gd name="connsiteX27-12777" fmla="*/ 214356 w 310355"/>
                <a:gd name="connsiteY27-12778" fmla="*/ 148090 h 488122"/>
                <a:gd name="connsiteX28-12779" fmla="*/ 186698 w 310355"/>
                <a:gd name="connsiteY28-12780" fmla="*/ 173632 h 488122"/>
                <a:gd name="connsiteX29-12781" fmla="*/ 164225 w 310355"/>
                <a:gd name="connsiteY29-12782" fmla="*/ 148895 h 488122"/>
                <a:gd name="connsiteX30-12783" fmla="*/ 155121 w 310355"/>
                <a:gd name="connsiteY30-12784" fmla="*/ 144869 h 488122"/>
                <a:gd name="connsiteX31-12785" fmla="*/ 146016 w 310355"/>
                <a:gd name="connsiteY31-12786" fmla="*/ 148895 h 488122"/>
                <a:gd name="connsiteX32-12787" fmla="*/ 123659 w 310355"/>
                <a:gd name="connsiteY32-12788" fmla="*/ 173632 h 488122"/>
                <a:gd name="connsiteX33-12789" fmla="*/ 96000 w 310355"/>
                <a:gd name="connsiteY33-12790" fmla="*/ 148205 h 488122"/>
                <a:gd name="connsiteX34-12791" fmla="*/ 85859 w 310355"/>
                <a:gd name="connsiteY34-12792" fmla="*/ 144984 h 488122"/>
                <a:gd name="connsiteX35-12793" fmla="*/ 75372 w 310355"/>
                <a:gd name="connsiteY35-12794" fmla="*/ 158905 h 488122"/>
                <a:gd name="connsiteX36-12795" fmla="*/ 90814 w 310355"/>
                <a:gd name="connsiteY36-12796" fmla="*/ 267515 h 488122"/>
                <a:gd name="connsiteX37-12797" fmla="*/ 90699 w 310355"/>
                <a:gd name="connsiteY37-12798" fmla="*/ 271657 h 488122"/>
                <a:gd name="connsiteX38-12799" fmla="*/ 90699 w 310355"/>
                <a:gd name="connsiteY38-12800" fmla="*/ 376700 h 488122"/>
                <a:gd name="connsiteX39-12801" fmla="*/ 59583 w 310355"/>
                <a:gd name="connsiteY39-12802" fmla="*/ 376700 h 488122"/>
                <a:gd name="connsiteX40-12803" fmla="*/ 59583 w 310355"/>
                <a:gd name="connsiteY40-12804" fmla="*/ 373594 h 488122"/>
                <a:gd name="connsiteX41-12805" fmla="*/ 16597 w 310355"/>
                <a:gd name="connsiteY41-12806" fmla="*/ 224830 h 488122"/>
                <a:gd name="connsiteX42-12807" fmla="*/ 2 w 310355"/>
                <a:gd name="connsiteY42-12808" fmla="*/ 155453 h 488122"/>
                <a:gd name="connsiteX43-12809" fmla="*/ 152931 w 310355"/>
                <a:gd name="connsiteY43-12810" fmla="*/ 17 h 488122"/>
                <a:gd name="connsiteX0-12811" fmla="*/ 101411 w 310355"/>
                <a:gd name="connsiteY0-12812" fmla="*/ 457144 h 488122"/>
                <a:gd name="connsiteX1-12813" fmla="*/ 208812 w 310355"/>
                <a:gd name="connsiteY1-12814" fmla="*/ 457144 h 488122"/>
                <a:gd name="connsiteX2-12815" fmla="*/ 193716 w 310355"/>
                <a:gd name="connsiteY2-12816" fmla="*/ 488122 h 488122"/>
                <a:gd name="connsiteX3-12817" fmla="*/ 116622 w 310355"/>
                <a:gd name="connsiteY3-12818" fmla="*/ 488122 h 488122"/>
                <a:gd name="connsiteX4-12819" fmla="*/ 101411 w 310355"/>
                <a:gd name="connsiteY4-12820" fmla="*/ 457144 h 488122"/>
                <a:gd name="connsiteX5-12821" fmla="*/ 59636 w 310355"/>
                <a:gd name="connsiteY5-12822" fmla="*/ 401326 h 488122"/>
                <a:gd name="connsiteX6-12823" fmla="*/ 250798 w 310355"/>
                <a:gd name="connsiteY6-12824" fmla="*/ 401326 h 488122"/>
                <a:gd name="connsiteX7-12825" fmla="*/ 233744 w 310355"/>
                <a:gd name="connsiteY7-12826" fmla="*/ 432657 h 488122"/>
                <a:gd name="connsiteX8-12827" fmla="*/ 76574 w 310355"/>
                <a:gd name="connsiteY8-12828" fmla="*/ 432657 h 488122"/>
                <a:gd name="connsiteX9-12829" fmla="*/ 59636 w 310355"/>
                <a:gd name="connsiteY9-12830" fmla="*/ 401326 h 488122"/>
                <a:gd name="connsiteX10-12831" fmla="*/ 205707 w 310355"/>
                <a:gd name="connsiteY10-12832" fmla="*/ 189487 h 488122"/>
                <a:gd name="connsiteX11-12833" fmla="*/ 176786 w 310355"/>
                <a:gd name="connsiteY11-12834" fmla="*/ 199270 h 488122"/>
                <a:gd name="connsiteX12-12835" fmla="*/ 185313 w 310355"/>
                <a:gd name="connsiteY12-12836" fmla="*/ 203298 h 488122"/>
                <a:gd name="connsiteX13-12837" fmla="*/ 185889 w 310355"/>
                <a:gd name="connsiteY13-12838" fmla="*/ 203298 h 488122"/>
                <a:gd name="connsiteX14-12839" fmla="*/ 194185 w 310355"/>
                <a:gd name="connsiteY14-12840" fmla="*/ 200076 h 488122"/>
                <a:gd name="connsiteX15-12841" fmla="*/ 205707 w 310355"/>
                <a:gd name="connsiteY15-12842" fmla="*/ 189487 h 488122"/>
                <a:gd name="connsiteX16-12843" fmla="*/ 152931 w 310355"/>
                <a:gd name="connsiteY16-12844" fmla="*/ 17 h 488122"/>
                <a:gd name="connsiteX17-12845" fmla="*/ 310355 w 310355"/>
                <a:gd name="connsiteY17-12846" fmla="*/ 154993 h 488122"/>
                <a:gd name="connsiteX18-12847" fmla="*/ 294912 w 310355"/>
                <a:gd name="connsiteY18-12848" fmla="*/ 222529 h 488122"/>
                <a:gd name="connsiteX19-12849" fmla="*/ 250774 w 310355"/>
                <a:gd name="connsiteY19-12850" fmla="*/ 372903 h 488122"/>
                <a:gd name="connsiteX20-12851" fmla="*/ 250774 w 310355"/>
                <a:gd name="connsiteY20-12852" fmla="*/ 376700 h 488122"/>
                <a:gd name="connsiteX21-12853" fmla="*/ 219658 w 310355"/>
                <a:gd name="connsiteY21-12854" fmla="*/ 376700 h 488122"/>
                <a:gd name="connsiteX22-12855" fmla="*/ 219658 w 310355"/>
                <a:gd name="connsiteY22-12856" fmla="*/ 271657 h 488122"/>
                <a:gd name="connsiteX23-12857" fmla="*/ 219542 w 310355"/>
                <a:gd name="connsiteY23-12858" fmla="*/ 267515 h 488122"/>
                <a:gd name="connsiteX24-12859" fmla="*/ 234870 w 310355"/>
                <a:gd name="connsiteY24-12860" fmla="*/ 158905 h 488122"/>
                <a:gd name="connsiteX25-12861" fmla="*/ 231758 w 310355"/>
                <a:gd name="connsiteY25-12862" fmla="*/ 148895 h 488122"/>
                <a:gd name="connsiteX26-12863" fmla="*/ 214356 w 310355"/>
                <a:gd name="connsiteY26-12864" fmla="*/ 148090 h 488122"/>
                <a:gd name="connsiteX27-12865" fmla="*/ 186698 w 310355"/>
                <a:gd name="connsiteY27-12866" fmla="*/ 173632 h 488122"/>
                <a:gd name="connsiteX28-12867" fmla="*/ 164225 w 310355"/>
                <a:gd name="connsiteY28-12868" fmla="*/ 148895 h 488122"/>
                <a:gd name="connsiteX29-12869" fmla="*/ 155121 w 310355"/>
                <a:gd name="connsiteY29-12870" fmla="*/ 144869 h 488122"/>
                <a:gd name="connsiteX30-12871" fmla="*/ 146016 w 310355"/>
                <a:gd name="connsiteY30-12872" fmla="*/ 148895 h 488122"/>
                <a:gd name="connsiteX31-12873" fmla="*/ 123659 w 310355"/>
                <a:gd name="connsiteY31-12874" fmla="*/ 173632 h 488122"/>
                <a:gd name="connsiteX32-12875" fmla="*/ 96000 w 310355"/>
                <a:gd name="connsiteY32-12876" fmla="*/ 148205 h 488122"/>
                <a:gd name="connsiteX33-12877" fmla="*/ 85859 w 310355"/>
                <a:gd name="connsiteY33-12878" fmla="*/ 144984 h 488122"/>
                <a:gd name="connsiteX34-12879" fmla="*/ 75372 w 310355"/>
                <a:gd name="connsiteY34-12880" fmla="*/ 158905 h 488122"/>
                <a:gd name="connsiteX35-12881" fmla="*/ 90814 w 310355"/>
                <a:gd name="connsiteY35-12882" fmla="*/ 267515 h 488122"/>
                <a:gd name="connsiteX36-12883" fmla="*/ 90699 w 310355"/>
                <a:gd name="connsiteY36-12884" fmla="*/ 271657 h 488122"/>
                <a:gd name="connsiteX37-12885" fmla="*/ 90699 w 310355"/>
                <a:gd name="connsiteY37-12886" fmla="*/ 376700 h 488122"/>
                <a:gd name="connsiteX38-12887" fmla="*/ 59583 w 310355"/>
                <a:gd name="connsiteY38-12888" fmla="*/ 376700 h 488122"/>
                <a:gd name="connsiteX39-12889" fmla="*/ 59583 w 310355"/>
                <a:gd name="connsiteY39-12890" fmla="*/ 373594 h 488122"/>
                <a:gd name="connsiteX40-12891" fmla="*/ 16597 w 310355"/>
                <a:gd name="connsiteY40-12892" fmla="*/ 224830 h 488122"/>
                <a:gd name="connsiteX41-12893" fmla="*/ 2 w 310355"/>
                <a:gd name="connsiteY41-12894" fmla="*/ 155453 h 488122"/>
                <a:gd name="connsiteX42-12895" fmla="*/ 152931 w 310355"/>
                <a:gd name="connsiteY42-12896" fmla="*/ 17 h 488122"/>
                <a:gd name="connsiteX0-12897" fmla="*/ 101411 w 310355"/>
                <a:gd name="connsiteY0-12898" fmla="*/ 457144 h 488122"/>
                <a:gd name="connsiteX1-12899" fmla="*/ 208812 w 310355"/>
                <a:gd name="connsiteY1-12900" fmla="*/ 457144 h 488122"/>
                <a:gd name="connsiteX2-12901" fmla="*/ 193716 w 310355"/>
                <a:gd name="connsiteY2-12902" fmla="*/ 488122 h 488122"/>
                <a:gd name="connsiteX3-12903" fmla="*/ 116622 w 310355"/>
                <a:gd name="connsiteY3-12904" fmla="*/ 488122 h 488122"/>
                <a:gd name="connsiteX4-12905" fmla="*/ 101411 w 310355"/>
                <a:gd name="connsiteY4-12906" fmla="*/ 457144 h 488122"/>
                <a:gd name="connsiteX5-12907" fmla="*/ 59636 w 310355"/>
                <a:gd name="connsiteY5-12908" fmla="*/ 401326 h 488122"/>
                <a:gd name="connsiteX6-12909" fmla="*/ 250798 w 310355"/>
                <a:gd name="connsiteY6-12910" fmla="*/ 401326 h 488122"/>
                <a:gd name="connsiteX7-12911" fmla="*/ 233744 w 310355"/>
                <a:gd name="connsiteY7-12912" fmla="*/ 432657 h 488122"/>
                <a:gd name="connsiteX8-12913" fmla="*/ 76574 w 310355"/>
                <a:gd name="connsiteY8-12914" fmla="*/ 432657 h 488122"/>
                <a:gd name="connsiteX9-12915" fmla="*/ 59636 w 310355"/>
                <a:gd name="connsiteY9-12916" fmla="*/ 401326 h 488122"/>
                <a:gd name="connsiteX10-12917" fmla="*/ 205707 w 310355"/>
                <a:gd name="connsiteY10-12918" fmla="*/ 189487 h 488122"/>
                <a:gd name="connsiteX11-12919" fmla="*/ 176786 w 310355"/>
                <a:gd name="connsiteY11-12920" fmla="*/ 199270 h 488122"/>
                <a:gd name="connsiteX12-12921" fmla="*/ 162154 w 310355"/>
                <a:gd name="connsiteY12-12922" fmla="*/ 223884 h 488122"/>
                <a:gd name="connsiteX13-12923" fmla="*/ 185889 w 310355"/>
                <a:gd name="connsiteY13-12924" fmla="*/ 203298 h 488122"/>
                <a:gd name="connsiteX14-12925" fmla="*/ 194185 w 310355"/>
                <a:gd name="connsiteY14-12926" fmla="*/ 200076 h 488122"/>
                <a:gd name="connsiteX15-12927" fmla="*/ 205707 w 310355"/>
                <a:gd name="connsiteY15-12928" fmla="*/ 189487 h 488122"/>
                <a:gd name="connsiteX16-12929" fmla="*/ 152931 w 310355"/>
                <a:gd name="connsiteY16-12930" fmla="*/ 17 h 488122"/>
                <a:gd name="connsiteX17-12931" fmla="*/ 310355 w 310355"/>
                <a:gd name="connsiteY17-12932" fmla="*/ 154993 h 488122"/>
                <a:gd name="connsiteX18-12933" fmla="*/ 294912 w 310355"/>
                <a:gd name="connsiteY18-12934" fmla="*/ 222529 h 488122"/>
                <a:gd name="connsiteX19-12935" fmla="*/ 250774 w 310355"/>
                <a:gd name="connsiteY19-12936" fmla="*/ 372903 h 488122"/>
                <a:gd name="connsiteX20-12937" fmla="*/ 250774 w 310355"/>
                <a:gd name="connsiteY20-12938" fmla="*/ 376700 h 488122"/>
                <a:gd name="connsiteX21-12939" fmla="*/ 219658 w 310355"/>
                <a:gd name="connsiteY21-12940" fmla="*/ 376700 h 488122"/>
                <a:gd name="connsiteX22-12941" fmla="*/ 219658 w 310355"/>
                <a:gd name="connsiteY22-12942" fmla="*/ 271657 h 488122"/>
                <a:gd name="connsiteX23-12943" fmla="*/ 219542 w 310355"/>
                <a:gd name="connsiteY23-12944" fmla="*/ 267515 h 488122"/>
                <a:gd name="connsiteX24-12945" fmla="*/ 234870 w 310355"/>
                <a:gd name="connsiteY24-12946" fmla="*/ 158905 h 488122"/>
                <a:gd name="connsiteX25-12947" fmla="*/ 231758 w 310355"/>
                <a:gd name="connsiteY25-12948" fmla="*/ 148895 h 488122"/>
                <a:gd name="connsiteX26-12949" fmla="*/ 214356 w 310355"/>
                <a:gd name="connsiteY26-12950" fmla="*/ 148090 h 488122"/>
                <a:gd name="connsiteX27-12951" fmla="*/ 186698 w 310355"/>
                <a:gd name="connsiteY27-12952" fmla="*/ 173632 h 488122"/>
                <a:gd name="connsiteX28-12953" fmla="*/ 164225 w 310355"/>
                <a:gd name="connsiteY28-12954" fmla="*/ 148895 h 488122"/>
                <a:gd name="connsiteX29-12955" fmla="*/ 155121 w 310355"/>
                <a:gd name="connsiteY29-12956" fmla="*/ 144869 h 488122"/>
                <a:gd name="connsiteX30-12957" fmla="*/ 146016 w 310355"/>
                <a:gd name="connsiteY30-12958" fmla="*/ 148895 h 488122"/>
                <a:gd name="connsiteX31-12959" fmla="*/ 123659 w 310355"/>
                <a:gd name="connsiteY31-12960" fmla="*/ 173632 h 488122"/>
                <a:gd name="connsiteX32-12961" fmla="*/ 96000 w 310355"/>
                <a:gd name="connsiteY32-12962" fmla="*/ 148205 h 488122"/>
                <a:gd name="connsiteX33-12963" fmla="*/ 85859 w 310355"/>
                <a:gd name="connsiteY33-12964" fmla="*/ 144984 h 488122"/>
                <a:gd name="connsiteX34-12965" fmla="*/ 75372 w 310355"/>
                <a:gd name="connsiteY34-12966" fmla="*/ 158905 h 488122"/>
                <a:gd name="connsiteX35-12967" fmla="*/ 90814 w 310355"/>
                <a:gd name="connsiteY35-12968" fmla="*/ 267515 h 488122"/>
                <a:gd name="connsiteX36-12969" fmla="*/ 90699 w 310355"/>
                <a:gd name="connsiteY36-12970" fmla="*/ 271657 h 488122"/>
                <a:gd name="connsiteX37-12971" fmla="*/ 90699 w 310355"/>
                <a:gd name="connsiteY37-12972" fmla="*/ 376700 h 488122"/>
                <a:gd name="connsiteX38-12973" fmla="*/ 59583 w 310355"/>
                <a:gd name="connsiteY38-12974" fmla="*/ 376700 h 488122"/>
                <a:gd name="connsiteX39-12975" fmla="*/ 59583 w 310355"/>
                <a:gd name="connsiteY39-12976" fmla="*/ 373594 h 488122"/>
                <a:gd name="connsiteX40-12977" fmla="*/ 16597 w 310355"/>
                <a:gd name="connsiteY40-12978" fmla="*/ 224830 h 488122"/>
                <a:gd name="connsiteX41-12979" fmla="*/ 2 w 310355"/>
                <a:gd name="connsiteY41-12980" fmla="*/ 155453 h 488122"/>
                <a:gd name="connsiteX42-12981" fmla="*/ 152931 w 310355"/>
                <a:gd name="connsiteY42-12982" fmla="*/ 17 h 488122"/>
                <a:gd name="connsiteX0-12983" fmla="*/ 101411 w 310355"/>
                <a:gd name="connsiteY0-12984" fmla="*/ 457144 h 488122"/>
                <a:gd name="connsiteX1-12985" fmla="*/ 208812 w 310355"/>
                <a:gd name="connsiteY1-12986" fmla="*/ 457144 h 488122"/>
                <a:gd name="connsiteX2-12987" fmla="*/ 193716 w 310355"/>
                <a:gd name="connsiteY2-12988" fmla="*/ 488122 h 488122"/>
                <a:gd name="connsiteX3-12989" fmla="*/ 116622 w 310355"/>
                <a:gd name="connsiteY3-12990" fmla="*/ 488122 h 488122"/>
                <a:gd name="connsiteX4-12991" fmla="*/ 101411 w 310355"/>
                <a:gd name="connsiteY4-12992" fmla="*/ 457144 h 488122"/>
                <a:gd name="connsiteX5-12993" fmla="*/ 59636 w 310355"/>
                <a:gd name="connsiteY5-12994" fmla="*/ 401326 h 488122"/>
                <a:gd name="connsiteX6-12995" fmla="*/ 250798 w 310355"/>
                <a:gd name="connsiteY6-12996" fmla="*/ 401326 h 488122"/>
                <a:gd name="connsiteX7-12997" fmla="*/ 233744 w 310355"/>
                <a:gd name="connsiteY7-12998" fmla="*/ 432657 h 488122"/>
                <a:gd name="connsiteX8-12999" fmla="*/ 76574 w 310355"/>
                <a:gd name="connsiteY8-13000" fmla="*/ 432657 h 488122"/>
                <a:gd name="connsiteX9-13001" fmla="*/ 59636 w 310355"/>
                <a:gd name="connsiteY9-13002" fmla="*/ 401326 h 488122"/>
                <a:gd name="connsiteX10-13003" fmla="*/ 205707 w 310355"/>
                <a:gd name="connsiteY10-13004" fmla="*/ 189487 h 488122"/>
                <a:gd name="connsiteX11-13005" fmla="*/ 176786 w 310355"/>
                <a:gd name="connsiteY11-13006" fmla="*/ 199270 h 488122"/>
                <a:gd name="connsiteX12-13007" fmla="*/ 185889 w 310355"/>
                <a:gd name="connsiteY12-13008" fmla="*/ 203298 h 488122"/>
                <a:gd name="connsiteX13-13009" fmla="*/ 194185 w 310355"/>
                <a:gd name="connsiteY13-13010" fmla="*/ 200076 h 488122"/>
                <a:gd name="connsiteX14-13011" fmla="*/ 205707 w 310355"/>
                <a:gd name="connsiteY14-13012" fmla="*/ 189487 h 488122"/>
                <a:gd name="connsiteX15-13013" fmla="*/ 152931 w 310355"/>
                <a:gd name="connsiteY15-13014" fmla="*/ 17 h 488122"/>
                <a:gd name="connsiteX16-13015" fmla="*/ 310355 w 310355"/>
                <a:gd name="connsiteY16-13016" fmla="*/ 154993 h 488122"/>
                <a:gd name="connsiteX17-13017" fmla="*/ 294912 w 310355"/>
                <a:gd name="connsiteY17-13018" fmla="*/ 222529 h 488122"/>
                <a:gd name="connsiteX18-13019" fmla="*/ 250774 w 310355"/>
                <a:gd name="connsiteY18-13020" fmla="*/ 372903 h 488122"/>
                <a:gd name="connsiteX19-13021" fmla="*/ 250774 w 310355"/>
                <a:gd name="connsiteY19-13022" fmla="*/ 376700 h 488122"/>
                <a:gd name="connsiteX20-13023" fmla="*/ 219658 w 310355"/>
                <a:gd name="connsiteY20-13024" fmla="*/ 376700 h 488122"/>
                <a:gd name="connsiteX21-13025" fmla="*/ 219658 w 310355"/>
                <a:gd name="connsiteY21-13026" fmla="*/ 271657 h 488122"/>
                <a:gd name="connsiteX22-13027" fmla="*/ 219542 w 310355"/>
                <a:gd name="connsiteY22-13028" fmla="*/ 267515 h 488122"/>
                <a:gd name="connsiteX23-13029" fmla="*/ 234870 w 310355"/>
                <a:gd name="connsiteY23-13030" fmla="*/ 158905 h 488122"/>
                <a:gd name="connsiteX24-13031" fmla="*/ 231758 w 310355"/>
                <a:gd name="connsiteY24-13032" fmla="*/ 148895 h 488122"/>
                <a:gd name="connsiteX25-13033" fmla="*/ 214356 w 310355"/>
                <a:gd name="connsiteY25-13034" fmla="*/ 148090 h 488122"/>
                <a:gd name="connsiteX26-13035" fmla="*/ 186698 w 310355"/>
                <a:gd name="connsiteY26-13036" fmla="*/ 173632 h 488122"/>
                <a:gd name="connsiteX27-13037" fmla="*/ 164225 w 310355"/>
                <a:gd name="connsiteY27-13038" fmla="*/ 148895 h 488122"/>
                <a:gd name="connsiteX28-13039" fmla="*/ 155121 w 310355"/>
                <a:gd name="connsiteY28-13040" fmla="*/ 144869 h 488122"/>
                <a:gd name="connsiteX29-13041" fmla="*/ 146016 w 310355"/>
                <a:gd name="connsiteY29-13042" fmla="*/ 148895 h 488122"/>
                <a:gd name="connsiteX30-13043" fmla="*/ 123659 w 310355"/>
                <a:gd name="connsiteY30-13044" fmla="*/ 173632 h 488122"/>
                <a:gd name="connsiteX31-13045" fmla="*/ 96000 w 310355"/>
                <a:gd name="connsiteY31-13046" fmla="*/ 148205 h 488122"/>
                <a:gd name="connsiteX32-13047" fmla="*/ 85859 w 310355"/>
                <a:gd name="connsiteY32-13048" fmla="*/ 144984 h 488122"/>
                <a:gd name="connsiteX33-13049" fmla="*/ 75372 w 310355"/>
                <a:gd name="connsiteY33-13050" fmla="*/ 158905 h 488122"/>
                <a:gd name="connsiteX34-13051" fmla="*/ 90814 w 310355"/>
                <a:gd name="connsiteY34-13052" fmla="*/ 267515 h 488122"/>
                <a:gd name="connsiteX35-13053" fmla="*/ 90699 w 310355"/>
                <a:gd name="connsiteY35-13054" fmla="*/ 271657 h 488122"/>
                <a:gd name="connsiteX36-13055" fmla="*/ 90699 w 310355"/>
                <a:gd name="connsiteY36-13056" fmla="*/ 376700 h 488122"/>
                <a:gd name="connsiteX37-13057" fmla="*/ 59583 w 310355"/>
                <a:gd name="connsiteY37-13058" fmla="*/ 376700 h 488122"/>
                <a:gd name="connsiteX38-13059" fmla="*/ 59583 w 310355"/>
                <a:gd name="connsiteY38-13060" fmla="*/ 373594 h 488122"/>
                <a:gd name="connsiteX39-13061" fmla="*/ 16597 w 310355"/>
                <a:gd name="connsiteY39-13062" fmla="*/ 224830 h 488122"/>
                <a:gd name="connsiteX40-13063" fmla="*/ 2 w 310355"/>
                <a:gd name="connsiteY40-13064" fmla="*/ 155453 h 488122"/>
                <a:gd name="connsiteX41-13065" fmla="*/ 152931 w 310355"/>
                <a:gd name="connsiteY41-13066" fmla="*/ 17 h 488122"/>
                <a:gd name="connsiteX0-13067" fmla="*/ 101411 w 310355"/>
                <a:gd name="connsiteY0-13068" fmla="*/ 457144 h 488122"/>
                <a:gd name="connsiteX1-13069" fmla="*/ 208812 w 310355"/>
                <a:gd name="connsiteY1-13070" fmla="*/ 457144 h 488122"/>
                <a:gd name="connsiteX2-13071" fmla="*/ 193716 w 310355"/>
                <a:gd name="connsiteY2-13072" fmla="*/ 488122 h 488122"/>
                <a:gd name="connsiteX3-13073" fmla="*/ 116622 w 310355"/>
                <a:gd name="connsiteY3-13074" fmla="*/ 488122 h 488122"/>
                <a:gd name="connsiteX4-13075" fmla="*/ 101411 w 310355"/>
                <a:gd name="connsiteY4-13076" fmla="*/ 457144 h 488122"/>
                <a:gd name="connsiteX5-13077" fmla="*/ 59636 w 310355"/>
                <a:gd name="connsiteY5-13078" fmla="*/ 401326 h 488122"/>
                <a:gd name="connsiteX6-13079" fmla="*/ 250798 w 310355"/>
                <a:gd name="connsiteY6-13080" fmla="*/ 401326 h 488122"/>
                <a:gd name="connsiteX7-13081" fmla="*/ 233744 w 310355"/>
                <a:gd name="connsiteY7-13082" fmla="*/ 432657 h 488122"/>
                <a:gd name="connsiteX8-13083" fmla="*/ 76574 w 310355"/>
                <a:gd name="connsiteY8-13084" fmla="*/ 432657 h 488122"/>
                <a:gd name="connsiteX9-13085" fmla="*/ 59636 w 310355"/>
                <a:gd name="connsiteY9-13086" fmla="*/ 401326 h 488122"/>
                <a:gd name="connsiteX10-13087" fmla="*/ 205707 w 310355"/>
                <a:gd name="connsiteY10-13088" fmla="*/ 189487 h 488122"/>
                <a:gd name="connsiteX11-13089" fmla="*/ 176786 w 310355"/>
                <a:gd name="connsiteY11-13090" fmla="*/ 199270 h 488122"/>
                <a:gd name="connsiteX12-13091" fmla="*/ 185889 w 310355"/>
                <a:gd name="connsiteY12-13092" fmla="*/ 203298 h 488122"/>
                <a:gd name="connsiteX13-13093" fmla="*/ 174886 w 310355"/>
                <a:gd name="connsiteY13-13094" fmla="*/ 250254 h 488122"/>
                <a:gd name="connsiteX14-13095" fmla="*/ 205707 w 310355"/>
                <a:gd name="connsiteY14-13096" fmla="*/ 189487 h 488122"/>
                <a:gd name="connsiteX15-13097" fmla="*/ 152931 w 310355"/>
                <a:gd name="connsiteY15-13098" fmla="*/ 17 h 488122"/>
                <a:gd name="connsiteX16-13099" fmla="*/ 310355 w 310355"/>
                <a:gd name="connsiteY16-13100" fmla="*/ 154993 h 488122"/>
                <a:gd name="connsiteX17-13101" fmla="*/ 294912 w 310355"/>
                <a:gd name="connsiteY17-13102" fmla="*/ 222529 h 488122"/>
                <a:gd name="connsiteX18-13103" fmla="*/ 250774 w 310355"/>
                <a:gd name="connsiteY18-13104" fmla="*/ 372903 h 488122"/>
                <a:gd name="connsiteX19-13105" fmla="*/ 250774 w 310355"/>
                <a:gd name="connsiteY19-13106" fmla="*/ 376700 h 488122"/>
                <a:gd name="connsiteX20-13107" fmla="*/ 219658 w 310355"/>
                <a:gd name="connsiteY20-13108" fmla="*/ 376700 h 488122"/>
                <a:gd name="connsiteX21-13109" fmla="*/ 219658 w 310355"/>
                <a:gd name="connsiteY21-13110" fmla="*/ 271657 h 488122"/>
                <a:gd name="connsiteX22-13111" fmla="*/ 219542 w 310355"/>
                <a:gd name="connsiteY22-13112" fmla="*/ 267515 h 488122"/>
                <a:gd name="connsiteX23-13113" fmla="*/ 234870 w 310355"/>
                <a:gd name="connsiteY23-13114" fmla="*/ 158905 h 488122"/>
                <a:gd name="connsiteX24-13115" fmla="*/ 231758 w 310355"/>
                <a:gd name="connsiteY24-13116" fmla="*/ 148895 h 488122"/>
                <a:gd name="connsiteX25-13117" fmla="*/ 214356 w 310355"/>
                <a:gd name="connsiteY25-13118" fmla="*/ 148090 h 488122"/>
                <a:gd name="connsiteX26-13119" fmla="*/ 186698 w 310355"/>
                <a:gd name="connsiteY26-13120" fmla="*/ 173632 h 488122"/>
                <a:gd name="connsiteX27-13121" fmla="*/ 164225 w 310355"/>
                <a:gd name="connsiteY27-13122" fmla="*/ 148895 h 488122"/>
                <a:gd name="connsiteX28-13123" fmla="*/ 155121 w 310355"/>
                <a:gd name="connsiteY28-13124" fmla="*/ 144869 h 488122"/>
                <a:gd name="connsiteX29-13125" fmla="*/ 146016 w 310355"/>
                <a:gd name="connsiteY29-13126" fmla="*/ 148895 h 488122"/>
                <a:gd name="connsiteX30-13127" fmla="*/ 123659 w 310355"/>
                <a:gd name="connsiteY30-13128" fmla="*/ 173632 h 488122"/>
                <a:gd name="connsiteX31-13129" fmla="*/ 96000 w 310355"/>
                <a:gd name="connsiteY31-13130" fmla="*/ 148205 h 488122"/>
                <a:gd name="connsiteX32-13131" fmla="*/ 85859 w 310355"/>
                <a:gd name="connsiteY32-13132" fmla="*/ 144984 h 488122"/>
                <a:gd name="connsiteX33-13133" fmla="*/ 75372 w 310355"/>
                <a:gd name="connsiteY33-13134" fmla="*/ 158905 h 488122"/>
                <a:gd name="connsiteX34-13135" fmla="*/ 90814 w 310355"/>
                <a:gd name="connsiteY34-13136" fmla="*/ 267515 h 488122"/>
                <a:gd name="connsiteX35-13137" fmla="*/ 90699 w 310355"/>
                <a:gd name="connsiteY35-13138" fmla="*/ 271657 h 488122"/>
                <a:gd name="connsiteX36-13139" fmla="*/ 90699 w 310355"/>
                <a:gd name="connsiteY36-13140" fmla="*/ 376700 h 488122"/>
                <a:gd name="connsiteX37-13141" fmla="*/ 59583 w 310355"/>
                <a:gd name="connsiteY37-13142" fmla="*/ 376700 h 488122"/>
                <a:gd name="connsiteX38-13143" fmla="*/ 59583 w 310355"/>
                <a:gd name="connsiteY38-13144" fmla="*/ 373594 h 488122"/>
                <a:gd name="connsiteX39-13145" fmla="*/ 16597 w 310355"/>
                <a:gd name="connsiteY39-13146" fmla="*/ 224830 h 488122"/>
                <a:gd name="connsiteX40-13147" fmla="*/ 2 w 310355"/>
                <a:gd name="connsiteY40-13148" fmla="*/ 155453 h 488122"/>
                <a:gd name="connsiteX41-13149" fmla="*/ 152931 w 310355"/>
                <a:gd name="connsiteY41-13150" fmla="*/ 17 h 488122"/>
                <a:gd name="connsiteX0-13151" fmla="*/ 101411 w 310355"/>
                <a:gd name="connsiteY0-13152" fmla="*/ 457144 h 488122"/>
                <a:gd name="connsiteX1-13153" fmla="*/ 208812 w 310355"/>
                <a:gd name="connsiteY1-13154" fmla="*/ 457144 h 488122"/>
                <a:gd name="connsiteX2-13155" fmla="*/ 193716 w 310355"/>
                <a:gd name="connsiteY2-13156" fmla="*/ 488122 h 488122"/>
                <a:gd name="connsiteX3-13157" fmla="*/ 116622 w 310355"/>
                <a:gd name="connsiteY3-13158" fmla="*/ 488122 h 488122"/>
                <a:gd name="connsiteX4-13159" fmla="*/ 101411 w 310355"/>
                <a:gd name="connsiteY4-13160" fmla="*/ 457144 h 488122"/>
                <a:gd name="connsiteX5-13161" fmla="*/ 59636 w 310355"/>
                <a:gd name="connsiteY5-13162" fmla="*/ 401326 h 488122"/>
                <a:gd name="connsiteX6-13163" fmla="*/ 250798 w 310355"/>
                <a:gd name="connsiteY6-13164" fmla="*/ 401326 h 488122"/>
                <a:gd name="connsiteX7-13165" fmla="*/ 233744 w 310355"/>
                <a:gd name="connsiteY7-13166" fmla="*/ 432657 h 488122"/>
                <a:gd name="connsiteX8-13167" fmla="*/ 76574 w 310355"/>
                <a:gd name="connsiteY8-13168" fmla="*/ 432657 h 488122"/>
                <a:gd name="connsiteX9-13169" fmla="*/ 59636 w 310355"/>
                <a:gd name="connsiteY9-13170" fmla="*/ 401326 h 488122"/>
                <a:gd name="connsiteX10-13171" fmla="*/ 205707 w 310355"/>
                <a:gd name="connsiteY10-13172" fmla="*/ 189487 h 488122"/>
                <a:gd name="connsiteX11-13173" fmla="*/ 176786 w 310355"/>
                <a:gd name="connsiteY11-13174" fmla="*/ 199270 h 488122"/>
                <a:gd name="connsiteX12-13175" fmla="*/ 185889 w 310355"/>
                <a:gd name="connsiteY12-13176" fmla="*/ 203298 h 488122"/>
                <a:gd name="connsiteX13-13177" fmla="*/ 205707 w 310355"/>
                <a:gd name="connsiteY13-13178" fmla="*/ 189487 h 488122"/>
                <a:gd name="connsiteX14-13179" fmla="*/ 152931 w 310355"/>
                <a:gd name="connsiteY14-13180" fmla="*/ 17 h 488122"/>
                <a:gd name="connsiteX15-13181" fmla="*/ 310355 w 310355"/>
                <a:gd name="connsiteY15-13182" fmla="*/ 154993 h 488122"/>
                <a:gd name="connsiteX16-13183" fmla="*/ 294912 w 310355"/>
                <a:gd name="connsiteY16-13184" fmla="*/ 222529 h 488122"/>
                <a:gd name="connsiteX17-13185" fmla="*/ 250774 w 310355"/>
                <a:gd name="connsiteY17-13186" fmla="*/ 372903 h 488122"/>
                <a:gd name="connsiteX18-13187" fmla="*/ 250774 w 310355"/>
                <a:gd name="connsiteY18-13188" fmla="*/ 376700 h 488122"/>
                <a:gd name="connsiteX19-13189" fmla="*/ 219658 w 310355"/>
                <a:gd name="connsiteY19-13190" fmla="*/ 376700 h 488122"/>
                <a:gd name="connsiteX20-13191" fmla="*/ 219658 w 310355"/>
                <a:gd name="connsiteY20-13192" fmla="*/ 271657 h 488122"/>
                <a:gd name="connsiteX21-13193" fmla="*/ 219542 w 310355"/>
                <a:gd name="connsiteY21-13194" fmla="*/ 267515 h 488122"/>
                <a:gd name="connsiteX22-13195" fmla="*/ 234870 w 310355"/>
                <a:gd name="connsiteY22-13196" fmla="*/ 158905 h 488122"/>
                <a:gd name="connsiteX23-13197" fmla="*/ 231758 w 310355"/>
                <a:gd name="connsiteY23-13198" fmla="*/ 148895 h 488122"/>
                <a:gd name="connsiteX24-13199" fmla="*/ 214356 w 310355"/>
                <a:gd name="connsiteY24-13200" fmla="*/ 148090 h 488122"/>
                <a:gd name="connsiteX25-13201" fmla="*/ 186698 w 310355"/>
                <a:gd name="connsiteY25-13202" fmla="*/ 173632 h 488122"/>
                <a:gd name="connsiteX26-13203" fmla="*/ 164225 w 310355"/>
                <a:gd name="connsiteY26-13204" fmla="*/ 148895 h 488122"/>
                <a:gd name="connsiteX27-13205" fmla="*/ 155121 w 310355"/>
                <a:gd name="connsiteY27-13206" fmla="*/ 144869 h 488122"/>
                <a:gd name="connsiteX28-13207" fmla="*/ 146016 w 310355"/>
                <a:gd name="connsiteY28-13208" fmla="*/ 148895 h 488122"/>
                <a:gd name="connsiteX29-13209" fmla="*/ 123659 w 310355"/>
                <a:gd name="connsiteY29-13210" fmla="*/ 173632 h 488122"/>
                <a:gd name="connsiteX30-13211" fmla="*/ 96000 w 310355"/>
                <a:gd name="connsiteY30-13212" fmla="*/ 148205 h 488122"/>
                <a:gd name="connsiteX31-13213" fmla="*/ 85859 w 310355"/>
                <a:gd name="connsiteY31-13214" fmla="*/ 144984 h 488122"/>
                <a:gd name="connsiteX32-13215" fmla="*/ 75372 w 310355"/>
                <a:gd name="connsiteY32-13216" fmla="*/ 158905 h 488122"/>
                <a:gd name="connsiteX33-13217" fmla="*/ 90814 w 310355"/>
                <a:gd name="connsiteY33-13218" fmla="*/ 267515 h 488122"/>
                <a:gd name="connsiteX34-13219" fmla="*/ 90699 w 310355"/>
                <a:gd name="connsiteY34-13220" fmla="*/ 271657 h 488122"/>
                <a:gd name="connsiteX35-13221" fmla="*/ 90699 w 310355"/>
                <a:gd name="connsiteY35-13222" fmla="*/ 376700 h 488122"/>
                <a:gd name="connsiteX36-13223" fmla="*/ 59583 w 310355"/>
                <a:gd name="connsiteY36-13224" fmla="*/ 376700 h 488122"/>
                <a:gd name="connsiteX37-13225" fmla="*/ 59583 w 310355"/>
                <a:gd name="connsiteY37-13226" fmla="*/ 373594 h 488122"/>
                <a:gd name="connsiteX38-13227" fmla="*/ 16597 w 310355"/>
                <a:gd name="connsiteY38-13228" fmla="*/ 224830 h 488122"/>
                <a:gd name="connsiteX39-13229" fmla="*/ 2 w 310355"/>
                <a:gd name="connsiteY39-13230" fmla="*/ 155453 h 488122"/>
                <a:gd name="connsiteX40-13231" fmla="*/ 152931 w 310355"/>
                <a:gd name="connsiteY40-13232" fmla="*/ 17 h 488122"/>
                <a:gd name="connsiteX0-13233" fmla="*/ 101411 w 310355"/>
                <a:gd name="connsiteY0-13234" fmla="*/ 457144 h 488122"/>
                <a:gd name="connsiteX1-13235" fmla="*/ 208812 w 310355"/>
                <a:gd name="connsiteY1-13236" fmla="*/ 457144 h 488122"/>
                <a:gd name="connsiteX2-13237" fmla="*/ 193716 w 310355"/>
                <a:gd name="connsiteY2-13238" fmla="*/ 488122 h 488122"/>
                <a:gd name="connsiteX3-13239" fmla="*/ 116622 w 310355"/>
                <a:gd name="connsiteY3-13240" fmla="*/ 488122 h 488122"/>
                <a:gd name="connsiteX4-13241" fmla="*/ 101411 w 310355"/>
                <a:gd name="connsiteY4-13242" fmla="*/ 457144 h 488122"/>
                <a:gd name="connsiteX5-13243" fmla="*/ 59636 w 310355"/>
                <a:gd name="connsiteY5-13244" fmla="*/ 401326 h 488122"/>
                <a:gd name="connsiteX6-13245" fmla="*/ 250798 w 310355"/>
                <a:gd name="connsiteY6-13246" fmla="*/ 401326 h 488122"/>
                <a:gd name="connsiteX7-13247" fmla="*/ 233744 w 310355"/>
                <a:gd name="connsiteY7-13248" fmla="*/ 432657 h 488122"/>
                <a:gd name="connsiteX8-13249" fmla="*/ 76574 w 310355"/>
                <a:gd name="connsiteY8-13250" fmla="*/ 432657 h 488122"/>
                <a:gd name="connsiteX9-13251" fmla="*/ 59636 w 310355"/>
                <a:gd name="connsiteY9-13252" fmla="*/ 401326 h 488122"/>
                <a:gd name="connsiteX10-13253" fmla="*/ 205707 w 310355"/>
                <a:gd name="connsiteY10-13254" fmla="*/ 189487 h 488122"/>
                <a:gd name="connsiteX11-13255" fmla="*/ 176786 w 310355"/>
                <a:gd name="connsiteY11-13256" fmla="*/ 199270 h 488122"/>
                <a:gd name="connsiteX12-13257" fmla="*/ 185889 w 310355"/>
                <a:gd name="connsiteY12-13258" fmla="*/ 203298 h 488122"/>
                <a:gd name="connsiteX13-13259" fmla="*/ 205707 w 310355"/>
                <a:gd name="connsiteY13-13260" fmla="*/ 189487 h 488122"/>
                <a:gd name="connsiteX14-13261" fmla="*/ 152931 w 310355"/>
                <a:gd name="connsiteY14-13262" fmla="*/ 17 h 488122"/>
                <a:gd name="connsiteX15-13263" fmla="*/ 310355 w 310355"/>
                <a:gd name="connsiteY15-13264" fmla="*/ 154993 h 488122"/>
                <a:gd name="connsiteX16-13265" fmla="*/ 294912 w 310355"/>
                <a:gd name="connsiteY16-13266" fmla="*/ 222529 h 488122"/>
                <a:gd name="connsiteX17-13267" fmla="*/ 250774 w 310355"/>
                <a:gd name="connsiteY17-13268" fmla="*/ 372903 h 488122"/>
                <a:gd name="connsiteX18-13269" fmla="*/ 250774 w 310355"/>
                <a:gd name="connsiteY18-13270" fmla="*/ 376700 h 488122"/>
                <a:gd name="connsiteX19-13271" fmla="*/ 219658 w 310355"/>
                <a:gd name="connsiteY19-13272" fmla="*/ 376700 h 488122"/>
                <a:gd name="connsiteX20-13273" fmla="*/ 219658 w 310355"/>
                <a:gd name="connsiteY20-13274" fmla="*/ 271657 h 488122"/>
                <a:gd name="connsiteX21-13275" fmla="*/ 219542 w 310355"/>
                <a:gd name="connsiteY21-13276" fmla="*/ 267515 h 488122"/>
                <a:gd name="connsiteX22-13277" fmla="*/ 234870 w 310355"/>
                <a:gd name="connsiteY22-13278" fmla="*/ 158905 h 488122"/>
                <a:gd name="connsiteX23-13279" fmla="*/ 231758 w 310355"/>
                <a:gd name="connsiteY23-13280" fmla="*/ 148895 h 488122"/>
                <a:gd name="connsiteX24-13281" fmla="*/ 214356 w 310355"/>
                <a:gd name="connsiteY24-13282" fmla="*/ 148090 h 488122"/>
                <a:gd name="connsiteX25-13283" fmla="*/ 186698 w 310355"/>
                <a:gd name="connsiteY25-13284" fmla="*/ 173632 h 488122"/>
                <a:gd name="connsiteX26-13285" fmla="*/ 164225 w 310355"/>
                <a:gd name="connsiteY26-13286" fmla="*/ 148895 h 488122"/>
                <a:gd name="connsiteX27-13287" fmla="*/ 155121 w 310355"/>
                <a:gd name="connsiteY27-13288" fmla="*/ 144869 h 488122"/>
                <a:gd name="connsiteX28-13289" fmla="*/ 146016 w 310355"/>
                <a:gd name="connsiteY28-13290" fmla="*/ 148895 h 488122"/>
                <a:gd name="connsiteX29-13291" fmla="*/ 123659 w 310355"/>
                <a:gd name="connsiteY29-13292" fmla="*/ 173632 h 488122"/>
                <a:gd name="connsiteX30-13293" fmla="*/ 96000 w 310355"/>
                <a:gd name="connsiteY30-13294" fmla="*/ 148205 h 488122"/>
                <a:gd name="connsiteX31-13295" fmla="*/ 85859 w 310355"/>
                <a:gd name="connsiteY31-13296" fmla="*/ 144984 h 488122"/>
                <a:gd name="connsiteX32-13297" fmla="*/ 75372 w 310355"/>
                <a:gd name="connsiteY32-13298" fmla="*/ 158905 h 488122"/>
                <a:gd name="connsiteX33-13299" fmla="*/ 90814 w 310355"/>
                <a:gd name="connsiteY33-13300" fmla="*/ 267515 h 488122"/>
                <a:gd name="connsiteX34-13301" fmla="*/ 90699 w 310355"/>
                <a:gd name="connsiteY34-13302" fmla="*/ 271657 h 488122"/>
                <a:gd name="connsiteX35-13303" fmla="*/ 90699 w 310355"/>
                <a:gd name="connsiteY35-13304" fmla="*/ 376700 h 488122"/>
                <a:gd name="connsiteX36-13305" fmla="*/ 59583 w 310355"/>
                <a:gd name="connsiteY36-13306" fmla="*/ 376700 h 488122"/>
                <a:gd name="connsiteX37-13307" fmla="*/ 59583 w 310355"/>
                <a:gd name="connsiteY37-13308" fmla="*/ 373594 h 488122"/>
                <a:gd name="connsiteX38-13309" fmla="*/ 16597 w 310355"/>
                <a:gd name="connsiteY38-13310" fmla="*/ 224830 h 488122"/>
                <a:gd name="connsiteX39-13311" fmla="*/ 2 w 310355"/>
                <a:gd name="connsiteY39-13312" fmla="*/ 155453 h 488122"/>
                <a:gd name="connsiteX40-13313" fmla="*/ 152931 w 310355"/>
                <a:gd name="connsiteY40-13314" fmla="*/ 17 h 488122"/>
                <a:gd name="connsiteX0-13315" fmla="*/ 101411 w 310355"/>
                <a:gd name="connsiteY0-13316" fmla="*/ 457144 h 488122"/>
                <a:gd name="connsiteX1-13317" fmla="*/ 208812 w 310355"/>
                <a:gd name="connsiteY1-13318" fmla="*/ 457144 h 488122"/>
                <a:gd name="connsiteX2-13319" fmla="*/ 193716 w 310355"/>
                <a:gd name="connsiteY2-13320" fmla="*/ 488122 h 488122"/>
                <a:gd name="connsiteX3-13321" fmla="*/ 116622 w 310355"/>
                <a:gd name="connsiteY3-13322" fmla="*/ 488122 h 488122"/>
                <a:gd name="connsiteX4-13323" fmla="*/ 101411 w 310355"/>
                <a:gd name="connsiteY4-13324" fmla="*/ 457144 h 488122"/>
                <a:gd name="connsiteX5-13325" fmla="*/ 59636 w 310355"/>
                <a:gd name="connsiteY5-13326" fmla="*/ 401326 h 488122"/>
                <a:gd name="connsiteX6-13327" fmla="*/ 250798 w 310355"/>
                <a:gd name="connsiteY6-13328" fmla="*/ 401326 h 488122"/>
                <a:gd name="connsiteX7-13329" fmla="*/ 233744 w 310355"/>
                <a:gd name="connsiteY7-13330" fmla="*/ 432657 h 488122"/>
                <a:gd name="connsiteX8-13331" fmla="*/ 76574 w 310355"/>
                <a:gd name="connsiteY8-13332" fmla="*/ 432657 h 488122"/>
                <a:gd name="connsiteX9-13333" fmla="*/ 59636 w 310355"/>
                <a:gd name="connsiteY9-13334" fmla="*/ 401326 h 488122"/>
                <a:gd name="connsiteX10-13335" fmla="*/ 205707 w 310355"/>
                <a:gd name="connsiteY10-13336" fmla="*/ 189487 h 488122"/>
                <a:gd name="connsiteX11-13337" fmla="*/ 176786 w 310355"/>
                <a:gd name="connsiteY11-13338" fmla="*/ 199270 h 488122"/>
                <a:gd name="connsiteX12-13339" fmla="*/ 205707 w 310355"/>
                <a:gd name="connsiteY12-13340" fmla="*/ 189487 h 488122"/>
                <a:gd name="connsiteX13-13341" fmla="*/ 152931 w 310355"/>
                <a:gd name="connsiteY13-13342" fmla="*/ 17 h 488122"/>
                <a:gd name="connsiteX14-13343" fmla="*/ 310355 w 310355"/>
                <a:gd name="connsiteY14-13344" fmla="*/ 154993 h 488122"/>
                <a:gd name="connsiteX15-13345" fmla="*/ 294912 w 310355"/>
                <a:gd name="connsiteY15-13346" fmla="*/ 222529 h 488122"/>
                <a:gd name="connsiteX16-13347" fmla="*/ 250774 w 310355"/>
                <a:gd name="connsiteY16-13348" fmla="*/ 372903 h 488122"/>
                <a:gd name="connsiteX17-13349" fmla="*/ 250774 w 310355"/>
                <a:gd name="connsiteY17-13350" fmla="*/ 376700 h 488122"/>
                <a:gd name="connsiteX18-13351" fmla="*/ 219658 w 310355"/>
                <a:gd name="connsiteY18-13352" fmla="*/ 376700 h 488122"/>
                <a:gd name="connsiteX19-13353" fmla="*/ 219658 w 310355"/>
                <a:gd name="connsiteY19-13354" fmla="*/ 271657 h 488122"/>
                <a:gd name="connsiteX20-13355" fmla="*/ 219542 w 310355"/>
                <a:gd name="connsiteY20-13356" fmla="*/ 267515 h 488122"/>
                <a:gd name="connsiteX21-13357" fmla="*/ 234870 w 310355"/>
                <a:gd name="connsiteY21-13358" fmla="*/ 158905 h 488122"/>
                <a:gd name="connsiteX22-13359" fmla="*/ 231758 w 310355"/>
                <a:gd name="connsiteY22-13360" fmla="*/ 148895 h 488122"/>
                <a:gd name="connsiteX23-13361" fmla="*/ 214356 w 310355"/>
                <a:gd name="connsiteY23-13362" fmla="*/ 148090 h 488122"/>
                <a:gd name="connsiteX24-13363" fmla="*/ 186698 w 310355"/>
                <a:gd name="connsiteY24-13364" fmla="*/ 173632 h 488122"/>
                <a:gd name="connsiteX25-13365" fmla="*/ 164225 w 310355"/>
                <a:gd name="connsiteY25-13366" fmla="*/ 148895 h 488122"/>
                <a:gd name="connsiteX26-13367" fmla="*/ 155121 w 310355"/>
                <a:gd name="connsiteY26-13368" fmla="*/ 144869 h 488122"/>
                <a:gd name="connsiteX27-13369" fmla="*/ 146016 w 310355"/>
                <a:gd name="connsiteY27-13370" fmla="*/ 148895 h 488122"/>
                <a:gd name="connsiteX28-13371" fmla="*/ 123659 w 310355"/>
                <a:gd name="connsiteY28-13372" fmla="*/ 173632 h 488122"/>
                <a:gd name="connsiteX29-13373" fmla="*/ 96000 w 310355"/>
                <a:gd name="connsiteY29-13374" fmla="*/ 148205 h 488122"/>
                <a:gd name="connsiteX30-13375" fmla="*/ 85859 w 310355"/>
                <a:gd name="connsiteY30-13376" fmla="*/ 144984 h 488122"/>
                <a:gd name="connsiteX31-13377" fmla="*/ 75372 w 310355"/>
                <a:gd name="connsiteY31-13378" fmla="*/ 158905 h 488122"/>
                <a:gd name="connsiteX32-13379" fmla="*/ 90814 w 310355"/>
                <a:gd name="connsiteY32-13380" fmla="*/ 267515 h 488122"/>
                <a:gd name="connsiteX33-13381" fmla="*/ 90699 w 310355"/>
                <a:gd name="connsiteY33-13382" fmla="*/ 271657 h 488122"/>
                <a:gd name="connsiteX34-13383" fmla="*/ 90699 w 310355"/>
                <a:gd name="connsiteY34-13384" fmla="*/ 376700 h 488122"/>
                <a:gd name="connsiteX35-13385" fmla="*/ 59583 w 310355"/>
                <a:gd name="connsiteY35-13386" fmla="*/ 376700 h 488122"/>
                <a:gd name="connsiteX36-13387" fmla="*/ 59583 w 310355"/>
                <a:gd name="connsiteY36-13388" fmla="*/ 373594 h 488122"/>
                <a:gd name="connsiteX37-13389" fmla="*/ 16597 w 310355"/>
                <a:gd name="connsiteY37-13390" fmla="*/ 224830 h 488122"/>
                <a:gd name="connsiteX38-13391" fmla="*/ 2 w 310355"/>
                <a:gd name="connsiteY38-13392" fmla="*/ 155453 h 488122"/>
                <a:gd name="connsiteX39-13393" fmla="*/ 152931 w 310355"/>
                <a:gd name="connsiteY39-13394" fmla="*/ 17 h 488122"/>
                <a:gd name="connsiteX0-13395" fmla="*/ 101411 w 310355"/>
                <a:gd name="connsiteY0-13396" fmla="*/ 457144 h 488122"/>
                <a:gd name="connsiteX1-13397" fmla="*/ 208812 w 310355"/>
                <a:gd name="connsiteY1-13398" fmla="*/ 457144 h 488122"/>
                <a:gd name="connsiteX2-13399" fmla="*/ 193716 w 310355"/>
                <a:gd name="connsiteY2-13400" fmla="*/ 488122 h 488122"/>
                <a:gd name="connsiteX3-13401" fmla="*/ 116622 w 310355"/>
                <a:gd name="connsiteY3-13402" fmla="*/ 488122 h 488122"/>
                <a:gd name="connsiteX4-13403" fmla="*/ 101411 w 310355"/>
                <a:gd name="connsiteY4-13404" fmla="*/ 457144 h 488122"/>
                <a:gd name="connsiteX5-13405" fmla="*/ 59636 w 310355"/>
                <a:gd name="connsiteY5-13406" fmla="*/ 401326 h 488122"/>
                <a:gd name="connsiteX6-13407" fmla="*/ 250798 w 310355"/>
                <a:gd name="connsiteY6-13408" fmla="*/ 401326 h 488122"/>
                <a:gd name="connsiteX7-13409" fmla="*/ 233744 w 310355"/>
                <a:gd name="connsiteY7-13410" fmla="*/ 432657 h 488122"/>
                <a:gd name="connsiteX8-13411" fmla="*/ 76574 w 310355"/>
                <a:gd name="connsiteY8-13412" fmla="*/ 432657 h 488122"/>
                <a:gd name="connsiteX9-13413" fmla="*/ 59636 w 310355"/>
                <a:gd name="connsiteY9-13414" fmla="*/ 401326 h 488122"/>
                <a:gd name="connsiteX10-13415" fmla="*/ 205707 w 310355"/>
                <a:gd name="connsiteY10-13416" fmla="*/ 189487 h 488122"/>
                <a:gd name="connsiteX11-13417" fmla="*/ 176786 w 310355"/>
                <a:gd name="connsiteY11-13418" fmla="*/ 199270 h 488122"/>
                <a:gd name="connsiteX12-13419" fmla="*/ 205707 w 310355"/>
                <a:gd name="connsiteY12-13420" fmla="*/ 189487 h 488122"/>
                <a:gd name="connsiteX13-13421" fmla="*/ 152931 w 310355"/>
                <a:gd name="connsiteY13-13422" fmla="*/ 17 h 488122"/>
                <a:gd name="connsiteX14-13423" fmla="*/ 310355 w 310355"/>
                <a:gd name="connsiteY14-13424" fmla="*/ 154993 h 488122"/>
                <a:gd name="connsiteX15-13425" fmla="*/ 294912 w 310355"/>
                <a:gd name="connsiteY15-13426" fmla="*/ 222529 h 488122"/>
                <a:gd name="connsiteX16-13427" fmla="*/ 250774 w 310355"/>
                <a:gd name="connsiteY16-13428" fmla="*/ 372903 h 488122"/>
                <a:gd name="connsiteX17-13429" fmla="*/ 250774 w 310355"/>
                <a:gd name="connsiteY17-13430" fmla="*/ 376700 h 488122"/>
                <a:gd name="connsiteX18-13431" fmla="*/ 219658 w 310355"/>
                <a:gd name="connsiteY18-13432" fmla="*/ 376700 h 488122"/>
                <a:gd name="connsiteX19-13433" fmla="*/ 219658 w 310355"/>
                <a:gd name="connsiteY19-13434" fmla="*/ 271657 h 488122"/>
                <a:gd name="connsiteX20-13435" fmla="*/ 219542 w 310355"/>
                <a:gd name="connsiteY20-13436" fmla="*/ 267515 h 488122"/>
                <a:gd name="connsiteX21-13437" fmla="*/ 234870 w 310355"/>
                <a:gd name="connsiteY21-13438" fmla="*/ 158905 h 488122"/>
                <a:gd name="connsiteX22-13439" fmla="*/ 231758 w 310355"/>
                <a:gd name="connsiteY22-13440" fmla="*/ 148895 h 488122"/>
                <a:gd name="connsiteX23-13441" fmla="*/ 214356 w 310355"/>
                <a:gd name="connsiteY23-13442" fmla="*/ 148090 h 488122"/>
                <a:gd name="connsiteX24-13443" fmla="*/ 186698 w 310355"/>
                <a:gd name="connsiteY24-13444" fmla="*/ 173632 h 488122"/>
                <a:gd name="connsiteX25-13445" fmla="*/ 164225 w 310355"/>
                <a:gd name="connsiteY25-13446" fmla="*/ 148895 h 488122"/>
                <a:gd name="connsiteX26-13447" fmla="*/ 155121 w 310355"/>
                <a:gd name="connsiteY26-13448" fmla="*/ 144869 h 488122"/>
                <a:gd name="connsiteX27-13449" fmla="*/ 146016 w 310355"/>
                <a:gd name="connsiteY27-13450" fmla="*/ 148895 h 488122"/>
                <a:gd name="connsiteX28-13451" fmla="*/ 123659 w 310355"/>
                <a:gd name="connsiteY28-13452" fmla="*/ 173632 h 488122"/>
                <a:gd name="connsiteX29-13453" fmla="*/ 96000 w 310355"/>
                <a:gd name="connsiteY29-13454" fmla="*/ 148205 h 488122"/>
                <a:gd name="connsiteX30-13455" fmla="*/ 85859 w 310355"/>
                <a:gd name="connsiteY30-13456" fmla="*/ 144984 h 488122"/>
                <a:gd name="connsiteX31-13457" fmla="*/ 75372 w 310355"/>
                <a:gd name="connsiteY31-13458" fmla="*/ 158905 h 488122"/>
                <a:gd name="connsiteX32-13459" fmla="*/ 90814 w 310355"/>
                <a:gd name="connsiteY32-13460" fmla="*/ 267515 h 488122"/>
                <a:gd name="connsiteX33-13461" fmla="*/ 90699 w 310355"/>
                <a:gd name="connsiteY33-13462" fmla="*/ 271657 h 488122"/>
                <a:gd name="connsiteX34-13463" fmla="*/ 90699 w 310355"/>
                <a:gd name="connsiteY34-13464" fmla="*/ 376700 h 488122"/>
                <a:gd name="connsiteX35-13465" fmla="*/ 59583 w 310355"/>
                <a:gd name="connsiteY35-13466" fmla="*/ 376700 h 488122"/>
                <a:gd name="connsiteX36-13467" fmla="*/ 59583 w 310355"/>
                <a:gd name="connsiteY36-13468" fmla="*/ 373594 h 488122"/>
                <a:gd name="connsiteX37-13469" fmla="*/ 16597 w 310355"/>
                <a:gd name="connsiteY37-13470" fmla="*/ 224830 h 488122"/>
                <a:gd name="connsiteX38-13471" fmla="*/ 2 w 310355"/>
                <a:gd name="connsiteY38-13472" fmla="*/ 155453 h 488122"/>
                <a:gd name="connsiteX39-13473" fmla="*/ 152931 w 310355"/>
                <a:gd name="connsiteY39-13474" fmla="*/ 17 h 488122"/>
                <a:gd name="connsiteX0-13475" fmla="*/ 101411 w 310355"/>
                <a:gd name="connsiteY0-13476" fmla="*/ 457144 h 488122"/>
                <a:gd name="connsiteX1-13477" fmla="*/ 208812 w 310355"/>
                <a:gd name="connsiteY1-13478" fmla="*/ 457144 h 488122"/>
                <a:gd name="connsiteX2-13479" fmla="*/ 193716 w 310355"/>
                <a:gd name="connsiteY2-13480" fmla="*/ 488122 h 488122"/>
                <a:gd name="connsiteX3-13481" fmla="*/ 116622 w 310355"/>
                <a:gd name="connsiteY3-13482" fmla="*/ 488122 h 488122"/>
                <a:gd name="connsiteX4-13483" fmla="*/ 101411 w 310355"/>
                <a:gd name="connsiteY4-13484" fmla="*/ 457144 h 488122"/>
                <a:gd name="connsiteX5-13485" fmla="*/ 59636 w 310355"/>
                <a:gd name="connsiteY5-13486" fmla="*/ 401326 h 488122"/>
                <a:gd name="connsiteX6-13487" fmla="*/ 250798 w 310355"/>
                <a:gd name="connsiteY6-13488" fmla="*/ 401326 h 488122"/>
                <a:gd name="connsiteX7-13489" fmla="*/ 233744 w 310355"/>
                <a:gd name="connsiteY7-13490" fmla="*/ 432657 h 488122"/>
                <a:gd name="connsiteX8-13491" fmla="*/ 76574 w 310355"/>
                <a:gd name="connsiteY8-13492" fmla="*/ 432657 h 488122"/>
                <a:gd name="connsiteX9-13493" fmla="*/ 59636 w 310355"/>
                <a:gd name="connsiteY9-13494" fmla="*/ 401326 h 488122"/>
                <a:gd name="connsiteX10-13495" fmla="*/ 152931 w 310355"/>
                <a:gd name="connsiteY10-13496" fmla="*/ 17 h 488122"/>
                <a:gd name="connsiteX11-13497" fmla="*/ 310355 w 310355"/>
                <a:gd name="connsiteY11-13498" fmla="*/ 154993 h 488122"/>
                <a:gd name="connsiteX12-13499" fmla="*/ 294912 w 310355"/>
                <a:gd name="connsiteY12-13500" fmla="*/ 222529 h 488122"/>
                <a:gd name="connsiteX13-13501" fmla="*/ 250774 w 310355"/>
                <a:gd name="connsiteY13-13502" fmla="*/ 372903 h 488122"/>
                <a:gd name="connsiteX14-13503" fmla="*/ 250774 w 310355"/>
                <a:gd name="connsiteY14-13504" fmla="*/ 376700 h 488122"/>
                <a:gd name="connsiteX15-13505" fmla="*/ 219658 w 310355"/>
                <a:gd name="connsiteY15-13506" fmla="*/ 376700 h 488122"/>
                <a:gd name="connsiteX16-13507" fmla="*/ 219658 w 310355"/>
                <a:gd name="connsiteY16-13508" fmla="*/ 271657 h 488122"/>
                <a:gd name="connsiteX17-13509" fmla="*/ 219542 w 310355"/>
                <a:gd name="connsiteY17-13510" fmla="*/ 267515 h 488122"/>
                <a:gd name="connsiteX18-13511" fmla="*/ 234870 w 310355"/>
                <a:gd name="connsiteY18-13512" fmla="*/ 158905 h 488122"/>
                <a:gd name="connsiteX19-13513" fmla="*/ 231758 w 310355"/>
                <a:gd name="connsiteY19-13514" fmla="*/ 148895 h 488122"/>
                <a:gd name="connsiteX20-13515" fmla="*/ 214356 w 310355"/>
                <a:gd name="connsiteY20-13516" fmla="*/ 148090 h 488122"/>
                <a:gd name="connsiteX21-13517" fmla="*/ 186698 w 310355"/>
                <a:gd name="connsiteY21-13518" fmla="*/ 173632 h 488122"/>
                <a:gd name="connsiteX22-13519" fmla="*/ 164225 w 310355"/>
                <a:gd name="connsiteY22-13520" fmla="*/ 148895 h 488122"/>
                <a:gd name="connsiteX23-13521" fmla="*/ 155121 w 310355"/>
                <a:gd name="connsiteY23-13522" fmla="*/ 144869 h 488122"/>
                <a:gd name="connsiteX24-13523" fmla="*/ 146016 w 310355"/>
                <a:gd name="connsiteY24-13524" fmla="*/ 148895 h 488122"/>
                <a:gd name="connsiteX25-13525" fmla="*/ 123659 w 310355"/>
                <a:gd name="connsiteY25-13526" fmla="*/ 173632 h 488122"/>
                <a:gd name="connsiteX26-13527" fmla="*/ 96000 w 310355"/>
                <a:gd name="connsiteY26-13528" fmla="*/ 148205 h 488122"/>
                <a:gd name="connsiteX27-13529" fmla="*/ 85859 w 310355"/>
                <a:gd name="connsiteY27-13530" fmla="*/ 144984 h 488122"/>
                <a:gd name="connsiteX28-13531" fmla="*/ 75372 w 310355"/>
                <a:gd name="connsiteY28-13532" fmla="*/ 158905 h 488122"/>
                <a:gd name="connsiteX29-13533" fmla="*/ 90814 w 310355"/>
                <a:gd name="connsiteY29-13534" fmla="*/ 267515 h 488122"/>
                <a:gd name="connsiteX30-13535" fmla="*/ 90699 w 310355"/>
                <a:gd name="connsiteY30-13536" fmla="*/ 271657 h 488122"/>
                <a:gd name="connsiteX31-13537" fmla="*/ 90699 w 310355"/>
                <a:gd name="connsiteY31-13538" fmla="*/ 376700 h 488122"/>
                <a:gd name="connsiteX32-13539" fmla="*/ 59583 w 310355"/>
                <a:gd name="connsiteY32-13540" fmla="*/ 376700 h 488122"/>
                <a:gd name="connsiteX33-13541" fmla="*/ 59583 w 310355"/>
                <a:gd name="connsiteY33-13542" fmla="*/ 373594 h 488122"/>
                <a:gd name="connsiteX34-13543" fmla="*/ 16597 w 310355"/>
                <a:gd name="connsiteY34-13544" fmla="*/ 224830 h 488122"/>
                <a:gd name="connsiteX35-13545" fmla="*/ 2 w 310355"/>
                <a:gd name="connsiteY35-13546" fmla="*/ 155453 h 488122"/>
                <a:gd name="connsiteX36-13547" fmla="*/ 152931 w 310355"/>
                <a:gd name="connsiteY36-13548" fmla="*/ 17 h 488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310355" h="488122">
                  <a:moveTo>
                    <a:pt x="101411" y="457144"/>
                  </a:moveTo>
                  <a:lnTo>
                    <a:pt x="208812" y="457144"/>
                  </a:lnTo>
                  <a:lnTo>
                    <a:pt x="193716" y="488122"/>
                  </a:lnTo>
                  <a:lnTo>
                    <a:pt x="116622" y="488122"/>
                  </a:lnTo>
                  <a:lnTo>
                    <a:pt x="101411" y="457144"/>
                  </a:lnTo>
                  <a:close/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63" name="ecological-lightbulb-symbol_45588"/>
            <p:cNvSpPr/>
            <p:nvPr/>
          </p:nvSpPr>
          <p:spPr>
            <a:xfrm>
              <a:off x="5042883" y="3711281"/>
              <a:ext cx="443823" cy="510601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94981 w 310355"/>
                <a:gd name="connsiteY10-11962" fmla="*/ 364491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94981 w 310355"/>
                <a:gd name="connsiteY10-12068" fmla="*/ 364491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55124 w 310355"/>
                <a:gd name="connsiteY10-12468" fmla="*/ 175446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25051 w 310355"/>
                <a:gd name="connsiteY17-12482" fmla="*/ 203298 h 488122"/>
                <a:gd name="connsiteX18-12483" fmla="*/ 133578 w 310355"/>
                <a:gd name="connsiteY18-12484" fmla="*/ 199270 h 488122"/>
                <a:gd name="connsiteX19-12485" fmla="*/ 155124 w 310355"/>
                <a:gd name="connsiteY19-12486" fmla="*/ 175446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55124 w 310355"/>
                <a:gd name="connsiteY10-12562" fmla="*/ 175446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205707 w 310355"/>
                <a:gd name="connsiteY15-12572" fmla="*/ 189487 h 488122"/>
                <a:gd name="connsiteX16-12573" fmla="*/ 104657 w 310355"/>
                <a:gd name="connsiteY16-12574" fmla="*/ 189487 h 488122"/>
                <a:gd name="connsiteX17-12575" fmla="*/ 125051 w 310355"/>
                <a:gd name="connsiteY17-12576" fmla="*/ 203298 h 488122"/>
                <a:gd name="connsiteX18-12577" fmla="*/ 155124 w 310355"/>
                <a:gd name="connsiteY18-12578" fmla="*/ 175446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55124 w 310355"/>
                <a:gd name="connsiteY10-12654" fmla="*/ 175446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94185 w 310355"/>
                <a:gd name="connsiteY14-12662" fmla="*/ 200076 h 488122"/>
                <a:gd name="connsiteX15-12663" fmla="*/ 205707 w 310355"/>
                <a:gd name="connsiteY15-12664" fmla="*/ 189487 h 488122"/>
                <a:gd name="connsiteX16-12665" fmla="*/ 104657 w 310355"/>
                <a:gd name="connsiteY16-12666" fmla="*/ 189487 h 488122"/>
                <a:gd name="connsiteX17-12667" fmla="*/ 155124 w 310355"/>
                <a:gd name="connsiteY17-12668" fmla="*/ 175446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04657 w 310355"/>
                <a:gd name="connsiteY10-12744" fmla="*/ 189487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5889 w 310355"/>
                <a:gd name="connsiteY13-12750" fmla="*/ 203298 h 488122"/>
                <a:gd name="connsiteX14-12751" fmla="*/ 194185 w 310355"/>
                <a:gd name="connsiteY14-12752" fmla="*/ 200076 h 488122"/>
                <a:gd name="connsiteX15-12753" fmla="*/ 205707 w 310355"/>
                <a:gd name="connsiteY15-12754" fmla="*/ 189487 h 488122"/>
                <a:gd name="connsiteX16-12755" fmla="*/ 104657 w 310355"/>
                <a:gd name="connsiteY16-12756" fmla="*/ 189487 h 488122"/>
                <a:gd name="connsiteX17-12757" fmla="*/ 152931 w 310355"/>
                <a:gd name="connsiteY17-12758" fmla="*/ 17 h 488122"/>
                <a:gd name="connsiteX18-12759" fmla="*/ 310355 w 310355"/>
                <a:gd name="connsiteY18-12760" fmla="*/ 154993 h 488122"/>
                <a:gd name="connsiteX19-12761" fmla="*/ 294912 w 310355"/>
                <a:gd name="connsiteY19-12762" fmla="*/ 222529 h 488122"/>
                <a:gd name="connsiteX20-12763" fmla="*/ 250774 w 310355"/>
                <a:gd name="connsiteY20-12764" fmla="*/ 372903 h 488122"/>
                <a:gd name="connsiteX21-12765" fmla="*/ 250774 w 310355"/>
                <a:gd name="connsiteY21-12766" fmla="*/ 376700 h 488122"/>
                <a:gd name="connsiteX22-12767" fmla="*/ 219658 w 310355"/>
                <a:gd name="connsiteY22-12768" fmla="*/ 376700 h 488122"/>
                <a:gd name="connsiteX23-12769" fmla="*/ 219658 w 310355"/>
                <a:gd name="connsiteY23-12770" fmla="*/ 271657 h 488122"/>
                <a:gd name="connsiteX24-12771" fmla="*/ 219542 w 310355"/>
                <a:gd name="connsiteY24-12772" fmla="*/ 267515 h 488122"/>
                <a:gd name="connsiteX25-12773" fmla="*/ 234870 w 310355"/>
                <a:gd name="connsiteY25-12774" fmla="*/ 158905 h 488122"/>
                <a:gd name="connsiteX26-12775" fmla="*/ 231758 w 310355"/>
                <a:gd name="connsiteY26-12776" fmla="*/ 148895 h 488122"/>
                <a:gd name="connsiteX27-12777" fmla="*/ 214356 w 310355"/>
                <a:gd name="connsiteY27-12778" fmla="*/ 148090 h 488122"/>
                <a:gd name="connsiteX28-12779" fmla="*/ 186698 w 310355"/>
                <a:gd name="connsiteY28-12780" fmla="*/ 173632 h 488122"/>
                <a:gd name="connsiteX29-12781" fmla="*/ 164225 w 310355"/>
                <a:gd name="connsiteY29-12782" fmla="*/ 148895 h 488122"/>
                <a:gd name="connsiteX30-12783" fmla="*/ 155121 w 310355"/>
                <a:gd name="connsiteY30-12784" fmla="*/ 144869 h 488122"/>
                <a:gd name="connsiteX31-12785" fmla="*/ 146016 w 310355"/>
                <a:gd name="connsiteY31-12786" fmla="*/ 148895 h 488122"/>
                <a:gd name="connsiteX32-12787" fmla="*/ 123659 w 310355"/>
                <a:gd name="connsiteY32-12788" fmla="*/ 173632 h 488122"/>
                <a:gd name="connsiteX33-12789" fmla="*/ 96000 w 310355"/>
                <a:gd name="connsiteY33-12790" fmla="*/ 148205 h 488122"/>
                <a:gd name="connsiteX34-12791" fmla="*/ 85859 w 310355"/>
                <a:gd name="connsiteY34-12792" fmla="*/ 144984 h 488122"/>
                <a:gd name="connsiteX35-12793" fmla="*/ 75372 w 310355"/>
                <a:gd name="connsiteY35-12794" fmla="*/ 158905 h 488122"/>
                <a:gd name="connsiteX36-12795" fmla="*/ 90814 w 310355"/>
                <a:gd name="connsiteY36-12796" fmla="*/ 267515 h 488122"/>
                <a:gd name="connsiteX37-12797" fmla="*/ 90699 w 310355"/>
                <a:gd name="connsiteY37-12798" fmla="*/ 271657 h 488122"/>
                <a:gd name="connsiteX38-12799" fmla="*/ 90699 w 310355"/>
                <a:gd name="connsiteY38-12800" fmla="*/ 376700 h 488122"/>
                <a:gd name="connsiteX39-12801" fmla="*/ 59583 w 310355"/>
                <a:gd name="connsiteY39-12802" fmla="*/ 376700 h 488122"/>
                <a:gd name="connsiteX40-12803" fmla="*/ 59583 w 310355"/>
                <a:gd name="connsiteY40-12804" fmla="*/ 373594 h 488122"/>
                <a:gd name="connsiteX41-12805" fmla="*/ 16597 w 310355"/>
                <a:gd name="connsiteY41-12806" fmla="*/ 224830 h 488122"/>
                <a:gd name="connsiteX42-12807" fmla="*/ 2 w 310355"/>
                <a:gd name="connsiteY42-12808" fmla="*/ 155453 h 488122"/>
                <a:gd name="connsiteX43-12809" fmla="*/ 152931 w 310355"/>
                <a:gd name="connsiteY43-12810" fmla="*/ 17 h 488122"/>
                <a:gd name="connsiteX0-12811" fmla="*/ 101411 w 310355"/>
                <a:gd name="connsiteY0-12812" fmla="*/ 457144 h 488122"/>
                <a:gd name="connsiteX1-12813" fmla="*/ 208812 w 310355"/>
                <a:gd name="connsiteY1-12814" fmla="*/ 457144 h 488122"/>
                <a:gd name="connsiteX2-12815" fmla="*/ 193716 w 310355"/>
                <a:gd name="connsiteY2-12816" fmla="*/ 488122 h 488122"/>
                <a:gd name="connsiteX3-12817" fmla="*/ 116622 w 310355"/>
                <a:gd name="connsiteY3-12818" fmla="*/ 488122 h 488122"/>
                <a:gd name="connsiteX4-12819" fmla="*/ 101411 w 310355"/>
                <a:gd name="connsiteY4-12820" fmla="*/ 457144 h 488122"/>
                <a:gd name="connsiteX5-12821" fmla="*/ 59636 w 310355"/>
                <a:gd name="connsiteY5-12822" fmla="*/ 401326 h 488122"/>
                <a:gd name="connsiteX6-12823" fmla="*/ 250798 w 310355"/>
                <a:gd name="connsiteY6-12824" fmla="*/ 401326 h 488122"/>
                <a:gd name="connsiteX7-12825" fmla="*/ 233744 w 310355"/>
                <a:gd name="connsiteY7-12826" fmla="*/ 432657 h 488122"/>
                <a:gd name="connsiteX8-12827" fmla="*/ 76574 w 310355"/>
                <a:gd name="connsiteY8-12828" fmla="*/ 432657 h 488122"/>
                <a:gd name="connsiteX9-12829" fmla="*/ 59636 w 310355"/>
                <a:gd name="connsiteY9-12830" fmla="*/ 401326 h 488122"/>
                <a:gd name="connsiteX10-12831" fmla="*/ 205707 w 310355"/>
                <a:gd name="connsiteY10-12832" fmla="*/ 189487 h 488122"/>
                <a:gd name="connsiteX11-12833" fmla="*/ 176786 w 310355"/>
                <a:gd name="connsiteY11-12834" fmla="*/ 199270 h 488122"/>
                <a:gd name="connsiteX12-12835" fmla="*/ 185313 w 310355"/>
                <a:gd name="connsiteY12-12836" fmla="*/ 203298 h 488122"/>
                <a:gd name="connsiteX13-12837" fmla="*/ 185889 w 310355"/>
                <a:gd name="connsiteY13-12838" fmla="*/ 203298 h 488122"/>
                <a:gd name="connsiteX14-12839" fmla="*/ 194185 w 310355"/>
                <a:gd name="connsiteY14-12840" fmla="*/ 200076 h 488122"/>
                <a:gd name="connsiteX15-12841" fmla="*/ 205707 w 310355"/>
                <a:gd name="connsiteY15-12842" fmla="*/ 189487 h 488122"/>
                <a:gd name="connsiteX16-12843" fmla="*/ 152931 w 310355"/>
                <a:gd name="connsiteY16-12844" fmla="*/ 17 h 488122"/>
                <a:gd name="connsiteX17-12845" fmla="*/ 310355 w 310355"/>
                <a:gd name="connsiteY17-12846" fmla="*/ 154993 h 488122"/>
                <a:gd name="connsiteX18-12847" fmla="*/ 294912 w 310355"/>
                <a:gd name="connsiteY18-12848" fmla="*/ 222529 h 488122"/>
                <a:gd name="connsiteX19-12849" fmla="*/ 250774 w 310355"/>
                <a:gd name="connsiteY19-12850" fmla="*/ 372903 h 488122"/>
                <a:gd name="connsiteX20-12851" fmla="*/ 250774 w 310355"/>
                <a:gd name="connsiteY20-12852" fmla="*/ 376700 h 488122"/>
                <a:gd name="connsiteX21-12853" fmla="*/ 219658 w 310355"/>
                <a:gd name="connsiteY21-12854" fmla="*/ 376700 h 488122"/>
                <a:gd name="connsiteX22-12855" fmla="*/ 219658 w 310355"/>
                <a:gd name="connsiteY22-12856" fmla="*/ 271657 h 488122"/>
                <a:gd name="connsiteX23-12857" fmla="*/ 219542 w 310355"/>
                <a:gd name="connsiteY23-12858" fmla="*/ 267515 h 488122"/>
                <a:gd name="connsiteX24-12859" fmla="*/ 234870 w 310355"/>
                <a:gd name="connsiteY24-12860" fmla="*/ 158905 h 488122"/>
                <a:gd name="connsiteX25-12861" fmla="*/ 231758 w 310355"/>
                <a:gd name="connsiteY25-12862" fmla="*/ 148895 h 488122"/>
                <a:gd name="connsiteX26-12863" fmla="*/ 214356 w 310355"/>
                <a:gd name="connsiteY26-12864" fmla="*/ 148090 h 488122"/>
                <a:gd name="connsiteX27-12865" fmla="*/ 186698 w 310355"/>
                <a:gd name="connsiteY27-12866" fmla="*/ 173632 h 488122"/>
                <a:gd name="connsiteX28-12867" fmla="*/ 164225 w 310355"/>
                <a:gd name="connsiteY28-12868" fmla="*/ 148895 h 488122"/>
                <a:gd name="connsiteX29-12869" fmla="*/ 155121 w 310355"/>
                <a:gd name="connsiteY29-12870" fmla="*/ 144869 h 488122"/>
                <a:gd name="connsiteX30-12871" fmla="*/ 146016 w 310355"/>
                <a:gd name="connsiteY30-12872" fmla="*/ 148895 h 488122"/>
                <a:gd name="connsiteX31-12873" fmla="*/ 123659 w 310355"/>
                <a:gd name="connsiteY31-12874" fmla="*/ 173632 h 488122"/>
                <a:gd name="connsiteX32-12875" fmla="*/ 96000 w 310355"/>
                <a:gd name="connsiteY32-12876" fmla="*/ 148205 h 488122"/>
                <a:gd name="connsiteX33-12877" fmla="*/ 85859 w 310355"/>
                <a:gd name="connsiteY33-12878" fmla="*/ 144984 h 488122"/>
                <a:gd name="connsiteX34-12879" fmla="*/ 75372 w 310355"/>
                <a:gd name="connsiteY34-12880" fmla="*/ 158905 h 488122"/>
                <a:gd name="connsiteX35-12881" fmla="*/ 90814 w 310355"/>
                <a:gd name="connsiteY35-12882" fmla="*/ 267515 h 488122"/>
                <a:gd name="connsiteX36-12883" fmla="*/ 90699 w 310355"/>
                <a:gd name="connsiteY36-12884" fmla="*/ 271657 h 488122"/>
                <a:gd name="connsiteX37-12885" fmla="*/ 90699 w 310355"/>
                <a:gd name="connsiteY37-12886" fmla="*/ 376700 h 488122"/>
                <a:gd name="connsiteX38-12887" fmla="*/ 59583 w 310355"/>
                <a:gd name="connsiteY38-12888" fmla="*/ 376700 h 488122"/>
                <a:gd name="connsiteX39-12889" fmla="*/ 59583 w 310355"/>
                <a:gd name="connsiteY39-12890" fmla="*/ 373594 h 488122"/>
                <a:gd name="connsiteX40-12891" fmla="*/ 16597 w 310355"/>
                <a:gd name="connsiteY40-12892" fmla="*/ 224830 h 488122"/>
                <a:gd name="connsiteX41-12893" fmla="*/ 2 w 310355"/>
                <a:gd name="connsiteY41-12894" fmla="*/ 155453 h 488122"/>
                <a:gd name="connsiteX42-12895" fmla="*/ 152931 w 310355"/>
                <a:gd name="connsiteY42-12896" fmla="*/ 17 h 488122"/>
                <a:gd name="connsiteX0-12897" fmla="*/ 101411 w 310355"/>
                <a:gd name="connsiteY0-12898" fmla="*/ 457144 h 488122"/>
                <a:gd name="connsiteX1-12899" fmla="*/ 208812 w 310355"/>
                <a:gd name="connsiteY1-12900" fmla="*/ 457144 h 488122"/>
                <a:gd name="connsiteX2-12901" fmla="*/ 193716 w 310355"/>
                <a:gd name="connsiteY2-12902" fmla="*/ 488122 h 488122"/>
                <a:gd name="connsiteX3-12903" fmla="*/ 116622 w 310355"/>
                <a:gd name="connsiteY3-12904" fmla="*/ 488122 h 488122"/>
                <a:gd name="connsiteX4-12905" fmla="*/ 101411 w 310355"/>
                <a:gd name="connsiteY4-12906" fmla="*/ 457144 h 488122"/>
                <a:gd name="connsiteX5-12907" fmla="*/ 59636 w 310355"/>
                <a:gd name="connsiteY5-12908" fmla="*/ 401326 h 488122"/>
                <a:gd name="connsiteX6-12909" fmla="*/ 250798 w 310355"/>
                <a:gd name="connsiteY6-12910" fmla="*/ 401326 h 488122"/>
                <a:gd name="connsiteX7-12911" fmla="*/ 233744 w 310355"/>
                <a:gd name="connsiteY7-12912" fmla="*/ 432657 h 488122"/>
                <a:gd name="connsiteX8-12913" fmla="*/ 76574 w 310355"/>
                <a:gd name="connsiteY8-12914" fmla="*/ 432657 h 488122"/>
                <a:gd name="connsiteX9-12915" fmla="*/ 59636 w 310355"/>
                <a:gd name="connsiteY9-12916" fmla="*/ 401326 h 488122"/>
                <a:gd name="connsiteX10-12917" fmla="*/ 205707 w 310355"/>
                <a:gd name="connsiteY10-12918" fmla="*/ 189487 h 488122"/>
                <a:gd name="connsiteX11-12919" fmla="*/ 176786 w 310355"/>
                <a:gd name="connsiteY11-12920" fmla="*/ 199270 h 488122"/>
                <a:gd name="connsiteX12-12921" fmla="*/ 162154 w 310355"/>
                <a:gd name="connsiteY12-12922" fmla="*/ 223884 h 488122"/>
                <a:gd name="connsiteX13-12923" fmla="*/ 185889 w 310355"/>
                <a:gd name="connsiteY13-12924" fmla="*/ 203298 h 488122"/>
                <a:gd name="connsiteX14-12925" fmla="*/ 194185 w 310355"/>
                <a:gd name="connsiteY14-12926" fmla="*/ 200076 h 488122"/>
                <a:gd name="connsiteX15-12927" fmla="*/ 205707 w 310355"/>
                <a:gd name="connsiteY15-12928" fmla="*/ 189487 h 488122"/>
                <a:gd name="connsiteX16-12929" fmla="*/ 152931 w 310355"/>
                <a:gd name="connsiteY16-12930" fmla="*/ 17 h 488122"/>
                <a:gd name="connsiteX17-12931" fmla="*/ 310355 w 310355"/>
                <a:gd name="connsiteY17-12932" fmla="*/ 154993 h 488122"/>
                <a:gd name="connsiteX18-12933" fmla="*/ 294912 w 310355"/>
                <a:gd name="connsiteY18-12934" fmla="*/ 222529 h 488122"/>
                <a:gd name="connsiteX19-12935" fmla="*/ 250774 w 310355"/>
                <a:gd name="connsiteY19-12936" fmla="*/ 372903 h 488122"/>
                <a:gd name="connsiteX20-12937" fmla="*/ 250774 w 310355"/>
                <a:gd name="connsiteY20-12938" fmla="*/ 376700 h 488122"/>
                <a:gd name="connsiteX21-12939" fmla="*/ 219658 w 310355"/>
                <a:gd name="connsiteY21-12940" fmla="*/ 376700 h 488122"/>
                <a:gd name="connsiteX22-12941" fmla="*/ 219658 w 310355"/>
                <a:gd name="connsiteY22-12942" fmla="*/ 271657 h 488122"/>
                <a:gd name="connsiteX23-12943" fmla="*/ 219542 w 310355"/>
                <a:gd name="connsiteY23-12944" fmla="*/ 267515 h 488122"/>
                <a:gd name="connsiteX24-12945" fmla="*/ 234870 w 310355"/>
                <a:gd name="connsiteY24-12946" fmla="*/ 158905 h 488122"/>
                <a:gd name="connsiteX25-12947" fmla="*/ 231758 w 310355"/>
                <a:gd name="connsiteY25-12948" fmla="*/ 148895 h 488122"/>
                <a:gd name="connsiteX26-12949" fmla="*/ 214356 w 310355"/>
                <a:gd name="connsiteY26-12950" fmla="*/ 148090 h 488122"/>
                <a:gd name="connsiteX27-12951" fmla="*/ 186698 w 310355"/>
                <a:gd name="connsiteY27-12952" fmla="*/ 173632 h 488122"/>
                <a:gd name="connsiteX28-12953" fmla="*/ 164225 w 310355"/>
                <a:gd name="connsiteY28-12954" fmla="*/ 148895 h 488122"/>
                <a:gd name="connsiteX29-12955" fmla="*/ 155121 w 310355"/>
                <a:gd name="connsiteY29-12956" fmla="*/ 144869 h 488122"/>
                <a:gd name="connsiteX30-12957" fmla="*/ 146016 w 310355"/>
                <a:gd name="connsiteY30-12958" fmla="*/ 148895 h 488122"/>
                <a:gd name="connsiteX31-12959" fmla="*/ 123659 w 310355"/>
                <a:gd name="connsiteY31-12960" fmla="*/ 173632 h 488122"/>
                <a:gd name="connsiteX32-12961" fmla="*/ 96000 w 310355"/>
                <a:gd name="connsiteY32-12962" fmla="*/ 148205 h 488122"/>
                <a:gd name="connsiteX33-12963" fmla="*/ 85859 w 310355"/>
                <a:gd name="connsiteY33-12964" fmla="*/ 144984 h 488122"/>
                <a:gd name="connsiteX34-12965" fmla="*/ 75372 w 310355"/>
                <a:gd name="connsiteY34-12966" fmla="*/ 158905 h 488122"/>
                <a:gd name="connsiteX35-12967" fmla="*/ 90814 w 310355"/>
                <a:gd name="connsiteY35-12968" fmla="*/ 267515 h 488122"/>
                <a:gd name="connsiteX36-12969" fmla="*/ 90699 w 310355"/>
                <a:gd name="connsiteY36-12970" fmla="*/ 271657 h 488122"/>
                <a:gd name="connsiteX37-12971" fmla="*/ 90699 w 310355"/>
                <a:gd name="connsiteY37-12972" fmla="*/ 376700 h 488122"/>
                <a:gd name="connsiteX38-12973" fmla="*/ 59583 w 310355"/>
                <a:gd name="connsiteY38-12974" fmla="*/ 376700 h 488122"/>
                <a:gd name="connsiteX39-12975" fmla="*/ 59583 w 310355"/>
                <a:gd name="connsiteY39-12976" fmla="*/ 373594 h 488122"/>
                <a:gd name="connsiteX40-12977" fmla="*/ 16597 w 310355"/>
                <a:gd name="connsiteY40-12978" fmla="*/ 224830 h 488122"/>
                <a:gd name="connsiteX41-12979" fmla="*/ 2 w 310355"/>
                <a:gd name="connsiteY41-12980" fmla="*/ 155453 h 488122"/>
                <a:gd name="connsiteX42-12981" fmla="*/ 152931 w 310355"/>
                <a:gd name="connsiteY42-12982" fmla="*/ 17 h 488122"/>
                <a:gd name="connsiteX0-12983" fmla="*/ 101411 w 310355"/>
                <a:gd name="connsiteY0-12984" fmla="*/ 457144 h 488122"/>
                <a:gd name="connsiteX1-12985" fmla="*/ 208812 w 310355"/>
                <a:gd name="connsiteY1-12986" fmla="*/ 457144 h 488122"/>
                <a:gd name="connsiteX2-12987" fmla="*/ 193716 w 310355"/>
                <a:gd name="connsiteY2-12988" fmla="*/ 488122 h 488122"/>
                <a:gd name="connsiteX3-12989" fmla="*/ 116622 w 310355"/>
                <a:gd name="connsiteY3-12990" fmla="*/ 488122 h 488122"/>
                <a:gd name="connsiteX4-12991" fmla="*/ 101411 w 310355"/>
                <a:gd name="connsiteY4-12992" fmla="*/ 457144 h 488122"/>
                <a:gd name="connsiteX5-12993" fmla="*/ 59636 w 310355"/>
                <a:gd name="connsiteY5-12994" fmla="*/ 401326 h 488122"/>
                <a:gd name="connsiteX6-12995" fmla="*/ 250798 w 310355"/>
                <a:gd name="connsiteY6-12996" fmla="*/ 401326 h 488122"/>
                <a:gd name="connsiteX7-12997" fmla="*/ 233744 w 310355"/>
                <a:gd name="connsiteY7-12998" fmla="*/ 432657 h 488122"/>
                <a:gd name="connsiteX8-12999" fmla="*/ 76574 w 310355"/>
                <a:gd name="connsiteY8-13000" fmla="*/ 432657 h 488122"/>
                <a:gd name="connsiteX9-13001" fmla="*/ 59636 w 310355"/>
                <a:gd name="connsiteY9-13002" fmla="*/ 401326 h 488122"/>
                <a:gd name="connsiteX10-13003" fmla="*/ 205707 w 310355"/>
                <a:gd name="connsiteY10-13004" fmla="*/ 189487 h 488122"/>
                <a:gd name="connsiteX11-13005" fmla="*/ 176786 w 310355"/>
                <a:gd name="connsiteY11-13006" fmla="*/ 199270 h 488122"/>
                <a:gd name="connsiteX12-13007" fmla="*/ 185889 w 310355"/>
                <a:gd name="connsiteY12-13008" fmla="*/ 203298 h 488122"/>
                <a:gd name="connsiteX13-13009" fmla="*/ 194185 w 310355"/>
                <a:gd name="connsiteY13-13010" fmla="*/ 200076 h 488122"/>
                <a:gd name="connsiteX14-13011" fmla="*/ 205707 w 310355"/>
                <a:gd name="connsiteY14-13012" fmla="*/ 189487 h 488122"/>
                <a:gd name="connsiteX15-13013" fmla="*/ 152931 w 310355"/>
                <a:gd name="connsiteY15-13014" fmla="*/ 17 h 488122"/>
                <a:gd name="connsiteX16-13015" fmla="*/ 310355 w 310355"/>
                <a:gd name="connsiteY16-13016" fmla="*/ 154993 h 488122"/>
                <a:gd name="connsiteX17-13017" fmla="*/ 294912 w 310355"/>
                <a:gd name="connsiteY17-13018" fmla="*/ 222529 h 488122"/>
                <a:gd name="connsiteX18-13019" fmla="*/ 250774 w 310355"/>
                <a:gd name="connsiteY18-13020" fmla="*/ 372903 h 488122"/>
                <a:gd name="connsiteX19-13021" fmla="*/ 250774 w 310355"/>
                <a:gd name="connsiteY19-13022" fmla="*/ 376700 h 488122"/>
                <a:gd name="connsiteX20-13023" fmla="*/ 219658 w 310355"/>
                <a:gd name="connsiteY20-13024" fmla="*/ 376700 h 488122"/>
                <a:gd name="connsiteX21-13025" fmla="*/ 219658 w 310355"/>
                <a:gd name="connsiteY21-13026" fmla="*/ 271657 h 488122"/>
                <a:gd name="connsiteX22-13027" fmla="*/ 219542 w 310355"/>
                <a:gd name="connsiteY22-13028" fmla="*/ 267515 h 488122"/>
                <a:gd name="connsiteX23-13029" fmla="*/ 234870 w 310355"/>
                <a:gd name="connsiteY23-13030" fmla="*/ 158905 h 488122"/>
                <a:gd name="connsiteX24-13031" fmla="*/ 231758 w 310355"/>
                <a:gd name="connsiteY24-13032" fmla="*/ 148895 h 488122"/>
                <a:gd name="connsiteX25-13033" fmla="*/ 214356 w 310355"/>
                <a:gd name="connsiteY25-13034" fmla="*/ 148090 h 488122"/>
                <a:gd name="connsiteX26-13035" fmla="*/ 186698 w 310355"/>
                <a:gd name="connsiteY26-13036" fmla="*/ 173632 h 488122"/>
                <a:gd name="connsiteX27-13037" fmla="*/ 164225 w 310355"/>
                <a:gd name="connsiteY27-13038" fmla="*/ 148895 h 488122"/>
                <a:gd name="connsiteX28-13039" fmla="*/ 155121 w 310355"/>
                <a:gd name="connsiteY28-13040" fmla="*/ 144869 h 488122"/>
                <a:gd name="connsiteX29-13041" fmla="*/ 146016 w 310355"/>
                <a:gd name="connsiteY29-13042" fmla="*/ 148895 h 488122"/>
                <a:gd name="connsiteX30-13043" fmla="*/ 123659 w 310355"/>
                <a:gd name="connsiteY30-13044" fmla="*/ 173632 h 488122"/>
                <a:gd name="connsiteX31-13045" fmla="*/ 96000 w 310355"/>
                <a:gd name="connsiteY31-13046" fmla="*/ 148205 h 488122"/>
                <a:gd name="connsiteX32-13047" fmla="*/ 85859 w 310355"/>
                <a:gd name="connsiteY32-13048" fmla="*/ 144984 h 488122"/>
                <a:gd name="connsiteX33-13049" fmla="*/ 75372 w 310355"/>
                <a:gd name="connsiteY33-13050" fmla="*/ 158905 h 488122"/>
                <a:gd name="connsiteX34-13051" fmla="*/ 90814 w 310355"/>
                <a:gd name="connsiteY34-13052" fmla="*/ 267515 h 488122"/>
                <a:gd name="connsiteX35-13053" fmla="*/ 90699 w 310355"/>
                <a:gd name="connsiteY35-13054" fmla="*/ 271657 h 488122"/>
                <a:gd name="connsiteX36-13055" fmla="*/ 90699 w 310355"/>
                <a:gd name="connsiteY36-13056" fmla="*/ 376700 h 488122"/>
                <a:gd name="connsiteX37-13057" fmla="*/ 59583 w 310355"/>
                <a:gd name="connsiteY37-13058" fmla="*/ 376700 h 488122"/>
                <a:gd name="connsiteX38-13059" fmla="*/ 59583 w 310355"/>
                <a:gd name="connsiteY38-13060" fmla="*/ 373594 h 488122"/>
                <a:gd name="connsiteX39-13061" fmla="*/ 16597 w 310355"/>
                <a:gd name="connsiteY39-13062" fmla="*/ 224830 h 488122"/>
                <a:gd name="connsiteX40-13063" fmla="*/ 2 w 310355"/>
                <a:gd name="connsiteY40-13064" fmla="*/ 155453 h 488122"/>
                <a:gd name="connsiteX41-13065" fmla="*/ 152931 w 310355"/>
                <a:gd name="connsiteY41-13066" fmla="*/ 17 h 488122"/>
                <a:gd name="connsiteX0-13067" fmla="*/ 101411 w 310355"/>
                <a:gd name="connsiteY0-13068" fmla="*/ 457144 h 488122"/>
                <a:gd name="connsiteX1-13069" fmla="*/ 208812 w 310355"/>
                <a:gd name="connsiteY1-13070" fmla="*/ 457144 h 488122"/>
                <a:gd name="connsiteX2-13071" fmla="*/ 193716 w 310355"/>
                <a:gd name="connsiteY2-13072" fmla="*/ 488122 h 488122"/>
                <a:gd name="connsiteX3-13073" fmla="*/ 116622 w 310355"/>
                <a:gd name="connsiteY3-13074" fmla="*/ 488122 h 488122"/>
                <a:gd name="connsiteX4-13075" fmla="*/ 101411 w 310355"/>
                <a:gd name="connsiteY4-13076" fmla="*/ 457144 h 488122"/>
                <a:gd name="connsiteX5-13077" fmla="*/ 59636 w 310355"/>
                <a:gd name="connsiteY5-13078" fmla="*/ 401326 h 488122"/>
                <a:gd name="connsiteX6-13079" fmla="*/ 250798 w 310355"/>
                <a:gd name="connsiteY6-13080" fmla="*/ 401326 h 488122"/>
                <a:gd name="connsiteX7-13081" fmla="*/ 233744 w 310355"/>
                <a:gd name="connsiteY7-13082" fmla="*/ 432657 h 488122"/>
                <a:gd name="connsiteX8-13083" fmla="*/ 76574 w 310355"/>
                <a:gd name="connsiteY8-13084" fmla="*/ 432657 h 488122"/>
                <a:gd name="connsiteX9-13085" fmla="*/ 59636 w 310355"/>
                <a:gd name="connsiteY9-13086" fmla="*/ 401326 h 488122"/>
                <a:gd name="connsiteX10-13087" fmla="*/ 205707 w 310355"/>
                <a:gd name="connsiteY10-13088" fmla="*/ 189487 h 488122"/>
                <a:gd name="connsiteX11-13089" fmla="*/ 176786 w 310355"/>
                <a:gd name="connsiteY11-13090" fmla="*/ 199270 h 488122"/>
                <a:gd name="connsiteX12-13091" fmla="*/ 185889 w 310355"/>
                <a:gd name="connsiteY12-13092" fmla="*/ 203298 h 488122"/>
                <a:gd name="connsiteX13-13093" fmla="*/ 174886 w 310355"/>
                <a:gd name="connsiteY13-13094" fmla="*/ 250254 h 488122"/>
                <a:gd name="connsiteX14-13095" fmla="*/ 205707 w 310355"/>
                <a:gd name="connsiteY14-13096" fmla="*/ 189487 h 488122"/>
                <a:gd name="connsiteX15-13097" fmla="*/ 152931 w 310355"/>
                <a:gd name="connsiteY15-13098" fmla="*/ 17 h 488122"/>
                <a:gd name="connsiteX16-13099" fmla="*/ 310355 w 310355"/>
                <a:gd name="connsiteY16-13100" fmla="*/ 154993 h 488122"/>
                <a:gd name="connsiteX17-13101" fmla="*/ 294912 w 310355"/>
                <a:gd name="connsiteY17-13102" fmla="*/ 222529 h 488122"/>
                <a:gd name="connsiteX18-13103" fmla="*/ 250774 w 310355"/>
                <a:gd name="connsiteY18-13104" fmla="*/ 372903 h 488122"/>
                <a:gd name="connsiteX19-13105" fmla="*/ 250774 w 310355"/>
                <a:gd name="connsiteY19-13106" fmla="*/ 376700 h 488122"/>
                <a:gd name="connsiteX20-13107" fmla="*/ 219658 w 310355"/>
                <a:gd name="connsiteY20-13108" fmla="*/ 376700 h 488122"/>
                <a:gd name="connsiteX21-13109" fmla="*/ 219658 w 310355"/>
                <a:gd name="connsiteY21-13110" fmla="*/ 271657 h 488122"/>
                <a:gd name="connsiteX22-13111" fmla="*/ 219542 w 310355"/>
                <a:gd name="connsiteY22-13112" fmla="*/ 267515 h 488122"/>
                <a:gd name="connsiteX23-13113" fmla="*/ 234870 w 310355"/>
                <a:gd name="connsiteY23-13114" fmla="*/ 158905 h 488122"/>
                <a:gd name="connsiteX24-13115" fmla="*/ 231758 w 310355"/>
                <a:gd name="connsiteY24-13116" fmla="*/ 148895 h 488122"/>
                <a:gd name="connsiteX25-13117" fmla="*/ 214356 w 310355"/>
                <a:gd name="connsiteY25-13118" fmla="*/ 148090 h 488122"/>
                <a:gd name="connsiteX26-13119" fmla="*/ 186698 w 310355"/>
                <a:gd name="connsiteY26-13120" fmla="*/ 173632 h 488122"/>
                <a:gd name="connsiteX27-13121" fmla="*/ 164225 w 310355"/>
                <a:gd name="connsiteY27-13122" fmla="*/ 148895 h 488122"/>
                <a:gd name="connsiteX28-13123" fmla="*/ 155121 w 310355"/>
                <a:gd name="connsiteY28-13124" fmla="*/ 144869 h 488122"/>
                <a:gd name="connsiteX29-13125" fmla="*/ 146016 w 310355"/>
                <a:gd name="connsiteY29-13126" fmla="*/ 148895 h 488122"/>
                <a:gd name="connsiteX30-13127" fmla="*/ 123659 w 310355"/>
                <a:gd name="connsiteY30-13128" fmla="*/ 173632 h 488122"/>
                <a:gd name="connsiteX31-13129" fmla="*/ 96000 w 310355"/>
                <a:gd name="connsiteY31-13130" fmla="*/ 148205 h 488122"/>
                <a:gd name="connsiteX32-13131" fmla="*/ 85859 w 310355"/>
                <a:gd name="connsiteY32-13132" fmla="*/ 144984 h 488122"/>
                <a:gd name="connsiteX33-13133" fmla="*/ 75372 w 310355"/>
                <a:gd name="connsiteY33-13134" fmla="*/ 158905 h 488122"/>
                <a:gd name="connsiteX34-13135" fmla="*/ 90814 w 310355"/>
                <a:gd name="connsiteY34-13136" fmla="*/ 267515 h 488122"/>
                <a:gd name="connsiteX35-13137" fmla="*/ 90699 w 310355"/>
                <a:gd name="connsiteY35-13138" fmla="*/ 271657 h 488122"/>
                <a:gd name="connsiteX36-13139" fmla="*/ 90699 w 310355"/>
                <a:gd name="connsiteY36-13140" fmla="*/ 376700 h 488122"/>
                <a:gd name="connsiteX37-13141" fmla="*/ 59583 w 310355"/>
                <a:gd name="connsiteY37-13142" fmla="*/ 376700 h 488122"/>
                <a:gd name="connsiteX38-13143" fmla="*/ 59583 w 310355"/>
                <a:gd name="connsiteY38-13144" fmla="*/ 373594 h 488122"/>
                <a:gd name="connsiteX39-13145" fmla="*/ 16597 w 310355"/>
                <a:gd name="connsiteY39-13146" fmla="*/ 224830 h 488122"/>
                <a:gd name="connsiteX40-13147" fmla="*/ 2 w 310355"/>
                <a:gd name="connsiteY40-13148" fmla="*/ 155453 h 488122"/>
                <a:gd name="connsiteX41-13149" fmla="*/ 152931 w 310355"/>
                <a:gd name="connsiteY41-13150" fmla="*/ 17 h 488122"/>
                <a:gd name="connsiteX0-13151" fmla="*/ 101411 w 310355"/>
                <a:gd name="connsiteY0-13152" fmla="*/ 457144 h 488122"/>
                <a:gd name="connsiteX1-13153" fmla="*/ 208812 w 310355"/>
                <a:gd name="connsiteY1-13154" fmla="*/ 457144 h 488122"/>
                <a:gd name="connsiteX2-13155" fmla="*/ 193716 w 310355"/>
                <a:gd name="connsiteY2-13156" fmla="*/ 488122 h 488122"/>
                <a:gd name="connsiteX3-13157" fmla="*/ 116622 w 310355"/>
                <a:gd name="connsiteY3-13158" fmla="*/ 488122 h 488122"/>
                <a:gd name="connsiteX4-13159" fmla="*/ 101411 w 310355"/>
                <a:gd name="connsiteY4-13160" fmla="*/ 457144 h 488122"/>
                <a:gd name="connsiteX5-13161" fmla="*/ 59636 w 310355"/>
                <a:gd name="connsiteY5-13162" fmla="*/ 401326 h 488122"/>
                <a:gd name="connsiteX6-13163" fmla="*/ 250798 w 310355"/>
                <a:gd name="connsiteY6-13164" fmla="*/ 401326 h 488122"/>
                <a:gd name="connsiteX7-13165" fmla="*/ 233744 w 310355"/>
                <a:gd name="connsiteY7-13166" fmla="*/ 432657 h 488122"/>
                <a:gd name="connsiteX8-13167" fmla="*/ 76574 w 310355"/>
                <a:gd name="connsiteY8-13168" fmla="*/ 432657 h 488122"/>
                <a:gd name="connsiteX9-13169" fmla="*/ 59636 w 310355"/>
                <a:gd name="connsiteY9-13170" fmla="*/ 401326 h 488122"/>
                <a:gd name="connsiteX10-13171" fmla="*/ 205707 w 310355"/>
                <a:gd name="connsiteY10-13172" fmla="*/ 189487 h 488122"/>
                <a:gd name="connsiteX11-13173" fmla="*/ 176786 w 310355"/>
                <a:gd name="connsiteY11-13174" fmla="*/ 199270 h 488122"/>
                <a:gd name="connsiteX12-13175" fmla="*/ 185889 w 310355"/>
                <a:gd name="connsiteY12-13176" fmla="*/ 203298 h 488122"/>
                <a:gd name="connsiteX13-13177" fmla="*/ 205707 w 310355"/>
                <a:gd name="connsiteY13-13178" fmla="*/ 189487 h 488122"/>
                <a:gd name="connsiteX14-13179" fmla="*/ 152931 w 310355"/>
                <a:gd name="connsiteY14-13180" fmla="*/ 17 h 488122"/>
                <a:gd name="connsiteX15-13181" fmla="*/ 310355 w 310355"/>
                <a:gd name="connsiteY15-13182" fmla="*/ 154993 h 488122"/>
                <a:gd name="connsiteX16-13183" fmla="*/ 294912 w 310355"/>
                <a:gd name="connsiteY16-13184" fmla="*/ 222529 h 488122"/>
                <a:gd name="connsiteX17-13185" fmla="*/ 250774 w 310355"/>
                <a:gd name="connsiteY17-13186" fmla="*/ 372903 h 488122"/>
                <a:gd name="connsiteX18-13187" fmla="*/ 250774 w 310355"/>
                <a:gd name="connsiteY18-13188" fmla="*/ 376700 h 488122"/>
                <a:gd name="connsiteX19-13189" fmla="*/ 219658 w 310355"/>
                <a:gd name="connsiteY19-13190" fmla="*/ 376700 h 488122"/>
                <a:gd name="connsiteX20-13191" fmla="*/ 219658 w 310355"/>
                <a:gd name="connsiteY20-13192" fmla="*/ 271657 h 488122"/>
                <a:gd name="connsiteX21-13193" fmla="*/ 219542 w 310355"/>
                <a:gd name="connsiteY21-13194" fmla="*/ 267515 h 488122"/>
                <a:gd name="connsiteX22-13195" fmla="*/ 234870 w 310355"/>
                <a:gd name="connsiteY22-13196" fmla="*/ 158905 h 488122"/>
                <a:gd name="connsiteX23-13197" fmla="*/ 231758 w 310355"/>
                <a:gd name="connsiteY23-13198" fmla="*/ 148895 h 488122"/>
                <a:gd name="connsiteX24-13199" fmla="*/ 214356 w 310355"/>
                <a:gd name="connsiteY24-13200" fmla="*/ 148090 h 488122"/>
                <a:gd name="connsiteX25-13201" fmla="*/ 186698 w 310355"/>
                <a:gd name="connsiteY25-13202" fmla="*/ 173632 h 488122"/>
                <a:gd name="connsiteX26-13203" fmla="*/ 164225 w 310355"/>
                <a:gd name="connsiteY26-13204" fmla="*/ 148895 h 488122"/>
                <a:gd name="connsiteX27-13205" fmla="*/ 155121 w 310355"/>
                <a:gd name="connsiteY27-13206" fmla="*/ 144869 h 488122"/>
                <a:gd name="connsiteX28-13207" fmla="*/ 146016 w 310355"/>
                <a:gd name="connsiteY28-13208" fmla="*/ 148895 h 488122"/>
                <a:gd name="connsiteX29-13209" fmla="*/ 123659 w 310355"/>
                <a:gd name="connsiteY29-13210" fmla="*/ 173632 h 488122"/>
                <a:gd name="connsiteX30-13211" fmla="*/ 96000 w 310355"/>
                <a:gd name="connsiteY30-13212" fmla="*/ 148205 h 488122"/>
                <a:gd name="connsiteX31-13213" fmla="*/ 85859 w 310355"/>
                <a:gd name="connsiteY31-13214" fmla="*/ 144984 h 488122"/>
                <a:gd name="connsiteX32-13215" fmla="*/ 75372 w 310355"/>
                <a:gd name="connsiteY32-13216" fmla="*/ 158905 h 488122"/>
                <a:gd name="connsiteX33-13217" fmla="*/ 90814 w 310355"/>
                <a:gd name="connsiteY33-13218" fmla="*/ 267515 h 488122"/>
                <a:gd name="connsiteX34-13219" fmla="*/ 90699 w 310355"/>
                <a:gd name="connsiteY34-13220" fmla="*/ 271657 h 488122"/>
                <a:gd name="connsiteX35-13221" fmla="*/ 90699 w 310355"/>
                <a:gd name="connsiteY35-13222" fmla="*/ 376700 h 488122"/>
                <a:gd name="connsiteX36-13223" fmla="*/ 59583 w 310355"/>
                <a:gd name="connsiteY36-13224" fmla="*/ 376700 h 488122"/>
                <a:gd name="connsiteX37-13225" fmla="*/ 59583 w 310355"/>
                <a:gd name="connsiteY37-13226" fmla="*/ 373594 h 488122"/>
                <a:gd name="connsiteX38-13227" fmla="*/ 16597 w 310355"/>
                <a:gd name="connsiteY38-13228" fmla="*/ 224830 h 488122"/>
                <a:gd name="connsiteX39-13229" fmla="*/ 2 w 310355"/>
                <a:gd name="connsiteY39-13230" fmla="*/ 155453 h 488122"/>
                <a:gd name="connsiteX40-13231" fmla="*/ 152931 w 310355"/>
                <a:gd name="connsiteY40-13232" fmla="*/ 17 h 488122"/>
                <a:gd name="connsiteX0-13233" fmla="*/ 101411 w 310355"/>
                <a:gd name="connsiteY0-13234" fmla="*/ 457144 h 488122"/>
                <a:gd name="connsiteX1-13235" fmla="*/ 208812 w 310355"/>
                <a:gd name="connsiteY1-13236" fmla="*/ 457144 h 488122"/>
                <a:gd name="connsiteX2-13237" fmla="*/ 193716 w 310355"/>
                <a:gd name="connsiteY2-13238" fmla="*/ 488122 h 488122"/>
                <a:gd name="connsiteX3-13239" fmla="*/ 116622 w 310355"/>
                <a:gd name="connsiteY3-13240" fmla="*/ 488122 h 488122"/>
                <a:gd name="connsiteX4-13241" fmla="*/ 101411 w 310355"/>
                <a:gd name="connsiteY4-13242" fmla="*/ 457144 h 488122"/>
                <a:gd name="connsiteX5-13243" fmla="*/ 59636 w 310355"/>
                <a:gd name="connsiteY5-13244" fmla="*/ 401326 h 488122"/>
                <a:gd name="connsiteX6-13245" fmla="*/ 250798 w 310355"/>
                <a:gd name="connsiteY6-13246" fmla="*/ 401326 h 488122"/>
                <a:gd name="connsiteX7-13247" fmla="*/ 233744 w 310355"/>
                <a:gd name="connsiteY7-13248" fmla="*/ 432657 h 488122"/>
                <a:gd name="connsiteX8-13249" fmla="*/ 76574 w 310355"/>
                <a:gd name="connsiteY8-13250" fmla="*/ 432657 h 488122"/>
                <a:gd name="connsiteX9-13251" fmla="*/ 59636 w 310355"/>
                <a:gd name="connsiteY9-13252" fmla="*/ 401326 h 488122"/>
                <a:gd name="connsiteX10-13253" fmla="*/ 205707 w 310355"/>
                <a:gd name="connsiteY10-13254" fmla="*/ 189487 h 488122"/>
                <a:gd name="connsiteX11-13255" fmla="*/ 176786 w 310355"/>
                <a:gd name="connsiteY11-13256" fmla="*/ 199270 h 488122"/>
                <a:gd name="connsiteX12-13257" fmla="*/ 185889 w 310355"/>
                <a:gd name="connsiteY12-13258" fmla="*/ 203298 h 488122"/>
                <a:gd name="connsiteX13-13259" fmla="*/ 205707 w 310355"/>
                <a:gd name="connsiteY13-13260" fmla="*/ 189487 h 488122"/>
                <a:gd name="connsiteX14-13261" fmla="*/ 152931 w 310355"/>
                <a:gd name="connsiteY14-13262" fmla="*/ 17 h 488122"/>
                <a:gd name="connsiteX15-13263" fmla="*/ 310355 w 310355"/>
                <a:gd name="connsiteY15-13264" fmla="*/ 154993 h 488122"/>
                <a:gd name="connsiteX16-13265" fmla="*/ 294912 w 310355"/>
                <a:gd name="connsiteY16-13266" fmla="*/ 222529 h 488122"/>
                <a:gd name="connsiteX17-13267" fmla="*/ 250774 w 310355"/>
                <a:gd name="connsiteY17-13268" fmla="*/ 372903 h 488122"/>
                <a:gd name="connsiteX18-13269" fmla="*/ 250774 w 310355"/>
                <a:gd name="connsiteY18-13270" fmla="*/ 376700 h 488122"/>
                <a:gd name="connsiteX19-13271" fmla="*/ 219658 w 310355"/>
                <a:gd name="connsiteY19-13272" fmla="*/ 376700 h 488122"/>
                <a:gd name="connsiteX20-13273" fmla="*/ 219658 w 310355"/>
                <a:gd name="connsiteY20-13274" fmla="*/ 271657 h 488122"/>
                <a:gd name="connsiteX21-13275" fmla="*/ 219542 w 310355"/>
                <a:gd name="connsiteY21-13276" fmla="*/ 267515 h 488122"/>
                <a:gd name="connsiteX22-13277" fmla="*/ 234870 w 310355"/>
                <a:gd name="connsiteY22-13278" fmla="*/ 158905 h 488122"/>
                <a:gd name="connsiteX23-13279" fmla="*/ 231758 w 310355"/>
                <a:gd name="connsiteY23-13280" fmla="*/ 148895 h 488122"/>
                <a:gd name="connsiteX24-13281" fmla="*/ 214356 w 310355"/>
                <a:gd name="connsiteY24-13282" fmla="*/ 148090 h 488122"/>
                <a:gd name="connsiteX25-13283" fmla="*/ 186698 w 310355"/>
                <a:gd name="connsiteY25-13284" fmla="*/ 173632 h 488122"/>
                <a:gd name="connsiteX26-13285" fmla="*/ 164225 w 310355"/>
                <a:gd name="connsiteY26-13286" fmla="*/ 148895 h 488122"/>
                <a:gd name="connsiteX27-13287" fmla="*/ 155121 w 310355"/>
                <a:gd name="connsiteY27-13288" fmla="*/ 144869 h 488122"/>
                <a:gd name="connsiteX28-13289" fmla="*/ 146016 w 310355"/>
                <a:gd name="connsiteY28-13290" fmla="*/ 148895 h 488122"/>
                <a:gd name="connsiteX29-13291" fmla="*/ 123659 w 310355"/>
                <a:gd name="connsiteY29-13292" fmla="*/ 173632 h 488122"/>
                <a:gd name="connsiteX30-13293" fmla="*/ 96000 w 310355"/>
                <a:gd name="connsiteY30-13294" fmla="*/ 148205 h 488122"/>
                <a:gd name="connsiteX31-13295" fmla="*/ 85859 w 310355"/>
                <a:gd name="connsiteY31-13296" fmla="*/ 144984 h 488122"/>
                <a:gd name="connsiteX32-13297" fmla="*/ 75372 w 310355"/>
                <a:gd name="connsiteY32-13298" fmla="*/ 158905 h 488122"/>
                <a:gd name="connsiteX33-13299" fmla="*/ 90814 w 310355"/>
                <a:gd name="connsiteY33-13300" fmla="*/ 267515 h 488122"/>
                <a:gd name="connsiteX34-13301" fmla="*/ 90699 w 310355"/>
                <a:gd name="connsiteY34-13302" fmla="*/ 271657 h 488122"/>
                <a:gd name="connsiteX35-13303" fmla="*/ 90699 w 310355"/>
                <a:gd name="connsiteY35-13304" fmla="*/ 376700 h 488122"/>
                <a:gd name="connsiteX36-13305" fmla="*/ 59583 w 310355"/>
                <a:gd name="connsiteY36-13306" fmla="*/ 376700 h 488122"/>
                <a:gd name="connsiteX37-13307" fmla="*/ 59583 w 310355"/>
                <a:gd name="connsiteY37-13308" fmla="*/ 373594 h 488122"/>
                <a:gd name="connsiteX38-13309" fmla="*/ 16597 w 310355"/>
                <a:gd name="connsiteY38-13310" fmla="*/ 224830 h 488122"/>
                <a:gd name="connsiteX39-13311" fmla="*/ 2 w 310355"/>
                <a:gd name="connsiteY39-13312" fmla="*/ 155453 h 488122"/>
                <a:gd name="connsiteX40-13313" fmla="*/ 152931 w 310355"/>
                <a:gd name="connsiteY40-13314" fmla="*/ 17 h 488122"/>
                <a:gd name="connsiteX0-13315" fmla="*/ 101411 w 310355"/>
                <a:gd name="connsiteY0-13316" fmla="*/ 457144 h 488122"/>
                <a:gd name="connsiteX1-13317" fmla="*/ 208812 w 310355"/>
                <a:gd name="connsiteY1-13318" fmla="*/ 457144 h 488122"/>
                <a:gd name="connsiteX2-13319" fmla="*/ 193716 w 310355"/>
                <a:gd name="connsiteY2-13320" fmla="*/ 488122 h 488122"/>
                <a:gd name="connsiteX3-13321" fmla="*/ 116622 w 310355"/>
                <a:gd name="connsiteY3-13322" fmla="*/ 488122 h 488122"/>
                <a:gd name="connsiteX4-13323" fmla="*/ 101411 w 310355"/>
                <a:gd name="connsiteY4-13324" fmla="*/ 457144 h 488122"/>
                <a:gd name="connsiteX5-13325" fmla="*/ 59636 w 310355"/>
                <a:gd name="connsiteY5-13326" fmla="*/ 401326 h 488122"/>
                <a:gd name="connsiteX6-13327" fmla="*/ 250798 w 310355"/>
                <a:gd name="connsiteY6-13328" fmla="*/ 401326 h 488122"/>
                <a:gd name="connsiteX7-13329" fmla="*/ 233744 w 310355"/>
                <a:gd name="connsiteY7-13330" fmla="*/ 432657 h 488122"/>
                <a:gd name="connsiteX8-13331" fmla="*/ 76574 w 310355"/>
                <a:gd name="connsiteY8-13332" fmla="*/ 432657 h 488122"/>
                <a:gd name="connsiteX9-13333" fmla="*/ 59636 w 310355"/>
                <a:gd name="connsiteY9-13334" fmla="*/ 401326 h 488122"/>
                <a:gd name="connsiteX10-13335" fmla="*/ 205707 w 310355"/>
                <a:gd name="connsiteY10-13336" fmla="*/ 189487 h 488122"/>
                <a:gd name="connsiteX11-13337" fmla="*/ 176786 w 310355"/>
                <a:gd name="connsiteY11-13338" fmla="*/ 199270 h 488122"/>
                <a:gd name="connsiteX12-13339" fmla="*/ 205707 w 310355"/>
                <a:gd name="connsiteY12-13340" fmla="*/ 189487 h 488122"/>
                <a:gd name="connsiteX13-13341" fmla="*/ 152931 w 310355"/>
                <a:gd name="connsiteY13-13342" fmla="*/ 17 h 488122"/>
                <a:gd name="connsiteX14-13343" fmla="*/ 310355 w 310355"/>
                <a:gd name="connsiteY14-13344" fmla="*/ 154993 h 488122"/>
                <a:gd name="connsiteX15-13345" fmla="*/ 294912 w 310355"/>
                <a:gd name="connsiteY15-13346" fmla="*/ 222529 h 488122"/>
                <a:gd name="connsiteX16-13347" fmla="*/ 250774 w 310355"/>
                <a:gd name="connsiteY16-13348" fmla="*/ 372903 h 488122"/>
                <a:gd name="connsiteX17-13349" fmla="*/ 250774 w 310355"/>
                <a:gd name="connsiteY17-13350" fmla="*/ 376700 h 488122"/>
                <a:gd name="connsiteX18-13351" fmla="*/ 219658 w 310355"/>
                <a:gd name="connsiteY18-13352" fmla="*/ 376700 h 488122"/>
                <a:gd name="connsiteX19-13353" fmla="*/ 219658 w 310355"/>
                <a:gd name="connsiteY19-13354" fmla="*/ 271657 h 488122"/>
                <a:gd name="connsiteX20-13355" fmla="*/ 219542 w 310355"/>
                <a:gd name="connsiteY20-13356" fmla="*/ 267515 h 488122"/>
                <a:gd name="connsiteX21-13357" fmla="*/ 234870 w 310355"/>
                <a:gd name="connsiteY21-13358" fmla="*/ 158905 h 488122"/>
                <a:gd name="connsiteX22-13359" fmla="*/ 231758 w 310355"/>
                <a:gd name="connsiteY22-13360" fmla="*/ 148895 h 488122"/>
                <a:gd name="connsiteX23-13361" fmla="*/ 214356 w 310355"/>
                <a:gd name="connsiteY23-13362" fmla="*/ 148090 h 488122"/>
                <a:gd name="connsiteX24-13363" fmla="*/ 186698 w 310355"/>
                <a:gd name="connsiteY24-13364" fmla="*/ 173632 h 488122"/>
                <a:gd name="connsiteX25-13365" fmla="*/ 164225 w 310355"/>
                <a:gd name="connsiteY25-13366" fmla="*/ 148895 h 488122"/>
                <a:gd name="connsiteX26-13367" fmla="*/ 155121 w 310355"/>
                <a:gd name="connsiteY26-13368" fmla="*/ 144869 h 488122"/>
                <a:gd name="connsiteX27-13369" fmla="*/ 146016 w 310355"/>
                <a:gd name="connsiteY27-13370" fmla="*/ 148895 h 488122"/>
                <a:gd name="connsiteX28-13371" fmla="*/ 123659 w 310355"/>
                <a:gd name="connsiteY28-13372" fmla="*/ 173632 h 488122"/>
                <a:gd name="connsiteX29-13373" fmla="*/ 96000 w 310355"/>
                <a:gd name="connsiteY29-13374" fmla="*/ 148205 h 488122"/>
                <a:gd name="connsiteX30-13375" fmla="*/ 85859 w 310355"/>
                <a:gd name="connsiteY30-13376" fmla="*/ 144984 h 488122"/>
                <a:gd name="connsiteX31-13377" fmla="*/ 75372 w 310355"/>
                <a:gd name="connsiteY31-13378" fmla="*/ 158905 h 488122"/>
                <a:gd name="connsiteX32-13379" fmla="*/ 90814 w 310355"/>
                <a:gd name="connsiteY32-13380" fmla="*/ 267515 h 488122"/>
                <a:gd name="connsiteX33-13381" fmla="*/ 90699 w 310355"/>
                <a:gd name="connsiteY33-13382" fmla="*/ 271657 h 488122"/>
                <a:gd name="connsiteX34-13383" fmla="*/ 90699 w 310355"/>
                <a:gd name="connsiteY34-13384" fmla="*/ 376700 h 488122"/>
                <a:gd name="connsiteX35-13385" fmla="*/ 59583 w 310355"/>
                <a:gd name="connsiteY35-13386" fmla="*/ 376700 h 488122"/>
                <a:gd name="connsiteX36-13387" fmla="*/ 59583 w 310355"/>
                <a:gd name="connsiteY36-13388" fmla="*/ 373594 h 488122"/>
                <a:gd name="connsiteX37-13389" fmla="*/ 16597 w 310355"/>
                <a:gd name="connsiteY37-13390" fmla="*/ 224830 h 488122"/>
                <a:gd name="connsiteX38-13391" fmla="*/ 2 w 310355"/>
                <a:gd name="connsiteY38-13392" fmla="*/ 155453 h 488122"/>
                <a:gd name="connsiteX39-13393" fmla="*/ 152931 w 310355"/>
                <a:gd name="connsiteY39-13394" fmla="*/ 17 h 488122"/>
                <a:gd name="connsiteX0-13395" fmla="*/ 101411 w 310355"/>
                <a:gd name="connsiteY0-13396" fmla="*/ 457144 h 488122"/>
                <a:gd name="connsiteX1-13397" fmla="*/ 208812 w 310355"/>
                <a:gd name="connsiteY1-13398" fmla="*/ 457144 h 488122"/>
                <a:gd name="connsiteX2-13399" fmla="*/ 193716 w 310355"/>
                <a:gd name="connsiteY2-13400" fmla="*/ 488122 h 488122"/>
                <a:gd name="connsiteX3-13401" fmla="*/ 116622 w 310355"/>
                <a:gd name="connsiteY3-13402" fmla="*/ 488122 h 488122"/>
                <a:gd name="connsiteX4-13403" fmla="*/ 101411 w 310355"/>
                <a:gd name="connsiteY4-13404" fmla="*/ 457144 h 488122"/>
                <a:gd name="connsiteX5-13405" fmla="*/ 59636 w 310355"/>
                <a:gd name="connsiteY5-13406" fmla="*/ 401326 h 488122"/>
                <a:gd name="connsiteX6-13407" fmla="*/ 250798 w 310355"/>
                <a:gd name="connsiteY6-13408" fmla="*/ 401326 h 488122"/>
                <a:gd name="connsiteX7-13409" fmla="*/ 233744 w 310355"/>
                <a:gd name="connsiteY7-13410" fmla="*/ 432657 h 488122"/>
                <a:gd name="connsiteX8-13411" fmla="*/ 76574 w 310355"/>
                <a:gd name="connsiteY8-13412" fmla="*/ 432657 h 488122"/>
                <a:gd name="connsiteX9-13413" fmla="*/ 59636 w 310355"/>
                <a:gd name="connsiteY9-13414" fmla="*/ 401326 h 488122"/>
                <a:gd name="connsiteX10-13415" fmla="*/ 205707 w 310355"/>
                <a:gd name="connsiteY10-13416" fmla="*/ 189487 h 488122"/>
                <a:gd name="connsiteX11-13417" fmla="*/ 176786 w 310355"/>
                <a:gd name="connsiteY11-13418" fmla="*/ 199270 h 488122"/>
                <a:gd name="connsiteX12-13419" fmla="*/ 205707 w 310355"/>
                <a:gd name="connsiteY12-13420" fmla="*/ 189487 h 488122"/>
                <a:gd name="connsiteX13-13421" fmla="*/ 152931 w 310355"/>
                <a:gd name="connsiteY13-13422" fmla="*/ 17 h 488122"/>
                <a:gd name="connsiteX14-13423" fmla="*/ 310355 w 310355"/>
                <a:gd name="connsiteY14-13424" fmla="*/ 154993 h 488122"/>
                <a:gd name="connsiteX15-13425" fmla="*/ 294912 w 310355"/>
                <a:gd name="connsiteY15-13426" fmla="*/ 222529 h 488122"/>
                <a:gd name="connsiteX16-13427" fmla="*/ 250774 w 310355"/>
                <a:gd name="connsiteY16-13428" fmla="*/ 372903 h 488122"/>
                <a:gd name="connsiteX17-13429" fmla="*/ 250774 w 310355"/>
                <a:gd name="connsiteY17-13430" fmla="*/ 376700 h 488122"/>
                <a:gd name="connsiteX18-13431" fmla="*/ 219658 w 310355"/>
                <a:gd name="connsiteY18-13432" fmla="*/ 376700 h 488122"/>
                <a:gd name="connsiteX19-13433" fmla="*/ 219658 w 310355"/>
                <a:gd name="connsiteY19-13434" fmla="*/ 271657 h 488122"/>
                <a:gd name="connsiteX20-13435" fmla="*/ 219542 w 310355"/>
                <a:gd name="connsiteY20-13436" fmla="*/ 267515 h 488122"/>
                <a:gd name="connsiteX21-13437" fmla="*/ 234870 w 310355"/>
                <a:gd name="connsiteY21-13438" fmla="*/ 158905 h 488122"/>
                <a:gd name="connsiteX22-13439" fmla="*/ 231758 w 310355"/>
                <a:gd name="connsiteY22-13440" fmla="*/ 148895 h 488122"/>
                <a:gd name="connsiteX23-13441" fmla="*/ 214356 w 310355"/>
                <a:gd name="connsiteY23-13442" fmla="*/ 148090 h 488122"/>
                <a:gd name="connsiteX24-13443" fmla="*/ 186698 w 310355"/>
                <a:gd name="connsiteY24-13444" fmla="*/ 173632 h 488122"/>
                <a:gd name="connsiteX25-13445" fmla="*/ 164225 w 310355"/>
                <a:gd name="connsiteY25-13446" fmla="*/ 148895 h 488122"/>
                <a:gd name="connsiteX26-13447" fmla="*/ 155121 w 310355"/>
                <a:gd name="connsiteY26-13448" fmla="*/ 144869 h 488122"/>
                <a:gd name="connsiteX27-13449" fmla="*/ 146016 w 310355"/>
                <a:gd name="connsiteY27-13450" fmla="*/ 148895 h 488122"/>
                <a:gd name="connsiteX28-13451" fmla="*/ 123659 w 310355"/>
                <a:gd name="connsiteY28-13452" fmla="*/ 173632 h 488122"/>
                <a:gd name="connsiteX29-13453" fmla="*/ 96000 w 310355"/>
                <a:gd name="connsiteY29-13454" fmla="*/ 148205 h 488122"/>
                <a:gd name="connsiteX30-13455" fmla="*/ 85859 w 310355"/>
                <a:gd name="connsiteY30-13456" fmla="*/ 144984 h 488122"/>
                <a:gd name="connsiteX31-13457" fmla="*/ 75372 w 310355"/>
                <a:gd name="connsiteY31-13458" fmla="*/ 158905 h 488122"/>
                <a:gd name="connsiteX32-13459" fmla="*/ 90814 w 310355"/>
                <a:gd name="connsiteY32-13460" fmla="*/ 267515 h 488122"/>
                <a:gd name="connsiteX33-13461" fmla="*/ 90699 w 310355"/>
                <a:gd name="connsiteY33-13462" fmla="*/ 271657 h 488122"/>
                <a:gd name="connsiteX34-13463" fmla="*/ 90699 w 310355"/>
                <a:gd name="connsiteY34-13464" fmla="*/ 376700 h 488122"/>
                <a:gd name="connsiteX35-13465" fmla="*/ 59583 w 310355"/>
                <a:gd name="connsiteY35-13466" fmla="*/ 376700 h 488122"/>
                <a:gd name="connsiteX36-13467" fmla="*/ 59583 w 310355"/>
                <a:gd name="connsiteY36-13468" fmla="*/ 373594 h 488122"/>
                <a:gd name="connsiteX37-13469" fmla="*/ 16597 w 310355"/>
                <a:gd name="connsiteY37-13470" fmla="*/ 224830 h 488122"/>
                <a:gd name="connsiteX38-13471" fmla="*/ 2 w 310355"/>
                <a:gd name="connsiteY38-13472" fmla="*/ 155453 h 488122"/>
                <a:gd name="connsiteX39-13473" fmla="*/ 152931 w 310355"/>
                <a:gd name="connsiteY39-13474" fmla="*/ 17 h 488122"/>
                <a:gd name="connsiteX0-13475" fmla="*/ 101411 w 310355"/>
                <a:gd name="connsiteY0-13476" fmla="*/ 457144 h 488122"/>
                <a:gd name="connsiteX1-13477" fmla="*/ 208812 w 310355"/>
                <a:gd name="connsiteY1-13478" fmla="*/ 457144 h 488122"/>
                <a:gd name="connsiteX2-13479" fmla="*/ 193716 w 310355"/>
                <a:gd name="connsiteY2-13480" fmla="*/ 488122 h 488122"/>
                <a:gd name="connsiteX3-13481" fmla="*/ 116622 w 310355"/>
                <a:gd name="connsiteY3-13482" fmla="*/ 488122 h 488122"/>
                <a:gd name="connsiteX4-13483" fmla="*/ 101411 w 310355"/>
                <a:gd name="connsiteY4-13484" fmla="*/ 457144 h 488122"/>
                <a:gd name="connsiteX5-13485" fmla="*/ 59636 w 310355"/>
                <a:gd name="connsiteY5-13486" fmla="*/ 401326 h 488122"/>
                <a:gd name="connsiteX6-13487" fmla="*/ 250798 w 310355"/>
                <a:gd name="connsiteY6-13488" fmla="*/ 401326 h 488122"/>
                <a:gd name="connsiteX7-13489" fmla="*/ 233744 w 310355"/>
                <a:gd name="connsiteY7-13490" fmla="*/ 432657 h 488122"/>
                <a:gd name="connsiteX8-13491" fmla="*/ 76574 w 310355"/>
                <a:gd name="connsiteY8-13492" fmla="*/ 432657 h 488122"/>
                <a:gd name="connsiteX9-13493" fmla="*/ 59636 w 310355"/>
                <a:gd name="connsiteY9-13494" fmla="*/ 401326 h 488122"/>
                <a:gd name="connsiteX10-13495" fmla="*/ 152931 w 310355"/>
                <a:gd name="connsiteY10-13496" fmla="*/ 17 h 488122"/>
                <a:gd name="connsiteX11-13497" fmla="*/ 310355 w 310355"/>
                <a:gd name="connsiteY11-13498" fmla="*/ 154993 h 488122"/>
                <a:gd name="connsiteX12-13499" fmla="*/ 294912 w 310355"/>
                <a:gd name="connsiteY12-13500" fmla="*/ 222529 h 488122"/>
                <a:gd name="connsiteX13-13501" fmla="*/ 250774 w 310355"/>
                <a:gd name="connsiteY13-13502" fmla="*/ 372903 h 488122"/>
                <a:gd name="connsiteX14-13503" fmla="*/ 250774 w 310355"/>
                <a:gd name="connsiteY14-13504" fmla="*/ 376700 h 488122"/>
                <a:gd name="connsiteX15-13505" fmla="*/ 219658 w 310355"/>
                <a:gd name="connsiteY15-13506" fmla="*/ 376700 h 488122"/>
                <a:gd name="connsiteX16-13507" fmla="*/ 219658 w 310355"/>
                <a:gd name="connsiteY16-13508" fmla="*/ 271657 h 488122"/>
                <a:gd name="connsiteX17-13509" fmla="*/ 219542 w 310355"/>
                <a:gd name="connsiteY17-13510" fmla="*/ 267515 h 488122"/>
                <a:gd name="connsiteX18-13511" fmla="*/ 234870 w 310355"/>
                <a:gd name="connsiteY18-13512" fmla="*/ 158905 h 488122"/>
                <a:gd name="connsiteX19-13513" fmla="*/ 231758 w 310355"/>
                <a:gd name="connsiteY19-13514" fmla="*/ 148895 h 488122"/>
                <a:gd name="connsiteX20-13515" fmla="*/ 214356 w 310355"/>
                <a:gd name="connsiteY20-13516" fmla="*/ 148090 h 488122"/>
                <a:gd name="connsiteX21-13517" fmla="*/ 186698 w 310355"/>
                <a:gd name="connsiteY21-13518" fmla="*/ 173632 h 488122"/>
                <a:gd name="connsiteX22-13519" fmla="*/ 164225 w 310355"/>
                <a:gd name="connsiteY22-13520" fmla="*/ 148895 h 488122"/>
                <a:gd name="connsiteX23-13521" fmla="*/ 155121 w 310355"/>
                <a:gd name="connsiteY23-13522" fmla="*/ 144869 h 488122"/>
                <a:gd name="connsiteX24-13523" fmla="*/ 146016 w 310355"/>
                <a:gd name="connsiteY24-13524" fmla="*/ 148895 h 488122"/>
                <a:gd name="connsiteX25-13525" fmla="*/ 123659 w 310355"/>
                <a:gd name="connsiteY25-13526" fmla="*/ 173632 h 488122"/>
                <a:gd name="connsiteX26-13527" fmla="*/ 96000 w 310355"/>
                <a:gd name="connsiteY26-13528" fmla="*/ 148205 h 488122"/>
                <a:gd name="connsiteX27-13529" fmla="*/ 85859 w 310355"/>
                <a:gd name="connsiteY27-13530" fmla="*/ 144984 h 488122"/>
                <a:gd name="connsiteX28-13531" fmla="*/ 75372 w 310355"/>
                <a:gd name="connsiteY28-13532" fmla="*/ 158905 h 488122"/>
                <a:gd name="connsiteX29-13533" fmla="*/ 90814 w 310355"/>
                <a:gd name="connsiteY29-13534" fmla="*/ 267515 h 488122"/>
                <a:gd name="connsiteX30-13535" fmla="*/ 90699 w 310355"/>
                <a:gd name="connsiteY30-13536" fmla="*/ 271657 h 488122"/>
                <a:gd name="connsiteX31-13537" fmla="*/ 90699 w 310355"/>
                <a:gd name="connsiteY31-13538" fmla="*/ 376700 h 488122"/>
                <a:gd name="connsiteX32-13539" fmla="*/ 59583 w 310355"/>
                <a:gd name="connsiteY32-13540" fmla="*/ 376700 h 488122"/>
                <a:gd name="connsiteX33-13541" fmla="*/ 59583 w 310355"/>
                <a:gd name="connsiteY33-13542" fmla="*/ 373594 h 488122"/>
                <a:gd name="connsiteX34-13543" fmla="*/ 16597 w 310355"/>
                <a:gd name="connsiteY34-13544" fmla="*/ 224830 h 488122"/>
                <a:gd name="connsiteX35-13545" fmla="*/ 2 w 310355"/>
                <a:gd name="connsiteY35-13546" fmla="*/ 155453 h 488122"/>
                <a:gd name="connsiteX36-13547" fmla="*/ 152931 w 310355"/>
                <a:gd name="connsiteY36-13548" fmla="*/ 17 h 488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310355" h="488122">
                  <a:moveTo>
                    <a:pt x="101411" y="457144"/>
                  </a:moveTo>
                  <a:lnTo>
                    <a:pt x="208812" y="457144"/>
                  </a:lnTo>
                  <a:lnTo>
                    <a:pt x="193716" y="488122"/>
                  </a:lnTo>
                  <a:lnTo>
                    <a:pt x="116622" y="488122"/>
                  </a:lnTo>
                  <a:lnTo>
                    <a:pt x="101411" y="457144"/>
                  </a:lnTo>
                  <a:close/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65" name="ecological-lightbulb-symbol_45588"/>
            <p:cNvSpPr/>
            <p:nvPr/>
          </p:nvSpPr>
          <p:spPr>
            <a:xfrm>
              <a:off x="4692036" y="4384470"/>
              <a:ext cx="443823" cy="510601"/>
            </a:xfrm>
            <a:custGeom>
              <a:avLst/>
              <a:gdLst>
                <a:gd name="connsiteX0" fmla="*/ 216071 w 539684"/>
                <a:gd name="connsiteY0" fmla="*/ 572780 h 603758"/>
                <a:gd name="connsiteX1" fmla="*/ 323472 w 539684"/>
                <a:gd name="connsiteY1" fmla="*/ 572780 h 603758"/>
                <a:gd name="connsiteX2" fmla="*/ 308376 w 539684"/>
                <a:gd name="connsiteY2" fmla="*/ 603758 h 603758"/>
                <a:gd name="connsiteX3" fmla="*/ 231282 w 539684"/>
                <a:gd name="connsiteY3" fmla="*/ 603758 h 603758"/>
                <a:gd name="connsiteX4" fmla="*/ 174296 w 539684"/>
                <a:gd name="connsiteY4" fmla="*/ 516962 h 603758"/>
                <a:gd name="connsiteX5" fmla="*/ 365458 w 539684"/>
                <a:gd name="connsiteY5" fmla="*/ 516962 h 603758"/>
                <a:gd name="connsiteX6" fmla="*/ 348404 w 539684"/>
                <a:gd name="connsiteY6" fmla="*/ 548293 h 603758"/>
                <a:gd name="connsiteX7" fmla="*/ 191234 w 539684"/>
                <a:gd name="connsiteY7" fmla="*/ 548293 h 603758"/>
                <a:gd name="connsiteX8" fmla="*/ 229902 w 539684"/>
                <a:gd name="connsiteY8" fmla="*/ 399471 h 603758"/>
                <a:gd name="connsiteX9" fmla="*/ 309641 w 539684"/>
                <a:gd name="connsiteY9" fmla="*/ 399471 h 603758"/>
                <a:gd name="connsiteX10" fmla="*/ 309641 w 539684"/>
                <a:gd name="connsiteY10" fmla="*/ 480127 h 603758"/>
                <a:gd name="connsiteX11" fmla="*/ 229902 w 539684"/>
                <a:gd name="connsiteY11" fmla="*/ 480127 h 603758"/>
                <a:gd name="connsiteX12" fmla="*/ 452459 w 539684"/>
                <a:gd name="connsiteY12" fmla="*/ 364695 h 603758"/>
                <a:gd name="connsiteX13" fmla="*/ 461766 w 539684"/>
                <a:gd name="connsiteY13" fmla="*/ 365904 h 603758"/>
                <a:gd name="connsiteX14" fmla="*/ 498990 w 539684"/>
                <a:gd name="connsiteY14" fmla="*/ 387430 h 603758"/>
                <a:gd name="connsiteX15" fmla="*/ 503485 w 539684"/>
                <a:gd name="connsiteY15" fmla="*/ 404122 h 603758"/>
                <a:gd name="connsiteX16" fmla="*/ 492882 w 539684"/>
                <a:gd name="connsiteY16" fmla="*/ 410338 h 603758"/>
                <a:gd name="connsiteX17" fmla="*/ 486659 w 539684"/>
                <a:gd name="connsiteY17" fmla="*/ 408612 h 603758"/>
                <a:gd name="connsiteX18" fmla="*/ 449550 w 539684"/>
                <a:gd name="connsiteY18" fmla="*/ 387200 h 603758"/>
                <a:gd name="connsiteX19" fmla="*/ 445055 w 539684"/>
                <a:gd name="connsiteY19" fmla="*/ 370393 h 603758"/>
                <a:gd name="connsiteX20" fmla="*/ 452459 w 539684"/>
                <a:gd name="connsiteY20" fmla="*/ 364695 h 603758"/>
                <a:gd name="connsiteX21" fmla="*/ 87225 w 539684"/>
                <a:gd name="connsiteY21" fmla="*/ 364695 h 603758"/>
                <a:gd name="connsiteX22" fmla="*/ 94629 w 539684"/>
                <a:gd name="connsiteY22" fmla="*/ 370393 h 603758"/>
                <a:gd name="connsiteX23" fmla="*/ 90134 w 539684"/>
                <a:gd name="connsiteY23" fmla="*/ 387200 h 603758"/>
                <a:gd name="connsiteX24" fmla="*/ 52910 w 539684"/>
                <a:gd name="connsiteY24" fmla="*/ 408612 h 603758"/>
                <a:gd name="connsiteX25" fmla="*/ 46802 w 539684"/>
                <a:gd name="connsiteY25" fmla="*/ 410338 h 603758"/>
                <a:gd name="connsiteX26" fmla="*/ 36199 w 539684"/>
                <a:gd name="connsiteY26" fmla="*/ 404122 h 603758"/>
                <a:gd name="connsiteX27" fmla="*/ 40694 w 539684"/>
                <a:gd name="connsiteY27" fmla="*/ 387430 h 603758"/>
                <a:gd name="connsiteX28" fmla="*/ 77918 w 539684"/>
                <a:gd name="connsiteY28" fmla="*/ 365904 h 603758"/>
                <a:gd name="connsiteX29" fmla="*/ 87225 w 539684"/>
                <a:gd name="connsiteY29" fmla="*/ 364695 h 603758"/>
                <a:gd name="connsiteX30" fmla="*/ 269784 w 539684"/>
                <a:gd name="connsiteY30" fmla="*/ 291082 h 603758"/>
                <a:gd name="connsiteX31" fmla="*/ 291446 w 539684"/>
                <a:gd name="connsiteY31" fmla="*/ 314906 h 603758"/>
                <a:gd name="connsiteX32" fmla="*/ 299973 w 539684"/>
                <a:gd name="connsiteY32" fmla="*/ 318934 h 603758"/>
                <a:gd name="connsiteX33" fmla="*/ 300549 w 539684"/>
                <a:gd name="connsiteY33" fmla="*/ 318934 h 603758"/>
                <a:gd name="connsiteX34" fmla="*/ 308845 w 539684"/>
                <a:gd name="connsiteY34" fmla="*/ 315712 h 603758"/>
                <a:gd name="connsiteX35" fmla="*/ 320367 w 539684"/>
                <a:gd name="connsiteY35" fmla="*/ 305123 h 603758"/>
                <a:gd name="connsiteX36" fmla="*/ 310458 w 539684"/>
                <a:gd name="connsiteY36" fmla="*/ 374984 h 603758"/>
                <a:gd name="connsiteX37" fmla="*/ 229111 w 539684"/>
                <a:gd name="connsiteY37" fmla="*/ 374984 h 603758"/>
                <a:gd name="connsiteX38" fmla="*/ 219317 w 539684"/>
                <a:gd name="connsiteY38" fmla="*/ 305123 h 603758"/>
                <a:gd name="connsiteX39" fmla="*/ 230839 w 539684"/>
                <a:gd name="connsiteY39" fmla="*/ 315712 h 603758"/>
                <a:gd name="connsiteX40" fmla="*/ 239711 w 539684"/>
                <a:gd name="connsiteY40" fmla="*/ 318934 h 603758"/>
                <a:gd name="connsiteX41" fmla="*/ 248238 w 539684"/>
                <a:gd name="connsiteY41" fmla="*/ 314906 h 603758"/>
                <a:gd name="connsiteX42" fmla="*/ 484369 w 539684"/>
                <a:gd name="connsiteY42" fmla="*/ 257141 h 603758"/>
                <a:gd name="connsiteX43" fmla="*/ 527353 w 539684"/>
                <a:gd name="connsiteY43" fmla="*/ 257141 h 603758"/>
                <a:gd name="connsiteX44" fmla="*/ 539684 w 539684"/>
                <a:gd name="connsiteY44" fmla="*/ 269477 h 603758"/>
                <a:gd name="connsiteX45" fmla="*/ 527353 w 539684"/>
                <a:gd name="connsiteY45" fmla="*/ 281698 h 603758"/>
                <a:gd name="connsiteX46" fmla="*/ 484369 w 539684"/>
                <a:gd name="connsiteY46" fmla="*/ 281698 h 603758"/>
                <a:gd name="connsiteX47" fmla="*/ 472153 w 539684"/>
                <a:gd name="connsiteY47" fmla="*/ 269477 h 603758"/>
                <a:gd name="connsiteX48" fmla="*/ 484369 w 539684"/>
                <a:gd name="connsiteY48" fmla="*/ 257141 h 603758"/>
                <a:gd name="connsiteX49" fmla="*/ 12331 w 539684"/>
                <a:gd name="connsiteY49" fmla="*/ 257141 h 603758"/>
                <a:gd name="connsiteX50" fmla="*/ 55200 w 539684"/>
                <a:gd name="connsiteY50" fmla="*/ 257141 h 603758"/>
                <a:gd name="connsiteX51" fmla="*/ 67531 w 539684"/>
                <a:gd name="connsiteY51" fmla="*/ 269477 h 603758"/>
                <a:gd name="connsiteX52" fmla="*/ 55200 w 539684"/>
                <a:gd name="connsiteY52" fmla="*/ 281698 h 603758"/>
                <a:gd name="connsiteX53" fmla="*/ 12331 w 539684"/>
                <a:gd name="connsiteY53" fmla="*/ 281698 h 603758"/>
                <a:gd name="connsiteX54" fmla="*/ 0 w 539684"/>
                <a:gd name="connsiteY54" fmla="*/ 269477 h 603758"/>
                <a:gd name="connsiteX55" fmla="*/ 12331 w 539684"/>
                <a:gd name="connsiteY55" fmla="*/ 257141 h 603758"/>
                <a:gd name="connsiteX56" fmla="*/ 496023 w 539684"/>
                <a:gd name="connsiteY56" fmla="*/ 129008 h 603758"/>
                <a:gd name="connsiteX57" fmla="*/ 503485 w 539684"/>
                <a:gd name="connsiteY57" fmla="*/ 134749 h 603758"/>
                <a:gd name="connsiteX58" fmla="*/ 498990 w 539684"/>
                <a:gd name="connsiteY58" fmla="*/ 151441 h 603758"/>
                <a:gd name="connsiteX59" fmla="*/ 461766 w 539684"/>
                <a:gd name="connsiteY59" fmla="*/ 172968 h 603758"/>
                <a:gd name="connsiteX60" fmla="*/ 455658 w 539684"/>
                <a:gd name="connsiteY60" fmla="*/ 174579 h 603758"/>
                <a:gd name="connsiteX61" fmla="*/ 445055 w 539684"/>
                <a:gd name="connsiteY61" fmla="*/ 168478 h 603758"/>
                <a:gd name="connsiteX62" fmla="*/ 449550 w 539684"/>
                <a:gd name="connsiteY62" fmla="*/ 151671 h 603758"/>
                <a:gd name="connsiteX63" fmla="*/ 486659 w 539684"/>
                <a:gd name="connsiteY63" fmla="*/ 130260 h 603758"/>
                <a:gd name="connsiteX64" fmla="*/ 496023 w 539684"/>
                <a:gd name="connsiteY64" fmla="*/ 129008 h 603758"/>
                <a:gd name="connsiteX65" fmla="*/ 43604 w 539684"/>
                <a:gd name="connsiteY65" fmla="*/ 129008 h 603758"/>
                <a:gd name="connsiteX66" fmla="*/ 52910 w 539684"/>
                <a:gd name="connsiteY66" fmla="*/ 130260 h 603758"/>
                <a:gd name="connsiteX67" fmla="*/ 90134 w 539684"/>
                <a:gd name="connsiteY67" fmla="*/ 151671 h 603758"/>
                <a:gd name="connsiteX68" fmla="*/ 94629 w 539684"/>
                <a:gd name="connsiteY68" fmla="*/ 168478 h 603758"/>
                <a:gd name="connsiteX69" fmla="*/ 84026 w 539684"/>
                <a:gd name="connsiteY69" fmla="*/ 174579 h 603758"/>
                <a:gd name="connsiteX70" fmla="*/ 77918 w 539684"/>
                <a:gd name="connsiteY70" fmla="*/ 172968 h 603758"/>
                <a:gd name="connsiteX71" fmla="*/ 40694 w 539684"/>
                <a:gd name="connsiteY71" fmla="*/ 151441 h 603758"/>
                <a:gd name="connsiteX72" fmla="*/ 36199 w 539684"/>
                <a:gd name="connsiteY72" fmla="*/ 134749 h 603758"/>
                <a:gd name="connsiteX73" fmla="*/ 43604 w 539684"/>
                <a:gd name="connsiteY73" fmla="*/ 129008 h 603758"/>
                <a:gd name="connsiteX74" fmla="*/ 267591 w 539684"/>
                <a:gd name="connsiteY74" fmla="*/ 115653 h 603758"/>
                <a:gd name="connsiteX75" fmla="*/ 425015 w 539684"/>
                <a:gd name="connsiteY75" fmla="*/ 270629 h 603758"/>
                <a:gd name="connsiteX76" fmla="*/ 409572 w 539684"/>
                <a:gd name="connsiteY76" fmla="*/ 338165 h 603758"/>
                <a:gd name="connsiteX77" fmla="*/ 365434 w 539684"/>
                <a:gd name="connsiteY77" fmla="*/ 488539 h 603758"/>
                <a:gd name="connsiteX78" fmla="*/ 365434 w 539684"/>
                <a:gd name="connsiteY78" fmla="*/ 492336 h 603758"/>
                <a:gd name="connsiteX79" fmla="*/ 334318 w 539684"/>
                <a:gd name="connsiteY79" fmla="*/ 492336 h 603758"/>
                <a:gd name="connsiteX80" fmla="*/ 334318 w 539684"/>
                <a:gd name="connsiteY80" fmla="*/ 387293 h 603758"/>
                <a:gd name="connsiteX81" fmla="*/ 334202 w 539684"/>
                <a:gd name="connsiteY81" fmla="*/ 383151 h 603758"/>
                <a:gd name="connsiteX82" fmla="*/ 349530 w 539684"/>
                <a:gd name="connsiteY82" fmla="*/ 274541 h 603758"/>
                <a:gd name="connsiteX83" fmla="*/ 346418 w 539684"/>
                <a:gd name="connsiteY83" fmla="*/ 264531 h 603758"/>
                <a:gd name="connsiteX84" fmla="*/ 329016 w 539684"/>
                <a:gd name="connsiteY84" fmla="*/ 263726 h 603758"/>
                <a:gd name="connsiteX85" fmla="*/ 301358 w 539684"/>
                <a:gd name="connsiteY85" fmla="*/ 289268 h 603758"/>
                <a:gd name="connsiteX86" fmla="*/ 278885 w 539684"/>
                <a:gd name="connsiteY86" fmla="*/ 264531 h 603758"/>
                <a:gd name="connsiteX87" fmla="*/ 269781 w 539684"/>
                <a:gd name="connsiteY87" fmla="*/ 260505 h 603758"/>
                <a:gd name="connsiteX88" fmla="*/ 260676 w 539684"/>
                <a:gd name="connsiteY88" fmla="*/ 264531 h 603758"/>
                <a:gd name="connsiteX89" fmla="*/ 238319 w 539684"/>
                <a:gd name="connsiteY89" fmla="*/ 289268 h 603758"/>
                <a:gd name="connsiteX90" fmla="*/ 210660 w 539684"/>
                <a:gd name="connsiteY90" fmla="*/ 263841 h 603758"/>
                <a:gd name="connsiteX91" fmla="*/ 200519 w 539684"/>
                <a:gd name="connsiteY91" fmla="*/ 260620 h 603758"/>
                <a:gd name="connsiteX92" fmla="*/ 190032 w 539684"/>
                <a:gd name="connsiteY92" fmla="*/ 274541 h 603758"/>
                <a:gd name="connsiteX93" fmla="*/ 205474 w 539684"/>
                <a:gd name="connsiteY93" fmla="*/ 383151 h 603758"/>
                <a:gd name="connsiteX94" fmla="*/ 205359 w 539684"/>
                <a:gd name="connsiteY94" fmla="*/ 387293 h 603758"/>
                <a:gd name="connsiteX95" fmla="*/ 205359 w 539684"/>
                <a:gd name="connsiteY95" fmla="*/ 492336 h 603758"/>
                <a:gd name="connsiteX96" fmla="*/ 174243 w 539684"/>
                <a:gd name="connsiteY96" fmla="*/ 492336 h 603758"/>
                <a:gd name="connsiteX97" fmla="*/ 174243 w 539684"/>
                <a:gd name="connsiteY97" fmla="*/ 489230 h 603758"/>
                <a:gd name="connsiteX98" fmla="*/ 131257 w 539684"/>
                <a:gd name="connsiteY98" fmla="*/ 340466 h 603758"/>
                <a:gd name="connsiteX99" fmla="*/ 114662 w 539684"/>
                <a:gd name="connsiteY99" fmla="*/ 271089 h 603758"/>
                <a:gd name="connsiteX100" fmla="*/ 267591 w 539684"/>
                <a:gd name="connsiteY100" fmla="*/ 115653 h 603758"/>
                <a:gd name="connsiteX101" fmla="*/ 395400 w 539684"/>
                <a:gd name="connsiteY101" fmla="*/ 34872 h 603758"/>
                <a:gd name="connsiteX102" fmla="*/ 404717 w 539684"/>
                <a:gd name="connsiteY102" fmla="*/ 36123 h 603758"/>
                <a:gd name="connsiteX103" fmla="*/ 409210 w 539684"/>
                <a:gd name="connsiteY103" fmla="*/ 52806 h 603758"/>
                <a:gd name="connsiteX104" fmla="*/ 387782 w 539684"/>
                <a:gd name="connsiteY104" fmla="*/ 89968 h 603758"/>
                <a:gd name="connsiteX105" fmla="*/ 377068 w 539684"/>
                <a:gd name="connsiteY105" fmla="*/ 96181 h 603758"/>
                <a:gd name="connsiteX106" fmla="*/ 370963 w 539684"/>
                <a:gd name="connsiteY106" fmla="*/ 94455 h 603758"/>
                <a:gd name="connsiteX107" fmla="*/ 366470 w 539684"/>
                <a:gd name="connsiteY107" fmla="*/ 77772 h 603758"/>
                <a:gd name="connsiteX108" fmla="*/ 387898 w 539684"/>
                <a:gd name="connsiteY108" fmla="*/ 40610 h 603758"/>
                <a:gd name="connsiteX109" fmla="*/ 395400 w 539684"/>
                <a:gd name="connsiteY109" fmla="*/ 34872 h 603758"/>
                <a:gd name="connsiteX110" fmla="*/ 144269 w 539684"/>
                <a:gd name="connsiteY110" fmla="*/ 34872 h 603758"/>
                <a:gd name="connsiteX111" fmla="*/ 151671 w 539684"/>
                <a:gd name="connsiteY111" fmla="*/ 40610 h 603758"/>
                <a:gd name="connsiteX112" fmla="*/ 173214 w 539684"/>
                <a:gd name="connsiteY112" fmla="*/ 77772 h 603758"/>
                <a:gd name="connsiteX113" fmla="*/ 168721 w 539684"/>
                <a:gd name="connsiteY113" fmla="*/ 94455 h 603758"/>
                <a:gd name="connsiteX114" fmla="*/ 162500 w 539684"/>
                <a:gd name="connsiteY114" fmla="*/ 96181 h 603758"/>
                <a:gd name="connsiteX115" fmla="*/ 151902 w 539684"/>
                <a:gd name="connsiteY115" fmla="*/ 89968 h 603758"/>
                <a:gd name="connsiteX116" fmla="*/ 130474 w 539684"/>
                <a:gd name="connsiteY116" fmla="*/ 52806 h 603758"/>
                <a:gd name="connsiteX117" fmla="*/ 134967 w 539684"/>
                <a:gd name="connsiteY117" fmla="*/ 36123 h 603758"/>
                <a:gd name="connsiteX118" fmla="*/ 144269 w 539684"/>
                <a:gd name="connsiteY118" fmla="*/ 34872 h 603758"/>
                <a:gd name="connsiteX119" fmla="*/ 269785 w 539684"/>
                <a:gd name="connsiteY119" fmla="*/ 0 h 603758"/>
                <a:gd name="connsiteX120" fmla="*/ 282121 w 539684"/>
                <a:gd name="connsiteY120" fmla="*/ 12318 h 603758"/>
                <a:gd name="connsiteX121" fmla="*/ 282121 w 539684"/>
                <a:gd name="connsiteY121" fmla="*/ 55258 h 603758"/>
                <a:gd name="connsiteX122" fmla="*/ 269785 w 539684"/>
                <a:gd name="connsiteY122" fmla="*/ 67461 h 603758"/>
                <a:gd name="connsiteX123" fmla="*/ 257564 w 539684"/>
                <a:gd name="connsiteY123" fmla="*/ 55258 h 603758"/>
                <a:gd name="connsiteX124" fmla="*/ 257564 w 539684"/>
                <a:gd name="connsiteY124" fmla="*/ 12318 h 603758"/>
                <a:gd name="connsiteX125" fmla="*/ 269785 w 539684"/>
                <a:gd name="connsiteY125" fmla="*/ 0 h 603758"/>
                <a:gd name="connsiteX0-1" fmla="*/ 218188 w 541801"/>
                <a:gd name="connsiteY0-2" fmla="*/ 572780 h 603758"/>
                <a:gd name="connsiteX1-3" fmla="*/ 325589 w 541801"/>
                <a:gd name="connsiteY1-4" fmla="*/ 572780 h 603758"/>
                <a:gd name="connsiteX2-5" fmla="*/ 310493 w 541801"/>
                <a:gd name="connsiteY2-6" fmla="*/ 603758 h 603758"/>
                <a:gd name="connsiteX3-7" fmla="*/ 233399 w 541801"/>
                <a:gd name="connsiteY3-8" fmla="*/ 603758 h 603758"/>
                <a:gd name="connsiteX4-9" fmla="*/ 218188 w 541801"/>
                <a:gd name="connsiteY4-10" fmla="*/ 572780 h 603758"/>
                <a:gd name="connsiteX5-11" fmla="*/ 176413 w 541801"/>
                <a:gd name="connsiteY5-12" fmla="*/ 516962 h 603758"/>
                <a:gd name="connsiteX6-13" fmla="*/ 367575 w 541801"/>
                <a:gd name="connsiteY6-14" fmla="*/ 516962 h 603758"/>
                <a:gd name="connsiteX7-15" fmla="*/ 350521 w 541801"/>
                <a:gd name="connsiteY7-16" fmla="*/ 548293 h 603758"/>
                <a:gd name="connsiteX8-17" fmla="*/ 193351 w 541801"/>
                <a:gd name="connsiteY8-18" fmla="*/ 548293 h 603758"/>
                <a:gd name="connsiteX9-19" fmla="*/ 176413 w 541801"/>
                <a:gd name="connsiteY9-20" fmla="*/ 516962 h 603758"/>
                <a:gd name="connsiteX10-21" fmla="*/ 232019 w 541801"/>
                <a:gd name="connsiteY10-22" fmla="*/ 399471 h 603758"/>
                <a:gd name="connsiteX11-23" fmla="*/ 311758 w 541801"/>
                <a:gd name="connsiteY11-24" fmla="*/ 399471 h 603758"/>
                <a:gd name="connsiteX12-25" fmla="*/ 311758 w 541801"/>
                <a:gd name="connsiteY12-26" fmla="*/ 480127 h 603758"/>
                <a:gd name="connsiteX13-27" fmla="*/ 232019 w 541801"/>
                <a:gd name="connsiteY13-28" fmla="*/ 480127 h 603758"/>
                <a:gd name="connsiteX14-29" fmla="*/ 232019 w 541801"/>
                <a:gd name="connsiteY14-30" fmla="*/ 399471 h 603758"/>
                <a:gd name="connsiteX15-31" fmla="*/ 454576 w 541801"/>
                <a:gd name="connsiteY15-32" fmla="*/ 364695 h 603758"/>
                <a:gd name="connsiteX16-33" fmla="*/ 463883 w 541801"/>
                <a:gd name="connsiteY16-34" fmla="*/ 365904 h 603758"/>
                <a:gd name="connsiteX17-35" fmla="*/ 501107 w 541801"/>
                <a:gd name="connsiteY17-36" fmla="*/ 387430 h 603758"/>
                <a:gd name="connsiteX18-37" fmla="*/ 505602 w 541801"/>
                <a:gd name="connsiteY18-38" fmla="*/ 404122 h 603758"/>
                <a:gd name="connsiteX19-39" fmla="*/ 494999 w 541801"/>
                <a:gd name="connsiteY19-40" fmla="*/ 410338 h 603758"/>
                <a:gd name="connsiteX20-41" fmla="*/ 488776 w 541801"/>
                <a:gd name="connsiteY20-42" fmla="*/ 408612 h 603758"/>
                <a:gd name="connsiteX21-43" fmla="*/ 451667 w 541801"/>
                <a:gd name="connsiteY21-44" fmla="*/ 387200 h 603758"/>
                <a:gd name="connsiteX22-45" fmla="*/ 447172 w 541801"/>
                <a:gd name="connsiteY22-46" fmla="*/ 370393 h 603758"/>
                <a:gd name="connsiteX23-47" fmla="*/ 454576 w 541801"/>
                <a:gd name="connsiteY23-48" fmla="*/ 364695 h 603758"/>
                <a:gd name="connsiteX24-49" fmla="*/ 89342 w 541801"/>
                <a:gd name="connsiteY24-50" fmla="*/ 364695 h 603758"/>
                <a:gd name="connsiteX25-51" fmla="*/ 96746 w 541801"/>
                <a:gd name="connsiteY25-52" fmla="*/ 370393 h 603758"/>
                <a:gd name="connsiteX26-53" fmla="*/ 92251 w 541801"/>
                <a:gd name="connsiteY26-54" fmla="*/ 387200 h 603758"/>
                <a:gd name="connsiteX27-55" fmla="*/ 55027 w 541801"/>
                <a:gd name="connsiteY27-56" fmla="*/ 408612 h 603758"/>
                <a:gd name="connsiteX28-57" fmla="*/ 48919 w 541801"/>
                <a:gd name="connsiteY28-58" fmla="*/ 410338 h 603758"/>
                <a:gd name="connsiteX29-59" fmla="*/ 38316 w 541801"/>
                <a:gd name="connsiteY29-60" fmla="*/ 404122 h 603758"/>
                <a:gd name="connsiteX30-61" fmla="*/ 42811 w 541801"/>
                <a:gd name="connsiteY30-62" fmla="*/ 387430 h 603758"/>
                <a:gd name="connsiteX31-63" fmla="*/ 80035 w 541801"/>
                <a:gd name="connsiteY31-64" fmla="*/ 365904 h 603758"/>
                <a:gd name="connsiteX32-65" fmla="*/ 89342 w 541801"/>
                <a:gd name="connsiteY32-66" fmla="*/ 364695 h 603758"/>
                <a:gd name="connsiteX33-67" fmla="*/ 271901 w 541801"/>
                <a:gd name="connsiteY33-68" fmla="*/ 291082 h 603758"/>
                <a:gd name="connsiteX34-69" fmla="*/ 293563 w 541801"/>
                <a:gd name="connsiteY34-70" fmla="*/ 314906 h 603758"/>
                <a:gd name="connsiteX35-71" fmla="*/ 302090 w 541801"/>
                <a:gd name="connsiteY35-72" fmla="*/ 318934 h 603758"/>
                <a:gd name="connsiteX36-73" fmla="*/ 302666 w 541801"/>
                <a:gd name="connsiteY36-74" fmla="*/ 318934 h 603758"/>
                <a:gd name="connsiteX37-75" fmla="*/ 310962 w 541801"/>
                <a:gd name="connsiteY37-76" fmla="*/ 315712 h 603758"/>
                <a:gd name="connsiteX38-77" fmla="*/ 322484 w 541801"/>
                <a:gd name="connsiteY38-78" fmla="*/ 305123 h 603758"/>
                <a:gd name="connsiteX39-79" fmla="*/ 312575 w 541801"/>
                <a:gd name="connsiteY39-80" fmla="*/ 374984 h 603758"/>
                <a:gd name="connsiteX40-81" fmla="*/ 231228 w 541801"/>
                <a:gd name="connsiteY40-82" fmla="*/ 374984 h 603758"/>
                <a:gd name="connsiteX41-83" fmla="*/ 221434 w 541801"/>
                <a:gd name="connsiteY41-84" fmla="*/ 305123 h 603758"/>
                <a:gd name="connsiteX42-85" fmla="*/ 232956 w 541801"/>
                <a:gd name="connsiteY42-86" fmla="*/ 315712 h 603758"/>
                <a:gd name="connsiteX43-87" fmla="*/ 241828 w 541801"/>
                <a:gd name="connsiteY43-88" fmla="*/ 318934 h 603758"/>
                <a:gd name="connsiteX44-89" fmla="*/ 250355 w 541801"/>
                <a:gd name="connsiteY44-90" fmla="*/ 314906 h 603758"/>
                <a:gd name="connsiteX45-91" fmla="*/ 271901 w 541801"/>
                <a:gd name="connsiteY45-92" fmla="*/ 291082 h 603758"/>
                <a:gd name="connsiteX46-93" fmla="*/ 486486 w 541801"/>
                <a:gd name="connsiteY46-94" fmla="*/ 257141 h 603758"/>
                <a:gd name="connsiteX47-95" fmla="*/ 529470 w 541801"/>
                <a:gd name="connsiteY47-96" fmla="*/ 257141 h 603758"/>
                <a:gd name="connsiteX48-97" fmla="*/ 541801 w 541801"/>
                <a:gd name="connsiteY48-98" fmla="*/ 269477 h 603758"/>
                <a:gd name="connsiteX49-99" fmla="*/ 529470 w 541801"/>
                <a:gd name="connsiteY49-100" fmla="*/ 281698 h 603758"/>
                <a:gd name="connsiteX50-101" fmla="*/ 486486 w 541801"/>
                <a:gd name="connsiteY50-102" fmla="*/ 281698 h 603758"/>
                <a:gd name="connsiteX51-103" fmla="*/ 474270 w 541801"/>
                <a:gd name="connsiteY51-104" fmla="*/ 269477 h 603758"/>
                <a:gd name="connsiteX52-105" fmla="*/ 486486 w 541801"/>
                <a:gd name="connsiteY52-106" fmla="*/ 257141 h 603758"/>
                <a:gd name="connsiteX53-107" fmla="*/ 2117 w 541801"/>
                <a:gd name="connsiteY53-108" fmla="*/ 269477 h 603758"/>
                <a:gd name="connsiteX54-109" fmla="*/ 57317 w 541801"/>
                <a:gd name="connsiteY54-110" fmla="*/ 257141 h 603758"/>
                <a:gd name="connsiteX55-111" fmla="*/ 69648 w 541801"/>
                <a:gd name="connsiteY55-112" fmla="*/ 269477 h 603758"/>
                <a:gd name="connsiteX56-113" fmla="*/ 57317 w 541801"/>
                <a:gd name="connsiteY56-114" fmla="*/ 281698 h 603758"/>
                <a:gd name="connsiteX57-115" fmla="*/ 14448 w 541801"/>
                <a:gd name="connsiteY57-116" fmla="*/ 281698 h 603758"/>
                <a:gd name="connsiteX58-117" fmla="*/ 2117 w 541801"/>
                <a:gd name="connsiteY58-118" fmla="*/ 269477 h 603758"/>
                <a:gd name="connsiteX59-119" fmla="*/ 498140 w 541801"/>
                <a:gd name="connsiteY59-120" fmla="*/ 129008 h 603758"/>
                <a:gd name="connsiteX60-121" fmla="*/ 505602 w 541801"/>
                <a:gd name="connsiteY60-122" fmla="*/ 134749 h 603758"/>
                <a:gd name="connsiteX61-123" fmla="*/ 501107 w 541801"/>
                <a:gd name="connsiteY61-124" fmla="*/ 151441 h 603758"/>
                <a:gd name="connsiteX62-125" fmla="*/ 463883 w 541801"/>
                <a:gd name="connsiteY62-126" fmla="*/ 172968 h 603758"/>
                <a:gd name="connsiteX63-127" fmla="*/ 457775 w 541801"/>
                <a:gd name="connsiteY63-128" fmla="*/ 174579 h 603758"/>
                <a:gd name="connsiteX64-129" fmla="*/ 447172 w 541801"/>
                <a:gd name="connsiteY64-130" fmla="*/ 168478 h 603758"/>
                <a:gd name="connsiteX65-131" fmla="*/ 451667 w 541801"/>
                <a:gd name="connsiteY65-132" fmla="*/ 151671 h 603758"/>
                <a:gd name="connsiteX66-133" fmla="*/ 488776 w 541801"/>
                <a:gd name="connsiteY66-134" fmla="*/ 130260 h 603758"/>
                <a:gd name="connsiteX67-135" fmla="*/ 498140 w 541801"/>
                <a:gd name="connsiteY67-136" fmla="*/ 129008 h 603758"/>
                <a:gd name="connsiteX68-137" fmla="*/ 45721 w 541801"/>
                <a:gd name="connsiteY68-138" fmla="*/ 129008 h 603758"/>
                <a:gd name="connsiteX69-139" fmla="*/ 55027 w 541801"/>
                <a:gd name="connsiteY69-140" fmla="*/ 130260 h 603758"/>
                <a:gd name="connsiteX70-141" fmla="*/ 92251 w 541801"/>
                <a:gd name="connsiteY70-142" fmla="*/ 151671 h 603758"/>
                <a:gd name="connsiteX71-143" fmla="*/ 96746 w 541801"/>
                <a:gd name="connsiteY71-144" fmla="*/ 168478 h 603758"/>
                <a:gd name="connsiteX72-145" fmla="*/ 86143 w 541801"/>
                <a:gd name="connsiteY72-146" fmla="*/ 174579 h 603758"/>
                <a:gd name="connsiteX73-147" fmla="*/ 80035 w 541801"/>
                <a:gd name="connsiteY73-148" fmla="*/ 172968 h 603758"/>
                <a:gd name="connsiteX74-149" fmla="*/ 42811 w 541801"/>
                <a:gd name="connsiteY74-150" fmla="*/ 151441 h 603758"/>
                <a:gd name="connsiteX75-151" fmla="*/ 38316 w 541801"/>
                <a:gd name="connsiteY75-152" fmla="*/ 134749 h 603758"/>
                <a:gd name="connsiteX76-153" fmla="*/ 45721 w 541801"/>
                <a:gd name="connsiteY76-154" fmla="*/ 129008 h 603758"/>
                <a:gd name="connsiteX77-155" fmla="*/ 269708 w 541801"/>
                <a:gd name="connsiteY77-156" fmla="*/ 115653 h 603758"/>
                <a:gd name="connsiteX78-157" fmla="*/ 427132 w 541801"/>
                <a:gd name="connsiteY78-158" fmla="*/ 270629 h 603758"/>
                <a:gd name="connsiteX79-159" fmla="*/ 411689 w 541801"/>
                <a:gd name="connsiteY79-160" fmla="*/ 338165 h 603758"/>
                <a:gd name="connsiteX80-161" fmla="*/ 367551 w 541801"/>
                <a:gd name="connsiteY80-162" fmla="*/ 488539 h 603758"/>
                <a:gd name="connsiteX81-163" fmla="*/ 367551 w 541801"/>
                <a:gd name="connsiteY81-164" fmla="*/ 492336 h 603758"/>
                <a:gd name="connsiteX82-165" fmla="*/ 336435 w 541801"/>
                <a:gd name="connsiteY82-166" fmla="*/ 492336 h 603758"/>
                <a:gd name="connsiteX83-167" fmla="*/ 336435 w 541801"/>
                <a:gd name="connsiteY83-168" fmla="*/ 387293 h 603758"/>
                <a:gd name="connsiteX84-169" fmla="*/ 336319 w 541801"/>
                <a:gd name="connsiteY84-170" fmla="*/ 383151 h 603758"/>
                <a:gd name="connsiteX85-171" fmla="*/ 351647 w 541801"/>
                <a:gd name="connsiteY85-172" fmla="*/ 274541 h 603758"/>
                <a:gd name="connsiteX86-173" fmla="*/ 348535 w 541801"/>
                <a:gd name="connsiteY86-174" fmla="*/ 264531 h 603758"/>
                <a:gd name="connsiteX87-175" fmla="*/ 331133 w 541801"/>
                <a:gd name="connsiteY87-176" fmla="*/ 263726 h 603758"/>
                <a:gd name="connsiteX88-177" fmla="*/ 303475 w 541801"/>
                <a:gd name="connsiteY88-178" fmla="*/ 289268 h 603758"/>
                <a:gd name="connsiteX89-179" fmla="*/ 281002 w 541801"/>
                <a:gd name="connsiteY89-180" fmla="*/ 264531 h 603758"/>
                <a:gd name="connsiteX90-181" fmla="*/ 271898 w 541801"/>
                <a:gd name="connsiteY90-182" fmla="*/ 260505 h 603758"/>
                <a:gd name="connsiteX91-183" fmla="*/ 262793 w 541801"/>
                <a:gd name="connsiteY91-184" fmla="*/ 264531 h 603758"/>
                <a:gd name="connsiteX92-185" fmla="*/ 240436 w 541801"/>
                <a:gd name="connsiteY92-186" fmla="*/ 289268 h 603758"/>
                <a:gd name="connsiteX93-187" fmla="*/ 212777 w 541801"/>
                <a:gd name="connsiteY93-188" fmla="*/ 263841 h 603758"/>
                <a:gd name="connsiteX94-189" fmla="*/ 202636 w 541801"/>
                <a:gd name="connsiteY94-190" fmla="*/ 260620 h 603758"/>
                <a:gd name="connsiteX95-191" fmla="*/ 192149 w 541801"/>
                <a:gd name="connsiteY95-192" fmla="*/ 274541 h 603758"/>
                <a:gd name="connsiteX96-193" fmla="*/ 207591 w 541801"/>
                <a:gd name="connsiteY96-194" fmla="*/ 383151 h 603758"/>
                <a:gd name="connsiteX97-195" fmla="*/ 207476 w 541801"/>
                <a:gd name="connsiteY97-196" fmla="*/ 387293 h 603758"/>
                <a:gd name="connsiteX98-197" fmla="*/ 207476 w 541801"/>
                <a:gd name="connsiteY98-198" fmla="*/ 492336 h 603758"/>
                <a:gd name="connsiteX99-199" fmla="*/ 176360 w 541801"/>
                <a:gd name="connsiteY99-200" fmla="*/ 492336 h 603758"/>
                <a:gd name="connsiteX100-201" fmla="*/ 176360 w 541801"/>
                <a:gd name="connsiteY100-202" fmla="*/ 489230 h 603758"/>
                <a:gd name="connsiteX101-203" fmla="*/ 133374 w 541801"/>
                <a:gd name="connsiteY101-204" fmla="*/ 340466 h 603758"/>
                <a:gd name="connsiteX102-205" fmla="*/ 116779 w 541801"/>
                <a:gd name="connsiteY102-206" fmla="*/ 271089 h 603758"/>
                <a:gd name="connsiteX103-207" fmla="*/ 269708 w 541801"/>
                <a:gd name="connsiteY103-208" fmla="*/ 115653 h 603758"/>
                <a:gd name="connsiteX104-209" fmla="*/ 397517 w 541801"/>
                <a:gd name="connsiteY104-210" fmla="*/ 34872 h 603758"/>
                <a:gd name="connsiteX105-211" fmla="*/ 406834 w 541801"/>
                <a:gd name="connsiteY105-212" fmla="*/ 36123 h 603758"/>
                <a:gd name="connsiteX106-213" fmla="*/ 411327 w 541801"/>
                <a:gd name="connsiteY106-214" fmla="*/ 52806 h 603758"/>
                <a:gd name="connsiteX107-215" fmla="*/ 389899 w 541801"/>
                <a:gd name="connsiteY107-216" fmla="*/ 89968 h 603758"/>
                <a:gd name="connsiteX108-217" fmla="*/ 379185 w 541801"/>
                <a:gd name="connsiteY108-218" fmla="*/ 96181 h 603758"/>
                <a:gd name="connsiteX109-219" fmla="*/ 373080 w 541801"/>
                <a:gd name="connsiteY109-220" fmla="*/ 94455 h 603758"/>
                <a:gd name="connsiteX110-221" fmla="*/ 368587 w 541801"/>
                <a:gd name="connsiteY110-222" fmla="*/ 77772 h 603758"/>
                <a:gd name="connsiteX111-223" fmla="*/ 390015 w 541801"/>
                <a:gd name="connsiteY111-224" fmla="*/ 40610 h 603758"/>
                <a:gd name="connsiteX112-225" fmla="*/ 397517 w 541801"/>
                <a:gd name="connsiteY112-226" fmla="*/ 34872 h 603758"/>
                <a:gd name="connsiteX113-227" fmla="*/ 146386 w 541801"/>
                <a:gd name="connsiteY113-228" fmla="*/ 34872 h 603758"/>
                <a:gd name="connsiteX114-229" fmla="*/ 153788 w 541801"/>
                <a:gd name="connsiteY114-230" fmla="*/ 40610 h 603758"/>
                <a:gd name="connsiteX115-231" fmla="*/ 175331 w 541801"/>
                <a:gd name="connsiteY115-232" fmla="*/ 77772 h 603758"/>
                <a:gd name="connsiteX116-233" fmla="*/ 170838 w 541801"/>
                <a:gd name="connsiteY116-234" fmla="*/ 94455 h 603758"/>
                <a:gd name="connsiteX117-235" fmla="*/ 164617 w 541801"/>
                <a:gd name="connsiteY117-236" fmla="*/ 96181 h 603758"/>
                <a:gd name="connsiteX118-237" fmla="*/ 154019 w 541801"/>
                <a:gd name="connsiteY118-238" fmla="*/ 89968 h 603758"/>
                <a:gd name="connsiteX119-239" fmla="*/ 132591 w 541801"/>
                <a:gd name="connsiteY119-240" fmla="*/ 52806 h 603758"/>
                <a:gd name="connsiteX120-241" fmla="*/ 137084 w 541801"/>
                <a:gd name="connsiteY120-242" fmla="*/ 36123 h 603758"/>
                <a:gd name="connsiteX121-243" fmla="*/ 146386 w 541801"/>
                <a:gd name="connsiteY121-244" fmla="*/ 34872 h 603758"/>
                <a:gd name="connsiteX122-245" fmla="*/ 271902 w 541801"/>
                <a:gd name="connsiteY122-246" fmla="*/ 0 h 603758"/>
                <a:gd name="connsiteX123-247" fmla="*/ 284238 w 541801"/>
                <a:gd name="connsiteY123-248" fmla="*/ 12318 h 603758"/>
                <a:gd name="connsiteX124-249" fmla="*/ 284238 w 541801"/>
                <a:gd name="connsiteY124-250" fmla="*/ 55258 h 603758"/>
                <a:gd name="connsiteX125-251" fmla="*/ 271902 w 541801"/>
                <a:gd name="connsiteY125-252" fmla="*/ 67461 h 603758"/>
                <a:gd name="connsiteX126" fmla="*/ 259681 w 541801"/>
                <a:gd name="connsiteY126" fmla="*/ 55258 h 603758"/>
                <a:gd name="connsiteX127" fmla="*/ 259681 w 541801"/>
                <a:gd name="connsiteY127" fmla="*/ 12318 h 603758"/>
                <a:gd name="connsiteX128" fmla="*/ 271902 w 541801"/>
                <a:gd name="connsiteY128" fmla="*/ 0 h 603758"/>
                <a:gd name="connsiteX0-253" fmla="*/ 218188 w 541801"/>
                <a:gd name="connsiteY0-254" fmla="*/ 572780 h 603758"/>
                <a:gd name="connsiteX1-255" fmla="*/ 325589 w 541801"/>
                <a:gd name="connsiteY1-256" fmla="*/ 572780 h 603758"/>
                <a:gd name="connsiteX2-257" fmla="*/ 310493 w 541801"/>
                <a:gd name="connsiteY2-258" fmla="*/ 603758 h 603758"/>
                <a:gd name="connsiteX3-259" fmla="*/ 233399 w 541801"/>
                <a:gd name="connsiteY3-260" fmla="*/ 603758 h 603758"/>
                <a:gd name="connsiteX4-261" fmla="*/ 218188 w 541801"/>
                <a:gd name="connsiteY4-262" fmla="*/ 572780 h 603758"/>
                <a:gd name="connsiteX5-263" fmla="*/ 176413 w 541801"/>
                <a:gd name="connsiteY5-264" fmla="*/ 516962 h 603758"/>
                <a:gd name="connsiteX6-265" fmla="*/ 367575 w 541801"/>
                <a:gd name="connsiteY6-266" fmla="*/ 516962 h 603758"/>
                <a:gd name="connsiteX7-267" fmla="*/ 350521 w 541801"/>
                <a:gd name="connsiteY7-268" fmla="*/ 548293 h 603758"/>
                <a:gd name="connsiteX8-269" fmla="*/ 193351 w 541801"/>
                <a:gd name="connsiteY8-270" fmla="*/ 548293 h 603758"/>
                <a:gd name="connsiteX9-271" fmla="*/ 176413 w 541801"/>
                <a:gd name="connsiteY9-272" fmla="*/ 516962 h 603758"/>
                <a:gd name="connsiteX10-273" fmla="*/ 232019 w 541801"/>
                <a:gd name="connsiteY10-274" fmla="*/ 399471 h 603758"/>
                <a:gd name="connsiteX11-275" fmla="*/ 311758 w 541801"/>
                <a:gd name="connsiteY11-276" fmla="*/ 399471 h 603758"/>
                <a:gd name="connsiteX12-277" fmla="*/ 311758 w 541801"/>
                <a:gd name="connsiteY12-278" fmla="*/ 480127 h 603758"/>
                <a:gd name="connsiteX13-279" fmla="*/ 232019 w 541801"/>
                <a:gd name="connsiteY13-280" fmla="*/ 480127 h 603758"/>
                <a:gd name="connsiteX14-281" fmla="*/ 232019 w 541801"/>
                <a:gd name="connsiteY14-282" fmla="*/ 399471 h 603758"/>
                <a:gd name="connsiteX15-283" fmla="*/ 454576 w 541801"/>
                <a:gd name="connsiteY15-284" fmla="*/ 364695 h 603758"/>
                <a:gd name="connsiteX16-285" fmla="*/ 463883 w 541801"/>
                <a:gd name="connsiteY16-286" fmla="*/ 365904 h 603758"/>
                <a:gd name="connsiteX17-287" fmla="*/ 501107 w 541801"/>
                <a:gd name="connsiteY17-288" fmla="*/ 387430 h 603758"/>
                <a:gd name="connsiteX18-289" fmla="*/ 505602 w 541801"/>
                <a:gd name="connsiteY18-290" fmla="*/ 404122 h 603758"/>
                <a:gd name="connsiteX19-291" fmla="*/ 494999 w 541801"/>
                <a:gd name="connsiteY19-292" fmla="*/ 410338 h 603758"/>
                <a:gd name="connsiteX20-293" fmla="*/ 488776 w 541801"/>
                <a:gd name="connsiteY20-294" fmla="*/ 408612 h 603758"/>
                <a:gd name="connsiteX21-295" fmla="*/ 451667 w 541801"/>
                <a:gd name="connsiteY21-296" fmla="*/ 387200 h 603758"/>
                <a:gd name="connsiteX22-297" fmla="*/ 447172 w 541801"/>
                <a:gd name="connsiteY22-298" fmla="*/ 370393 h 603758"/>
                <a:gd name="connsiteX23-299" fmla="*/ 454576 w 541801"/>
                <a:gd name="connsiteY23-300" fmla="*/ 364695 h 603758"/>
                <a:gd name="connsiteX24-301" fmla="*/ 89342 w 541801"/>
                <a:gd name="connsiteY24-302" fmla="*/ 364695 h 603758"/>
                <a:gd name="connsiteX25-303" fmla="*/ 96746 w 541801"/>
                <a:gd name="connsiteY25-304" fmla="*/ 370393 h 603758"/>
                <a:gd name="connsiteX26-305" fmla="*/ 92251 w 541801"/>
                <a:gd name="connsiteY26-306" fmla="*/ 387200 h 603758"/>
                <a:gd name="connsiteX27-307" fmla="*/ 55027 w 541801"/>
                <a:gd name="connsiteY27-308" fmla="*/ 408612 h 603758"/>
                <a:gd name="connsiteX28-309" fmla="*/ 48919 w 541801"/>
                <a:gd name="connsiteY28-310" fmla="*/ 410338 h 603758"/>
                <a:gd name="connsiteX29-311" fmla="*/ 38316 w 541801"/>
                <a:gd name="connsiteY29-312" fmla="*/ 404122 h 603758"/>
                <a:gd name="connsiteX30-313" fmla="*/ 42811 w 541801"/>
                <a:gd name="connsiteY30-314" fmla="*/ 387430 h 603758"/>
                <a:gd name="connsiteX31-315" fmla="*/ 80035 w 541801"/>
                <a:gd name="connsiteY31-316" fmla="*/ 365904 h 603758"/>
                <a:gd name="connsiteX32-317" fmla="*/ 89342 w 541801"/>
                <a:gd name="connsiteY32-318" fmla="*/ 364695 h 603758"/>
                <a:gd name="connsiteX33-319" fmla="*/ 271901 w 541801"/>
                <a:gd name="connsiteY33-320" fmla="*/ 291082 h 603758"/>
                <a:gd name="connsiteX34-321" fmla="*/ 293563 w 541801"/>
                <a:gd name="connsiteY34-322" fmla="*/ 314906 h 603758"/>
                <a:gd name="connsiteX35-323" fmla="*/ 302090 w 541801"/>
                <a:gd name="connsiteY35-324" fmla="*/ 318934 h 603758"/>
                <a:gd name="connsiteX36-325" fmla="*/ 302666 w 541801"/>
                <a:gd name="connsiteY36-326" fmla="*/ 318934 h 603758"/>
                <a:gd name="connsiteX37-327" fmla="*/ 310962 w 541801"/>
                <a:gd name="connsiteY37-328" fmla="*/ 315712 h 603758"/>
                <a:gd name="connsiteX38-329" fmla="*/ 322484 w 541801"/>
                <a:gd name="connsiteY38-330" fmla="*/ 305123 h 603758"/>
                <a:gd name="connsiteX39-331" fmla="*/ 312575 w 541801"/>
                <a:gd name="connsiteY39-332" fmla="*/ 374984 h 603758"/>
                <a:gd name="connsiteX40-333" fmla="*/ 231228 w 541801"/>
                <a:gd name="connsiteY40-334" fmla="*/ 374984 h 603758"/>
                <a:gd name="connsiteX41-335" fmla="*/ 221434 w 541801"/>
                <a:gd name="connsiteY41-336" fmla="*/ 305123 h 603758"/>
                <a:gd name="connsiteX42-337" fmla="*/ 232956 w 541801"/>
                <a:gd name="connsiteY42-338" fmla="*/ 315712 h 603758"/>
                <a:gd name="connsiteX43-339" fmla="*/ 241828 w 541801"/>
                <a:gd name="connsiteY43-340" fmla="*/ 318934 h 603758"/>
                <a:gd name="connsiteX44-341" fmla="*/ 250355 w 541801"/>
                <a:gd name="connsiteY44-342" fmla="*/ 314906 h 603758"/>
                <a:gd name="connsiteX45-343" fmla="*/ 271901 w 541801"/>
                <a:gd name="connsiteY45-344" fmla="*/ 291082 h 603758"/>
                <a:gd name="connsiteX46-345" fmla="*/ 486486 w 541801"/>
                <a:gd name="connsiteY46-346" fmla="*/ 257141 h 603758"/>
                <a:gd name="connsiteX47-347" fmla="*/ 529470 w 541801"/>
                <a:gd name="connsiteY47-348" fmla="*/ 257141 h 603758"/>
                <a:gd name="connsiteX48-349" fmla="*/ 541801 w 541801"/>
                <a:gd name="connsiteY48-350" fmla="*/ 269477 h 603758"/>
                <a:gd name="connsiteX49-351" fmla="*/ 529470 w 541801"/>
                <a:gd name="connsiteY49-352" fmla="*/ 281698 h 603758"/>
                <a:gd name="connsiteX50-353" fmla="*/ 486486 w 541801"/>
                <a:gd name="connsiteY50-354" fmla="*/ 281698 h 603758"/>
                <a:gd name="connsiteX51-355" fmla="*/ 474270 w 541801"/>
                <a:gd name="connsiteY51-356" fmla="*/ 269477 h 603758"/>
                <a:gd name="connsiteX52-357" fmla="*/ 486486 w 541801"/>
                <a:gd name="connsiteY52-358" fmla="*/ 257141 h 603758"/>
                <a:gd name="connsiteX53-359" fmla="*/ 2117 w 541801"/>
                <a:gd name="connsiteY53-360" fmla="*/ 269477 h 603758"/>
                <a:gd name="connsiteX54-361" fmla="*/ 57317 w 541801"/>
                <a:gd name="connsiteY54-362" fmla="*/ 257141 h 603758"/>
                <a:gd name="connsiteX55-363" fmla="*/ 57317 w 541801"/>
                <a:gd name="connsiteY55-364" fmla="*/ 281698 h 603758"/>
                <a:gd name="connsiteX56-365" fmla="*/ 14448 w 541801"/>
                <a:gd name="connsiteY56-366" fmla="*/ 281698 h 603758"/>
                <a:gd name="connsiteX57-367" fmla="*/ 2117 w 541801"/>
                <a:gd name="connsiteY57-368" fmla="*/ 269477 h 603758"/>
                <a:gd name="connsiteX58-369" fmla="*/ 498140 w 541801"/>
                <a:gd name="connsiteY58-370" fmla="*/ 129008 h 603758"/>
                <a:gd name="connsiteX59-371" fmla="*/ 505602 w 541801"/>
                <a:gd name="connsiteY59-372" fmla="*/ 134749 h 603758"/>
                <a:gd name="connsiteX60-373" fmla="*/ 501107 w 541801"/>
                <a:gd name="connsiteY60-374" fmla="*/ 151441 h 603758"/>
                <a:gd name="connsiteX61-375" fmla="*/ 463883 w 541801"/>
                <a:gd name="connsiteY61-376" fmla="*/ 172968 h 603758"/>
                <a:gd name="connsiteX62-377" fmla="*/ 457775 w 541801"/>
                <a:gd name="connsiteY62-378" fmla="*/ 174579 h 603758"/>
                <a:gd name="connsiteX63-379" fmla="*/ 447172 w 541801"/>
                <a:gd name="connsiteY63-380" fmla="*/ 168478 h 603758"/>
                <a:gd name="connsiteX64-381" fmla="*/ 451667 w 541801"/>
                <a:gd name="connsiteY64-382" fmla="*/ 151671 h 603758"/>
                <a:gd name="connsiteX65-383" fmla="*/ 488776 w 541801"/>
                <a:gd name="connsiteY65-384" fmla="*/ 130260 h 603758"/>
                <a:gd name="connsiteX66-385" fmla="*/ 498140 w 541801"/>
                <a:gd name="connsiteY66-386" fmla="*/ 129008 h 603758"/>
                <a:gd name="connsiteX67-387" fmla="*/ 45721 w 541801"/>
                <a:gd name="connsiteY67-388" fmla="*/ 129008 h 603758"/>
                <a:gd name="connsiteX68-389" fmla="*/ 55027 w 541801"/>
                <a:gd name="connsiteY68-390" fmla="*/ 130260 h 603758"/>
                <a:gd name="connsiteX69-391" fmla="*/ 92251 w 541801"/>
                <a:gd name="connsiteY69-392" fmla="*/ 151671 h 603758"/>
                <a:gd name="connsiteX70-393" fmla="*/ 96746 w 541801"/>
                <a:gd name="connsiteY70-394" fmla="*/ 168478 h 603758"/>
                <a:gd name="connsiteX71-395" fmla="*/ 86143 w 541801"/>
                <a:gd name="connsiteY71-396" fmla="*/ 174579 h 603758"/>
                <a:gd name="connsiteX72-397" fmla="*/ 80035 w 541801"/>
                <a:gd name="connsiteY72-398" fmla="*/ 172968 h 603758"/>
                <a:gd name="connsiteX73-399" fmla="*/ 42811 w 541801"/>
                <a:gd name="connsiteY73-400" fmla="*/ 151441 h 603758"/>
                <a:gd name="connsiteX74-401" fmla="*/ 38316 w 541801"/>
                <a:gd name="connsiteY74-402" fmla="*/ 134749 h 603758"/>
                <a:gd name="connsiteX75-403" fmla="*/ 45721 w 541801"/>
                <a:gd name="connsiteY75-404" fmla="*/ 129008 h 603758"/>
                <a:gd name="connsiteX76-405" fmla="*/ 269708 w 541801"/>
                <a:gd name="connsiteY76-406" fmla="*/ 115653 h 603758"/>
                <a:gd name="connsiteX77-407" fmla="*/ 427132 w 541801"/>
                <a:gd name="connsiteY77-408" fmla="*/ 270629 h 603758"/>
                <a:gd name="connsiteX78-409" fmla="*/ 411689 w 541801"/>
                <a:gd name="connsiteY78-410" fmla="*/ 338165 h 603758"/>
                <a:gd name="connsiteX79-411" fmla="*/ 367551 w 541801"/>
                <a:gd name="connsiteY79-412" fmla="*/ 488539 h 603758"/>
                <a:gd name="connsiteX80-413" fmla="*/ 367551 w 541801"/>
                <a:gd name="connsiteY80-414" fmla="*/ 492336 h 603758"/>
                <a:gd name="connsiteX81-415" fmla="*/ 336435 w 541801"/>
                <a:gd name="connsiteY81-416" fmla="*/ 492336 h 603758"/>
                <a:gd name="connsiteX82-417" fmla="*/ 336435 w 541801"/>
                <a:gd name="connsiteY82-418" fmla="*/ 387293 h 603758"/>
                <a:gd name="connsiteX83-419" fmla="*/ 336319 w 541801"/>
                <a:gd name="connsiteY83-420" fmla="*/ 383151 h 603758"/>
                <a:gd name="connsiteX84-421" fmla="*/ 351647 w 541801"/>
                <a:gd name="connsiteY84-422" fmla="*/ 274541 h 603758"/>
                <a:gd name="connsiteX85-423" fmla="*/ 348535 w 541801"/>
                <a:gd name="connsiteY85-424" fmla="*/ 264531 h 603758"/>
                <a:gd name="connsiteX86-425" fmla="*/ 331133 w 541801"/>
                <a:gd name="connsiteY86-426" fmla="*/ 263726 h 603758"/>
                <a:gd name="connsiteX87-427" fmla="*/ 303475 w 541801"/>
                <a:gd name="connsiteY87-428" fmla="*/ 289268 h 603758"/>
                <a:gd name="connsiteX88-429" fmla="*/ 281002 w 541801"/>
                <a:gd name="connsiteY88-430" fmla="*/ 264531 h 603758"/>
                <a:gd name="connsiteX89-431" fmla="*/ 271898 w 541801"/>
                <a:gd name="connsiteY89-432" fmla="*/ 260505 h 603758"/>
                <a:gd name="connsiteX90-433" fmla="*/ 262793 w 541801"/>
                <a:gd name="connsiteY90-434" fmla="*/ 264531 h 603758"/>
                <a:gd name="connsiteX91-435" fmla="*/ 240436 w 541801"/>
                <a:gd name="connsiteY91-436" fmla="*/ 289268 h 603758"/>
                <a:gd name="connsiteX92-437" fmla="*/ 212777 w 541801"/>
                <a:gd name="connsiteY92-438" fmla="*/ 263841 h 603758"/>
                <a:gd name="connsiteX93-439" fmla="*/ 202636 w 541801"/>
                <a:gd name="connsiteY93-440" fmla="*/ 260620 h 603758"/>
                <a:gd name="connsiteX94-441" fmla="*/ 192149 w 541801"/>
                <a:gd name="connsiteY94-442" fmla="*/ 274541 h 603758"/>
                <a:gd name="connsiteX95-443" fmla="*/ 207591 w 541801"/>
                <a:gd name="connsiteY95-444" fmla="*/ 383151 h 603758"/>
                <a:gd name="connsiteX96-445" fmla="*/ 207476 w 541801"/>
                <a:gd name="connsiteY96-446" fmla="*/ 387293 h 603758"/>
                <a:gd name="connsiteX97-447" fmla="*/ 207476 w 541801"/>
                <a:gd name="connsiteY97-448" fmla="*/ 492336 h 603758"/>
                <a:gd name="connsiteX98-449" fmla="*/ 176360 w 541801"/>
                <a:gd name="connsiteY98-450" fmla="*/ 492336 h 603758"/>
                <a:gd name="connsiteX99-451" fmla="*/ 176360 w 541801"/>
                <a:gd name="connsiteY99-452" fmla="*/ 489230 h 603758"/>
                <a:gd name="connsiteX100-453" fmla="*/ 133374 w 541801"/>
                <a:gd name="connsiteY100-454" fmla="*/ 340466 h 603758"/>
                <a:gd name="connsiteX101-455" fmla="*/ 116779 w 541801"/>
                <a:gd name="connsiteY101-456" fmla="*/ 271089 h 603758"/>
                <a:gd name="connsiteX102-457" fmla="*/ 269708 w 541801"/>
                <a:gd name="connsiteY102-458" fmla="*/ 115653 h 603758"/>
                <a:gd name="connsiteX103-459" fmla="*/ 397517 w 541801"/>
                <a:gd name="connsiteY103-460" fmla="*/ 34872 h 603758"/>
                <a:gd name="connsiteX104-461" fmla="*/ 406834 w 541801"/>
                <a:gd name="connsiteY104-462" fmla="*/ 36123 h 603758"/>
                <a:gd name="connsiteX105-463" fmla="*/ 411327 w 541801"/>
                <a:gd name="connsiteY105-464" fmla="*/ 52806 h 603758"/>
                <a:gd name="connsiteX106-465" fmla="*/ 389899 w 541801"/>
                <a:gd name="connsiteY106-466" fmla="*/ 89968 h 603758"/>
                <a:gd name="connsiteX107-467" fmla="*/ 379185 w 541801"/>
                <a:gd name="connsiteY107-468" fmla="*/ 96181 h 603758"/>
                <a:gd name="connsiteX108-469" fmla="*/ 373080 w 541801"/>
                <a:gd name="connsiteY108-470" fmla="*/ 94455 h 603758"/>
                <a:gd name="connsiteX109-471" fmla="*/ 368587 w 541801"/>
                <a:gd name="connsiteY109-472" fmla="*/ 77772 h 603758"/>
                <a:gd name="connsiteX110-473" fmla="*/ 390015 w 541801"/>
                <a:gd name="connsiteY110-474" fmla="*/ 40610 h 603758"/>
                <a:gd name="connsiteX111-475" fmla="*/ 397517 w 541801"/>
                <a:gd name="connsiteY111-476" fmla="*/ 34872 h 603758"/>
                <a:gd name="connsiteX112-477" fmla="*/ 146386 w 541801"/>
                <a:gd name="connsiteY112-478" fmla="*/ 34872 h 603758"/>
                <a:gd name="connsiteX113-479" fmla="*/ 153788 w 541801"/>
                <a:gd name="connsiteY113-480" fmla="*/ 40610 h 603758"/>
                <a:gd name="connsiteX114-481" fmla="*/ 175331 w 541801"/>
                <a:gd name="connsiteY114-482" fmla="*/ 77772 h 603758"/>
                <a:gd name="connsiteX115-483" fmla="*/ 170838 w 541801"/>
                <a:gd name="connsiteY115-484" fmla="*/ 94455 h 603758"/>
                <a:gd name="connsiteX116-485" fmla="*/ 164617 w 541801"/>
                <a:gd name="connsiteY116-486" fmla="*/ 96181 h 603758"/>
                <a:gd name="connsiteX117-487" fmla="*/ 154019 w 541801"/>
                <a:gd name="connsiteY117-488" fmla="*/ 89968 h 603758"/>
                <a:gd name="connsiteX118-489" fmla="*/ 132591 w 541801"/>
                <a:gd name="connsiteY118-490" fmla="*/ 52806 h 603758"/>
                <a:gd name="connsiteX119-491" fmla="*/ 137084 w 541801"/>
                <a:gd name="connsiteY119-492" fmla="*/ 36123 h 603758"/>
                <a:gd name="connsiteX120-493" fmla="*/ 146386 w 541801"/>
                <a:gd name="connsiteY120-494" fmla="*/ 34872 h 603758"/>
                <a:gd name="connsiteX121-495" fmla="*/ 271902 w 541801"/>
                <a:gd name="connsiteY121-496" fmla="*/ 0 h 603758"/>
                <a:gd name="connsiteX122-497" fmla="*/ 284238 w 541801"/>
                <a:gd name="connsiteY122-498" fmla="*/ 12318 h 603758"/>
                <a:gd name="connsiteX123-499" fmla="*/ 284238 w 541801"/>
                <a:gd name="connsiteY123-500" fmla="*/ 55258 h 603758"/>
                <a:gd name="connsiteX124-501" fmla="*/ 271902 w 541801"/>
                <a:gd name="connsiteY124-502" fmla="*/ 67461 h 603758"/>
                <a:gd name="connsiteX125-503" fmla="*/ 259681 w 541801"/>
                <a:gd name="connsiteY125-504" fmla="*/ 55258 h 603758"/>
                <a:gd name="connsiteX126-505" fmla="*/ 259681 w 541801"/>
                <a:gd name="connsiteY126-506" fmla="*/ 12318 h 603758"/>
                <a:gd name="connsiteX127-507" fmla="*/ 271902 w 541801"/>
                <a:gd name="connsiteY127-508" fmla="*/ 0 h 603758"/>
                <a:gd name="connsiteX0-509" fmla="*/ 218462 w 542075"/>
                <a:gd name="connsiteY0-510" fmla="*/ 572780 h 603758"/>
                <a:gd name="connsiteX1-511" fmla="*/ 325863 w 542075"/>
                <a:gd name="connsiteY1-512" fmla="*/ 572780 h 603758"/>
                <a:gd name="connsiteX2-513" fmla="*/ 310767 w 542075"/>
                <a:gd name="connsiteY2-514" fmla="*/ 603758 h 603758"/>
                <a:gd name="connsiteX3-515" fmla="*/ 233673 w 542075"/>
                <a:gd name="connsiteY3-516" fmla="*/ 603758 h 603758"/>
                <a:gd name="connsiteX4-517" fmla="*/ 218462 w 542075"/>
                <a:gd name="connsiteY4-518" fmla="*/ 572780 h 603758"/>
                <a:gd name="connsiteX5-519" fmla="*/ 176687 w 542075"/>
                <a:gd name="connsiteY5-520" fmla="*/ 516962 h 603758"/>
                <a:gd name="connsiteX6-521" fmla="*/ 367849 w 542075"/>
                <a:gd name="connsiteY6-522" fmla="*/ 516962 h 603758"/>
                <a:gd name="connsiteX7-523" fmla="*/ 350795 w 542075"/>
                <a:gd name="connsiteY7-524" fmla="*/ 548293 h 603758"/>
                <a:gd name="connsiteX8-525" fmla="*/ 193625 w 542075"/>
                <a:gd name="connsiteY8-526" fmla="*/ 548293 h 603758"/>
                <a:gd name="connsiteX9-527" fmla="*/ 176687 w 542075"/>
                <a:gd name="connsiteY9-528" fmla="*/ 516962 h 603758"/>
                <a:gd name="connsiteX10-529" fmla="*/ 232293 w 542075"/>
                <a:gd name="connsiteY10-530" fmla="*/ 399471 h 603758"/>
                <a:gd name="connsiteX11-531" fmla="*/ 312032 w 542075"/>
                <a:gd name="connsiteY11-532" fmla="*/ 399471 h 603758"/>
                <a:gd name="connsiteX12-533" fmla="*/ 312032 w 542075"/>
                <a:gd name="connsiteY12-534" fmla="*/ 480127 h 603758"/>
                <a:gd name="connsiteX13-535" fmla="*/ 232293 w 542075"/>
                <a:gd name="connsiteY13-536" fmla="*/ 480127 h 603758"/>
                <a:gd name="connsiteX14-537" fmla="*/ 232293 w 542075"/>
                <a:gd name="connsiteY14-538" fmla="*/ 399471 h 603758"/>
                <a:gd name="connsiteX15-539" fmla="*/ 454850 w 542075"/>
                <a:gd name="connsiteY15-540" fmla="*/ 364695 h 603758"/>
                <a:gd name="connsiteX16-541" fmla="*/ 464157 w 542075"/>
                <a:gd name="connsiteY16-542" fmla="*/ 365904 h 603758"/>
                <a:gd name="connsiteX17-543" fmla="*/ 501381 w 542075"/>
                <a:gd name="connsiteY17-544" fmla="*/ 387430 h 603758"/>
                <a:gd name="connsiteX18-545" fmla="*/ 505876 w 542075"/>
                <a:gd name="connsiteY18-546" fmla="*/ 404122 h 603758"/>
                <a:gd name="connsiteX19-547" fmla="*/ 495273 w 542075"/>
                <a:gd name="connsiteY19-548" fmla="*/ 410338 h 603758"/>
                <a:gd name="connsiteX20-549" fmla="*/ 489050 w 542075"/>
                <a:gd name="connsiteY20-550" fmla="*/ 408612 h 603758"/>
                <a:gd name="connsiteX21-551" fmla="*/ 451941 w 542075"/>
                <a:gd name="connsiteY21-552" fmla="*/ 387200 h 603758"/>
                <a:gd name="connsiteX22-553" fmla="*/ 447446 w 542075"/>
                <a:gd name="connsiteY22-554" fmla="*/ 370393 h 603758"/>
                <a:gd name="connsiteX23-555" fmla="*/ 454850 w 542075"/>
                <a:gd name="connsiteY23-556" fmla="*/ 364695 h 603758"/>
                <a:gd name="connsiteX24-557" fmla="*/ 89616 w 542075"/>
                <a:gd name="connsiteY24-558" fmla="*/ 364695 h 603758"/>
                <a:gd name="connsiteX25-559" fmla="*/ 97020 w 542075"/>
                <a:gd name="connsiteY25-560" fmla="*/ 370393 h 603758"/>
                <a:gd name="connsiteX26-561" fmla="*/ 92525 w 542075"/>
                <a:gd name="connsiteY26-562" fmla="*/ 387200 h 603758"/>
                <a:gd name="connsiteX27-563" fmla="*/ 55301 w 542075"/>
                <a:gd name="connsiteY27-564" fmla="*/ 408612 h 603758"/>
                <a:gd name="connsiteX28-565" fmla="*/ 49193 w 542075"/>
                <a:gd name="connsiteY28-566" fmla="*/ 410338 h 603758"/>
                <a:gd name="connsiteX29-567" fmla="*/ 38590 w 542075"/>
                <a:gd name="connsiteY29-568" fmla="*/ 404122 h 603758"/>
                <a:gd name="connsiteX30-569" fmla="*/ 43085 w 542075"/>
                <a:gd name="connsiteY30-570" fmla="*/ 387430 h 603758"/>
                <a:gd name="connsiteX31-571" fmla="*/ 80309 w 542075"/>
                <a:gd name="connsiteY31-572" fmla="*/ 365904 h 603758"/>
                <a:gd name="connsiteX32-573" fmla="*/ 89616 w 542075"/>
                <a:gd name="connsiteY32-574" fmla="*/ 364695 h 603758"/>
                <a:gd name="connsiteX33-575" fmla="*/ 272175 w 542075"/>
                <a:gd name="connsiteY33-576" fmla="*/ 291082 h 603758"/>
                <a:gd name="connsiteX34-577" fmla="*/ 293837 w 542075"/>
                <a:gd name="connsiteY34-578" fmla="*/ 314906 h 603758"/>
                <a:gd name="connsiteX35-579" fmla="*/ 302364 w 542075"/>
                <a:gd name="connsiteY35-580" fmla="*/ 318934 h 603758"/>
                <a:gd name="connsiteX36-581" fmla="*/ 302940 w 542075"/>
                <a:gd name="connsiteY36-582" fmla="*/ 318934 h 603758"/>
                <a:gd name="connsiteX37-583" fmla="*/ 311236 w 542075"/>
                <a:gd name="connsiteY37-584" fmla="*/ 315712 h 603758"/>
                <a:gd name="connsiteX38-585" fmla="*/ 322758 w 542075"/>
                <a:gd name="connsiteY38-586" fmla="*/ 305123 h 603758"/>
                <a:gd name="connsiteX39-587" fmla="*/ 312849 w 542075"/>
                <a:gd name="connsiteY39-588" fmla="*/ 374984 h 603758"/>
                <a:gd name="connsiteX40-589" fmla="*/ 231502 w 542075"/>
                <a:gd name="connsiteY40-590" fmla="*/ 374984 h 603758"/>
                <a:gd name="connsiteX41-591" fmla="*/ 221708 w 542075"/>
                <a:gd name="connsiteY41-592" fmla="*/ 305123 h 603758"/>
                <a:gd name="connsiteX42-593" fmla="*/ 233230 w 542075"/>
                <a:gd name="connsiteY42-594" fmla="*/ 315712 h 603758"/>
                <a:gd name="connsiteX43-595" fmla="*/ 242102 w 542075"/>
                <a:gd name="connsiteY43-596" fmla="*/ 318934 h 603758"/>
                <a:gd name="connsiteX44-597" fmla="*/ 250629 w 542075"/>
                <a:gd name="connsiteY44-598" fmla="*/ 314906 h 603758"/>
                <a:gd name="connsiteX45-599" fmla="*/ 272175 w 542075"/>
                <a:gd name="connsiteY45-600" fmla="*/ 291082 h 603758"/>
                <a:gd name="connsiteX46-601" fmla="*/ 486760 w 542075"/>
                <a:gd name="connsiteY46-602" fmla="*/ 257141 h 603758"/>
                <a:gd name="connsiteX47-603" fmla="*/ 529744 w 542075"/>
                <a:gd name="connsiteY47-604" fmla="*/ 257141 h 603758"/>
                <a:gd name="connsiteX48-605" fmla="*/ 542075 w 542075"/>
                <a:gd name="connsiteY48-606" fmla="*/ 269477 h 603758"/>
                <a:gd name="connsiteX49-607" fmla="*/ 529744 w 542075"/>
                <a:gd name="connsiteY49-608" fmla="*/ 281698 h 603758"/>
                <a:gd name="connsiteX50-609" fmla="*/ 486760 w 542075"/>
                <a:gd name="connsiteY50-610" fmla="*/ 281698 h 603758"/>
                <a:gd name="connsiteX51-611" fmla="*/ 474544 w 542075"/>
                <a:gd name="connsiteY51-612" fmla="*/ 269477 h 603758"/>
                <a:gd name="connsiteX52-613" fmla="*/ 486760 w 542075"/>
                <a:gd name="connsiteY52-614" fmla="*/ 257141 h 603758"/>
                <a:gd name="connsiteX53-615" fmla="*/ 2391 w 542075"/>
                <a:gd name="connsiteY53-616" fmla="*/ 269477 h 603758"/>
                <a:gd name="connsiteX54-617" fmla="*/ 57591 w 542075"/>
                <a:gd name="connsiteY54-618" fmla="*/ 257141 h 603758"/>
                <a:gd name="connsiteX55-619" fmla="*/ 14722 w 542075"/>
                <a:gd name="connsiteY55-620" fmla="*/ 281698 h 603758"/>
                <a:gd name="connsiteX56-621" fmla="*/ 2391 w 542075"/>
                <a:gd name="connsiteY56-622" fmla="*/ 269477 h 603758"/>
                <a:gd name="connsiteX57-623" fmla="*/ 498414 w 542075"/>
                <a:gd name="connsiteY57-624" fmla="*/ 129008 h 603758"/>
                <a:gd name="connsiteX58-625" fmla="*/ 505876 w 542075"/>
                <a:gd name="connsiteY58-626" fmla="*/ 134749 h 603758"/>
                <a:gd name="connsiteX59-627" fmla="*/ 501381 w 542075"/>
                <a:gd name="connsiteY59-628" fmla="*/ 151441 h 603758"/>
                <a:gd name="connsiteX60-629" fmla="*/ 464157 w 542075"/>
                <a:gd name="connsiteY60-630" fmla="*/ 172968 h 603758"/>
                <a:gd name="connsiteX61-631" fmla="*/ 458049 w 542075"/>
                <a:gd name="connsiteY61-632" fmla="*/ 174579 h 603758"/>
                <a:gd name="connsiteX62-633" fmla="*/ 447446 w 542075"/>
                <a:gd name="connsiteY62-634" fmla="*/ 168478 h 603758"/>
                <a:gd name="connsiteX63-635" fmla="*/ 451941 w 542075"/>
                <a:gd name="connsiteY63-636" fmla="*/ 151671 h 603758"/>
                <a:gd name="connsiteX64-637" fmla="*/ 489050 w 542075"/>
                <a:gd name="connsiteY64-638" fmla="*/ 130260 h 603758"/>
                <a:gd name="connsiteX65-639" fmla="*/ 498414 w 542075"/>
                <a:gd name="connsiteY65-640" fmla="*/ 129008 h 603758"/>
                <a:gd name="connsiteX66-641" fmla="*/ 45995 w 542075"/>
                <a:gd name="connsiteY66-642" fmla="*/ 129008 h 603758"/>
                <a:gd name="connsiteX67-643" fmla="*/ 55301 w 542075"/>
                <a:gd name="connsiteY67-644" fmla="*/ 130260 h 603758"/>
                <a:gd name="connsiteX68-645" fmla="*/ 92525 w 542075"/>
                <a:gd name="connsiteY68-646" fmla="*/ 151671 h 603758"/>
                <a:gd name="connsiteX69-647" fmla="*/ 97020 w 542075"/>
                <a:gd name="connsiteY69-648" fmla="*/ 168478 h 603758"/>
                <a:gd name="connsiteX70-649" fmla="*/ 86417 w 542075"/>
                <a:gd name="connsiteY70-650" fmla="*/ 174579 h 603758"/>
                <a:gd name="connsiteX71-651" fmla="*/ 80309 w 542075"/>
                <a:gd name="connsiteY71-652" fmla="*/ 172968 h 603758"/>
                <a:gd name="connsiteX72-653" fmla="*/ 43085 w 542075"/>
                <a:gd name="connsiteY72-654" fmla="*/ 151441 h 603758"/>
                <a:gd name="connsiteX73-655" fmla="*/ 38590 w 542075"/>
                <a:gd name="connsiteY73-656" fmla="*/ 134749 h 603758"/>
                <a:gd name="connsiteX74-657" fmla="*/ 45995 w 542075"/>
                <a:gd name="connsiteY74-658" fmla="*/ 129008 h 603758"/>
                <a:gd name="connsiteX75-659" fmla="*/ 269982 w 542075"/>
                <a:gd name="connsiteY75-660" fmla="*/ 115653 h 603758"/>
                <a:gd name="connsiteX76-661" fmla="*/ 427406 w 542075"/>
                <a:gd name="connsiteY76-662" fmla="*/ 270629 h 603758"/>
                <a:gd name="connsiteX77-663" fmla="*/ 411963 w 542075"/>
                <a:gd name="connsiteY77-664" fmla="*/ 338165 h 603758"/>
                <a:gd name="connsiteX78-665" fmla="*/ 367825 w 542075"/>
                <a:gd name="connsiteY78-666" fmla="*/ 488539 h 603758"/>
                <a:gd name="connsiteX79-667" fmla="*/ 367825 w 542075"/>
                <a:gd name="connsiteY79-668" fmla="*/ 492336 h 603758"/>
                <a:gd name="connsiteX80-669" fmla="*/ 336709 w 542075"/>
                <a:gd name="connsiteY80-670" fmla="*/ 492336 h 603758"/>
                <a:gd name="connsiteX81-671" fmla="*/ 336709 w 542075"/>
                <a:gd name="connsiteY81-672" fmla="*/ 387293 h 603758"/>
                <a:gd name="connsiteX82-673" fmla="*/ 336593 w 542075"/>
                <a:gd name="connsiteY82-674" fmla="*/ 383151 h 603758"/>
                <a:gd name="connsiteX83-675" fmla="*/ 351921 w 542075"/>
                <a:gd name="connsiteY83-676" fmla="*/ 274541 h 603758"/>
                <a:gd name="connsiteX84-677" fmla="*/ 348809 w 542075"/>
                <a:gd name="connsiteY84-678" fmla="*/ 264531 h 603758"/>
                <a:gd name="connsiteX85-679" fmla="*/ 331407 w 542075"/>
                <a:gd name="connsiteY85-680" fmla="*/ 263726 h 603758"/>
                <a:gd name="connsiteX86-681" fmla="*/ 303749 w 542075"/>
                <a:gd name="connsiteY86-682" fmla="*/ 289268 h 603758"/>
                <a:gd name="connsiteX87-683" fmla="*/ 281276 w 542075"/>
                <a:gd name="connsiteY87-684" fmla="*/ 264531 h 603758"/>
                <a:gd name="connsiteX88-685" fmla="*/ 272172 w 542075"/>
                <a:gd name="connsiteY88-686" fmla="*/ 260505 h 603758"/>
                <a:gd name="connsiteX89-687" fmla="*/ 263067 w 542075"/>
                <a:gd name="connsiteY89-688" fmla="*/ 264531 h 603758"/>
                <a:gd name="connsiteX90-689" fmla="*/ 240710 w 542075"/>
                <a:gd name="connsiteY90-690" fmla="*/ 289268 h 603758"/>
                <a:gd name="connsiteX91-691" fmla="*/ 213051 w 542075"/>
                <a:gd name="connsiteY91-692" fmla="*/ 263841 h 603758"/>
                <a:gd name="connsiteX92-693" fmla="*/ 202910 w 542075"/>
                <a:gd name="connsiteY92-694" fmla="*/ 260620 h 603758"/>
                <a:gd name="connsiteX93-695" fmla="*/ 192423 w 542075"/>
                <a:gd name="connsiteY93-696" fmla="*/ 274541 h 603758"/>
                <a:gd name="connsiteX94-697" fmla="*/ 207865 w 542075"/>
                <a:gd name="connsiteY94-698" fmla="*/ 383151 h 603758"/>
                <a:gd name="connsiteX95-699" fmla="*/ 207750 w 542075"/>
                <a:gd name="connsiteY95-700" fmla="*/ 387293 h 603758"/>
                <a:gd name="connsiteX96-701" fmla="*/ 207750 w 542075"/>
                <a:gd name="connsiteY96-702" fmla="*/ 492336 h 603758"/>
                <a:gd name="connsiteX97-703" fmla="*/ 176634 w 542075"/>
                <a:gd name="connsiteY97-704" fmla="*/ 492336 h 603758"/>
                <a:gd name="connsiteX98-705" fmla="*/ 176634 w 542075"/>
                <a:gd name="connsiteY98-706" fmla="*/ 489230 h 603758"/>
                <a:gd name="connsiteX99-707" fmla="*/ 133648 w 542075"/>
                <a:gd name="connsiteY99-708" fmla="*/ 340466 h 603758"/>
                <a:gd name="connsiteX100-709" fmla="*/ 117053 w 542075"/>
                <a:gd name="connsiteY100-710" fmla="*/ 271089 h 603758"/>
                <a:gd name="connsiteX101-711" fmla="*/ 269982 w 542075"/>
                <a:gd name="connsiteY101-712" fmla="*/ 115653 h 603758"/>
                <a:gd name="connsiteX102-713" fmla="*/ 397791 w 542075"/>
                <a:gd name="connsiteY102-714" fmla="*/ 34872 h 603758"/>
                <a:gd name="connsiteX103-715" fmla="*/ 407108 w 542075"/>
                <a:gd name="connsiteY103-716" fmla="*/ 36123 h 603758"/>
                <a:gd name="connsiteX104-717" fmla="*/ 411601 w 542075"/>
                <a:gd name="connsiteY104-718" fmla="*/ 52806 h 603758"/>
                <a:gd name="connsiteX105-719" fmla="*/ 390173 w 542075"/>
                <a:gd name="connsiteY105-720" fmla="*/ 89968 h 603758"/>
                <a:gd name="connsiteX106-721" fmla="*/ 379459 w 542075"/>
                <a:gd name="connsiteY106-722" fmla="*/ 96181 h 603758"/>
                <a:gd name="connsiteX107-723" fmla="*/ 373354 w 542075"/>
                <a:gd name="connsiteY107-724" fmla="*/ 94455 h 603758"/>
                <a:gd name="connsiteX108-725" fmla="*/ 368861 w 542075"/>
                <a:gd name="connsiteY108-726" fmla="*/ 77772 h 603758"/>
                <a:gd name="connsiteX109-727" fmla="*/ 390289 w 542075"/>
                <a:gd name="connsiteY109-728" fmla="*/ 40610 h 603758"/>
                <a:gd name="connsiteX110-729" fmla="*/ 397791 w 542075"/>
                <a:gd name="connsiteY110-730" fmla="*/ 34872 h 603758"/>
                <a:gd name="connsiteX111-731" fmla="*/ 146660 w 542075"/>
                <a:gd name="connsiteY111-732" fmla="*/ 34872 h 603758"/>
                <a:gd name="connsiteX112-733" fmla="*/ 154062 w 542075"/>
                <a:gd name="connsiteY112-734" fmla="*/ 40610 h 603758"/>
                <a:gd name="connsiteX113-735" fmla="*/ 175605 w 542075"/>
                <a:gd name="connsiteY113-736" fmla="*/ 77772 h 603758"/>
                <a:gd name="connsiteX114-737" fmla="*/ 171112 w 542075"/>
                <a:gd name="connsiteY114-738" fmla="*/ 94455 h 603758"/>
                <a:gd name="connsiteX115-739" fmla="*/ 164891 w 542075"/>
                <a:gd name="connsiteY115-740" fmla="*/ 96181 h 603758"/>
                <a:gd name="connsiteX116-741" fmla="*/ 154293 w 542075"/>
                <a:gd name="connsiteY116-742" fmla="*/ 89968 h 603758"/>
                <a:gd name="connsiteX117-743" fmla="*/ 132865 w 542075"/>
                <a:gd name="connsiteY117-744" fmla="*/ 52806 h 603758"/>
                <a:gd name="connsiteX118-745" fmla="*/ 137358 w 542075"/>
                <a:gd name="connsiteY118-746" fmla="*/ 36123 h 603758"/>
                <a:gd name="connsiteX119-747" fmla="*/ 146660 w 542075"/>
                <a:gd name="connsiteY119-748" fmla="*/ 34872 h 603758"/>
                <a:gd name="connsiteX120-749" fmla="*/ 272176 w 542075"/>
                <a:gd name="connsiteY120-750" fmla="*/ 0 h 603758"/>
                <a:gd name="connsiteX121-751" fmla="*/ 284512 w 542075"/>
                <a:gd name="connsiteY121-752" fmla="*/ 12318 h 603758"/>
                <a:gd name="connsiteX122-753" fmla="*/ 284512 w 542075"/>
                <a:gd name="connsiteY122-754" fmla="*/ 55258 h 603758"/>
                <a:gd name="connsiteX123-755" fmla="*/ 272176 w 542075"/>
                <a:gd name="connsiteY123-756" fmla="*/ 67461 h 603758"/>
                <a:gd name="connsiteX124-757" fmla="*/ 259955 w 542075"/>
                <a:gd name="connsiteY124-758" fmla="*/ 55258 h 603758"/>
                <a:gd name="connsiteX125-759" fmla="*/ 259955 w 542075"/>
                <a:gd name="connsiteY125-760" fmla="*/ 12318 h 603758"/>
                <a:gd name="connsiteX126-761" fmla="*/ 272176 w 542075"/>
                <a:gd name="connsiteY126-762" fmla="*/ 0 h 603758"/>
                <a:gd name="connsiteX0-763" fmla="*/ 216071 w 539684"/>
                <a:gd name="connsiteY0-764" fmla="*/ 572780 h 603758"/>
                <a:gd name="connsiteX1-765" fmla="*/ 323472 w 539684"/>
                <a:gd name="connsiteY1-766" fmla="*/ 572780 h 603758"/>
                <a:gd name="connsiteX2-767" fmla="*/ 308376 w 539684"/>
                <a:gd name="connsiteY2-768" fmla="*/ 603758 h 603758"/>
                <a:gd name="connsiteX3-769" fmla="*/ 231282 w 539684"/>
                <a:gd name="connsiteY3-770" fmla="*/ 603758 h 603758"/>
                <a:gd name="connsiteX4-771" fmla="*/ 216071 w 539684"/>
                <a:gd name="connsiteY4-772" fmla="*/ 572780 h 603758"/>
                <a:gd name="connsiteX5-773" fmla="*/ 174296 w 539684"/>
                <a:gd name="connsiteY5-774" fmla="*/ 516962 h 603758"/>
                <a:gd name="connsiteX6-775" fmla="*/ 365458 w 539684"/>
                <a:gd name="connsiteY6-776" fmla="*/ 516962 h 603758"/>
                <a:gd name="connsiteX7-777" fmla="*/ 348404 w 539684"/>
                <a:gd name="connsiteY7-778" fmla="*/ 548293 h 603758"/>
                <a:gd name="connsiteX8-779" fmla="*/ 191234 w 539684"/>
                <a:gd name="connsiteY8-780" fmla="*/ 548293 h 603758"/>
                <a:gd name="connsiteX9-781" fmla="*/ 174296 w 539684"/>
                <a:gd name="connsiteY9-782" fmla="*/ 516962 h 603758"/>
                <a:gd name="connsiteX10-783" fmla="*/ 229902 w 539684"/>
                <a:gd name="connsiteY10-784" fmla="*/ 399471 h 603758"/>
                <a:gd name="connsiteX11-785" fmla="*/ 309641 w 539684"/>
                <a:gd name="connsiteY11-786" fmla="*/ 399471 h 603758"/>
                <a:gd name="connsiteX12-787" fmla="*/ 309641 w 539684"/>
                <a:gd name="connsiteY12-788" fmla="*/ 480127 h 603758"/>
                <a:gd name="connsiteX13-789" fmla="*/ 229902 w 539684"/>
                <a:gd name="connsiteY13-790" fmla="*/ 480127 h 603758"/>
                <a:gd name="connsiteX14-791" fmla="*/ 229902 w 539684"/>
                <a:gd name="connsiteY14-792" fmla="*/ 399471 h 603758"/>
                <a:gd name="connsiteX15-793" fmla="*/ 452459 w 539684"/>
                <a:gd name="connsiteY15-794" fmla="*/ 364695 h 603758"/>
                <a:gd name="connsiteX16-795" fmla="*/ 461766 w 539684"/>
                <a:gd name="connsiteY16-796" fmla="*/ 365904 h 603758"/>
                <a:gd name="connsiteX17-797" fmla="*/ 498990 w 539684"/>
                <a:gd name="connsiteY17-798" fmla="*/ 387430 h 603758"/>
                <a:gd name="connsiteX18-799" fmla="*/ 503485 w 539684"/>
                <a:gd name="connsiteY18-800" fmla="*/ 404122 h 603758"/>
                <a:gd name="connsiteX19-801" fmla="*/ 492882 w 539684"/>
                <a:gd name="connsiteY19-802" fmla="*/ 410338 h 603758"/>
                <a:gd name="connsiteX20-803" fmla="*/ 486659 w 539684"/>
                <a:gd name="connsiteY20-804" fmla="*/ 408612 h 603758"/>
                <a:gd name="connsiteX21-805" fmla="*/ 449550 w 539684"/>
                <a:gd name="connsiteY21-806" fmla="*/ 387200 h 603758"/>
                <a:gd name="connsiteX22-807" fmla="*/ 445055 w 539684"/>
                <a:gd name="connsiteY22-808" fmla="*/ 370393 h 603758"/>
                <a:gd name="connsiteX23-809" fmla="*/ 452459 w 539684"/>
                <a:gd name="connsiteY23-810" fmla="*/ 364695 h 603758"/>
                <a:gd name="connsiteX24-811" fmla="*/ 87225 w 539684"/>
                <a:gd name="connsiteY24-812" fmla="*/ 364695 h 603758"/>
                <a:gd name="connsiteX25-813" fmla="*/ 94629 w 539684"/>
                <a:gd name="connsiteY25-814" fmla="*/ 370393 h 603758"/>
                <a:gd name="connsiteX26-815" fmla="*/ 90134 w 539684"/>
                <a:gd name="connsiteY26-816" fmla="*/ 387200 h 603758"/>
                <a:gd name="connsiteX27-817" fmla="*/ 52910 w 539684"/>
                <a:gd name="connsiteY27-818" fmla="*/ 408612 h 603758"/>
                <a:gd name="connsiteX28-819" fmla="*/ 46802 w 539684"/>
                <a:gd name="connsiteY28-820" fmla="*/ 410338 h 603758"/>
                <a:gd name="connsiteX29-821" fmla="*/ 36199 w 539684"/>
                <a:gd name="connsiteY29-822" fmla="*/ 404122 h 603758"/>
                <a:gd name="connsiteX30-823" fmla="*/ 40694 w 539684"/>
                <a:gd name="connsiteY30-824" fmla="*/ 387430 h 603758"/>
                <a:gd name="connsiteX31-825" fmla="*/ 77918 w 539684"/>
                <a:gd name="connsiteY31-826" fmla="*/ 365904 h 603758"/>
                <a:gd name="connsiteX32-827" fmla="*/ 87225 w 539684"/>
                <a:gd name="connsiteY32-828" fmla="*/ 364695 h 603758"/>
                <a:gd name="connsiteX33-829" fmla="*/ 269784 w 539684"/>
                <a:gd name="connsiteY33-830" fmla="*/ 291082 h 603758"/>
                <a:gd name="connsiteX34-831" fmla="*/ 291446 w 539684"/>
                <a:gd name="connsiteY34-832" fmla="*/ 314906 h 603758"/>
                <a:gd name="connsiteX35-833" fmla="*/ 299973 w 539684"/>
                <a:gd name="connsiteY35-834" fmla="*/ 318934 h 603758"/>
                <a:gd name="connsiteX36-835" fmla="*/ 300549 w 539684"/>
                <a:gd name="connsiteY36-836" fmla="*/ 318934 h 603758"/>
                <a:gd name="connsiteX37-837" fmla="*/ 308845 w 539684"/>
                <a:gd name="connsiteY37-838" fmla="*/ 315712 h 603758"/>
                <a:gd name="connsiteX38-839" fmla="*/ 320367 w 539684"/>
                <a:gd name="connsiteY38-840" fmla="*/ 305123 h 603758"/>
                <a:gd name="connsiteX39-841" fmla="*/ 310458 w 539684"/>
                <a:gd name="connsiteY39-842" fmla="*/ 374984 h 603758"/>
                <a:gd name="connsiteX40-843" fmla="*/ 229111 w 539684"/>
                <a:gd name="connsiteY40-844" fmla="*/ 374984 h 603758"/>
                <a:gd name="connsiteX41-845" fmla="*/ 219317 w 539684"/>
                <a:gd name="connsiteY41-846" fmla="*/ 305123 h 603758"/>
                <a:gd name="connsiteX42-847" fmla="*/ 230839 w 539684"/>
                <a:gd name="connsiteY42-848" fmla="*/ 315712 h 603758"/>
                <a:gd name="connsiteX43-849" fmla="*/ 239711 w 539684"/>
                <a:gd name="connsiteY43-850" fmla="*/ 318934 h 603758"/>
                <a:gd name="connsiteX44-851" fmla="*/ 248238 w 539684"/>
                <a:gd name="connsiteY44-852" fmla="*/ 314906 h 603758"/>
                <a:gd name="connsiteX45-853" fmla="*/ 269784 w 539684"/>
                <a:gd name="connsiteY45-854" fmla="*/ 291082 h 603758"/>
                <a:gd name="connsiteX46-855" fmla="*/ 484369 w 539684"/>
                <a:gd name="connsiteY46-856" fmla="*/ 257141 h 603758"/>
                <a:gd name="connsiteX47-857" fmla="*/ 527353 w 539684"/>
                <a:gd name="connsiteY47-858" fmla="*/ 257141 h 603758"/>
                <a:gd name="connsiteX48-859" fmla="*/ 539684 w 539684"/>
                <a:gd name="connsiteY48-860" fmla="*/ 269477 h 603758"/>
                <a:gd name="connsiteX49-861" fmla="*/ 527353 w 539684"/>
                <a:gd name="connsiteY49-862" fmla="*/ 281698 h 603758"/>
                <a:gd name="connsiteX50-863" fmla="*/ 484369 w 539684"/>
                <a:gd name="connsiteY50-864" fmla="*/ 281698 h 603758"/>
                <a:gd name="connsiteX51-865" fmla="*/ 472153 w 539684"/>
                <a:gd name="connsiteY51-866" fmla="*/ 269477 h 603758"/>
                <a:gd name="connsiteX52-867" fmla="*/ 484369 w 539684"/>
                <a:gd name="connsiteY52-868" fmla="*/ 257141 h 603758"/>
                <a:gd name="connsiteX53-869" fmla="*/ 0 w 539684"/>
                <a:gd name="connsiteY53-870" fmla="*/ 269477 h 603758"/>
                <a:gd name="connsiteX54-871" fmla="*/ 12331 w 539684"/>
                <a:gd name="connsiteY54-872" fmla="*/ 281698 h 603758"/>
                <a:gd name="connsiteX55-873" fmla="*/ 0 w 539684"/>
                <a:gd name="connsiteY55-874" fmla="*/ 269477 h 603758"/>
                <a:gd name="connsiteX56-875" fmla="*/ 496023 w 539684"/>
                <a:gd name="connsiteY56-876" fmla="*/ 129008 h 603758"/>
                <a:gd name="connsiteX57-877" fmla="*/ 503485 w 539684"/>
                <a:gd name="connsiteY57-878" fmla="*/ 134749 h 603758"/>
                <a:gd name="connsiteX58-879" fmla="*/ 498990 w 539684"/>
                <a:gd name="connsiteY58-880" fmla="*/ 151441 h 603758"/>
                <a:gd name="connsiteX59-881" fmla="*/ 461766 w 539684"/>
                <a:gd name="connsiteY59-882" fmla="*/ 172968 h 603758"/>
                <a:gd name="connsiteX60-883" fmla="*/ 455658 w 539684"/>
                <a:gd name="connsiteY60-884" fmla="*/ 174579 h 603758"/>
                <a:gd name="connsiteX61-885" fmla="*/ 445055 w 539684"/>
                <a:gd name="connsiteY61-886" fmla="*/ 168478 h 603758"/>
                <a:gd name="connsiteX62-887" fmla="*/ 449550 w 539684"/>
                <a:gd name="connsiteY62-888" fmla="*/ 151671 h 603758"/>
                <a:gd name="connsiteX63-889" fmla="*/ 486659 w 539684"/>
                <a:gd name="connsiteY63-890" fmla="*/ 130260 h 603758"/>
                <a:gd name="connsiteX64-891" fmla="*/ 496023 w 539684"/>
                <a:gd name="connsiteY64-892" fmla="*/ 129008 h 603758"/>
                <a:gd name="connsiteX65-893" fmla="*/ 43604 w 539684"/>
                <a:gd name="connsiteY65-894" fmla="*/ 129008 h 603758"/>
                <a:gd name="connsiteX66-895" fmla="*/ 52910 w 539684"/>
                <a:gd name="connsiteY66-896" fmla="*/ 130260 h 603758"/>
                <a:gd name="connsiteX67-897" fmla="*/ 90134 w 539684"/>
                <a:gd name="connsiteY67-898" fmla="*/ 151671 h 603758"/>
                <a:gd name="connsiteX68-899" fmla="*/ 94629 w 539684"/>
                <a:gd name="connsiteY68-900" fmla="*/ 168478 h 603758"/>
                <a:gd name="connsiteX69-901" fmla="*/ 84026 w 539684"/>
                <a:gd name="connsiteY69-902" fmla="*/ 174579 h 603758"/>
                <a:gd name="connsiteX70-903" fmla="*/ 77918 w 539684"/>
                <a:gd name="connsiteY70-904" fmla="*/ 172968 h 603758"/>
                <a:gd name="connsiteX71-905" fmla="*/ 40694 w 539684"/>
                <a:gd name="connsiteY71-906" fmla="*/ 151441 h 603758"/>
                <a:gd name="connsiteX72-907" fmla="*/ 36199 w 539684"/>
                <a:gd name="connsiteY72-908" fmla="*/ 134749 h 603758"/>
                <a:gd name="connsiteX73-909" fmla="*/ 43604 w 539684"/>
                <a:gd name="connsiteY73-910" fmla="*/ 129008 h 603758"/>
                <a:gd name="connsiteX74-911" fmla="*/ 267591 w 539684"/>
                <a:gd name="connsiteY74-912" fmla="*/ 115653 h 603758"/>
                <a:gd name="connsiteX75-913" fmla="*/ 425015 w 539684"/>
                <a:gd name="connsiteY75-914" fmla="*/ 270629 h 603758"/>
                <a:gd name="connsiteX76-915" fmla="*/ 409572 w 539684"/>
                <a:gd name="connsiteY76-916" fmla="*/ 338165 h 603758"/>
                <a:gd name="connsiteX77-917" fmla="*/ 365434 w 539684"/>
                <a:gd name="connsiteY77-918" fmla="*/ 488539 h 603758"/>
                <a:gd name="connsiteX78-919" fmla="*/ 365434 w 539684"/>
                <a:gd name="connsiteY78-920" fmla="*/ 492336 h 603758"/>
                <a:gd name="connsiteX79-921" fmla="*/ 334318 w 539684"/>
                <a:gd name="connsiteY79-922" fmla="*/ 492336 h 603758"/>
                <a:gd name="connsiteX80-923" fmla="*/ 334318 w 539684"/>
                <a:gd name="connsiteY80-924" fmla="*/ 387293 h 603758"/>
                <a:gd name="connsiteX81-925" fmla="*/ 334202 w 539684"/>
                <a:gd name="connsiteY81-926" fmla="*/ 383151 h 603758"/>
                <a:gd name="connsiteX82-927" fmla="*/ 349530 w 539684"/>
                <a:gd name="connsiteY82-928" fmla="*/ 274541 h 603758"/>
                <a:gd name="connsiteX83-929" fmla="*/ 346418 w 539684"/>
                <a:gd name="connsiteY83-930" fmla="*/ 264531 h 603758"/>
                <a:gd name="connsiteX84-931" fmla="*/ 329016 w 539684"/>
                <a:gd name="connsiteY84-932" fmla="*/ 263726 h 603758"/>
                <a:gd name="connsiteX85-933" fmla="*/ 301358 w 539684"/>
                <a:gd name="connsiteY85-934" fmla="*/ 289268 h 603758"/>
                <a:gd name="connsiteX86-935" fmla="*/ 278885 w 539684"/>
                <a:gd name="connsiteY86-936" fmla="*/ 264531 h 603758"/>
                <a:gd name="connsiteX87-937" fmla="*/ 269781 w 539684"/>
                <a:gd name="connsiteY87-938" fmla="*/ 260505 h 603758"/>
                <a:gd name="connsiteX88-939" fmla="*/ 260676 w 539684"/>
                <a:gd name="connsiteY88-940" fmla="*/ 264531 h 603758"/>
                <a:gd name="connsiteX89-941" fmla="*/ 238319 w 539684"/>
                <a:gd name="connsiteY89-942" fmla="*/ 289268 h 603758"/>
                <a:gd name="connsiteX90-943" fmla="*/ 210660 w 539684"/>
                <a:gd name="connsiteY90-944" fmla="*/ 263841 h 603758"/>
                <a:gd name="connsiteX91-945" fmla="*/ 200519 w 539684"/>
                <a:gd name="connsiteY91-946" fmla="*/ 260620 h 603758"/>
                <a:gd name="connsiteX92-947" fmla="*/ 190032 w 539684"/>
                <a:gd name="connsiteY92-948" fmla="*/ 274541 h 603758"/>
                <a:gd name="connsiteX93-949" fmla="*/ 205474 w 539684"/>
                <a:gd name="connsiteY93-950" fmla="*/ 383151 h 603758"/>
                <a:gd name="connsiteX94-951" fmla="*/ 205359 w 539684"/>
                <a:gd name="connsiteY94-952" fmla="*/ 387293 h 603758"/>
                <a:gd name="connsiteX95-953" fmla="*/ 205359 w 539684"/>
                <a:gd name="connsiteY95-954" fmla="*/ 492336 h 603758"/>
                <a:gd name="connsiteX96-955" fmla="*/ 174243 w 539684"/>
                <a:gd name="connsiteY96-956" fmla="*/ 492336 h 603758"/>
                <a:gd name="connsiteX97-957" fmla="*/ 174243 w 539684"/>
                <a:gd name="connsiteY97-958" fmla="*/ 489230 h 603758"/>
                <a:gd name="connsiteX98-959" fmla="*/ 131257 w 539684"/>
                <a:gd name="connsiteY98-960" fmla="*/ 340466 h 603758"/>
                <a:gd name="connsiteX99-961" fmla="*/ 114662 w 539684"/>
                <a:gd name="connsiteY99-962" fmla="*/ 271089 h 603758"/>
                <a:gd name="connsiteX100-963" fmla="*/ 267591 w 539684"/>
                <a:gd name="connsiteY100-964" fmla="*/ 115653 h 603758"/>
                <a:gd name="connsiteX101-965" fmla="*/ 395400 w 539684"/>
                <a:gd name="connsiteY101-966" fmla="*/ 34872 h 603758"/>
                <a:gd name="connsiteX102-967" fmla="*/ 404717 w 539684"/>
                <a:gd name="connsiteY102-968" fmla="*/ 36123 h 603758"/>
                <a:gd name="connsiteX103-969" fmla="*/ 409210 w 539684"/>
                <a:gd name="connsiteY103-970" fmla="*/ 52806 h 603758"/>
                <a:gd name="connsiteX104-971" fmla="*/ 387782 w 539684"/>
                <a:gd name="connsiteY104-972" fmla="*/ 89968 h 603758"/>
                <a:gd name="connsiteX105-973" fmla="*/ 377068 w 539684"/>
                <a:gd name="connsiteY105-974" fmla="*/ 96181 h 603758"/>
                <a:gd name="connsiteX106-975" fmla="*/ 370963 w 539684"/>
                <a:gd name="connsiteY106-976" fmla="*/ 94455 h 603758"/>
                <a:gd name="connsiteX107-977" fmla="*/ 366470 w 539684"/>
                <a:gd name="connsiteY107-978" fmla="*/ 77772 h 603758"/>
                <a:gd name="connsiteX108-979" fmla="*/ 387898 w 539684"/>
                <a:gd name="connsiteY108-980" fmla="*/ 40610 h 603758"/>
                <a:gd name="connsiteX109-981" fmla="*/ 395400 w 539684"/>
                <a:gd name="connsiteY109-982" fmla="*/ 34872 h 603758"/>
                <a:gd name="connsiteX110-983" fmla="*/ 144269 w 539684"/>
                <a:gd name="connsiteY110-984" fmla="*/ 34872 h 603758"/>
                <a:gd name="connsiteX111-985" fmla="*/ 151671 w 539684"/>
                <a:gd name="connsiteY111-986" fmla="*/ 40610 h 603758"/>
                <a:gd name="connsiteX112-987" fmla="*/ 173214 w 539684"/>
                <a:gd name="connsiteY112-988" fmla="*/ 77772 h 603758"/>
                <a:gd name="connsiteX113-989" fmla="*/ 168721 w 539684"/>
                <a:gd name="connsiteY113-990" fmla="*/ 94455 h 603758"/>
                <a:gd name="connsiteX114-991" fmla="*/ 162500 w 539684"/>
                <a:gd name="connsiteY114-992" fmla="*/ 96181 h 603758"/>
                <a:gd name="connsiteX115-993" fmla="*/ 151902 w 539684"/>
                <a:gd name="connsiteY115-994" fmla="*/ 89968 h 603758"/>
                <a:gd name="connsiteX116-995" fmla="*/ 130474 w 539684"/>
                <a:gd name="connsiteY116-996" fmla="*/ 52806 h 603758"/>
                <a:gd name="connsiteX117-997" fmla="*/ 134967 w 539684"/>
                <a:gd name="connsiteY117-998" fmla="*/ 36123 h 603758"/>
                <a:gd name="connsiteX118-999" fmla="*/ 144269 w 539684"/>
                <a:gd name="connsiteY118-1000" fmla="*/ 34872 h 603758"/>
                <a:gd name="connsiteX119-1001" fmla="*/ 269785 w 539684"/>
                <a:gd name="connsiteY119-1002" fmla="*/ 0 h 603758"/>
                <a:gd name="connsiteX120-1003" fmla="*/ 282121 w 539684"/>
                <a:gd name="connsiteY120-1004" fmla="*/ 12318 h 603758"/>
                <a:gd name="connsiteX121-1005" fmla="*/ 282121 w 539684"/>
                <a:gd name="connsiteY121-1006" fmla="*/ 55258 h 603758"/>
                <a:gd name="connsiteX122-1007" fmla="*/ 269785 w 539684"/>
                <a:gd name="connsiteY122-1008" fmla="*/ 67461 h 603758"/>
                <a:gd name="connsiteX123-1009" fmla="*/ 257564 w 539684"/>
                <a:gd name="connsiteY123-1010" fmla="*/ 55258 h 603758"/>
                <a:gd name="connsiteX124-1011" fmla="*/ 257564 w 539684"/>
                <a:gd name="connsiteY124-1012" fmla="*/ 12318 h 603758"/>
                <a:gd name="connsiteX125-1013" fmla="*/ 269785 w 539684"/>
                <a:gd name="connsiteY125-1014" fmla="*/ 0 h 603758"/>
                <a:gd name="connsiteX0-1015" fmla="*/ 181550 w 505163"/>
                <a:gd name="connsiteY0-1016" fmla="*/ 572780 h 603758"/>
                <a:gd name="connsiteX1-1017" fmla="*/ 288951 w 505163"/>
                <a:gd name="connsiteY1-1018" fmla="*/ 572780 h 603758"/>
                <a:gd name="connsiteX2-1019" fmla="*/ 273855 w 505163"/>
                <a:gd name="connsiteY2-1020" fmla="*/ 603758 h 603758"/>
                <a:gd name="connsiteX3-1021" fmla="*/ 196761 w 505163"/>
                <a:gd name="connsiteY3-1022" fmla="*/ 603758 h 603758"/>
                <a:gd name="connsiteX4-1023" fmla="*/ 181550 w 505163"/>
                <a:gd name="connsiteY4-1024" fmla="*/ 572780 h 603758"/>
                <a:gd name="connsiteX5-1025" fmla="*/ 139775 w 505163"/>
                <a:gd name="connsiteY5-1026" fmla="*/ 516962 h 603758"/>
                <a:gd name="connsiteX6-1027" fmla="*/ 330937 w 505163"/>
                <a:gd name="connsiteY6-1028" fmla="*/ 516962 h 603758"/>
                <a:gd name="connsiteX7-1029" fmla="*/ 313883 w 505163"/>
                <a:gd name="connsiteY7-1030" fmla="*/ 548293 h 603758"/>
                <a:gd name="connsiteX8-1031" fmla="*/ 156713 w 505163"/>
                <a:gd name="connsiteY8-1032" fmla="*/ 548293 h 603758"/>
                <a:gd name="connsiteX9-1033" fmla="*/ 139775 w 505163"/>
                <a:gd name="connsiteY9-1034" fmla="*/ 516962 h 603758"/>
                <a:gd name="connsiteX10-1035" fmla="*/ 195381 w 505163"/>
                <a:gd name="connsiteY10-1036" fmla="*/ 399471 h 603758"/>
                <a:gd name="connsiteX11-1037" fmla="*/ 275120 w 505163"/>
                <a:gd name="connsiteY11-1038" fmla="*/ 399471 h 603758"/>
                <a:gd name="connsiteX12-1039" fmla="*/ 275120 w 505163"/>
                <a:gd name="connsiteY12-1040" fmla="*/ 480127 h 603758"/>
                <a:gd name="connsiteX13-1041" fmla="*/ 195381 w 505163"/>
                <a:gd name="connsiteY13-1042" fmla="*/ 480127 h 603758"/>
                <a:gd name="connsiteX14-1043" fmla="*/ 195381 w 505163"/>
                <a:gd name="connsiteY14-1044" fmla="*/ 399471 h 603758"/>
                <a:gd name="connsiteX15-1045" fmla="*/ 417938 w 505163"/>
                <a:gd name="connsiteY15-1046" fmla="*/ 364695 h 603758"/>
                <a:gd name="connsiteX16-1047" fmla="*/ 427245 w 505163"/>
                <a:gd name="connsiteY16-1048" fmla="*/ 365904 h 603758"/>
                <a:gd name="connsiteX17-1049" fmla="*/ 464469 w 505163"/>
                <a:gd name="connsiteY17-1050" fmla="*/ 387430 h 603758"/>
                <a:gd name="connsiteX18-1051" fmla="*/ 468964 w 505163"/>
                <a:gd name="connsiteY18-1052" fmla="*/ 404122 h 603758"/>
                <a:gd name="connsiteX19-1053" fmla="*/ 458361 w 505163"/>
                <a:gd name="connsiteY19-1054" fmla="*/ 410338 h 603758"/>
                <a:gd name="connsiteX20-1055" fmla="*/ 452138 w 505163"/>
                <a:gd name="connsiteY20-1056" fmla="*/ 408612 h 603758"/>
                <a:gd name="connsiteX21-1057" fmla="*/ 415029 w 505163"/>
                <a:gd name="connsiteY21-1058" fmla="*/ 387200 h 603758"/>
                <a:gd name="connsiteX22-1059" fmla="*/ 410534 w 505163"/>
                <a:gd name="connsiteY22-1060" fmla="*/ 370393 h 603758"/>
                <a:gd name="connsiteX23-1061" fmla="*/ 417938 w 505163"/>
                <a:gd name="connsiteY23-1062" fmla="*/ 364695 h 603758"/>
                <a:gd name="connsiteX24-1063" fmla="*/ 52704 w 505163"/>
                <a:gd name="connsiteY24-1064" fmla="*/ 364695 h 603758"/>
                <a:gd name="connsiteX25-1065" fmla="*/ 60108 w 505163"/>
                <a:gd name="connsiteY25-1066" fmla="*/ 370393 h 603758"/>
                <a:gd name="connsiteX26-1067" fmla="*/ 55613 w 505163"/>
                <a:gd name="connsiteY26-1068" fmla="*/ 387200 h 603758"/>
                <a:gd name="connsiteX27-1069" fmla="*/ 18389 w 505163"/>
                <a:gd name="connsiteY27-1070" fmla="*/ 408612 h 603758"/>
                <a:gd name="connsiteX28-1071" fmla="*/ 12281 w 505163"/>
                <a:gd name="connsiteY28-1072" fmla="*/ 410338 h 603758"/>
                <a:gd name="connsiteX29-1073" fmla="*/ 1678 w 505163"/>
                <a:gd name="connsiteY29-1074" fmla="*/ 404122 h 603758"/>
                <a:gd name="connsiteX30-1075" fmla="*/ 6173 w 505163"/>
                <a:gd name="connsiteY30-1076" fmla="*/ 387430 h 603758"/>
                <a:gd name="connsiteX31-1077" fmla="*/ 43397 w 505163"/>
                <a:gd name="connsiteY31-1078" fmla="*/ 365904 h 603758"/>
                <a:gd name="connsiteX32-1079" fmla="*/ 52704 w 505163"/>
                <a:gd name="connsiteY32-1080" fmla="*/ 364695 h 603758"/>
                <a:gd name="connsiteX33-1081" fmla="*/ 235263 w 505163"/>
                <a:gd name="connsiteY33-1082" fmla="*/ 291082 h 603758"/>
                <a:gd name="connsiteX34-1083" fmla="*/ 256925 w 505163"/>
                <a:gd name="connsiteY34-1084" fmla="*/ 314906 h 603758"/>
                <a:gd name="connsiteX35-1085" fmla="*/ 265452 w 505163"/>
                <a:gd name="connsiteY35-1086" fmla="*/ 318934 h 603758"/>
                <a:gd name="connsiteX36-1087" fmla="*/ 266028 w 505163"/>
                <a:gd name="connsiteY36-1088" fmla="*/ 318934 h 603758"/>
                <a:gd name="connsiteX37-1089" fmla="*/ 274324 w 505163"/>
                <a:gd name="connsiteY37-1090" fmla="*/ 315712 h 603758"/>
                <a:gd name="connsiteX38-1091" fmla="*/ 285846 w 505163"/>
                <a:gd name="connsiteY38-1092" fmla="*/ 305123 h 603758"/>
                <a:gd name="connsiteX39-1093" fmla="*/ 275937 w 505163"/>
                <a:gd name="connsiteY39-1094" fmla="*/ 374984 h 603758"/>
                <a:gd name="connsiteX40-1095" fmla="*/ 194590 w 505163"/>
                <a:gd name="connsiteY40-1096" fmla="*/ 374984 h 603758"/>
                <a:gd name="connsiteX41-1097" fmla="*/ 184796 w 505163"/>
                <a:gd name="connsiteY41-1098" fmla="*/ 305123 h 603758"/>
                <a:gd name="connsiteX42-1099" fmla="*/ 196318 w 505163"/>
                <a:gd name="connsiteY42-1100" fmla="*/ 315712 h 603758"/>
                <a:gd name="connsiteX43-1101" fmla="*/ 205190 w 505163"/>
                <a:gd name="connsiteY43-1102" fmla="*/ 318934 h 603758"/>
                <a:gd name="connsiteX44-1103" fmla="*/ 213717 w 505163"/>
                <a:gd name="connsiteY44-1104" fmla="*/ 314906 h 603758"/>
                <a:gd name="connsiteX45-1105" fmla="*/ 235263 w 505163"/>
                <a:gd name="connsiteY45-1106" fmla="*/ 291082 h 603758"/>
                <a:gd name="connsiteX46-1107" fmla="*/ 449848 w 505163"/>
                <a:gd name="connsiteY46-1108" fmla="*/ 257141 h 603758"/>
                <a:gd name="connsiteX47-1109" fmla="*/ 492832 w 505163"/>
                <a:gd name="connsiteY47-1110" fmla="*/ 257141 h 603758"/>
                <a:gd name="connsiteX48-1111" fmla="*/ 505163 w 505163"/>
                <a:gd name="connsiteY48-1112" fmla="*/ 269477 h 603758"/>
                <a:gd name="connsiteX49-1113" fmla="*/ 492832 w 505163"/>
                <a:gd name="connsiteY49-1114" fmla="*/ 281698 h 603758"/>
                <a:gd name="connsiteX50-1115" fmla="*/ 449848 w 505163"/>
                <a:gd name="connsiteY50-1116" fmla="*/ 281698 h 603758"/>
                <a:gd name="connsiteX51-1117" fmla="*/ 437632 w 505163"/>
                <a:gd name="connsiteY51-1118" fmla="*/ 269477 h 603758"/>
                <a:gd name="connsiteX52-1119" fmla="*/ 449848 w 505163"/>
                <a:gd name="connsiteY52-1120" fmla="*/ 257141 h 603758"/>
                <a:gd name="connsiteX53-1121" fmla="*/ 461502 w 505163"/>
                <a:gd name="connsiteY53-1122" fmla="*/ 129008 h 603758"/>
                <a:gd name="connsiteX54-1123" fmla="*/ 468964 w 505163"/>
                <a:gd name="connsiteY54-1124" fmla="*/ 134749 h 603758"/>
                <a:gd name="connsiteX55-1125" fmla="*/ 464469 w 505163"/>
                <a:gd name="connsiteY55-1126" fmla="*/ 151441 h 603758"/>
                <a:gd name="connsiteX56-1127" fmla="*/ 427245 w 505163"/>
                <a:gd name="connsiteY56-1128" fmla="*/ 172968 h 603758"/>
                <a:gd name="connsiteX57-1129" fmla="*/ 421137 w 505163"/>
                <a:gd name="connsiteY57-1130" fmla="*/ 174579 h 603758"/>
                <a:gd name="connsiteX58-1131" fmla="*/ 410534 w 505163"/>
                <a:gd name="connsiteY58-1132" fmla="*/ 168478 h 603758"/>
                <a:gd name="connsiteX59-1133" fmla="*/ 415029 w 505163"/>
                <a:gd name="connsiteY59-1134" fmla="*/ 151671 h 603758"/>
                <a:gd name="connsiteX60-1135" fmla="*/ 452138 w 505163"/>
                <a:gd name="connsiteY60-1136" fmla="*/ 130260 h 603758"/>
                <a:gd name="connsiteX61-1137" fmla="*/ 461502 w 505163"/>
                <a:gd name="connsiteY61-1138" fmla="*/ 129008 h 603758"/>
                <a:gd name="connsiteX62-1139" fmla="*/ 9083 w 505163"/>
                <a:gd name="connsiteY62-1140" fmla="*/ 129008 h 603758"/>
                <a:gd name="connsiteX63-1141" fmla="*/ 18389 w 505163"/>
                <a:gd name="connsiteY63-1142" fmla="*/ 130260 h 603758"/>
                <a:gd name="connsiteX64-1143" fmla="*/ 55613 w 505163"/>
                <a:gd name="connsiteY64-1144" fmla="*/ 151671 h 603758"/>
                <a:gd name="connsiteX65-1145" fmla="*/ 60108 w 505163"/>
                <a:gd name="connsiteY65-1146" fmla="*/ 168478 h 603758"/>
                <a:gd name="connsiteX66-1147" fmla="*/ 49505 w 505163"/>
                <a:gd name="connsiteY66-1148" fmla="*/ 174579 h 603758"/>
                <a:gd name="connsiteX67-1149" fmla="*/ 43397 w 505163"/>
                <a:gd name="connsiteY67-1150" fmla="*/ 172968 h 603758"/>
                <a:gd name="connsiteX68-1151" fmla="*/ 6173 w 505163"/>
                <a:gd name="connsiteY68-1152" fmla="*/ 151441 h 603758"/>
                <a:gd name="connsiteX69-1153" fmla="*/ 1678 w 505163"/>
                <a:gd name="connsiteY69-1154" fmla="*/ 134749 h 603758"/>
                <a:gd name="connsiteX70-1155" fmla="*/ 9083 w 505163"/>
                <a:gd name="connsiteY70-1156" fmla="*/ 129008 h 603758"/>
                <a:gd name="connsiteX71-1157" fmla="*/ 233070 w 505163"/>
                <a:gd name="connsiteY71-1158" fmla="*/ 115653 h 603758"/>
                <a:gd name="connsiteX72-1159" fmla="*/ 390494 w 505163"/>
                <a:gd name="connsiteY72-1160" fmla="*/ 270629 h 603758"/>
                <a:gd name="connsiteX73-1161" fmla="*/ 375051 w 505163"/>
                <a:gd name="connsiteY73-1162" fmla="*/ 338165 h 603758"/>
                <a:gd name="connsiteX74-1163" fmla="*/ 330913 w 505163"/>
                <a:gd name="connsiteY74-1164" fmla="*/ 488539 h 603758"/>
                <a:gd name="connsiteX75-1165" fmla="*/ 330913 w 505163"/>
                <a:gd name="connsiteY75-1166" fmla="*/ 492336 h 603758"/>
                <a:gd name="connsiteX76-1167" fmla="*/ 299797 w 505163"/>
                <a:gd name="connsiteY76-1168" fmla="*/ 492336 h 603758"/>
                <a:gd name="connsiteX77-1169" fmla="*/ 299797 w 505163"/>
                <a:gd name="connsiteY77-1170" fmla="*/ 387293 h 603758"/>
                <a:gd name="connsiteX78-1171" fmla="*/ 299681 w 505163"/>
                <a:gd name="connsiteY78-1172" fmla="*/ 383151 h 603758"/>
                <a:gd name="connsiteX79-1173" fmla="*/ 315009 w 505163"/>
                <a:gd name="connsiteY79-1174" fmla="*/ 274541 h 603758"/>
                <a:gd name="connsiteX80-1175" fmla="*/ 311897 w 505163"/>
                <a:gd name="connsiteY80-1176" fmla="*/ 264531 h 603758"/>
                <a:gd name="connsiteX81-1177" fmla="*/ 294495 w 505163"/>
                <a:gd name="connsiteY81-1178" fmla="*/ 263726 h 603758"/>
                <a:gd name="connsiteX82-1179" fmla="*/ 266837 w 505163"/>
                <a:gd name="connsiteY82-1180" fmla="*/ 289268 h 603758"/>
                <a:gd name="connsiteX83-1181" fmla="*/ 244364 w 505163"/>
                <a:gd name="connsiteY83-1182" fmla="*/ 264531 h 603758"/>
                <a:gd name="connsiteX84-1183" fmla="*/ 235260 w 505163"/>
                <a:gd name="connsiteY84-1184" fmla="*/ 260505 h 603758"/>
                <a:gd name="connsiteX85-1185" fmla="*/ 226155 w 505163"/>
                <a:gd name="connsiteY85-1186" fmla="*/ 264531 h 603758"/>
                <a:gd name="connsiteX86-1187" fmla="*/ 203798 w 505163"/>
                <a:gd name="connsiteY86-1188" fmla="*/ 289268 h 603758"/>
                <a:gd name="connsiteX87-1189" fmla="*/ 176139 w 505163"/>
                <a:gd name="connsiteY87-1190" fmla="*/ 263841 h 603758"/>
                <a:gd name="connsiteX88-1191" fmla="*/ 165998 w 505163"/>
                <a:gd name="connsiteY88-1192" fmla="*/ 260620 h 603758"/>
                <a:gd name="connsiteX89-1193" fmla="*/ 155511 w 505163"/>
                <a:gd name="connsiteY89-1194" fmla="*/ 274541 h 603758"/>
                <a:gd name="connsiteX90-1195" fmla="*/ 170953 w 505163"/>
                <a:gd name="connsiteY90-1196" fmla="*/ 383151 h 603758"/>
                <a:gd name="connsiteX91-1197" fmla="*/ 170838 w 505163"/>
                <a:gd name="connsiteY91-1198" fmla="*/ 387293 h 603758"/>
                <a:gd name="connsiteX92-1199" fmla="*/ 170838 w 505163"/>
                <a:gd name="connsiteY92-1200" fmla="*/ 492336 h 603758"/>
                <a:gd name="connsiteX93-1201" fmla="*/ 139722 w 505163"/>
                <a:gd name="connsiteY93-1202" fmla="*/ 492336 h 603758"/>
                <a:gd name="connsiteX94-1203" fmla="*/ 139722 w 505163"/>
                <a:gd name="connsiteY94-1204" fmla="*/ 489230 h 603758"/>
                <a:gd name="connsiteX95-1205" fmla="*/ 96736 w 505163"/>
                <a:gd name="connsiteY95-1206" fmla="*/ 340466 h 603758"/>
                <a:gd name="connsiteX96-1207" fmla="*/ 80141 w 505163"/>
                <a:gd name="connsiteY96-1208" fmla="*/ 271089 h 603758"/>
                <a:gd name="connsiteX97-1209" fmla="*/ 233070 w 505163"/>
                <a:gd name="connsiteY97-1210" fmla="*/ 115653 h 603758"/>
                <a:gd name="connsiteX98-1211" fmla="*/ 360879 w 505163"/>
                <a:gd name="connsiteY98-1212" fmla="*/ 34872 h 603758"/>
                <a:gd name="connsiteX99-1213" fmla="*/ 370196 w 505163"/>
                <a:gd name="connsiteY99-1214" fmla="*/ 36123 h 603758"/>
                <a:gd name="connsiteX100-1215" fmla="*/ 374689 w 505163"/>
                <a:gd name="connsiteY100-1216" fmla="*/ 52806 h 603758"/>
                <a:gd name="connsiteX101-1217" fmla="*/ 353261 w 505163"/>
                <a:gd name="connsiteY101-1218" fmla="*/ 89968 h 603758"/>
                <a:gd name="connsiteX102-1219" fmla="*/ 342547 w 505163"/>
                <a:gd name="connsiteY102-1220" fmla="*/ 96181 h 603758"/>
                <a:gd name="connsiteX103-1221" fmla="*/ 336442 w 505163"/>
                <a:gd name="connsiteY103-1222" fmla="*/ 94455 h 603758"/>
                <a:gd name="connsiteX104-1223" fmla="*/ 331949 w 505163"/>
                <a:gd name="connsiteY104-1224" fmla="*/ 77772 h 603758"/>
                <a:gd name="connsiteX105-1225" fmla="*/ 353377 w 505163"/>
                <a:gd name="connsiteY105-1226" fmla="*/ 40610 h 603758"/>
                <a:gd name="connsiteX106-1227" fmla="*/ 360879 w 505163"/>
                <a:gd name="connsiteY106-1228" fmla="*/ 34872 h 603758"/>
                <a:gd name="connsiteX107-1229" fmla="*/ 109748 w 505163"/>
                <a:gd name="connsiteY107-1230" fmla="*/ 34872 h 603758"/>
                <a:gd name="connsiteX108-1231" fmla="*/ 117150 w 505163"/>
                <a:gd name="connsiteY108-1232" fmla="*/ 40610 h 603758"/>
                <a:gd name="connsiteX109-1233" fmla="*/ 138693 w 505163"/>
                <a:gd name="connsiteY109-1234" fmla="*/ 77772 h 603758"/>
                <a:gd name="connsiteX110-1235" fmla="*/ 134200 w 505163"/>
                <a:gd name="connsiteY110-1236" fmla="*/ 94455 h 603758"/>
                <a:gd name="connsiteX111-1237" fmla="*/ 127979 w 505163"/>
                <a:gd name="connsiteY111-1238" fmla="*/ 96181 h 603758"/>
                <a:gd name="connsiteX112-1239" fmla="*/ 117381 w 505163"/>
                <a:gd name="connsiteY112-1240" fmla="*/ 89968 h 603758"/>
                <a:gd name="connsiteX113-1241" fmla="*/ 95953 w 505163"/>
                <a:gd name="connsiteY113-1242" fmla="*/ 52806 h 603758"/>
                <a:gd name="connsiteX114-1243" fmla="*/ 100446 w 505163"/>
                <a:gd name="connsiteY114-1244" fmla="*/ 36123 h 603758"/>
                <a:gd name="connsiteX115-1245" fmla="*/ 109748 w 505163"/>
                <a:gd name="connsiteY115-1246" fmla="*/ 34872 h 603758"/>
                <a:gd name="connsiteX116-1247" fmla="*/ 235264 w 505163"/>
                <a:gd name="connsiteY116-1248" fmla="*/ 0 h 603758"/>
                <a:gd name="connsiteX117-1249" fmla="*/ 247600 w 505163"/>
                <a:gd name="connsiteY117-1250" fmla="*/ 12318 h 603758"/>
                <a:gd name="connsiteX118-1251" fmla="*/ 247600 w 505163"/>
                <a:gd name="connsiteY118-1252" fmla="*/ 55258 h 603758"/>
                <a:gd name="connsiteX119-1253" fmla="*/ 235264 w 505163"/>
                <a:gd name="connsiteY119-1254" fmla="*/ 67461 h 603758"/>
                <a:gd name="connsiteX120-1255" fmla="*/ 223043 w 505163"/>
                <a:gd name="connsiteY120-1256" fmla="*/ 55258 h 603758"/>
                <a:gd name="connsiteX121-1257" fmla="*/ 223043 w 505163"/>
                <a:gd name="connsiteY121-1258" fmla="*/ 12318 h 603758"/>
                <a:gd name="connsiteX122-1259" fmla="*/ 235264 w 505163"/>
                <a:gd name="connsiteY122-1260" fmla="*/ 0 h 603758"/>
                <a:gd name="connsiteX0-1261" fmla="*/ 181550 w 505163"/>
                <a:gd name="connsiteY0-1262" fmla="*/ 572780 h 603758"/>
                <a:gd name="connsiteX1-1263" fmla="*/ 288951 w 505163"/>
                <a:gd name="connsiteY1-1264" fmla="*/ 572780 h 603758"/>
                <a:gd name="connsiteX2-1265" fmla="*/ 273855 w 505163"/>
                <a:gd name="connsiteY2-1266" fmla="*/ 603758 h 603758"/>
                <a:gd name="connsiteX3-1267" fmla="*/ 196761 w 505163"/>
                <a:gd name="connsiteY3-1268" fmla="*/ 603758 h 603758"/>
                <a:gd name="connsiteX4-1269" fmla="*/ 181550 w 505163"/>
                <a:gd name="connsiteY4-1270" fmla="*/ 572780 h 603758"/>
                <a:gd name="connsiteX5-1271" fmla="*/ 139775 w 505163"/>
                <a:gd name="connsiteY5-1272" fmla="*/ 516962 h 603758"/>
                <a:gd name="connsiteX6-1273" fmla="*/ 330937 w 505163"/>
                <a:gd name="connsiteY6-1274" fmla="*/ 516962 h 603758"/>
                <a:gd name="connsiteX7-1275" fmla="*/ 313883 w 505163"/>
                <a:gd name="connsiteY7-1276" fmla="*/ 548293 h 603758"/>
                <a:gd name="connsiteX8-1277" fmla="*/ 156713 w 505163"/>
                <a:gd name="connsiteY8-1278" fmla="*/ 548293 h 603758"/>
                <a:gd name="connsiteX9-1279" fmla="*/ 139775 w 505163"/>
                <a:gd name="connsiteY9-1280" fmla="*/ 516962 h 603758"/>
                <a:gd name="connsiteX10-1281" fmla="*/ 195381 w 505163"/>
                <a:gd name="connsiteY10-1282" fmla="*/ 399471 h 603758"/>
                <a:gd name="connsiteX11-1283" fmla="*/ 275120 w 505163"/>
                <a:gd name="connsiteY11-1284" fmla="*/ 399471 h 603758"/>
                <a:gd name="connsiteX12-1285" fmla="*/ 275120 w 505163"/>
                <a:gd name="connsiteY12-1286" fmla="*/ 480127 h 603758"/>
                <a:gd name="connsiteX13-1287" fmla="*/ 195381 w 505163"/>
                <a:gd name="connsiteY13-1288" fmla="*/ 480127 h 603758"/>
                <a:gd name="connsiteX14-1289" fmla="*/ 195381 w 505163"/>
                <a:gd name="connsiteY14-1290" fmla="*/ 399471 h 603758"/>
                <a:gd name="connsiteX15-1291" fmla="*/ 417938 w 505163"/>
                <a:gd name="connsiteY15-1292" fmla="*/ 364695 h 603758"/>
                <a:gd name="connsiteX16-1293" fmla="*/ 427245 w 505163"/>
                <a:gd name="connsiteY16-1294" fmla="*/ 365904 h 603758"/>
                <a:gd name="connsiteX17-1295" fmla="*/ 464469 w 505163"/>
                <a:gd name="connsiteY17-1296" fmla="*/ 387430 h 603758"/>
                <a:gd name="connsiteX18-1297" fmla="*/ 468964 w 505163"/>
                <a:gd name="connsiteY18-1298" fmla="*/ 404122 h 603758"/>
                <a:gd name="connsiteX19-1299" fmla="*/ 458361 w 505163"/>
                <a:gd name="connsiteY19-1300" fmla="*/ 410338 h 603758"/>
                <a:gd name="connsiteX20-1301" fmla="*/ 452138 w 505163"/>
                <a:gd name="connsiteY20-1302" fmla="*/ 408612 h 603758"/>
                <a:gd name="connsiteX21-1303" fmla="*/ 415029 w 505163"/>
                <a:gd name="connsiteY21-1304" fmla="*/ 387200 h 603758"/>
                <a:gd name="connsiteX22-1305" fmla="*/ 410534 w 505163"/>
                <a:gd name="connsiteY22-1306" fmla="*/ 370393 h 603758"/>
                <a:gd name="connsiteX23-1307" fmla="*/ 417938 w 505163"/>
                <a:gd name="connsiteY23-1308" fmla="*/ 364695 h 603758"/>
                <a:gd name="connsiteX24-1309" fmla="*/ 52704 w 505163"/>
                <a:gd name="connsiteY24-1310" fmla="*/ 364695 h 603758"/>
                <a:gd name="connsiteX25-1311" fmla="*/ 60108 w 505163"/>
                <a:gd name="connsiteY25-1312" fmla="*/ 370393 h 603758"/>
                <a:gd name="connsiteX26-1313" fmla="*/ 18389 w 505163"/>
                <a:gd name="connsiteY26-1314" fmla="*/ 408612 h 603758"/>
                <a:gd name="connsiteX27-1315" fmla="*/ 12281 w 505163"/>
                <a:gd name="connsiteY27-1316" fmla="*/ 410338 h 603758"/>
                <a:gd name="connsiteX28-1317" fmla="*/ 1678 w 505163"/>
                <a:gd name="connsiteY28-1318" fmla="*/ 404122 h 603758"/>
                <a:gd name="connsiteX29-1319" fmla="*/ 6173 w 505163"/>
                <a:gd name="connsiteY29-1320" fmla="*/ 387430 h 603758"/>
                <a:gd name="connsiteX30-1321" fmla="*/ 43397 w 505163"/>
                <a:gd name="connsiteY30-1322" fmla="*/ 365904 h 603758"/>
                <a:gd name="connsiteX31-1323" fmla="*/ 52704 w 505163"/>
                <a:gd name="connsiteY31-1324" fmla="*/ 364695 h 603758"/>
                <a:gd name="connsiteX32-1325" fmla="*/ 235263 w 505163"/>
                <a:gd name="connsiteY32-1326" fmla="*/ 291082 h 603758"/>
                <a:gd name="connsiteX33-1327" fmla="*/ 256925 w 505163"/>
                <a:gd name="connsiteY33-1328" fmla="*/ 314906 h 603758"/>
                <a:gd name="connsiteX34-1329" fmla="*/ 265452 w 505163"/>
                <a:gd name="connsiteY34-1330" fmla="*/ 318934 h 603758"/>
                <a:gd name="connsiteX35-1331" fmla="*/ 266028 w 505163"/>
                <a:gd name="connsiteY35-1332" fmla="*/ 318934 h 603758"/>
                <a:gd name="connsiteX36-1333" fmla="*/ 274324 w 505163"/>
                <a:gd name="connsiteY36-1334" fmla="*/ 315712 h 603758"/>
                <a:gd name="connsiteX37-1335" fmla="*/ 285846 w 505163"/>
                <a:gd name="connsiteY37-1336" fmla="*/ 305123 h 603758"/>
                <a:gd name="connsiteX38-1337" fmla="*/ 275937 w 505163"/>
                <a:gd name="connsiteY38-1338" fmla="*/ 374984 h 603758"/>
                <a:gd name="connsiteX39-1339" fmla="*/ 194590 w 505163"/>
                <a:gd name="connsiteY39-1340" fmla="*/ 374984 h 603758"/>
                <a:gd name="connsiteX40-1341" fmla="*/ 184796 w 505163"/>
                <a:gd name="connsiteY40-1342" fmla="*/ 305123 h 603758"/>
                <a:gd name="connsiteX41-1343" fmla="*/ 196318 w 505163"/>
                <a:gd name="connsiteY41-1344" fmla="*/ 315712 h 603758"/>
                <a:gd name="connsiteX42-1345" fmla="*/ 205190 w 505163"/>
                <a:gd name="connsiteY42-1346" fmla="*/ 318934 h 603758"/>
                <a:gd name="connsiteX43-1347" fmla="*/ 213717 w 505163"/>
                <a:gd name="connsiteY43-1348" fmla="*/ 314906 h 603758"/>
                <a:gd name="connsiteX44-1349" fmla="*/ 235263 w 505163"/>
                <a:gd name="connsiteY44-1350" fmla="*/ 291082 h 603758"/>
                <a:gd name="connsiteX45-1351" fmla="*/ 449848 w 505163"/>
                <a:gd name="connsiteY45-1352" fmla="*/ 257141 h 603758"/>
                <a:gd name="connsiteX46-1353" fmla="*/ 492832 w 505163"/>
                <a:gd name="connsiteY46-1354" fmla="*/ 257141 h 603758"/>
                <a:gd name="connsiteX47-1355" fmla="*/ 505163 w 505163"/>
                <a:gd name="connsiteY47-1356" fmla="*/ 269477 h 603758"/>
                <a:gd name="connsiteX48-1357" fmla="*/ 492832 w 505163"/>
                <a:gd name="connsiteY48-1358" fmla="*/ 281698 h 603758"/>
                <a:gd name="connsiteX49-1359" fmla="*/ 449848 w 505163"/>
                <a:gd name="connsiteY49-1360" fmla="*/ 281698 h 603758"/>
                <a:gd name="connsiteX50-1361" fmla="*/ 437632 w 505163"/>
                <a:gd name="connsiteY50-1362" fmla="*/ 269477 h 603758"/>
                <a:gd name="connsiteX51-1363" fmla="*/ 449848 w 505163"/>
                <a:gd name="connsiteY51-1364" fmla="*/ 257141 h 603758"/>
                <a:gd name="connsiteX52-1365" fmla="*/ 461502 w 505163"/>
                <a:gd name="connsiteY52-1366" fmla="*/ 129008 h 603758"/>
                <a:gd name="connsiteX53-1367" fmla="*/ 468964 w 505163"/>
                <a:gd name="connsiteY53-1368" fmla="*/ 134749 h 603758"/>
                <a:gd name="connsiteX54-1369" fmla="*/ 464469 w 505163"/>
                <a:gd name="connsiteY54-1370" fmla="*/ 151441 h 603758"/>
                <a:gd name="connsiteX55-1371" fmla="*/ 427245 w 505163"/>
                <a:gd name="connsiteY55-1372" fmla="*/ 172968 h 603758"/>
                <a:gd name="connsiteX56-1373" fmla="*/ 421137 w 505163"/>
                <a:gd name="connsiteY56-1374" fmla="*/ 174579 h 603758"/>
                <a:gd name="connsiteX57-1375" fmla="*/ 410534 w 505163"/>
                <a:gd name="connsiteY57-1376" fmla="*/ 168478 h 603758"/>
                <a:gd name="connsiteX58-1377" fmla="*/ 415029 w 505163"/>
                <a:gd name="connsiteY58-1378" fmla="*/ 151671 h 603758"/>
                <a:gd name="connsiteX59-1379" fmla="*/ 452138 w 505163"/>
                <a:gd name="connsiteY59-1380" fmla="*/ 130260 h 603758"/>
                <a:gd name="connsiteX60-1381" fmla="*/ 461502 w 505163"/>
                <a:gd name="connsiteY60-1382" fmla="*/ 129008 h 603758"/>
                <a:gd name="connsiteX61-1383" fmla="*/ 9083 w 505163"/>
                <a:gd name="connsiteY61-1384" fmla="*/ 129008 h 603758"/>
                <a:gd name="connsiteX62-1385" fmla="*/ 18389 w 505163"/>
                <a:gd name="connsiteY62-1386" fmla="*/ 130260 h 603758"/>
                <a:gd name="connsiteX63-1387" fmla="*/ 55613 w 505163"/>
                <a:gd name="connsiteY63-1388" fmla="*/ 151671 h 603758"/>
                <a:gd name="connsiteX64-1389" fmla="*/ 60108 w 505163"/>
                <a:gd name="connsiteY64-1390" fmla="*/ 168478 h 603758"/>
                <a:gd name="connsiteX65-1391" fmla="*/ 49505 w 505163"/>
                <a:gd name="connsiteY65-1392" fmla="*/ 174579 h 603758"/>
                <a:gd name="connsiteX66-1393" fmla="*/ 43397 w 505163"/>
                <a:gd name="connsiteY66-1394" fmla="*/ 172968 h 603758"/>
                <a:gd name="connsiteX67-1395" fmla="*/ 6173 w 505163"/>
                <a:gd name="connsiteY67-1396" fmla="*/ 151441 h 603758"/>
                <a:gd name="connsiteX68-1397" fmla="*/ 1678 w 505163"/>
                <a:gd name="connsiteY68-1398" fmla="*/ 134749 h 603758"/>
                <a:gd name="connsiteX69-1399" fmla="*/ 9083 w 505163"/>
                <a:gd name="connsiteY69-1400" fmla="*/ 129008 h 603758"/>
                <a:gd name="connsiteX70-1401" fmla="*/ 233070 w 505163"/>
                <a:gd name="connsiteY70-1402" fmla="*/ 115653 h 603758"/>
                <a:gd name="connsiteX71-1403" fmla="*/ 390494 w 505163"/>
                <a:gd name="connsiteY71-1404" fmla="*/ 270629 h 603758"/>
                <a:gd name="connsiteX72-1405" fmla="*/ 375051 w 505163"/>
                <a:gd name="connsiteY72-1406" fmla="*/ 338165 h 603758"/>
                <a:gd name="connsiteX73-1407" fmla="*/ 330913 w 505163"/>
                <a:gd name="connsiteY73-1408" fmla="*/ 488539 h 603758"/>
                <a:gd name="connsiteX74-1409" fmla="*/ 330913 w 505163"/>
                <a:gd name="connsiteY74-1410" fmla="*/ 492336 h 603758"/>
                <a:gd name="connsiteX75-1411" fmla="*/ 299797 w 505163"/>
                <a:gd name="connsiteY75-1412" fmla="*/ 492336 h 603758"/>
                <a:gd name="connsiteX76-1413" fmla="*/ 299797 w 505163"/>
                <a:gd name="connsiteY76-1414" fmla="*/ 387293 h 603758"/>
                <a:gd name="connsiteX77-1415" fmla="*/ 299681 w 505163"/>
                <a:gd name="connsiteY77-1416" fmla="*/ 383151 h 603758"/>
                <a:gd name="connsiteX78-1417" fmla="*/ 315009 w 505163"/>
                <a:gd name="connsiteY78-1418" fmla="*/ 274541 h 603758"/>
                <a:gd name="connsiteX79-1419" fmla="*/ 311897 w 505163"/>
                <a:gd name="connsiteY79-1420" fmla="*/ 264531 h 603758"/>
                <a:gd name="connsiteX80-1421" fmla="*/ 294495 w 505163"/>
                <a:gd name="connsiteY80-1422" fmla="*/ 263726 h 603758"/>
                <a:gd name="connsiteX81-1423" fmla="*/ 266837 w 505163"/>
                <a:gd name="connsiteY81-1424" fmla="*/ 289268 h 603758"/>
                <a:gd name="connsiteX82-1425" fmla="*/ 244364 w 505163"/>
                <a:gd name="connsiteY82-1426" fmla="*/ 264531 h 603758"/>
                <a:gd name="connsiteX83-1427" fmla="*/ 235260 w 505163"/>
                <a:gd name="connsiteY83-1428" fmla="*/ 260505 h 603758"/>
                <a:gd name="connsiteX84-1429" fmla="*/ 226155 w 505163"/>
                <a:gd name="connsiteY84-1430" fmla="*/ 264531 h 603758"/>
                <a:gd name="connsiteX85-1431" fmla="*/ 203798 w 505163"/>
                <a:gd name="connsiteY85-1432" fmla="*/ 289268 h 603758"/>
                <a:gd name="connsiteX86-1433" fmla="*/ 176139 w 505163"/>
                <a:gd name="connsiteY86-1434" fmla="*/ 263841 h 603758"/>
                <a:gd name="connsiteX87-1435" fmla="*/ 165998 w 505163"/>
                <a:gd name="connsiteY87-1436" fmla="*/ 260620 h 603758"/>
                <a:gd name="connsiteX88-1437" fmla="*/ 155511 w 505163"/>
                <a:gd name="connsiteY88-1438" fmla="*/ 274541 h 603758"/>
                <a:gd name="connsiteX89-1439" fmla="*/ 170953 w 505163"/>
                <a:gd name="connsiteY89-1440" fmla="*/ 383151 h 603758"/>
                <a:gd name="connsiteX90-1441" fmla="*/ 170838 w 505163"/>
                <a:gd name="connsiteY90-1442" fmla="*/ 387293 h 603758"/>
                <a:gd name="connsiteX91-1443" fmla="*/ 170838 w 505163"/>
                <a:gd name="connsiteY91-1444" fmla="*/ 492336 h 603758"/>
                <a:gd name="connsiteX92-1445" fmla="*/ 139722 w 505163"/>
                <a:gd name="connsiteY92-1446" fmla="*/ 492336 h 603758"/>
                <a:gd name="connsiteX93-1447" fmla="*/ 139722 w 505163"/>
                <a:gd name="connsiteY93-1448" fmla="*/ 489230 h 603758"/>
                <a:gd name="connsiteX94-1449" fmla="*/ 96736 w 505163"/>
                <a:gd name="connsiteY94-1450" fmla="*/ 340466 h 603758"/>
                <a:gd name="connsiteX95-1451" fmla="*/ 80141 w 505163"/>
                <a:gd name="connsiteY95-1452" fmla="*/ 271089 h 603758"/>
                <a:gd name="connsiteX96-1453" fmla="*/ 233070 w 505163"/>
                <a:gd name="connsiteY96-1454" fmla="*/ 115653 h 603758"/>
                <a:gd name="connsiteX97-1455" fmla="*/ 360879 w 505163"/>
                <a:gd name="connsiteY97-1456" fmla="*/ 34872 h 603758"/>
                <a:gd name="connsiteX98-1457" fmla="*/ 370196 w 505163"/>
                <a:gd name="connsiteY98-1458" fmla="*/ 36123 h 603758"/>
                <a:gd name="connsiteX99-1459" fmla="*/ 374689 w 505163"/>
                <a:gd name="connsiteY99-1460" fmla="*/ 52806 h 603758"/>
                <a:gd name="connsiteX100-1461" fmla="*/ 353261 w 505163"/>
                <a:gd name="connsiteY100-1462" fmla="*/ 89968 h 603758"/>
                <a:gd name="connsiteX101-1463" fmla="*/ 342547 w 505163"/>
                <a:gd name="connsiteY101-1464" fmla="*/ 96181 h 603758"/>
                <a:gd name="connsiteX102-1465" fmla="*/ 336442 w 505163"/>
                <a:gd name="connsiteY102-1466" fmla="*/ 94455 h 603758"/>
                <a:gd name="connsiteX103-1467" fmla="*/ 331949 w 505163"/>
                <a:gd name="connsiteY103-1468" fmla="*/ 77772 h 603758"/>
                <a:gd name="connsiteX104-1469" fmla="*/ 353377 w 505163"/>
                <a:gd name="connsiteY104-1470" fmla="*/ 40610 h 603758"/>
                <a:gd name="connsiteX105-1471" fmla="*/ 360879 w 505163"/>
                <a:gd name="connsiteY105-1472" fmla="*/ 34872 h 603758"/>
                <a:gd name="connsiteX106-1473" fmla="*/ 109748 w 505163"/>
                <a:gd name="connsiteY106-1474" fmla="*/ 34872 h 603758"/>
                <a:gd name="connsiteX107-1475" fmla="*/ 117150 w 505163"/>
                <a:gd name="connsiteY107-1476" fmla="*/ 40610 h 603758"/>
                <a:gd name="connsiteX108-1477" fmla="*/ 138693 w 505163"/>
                <a:gd name="connsiteY108-1478" fmla="*/ 77772 h 603758"/>
                <a:gd name="connsiteX109-1479" fmla="*/ 134200 w 505163"/>
                <a:gd name="connsiteY109-1480" fmla="*/ 94455 h 603758"/>
                <a:gd name="connsiteX110-1481" fmla="*/ 127979 w 505163"/>
                <a:gd name="connsiteY110-1482" fmla="*/ 96181 h 603758"/>
                <a:gd name="connsiteX111-1483" fmla="*/ 117381 w 505163"/>
                <a:gd name="connsiteY111-1484" fmla="*/ 89968 h 603758"/>
                <a:gd name="connsiteX112-1485" fmla="*/ 95953 w 505163"/>
                <a:gd name="connsiteY112-1486" fmla="*/ 52806 h 603758"/>
                <a:gd name="connsiteX113-1487" fmla="*/ 100446 w 505163"/>
                <a:gd name="connsiteY113-1488" fmla="*/ 36123 h 603758"/>
                <a:gd name="connsiteX114-1489" fmla="*/ 109748 w 505163"/>
                <a:gd name="connsiteY114-1490" fmla="*/ 34872 h 603758"/>
                <a:gd name="connsiteX115-1491" fmla="*/ 235264 w 505163"/>
                <a:gd name="connsiteY115-1492" fmla="*/ 0 h 603758"/>
                <a:gd name="connsiteX116-1493" fmla="*/ 247600 w 505163"/>
                <a:gd name="connsiteY116-1494" fmla="*/ 12318 h 603758"/>
                <a:gd name="connsiteX117-1495" fmla="*/ 247600 w 505163"/>
                <a:gd name="connsiteY117-1496" fmla="*/ 55258 h 603758"/>
                <a:gd name="connsiteX118-1497" fmla="*/ 235264 w 505163"/>
                <a:gd name="connsiteY118-1498" fmla="*/ 67461 h 603758"/>
                <a:gd name="connsiteX119-1499" fmla="*/ 223043 w 505163"/>
                <a:gd name="connsiteY119-1500" fmla="*/ 55258 h 603758"/>
                <a:gd name="connsiteX120-1501" fmla="*/ 223043 w 505163"/>
                <a:gd name="connsiteY120-1502" fmla="*/ 12318 h 603758"/>
                <a:gd name="connsiteX121-1503" fmla="*/ 235264 w 505163"/>
                <a:gd name="connsiteY121-1504" fmla="*/ 0 h 603758"/>
                <a:gd name="connsiteX0-1505" fmla="*/ 181550 w 505163"/>
                <a:gd name="connsiteY0-1506" fmla="*/ 572780 h 603758"/>
                <a:gd name="connsiteX1-1507" fmla="*/ 288951 w 505163"/>
                <a:gd name="connsiteY1-1508" fmla="*/ 572780 h 603758"/>
                <a:gd name="connsiteX2-1509" fmla="*/ 273855 w 505163"/>
                <a:gd name="connsiteY2-1510" fmla="*/ 603758 h 603758"/>
                <a:gd name="connsiteX3-1511" fmla="*/ 196761 w 505163"/>
                <a:gd name="connsiteY3-1512" fmla="*/ 603758 h 603758"/>
                <a:gd name="connsiteX4-1513" fmla="*/ 181550 w 505163"/>
                <a:gd name="connsiteY4-1514" fmla="*/ 572780 h 603758"/>
                <a:gd name="connsiteX5-1515" fmla="*/ 139775 w 505163"/>
                <a:gd name="connsiteY5-1516" fmla="*/ 516962 h 603758"/>
                <a:gd name="connsiteX6-1517" fmla="*/ 330937 w 505163"/>
                <a:gd name="connsiteY6-1518" fmla="*/ 516962 h 603758"/>
                <a:gd name="connsiteX7-1519" fmla="*/ 313883 w 505163"/>
                <a:gd name="connsiteY7-1520" fmla="*/ 548293 h 603758"/>
                <a:gd name="connsiteX8-1521" fmla="*/ 156713 w 505163"/>
                <a:gd name="connsiteY8-1522" fmla="*/ 548293 h 603758"/>
                <a:gd name="connsiteX9-1523" fmla="*/ 139775 w 505163"/>
                <a:gd name="connsiteY9-1524" fmla="*/ 516962 h 603758"/>
                <a:gd name="connsiteX10-1525" fmla="*/ 195381 w 505163"/>
                <a:gd name="connsiteY10-1526" fmla="*/ 399471 h 603758"/>
                <a:gd name="connsiteX11-1527" fmla="*/ 275120 w 505163"/>
                <a:gd name="connsiteY11-1528" fmla="*/ 399471 h 603758"/>
                <a:gd name="connsiteX12-1529" fmla="*/ 275120 w 505163"/>
                <a:gd name="connsiteY12-1530" fmla="*/ 480127 h 603758"/>
                <a:gd name="connsiteX13-1531" fmla="*/ 195381 w 505163"/>
                <a:gd name="connsiteY13-1532" fmla="*/ 480127 h 603758"/>
                <a:gd name="connsiteX14-1533" fmla="*/ 195381 w 505163"/>
                <a:gd name="connsiteY14-1534" fmla="*/ 399471 h 603758"/>
                <a:gd name="connsiteX15-1535" fmla="*/ 417938 w 505163"/>
                <a:gd name="connsiteY15-1536" fmla="*/ 364695 h 603758"/>
                <a:gd name="connsiteX16-1537" fmla="*/ 427245 w 505163"/>
                <a:gd name="connsiteY16-1538" fmla="*/ 365904 h 603758"/>
                <a:gd name="connsiteX17-1539" fmla="*/ 464469 w 505163"/>
                <a:gd name="connsiteY17-1540" fmla="*/ 387430 h 603758"/>
                <a:gd name="connsiteX18-1541" fmla="*/ 468964 w 505163"/>
                <a:gd name="connsiteY18-1542" fmla="*/ 404122 h 603758"/>
                <a:gd name="connsiteX19-1543" fmla="*/ 458361 w 505163"/>
                <a:gd name="connsiteY19-1544" fmla="*/ 410338 h 603758"/>
                <a:gd name="connsiteX20-1545" fmla="*/ 452138 w 505163"/>
                <a:gd name="connsiteY20-1546" fmla="*/ 408612 h 603758"/>
                <a:gd name="connsiteX21-1547" fmla="*/ 415029 w 505163"/>
                <a:gd name="connsiteY21-1548" fmla="*/ 387200 h 603758"/>
                <a:gd name="connsiteX22-1549" fmla="*/ 410534 w 505163"/>
                <a:gd name="connsiteY22-1550" fmla="*/ 370393 h 603758"/>
                <a:gd name="connsiteX23-1551" fmla="*/ 417938 w 505163"/>
                <a:gd name="connsiteY23-1552" fmla="*/ 364695 h 603758"/>
                <a:gd name="connsiteX24-1553" fmla="*/ 52704 w 505163"/>
                <a:gd name="connsiteY24-1554" fmla="*/ 364695 h 603758"/>
                <a:gd name="connsiteX25-1555" fmla="*/ 60108 w 505163"/>
                <a:gd name="connsiteY25-1556" fmla="*/ 370393 h 603758"/>
                <a:gd name="connsiteX26-1557" fmla="*/ 18389 w 505163"/>
                <a:gd name="connsiteY26-1558" fmla="*/ 408612 h 603758"/>
                <a:gd name="connsiteX27-1559" fmla="*/ 12281 w 505163"/>
                <a:gd name="connsiteY27-1560" fmla="*/ 410338 h 603758"/>
                <a:gd name="connsiteX28-1561" fmla="*/ 1678 w 505163"/>
                <a:gd name="connsiteY28-1562" fmla="*/ 404122 h 603758"/>
                <a:gd name="connsiteX29-1563" fmla="*/ 43397 w 505163"/>
                <a:gd name="connsiteY29-1564" fmla="*/ 365904 h 603758"/>
                <a:gd name="connsiteX30-1565" fmla="*/ 52704 w 505163"/>
                <a:gd name="connsiteY30-1566" fmla="*/ 364695 h 603758"/>
                <a:gd name="connsiteX31-1567" fmla="*/ 235263 w 505163"/>
                <a:gd name="connsiteY31-1568" fmla="*/ 291082 h 603758"/>
                <a:gd name="connsiteX32-1569" fmla="*/ 256925 w 505163"/>
                <a:gd name="connsiteY32-1570" fmla="*/ 314906 h 603758"/>
                <a:gd name="connsiteX33-1571" fmla="*/ 265452 w 505163"/>
                <a:gd name="connsiteY33-1572" fmla="*/ 318934 h 603758"/>
                <a:gd name="connsiteX34-1573" fmla="*/ 266028 w 505163"/>
                <a:gd name="connsiteY34-1574" fmla="*/ 318934 h 603758"/>
                <a:gd name="connsiteX35-1575" fmla="*/ 274324 w 505163"/>
                <a:gd name="connsiteY35-1576" fmla="*/ 315712 h 603758"/>
                <a:gd name="connsiteX36-1577" fmla="*/ 285846 w 505163"/>
                <a:gd name="connsiteY36-1578" fmla="*/ 305123 h 603758"/>
                <a:gd name="connsiteX37-1579" fmla="*/ 275937 w 505163"/>
                <a:gd name="connsiteY37-1580" fmla="*/ 374984 h 603758"/>
                <a:gd name="connsiteX38-1581" fmla="*/ 194590 w 505163"/>
                <a:gd name="connsiteY38-1582" fmla="*/ 374984 h 603758"/>
                <a:gd name="connsiteX39-1583" fmla="*/ 184796 w 505163"/>
                <a:gd name="connsiteY39-1584" fmla="*/ 305123 h 603758"/>
                <a:gd name="connsiteX40-1585" fmla="*/ 196318 w 505163"/>
                <a:gd name="connsiteY40-1586" fmla="*/ 315712 h 603758"/>
                <a:gd name="connsiteX41-1587" fmla="*/ 205190 w 505163"/>
                <a:gd name="connsiteY41-1588" fmla="*/ 318934 h 603758"/>
                <a:gd name="connsiteX42-1589" fmla="*/ 213717 w 505163"/>
                <a:gd name="connsiteY42-1590" fmla="*/ 314906 h 603758"/>
                <a:gd name="connsiteX43-1591" fmla="*/ 235263 w 505163"/>
                <a:gd name="connsiteY43-1592" fmla="*/ 291082 h 603758"/>
                <a:gd name="connsiteX44-1593" fmla="*/ 449848 w 505163"/>
                <a:gd name="connsiteY44-1594" fmla="*/ 257141 h 603758"/>
                <a:gd name="connsiteX45-1595" fmla="*/ 492832 w 505163"/>
                <a:gd name="connsiteY45-1596" fmla="*/ 257141 h 603758"/>
                <a:gd name="connsiteX46-1597" fmla="*/ 505163 w 505163"/>
                <a:gd name="connsiteY46-1598" fmla="*/ 269477 h 603758"/>
                <a:gd name="connsiteX47-1599" fmla="*/ 492832 w 505163"/>
                <a:gd name="connsiteY47-1600" fmla="*/ 281698 h 603758"/>
                <a:gd name="connsiteX48-1601" fmla="*/ 449848 w 505163"/>
                <a:gd name="connsiteY48-1602" fmla="*/ 281698 h 603758"/>
                <a:gd name="connsiteX49-1603" fmla="*/ 437632 w 505163"/>
                <a:gd name="connsiteY49-1604" fmla="*/ 269477 h 603758"/>
                <a:gd name="connsiteX50-1605" fmla="*/ 449848 w 505163"/>
                <a:gd name="connsiteY50-1606" fmla="*/ 257141 h 603758"/>
                <a:gd name="connsiteX51-1607" fmla="*/ 461502 w 505163"/>
                <a:gd name="connsiteY51-1608" fmla="*/ 129008 h 603758"/>
                <a:gd name="connsiteX52-1609" fmla="*/ 468964 w 505163"/>
                <a:gd name="connsiteY52-1610" fmla="*/ 134749 h 603758"/>
                <a:gd name="connsiteX53-1611" fmla="*/ 464469 w 505163"/>
                <a:gd name="connsiteY53-1612" fmla="*/ 151441 h 603758"/>
                <a:gd name="connsiteX54-1613" fmla="*/ 427245 w 505163"/>
                <a:gd name="connsiteY54-1614" fmla="*/ 172968 h 603758"/>
                <a:gd name="connsiteX55-1615" fmla="*/ 421137 w 505163"/>
                <a:gd name="connsiteY55-1616" fmla="*/ 174579 h 603758"/>
                <a:gd name="connsiteX56-1617" fmla="*/ 410534 w 505163"/>
                <a:gd name="connsiteY56-1618" fmla="*/ 168478 h 603758"/>
                <a:gd name="connsiteX57-1619" fmla="*/ 415029 w 505163"/>
                <a:gd name="connsiteY57-1620" fmla="*/ 151671 h 603758"/>
                <a:gd name="connsiteX58-1621" fmla="*/ 452138 w 505163"/>
                <a:gd name="connsiteY58-1622" fmla="*/ 130260 h 603758"/>
                <a:gd name="connsiteX59-1623" fmla="*/ 461502 w 505163"/>
                <a:gd name="connsiteY59-1624" fmla="*/ 129008 h 603758"/>
                <a:gd name="connsiteX60-1625" fmla="*/ 9083 w 505163"/>
                <a:gd name="connsiteY60-1626" fmla="*/ 129008 h 603758"/>
                <a:gd name="connsiteX61-1627" fmla="*/ 18389 w 505163"/>
                <a:gd name="connsiteY61-1628" fmla="*/ 130260 h 603758"/>
                <a:gd name="connsiteX62-1629" fmla="*/ 55613 w 505163"/>
                <a:gd name="connsiteY62-1630" fmla="*/ 151671 h 603758"/>
                <a:gd name="connsiteX63-1631" fmla="*/ 60108 w 505163"/>
                <a:gd name="connsiteY63-1632" fmla="*/ 168478 h 603758"/>
                <a:gd name="connsiteX64-1633" fmla="*/ 49505 w 505163"/>
                <a:gd name="connsiteY64-1634" fmla="*/ 174579 h 603758"/>
                <a:gd name="connsiteX65-1635" fmla="*/ 43397 w 505163"/>
                <a:gd name="connsiteY65-1636" fmla="*/ 172968 h 603758"/>
                <a:gd name="connsiteX66-1637" fmla="*/ 6173 w 505163"/>
                <a:gd name="connsiteY66-1638" fmla="*/ 151441 h 603758"/>
                <a:gd name="connsiteX67-1639" fmla="*/ 1678 w 505163"/>
                <a:gd name="connsiteY67-1640" fmla="*/ 134749 h 603758"/>
                <a:gd name="connsiteX68-1641" fmla="*/ 9083 w 505163"/>
                <a:gd name="connsiteY68-1642" fmla="*/ 129008 h 603758"/>
                <a:gd name="connsiteX69-1643" fmla="*/ 233070 w 505163"/>
                <a:gd name="connsiteY69-1644" fmla="*/ 115653 h 603758"/>
                <a:gd name="connsiteX70-1645" fmla="*/ 390494 w 505163"/>
                <a:gd name="connsiteY70-1646" fmla="*/ 270629 h 603758"/>
                <a:gd name="connsiteX71-1647" fmla="*/ 375051 w 505163"/>
                <a:gd name="connsiteY71-1648" fmla="*/ 338165 h 603758"/>
                <a:gd name="connsiteX72-1649" fmla="*/ 330913 w 505163"/>
                <a:gd name="connsiteY72-1650" fmla="*/ 488539 h 603758"/>
                <a:gd name="connsiteX73-1651" fmla="*/ 330913 w 505163"/>
                <a:gd name="connsiteY73-1652" fmla="*/ 492336 h 603758"/>
                <a:gd name="connsiteX74-1653" fmla="*/ 299797 w 505163"/>
                <a:gd name="connsiteY74-1654" fmla="*/ 492336 h 603758"/>
                <a:gd name="connsiteX75-1655" fmla="*/ 299797 w 505163"/>
                <a:gd name="connsiteY75-1656" fmla="*/ 387293 h 603758"/>
                <a:gd name="connsiteX76-1657" fmla="*/ 299681 w 505163"/>
                <a:gd name="connsiteY76-1658" fmla="*/ 383151 h 603758"/>
                <a:gd name="connsiteX77-1659" fmla="*/ 315009 w 505163"/>
                <a:gd name="connsiteY77-1660" fmla="*/ 274541 h 603758"/>
                <a:gd name="connsiteX78-1661" fmla="*/ 311897 w 505163"/>
                <a:gd name="connsiteY78-1662" fmla="*/ 264531 h 603758"/>
                <a:gd name="connsiteX79-1663" fmla="*/ 294495 w 505163"/>
                <a:gd name="connsiteY79-1664" fmla="*/ 263726 h 603758"/>
                <a:gd name="connsiteX80-1665" fmla="*/ 266837 w 505163"/>
                <a:gd name="connsiteY80-1666" fmla="*/ 289268 h 603758"/>
                <a:gd name="connsiteX81-1667" fmla="*/ 244364 w 505163"/>
                <a:gd name="connsiteY81-1668" fmla="*/ 264531 h 603758"/>
                <a:gd name="connsiteX82-1669" fmla="*/ 235260 w 505163"/>
                <a:gd name="connsiteY82-1670" fmla="*/ 260505 h 603758"/>
                <a:gd name="connsiteX83-1671" fmla="*/ 226155 w 505163"/>
                <a:gd name="connsiteY83-1672" fmla="*/ 264531 h 603758"/>
                <a:gd name="connsiteX84-1673" fmla="*/ 203798 w 505163"/>
                <a:gd name="connsiteY84-1674" fmla="*/ 289268 h 603758"/>
                <a:gd name="connsiteX85-1675" fmla="*/ 176139 w 505163"/>
                <a:gd name="connsiteY85-1676" fmla="*/ 263841 h 603758"/>
                <a:gd name="connsiteX86-1677" fmla="*/ 165998 w 505163"/>
                <a:gd name="connsiteY86-1678" fmla="*/ 260620 h 603758"/>
                <a:gd name="connsiteX87-1679" fmla="*/ 155511 w 505163"/>
                <a:gd name="connsiteY87-1680" fmla="*/ 274541 h 603758"/>
                <a:gd name="connsiteX88-1681" fmla="*/ 170953 w 505163"/>
                <a:gd name="connsiteY88-1682" fmla="*/ 383151 h 603758"/>
                <a:gd name="connsiteX89-1683" fmla="*/ 170838 w 505163"/>
                <a:gd name="connsiteY89-1684" fmla="*/ 387293 h 603758"/>
                <a:gd name="connsiteX90-1685" fmla="*/ 170838 w 505163"/>
                <a:gd name="connsiteY90-1686" fmla="*/ 492336 h 603758"/>
                <a:gd name="connsiteX91-1687" fmla="*/ 139722 w 505163"/>
                <a:gd name="connsiteY91-1688" fmla="*/ 492336 h 603758"/>
                <a:gd name="connsiteX92-1689" fmla="*/ 139722 w 505163"/>
                <a:gd name="connsiteY92-1690" fmla="*/ 489230 h 603758"/>
                <a:gd name="connsiteX93-1691" fmla="*/ 96736 w 505163"/>
                <a:gd name="connsiteY93-1692" fmla="*/ 340466 h 603758"/>
                <a:gd name="connsiteX94-1693" fmla="*/ 80141 w 505163"/>
                <a:gd name="connsiteY94-1694" fmla="*/ 271089 h 603758"/>
                <a:gd name="connsiteX95-1695" fmla="*/ 233070 w 505163"/>
                <a:gd name="connsiteY95-1696" fmla="*/ 115653 h 603758"/>
                <a:gd name="connsiteX96-1697" fmla="*/ 360879 w 505163"/>
                <a:gd name="connsiteY96-1698" fmla="*/ 34872 h 603758"/>
                <a:gd name="connsiteX97-1699" fmla="*/ 370196 w 505163"/>
                <a:gd name="connsiteY97-1700" fmla="*/ 36123 h 603758"/>
                <a:gd name="connsiteX98-1701" fmla="*/ 374689 w 505163"/>
                <a:gd name="connsiteY98-1702" fmla="*/ 52806 h 603758"/>
                <a:gd name="connsiteX99-1703" fmla="*/ 353261 w 505163"/>
                <a:gd name="connsiteY99-1704" fmla="*/ 89968 h 603758"/>
                <a:gd name="connsiteX100-1705" fmla="*/ 342547 w 505163"/>
                <a:gd name="connsiteY100-1706" fmla="*/ 96181 h 603758"/>
                <a:gd name="connsiteX101-1707" fmla="*/ 336442 w 505163"/>
                <a:gd name="connsiteY101-1708" fmla="*/ 94455 h 603758"/>
                <a:gd name="connsiteX102-1709" fmla="*/ 331949 w 505163"/>
                <a:gd name="connsiteY102-1710" fmla="*/ 77772 h 603758"/>
                <a:gd name="connsiteX103-1711" fmla="*/ 353377 w 505163"/>
                <a:gd name="connsiteY103-1712" fmla="*/ 40610 h 603758"/>
                <a:gd name="connsiteX104-1713" fmla="*/ 360879 w 505163"/>
                <a:gd name="connsiteY104-1714" fmla="*/ 34872 h 603758"/>
                <a:gd name="connsiteX105-1715" fmla="*/ 109748 w 505163"/>
                <a:gd name="connsiteY105-1716" fmla="*/ 34872 h 603758"/>
                <a:gd name="connsiteX106-1717" fmla="*/ 117150 w 505163"/>
                <a:gd name="connsiteY106-1718" fmla="*/ 40610 h 603758"/>
                <a:gd name="connsiteX107-1719" fmla="*/ 138693 w 505163"/>
                <a:gd name="connsiteY107-1720" fmla="*/ 77772 h 603758"/>
                <a:gd name="connsiteX108-1721" fmla="*/ 134200 w 505163"/>
                <a:gd name="connsiteY108-1722" fmla="*/ 94455 h 603758"/>
                <a:gd name="connsiteX109-1723" fmla="*/ 127979 w 505163"/>
                <a:gd name="connsiteY109-1724" fmla="*/ 96181 h 603758"/>
                <a:gd name="connsiteX110-1725" fmla="*/ 117381 w 505163"/>
                <a:gd name="connsiteY110-1726" fmla="*/ 89968 h 603758"/>
                <a:gd name="connsiteX111-1727" fmla="*/ 95953 w 505163"/>
                <a:gd name="connsiteY111-1728" fmla="*/ 52806 h 603758"/>
                <a:gd name="connsiteX112-1729" fmla="*/ 100446 w 505163"/>
                <a:gd name="connsiteY112-1730" fmla="*/ 36123 h 603758"/>
                <a:gd name="connsiteX113-1731" fmla="*/ 109748 w 505163"/>
                <a:gd name="connsiteY113-1732" fmla="*/ 34872 h 603758"/>
                <a:gd name="connsiteX114-1733" fmla="*/ 235264 w 505163"/>
                <a:gd name="connsiteY114-1734" fmla="*/ 0 h 603758"/>
                <a:gd name="connsiteX115-1735" fmla="*/ 247600 w 505163"/>
                <a:gd name="connsiteY115-1736" fmla="*/ 12318 h 603758"/>
                <a:gd name="connsiteX116-1737" fmla="*/ 247600 w 505163"/>
                <a:gd name="connsiteY116-1738" fmla="*/ 55258 h 603758"/>
                <a:gd name="connsiteX117-1739" fmla="*/ 235264 w 505163"/>
                <a:gd name="connsiteY117-1740" fmla="*/ 67461 h 603758"/>
                <a:gd name="connsiteX118-1741" fmla="*/ 223043 w 505163"/>
                <a:gd name="connsiteY118-1742" fmla="*/ 55258 h 603758"/>
                <a:gd name="connsiteX119-1743" fmla="*/ 223043 w 505163"/>
                <a:gd name="connsiteY119-1744" fmla="*/ 12318 h 603758"/>
                <a:gd name="connsiteX120-1745" fmla="*/ 235264 w 505163"/>
                <a:gd name="connsiteY120-1746" fmla="*/ 0 h 603758"/>
                <a:gd name="connsiteX0-1747" fmla="*/ 181550 w 505163"/>
                <a:gd name="connsiteY0-1748" fmla="*/ 572780 h 603758"/>
                <a:gd name="connsiteX1-1749" fmla="*/ 288951 w 505163"/>
                <a:gd name="connsiteY1-1750" fmla="*/ 572780 h 603758"/>
                <a:gd name="connsiteX2-1751" fmla="*/ 273855 w 505163"/>
                <a:gd name="connsiteY2-1752" fmla="*/ 603758 h 603758"/>
                <a:gd name="connsiteX3-1753" fmla="*/ 196761 w 505163"/>
                <a:gd name="connsiteY3-1754" fmla="*/ 603758 h 603758"/>
                <a:gd name="connsiteX4-1755" fmla="*/ 181550 w 505163"/>
                <a:gd name="connsiteY4-1756" fmla="*/ 572780 h 603758"/>
                <a:gd name="connsiteX5-1757" fmla="*/ 139775 w 505163"/>
                <a:gd name="connsiteY5-1758" fmla="*/ 516962 h 603758"/>
                <a:gd name="connsiteX6-1759" fmla="*/ 330937 w 505163"/>
                <a:gd name="connsiteY6-1760" fmla="*/ 516962 h 603758"/>
                <a:gd name="connsiteX7-1761" fmla="*/ 313883 w 505163"/>
                <a:gd name="connsiteY7-1762" fmla="*/ 548293 h 603758"/>
                <a:gd name="connsiteX8-1763" fmla="*/ 156713 w 505163"/>
                <a:gd name="connsiteY8-1764" fmla="*/ 548293 h 603758"/>
                <a:gd name="connsiteX9-1765" fmla="*/ 139775 w 505163"/>
                <a:gd name="connsiteY9-1766" fmla="*/ 516962 h 603758"/>
                <a:gd name="connsiteX10-1767" fmla="*/ 195381 w 505163"/>
                <a:gd name="connsiteY10-1768" fmla="*/ 399471 h 603758"/>
                <a:gd name="connsiteX11-1769" fmla="*/ 275120 w 505163"/>
                <a:gd name="connsiteY11-1770" fmla="*/ 399471 h 603758"/>
                <a:gd name="connsiteX12-1771" fmla="*/ 275120 w 505163"/>
                <a:gd name="connsiteY12-1772" fmla="*/ 480127 h 603758"/>
                <a:gd name="connsiteX13-1773" fmla="*/ 195381 w 505163"/>
                <a:gd name="connsiteY13-1774" fmla="*/ 480127 h 603758"/>
                <a:gd name="connsiteX14-1775" fmla="*/ 195381 w 505163"/>
                <a:gd name="connsiteY14-1776" fmla="*/ 399471 h 603758"/>
                <a:gd name="connsiteX15-1777" fmla="*/ 417938 w 505163"/>
                <a:gd name="connsiteY15-1778" fmla="*/ 364695 h 603758"/>
                <a:gd name="connsiteX16-1779" fmla="*/ 427245 w 505163"/>
                <a:gd name="connsiteY16-1780" fmla="*/ 365904 h 603758"/>
                <a:gd name="connsiteX17-1781" fmla="*/ 464469 w 505163"/>
                <a:gd name="connsiteY17-1782" fmla="*/ 387430 h 603758"/>
                <a:gd name="connsiteX18-1783" fmla="*/ 468964 w 505163"/>
                <a:gd name="connsiteY18-1784" fmla="*/ 404122 h 603758"/>
                <a:gd name="connsiteX19-1785" fmla="*/ 458361 w 505163"/>
                <a:gd name="connsiteY19-1786" fmla="*/ 410338 h 603758"/>
                <a:gd name="connsiteX20-1787" fmla="*/ 452138 w 505163"/>
                <a:gd name="connsiteY20-1788" fmla="*/ 408612 h 603758"/>
                <a:gd name="connsiteX21-1789" fmla="*/ 415029 w 505163"/>
                <a:gd name="connsiteY21-1790" fmla="*/ 387200 h 603758"/>
                <a:gd name="connsiteX22-1791" fmla="*/ 410534 w 505163"/>
                <a:gd name="connsiteY22-1792" fmla="*/ 370393 h 603758"/>
                <a:gd name="connsiteX23-1793" fmla="*/ 417938 w 505163"/>
                <a:gd name="connsiteY23-1794" fmla="*/ 364695 h 603758"/>
                <a:gd name="connsiteX24-1795" fmla="*/ 52704 w 505163"/>
                <a:gd name="connsiteY24-1796" fmla="*/ 364695 h 603758"/>
                <a:gd name="connsiteX25-1797" fmla="*/ 60108 w 505163"/>
                <a:gd name="connsiteY25-1798" fmla="*/ 370393 h 603758"/>
                <a:gd name="connsiteX26-1799" fmla="*/ 18389 w 505163"/>
                <a:gd name="connsiteY26-1800" fmla="*/ 408612 h 603758"/>
                <a:gd name="connsiteX27-1801" fmla="*/ 12281 w 505163"/>
                <a:gd name="connsiteY27-1802" fmla="*/ 410338 h 603758"/>
                <a:gd name="connsiteX28-1803" fmla="*/ 43397 w 505163"/>
                <a:gd name="connsiteY28-1804" fmla="*/ 365904 h 603758"/>
                <a:gd name="connsiteX29-1805" fmla="*/ 52704 w 505163"/>
                <a:gd name="connsiteY29-1806" fmla="*/ 364695 h 603758"/>
                <a:gd name="connsiteX30-1807" fmla="*/ 235263 w 505163"/>
                <a:gd name="connsiteY30-1808" fmla="*/ 291082 h 603758"/>
                <a:gd name="connsiteX31-1809" fmla="*/ 256925 w 505163"/>
                <a:gd name="connsiteY31-1810" fmla="*/ 314906 h 603758"/>
                <a:gd name="connsiteX32-1811" fmla="*/ 265452 w 505163"/>
                <a:gd name="connsiteY32-1812" fmla="*/ 318934 h 603758"/>
                <a:gd name="connsiteX33-1813" fmla="*/ 266028 w 505163"/>
                <a:gd name="connsiteY33-1814" fmla="*/ 318934 h 603758"/>
                <a:gd name="connsiteX34-1815" fmla="*/ 274324 w 505163"/>
                <a:gd name="connsiteY34-1816" fmla="*/ 315712 h 603758"/>
                <a:gd name="connsiteX35-1817" fmla="*/ 285846 w 505163"/>
                <a:gd name="connsiteY35-1818" fmla="*/ 305123 h 603758"/>
                <a:gd name="connsiteX36-1819" fmla="*/ 275937 w 505163"/>
                <a:gd name="connsiteY36-1820" fmla="*/ 374984 h 603758"/>
                <a:gd name="connsiteX37-1821" fmla="*/ 194590 w 505163"/>
                <a:gd name="connsiteY37-1822" fmla="*/ 374984 h 603758"/>
                <a:gd name="connsiteX38-1823" fmla="*/ 184796 w 505163"/>
                <a:gd name="connsiteY38-1824" fmla="*/ 305123 h 603758"/>
                <a:gd name="connsiteX39-1825" fmla="*/ 196318 w 505163"/>
                <a:gd name="connsiteY39-1826" fmla="*/ 315712 h 603758"/>
                <a:gd name="connsiteX40-1827" fmla="*/ 205190 w 505163"/>
                <a:gd name="connsiteY40-1828" fmla="*/ 318934 h 603758"/>
                <a:gd name="connsiteX41-1829" fmla="*/ 213717 w 505163"/>
                <a:gd name="connsiteY41-1830" fmla="*/ 314906 h 603758"/>
                <a:gd name="connsiteX42-1831" fmla="*/ 235263 w 505163"/>
                <a:gd name="connsiteY42-1832" fmla="*/ 291082 h 603758"/>
                <a:gd name="connsiteX43-1833" fmla="*/ 449848 w 505163"/>
                <a:gd name="connsiteY43-1834" fmla="*/ 257141 h 603758"/>
                <a:gd name="connsiteX44-1835" fmla="*/ 492832 w 505163"/>
                <a:gd name="connsiteY44-1836" fmla="*/ 257141 h 603758"/>
                <a:gd name="connsiteX45-1837" fmla="*/ 505163 w 505163"/>
                <a:gd name="connsiteY45-1838" fmla="*/ 269477 h 603758"/>
                <a:gd name="connsiteX46-1839" fmla="*/ 492832 w 505163"/>
                <a:gd name="connsiteY46-1840" fmla="*/ 281698 h 603758"/>
                <a:gd name="connsiteX47-1841" fmla="*/ 449848 w 505163"/>
                <a:gd name="connsiteY47-1842" fmla="*/ 281698 h 603758"/>
                <a:gd name="connsiteX48-1843" fmla="*/ 437632 w 505163"/>
                <a:gd name="connsiteY48-1844" fmla="*/ 269477 h 603758"/>
                <a:gd name="connsiteX49-1845" fmla="*/ 449848 w 505163"/>
                <a:gd name="connsiteY49-1846" fmla="*/ 257141 h 603758"/>
                <a:gd name="connsiteX50-1847" fmla="*/ 461502 w 505163"/>
                <a:gd name="connsiteY50-1848" fmla="*/ 129008 h 603758"/>
                <a:gd name="connsiteX51-1849" fmla="*/ 468964 w 505163"/>
                <a:gd name="connsiteY51-1850" fmla="*/ 134749 h 603758"/>
                <a:gd name="connsiteX52-1851" fmla="*/ 464469 w 505163"/>
                <a:gd name="connsiteY52-1852" fmla="*/ 151441 h 603758"/>
                <a:gd name="connsiteX53-1853" fmla="*/ 427245 w 505163"/>
                <a:gd name="connsiteY53-1854" fmla="*/ 172968 h 603758"/>
                <a:gd name="connsiteX54-1855" fmla="*/ 421137 w 505163"/>
                <a:gd name="connsiteY54-1856" fmla="*/ 174579 h 603758"/>
                <a:gd name="connsiteX55-1857" fmla="*/ 410534 w 505163"/>
                <a:gd name="connsiteY55-1858" fmla="*/ 168478 h 603758"/>
                <a:gd name="connsiteX56-1859" fmla="*/ 415029 w 505163"/>
                <a:gd name="connsiteY56-1860" fmla="*/ 151671 h 603758"/>
                <a:gd name="connsiteX57-1861" fmla="*/ 452138 w 505163"/>
                <a:gd name="connsiteY57-1862" fmla="*/ 130260 h 603758"/>
                <a:gd name="connsiteX58-1863" fmla="*/ 461502 w 505163"/>
                <a:gd name="connsiteY58-1864" fmla="*/ 129008 h 603758"/>
                <a:gd name="connsiteX59-1865" fmla="*/ 9083 w 505163"/>
                <a:gd name="connsiteY59-1866" fmla="*/ 129008 h 603758"/>
                <a:gd name="connsiteX60-1867" fmla="*/ 18389 w 505163"/>
                <a:gd name="connsiteY60-1868" fmla="*/ 130260 h 603758"/>
                <a:gd name="connsiteX61-1869" fmla="*/ 55613 w 505163"/>
                <a:gd name="connsiteY61-1870" fmla="*/ 151671 h 603758"/>
                <a:gd name="connsiteX62-1871" fmla="*/ 60108 w 505163"/>
                <a:gd name="connsiteY62-1872" fmla="*/ 168478 h 603758"/>
                <a:gd name="connsiteX63-1873" fmla="*/ 49505 w 505163"/>
                <a:gd name="connsiteY63-1874" fmla="*/ 174579 h 603758"/>
                <a:gd name="connsiteX64-1875" fmla="*/ 43397 w 505163"/>
                <a:gd name="connsiteY64-1876" fmla="*/ 172968 h 603758"/>
                <a:gd name="connsiteX65-1877" fmla="*/ 6173 w 505163"/>
                <a:gd name="connsiteY65-1878" fmla="*/ 151441 h 603758"/>
                <a:gd name="connsiteX66-1879" fmla="*/ 1678 w 505163"/>
                <a:gd name="connsiteY66-1880" fmla="*/ 134749 h 603758"/>
                <a:gd name="connsiteX67-1881" fmla="*/ 9083 w 505163"/>
                <a:gd name="connsiteY67-1882" fmla="*/ 129008 h 603758"/>
                <a:gd name="connsiteX68-1883" fmla="*/ 233070 w 505163"/>
                <a:gd name="connsiteY68-1884" fmla="*/ 115653 h 603758"/>
                <a:gd name="connsiteX69-1885" fmla="*/ 390494 w 505163"/>
                <a:gd name="connsiteY69-1886" fmla="*/ 270629 h 603758"/>
                <a:gd name="connsiteX70-1887" fmla="*/ 375051 w 505163"/>
                <a:gd name="connsiteY70-1888" fmla="*/ 338165 h 603758"/>
                <a:gd name="connsiteX71-1889" fmla="*/ 330913 w 505163"/>
                <a:gd name="connsiteY71-1890" fmla="*/ 488539 h 603758"/>
                <a:gd name="connsiteX72-1891" fmla="*/ 330913 w 505163"/>
                <a:gd name="connsiteY72-1892" fmla="*/ 492336 h 603758"/>
                <a:gd name="connsiteX73-1893" fmla="*/ 299797 w 505163"/>
                <a:gd name="connsiteY73-1894" fmla="*/ 492336 h 603758"/>
                <a:gd name="connsiteX74-1895" fmla="*/ 299797 w 505163"/>
                <a:gd name="connsiteY74-1896" fmla="*/ 387293 h 603758"/>
                <a:gd name="connsiteX75-1897" fmla="*/ 299681 w 505163"/>
                <a:gd name="connsiteY75-1898" fmla="*/ 383151 h 603758"/>
                <a:gd name="connsiteX76-1899" fmla="*/ 315009 w 505163"/>
                <a:gd name="connsiteY76-1900" fmla="*/ 274541 h 603758"/>
                <a:gd name="connsiteX77-1901" fmla="*/ 311897 w 505163"/>
                <a:gd name="connsiteY77-1902" fmla="*/ 264531 h 603758"/>
                <a:gd name="connsiteX78-1903" fmla="*/ 294495 w 505163"/>
                <a:gd name="connsiteY78-1904" fmla="*/ 263726 h 603758"/>
                <a:gd name="connsiteX79-1905" fmla="*/ 266837 w 505163"/>
                <a:gd name="connsiteY79-1906" fmla="*/ 289268 h 603758"/>
                <a:gd name="connsiteX80-1907" fmla="*/ 244364 w 505163"/>
                <a:gd name="connsiteY80-1908" fmla="*/ 264531 h 603758"/>
                <a:gd name="connsiteX81-1909" fmla="*/ 235260 w 505163"/>
                <a:gd name="connsiteY81-1910" fmla="*/ 260505 h 603758"/>
                <a:gd name="connsiteX82-1911" fmla="*/ 226155 w 505163"/>
                <a:gd name="connsiteY82-1912" fmla="*/ 264531 h 603758"/>
                <a:gd name="connsiteX83-1913" fmla="*/ 203798 w 505163"/>
                <a:gd name="connsiteY83-1914" fmla="*/ 289268 h 603758"/>
                <a:gd name="connsiteX84-1915" fmla="*/ 176139 w 505163"/>
                <a:gd name="connsiteY84-1916" fmla="*/ 263841 h 603758"/>
                <a:gd name="connsiteX85-1917" fmla="*/ 165998 w 505163"/>
                <a:gd name="connsiteY85-1918" fmla="*/ 260620 h 603758"/>
                <a:gd name="connsiteX86-1919" fmla="*/ 155511 w 505163"/>
                <a:gd name="connsiteY86-1920" fmla="*/ 274541 h 603758"/>
                <a:gd name="connsiteX87-1921" fmla="*/ 170953 w 505163"/>
                <a:gd name="connsiteY87-1922" fmla="*/ 383151 h 603758"/>
                <a:gd name="connsiteX88-1923" fmla="*/ 170838 w 505163"/>
                <a:gd name="connsiteY88-1924" fmla="*/ 387293 h 603758"/>
                <a:gd name="connsiteX89-1925" fmla="*/ 170838 w 505163"/>
                <a:gd name="connsiteY89-1926" fmla="*/ 492336 h 603758"/>
                <a:gd name="connsiteX90-1927" fmla="*/ 139722 w 505163"/>
                <a:gd name="connsiteY90-1928" fmla="*/ 492336 h 603758"/>
                <a:gd name="connsiteX91-1929" fmla="*/ 139722 w 505163"/>
                <a:gd name="connsiteY91-1930" fmla="*/ 489230 h 603758"/>
                <a:gd name="connsiteX92-1931" fmla="*/ 96736 w 505163"/>
                <a:gd name="connsiteY92-1932" fmla="*/ 340466 h 603758"/>
                <a:gd name="connsiteX93-1933" fmla="*/ 80141 w 505163"/>
                <a:gd name="connsiteY93-1934" fmla="*/ 271089 h 603758"/>
                <a:gd name="connsiteX94-1935" fmla="*/ 233070 w 505163"/>
                <a:gd name="connsiteY94-1936" fmla="*/ 115653 h 603758"/>
                <a:gd name="connsiteX95-1937" fmla="*/ 360879 w 505163"/>
                <a:gd name="connsiteY95-1938" fmla="*/ 34872 h 603758"/>
                <a:gd name="connsiteX96-1939" fmla="*/ 370196 w 505163"/>
                <a:gd name="connsiteY96-1940" fmla="*/ 36123 h 603758"/>
                <a:gd name="connsiteX97-1941" fmla="*/ 374689 w 505163"/>
                <a:gd name="connsiteY97-1942" fmla="*/ 52806 h 603758"/>
                <a:gd name="connsiteX98-1943" fmla="*/ 353261 w 505163"/>
                <a:gd name="connsiteY98-1944" fmla="*/ 89968 h 603758"/>
                <a:gd name="connsiteX99-1945" fmla="*/ 342547 w 505163"/>
                <a:gd name="connsiteY99-1946" fmla="*/ 96181 h 603758"/>
                <a:gd name="connsiteX100-1947" fmla="*/ 336442 w 505163"/>
                <a:gd name="connsiteY100-1948" fmla="*/ 94455 h 603758"/>
                <a:gd name="connsiteX101-1949" fmla="*/ 331949 w 505163"/>
                <a:gd name="connsiteY101-1950" fmla="*/ 77772 h 603758"/>
                <a:gd name="connsiteX102-1951" fmla="*/ 353377 w 505163"/>
                <a:gd name="connsiteY102-1952" fmla="*/ 40610 h 603758"/>
                <a:gd name="connsiteX103-1953" fmla="*/ 360879 w 505163"/>
                <a:gd name="connsiteY103-1954" fmla="*/ 34872 h 603758"/>
                <a:gd name="connsiteX104-1955" fmla="*/ 109748 w 505163"/>
                <a:gd name="connsiteY104-1956" fmla="*/ 34872 h 603758"/>
                <a:gd name="connsiteX105-1957" fmla="*/ 117150 w 505163"/>
                <a:gd name="connsiteY105-1958" fmla="*/ 40610 h 603758"/>
                <a:gd name="connsiteX106-1959" fmla="*/ 138693 w 505163"/>
                <a:gd name="connsiteY106-1960" fmla="*/ 77772 h 603758"/>
                <a:gd name="connsiteX107-1961" fmla="*/ 134200 w 505163"/>
                <a:gd name="connsiteY107-1962" fmla="*/ 94455 h 603758"/>
                <a:gd name="connsiteX108-1963" fmla="*/ 127979 w 505163"/>
                <a:gd name="connsiteY108-1964" fmla="*/ 96181 h 603758"/>
                <a:gd name="connsiteX109-1965" fmla="*/ 117381 w 505163"/>
                <a:gd name="connsiteY109-1966" fmla="*/ 89968 h 603758"/>
                <a:gd name="connsiteX110-1967" fmla="*/ 95953 w 505163"/>
                <a:gd name="connsiteY110-1968" fmla="*/ 52806 h 603758"/>
                <a:gd name="connsiteX111-1969" fmla="*/ 100446 w 505163"/>
                <a:gd name="connsiteY111-1970" fmla="*/ 36123 h 603758"/>
                <a:gd name="connsiteX112-1971" fmla="*/ 109748 w 505163"/>
                <a:gd name="connsiteY112-1972" fmla="*/ 34872 h 603758"/>
                <a:gd name="connsiteX113-1973" fmla="*/ 235264 w 505163"/>
                <a:gd name="connsiteY113-1974" fmla="*/ 0 h 603758"/>
                <a:gd name="connsiteX114-1975" fmla="*/ 247600 w 505163"/>
                <a:gd name="connsiteY114-1976" fmla="*/ 12318 h 603758"/>
                <a:gd name="connsiteX115-1977" fmla="*/ 247600 w 505163"/>
                <a:gd name="connsiteY115-1978" fmla="*/ 55258 h 603758"/>
                <a:gd name="connsiteX116-1979" fmla="*/ 235264 w 505163"/>
                <a:gd name="connsiteY116-1980" fmla="*/ 67461 h 603758"/>
                <a:gd name="connsiteX117-1981" fmla="*/ 223043 w 505163"/>
                <a:gd name="connsiteY117-1982" fmla="*/ 55258 h 603758"/>
                <a:gd name="connsiteX118-1983" fmla="*/ 223043 w 505163"/>
                <a:gd name="connsiteY118-1984" fmla="*/ 12318 h 603758"/>
                <a:gd name="connsiteX119-1985" fmla="*/ 235264 w 505163"/>
                <a:gd name="connsiteY119-1986" fmla="*/ 0 h 603758"/>
                <a:gd name="connsiteX0-1987" fmla="*/ 181550 w 505163"/>
                <a:gd name="connsiteY0-1988" fmla="*/ 572780 h 603758"/>
                <a:gd name="connsiteX1-1989" fmla="*/ 288951 w 505163"/>
                <a:gd name="connsiteY1-1990" fmla="*/ 572780 h 603758"/>
                <a:gd name="connsiteX2-1991" fmla="*/ 273855 w 505163"/>
                <a:gd name="connsiteY2-1992" fmla="*/ 603758 h 603758"/>
                <a:gd name="connsiteX3-1993" fmla="*/ 196761 w 505163"/>
                <a:gd name="connsiteY3-1994" fmla="*/ 603758 h 603758"/>
                <a:gd name="connsiteX4-1995" fmla="*/ 181550 w 505163"/>
                <a:gd name="connsiteY4-1996" fmla="*/ 572780 h 603758"/>
                <a:gd name="connsiteX5-1997" fmla="*/ 139775 w 505163"/>
                <a:gd name="connsiteY5-1998" fmla="*/ 516962 h 603758"/>
                <a:gd name="connsiteX6-1999" fmla="*/ 330937 w 505163"/>
                <a:gd name="connsiteY6-2000" fmla="*/ 516962 h 603758"/>
                <a:gd name="connsiteX7-2001" fmla="*/ 313883 w 505163"/>
                <a:gd name="connsiteY7-2002" fmla="*/ 548293 h 603758"/>
                <a:gd name="connsiteX8-2003" fmla="*/ 156713 w 505163"/>
                <a:gd name="connsiteY8-2004" fmla="*/ 548293 h 603758"/>
                <a:gd name="connsiteX9-2005" fmla="*/ 139775 w 505163"/>
                <a:gd name="connsiteY9-2006" fmla="*/ 516962 h 603758"/>
                <a:gd name="connsiteX10-2007" fmla="*/ 195381 w 505163"/>
                <a:gd name="connsiteY10-2008" fmla="*/ 399471 h 603758"/>
                <a:gd name="connsiteX11-2009" fmla="*/ 275120 w 505163"/>
                <a:gd name="connsiteY11-2010" fmla="*/ 399471 h 603758"/>
                <a:gd name="connsiteX12-2011" fmla="*/ 275120 w 505163"/>
                <a:gd name="connsiteY12-2012" fmla="*/ 480127 h 603758"/>
                <a:gd name="connsiteX13-2013" fmla="*/ 195381 w 505163"/>
                <a:gd name="connsiteY13-2014" fmla="*/ 480127 h 603758"/>
                <a:gd name="connsiteX14-2015" fmla="*/ 195381 w 505163"/>
                <a:gd name="connsiteY14-2016" fmla="*/ 399471 h 603758"/>
                <a:gd name="connsiteX15-2017" fmla="*/ 417938 w 505163"/>
                <a:gd name="connsiteY15-2018" fmla="*/ 364695 h 603758"/>
                <a:gd name="connsiteX16-2019" fmla="*/ 427245 w 505163"/>
                <a:gd name="connsiteY16-2020" fmla="*/ 365904 h 603758"/>
                <a:gd name="connsiteX17-2021" fmla="*/ 464469 w 505163"/>
                <a:gd name="connsiteY17-2022" fmla="*/ 387430 h 603758"/>
                <a:gd name="connsiteX18-2023" fmla="*/ 468964 w 505163"/>
                <a:gd name="connsiteY18-2024" fmla="*/ 404122 h 603758"/>
                <a:gd name="connsiteX19-2025" fmla="*/ 458361 w 505163"/>
                <a:gd name="connsiteY19-2026" fmla="*/ 410338 h 603758"/>
                <a:gd name="connsiteX20-2027" fmla="*/ 452138 w 505163"/>
                <a:gd name="connsiteY20-2028" fmla="*/ 408612 h 603758"/>
                <a:gd name="connsiteX21-2029" fmla="*/ 415029 w 505163"/>
                <a:gd name="connsiteY21-2030" fmla="*/ 387200 h 603758"/>
                <a:gd name="connsiteX22-2031" fmla="*/ 410534 w 505163"/>
                <a:gd name="connsiteY22-2032" fmla="*/ 370393 h 603758"/>
                <a:gd name="connsiteX23-2033" fmla="*/ 417938 w 505163"/>
                <a:gd name="connsiteY23-2034" fmla="*/ 364695 h 603758"/>
                <a:gd name="connsiteX24-2035" fmla="*/ 52704 w 505163"/>
                <a:gd name="connsiteY24-2036" fmla="*/ 364695 h 603758"/>
                <a:gd name="connsiteX25-2037" fmla="*/ 60108 w 505163"/>
                <a:gd name="connsiteY25-2038" fmla="*/ 370393 h 603758"/>
                <a:gd name="connsiteX26-2039" fmla="*/ 18389 w 505163"/>
                <a:gd name="connsiteY26-2040" fmla="*/ 408612 h 603758"/>
                <a:gd name="connsiteX27-2041" fmla="*/ 43397 w 505163"/>
                <a:gd name="connsiteY27-2042" fmla="*/ 365904 h 603758"/>
                <a:gd name="connsiteX28-2043" fmla="*/ 52704 w 505163"/>
                <a:gd name="connsiteY28-2044" fmla="*/ 364695 h 603758"/>
                <a:gd name="connsiteX29-2045" fmla="*/ 235263 w 505163"/>
                <a:gd name="connsiteY29-2046" fmla="*/ 291082 h 603758"/>
                <a:gd name="connsiteX30-2047" fmla="*/ 256925 w 505163"/>
                <a:gd name="connsiteY30-2048" fmla="*/ 314906 h 603758"/>
                <a:gd name="connsiteX31-2049" fmla="*/ 265452 w 505163"/>
                <a:gd name="connsiteY31-2050" fmla="*/ 318934 h 603758"/>
                <a:gd name="connsiteX32-2051" fmla="*/ 266028 w 505163"/>
                <a:gd name="connsiteY32-2052" fmla="*/ 318934 h 603758"/>
                <a:gd name="connsiteX33-2053" fmla="*/ 274324 w 505163"/>
                <a:gd name="connsiteY33-2054" fmla="*/ 315712 h 603758"/>
                <a:gd name="connsiteX34-2055" fmla="*/ 285846 w 505163"/>
                <a:gd name="connsiteY34-2056" fmla="*/ 305123 h 603758"/>
                <a:gd name="connsiteX35-2057" fmla="*/ 275937 w 505163"/>
                <a:gd name="connsiteY35-2058" fmla="*/ 374984 h 603758"/>
                <a:gd name="connsiteX36-2059" fmla="*/ 194590 w 505163"/>
                <a:gd name="connsiteY36-2060" fmla="*/ 374984 h 603758"/>
                <a:gd name="connsiteX37-2061" fmla="*/ 184796 w 505163"/>
                <a:gd name="connsiteY37-2062" fmla="*/ 305123 h 603758"/>
                <a:gd name="connsiteX38-2063" fmla="*/ 196318 w 505163"/>
                <a:gd name="connsiteY38-2064" fmla="*/ 315712 h 603758"/>
                <a:gd name="connsiteX39-2065" fmla="*/ 205190 w 505163"/>
                <a:gd name="connsiteY39-2066" fmla="*/ 318934 h 603758"/>
                <a:gd name="connsiteX40-2067" fmla="*/ 213717 w 505163"/>
                <a:gd name="connsiteY40-2068" fmla="*/ 314906 h 603758"/>
                <a:gd name="connsiteX41-2069" fmla="*/ 235263 w 505163"/>
                <a:gd name="connsiteY41-2070" fmla="*/ 291082 h 603758"/>
                <a:gd name="connsiteX42-2071" fmla="*/ 449848 w 505163"/>
                <a:gd name="connsiteY42-2072" fmla="*/ 257141 h 603758"/>
                <a:gd name="connsiteX43-2073" fmla="*/ 492832 w 505163"/>
                <a:gd name="connsiteY43-2074" fmla="*/ 257141 h 603758"/>
                <a:gd name="connsiteX44-2075" fmla="*/ 505163 w 505163"/>
                <a:gd name="connsiteY44-2076" fmla="*/ 269477 h 603758"/>
                <a:gd name="connsiteX45-2077" fmla="*/ 492832 w 505163"/>
                <a:gd name="connsiteY45-2078" fmla="*/ 281698 h 603758"/>
                <a:gd name="connsiteX46-2079" fmla="*/ 449848 w 505163"/>
                <a:gd name="connsiteY46-2080" fmla="*/ 281698 h 603758"/>
                <a:gd name="connsiteX47-2081" fmla="*/ 437632 w 505163"/>
                <a:gd name="connsiteY47-2082" fmla="*/ 269477 h 603758"/>
                <a:gd name="connsiteX48-2083" fmla="*/ 449848 w 505163"/>
                <a:gd name="connsiteY48-2084" fmla="*/ 257141 h 603758"/>
                <a:gd name="connsiteX49-2085" fmla="*/ 461502 w 505163"/>
                <a:gd name="connsiteY49-2086" fmla="*/ 129008 h 603758"/>
                <a:gd name="connsiteX50-2087" fmla="*/ 468964 w 505163"/>
                <a:gd name="connsiteY50-2088" fmla="*/ 134749 h 603758"/>
                <a:gd name="connsiteX51-2089" fmla="*/ 464469 w 505163"/>
                <a:gd name="connsiteY51-2090" fmla="*/ 151441 h 603758"/>
                <a:gd name="connsiteX52-2091" fmla="*/ 427245 w 505163"/>
                <a:gd name="connsiteY52-2092" fmla="*/ 172968 h 603758"/>
                <a:gd name="connsiteX53-2093" fmla="*/ 421137 w 505163"/>
                <a:gd name="connsiteY53-2094" fmla="*/ 174579 h 603758"/>
                <a:gd name="connsiteX54-2095" fmla="*/ 410534 w 505163"/>
                <a:gd name="connsiteY54-2096" fmla="*/ 168478 h 603758"/>
                <a:gd name="connsiteX55-2097" fmla="*/ 415029 w 505163"/>
                <a:gd name="connsiteY55-2098" fmla="*/ 151671 h 603758"/>
                <a:gd name="connsiteX56-2099" fmla="*/ 452138 w 505163"/>
                <a:gd name="connsiteY56-2100" fmla="*/ 130260 h 603758"/>
                <a:gd name="connsiteX57-2101" fmla="*/ 461502 w 505163"/>
                <a:gd name="connsiteY57-2102" fmla="*/ 129008 h 603758"/>
                <a:gd name="connsiteX58-2103" fmla="*/ 9083 w 505163"/>
                <a:gd name="connsiteY58-2104" fmla="*/ 129008 h 603758"/>
                <a:gd name="connsiteX59-2105" fmla="*/ 18389 w 505163"/>
                <a:gd name="connsiteY59-2106" fmla="*/ 130260 h 603758"/>
                <a:gd name="connsiteX60-2107" fmla="*/ 55613 w 505163"/>
                <a:gd name="connsiteY60-2108" fmla="*/ 151671 h 603758"/>
                <a:gd name="connsiteX61-2109" fmla="*/ 60108 w 505163"/>
                <a:gd name="connsiteY61-2110" fmla="*/ 168478 h 603758"/>
                <a:gd name="connsiteX62-2111" fmla="*/ 49505 w 505163"/>
                <a:gd name="connsiteY62-2112" fmla="*/ 174579 h 603758"/>
                <a:gd name="connsiteX63-2113" fmla="*/ 43397 w 505163"/>
                <a:gd name="connsiteY63-2114" fmla="*/ 172968 h 603758"/>
                <a:gd name="connsiteX64-2115" fmla="*/ 6173 w 505163"/>
                <a:gd name="connsiteY64-2116" fmla="*/ 151441 h 603758"/>
                <a:gd name="connsiteX65-2117" fmla="*/ 1678 w 505163"/>
                <a:gd name="connsiteY65-2118" fmla="*/ 134749 h 603758"/>
                <a:gd name="connsiteX66-2119" fmla="*/ 9083 w 505163"/>
                <a:gd name="connsiteY66-2120" fmla="*/ 129008 h 603758"/>
                <a:gd name="connsiteX67-2121" fmla="*/ 233070 w 505163"/>
                <a:gd name="connsiteY67-2122" fmla="*/ 115653 h 603758"/>
                <a:gd name="connsiteX68-2123" fmla="*/ 390494 w 505163"/>
                <a:gd name="connsiteY68-2124" fmla="*/ 270629 h 603758"/>
                <a:gd name="connsiteX69-2125" fmla="*/ 375051 w 505163"/>
                <a:gd name="connsiteY69-2126" fmla="*/ 338165 h 603758"/>
                <a:gd name="connsiteX70-2127" fmla="*/ 330913 w 505163"/>
                <a:gd name="connsiteY70-2128" fmla="*/ 488539 h 603758"/>
                <a:gd name="connsiteX71-2129" fmla="*/ 330913 w 505163"/>
                <a:gd name="connsiteY71-2130" fmla="*/ 492336 h 603758"/>
                <a:gd name="connsiteX72-2131" fmla="*/ 299797 w 505163"/>
                <a:gd name="connsiteY72-2132" fmla="*/ 492336 h 603758"/>
                <a:gd name="connsiteX73-2133" fmla="*/ 299797 w 505163"/>
                <a:gd name="connsiteY73-2134" fmla="*/ 387293 h 603758"/>
                <a:gd name="connsiteX74-2135" fmla="*/ 299681 w 505163"/>
                <a:gd name="connsiteY74-2136" fmla="*/ 383151 h 603758"/>
                <a:gd name="connsiteX75-2137" fmla="*/ 315009 w 505163"/>
                <a:gd name="connsiteY75-2138" fmla="*/ 274541 h 603758"/>
                <a:gd name="connsiteX76-2139" fmla="*/ 311897 w 505163"/>
                <a:gd name="connsiteY76-2140" fmla="*/ 264531 h 603758"/>
                <a:gd name="connsiteX77-2141" fmla="*/ 294495 w 505163"/>
                <a:gd name="connsiteY77-2142" fmla="*/ 263726 h 603758"/>
                <a:gd name="connsiteX78-2143" fmla="*/ 266837 w 505163"/>
                <a:gd name="connsiteY78-2144" fmla="*/ 289268 h 603758"/>
                <a:gd name="connsiteX79-2145" fmla="*/ 244364 w 505163"/>
                <a:gd name="connsiteY79-2146" fmla="*/ 264531 h 603758"/>
                <a:gd name="connsiteX80-2147" fmla="*/ 235260 w 505163"/>
                <a:gd name="connsiteY80-2148" fmla="*/ 260505 h 603758"/>
                <a:gd name="connsiteX81-2149" fmla="*/ 226155 w 505163"/>
                <a:gd name="connsiteY81-2150" fmla="*/ 264531 h 603758"/>
                <a:gd name="connsiteX82-2151" fmla="*/ 203798 w 505163"/>
                <a:gd name="connsiteY82-2152" fmla="*/ 289268 h 603758"/>
                <a:gd name="connsiteX83-2153" fmla="*/ 176139 w 505163"/>
                <a:gd name="connsiteY83-2154" fmla="*/ 263841 h 603758"/>
                <a:gd name="connsiteX84-2155" fmla="*/ 165998 w 505163"/>
                <a:gd name="connsiteY84-2156" fmla="*/ 260620 h 603758"/>
                <a:gd name="connsiteX85-2157" fmla="*/ 155511 w 505163"/>
                <a:gd name="connsiteY85-2158" fmla="*/ 274541 h 603758"/>
                <a:gd name="connsiteX86-2159" fmla="*/ 170953 w 505163"/>
                <a:gd name="connsiteY86-2160" fmla="*/ 383151 h 603758"/>
                <a:gd name="connsiteX87-2161" fmla="*/ 170838 w 505163"/>
                <a:gd name="connsiteY87-2162" fmla="*/ 387293 h 603758"/>
                <a:gd name="connsiteX88-2163" fmla="*/ 170838 w 505163"/>
                <a:gd name="connsiteY88-2164" fmla="*/ 492336 h 603758"/>
                <a:gd name="connsiteX89-2165" fmla="*/ 139722 w 505163"/>
                <a:gd name="connsiteY89-2166" fmla="*/ 492336 h 603758"/>
                <a:gd name="connsiteX90-2167" fmla="*/ 139722 w 505163"/>
                <a:gd name="connsiteY90-2168" fmla="*/ 489230 h 603758"/>
                <a:gd name="connsiteX91-2169" fmla="*/ 96736 w 505163"/>
                <a:gd name="connsiteY91-2170" fmla="*/ 340466 h 603758"/>
                <a:gd name="connsiteX92-2171" fmla="*/ 80141 w 505163"/>
                <a:gd name="connsiteY92-2172" fmla="*/ 271089 h 603758"/>
                <a:gd name="connsiteX93-2173" fmla="*/ 233070 w 505163"/>
                <a:gd name="connsiteY93-2174" fmla="*/ 115653 h 603758"/>
                <a:gd name="connsiteX94-2175" fmla="*/ 360879 w 505163"/>
                <a:gd name="connsiteY94-2176" fmla="*/ 34872 h 603758"/>
                <a:gd name="connsiteX95-2177" fmla="*/ 370196 w 505163"/>
                <a:gd name="connsiteY95-2178" fmla="*/ 36123 h 603758"/>
                <a:gd name="connsiteX96-2179" fmla="*/ 374689 w 505163"/>
                <a:gd name="connsiteY96-2180" fmla="*/ 52806 h 603758"/>
                <a:gd name="connsiteX97-2181" fmla="*/ 353261 w 505163"/>
                <a:gd name="connsiteY97-2182" fmla="*/ 89968 h 603758"/>
                <a:gd name="connsiteX98-2183" fmla="*/ 342547 w 505163"/>
                <a:gd name="connsiteY98-2184" fmla="*/ 96181 h 603758"/>
                <a:gd name="connsiteX99-2185" fmla="*/ 336442 w 505163"/>
                <a:gd name="connsiteY99-2186" fmla="*/ 94455 h 603758"/>
                <a:gd name="connsiteX100-2187" fmla="*/ 331949 w 505163"/>
                <a:gd name="connsiteY100-2188" fmla="*/ 77772 h 603758"/>
                <a:gd name="connsiteX101-2189" fmla="*/ 353377 w 505163"/>
                <a:gd name="connsiteY101-2190" fmla="*/ 40610 h 603758"/>
                <a:gd name="connsiteX102-2191" fmla="*/ 360879 w 505163"/>
                <a:gd name="connsiteY102-2192" fmla="*/ 34872 h 603758"/>
                <a:gd name="connsiteX103-2193" fmla="*/ 109748 w 505163"/>
                <a:gd name="connsiteY103-2194" fmla="*/ 34872 h 603758"/>
                <a:gd name="connsiteX104-2195" fmla="*/ 117150 w 505163"/>
                <a:gd name="connsiteY104-2196" fmla="*/ 40610 h 603758"/>
                <a:gd name="connsiteX105-2197" fmla="*/ 138693 w 505163"/>
                <a:gd name="connsiteY105-2198" fmla="*/ 77772 h 603758"/>
                <a:gd name="connsiteX106-2199" fmla="*/ 134200 w 505163"/>
                <a:gd name="connsiteY106-2200" fmla="*/ 94455 h 603758"/>
                <a:gd name="connsiteX107-2201" fmla="*/ 127979 w 505163"/>
                <a:gd name="connsiteY107-2202" fmla="*/ 96181 h 603758"/>
                <a:gd name="connsiteX108-2203" fmla="*/ 117381 w 505163"/>
                <a:gd name="connsiteY108-2204" fmla="*/ 89968 h 603758"/>
                <a:gd name="connsiteX109-2205" fmla="*/ 95953 w 505163"/>
                <a:gd name="connsiteY109-2206" fmla="*/ 52806 h 603758"/>
                <a:gd name="connsiteX110-2207" fmla="*/ 100446 w 505163"/>
                <a:gd name="connsiteY110-2208" fmla="*/ 36123 h 603758"/>
                <a:gd name="connsiteX111-2209" fmla="*/ 109748 w 505163"/>
                <a:gd name="connsiteY111-2210" fmla="*/ 34872 h 603758"/>
                <a:gd name="connsiteX112-2211" fmla="*/ 235264 w 505163"/>
                <a:gd name="connsiteY112-2212" fmla="*/ 0 h 603758"/>
                <a:gd name="connsiteX113-2213" fmla="*/ 247600 w 505163"/>
                <a:gd name="connsiteY113-2214" fmla="*/ 12318 h 603758"/>
                <a:gd name="connsiteX114-2215" fmla="*/ 247600 w 505163"/>
                <a:gd name="connsiteY114-2216" fmla="*/ 55258 h 603758"/>
                <a:gd name="connsiteX115-2217" fmla="*/ 235264 w 505163"/>
                <a:gd name="connsiteY115-2218" fmla="*/ 67461 h 603758"/>
                <a:gd name="connsiteX116-2219" fmla="*/ 223043 w 505163"/>
                <a:gd name="connsiteY116-2220" fmla="*/ 55258 h 603758"/>
                <a:gd name="connsiteX117-2221" fmla="*/ 223043 w 505163"/>
                <a:gd name="connsiteY117-2222" fmla="*/ 12318 h 603758"/>
                <a:gd name="connsiteX118-2223" fmla="*/ 235264 w 505163"/>
                <a:gd name="connsiteY118-2224" fmla="*/ 0 h 603758"/>
                <a:gd name="connsiteX0-2225" fmla="*/ 182594 w 506207"/>
                <a:gd name="connsiteY0-2226" fmla="*/ 572780 h 603758"/>
                <a:gd name="connsiteX1-2227" fmla="*/ 289995 w 506207"/>
                <a:gd name="connsiteY1-2228" fmla="*/ 572780 h 603758"/>
                <a:gd name="connsiteX2-2229" fmla="*/ 274899 w 506207"/>
                <a:gd name="connsiteY2-2230" fmla="*/ 603758 h 603758"/>
                <a:gd name="connsiteX3-2231" fmla="*/ 197805 w 506207"/>
                <a:gd name="connsiteY3-2232" fmla="*/ 603758 h 603758"/>
                <a:gd name="connsiteX4-2233" fmla="*/ 182594 w 506207"/>
                <a:gd name="connsiteY4-2234" fmla="*/ 572780 h 603758"/>
                <a:gd name="connsiteX5-2235" fmla="*/ 140819 w 506207"/>
                <a:gd name="connsiteY5-2236" fmla="*/ 516962 h 603758"/>
                <a:gd name="connsiteX6-2237" fmla="*/ 331981 w 506207"/>
                <a:gd name="connsiteY6-2238" fmla="*/ 516962 h 603758"/>
                <a:gd name="connsiteX7-2239" fmla="*/ 314927 w 506207"/>
                <a:gd name="connsiteY7-2240" fmla="*/ 548293 h 603758"/>
                <a:gd name="connsiteX8-2241" fmla="*/ 157757 w 506207"/>
                <a:gd name="connsiteY8-2242" fmla="*/ 548293 h 603758"/>
                <a:gd name="connsiteX9-2243" fmla="*/ 140819 w 506207"/>
                <a:gd name="connsiteY9-2244" fmla="*/ 516962 h 603758"/>
                <a:gd name="connsiteX10-2245" fmla="*/ 196425 w 506207"/>
                <a:gd name="connsiteY10-2246" fmla="*/ 399471 h 603758"/>
                <a:gd name="connsiteX11-2247" fmla="*/ 276164 w 506207"/>
                <a:gd name="connsiteY11-2248" fmla="*/ 399471 h 603758"/>
                <a:gd name="connsiteX12-2249" fmla="*/ 276164 w 506207"/>
                <a:gd name="connsiteY12-2250" fmla="*/ 480127 h 603758"/>
                <a:gd name="connsiteX13-2251" fmla="*/ 196425 w 506207"/>
                <a:gd name="connsiteY13-2252" fmla="*/ 480127 h 603758"/>
                <a:gd name="connsiteX14-2253" fmla="*/ 196425 w 506207"/>
                <a:gd name="connsiteY14-2254" fmla="*/ 399471 h 603758"/>
                <a:gd name="connsiteX15-2255" fmla="*/ 418982 w 506207"/>
                <a:gd name="connsiteY15-2256" fmla="*/ 364695 h 603758"/>
                <a:gd name="connsiteX16-2257" fmla="*/ 428289 w 506207"/>
                <a:gd name="connsiteY16-2258" fmla="*/ 365904 h 603758"/>
                <a:gd name="connsiteX17-2259" fmla="*/ 465513 w 506207"/>
                <a:gd name="connsiteY17-2260" fmla="*/ 387430 h 603758"/>
                <a:gd name="connsiteX18-2261" fmla="*/ 470008 w 506207"/>
                <a:gd name="connsiteY18-2262" fmla="*/ 404122 h 603758"/>
                <a:gd name="connsiteX19-2263" fmla="*/ 459405 w 506207"/>
                <a:gd name="connsiteY19-2264" fmla="*/ 410338 h 603758"/>
                <a:gd name="connsiteX20-2265" fmla="*/ 453182 w 506207"/>
                <a:gd name="connsiteY20-2266" fmla="*/ 408612 h 603758"/>
                <a:gd name="connsiteX21-2267" fmla="*/ 416073 w 506207"/>
                <a:gd name="connsiteY21-2268" fmla="*/ 387200 h 603758"/>
                <a:gd name="connsiteX22-2269" fmla="*/ 411578 w 506207"/>
                <a:gd name="connsiteY22-2270" fmla="*/ 370393 h 603758"/>
                <a:gd name="connsiteX23-2271" fmla="*/ 418982 w 506207"/>
                <a:gd name="connsiteY23-2272" fmla="*/ 364695 h 603758"/>
                <a:gd name="connsiteX24-2273" fmla="*/ 53748 w 506207"/>
                <a:gd name="connsiteY24-2274" fmla="*/ 364695 h 603758"/>
                <a:gd name="connsiteX25-2275" fmla="*/ 61152 w 506207"/>
                <a:gd name="connsiteY25-2276" fmla="*/ 370393 h 603758"/>
                <a:gd name="connsiteX26-2277" fmla="*/ 134 w 506207"/>
                <a:gd name="connsiteY26-2278" fmla="*/ 403466 h 603758"/>
                <a:gd name="connsiteX27-2279" fmla="*/ 44441 w 506207"/>
                <a:gd name="connsiteY27-2280" fmla="*/ 365904 h 603758"/>
                <a:gd name="connsiteX28-2281" fmla="*/ 53748 w 506207"/>
                <a:gd name="connsiteY28-2282" fmla="*/ 364695 h 603758"/>
                <a:gd name="connsiteX29-2283" fmla="*/ 236307 w 506207"/>
                <a:gd name="connsiteY29-2284" fmla="*/ 291082 h 603758"/>
                <a:gd name="connsiteX30-2285" fmla="*/ 257969 w 506207"/>
                <a:gd name="connsiteY30-2286" fmla="*/ 314906 h 603758"/>
                <a:gd name="connsiteX31-2287" fmla="*/ 266496 w 506207"/>
                <a:gd name="connsiteY31-2288" fmla="*/ 318934 h 603758"/>
                <a:gd name="connsiteX32-2289" fmla="*/ 267072 w 506207"/>
                <a:gd name="connsiteY32-2290" fmla="*/ 318934 h 603758"/>
                <a:gd name="connsiteX33-2291" fmla="*/ 275368 w 506207"/>
                <a:gd name="connsiteY33-2292" fmla="*/ 315712 h 603758"/>
                <a:gd name="connsiteX34-2293" fmla="*/ 286890 w 506207"/>
                <a:gd name="connsiteY34-2294" fmla="*/ 305123 h 603758"/>
                <a:gd name="connsiteX35-2295" fmla="*/ 276981 w 506207"/>
                <a:gd name="connsiteY35-2296" fmla="*/ 374984 h 603758"/>
                <a:gd name="connsiteX36-2297" fmla="*/ 195634 w 506207"/>
                <a:gd name="connsiteY36-2298" fmla="*/ 374984 h 603758"/>
                <a:gd name="connsiteX37-2299" fmla="*/ 185840 w 506207"/>
                <a:gd name="connsiteY37-2300" fmla="*/ 305123 h 603758"/>
                <a:gd name="connsiteX38-2301" fmla="*/ 197362 w 506207"/>
                <a:gd name="connsiteY38-2302" fmla="*/ 315712 h 603758"/>
                <a:gd name="connsiteX39-2303" fmla="*/ 206234 w 506207"/>
                <a:gd name="connsiteY39-2304" fmla="*/ 318934 h 603758"/>
                <a:gd name="connsiteX40-2305" fmla="*/ 214761 w 506207"/>
                <a:gd name="connsiteY40-2306" fmla="*/ 314906 h 603758"/>
                <a:gd name="connsiteX41-2307" fmla="*/ 236307 w 506207"/>
                <a:gd name="connsiteY41-2308" fmla="*/ 291082 h 603758"/>
                <a:gd name="connsiteX42-2309" fmla="*/ 450892 w 506207"/>
                <a:gd name="connsiteY42-2310" fmla="*/ 257141 h 603758"/>
                <a:gd name="connsiteX43-2311" fmla="*/ 493876 w 506207"/>
                <a:gd name="connsiteY43-2312" fmla="*/ 257141 h 603758"/>
                <a:gd name="connsiteX44-2313" fmla="*/ 506207 w 506207"/>
                <a:gd name="connsiteY44-2314" fmla="*/ 269477 h 603758"/>
                <a:gd name="connsiteX45-2315" fmla="*/ 493876 w 506207"/>
                <a:gd name="connsiteY45-2316" fmla="*/ 281698 h 603758"/>
                <a:gd name="connsiteX46-2317" fmla="*/ 450892 w 506207"/>
                <a:gd name="connsiteY46-2318" fmla="*/ 281698 h 603758"/>
                <a:gd name="connsiteX47-2319" fmla="*/ 438676 w 506207"/>
                <a:gd name="connsiteY47-2320" fmla="*/ 269477 h 603758"/>
                <a:gd name="connsiteX48-2321" fmla="*/ 450892 w 506207"/>
                <a:gd name="connsiteY48-2322" fmla="*/ 257141 h 603758"/>
                <a:gd name="connsiteX49-2323" fmla="*/ 462546 w 506207"/>
                <a:gd name="connsiteY49-2324" fmla="*/ 129008 h 603758"/>
                <a:gd name="connsiteX50-2325" fmla="*/ 470008 w 506207"/>
                <a:gd name="connsiteY50-2326" fmla="*/ 134749 h 603758"/>
                <a:gd name="connsiteX51-2327" fmla="*/ 465513 w 506207"/>
                <a:gd name="connsiteY51-2328" fmla="*/ 151441 h 603758"/>
                <a:gd name="connsiteX52-2329" fmla="*/ 428289 w 506207"/>
                <a:gd name="connsiteY52-2330" fmla="*/ 172968 h 603758"/>
                <a:gd name="connsiteX53-2331" fmla="*/ 422181 w 506207"/>
                <a:gd name="connsiteY53-2332" fmla="*/ 174579 h 603758"/>
                <a:gd name="connsiteX54-2333" fmla="*/ 411578 w 506207"/>
                <a:gd name="connsiteY54-2334" fmla="*/ 168478 h 603758"/>
                <a:gd name="connsiteX55-2335" fmla="*/ 416073 w 506207"/>
                <a:gd name="connsiteY55-2336" fmla="*/ 151671 h 603758"/>
                <a:gd name="connsiteX56-2337" fmla="*/ 453182 w 506207"/>
                <a:gd name="connsiteY56-2338" fmla="*/ 130260 h 603758"/>
                <a:gd name="connsiteX57-2339" fmla="*/ 462546 w 506207"/>
                <a:gd name="connsiteY57-2340" fmla="*/ 129008 h 603758"/>
                <a:gd name="connsiteX58-2341" fmla="*/ 10127 w 506207"/>
                <a:gd name="connsiteY58-2342" fmla="*/ 129008 h 603758"/>
                <a:gd name="connsiteX59-2343" fmla="*/ 19433 w 506207"/>
                <a:gd name="connsiteY59-2344" fmla="*/ 130260 h 603758"/>
                <a:gd name="connsiteX60-2345" fmla="*/ 56657 w 506207"/>
                <a:gd name="connsiteY60-2346" fmla="*/ 151671 h 603758"/>
                <a:gd name="connsiteX61-2347" fmla="*/ 61152 w 506207"/>
                <a:gd name="connsiteY61-2348" fmla="*/ 168478 h 603758"/>
                <a:gd name="connsiteX62-2349" fmla="*/ 50549 w 506207"/>
                <a:gd name="connsiteY62-2350" fmla="*/ 174579 h 603758"/>
                <a:gd name="connsiteX63-2351" fmla="*/ 44441 w 506207"/>
                <a:gd name="connsiteY63-2352" fmla="*/ 172968 h 603758"/>
                <a:gd name="connsiteX64-2353" fmla="*/ 7217 w 506207"/>
                <a:gd name="connsiteY64-2354" fmla="*/ 151441 h 603758"/>
                <a:gd name="connsiteX65-2355" fmla="*/ 2722 w 506207"/>
                <a:gd name="connsiteY65-2356" fmla="*/ 134749 h 603758"/>
                <a:gd name="connsiteX66-2357" fmla="*/ 10127 w 506207"/>
                <a:gd name="connsiteY66-2358" fmla="*/ 129008 h 603758"/>
                <a:gd name="connsiteX67-2359" fmla="*/ 234114 w 506207"/>
                <a:gd name="connsiteY67-2360" fmla="*/ 115653 h 603758"/>
                <a:gd name="connsiteX68-2361" fmla="*/ 391538 w 506207"/>
                <a:gd name="connsiteY68-2362" fmla="*/ 270629 h 603758"/>
                <a:gd name="connsiteX69-2363" fmla="*/ 376095 w 506207"/>
                <a:gd name="connsiteY69-2364" fmla="*/ 338165 h 603758"/>
                <a:gd name="connsiteX70-2365" fmla="*/ 331957 w 506207"/>
                <a:gd name="connsiteY70-2366" fmla="*/ 488539 h 603758"/>
                <a:gd name="connsiteX71-2367" fmla="*/ 331957 w 506207"/>
                <a:gd name="connsiteY71-2368" fmla="*/ 492336 h 603758"/>
                <a:gd name="connsiteX72-2369" fmla="*/ 300841 w 506207"/>
                <a:gd name="connsiteY72-2370" fmla="*/ 492336 h 603758"/>
                <a:gd name="connsiteX73-2371" fmla="*/ 300841 w 506207"/>
                <a:gd name="connsiteY73-2372" fmla="*/ 387293 h 603758"/>
                <a:gd name="connsiteX74-2373" fmla="*/ 300725 w 506207"/>
                <a:gd name="connsiteY74-2374" fmla="*/ 383151 h 603758"/>
                <a:gd name="connsiteX75-2375" fmla="*/ 316053 w 506207"/>
                <a:gd name="connsiteY75-2376" fmla="*/ 274541 h 603758"/>
                <a:gd name="connsiteX76-2377" fmla="*/ 312941 w 506207"/>
                <a:gd name="connsiteY76-2378" fmla="*/ 264531 h 603758"/>
                <a:gd name="connsiteX77-2379" fmla="*/ 295539 w 506207"/>
                <a:gd name="connsiteY77-2380" fmla="*/ 263726 h 603758"/>
                <a:gd name="connsiteX78-2381" fmla="*/ 267881 w 506207"/>
                <a:gd name="connsiteY78-2382" fmla="*/ 289268 h 603758"/>
                <a:gd name="connsiteX79-2383" fmla="*/ 245408 w 506207"/>
                <a:gd name="connsiteY79-2384" fmla="*/ 264531 h 603758"/>
                <a:gd name="connsiteX80-2385" fmla="*/ 236304 w 506207"/>
                <a:gd name="connsiteY80-2386" fmla="*/ 260505 h 603758"/>
                <a:gd name="connsiteX81-2387" fmla="*/ 227199 w 506207"/>
                <a:gd name="connsiteY81-2388" fmla="*/ 264531 h 603758"/>
                <a:gd name="connsiteX82-2389" fmla="*/ 204842 w 506207"/>
                <a:gd name="connsiteY82-2390" fmla="*/ 289268 h 603758"/>
                <a:gd name="connsiteX83-2391" fmla="*/ 177183 w 506207"/>
                <a:gd name="connsiteY83-2392" fmla="*/ 263841 h 603758"/>
                <a:gd name="connsiteX84-2393" fmla="*/ 167042 w 506207"/>
                <a:gd name="connsiteY84-2394" fmla="*/ 260620 h 603758"/>
                <a:gd name="connsiteX85-2395" fmla="*/ 156555 w 506207"/>
                <a:gd name="connsiteY85-2396" fmla="*/ 274541 h 603758"/>
                <a:gd name="connsiteX86-2397" fmla="*/ 171997 w 506207"/>
                <a:gd name="connsiteY86-2398" fmla="*/ 383151 h 603758"/>
                <a:gd name="connsiteX87-2399" fmla="*/ 171882 w 506207"/>
                <a:gd name="connsiteY87-2400" fmla="*/ 387293 h 603758"/>
                <a:gd name="connsiteX88-2401" fmla="*/ 171882 w 506207"/>
                <a:gd name="connsiteY88-2402" fmla="*/ 492336 h 603758"/>
                <a:gd name="connsiteX89-2403" fmla="*/ 140766 w 506207"/>
                <a:gd name="connsiteY89-2404" fmla="*/ 492336 h 603758"/>
                <a:gd name="connsiteX90-2405" fmla="*/ 140766 w 506207"/>
                <a:gd name="connsiteY90-2406" fmla="*/ 489230 h 603758"/>
                <a:gd name="connsiteX91-2407" fmla="*/ 97780 w 506207"/>
                <a:gd name="connsiteY91-2408" fmla="*/ 340466 h 603758"/>
                <a:gd name="connsiteX92-2409" fmla="*/ 81185 w 506207"/>
                <a:gd name="connsiteY92-2410" fmla="*/ 271089 h 603758"/>
                <a:gd name="connsiteX93-2411" fmla="*/ 234114 w 506207"/>
                <a:gd name="connsiteY93-2412" fmla="*/ 115653 h 603758"/>
                <a:gd name="connsiteX94-2413" fmla="*/ 361923 w 506207"/>
                <a:gd name="connsiteY94-2414" fmla="*/ 34872 h 603758"/>
                <a:gd name="connsiteX95-2415" fmla="*/ 371240 w 506207"/>
                <a:gd name="connsiteY95-2416" fmla="*/ 36123 h 603758"/>
                <a:gd name="connsiteX96-2417" fmla="*/ 375733 w 506207"/>
                <a:gd name="connsiteY96-2418" fmla="*/ 52806 h 603758"/>
                <a:gd name="connsiteX97-2419" fmla="*/ 354305 w 506207"/>
                <a:gd name="connsiteY97-2420" fmla="*/ 89968 h 603758"/>
                <a:gd name="connsiteX98-2421" fmla="*/ 343591 w 506207"/>
                <a:gd name="connsiteY98-2422" fmla="*/ 96181 h 603758"/>
                <a:gd name="connsiteX99-2423" fmla="*/ 337486 w 506207"/>
                <a:gd name="connsiteY99-2424" fmla="*/ 94455 h 603758"/>
                <a:gd name="connsiteX100-2425" fmla="*/ 332993 w 506207"/>
                <a:gd name="connsiteY100-2426" fmla="*/ 77772 h 603758"/>
                <a:gd name="connsiteX101-2427" fmla="*/ 354421 w 506207"/>
                <a:gd name="connsiteY101-2428" fmla="*/ 40610 h 603758"/>
                <a:gd name="connsiteX102-2429" fmla="*/ 361923 w 506207"/>
                <a:gd name="connsiteY102-2430" fmla="*/ 34872 h 603758"/>
                <a:gd name="connsiteX103-2431" fmla="*/ 110792 w 506207"/>
                <a:gd name="connsiteY103-2432" fmla="*/ 34872 h 603758"/>
                <a:gd name="connsiteX104-2433" fmla="*/ 118194 w 506207"/>
                <a:gd name="connsiteY104-2434" fmla="*/ 40610 h 603758"/>
                <a:gd name="connsiteX105-2435" fmla="*/ 139737 w 506207"/>
                <a:gd name="connsiteY105-2436" fmla="*/ 77772 h 603758"/>
                <a:gd name="connsiteX106-2437" fmla="*/ 135244 w 506207"/>
                <a:gd name="connsiteY106-2438" fmla="*/ 94455 h 603758"/>
                <a:gd name="connsiteX107-2439" fmla="*/ 129023 w 506207"/>
                <a:gd name="connsiteY107-2440" fmla="*/ 96181 h 603758"/>
                <a:gd name="connsiteX108-2441" fmla="*/ 118425 w 506207"/>
                <a:gd name="connsiteY108-2442" fmla="*/ 89968 h 603758"/>
                <a:gd name="connsiteX109-2443" fmla="*/ 96997 w 506207"/>
                <a:gd name="connsiteY109-2444" fmla="*/ 52806 h 603758"/>
                <a:gd name="connsiteX110-2445" fmla="*/ 101490 w 506207"/>
                <a:gd name="connsiteY110-2446" fmla="*/ 36123 h 603758"/>
                <a:gd name="connsiteX111-2447" fmla="*/ 110792 w 506207"/>
                <a:gd name="connsiteY111-2448" fmla="*/ 34872 h 603758"/>
                <a:gd name="connsiteX112-2449" fmla="*/ 236308 w 506207"/>
                <a:gd name="connsiteY112-2450" fmla="*/ 0 h 603758"/>
                <a:gd name="connsiteX113-2451" fmla="*/ 248644 w 506207"/>
                <a:gd name="connsiteY113-2452" fmla="*/ 12318 h 603758"/>
                <a:gd name="connsiteX114-2453" fmla="*/ 248644 w 506207"/>
                <a:gd name="connsiteY114-2454" fmla="*/ 55258 h 603758"/>
                <a:gd name="connsiteX115-2455" fmla="*/ 236308 w 506207"/>
                <a:gd name="connsiteY115-2456" fmla="*/ 67461 h 603758"/>
                <a:gd name="connsiteX116-2457" fmla="*/ 224087 w 506207"/>
                <a:gd name="connsiteY116-2458" fmla="*/ 55258 h 603758"/>
                <a:gd name="connsiteX117-2459" fmla="*/ 224087 w 506207"/>
                <a:gd name="connsiteY117-2460" fmla="*/ 12318 h 603758"/>
                <a:gd name="connsiteX118-2461" fmla="*/ 236308 w 506207"/>
                <a:gd name="connsiteY118-2462" fmla="*/ 0 h 603758"/>
                <a:gd name="connsiteX0-2463" fmla="*/ 181550 w 505163"/>
                <a:gd name="connsiteY0-2464" fmla="*/ 572780 h 603758"/>
                <a:gd name="connsiteX1-2465" fmla="*/ 288951 w 505163"/>
                <a:gd name="connsiteY1-2466" fmla="*/ 572780 h 603758"/>
                <a:gd name="connsiteX2-2467" fmla="*/ 273855 w 505163"/>
                <a:gd name="connsiteY2-2468" fmla="*/ 603758 h 603758"/>
                <a:gd name="connsiteX3-2469" fmla="*/ 196761 w 505163"/>
                <a:gd name="connsiteY3-2470" fmla="*/ 603758 h 603758"/>
                <a:gd name="connsiteX4-2471" fmla="*/ 181550 w 505163"/>
                <a:gd name="connsiteY4-2472" fmla="*/ 572780 h 603758"/>
                <a:gd name="connsiteX5-2473" fmla="*/ 139775 w 505163"/>
                <a:gd name="connsiteY5-2474" fmla="*/ 516962 h 603758"/>
                <a:gd name="connsiteX6-2475" fmla="*/ 330937 w 505163"/>
                <a:gd name="connsiteY6-2476" fmla="*/ 516962 h 603758"/>
                <a:gd name="connsiteX7-2477" fmla="*/ 313883 w 505163"/>
                <a:gd name="connsiteY7-2478" fmla="*/ 548293 h 603758"/>
                <a:gd name="connsiteX8-2479" fmla="*/ 156713 w 505163"/>
                <a:gd name="connsiteY8-2480" fmla="*/ 548293 h 603758"/>
                <a:gd name="connsiteX9-2481" fmla="*/ 139775 w 505163"/>
                <a:gd name="connsiteY9-2482" fmla="*/ 516962 h 603758"/>
                <a:gd name="connsiteX10-2483" fmla="*/ 195381 w 505163"/>
                <a:gd name="connsiteY10-2484" fmla="*/ 399471 h 603758"/>
                <a:gd name="connsiteX11-2485" fmla="*/ 275120 w 505163"/>
                <a:gd name="connsiteY11-2486" fmla="*/ 399471 h 603758"/>
                <a:gd name="connsiteX12-2487" fmla="*/ 275120 w 505163"/>
                <a:gd name="connsiteY12-2488" fmla="*/ 480127 h 603758"/>
                <a:gd name="connsiteX13-2489" fmla="*/ 195381 w 505163"/>
                <a:gd name="connsiteY13-2490" fmla="*/ 480127 h 603758"/>
                <a:gd name="connsiteX14-2491" fmla="*/ 195381 w 505163"/>
                <a:gd name="connsiteY14-2492" fmla="*/ 399471 h 603758"/>
                <a:gd name="connsiteX15-2493" fmla="*/ 417938 w 505163"/>
                <a:gd name="connsiteY15-2494" fmla="*/ 364695 h 603758"/>
                <a:gd name="connsiteX16-2495" fmla="*/ 427245 w 505163"/>
                <a:gd name="connsiteY16-2496" fmla="*/ 365904 h 603758"/>
                <a:gd name="connsiteX17-2497" fmla="*/ 464469 w 505163"/>
                <a:gd name="connsiteY17-2498" fmla="*/ 387430 h 603758"/>
                <a:gd name="connsiteX18-2499" fmla="*/ 468964 w 505163"/>
                <a:gd name="connsiteY18-2500" fmla="*/ 404122 h 603758"/>
                <a:gd name="connsiteX19-2501" fmla="*/ 458361 w 505163"/>
                <a:gd name="connsiteY19-2502" fmla="*/ 410338 h 603758"/>
                <a:gd name="connsiteX20-2503" fmla="*/ 452138 w 505163"/>
                <a:gd name="connsiteY20-2504" fmla="*/ 408612 h 603758"/>
                <a:gd name="connsiteX21-2505" fmla="*/ 415029 w 505163"/>
                <a:gd name="connsiteY21-2506" fmla="*/ 387200 h 603758"/>
                <a:gd name="connsiteX22-2507" fmla="*/ 410534 w 505163"/>
                <a:gd name="connsiteY22-2508" fmla="*/ 370393 h 603758"/>
                <a:gd name="connsiteX23-2509" fmla="*/ 417938 w 505163"/>
                <a:gd name="connsiteY23-2510" fmla="*/ 364695 h 603758"/>
                <a:gd name="connsiteX24-2511" fmla="*/ 52704 w 505163"/>
                <a:gd name="connsiteY24-2512" fmla="*/ 364695 h 603758"/>
                <a:gd name="connsiteX25-2513" fmla="*/ 60108 w 505163"/>
                <a:gd name="connsiteY25-2514" fmla="*/ 370393 h 603758"/>
                <a:gd name="connsiteX26-2515" fmla="*/ 43397 w 505163"/>
                <a:gd name="connsiteY26-2516" fmla="*/ 365904 h 603758"/>
                <a:gd name="connsiteX27-2517" fmla="*/ 52704 w 505163"/>
                <a:gd name="connsiteY27-2518" fmla="*/ 364695 h 603758"/>
                <a:gd name="connsiteX28-2519" fmla="*/ 235263 w 505163"/>
                <a:gd name="connsiteY28-2520" fmla="*/ 291082 h 603758"/>
                <a:gd name="connsiteX29-2521" fmla="*/ 256925 w 505163"/>
                <a:gd name="connsiteY29-2522" fmla="*/ 314906 h 603758"/>
                <a:gd name="connsiteX30-2523" fmla="*/ 265452 w 505163"/>
                <a:gd name="connsiteY30-2524" fmla="*/ 318934 h 603758"/>
                <a:gd name="connsiteX31-2525" fmla="*/ 266028 w 505163"/>
                <a:gd name="connsiteY31-2526" fmla="*/ 318934 h 603758"/>
                <a:gd name="connsiteX32-2527" fmla="*/ 274324 w 505163"/>
                <a:gd name="connsiteY32-2528" fmla="*/ 315712 h 603758"/>
                <a:gd name="connsiteX33-2529" fmla="*/ 285846 w 505163"/>
                <a:gd name="connsiteY33-2530" fmla="*/ 305123 h 603758"/>
                <a:gd name="connsiteX34-2531" fmla="*/ 275937 w 505163"/>
                <a:gd name="connsiteY34-2532" fmla="*/ 374984 h 603758"/>
                <a:gd name="connsiteX35-2533" fmla="*/ 194590 w 505163"/>
                <a:gd name="connsiteY35-2534" fmla="*/ 374984 h 603758"/>
                <a:gd name="connsiteX36-2535" fmla="*/ 184796 w 505163"/>
                <a:gd name="connsiteY36-2536" fmla="*/ 305123 h 603758"/>
                <a:gd name="connsiteX37-2537" fmla="*/ 196318 w 505163"/>
                <a:gd name="connsiteY37-2538" fmla="*/ 315712 h 603758"/>
                <a:gd name="connsiteX38-2539" fmla="*/ 205190 w 505163"/>
                <a:gd name="connsiteY38-2540" fmla="*/ 318934 h 603758"/>
                <a:gd name="connsiteX39-2541" fmla="*/ 213717 w 505163"/>
                <a:gd name="connsiteY39-2542" fmla="*/ 314906 h 603758"/>
                <a:gd name="connsiteX40-2543" fmla="*/ 235263 w 505163"/>
                <a:gd name="connsiteY40-2544" fmla="*/ 291082 h 603758"/>
                <a:gd name="connsiteX41-2545" fmla="*/ 449848 w 505163"/>
                <a:gd name="connsiteY41-2546" fmla="*/ 257141 h 603758"/>
                <a:gd name="connsiteX42-2547" fmla="*/ 492832 w 505163"/>
                <a:gd name="connsiteY42-2548" fmla="*/ 257141 h 603758"/>
                <a:gd name="connsiteX43-2549" fmla="*/ 505163 w 505163"/>
                <a:gd name="connsiteY43-2550" fmla="*/ 269477 h 603758"/>
                <a:gd name="connsiteX44-2551" fmla="*/ 492832 w 505163"/>
                <a:gd name="connsiteY44-2552" fmla="*/ 281698 h 603758"/>
                <a:gd name="connsiteX45-2553" fmla="*/ 449848 w 505163"/>
                <a:gd name="connsiteY45-2554" fmla="*/ 281698 h 603758"/>
                <a:gd name="connsiteX46-2555" fmla="*/ 437632 w 505163"/>
                <a:gd name="connsiteY46-2556" fmla="*/ 269477 h 603758"/>
                <a:gd name="connsiteX47-2557" fmla="*/ 449848 w 505163"/>
                <a:gd name="connsiteY47-2558" fmla="*/ 257141 h 603758"/>
                <a:gd name="connsiteX48-2559" fmla="*/ 461502 w 505163"/>
                <a:gd name="connsiteY48-2560" fmla="*/ 129008 h 603758"/>
                <a:gd name="connsiteX49-2561" fmla="*/ 468964 w 505163"/>
                <a:gd name="connsiteY49-2562" fmla="*/ 134749 h 603758"/>
                <a:gd name="connsiteX50-2563" fmla="*/ 464469 w 505163"/>
                <a:gd name="connsiteY50-2564" fmla="*/ 151441 h 603758"/>
                <a:gd name="connsiteX51-2565" fmla="*/ 427245 w 505163"/>
                <a:gd name="connsiteY51-2566" fmla="*/ 172968 h 603758"/>
                <a:gd name="connsiteX52-2567" fmla="*/ 421137 w 505163"/>
                <a:gd name="connsiteY52-2568" fmla="*/ 174579 h 603758"/>
                <a:gd name="connsiteX53-2569" fmla="*/ 410534 w 505163"/>
                <a:gd name="connsiteY53-2570" fmla="*/ 168478 h 603758"/>
                <a:gd name="connsiteX54-2571" fmla="*/ 415029 w 505163"/>
                <a:gd name="connsiteY54-2572" fmla="*/ 151671 h 603758"/>
                <a:gd name="connsiteX55-2573" fmla="*/ 452138 w 505163"/>
                <a:gd name="connsiteY55-2574" fmla="*/ 130260 h 603758"/>
                <a:gd name="connsiteX56-2575" fmla="*/ 461502 w 505163"/>
                <a:gd name="connsiteY56-2576" fmla="*/ 129008 h 603758"/>
                <a:gd name="connsiteX57-2577" fmla="*/ 9083 w 505163"/>
                <a:gd name="connsiteY57-2578" fmla="*/ 129008 h 603758"/>
                <a:gd name="connsiteX58-2579" fmla="*/ 18389 w 505163"/>
                <a:gd name="connsiteY58-2580" fmla="*/ 130260 h 603758"/>
                <a:gd name="connsiteX59-2581" fmla="*/ 55613 w 505163"/>
                <a:gd name="connsiteY59-2582" fmla="*/ 151671 h 603758"/>
                <a:gd name="connsiteX60-2583" fmla="*/ 60108 w 505163"/>
                <a:gd name="connsiteY60-2584" fmla="*/ 168478 h 603758"/>
                <a:gd name="connsiteX61-2585" fmla="*/ 49505 w 505163"/>
                <a:gd name="connsiteY61-2586" fmla="*/ 174579 h 603758"/>
                <a:gd name="connsiteX62-2587" fmla="*/ 43397 w 505163"/>
                <a:gd name="connsiteY62-2588" fmla="*/ 172968 h 603758"/>
                <a:gd name="connsiteX63-2589" fmla="*/ 6173 w 505163"/>
                <a:gd name="connsiteY63-2590" fmla="*/ 151441 h 603758"/>
                <a:gd name="connsiteX64-2591" fmla="*/ 1678 w 505163"/>
                <a:gd name="connsiteY64-2592" fmla="*/ 134749 h 603758"/>
                <a:gd name="connsiteX65-2593" fmla="*/ 9083 w 505163"/>
                <a:gd name="connsiteY65-2594" fmla="*/ 129008 h 603758"/>
                <a:gd name="connsiteX66-2595" fmla="*/ 233070 w 505163"/>
                <a:gd name="connsiteY66-2596" fmla="*/ 115653 h 603758"/>
                <a:gd name="connsiteX67-2597" fmla="*/ 390494 w 505163"/>
                <a:gd name="connsiteY67-2598" fmla="*/ 270629 h 603758"/>
                <a:gd name="connsiteX68-2599" fmla="*/ 375051 w 505163"/>
                <a:gd name="connsiteY68-2600" fmla="*/ 338165 h 603758"/>
                <a:gd name="connsiteX69-2601" fmla="*/ 330913 w 505163"/>
                <a:gd name="connsiteY69-2602" fmla="*/ 488539 h 603758"/>
                <a:gd name="connsiteX70-2603" fmla="*/ 330913 w 505163"/>
                <a:gd name="connsiteY70-2604" fmla="*/ 492336 h 603758"/>
                <a:gd name="connsiteX71-2605" fmla="*/ 299797 w 505163"/>
                <a:gd name="connsiteY71-2606" fmla="*/ 492336 h 603758"/>
                <a:gd name="connsiteX72-2607" fmla="*/ 299797 w 505163"/>
                <a:gd name="connsiteY72-2608" fmla="*/ 387293 h 603758"/>
                <a:gd name="connsiteX73-2609" fmla="*/ 299681 w 505163"/>
                <a:gd name="connsiteY73-2610" fmla="*/ 383151 h 603758"/>
                <a:gd name="connsiteX74-2611" fmla="*/ 315009 w 505163"/>
                <a:gd name="connsiteY74-2612" fmla="*/ 274541 h 603758"/>
                <a:gd name="connsiteX75-2613" fmla="*/ 311897 w 505163"/>
                <a:gd name="connsiteY75-2614" fmla="*/ 264531 h 603758"/>
                <a:gd name="connsiteX76-2615" fmla="*/ 294495 w 505163"/>
                <a:gd name="connsiteY76-2616" fmla="*/ 263726 h 603758"/>
                <a:gd name="connsiteX77-2617" fmla="*/ 266837 w 505163"/>
                <a:gd name="connsiteY77-2618" fmla="*/ 289268 h 603758"/>
                <a:gd name="connsiteX78-2619" fmla="*/ 244364 w 505163"/>
                <a:gd name="connsiteY78-2620" fmla="*/ 264531 h 603758"/>
                <a:gd name="connsiteX79-2621" fmla="*/ 235260 w 505163"/>
                <a:gd name="connsiteY79-2622" fmla="*/ 260505 h 603758"/>
                <a:gd name="connsiteX80-2623" fmla="*/ 226155 w 505163"/>
                <a:gd name="connsiteY80-2624" fmla="*/ 264531 h 603758"/>
                <a:gd name="connsiteX81-2625" fmla="*/ 203798 w 505163"/>
                <a:gd name="connsiteY81-2626" fmla="*/ 289268 h 603758"/>
                <a:gd name="connsiteX82-2627" fmla="*/ 176139 w 505163"/>
                <a:gd name="connsiteY82-2628" fmla="*/ 263841 h 603758"/>
                <a:gd name="connsiteX83-2629" fmla="*/ 165998 w 505163"/>
                <a:gd name="connsiteY83-2630" fmla="*/ 260620 h 603758"/>
                <a:gd name="connsiteX84-2631" fmla="*/ 155511 w 505163"/>
                <a:gd name="connsiteY84-2632" fmla="*/ 274541 h 603758"/>
                <a:gd name="connsiteX85-2633" fmla="*/ 170953 w 505163"/>
                <a:gd name="connsiteY85-2634" fmla="*/ 383151 h 603758"/>
                <a:gd name="connsiteX86-2635" fmla="*/ 170838 w 505163"/>
                <a:gd name="connsiteY86-2636" fmla="*/ 387293 h 603758"/>
                <a:gd name="connsiteX87-2637" fmla="*/ 170838 w 505163"/>
                <a:gd name="connsiteY87-2638" fmla="*/ 492336 h 603758"/>
                <a:gd name="connsiteX88-2639" fmla="*/ 139722 w 505163"/>
                <a:gd name="connsiteY88-2640" fmla="*/ 492336 h 603758"/>
                <a:gd name="connsiteX89-2641" fmla="*/ 139722 w 505163"/>
                <a:gd name="connsiteY89-2642" fmla="*/ 489230 h 603758"/>
                <a:gd name="connsiteX90-2643" fmla="*/ 96736 w 505163"/>
                <a:gd name="connsiteY90-2644" fmla="*/ 340466 h 603758"/>
                <a:gd name="connsiteX91-2645" fmla="*/ 80141 w 505163"/>
                <a:gd name="connsiteY91-2646" fmla="*/ 271089 h 603758"/>
                <a:gd name="connsiteX92-2647" fmla="*/ 233070 w 505163"/>
                <a:gd name="connsiteY92-2648" fmla="*/ 115653 h 603758"/>
                <a:gd name="connsiteX93-2649" fmla="*/ 360879 w 505163"/>
                <a:gd name="connsiteY93-2650" fmla="*/ 34872 h 603758"/>
                <a:gd name="connsiteX94-2651" fmla="*/ 370196 w 505163"/>
                <a:gd name="connsiteY94-2652" fmla="*/ 36123 h 603758"/>
                <a:gd name="connsiteX95-2653" fmla="*/ 374689 w 505163"/>
                <a:gd name="connsiteY95-2654" fmla="*/ 52806 h 603758"/>
                <a:gd name="connsiteX96-2655" fmla="*/ 353261 w 505163"/>
                <a:gd name="connsiteY96-2656" fmla="*/ 89968 h 603758"/>
                <a:gd name="connsiteX97-2657" fmla="*/ 342547 w 505163"/>
                <a:gd name="connsiteY97-2658" fmla="*/ 96181 h 603758"/>
                <a:gd name="connsiteX98-2659" fmla="*/ 336442 w 505163"/>
                <a:gd name="connsiteY98-2660" fmla="*/ 94455 h 603758"/>
                <a:gd name="connsiteX99-2661" fmla="*/ 331949 w 505163"/>
                <a:gd name="connsiteY99-2662" fmla="*/ 77772 h 603758"/>
                <a:gd name="connsiteX100-2663" fmla="*/ 353377 w 505163"/>
                <a:gd name="connsiteY100-2664" fmla="*/ 40610 h 603758"/>
                <a:gd name="connsiteX101-2665" fmla="*/ 360879 w 505163"/>
                <a:gd name="connsiteY101-2666" fmla="*/ 34872 h 603758"/>
                <a:gd name="connsiteX102-2667" fmla="*/ 109748 w 505163"/>
                <a:gd name="connsiteY102-2668" fmla="*/ 34872 h 603758"/>
                <a:gd name="connsiteX103-2669" fmla="*/ 117150 w 505163"/>
                <a:gd name="connsiteY103-2670" fmla="*/ 40610 h 603758"/>
                <a:gd name="connsiteX104-2671" fmla="*/ 138693 w 505163"/>
                <a:gd name="connsiteY104-2672" fmla="*/ 77772 h 603758"/>
                <a:gd name="connsiteX105-2673" fmla="*/ 134200 w 505163"/>
                <a:gd name="connsiteY105-2674" fmla="*/ 94455 h 603758"/>
                <a:gd name="connsiteX106-2675" fmla="*/ 127979 w 505163"/>
                <a:gd name="connsiteY106-2676" fmla="*/ 96181 h 603758"/>
                <a:gd name="connsiteX107-2677" fmla="*/ 117381 w 505163"/>
                <a:gd name="connsiteY107-2678" fmla="*/ 89968 h 603758"/>
                <a:gd name="connsiteX108-2679" fmla="*/ 95953 w 505163"/>
                <a:gd name="connsiteY108-2680" fmla="*/ 52806 h 603758"/>
                <a:gd name="connsiteX109-2681" fmla="*/ 100446 w 505163"/>
                <a:gd name="connsiteY109-2682" fmla="*/ 36123 h 603758"/>
                <a:gd name="connsiteX110-2683" fmla="*/ 109748 w 505163"/>
                <a:gd name="connsiteY110-2684" fmla="*/ 34872 h 603758"/>
                <a:gd name="connsiteX111-2685" fmla="*/ 235264 w 505163"/>
                <a:gd name="connsiteY111-2686" fmla="*/ 0 h 603758"/>
                <a:gd name="connsiteX112-2687" fmla="*/ 247600 w 505163"/>
                <a:gd name="connsiteY112-2688" fmla="*/ 12318 h 603758"/>
                <a:gd name="connsiteX113-2689" fmla="*/ 247600 w 505163"/>
                <a:gd name="connsiteY113-2690" fmla="*/ 55258 h 603758"/>
                <a:gd name="connsiteX114-2691" fmla="*/ 235264 w 505163"/>
                <a:gd name="connsiteY114-2692" fmla="*/ 67461 h 603758"/>
                <a:gd name="connsiteX115-2693" fmla="*/ 223043 w 505163"/>
                <a:gd name="connsiteY115-2694" fmla="*/ 55258 h 603758"/>
                <a:gd name="connsiteX116-2695" fmla="*/ 223043 w 505163"/>
                <a:gd name="connsiteY116-2696" fmla="*/ 12318 h 603758"/>
                <a:gd name="connsiteX117-2697" fmla="*/ 235264 w 505163"/>
                <a:gd name="connsiteY117-2698" fmla="*/ 0 h 603758"/>
                <a:gd name="connsiteX0-2699" fmla="*/ 181550 w 505163"/>
                <a:gd name="connsiteY0-2700" fmla="*/ 572780 h 603758"/>
                <a:gd name="connsiteX1-2701" fmla="*/ 288951 w 505163"/>
                <a:gd name="connsiteY1-2702" fmla="*/ 572780 h 603758"/>
                <a:gd name="connsiteX2-2703" fmla="*/ 273855 w 505163"/>
                <a:gd name="connsiteY2-2704" fmla="*/ 603758 h 603758"/>
                <a:gd name="connsiteX3-2705" fmla="*/ 196761 w 505163"/>
                <a:gd name="connsiteY3-2706" fmla="*/ 603758 h 603758"/>
                <a:gd name="connsiteX4-2707" fmla="*/ 181550 w 505163"/>
                <a:gd name="connsiteY4-2708" fmla="*/ 572780 h 603758"/>
                <a:gd name="connsiteX5-2709" fmla="*/ 139775 w 505163"/>
                <a:gd name="connsiteY5-2710" fmla="*/ 516962 h 603758"/>
                <a:gd name="connsiteX6-2711" fmla="*/ 330937 w 505163"/>
                <a:gd name="connsiteY6-2712" fmla="*/ 516962 h 603758"/>
                <a:gd name="connsiteX7-2713" fmla="*/ 313883 w 505163"/>
                <a:gd name="connsiteY7-2714" fmla="*/ 548293 h 603758"/>
                <a:gd name="connsiteX8-2715" fmla="*/ 156713 w 505163"/>
                <a:gd name="connsiteY8-2716" fmla="*/ 548293 h 603758"/>
                <a:gd name="connsiteX9-2717" fmla="*/ 139775 w 505163"/>
                <a:gd name="connsiteY9-2718" fmla="*/ 516962 h 603758"/>
                <a:gd name="connsiteX10-2719" fmla="*/ 195381 w 505163"/>
                <a:gd name="connsiteY10-2720" fmla="*/ 399471 h 603758"/>
                <a:gd name="connsiteX11-2721" fmla="*/ 275120 w 505163"/>
                <a:gd name="connsiteY11-2722" fmla="*/ 399471 h 603758"/>
                <a:gd name="connsiteX12-2723" fmla="*/ 275120 w 505163"/>
                <a:gd name="connsiteY12-2724" fmla="*/ 480127 h 603758"/>
                <a:gd name="connsiteX13-2725" fmla="*/ 195381 w 505163"/>
                <a:gd name="connsiteY13-2726" fmla="*/ 480127 h 603758"/>
                <a:gd name="connsiteX14-2727" fmla="*/ 195381 w 505163"/>
                <a:gd name="connsiteY14-2728" fmla="*/ 399471 h 603758"/>
                <a:gd name="connsiteX15-2729" fmla="*/ 417938 w 505163"/>
                <a:gd name="connsiteY15-2730" fmla="*/ 364695 h 603758"/>
                <a:gd name="connsiteX16-2731" fmla="*/ 427245 w 505163"/>
                <a:gd name="connsiteY16-2732" fmla="*/ 365904 h 603758"/>
                <a:gd name="connsiteX17-2733" fmla="*/ 464469 w 505163"/>
                <a:gd name="connsiteY17-2734" fmla="*/ 387430 h 603758"/>
                <a:gd name="connsiteX18-2735" fmla="*/ 468964 w 505163"/>
                <a:gd name="connsiteY18-2736" fmla="*/ 404122 h 603758"/>
                <a:gd name="connsiteX19-2737" fmla="*/ 458361 w 505163"/>
                <a:gd name="connsiteY19-2738" fmla="*/ 410338 h 603758"/>
                <a:gd name="connsiteX20-2739" fmla="*/ 452138 w 505163"/>
                <a:gd name="connsiteY20-2740" fmla="*/ 408612 h 603758"/>
                <a:gd name="connsiteX21-2741" fmla="*/ 415029 w 505163"/>
                <a:gd name="connsiteY21-2742" fmla="*/ 387200 h 603758"/>
                <a:gd name="connsiteX22-2743" fmla="*/ 410534 w 505163"/>
                <a:gd name="connsiteY22-2744" fmla="*/ 370393 h 603758"/>
                <a:gd name="connsiteX23-2745" fmla="*/ 417938 w 505163"/>
                <a:gd name="connsiteY23-2746" fmla="*/ 364695 h 603758"/>
                <a:gd name="connsiteX24-2747" fmla="*/ 43397 w 505163"/>
                <a:gd name="connsiteY24-2748" fmla="*/ 365904 h 603758"/>
                <a:gd name="connsiteX25-2749" fmla="*/ 60108 w 505163"/>
                <a:gd name="connsiteY25-2750" fmla="*/ 370393 h 603758"/>
                <a:gd name="connsiteX26-2751" fmla="*/ 43397 w 505163"/>
                <a:gd name="connsiteY26-2752" fmla="*/ 365904 h 603758"/>
                <a:gd name="connsiteX27-2753" fmla="*/ 235263 w 505163"/>
                <a:gd name="connsiteY27-2754" fmla="*/ 291082 h 603758"/>
                <a:gd name="connsiteX28-2755" fmla="*/ 256925 w 505163"/>
                <a:gd name="connsiteY28-2756" fmla="*/ 314906 h 603758"/>
                <a:gd name="connsiteX29-2757" fmla="*/ 265452 w 505163"/>
                <a:gd name="connsiteY29-2758" fmla="*/ 318934 h 603758"/>
                <a:gd name="connsiteX30-2759" fmla="*/ 266028 w 505163"/>
                <a:gd name="connsiteY30-2760" fmla="*/ 318934 h 603758"/>
                <a:gd name="connsiteX31-2761" fmla="*/ 274324 w 505163"/>
                <a:gd name="connsiteY31-2762" fmla="*/ 315712 h 603758"/>
                <a:gd name="connsiteX32-2763" fmla="*/ 285846 w 505163"/>
                <a:gd name="connsiteY32-2764" fmla="*/ 305123 h 603758"/>
                <a:gd name="connsiteX33-2765" fmla="*/ 275937 w 505163"/>
                <a:gd name="connsiteY33-2766" fmla="*/ 374984 h 603758"/>
                <a:gd name="connsiteX34-2767" fmla="*/ 194590 w 505163"/>
                <a:gd name="connsiteY34-2768" fmla="*/ 374984 h 603758"/>
                <a:gd name="connsiteX35-2769" fmla="*/ 184796 w 505163"/>
                <a:gd name="connsiteY35-2770" fmla="*/ 305123 h 603758"/>
                <a:gd name="connsiteX36-2771" fmla="*/ 196318 w 505163"/>
                <a:gd name="connsiteY36-2772" fmla="*/ 315712 h 603758"/>
                <a:gd name="connsiteX37-2773" fmla="*/ 205190 w 505163"/>
                <a:gd name="connsiteY37-2774" fmla="*/ 318934 h 603758"/>
                <a:gd name="connsiteX38-2775" fmla="*/ 213717 w 505163"/>
                <a:gd name="connsiteY38-2776" fmla="*/ 314906 h 603758"/>
                <a:gd name="connsiteX39-2777" fmla="*/ 235263 w 505163"/>
                <a:gd name="connsiteY39-2778" fmla="*/ 291082 h 603758"/>
                <a:gd name="connsiteX40-2779" fmla="*/ 449848 w 505163"/>
                <a:gd name="connsiteY40-2780" fmla="*/ 257141 h 603758"/>
                <a:gd name="connsiteX41-2781" fmla="*/ 492832 w 505163"/>
                <a:gd name="connsiteY41-2782" fmla="*/ 257141 h 603758"/>
                <a:gd name="connsiteX42-2783" fmla="*/ 505163 w 505163"/>
                <a:gd name="connsiteY42-2784" fmla="*/ 269477 h 603758"/>
                <a:gd name="connsiteX43-2785" fmla="*/ 492832 w 505163"/>
                <a:gd name="connsiteY43-2786" fmla="*/ 281698 h 603758"/>
                <a:gd name="connsiteX44-2787" fmla="*/ 449848 w 505163"/>
                <a:gd name="connsiteY44-2788" fmla="*/ 281698 h 603758"/>
                <a:gd name="connsiteX45-2789" fmla="*/ 437632 w 505163"/>
                <a:gd name="connsiteY45-2790" fmla="*/ 269477 h 603758"/>
                <a:gd name="connsiteX46-2791" fmla="*/ 449848 w 505163"/>
                <a:gd name="connsiteY46-2792" fmla="*/ 257141 h 603758"/>
                <a:gd name="connsiteX47-2793" fmla="*/ 461502 w 505163"/>
                <a:gd name="connsiteY47-2794" fmla="*/ 129008 h 603758"/>
                <a:gd name="connsiteX48-2795" fmla="*/ 468964 w 505163"/>
                <a:gd name="connsiteY48-2796" fmla="*/ 134749 h 603758"/>
                <a:gd name="connsiteX49-2797" fmla="*/ 464469 w 505163"/>
                <a:gd name="connsiteY49-2798" fmla="*/ 151441 h 603758"/>
                <a:gd name="connsiteX50-2799" fmla="*/ 427245 w 505163"/>
                <a:gd name="connsiteY50-2800" fmla="*/ 172968 h 603758"/>
                <a:gd name="connsiteX51-2801" fmla="*/ 421137 w 505163"/>
                <a:gd name="connsiteY51-2802" fmla="*/ 174579 h 603758"/>
                <a:gd name="connsiteX52-2803" fmla="*/ 410534 w 505163"/>
                <a:gd name="connsiteY52-2804" fmla="*/ 168478 h 603758"/>
                <a:gd name="connsiteX53-2805" fmla="*/ 415029 w 505163"/>
                <a:gd name="connsiteY53-2806" fmla="*/ 151671 h 603758"/>
                <a:gd name="connsiteX54-2807" fmla="*/ 452138 w 505163"/>
                <a:gd name="connsiteY54-2808" fmla="*/ 130260 h 603758"/>
                <a:gd name="connsiteX55-2809" fmla="*/ 461502 w 505163"/>
                <a:gd name="connsiteY55-2810" fmla="*/ 129008 h 603758"/>
                <a:gd name="connsiteX56-2811" fmla="*/ 9083 w 505163"/>
                <a:gd name="connsiteY56-2812" fmla="*/ 129008 h 603758"/>
                <a:gd name="connsiteX57-2813" fmla="*/ 18389 w 505163"/>
                <a:gd name="connsiteY57-2814" fmla="*/ 130260 h 603758"/>
                <a:gd name="connsiteX58-2815" fmla="*/ 55613 w 505163"/>
                <a:gd name="connsiteY58-2816" fmla="*/ 151671 h 603758"/>
                <a:gd name="connsiteX59-2817" fmla="*/ 60108 w 505163"/>
                <a:gd name="connsiteY59-2818" fmla="*/ 168478 h 603758"/>
                <a:gd name="connsiteX60-2819" fmla="*/ 49505 w 505163"/>
                <a:gd name="connsiteY60-2820" fmla="*/ 174579 h 603758"/>
                <a:gd name="connsiteX61-2821" fmla="*/ 43397 w 505163"/>
                <a:gd name="connsiteY61-2822" fmla="*/ 172968 h 603758"/>
                <a:gd name="connsiteX62-2823" fmla="*/ 6173 w 505163"/>
                <a:gd name="connsiteY62-2824" fmla="*/ 151441 h 603758"/>
                <a:gd name="connsiteX63-2825" fmla="*/ 1678 w 505163"/>
                <a:gd name="connsiteY63-2826" fmla="*/ 134749 h 603758"/>
                <a:gd name="connsiteX64-2827" fmla="*/ 9083 w 505163"/>
                <a:gd name="connsiteY64-2828" fmla="*/ 129008 h 603758"/>
                <a:gd name="connsiteX65-2829" fmla="*/ 233070 w 505163"/>
                <a:gd name="connsiteY65-2830" fmla="*/ 115653 h 603758"/>
                <a:gd name="connsiteX66-2831" fmla="*/ 390494 w 505163"/>
                <a:gd name="connsiteY66-2832" fmla="*/ 270629 h 603758"/>
                <a:gd name="connsiteX67-2833" fmla="*/ 375051 w 505163"/>
                <a:gd name="connsiteY67-2834" fmla="*/ 338165 h 603758"/>
                <a:gd name="connsiteX68-2835" fmla="*/ 330913 w 505163"/>
                <a:gd name="connsiteY68-2836" fmla="*/ 488539 h 603758"/>
                <a:gd name="connsiteX69-2837" fmla="*/ 330913 w 505163"/>
                <a:gd name="connsiteY69-2838" fmla="*/ 492336 h 603758"/>
                <a:gd name="connsiteX70-2839" fmla="*/ 299797 w 505163"/>
                <a:gd name="connsiteY70-2840" fmla="*/ 492336 h 603758"/>
                <a:gd name="connsiteX71-2841" fmla="*/ 299797 w 505163"/>
                <a:gd name="connsiteY71-2842" fmla="*/ 387293 h 603758"/>
                <a:gd name="connsiteX72-2843" fmla="*/ 299681 w 505163"/>
                <a:gd name="connsiteY72-2844" fmla="*/ 383151 h 603758"/>
                <a:gd name="connsiteX73-2845" fmla="*/ 315009 w 505163"/>
                <a:gd name="connsiteY73-2846" fmla="*/ 274541 h 603758"/>
                <a:gd name="connsiteX74-2847" fmla="*/ 311897 w 505163"/>
                <a:gd name="connsiteY74-2848" fmla="*/ 264531 h 603758"/>
                <a:gd name="connsiteX75-2849" fmla="*/ 294495 w 505163"/>
                <a:gd name="connsiteY75-2850" fmla="*/ 263726 h 603758"/>
                <a:gd name="connsiteX76-2851" fmla="*/ 266837 w 505163"/>
                <a:gd name="connsiteY76-2852" fmla="*/ 289268 h 603758"/>
                <a:gd name="connsiteX77-2853" fmla="*/ 244364 w 505163"/>
                <a:gd name="connsiteY77-2854" fmla="*/ 264531 h 603758"/>
                <a:gd name="connsiteX78-2855" fmla="*/ 235260 w 505163"/>
                <a:gd name="connsiteY78-2856" fmla="*/ 260505 h 603758"/>
                <a:gd name="connsiteX79-2857" fmla="*/ 226155 w 505163"/>
                <a:gd name="connsiteY79-2858" fmla="*/ 264531 h 603758"/>
                <a:gd name="connsiteX80-2859" fmla="*/ 203798 w 505163"/>
                <a:gd name="connsiteY80-2860" fmla="*/ 289268 h 603758"/>
                <a:gd name="connsiteX81-2861" fmla="*/ 176139 w 505163"/>
                <a:gd name="connsiteY81-2862" fmla="*/ 263841 h 603758"/>
                <a:gd name="connsiteX82-2863" fmla="*/ 165998 w 505163"/>
                <a:gd name="connsiteY82-2864" fmla="*/ 260620 h 603758"/>
                <a:gd name="connsiteX83-2865" fmla="*/ 155511 w 505163"/>
                <a:gd name="connsiteY83-2866" fmla="*/ 274541 h 603758"/>
                <a:gd name="connsiteX84-2867" fmla="*/ 170953 w 505163"/>
                <a:gd name="connsiteY84-2868" fmla="*/ 383151 h 603758"/>
                <a:gd name="connsiteX85-2869" fmla="*/ 170838 w 505163"/>
                <a:gd name="connsiteY85-2870" fmla="*/ 387293 h 603758"/>
                <a:gd name="connsiteX86-2871" fmla="*/ 170838 w 505163"/>
                <a:gd name="connsiteY86-2872" fmla="*/ 492336 h 603758"/>
                <a:gd name="connsiteX87-2873" fmla="*/ 139722 w 505163"/>
                <a:gd name="connsiteY87-2874" fmla="*/ 492336 h 603758"/>
                <a:gd name="connsiteX88-2875" fmla="*/ 139722 w 505163"/>
                <a:gd name="connsiteY88-2876" fmla="*/ 489230 h 603758"/>
                <a:gd name="connsiteX89-2877" fmla="*/ 96736 w 505163"/>
                <a:gd name="connsiteY89-2878" fmla="*/ 340466 h 603758"/>
                <a:gd name="connsiteX90-2879" fmla="*/ 80141 w 505163"/>
                <a:gd name="connsiteY90-2880" fmla="*/ 271089 h 603758"/>
                <a:gd name="connsiteX91-2881" fmla="*/ 233070 w 505163"/>
                <a:gd name="connsiteY91-2882" fmla="*/ 115653 h 603758"/>
                <a:gd name="connsiteX92-2883" fmla="*/ 360879 w 505163"/>
                <a:gd name="connsiteY92-2884" fmla="*/ 34872 h 603758"/>
                <a:gd name="connsiteX93-2885" fmla="*/ 370196 w 505163"/>
                <a:gd name="connsiteY93-2886" fmla="*/ 36123 h 603758"/>
                <a:gd name="connsiteX94-2887" fmla="*/ 374689 w 505163"/>
                <a:gd name="connsiteY94-2888" fmla="*/ 52806 h 603758"/>
                <a:gd name="connsiteX95-2889" fmla="*/ 353261 w 505163"/>
                <a:gd name="connsiteY95-2890" fmla="*/ 89968 h 603758"/>
                <a:gd name="connsiteX96-2891" fmla="*/ 342547 w 505163"/>
                <a:gd name="connsiteY96-2892" fmla="*/ 96181 h 603758"/>
                <a:gd name="connsiteX97-2893" fmla="*/ 336442 w 505163"/>
                <a:gd name="connsiteY97-2894" fmla="*/ 94455 h 603758"/>
                <a:gd name="connsiteX98-2895" fmla="*/ 331949 w 505163"/>
                <a:gd name="connsiteY98-2896" fmla="*/ 77772 h 603758"/>
                <a:gd name="connsiteX99-2897" fmla="*/ 353377 w 505163"/>
                <a:gd name="connsiteY99-2898" fmla="*/ 40610 h 603758"/>
                <a:gd name="connsiteX100-2899" fmla="*/ 360879 w 505163"/>
                <a:gd name="connsiteY100-2900" fmla="*/ 34872 h 603758"/>
                <a:gd name="connsiteX101-2901" fmla="*/ 109748 w 505163"/>
                <a:gd name="connsiteY101-2902" fmla="*/ 34872 h 603758"/>
                <a:gd name="connsiteX102-2903" fmla="*/ 117150 w 505163"/>
                <a:gd name="connsiteY102-2904" fmla="*/ 40610 h 603758"/>
                <a:gd name="connsiteX103-2905" fmla="*/ 138693 w 505163"/>
                <a:gd name="connsiteY103-2906" fmla="*/ 77772 h 603758"/>
                <a:gd name="connsiteX104-2907" fmla="*/ 134200 w 505163"/>
                <a:gd name="connsiteY104-2908" fmla="*/ 94455 h 603758"/>
                <a:gd name="connsiteX105-2909" fmla="*/ 127979 w 505163"/>
                <a:gd name="connsiteY105-2910" fmla="*/ 96181 h 603758"/>
                <a:gd name="connsiteX106-2911" fmla="*/ 117381 w 505163"/>
                <a:gd name="connsiteY106-2912" fmla="*/ 89968 h 603758"/>
                <a:gd name="connsiteX107-2913" fmla="*/ 95953 w 505163"/>
                <a:gd name="connsiteY107-2914" fmla="*/ 52806 h 603758"/>
                <a:gd name="connsiteX108-2915" fmla="*/ 100446 w 505163"/>
                <a:gd name="connsiteY108-2916" fmla="*/ 36123 h 603758"/>
                <a:gd name="connsiteX109-2917" fmla="*/ 109748 w 505163"/>
                <a:gd name="connsiteY109-2918" fmla="*/ 34872 h 603758"/>
                <a:gd name="connsiteX110-2919" fmla="*/ 235264 w 505163"/>
                <a:gd name="connsiteY110-2920" fmla="*/ 0 h 603758"/>
                <a:gd name="connsiteX111-2921" fmla="*/ 247600 w 505163"/>
                <a:gd name="connsiteY111-2922" fmla="*/ 12318 h 603758"/>
                <a:gd name="connsiteX112-2923" fmla="*/ 247600 w 505163"/>
                <a:gd name="connsiteY112-2924" fmla="*/ 55258 h 603758"/>
                <a:gd name="connsiteX113-2925" fmla="*/ 235264 w 505163"/>
                <a:gd name="connsiteY113-2926" fmla="*/ 67461 h 603758"/>
                <a:gd name="connsiteX114-2927" fmla="*/ 223043 w 505163"/>
                <a:gd name="connsiteY114-2928" fmla="*/ 55258 h 603758"/>
                <a:gd name="connsiteX115-2929" fmla="*/ 223043 w 505163"/>
                <a:gd name="connsiteY115-2930" fmla="*/ 12318 h 603758"/>
                <a:gd name="connsiteX116-2931" fmla="*/ 235264 w 505163"/>
                <a:gd name="connsiteY116-2932" fmla="*/ 0 h 603758"/>
                <a:gd name="connsiteX0-2933" fmla="*/ 181550 w 505163"/>
                <a:gd name="connsiteY0-2934" fmla="*/ 572780 h 603758"/>
                <a:gd name="connsiteX1-2935" fmla="*/ 288951 w 505163"/>
                <a:gd name="connsiteY1-2936" fmla="*/ 572780 h 603758"/>
                <a:gd name="connsiteX2-2937" fmla="*/ 273855 w 505163"/>
                <a:gd name="connsiteY2-2938" fmla="*/ 603758 h 603758"/>
                <a:gd name="connsiteX3-2939" fmla="*/ 196761 w 505163"/>
                <a:gd name="connsiteY3-2940" fmla="*/ 603758 h 603758"/>
                <a:gd name="connsiteX4-2941" fmla="*/ 181550 w 505163"/>
                <a:gd name="connsiteY4-2942" fmla="*/ 572780 h 603758"/>
                <a:gd name="connsiteX5-2943" fmla="*/ 139775 w 505163"/>
                <a:gd name="connsiteY5-2944" fmla="*/ 516962 h 603758"/>
                <a:gd name="connsiteX6-2945" fmla="*/ 330937 w 505163"/>
                <a:gd name="connsiteY6-2946" fmla="*/ 516962 h 603758"/>
                <a:gd name="connsiteX7-2947" fmla="*/ 313883 w 505163"/>
                <a:gd name="connsiteY7-2948" fmla="*/ 548293 h 603758"/>
                <a:gd name="connsiteX8-2949" fmla="*/ 156713 w 505163"/>
                <a:gd name="connsiteY8-2950" fmla="*/ 548293 h 603758"/>
                <a:gd name="connsiteX9-2951" fmla="*/ 139775 w 505163"/>
                <a:gd name="connsiteY9-2952" fmla="*/ 516962 h 603758"/>
                <a:gd name="connsiteX10-2953" fmla="*/ 195381 w 505163"/>
                <a:gd name="connsiteY10-2954" fmla="*/ 399471 h 603758"/>
                <a:gd name="connsiteX11-2955" fmla="*/ 275120 w 505163"/>
                <a:gd name="connsiteY11-2956" fmla="*/ 399471 h 603758"/>
                <a:gd name="connsiteX12-2957" fmla="*/ 275120 w 505163"/>
                <a:gd name="connsiteY12-2958" fmla="*/ 480127 h 603758"/>
                <a:gd name="connsiteX13-2959" fmla="*/ 195381 w 505163"/>
                <a:gd name="connsiteY13-2960" fmla="*/ 480127 h 603758"/>
                <a:gd name="connsiteX14-2961" fmla="*/ 195381 w 505163"/>
                <a:gd name="connsiteY14-2962" fmla="*/ 399471 h 603758"/>
                <a:gd name="connsiteX15-2963" fmla="*/ 417938 w 505163"/>
                <a:gd name="connsiteY15-2964" fmla="*/ 364695 h 603758"/>
                <a:gd name="connsiteX16-2965" fmla="*/ 427245 w 505163"/>
                <a:gd name="connsiteY16-2966" fmla="*/ 365904 h 603758"/>
                <a:gd name="connsiteX17-2967" fmla="*/ 464469 w 505163"/>
                <a:gd name="connsiteY17-2968" fmla="*/ 387430 h 603758"/>
                <a:gd name="connsiteX18-2969" fmla="*/ 468964 w 505163"/>
                <a:gd name="connsiteY18-2970" fmla="*/ 404122 h 603758"/>
                <a:gd name="connsiteX19-2971" fmla="*/ 458361 w 505163"/>
                <a:gd name="connsiteY19-2972" fmla="*/ 410338 h 603758"/>
                <a:gd name="connsiteX20-2973" fmla="*/ 452138 w 505163"/>
                <a:gd name="connsiteY20-2974" fmla="*/ 408612 h 603758"/>
                <a:gd name="connsiteX21-2975" fmla="*/ 415029 w 505163"/>
                <a:gd name="connsiteY21-2976" fmla="*/ 387200 h 603758"/>
                <a:gd name="connsiteX22-2977" fmla="*/ 410534 w 505163"/>
                <a:gd name="connsiteY22-2978" fmla="*/ 370393 h 603758"/>
                <a:gd name="connsiteX23-2979" fmla="*/ 417938 w 505163"/>
                <a:gd name="connsiteY23-2980" fmla="*/ 364695 h 603758"/>
                <a:gd name="connsiteX24-2981" fmla="*/ 235263 w 505163"/>
                <a:gd name="connsiteY24-2982" fmla="*/ 291082 h 603758"/>
                <a:gd name="connsiteX25-2983" fmla="*/ 256925 w 505163"/>
                <a:gd name="connsiteY25-2984" fmla="*/ 314906 h 603758"/>
                <a:gd name="connsiteX26-2985" fmla="*/ 265452 w 505163"/>
                <a:gd name="connsiteY26-2986" fmla="*/ 318934 h 603758"/>
                <a:gd name="connsiteX27-2987" fmla="*/ 266028 w 505163"/>
                <a:gd name="connsiteY27-2988" fmla="*/ 318934 h 603758"/>
                <a:gd name="connsiteX28-2989" fmla="*/ 274324 w 505163"/>
                <a:gd name="connsiteY28-2990" fmla="*/ 315712 h 603758"/>
                <a:gd name="connsiteX29-2991" fmla="*/ 285846 w 505163"/>
                <a:gd name="connsiteY29-2992" fmla="*/ 305123 h 603758"/>
                <a:gd name="connsiteX30-2993" fmla="*/ 275937 w 505163"/>
                <a:gd name="connsiteY30-2994" fmla="*/ 374984 h 603758"/>
                <a:gd name="connsiteX31-2995" fmla="*/ 194590 w 505163"/>
                <a:gd name="connsiteY31-2996" fmla="*/ 374984 h 603758"/>
                <a:gd name="connsiteX32-2997" fmla="*/ 184796 w 505163"/>
                <a:gd name="connsiteY32-2998" fmla="*/ 305123 h 603758"/>
                <a:gd name="connsiteX33-2999" fmla="*/ 196318 w 505163"/>
                <a:gd name="connsiteY33-3000" fmla="*/ 315712 h 603758"/>
                <a:gd name="connsiteX34-3001" fmla="*/ 205190 w 505163"/>
                <a:gd name="connsiteY34-3002" fmla="*/ 318934 h 603758"/>
                <a:gd name="connsiteX35-3003" fmla="*/ 213717 w 505163"/>
                <a:gd name="connsiteY35-3004" fmla="*/ 314906 h 603758"/>
                <a:gd name="connsiteX36-3005" fmla="*/ 235263 w 505163"/>
                <a:gd name="connsiteY36-3006" fmla="*/ 291082 h 603758"/>
                <a:gd name="connsiteX37-3007" fmla="*/ 449848 w 505163"/>
                <a:gd name="connsiteY37-3008" fmla="*/ 257141 h 603758"/>
                <a:gd name="connsiteX38-3009" fmla="*/ 492832 w 505163"/>
                <a:gd name="connsiteY38-3010" fmla="*/ 257141 h 603758"/>
                <a:gd name="connsiteX39-3011" fmla="*/ 505163 w 505163"/>
                <a:gd name="connsiteY39-3012" fmla="*/ 269477 h 603758"/>
                <a:gd name="connsiteX40-3013" fmla="*/ 492832 w 505163"/>
                <a:gd name="connsiteY40-3014" fmla="*/ 281698 h 603758"/>
                <a:gd name="connsiteX41-3015" fmla="*/ 449848 w 505163"/>
                <a:gd name="connsiteY41-3016" fmla="*/ 281698 h 603758"/>
                <a:gd name="connsiteX42-3017" fmla="*/ 437632 w 505163"/>
                <a:gd name="connsiteY42-3018" fmla="*/ 269477 h 603758"/>
                <a:gd name="connsiteX43-3019" fmla="*/ 449848 w 505163"/>
                <a:gd name="connsiteY43-3020" fmla="*/ 257141 h 603758"/>
                <a:gd name="connsiteX44-3021" fmla="*/ 461502 w 505163"/>
                <a:gd name="connsiteY44-3022" fmla="*/ 129008 h 603758"/>
                <a:gd name="connsiteX45-3023" fmla="*/ 468964 w 505163"/>
                <a:gd name="connsiteY45-3024" fmla="*/ 134749 h 603758"/>
                <a:gd name="connsiteX46-3025" fmla="*/ 464469 w 505163"/>
                <a:gd name="connsiteY46-3026" fmla="*/ 151441 h 603758"/>
                <a:gd name="connsiteX47-3027" fmla="*/ 427245 w 505163"/>
                <a:gd name="connsiteY47-3028" fmla="*/ 172968 h 603758"/>
                <a:gd name="connsiteX48-3029" fmla="*/ 421137 w 505163"/>
                <a:gd name="connsiteY48-3030" fmla="*/ 174579 h 603758"/>
                <a:gd name="connsiteX49-3031" fmla="*/ 410534 w 505163"/>
                <a:gd name="connsiteY49-3032" fmla="*/ 168478 h 603758"/>
                <a:gd name="connsiteX50-3033" fmla="*/ 415029 w 505163"/>
                <a:gd name="connsiteY50-3034" fmla="*/ 151671 h 603758"/>
                <a:gd name="connsiteX51-3035" fmla="*/ 452138 w 505163"/>
                <a:gd name="connsiteY51-3036" fmla="*/ 130260 h 603758"/>
                <a:gd name="connsiteX52-3037" fmla="*/ 461502 w 505163"/>
                <a:gd name="connsiteY52-3038" fmla="*/ 129008 h 603758"/>
                <a:gd name="connsiteX53-3039" fmla="*/ 9083 w 505163"/>
                <a:gd name="connsiteY53-3040" fmla="*/ 129008 h 603758"/>
                <a:gd name="connsiteX54-3041" fmla="*/ 18389 w 505163"/>
                <a:gd name="connsiteY54-3042" fmla="*/ 130260 h 603758"/>
                <a:gd name="connsiteX55-3043" fmla="*/ 55613 w 505163"/>
                <a:gd name="connsiteY55-3044" fmla="*/ 151671 h 603758"/>
                <a:gd name="connsiteX56-3045" fmla="*/ 60108 w 505163"/>
                <a:gd name="connsiteY56-3046" fmla="*/ 168478 h 603758"/>
                <a:gd name="connsiteX57-3047" fmla="*/ 49505 w 505163"/>
                <a:gd name="connsiteY57-3048" fmla="*/ 174579 h 603758"/>
                <a:gd name="connsiteX58-3049" fmla="*/ 43397 w 505163"/>
                <a:gd name="connsiteY58-3050" fmla="*/ 172968 h 603758"/>
                <a:gd name="connsiteX59-3051" fmla="*/ 6173 w 505163"/>
                <a:gd name="connsiteY59-3052" fmla="*/ 151441 h 603758"/>
                <a:gd name="connsiteX60-3053" fmla="*/ 1678 w 505163"/>
                <a:gd name="connsiteY60-3054" fmla="*/ 134749 h 603758"/>
                <a:gd name="connsiteX61-3055" fmla="*/ 9083 w 505163"/>
                <a:gd name="connsiteY61-3056" fmla="*/ 129008 h 603758"/>
                <a:gd name="connsiteX62-3057" fmla="*/ 233070 w 505163"/>
                <a:gd name="connsiteY62-3058" fmla="*/ 115653 h 603758"/>
                <a:gd name="connsiteX63-3059" fmla="*/ 390494 w 505163"/>
                <a:gd name="connsiteY63-3060" fmla="*/ 270629 h 603758"/>
                <a:gd name="connsiteX64-3061" fmla="*/ 375051 w 505163"/>
                <a:gd name="connsiteY64-3062" fmla="*/ 338165 h 603758"/>
                <a:gd name="connsiteX65-3063" fmla="*/ 330913 w 505163"/>
                <a:gd name="connsiteY65-3064" fmla="*/ 488539 h 603758"/>
                <a:gd name="connsiteX66-3065" fmla="*/ 330913 w 505163"/>
                <a:gd name="connsiteY66-3066" fmla="*/ 492336 h 603758"/>
                <a:gd name="connsiteX67-3067" fmla="*/ 299797 w 505163"/>
                <a:gd name="connsiteY67-3068" fmla="*/ 492336 h 603758"/>
                <a:gd name="connsiteX68-3069" fmla="*/ 299797 w 505163"/>
                <a:gd name="connsiteY68-3070" fmla="*/ 387293 h 603758"/>
                <a:gd name="connsiteX69-3071" fmla="*/ 299681 w 505163"/>
                <a:gd name="connsiteY69-3072" fmla="*/ 383151 h 603758"/>
                <a:gd name="connsiteX70-3073" fmla="*/ 315009 w 505163"/>
                <a:gd name="connsiteY70-3074" fmla="*/ 274541 h 603758"/>
                <a:gd name="connsiteX71-3075" fmla="*/ 311897 w 505163"/>
                <a:gd name="connsiteY71-3076" fmla="*/ 264531 h 603758"/>
                <a:gd name="connsiteX72-3077" fmla="*/ 294495 w 505163"/>
                <a:gd name="connsiteY72-3078" fmla="*/ 263726 h 603758"/>
                <a:gd name="connsiteX73-3079" fmla="*/ 266837 w 505163"/>
                <a:gd name="connsiteY73-3080" fmla="*/ 289268 h 603758"/>
                <a:gd name="connsiteX74-3081" fmla="*/ 244364 w 505163"/>
                <a:gd name="connsiteY74-3082" fmla="*/ 264531 h 603758"/>
                <a:gd name="connsiteX75-3083" fmla="*/ 235260 w 505163"/>
                <a:gd name="connsiteY75-3084" fmla="*/ 260505 h 603758"/>
                <a:gd name="connsiteX76-3085" fmla="*/ 226155 w 505163"/>
                <a:gd name="connsiteY76-3086" fmla="*/ 264531 h 603758"/>
                <a:gd name="connsiteX77-3087" fmla="*/ 203798 w 505163"/>
                <a:gd name="connsiteY77-3088" fmla="*/ 289268 h 603758"/>
                <a:gd name="connsiteX78-3089" fmla="*/ 176139 w 505163"/>
                <a:gd name="connsiteY78-3090" fmla="*/ 263841 h 603758"/>
                <a:gd name="connsiteX79-3091" fmla="*/ 165998 w 505163"/>
                <a:gd name="connsiteY79-3092" fmla="*/ 260620 h 603758"/>
                <a:gd name="connsiteX80-3093" fmla="*/ 155511 w 505163"/>
                <a:gd name="connsiteY80-3094" fmla="*/ 274541 h 603758"/>
                <a:gd name="connsiteX81-3095" fmla="*/ 170953 w 505163"/>
                <a:gd name="connsiteY81-3096" fmla="*/ 383151 h 603758"/>
                <a:gd name="connsiteX82-3097" fmla="*/ 170838 w 505163"/>
                <a:gd name="connsiteY82-3098" fmla="*/ 387293 h 603758"/>
                <a:gd name="connsiteX83-3099" fmla="*/ 170838 w 505163"/>
                <a:gd name="connsiteY83-3100" fmla="*/ 492336 h 603758"/>
                <a:gd name="connsiteX84-3101" fmla="*/ 139722 w 505163"/>
                <a:gd name="connsiteY84-3102" fmla="*/ 492336 h 603758"/>
                <a:gd name="connsiteX85-3103" fmla="*/ 139722 w 505163"/>
                <a:gd name="connsiteY85-3104" fmla="*/ 489230 h 603758"/>
                <a:gd name="connsiteX86-3105" fmla="*/ 96736 w 505163"/>
                <a:gd name="connsiteY86-3106" fmla="*/ 340466 h 603758"/>
                <a:gd name="connsiteX87-3107" fmla="*/ 80141 w 505163"/>
                <a:gd name="connsiteY87-3108" fmla="*/ 271089 h 603758"/>
                <a:gd name="connsiteX88-3109" fmla="*/ 233070 w 505163"/>
                <a:gd name="connsiteY88-3110" fmla="*/ 115653 h 603758"/>
                <a:gd name="connsiteX89-3111" fmla="*/ 360879 w 505163"/>
                <a:gd name="connsiteY89-3112" fmla="*/ 34872 h 603758"/>
                <a:gd name="connsiteX90-3113" fmla="*/ 370196 w 505163"/>
                <a:gd name="connsiteY90-3114" fmla="*/ 36123 h 603758"/>
                <a:gd name="connsiteX91-3115" fmla="*/ 374689 w 505163"/>
                <a:gd name="connsiteY91-3116" fmla="*/ 52806 h 603758"/>
                <a:gd name="connsiteX92-3117" fmla="*/ 353261 w 505163"/>
                <a:gd name="connsiteY92-3118" fmla="*/ 89968 h 603758"/>
                <a:gd name="connsiteX93-3119" fmla="*/ 342547 w 505163"/>
                <a:gd name="connsiteY93-3120" fmla="*/ 96181 h 603758"/>
                <a:gd name="connsiteX94-3121" fmla="*/ 336442 w 505163"/>
                <a:gd name="connsiteY94-3122" fmla="*/ 94455 h 603758"/>
                <a:gd name="connsiteX95-3123" fmla="*/ 331949 w 505163"/>
                <a:gd name="connsiteY95-3124" fmla="*/ 77772 h 603758"/>
                <a:gd name="connsiteX96-3125" fmla="*/ 353377 w 505163"/>
                <a:gd name="connsiteY96-3126" fmla="*/ 40610 h 603758"/>
                <a:gd name="connsiteX97-3127" fmla="*/ 360879 w 505163"/>
                <a:gd name="connsiteY97-3128" fmla="*/ 34872 h 603758"/>
                <a:gd name="connsiteX98-3129" fmla="*/ 109748 w 505163"/>
                <a:gd name="connsiteY98-3130" fmla="*/ 34872 h 603758"/>
                <a:gd name="connsiteX99-3131" fmla="*/ 117150 w 505163"/>
                <a:gd name="connsiteY99-3132" fmla="*/ 40610 h 603758"/>
                <a:gd name="connsiteX100-3133" fmla="*/ 138693 w 505163"/>
                <a:gd name="connsiteY100-3134" fmla="*/ 77772 h 603758"/>
                <a:gd name="connsiteX101-3135" fmla="*/ 134200 w 505163"/>
                <a:gd name="connsiteY101-3136" fmla="*/ 94455 h 603758"/>
                <a:gd name="connsiteX102-3137" fmla="*/ 127979 w 505163"/>
                <a:gd name="connsiteY102-3138" fmla="*/ 96181 h 603758"/>
                <a:gd name="connsiteX103-3139" fmla="*/ 117381 w 505163"/>
                <a:gd name="connsiteY103-3140" fmla="*/ 89968 h 603758"/>
                <a:gd name="connsiteX104-3141" fmla="*/ 95953 w 505163"/>
                <a:gd name="connsiteY104-3142" fmla="*/ 52806 h 603758"/>
                <a:gd name="connsiteX105-3143" fmla="*/ 100446 w 505163"/>
                <a:gd name="connsiteY105-3144" fmla="*/ 36123 h 603758"/>
                <a:gd name="connsiteX106-3145" fmla="*/ 109748 w 505163"/>
                <a:gd name="connsiteY106-3146" fmla="*/ 34872 h 603758"/>
                <a:gd name="connsiteX107-3147" fmla="*/ 235264 w 505163"/>
                <a:gd name="connsiteY107-3148" fmla="*/ 0 h 603758"/>
                <a:gd name="connsiteX108-3149" fmla="*/ 247600 w 505163"/>
                <a:gd name="connsiteY108-3150" fmla="*/ 12318 h 603758"/>
                <a:gd name="connsiteX109-3151" fmla="*/ 247600 w 505163"/>
                <a:gd name="connsiteY109-3152" fmla="*/ 55258 h 603758"/>
                <a:gd name="connsiteX110-3153" fmla="*/ 235264 w 505163"/>
                <a:gd name="connsiteY110-3154" fmla="*/ 67461 h 603758"/>
                <a:gd name="connsiteX111-3155" fmla="*/ 223043 w 505163"/>
                <a:gd name="connsiteY111-3156" fmla="*/ 55258 h 603758"/>
                <a:gd name="connsiteX112-3157" fmla="*/ 223043 w 505163"/>
                <a:gd name="connsiteY112-3158" fmla="*/ 12318 h 603758"/>
                <a:gd name="connsiteX113-3159" fmla="*/ 235264 w 505163"/>
                <a:gd name="connsiteY113-3160" fmla="*/ 0 h 603758"/>
                <a:gd name="connsiteX0-3161" fmla="*/ 181550 w 505163"/>
                <a:gd name="connsiteY0-3162" fmla="*/ 572780 h 603758"/>
                <a:gd name="connsiteX1-3163" fmla="*/ 288951 w 505163"/>
                <a:gd name="connsiteY1-3164" fmla="*/ 572780 h 603758"/>
                <a:gd name="connsiteX2-3165" fmla="*/ 273855 w 505163"/>
                <a:gd name="connsiteY2-3166" fmla="*/ 603758 h 603758"/>
                <a:gd name="connsiteX3-3167" fmla="*/ 196761 w 505163"/>
                <a:gd name="connsiteY3-3168" fmla="*/ 603758 h 603758"/>
                <a:gd name="connsiteX4-3169" fmla="*/ 181550 w 505163"/>
                <a:gd name="connsiteY4-3170" fmla="*/ 572780 h 603758"/>
                <a:gd name="connsiteX5-3171" fmla="*/ 139775 w 505163"/>
                <a:gd name="connsiteY5-3172" fmla="*/ 516962 h 603758"/>
                <a:gd name="connsiteX6-3173" fmla="*/ 330937 w 505163"/>
                <a:gd name="connsiteY6-3174" fmla="*/ 516962 h 603758"/>
                <a:gd name="connsiteX7-3175" fmla="*/ 313883 w 505163"/>
                <a:gd name="connsiteY7-3176" fmla="*/ 548293 h 603758"/>
                <a:gd name="connsiteX8-3177" fmla="*/ 156713 w 505163"/>
                <a:gd name="connsiteY8-3178" fmla="*/ 548293 h 603758"/>
                <a:gd name="connsiteX9-3179" fmla="*/ 139775 w 505163"/>
                <a:gd name="connsiteY9-3180" fmla="*/ 516962 h 603758"/>
                <a:gd name="connsiteX10-3181" fmla="*/ 195381 w 505163"/>
                <a:gd name="connsiteY10-3182" fmla="*/ 399471 h 603758"/>
                <a:gd name="connsiteX11-3183" fmla="*/ 275120 w 505163"/>
                <a:gd name="connsiteY11-3184" fmla="*/ 399471 h 603758"/>
                <a:gd name="connsiteX12-3185" fmla="*/ 275120 w 505163"/>
                <a:gd name="connsiteY12-3186" fmla="*/ 480127 h 603758"/>
                <a:gd name="connsiteX13-3187" fmla="*/ 195381 w 505163"/>
                <a:gd name="connsiteY13-3188" fmla="*/ 480127 h 603758"/>
                <a:gd name="connsiteX14-3189" fmla="*/ 195381 w 505163"/>
                <a:gd name="connsiteY14-3190" fmla="*/ 399471 h 603758"/>
                <a:gd name="connsiteX15-3191" fmla="*/ 417938 w 505163"/>
                <a:gd name="connsiteY15-3192" fmla="*/ 364695 h 603758"/>
                <a:gd name="connsiteX16-3193" fmla="*/ 427245 w 505163"/>
                <a:gd name="connsiteY16-3194" fmla="*/ 365904 h 603758"/>
                <a:gd name="connsiteX17-3195" fmla="*/ 464469 w 505163"/>
                <a:gd name="connsiteY17-3196" fmla="*/ 387430 h 603758"/>
                <a:gd name="connsiteX18-3197" fmla="*/ 468964 w 505163"/>
                <a:gd name="connsiteY18-3198" fmla="*/ 404122 h 603758"/>
                <a:gd name="connsiteX19-3199" fmla="*/ 458361 w 505163"/>
                <a:gd name="connsiteY19-3200" fmla="*/ 410338 h 603758"/>
                <a:gd name="connsiteX20-3201" fmla="*/ 452138 w 505163"/>
                <a:gd name="connsiteY20-3202" fmla="*/ 408612 h 603758"/>
                <a:gd name="connsiteX21-3203" fmla="*/ 415029 w 505163"/>
                <a:gd name="connsiteY21-3204" fmla="*/ 387200 h 603758"/>
                <a:gd name="connsiteX22-3205" fmla="*/ 410534 w 505163"/>
                <a:gd name="connsiteY22-3206" fmla="*/ 370393 h 603758"/>
                <a:gd name="connsiteX23-3207" fmla="*/ 417938 w 505163"/>
                <a:gd name="connsiteY23-3208" fmla="*/ 364695 h 603758"/>
                <a:gd name="connsiteX24-3209" fmla="*/ 235263 w 505163"/>
                <a:gd name="connsiteY24-3210" fmla="*/ 291082 h 603758"/>
                <a:gd name="connsiteX25-3211" fmla="*/ 256925 w 505163"/>
                <a:gd name="connsiteY25-3212" fmla="*/ 314906 h 603758"/>
                <a:gd name="connsiteX26-3213" fmla="*/ 265452 w 505163"/>
                <a:gd name="connsiteY26-3214" fmla="*/ 318934 h 603758"/>
                <a:gd name="connsiteX27-3215" fmla="*/ 266028 w 505163"/>
                <a:gd name="connsiteY27-3216" fmla="*/ 318934 h 603758"/>
                <a:gd name="connsiteX28-3217" fmla="*/ 274324 w 505163"/>
                <a:gd name="connsiteY28-3218" fmla="*/ 315712 h 603758"/>
                <a:gd name="connsiteX29-3219" fmla="*/ 285846 w 505163"/>
                <a:gd name="connsiteY29-3220" fmla="*/ 305123 h 603758"/>
                <a:gd name="connsiteX30-3221" fmla="*/ 275937 w 505163"/>
                <a:gd name="connsiteY30-3222" fmla="*/ 374984 h 603758"/>
                <a:gd name="connsiteX31-3223" fmla="*/ 194590 w 505163"/>
                <a:gd name="connsiteY31-3224" fmla="*/ 374984 h 603758"/>
                <a:gd name="connsiteX32-3225" fmla="*/ 184796 w 505163"/>
                <a:gd name="connsiteY32-3226" fmla="*/ 305123 h 603758"/>
                <a:gd name="connsiteX33-3227" fmla="*/ 196318 w 505163"/>
                <a:gd name="connsiteY33-3228" fmla="*/ 315712 h 603758"/>
                <a:gd name="connsiteX34-3229" fmla="*/ 205190 w 505163"/>
                <a:gd name="connsiteY34-3230" fmla="*/ 318934 h 603758"/>
                <a:gd name="connsiteX35-3231" fmla="*/ 213717 w 505163"/>
                <a:gd name="connsiteY35-3232" fmla="*/ 314906 h 603758"/>
                <a:gd name="connsiteX36-3233" fmla="*/ 235263 w 505163"/>
                <a:gd name="connsiteY36-3234" fmla="*/ 291082 h 603758"/>
                <a:gd name="connsiteX37-3235" fmla="*/ 449848 w 505163"/>
                <a:gd name="connsiteY37-3236" fmla="*/ 257141 h 603758"/>
                <a:gd name="connsiteX38-3237" fmla="*/ 492832 w 505163"/>
                <a:gd name="connsiteY38-3238" fmla="*/ 257141 h 603758"/>
                <a:gd name="connsiteX39-3239" fmla="*/ 505163 w 505163"/>
                <a:gd name="connsiteY39-3240" fmla="*/ 269477 h 603758"/>
                <a:gd name="connsiteX40-3241" fmla="*/ 492832 w 505163"/>
                <a:gd name="connsiteY40-3242" fmla="*/ 281698 h 603758"/>
                <a:gd name="connsiteX41-3243" fmla="*/ 449848 w 505163"/>
                <a:gd name="connsiteY41-3244" fmla="*/ 281698 h 603758"/>
                <a:gd name="connsiteX42-3245" fmla="*/ 437632 w 505163"/>
                <a:gd name="connsiteY42-3246" fmla="*/ 269477 h 603758"/>
                <a:gd name="connsiteX43-3247" fmla="*/ 449848 w 505163"/>
                <a:gd name="connsiteY43-3248" fmla="*/ 257141 h 603758"/>
                <a:gd name="connsiteX44-3249" fmla="*/ 461502 w 505163"/>
                <a:gd name="connsiteY44-3250" fmla="*/ 129008 h 603758"/>
                <a:gd name="connsiteX45-3251" fmla="*/ 468964 w 505163"/>
                <a:gd name="connsiteY45-3252" fmla="*/ 134749 h 603758"/>
                <a:gd name="connsiteX46-3253" fmla="*/ 464469 w 505163"/>
                <a:gd name="connsiteY46-3254" fmla="*/ 151441 h 603758"/>
                <a:gd name="connsiteX47-3255" fmla="*/ 427245 w 505163"/>
                <a:gd name="connsiteY47-3256" fmla="*/ 172968 h 603758"/>
                <a:gd name="connsiteX48-3257" fmla="*/ 421137 w 505163"/>
                <a:gd name="connsiteY48-3258" fmla="*/ 174579 h 603758"/>
                <a:gd name="connsiteX49-3259" fmla="*/ 410534 w 505163"/>
                <a:gd name="connsiteY49-3260" fmla="*/ 168478 h 603758"/>
                <a:gd name="connsiteX50-3261" fmla="*/ 415029 w 505163"/>
                <a:gd name="connsiteY50-3262" fmla="*/ 151671 h 603758"/>
                <a:gd name="connsiteX51-3263" fmla="*/ 452138 w 505163"/>
                <a:gd name="connsiteY51-3264" fmla="*/ 130260 h 603758"/>
                <a:gd name="connsiteX52-3265" fmla="*/ 461502 w 505163"/>
                <a:gd name="connsiteY52-3266" fmla="*/ 129008 h 603758"/>
                <a:gd name="connsiteX53-3267" fmla="*/ 9083 w 505163"/>
                <a:gd name="connsiteY53-3268" fmla="*/ 129008 h 603758"/>
                <a:gd name="connsiteX54-3269" fmla="*/ 55613 w 505163"/>
                <a:gd name="connsiteY54-3270" fmla="*/ 151671 h 603758"/>
                <a:gd name="connsiteX55-3271" fmla="*/ 60108 w 505163"/>
                <a:gd name="connsiteY55-3272" fmla="*/ 168478 h 603758"/>
                <a:gd name="connsiteX56-3273" fmla="*/ 49505 w 505163"/>
                <a:gd name="connsiteY56-3274" fmla="*/ 174579 h 603758"/>
                <a:gd name="connsiteX57-3275" fmla="*/ 43397 w 505163"/>
                <a:gd name="connsiteY57-3276" fmla="*/ 172968 h 603758"/>
                <a:gd name="connsiteX58-3277" fmla="*/ 6173 w 505163"/>
                <a:gd name="connsiteY58-3278" fmla="*/ 151441 h 603758"/>
                <a:gd name="connsiteX59-3279" fmla="*/ 1678 w 505163"/>
                <a:gd name="connsiteY59-3280" fmla="*/ 134749 h 603758"/>
                <a:gd name="connsiteX60-3281" fmla="*/ 9083 w 505163"/>
                <a:gd name="connsiteY60-3282" fmla="*/ 129008 h 603758"/>
                <a:gd name="connsiteX61-3283" fmla="*/ 233070 w 505163"/>
                <a:gd name="connsiteY61-3284" fmla="*/ 115653 h 603758"/>
                <a:gd name="connsiteX62-3285" fmla="*/ 390494 w 505163"/>
                <a:gd name="connsiteY62-3286" fmla="*/ 270629 h 603758"/>
                <a:gd name="connsiteX63-3287" fmla="*/ 375051 w 505163"/>
                <a:gd name="connsiteY63-3288" fmla="*/ 338165 h 603758"/>
                <a:gd name="connsiteX64-3289" fmla="*/ 330913 w 505163"/>
                <a:gd name="connsiteY64-3290" fmla="*/ 488539 h 603758"/>
                <a:gd name="connsiteX65-3291" fmla="*/ 330913 w 505163"/>
                <a:gd name="connsiteY65-3292" fmla="*/ 492336 h 603758"/>
                <a:gd name="connsiteX66-3293" fmla="*/ 299797 w 505163"/>
                <a:gd name="connsiteY66-3294" fmla="*/ 492336 h 603758"/>
                <a:gd name="connsiteX67-3295" fmla="*/ 299797 w 505163"/>
                <a:gd name="connsiteY67-3296" fmla="*/ 387293 h 603758"/>
                <a:gd name="connsiteX68-3297" fmla="*/ 299681 w 505163"/>
                <a:gd name="connsiteY68-3298" fmla="*/ 383151 h 603758"/>
                <a:gd name="connsiteX69-3299" fmla="*/ 315009 w 505163"/>
                <a:gd name="connsiteY69-3300" fmla="*/ 274541 h 603758"/>
                <a:gd name="connsiteX70-3301" fmla="*/ 311897 w 505163"/>
                <a:gd name="connsiteY70-3302" fmla="*/ 264531 h 603758"/>
                <a:gd name="connsiteX71-3303" fmla="*/ 294495 w 505163"/>
                <a:gd name="connsiteY71-3304" fmla="*/ 263726 h 603758"/>
                <a:gd name="connsiteX72-3305" fmla="*/ 266837 w 505163"/>
                <a:gd name="connsiteY72-3306" fmla="*/ 289268 h 603758"/>
                <a:gd name="connsiteX73-3307" fmla="*/ 244364 w 505163"/>
                <a:gd name="connsiteY73-3308" fmla="*/ 264531 h 603758"/>
                <a:gd name="connsiteX74-3309" fmla="*/ 235260 w 505163"/>
                <a:gd name="connsiteY74-3310" fmla="*/ 260505 h 603758"/>
                <a:gd name="connsiteX75-3311" fmla="*/ 226155 w 505163"/>
                <a:gd name="connsiteY75-3312" fmla="*/ 264531 h 603758"/>
                <a:gd name="connsiteX76-3313" fmla="*/ 203798 w 505163"/>
                <a:gd name="connsiteY76-3314" fmla="*/ 289268 h 603758"/>
                <a:gd name="connsiteX77-3315" fmla="*/ 176139 w 505163"/>
                <a:gd name="connsiteY77-3316" fmla="*/ 263841 h 603758"/>
                <a:gd name="connsiteX78-3317" fmla="*/ 165998 w 505163"/>
                <a:gd name="connsiteY78-3318" fmla="*/ 260620 h 603758"/>
                <a:gd name="connsiteX79-3319" fmla="*/ 155511 w 505163"/>
                <a:gd name="connsiteY79-3320" fmla="*/ 274541 h 603758"/>
                <a:gd name="connsiteX80-3321" fmla="*/ 170953 w 505163"/>
                <a:gd name="connsiteY80-3322" fmla="*/ 383151 h 603758"/>
                <a:gd name="connsiteX81-3323" fmla="*/ 170838 w 505163"/>
                <a:gd name="connsiteY81-3324" fmla="*/ 387293 h 603758"/>
                <a:gd name="connsiteX82-3325" fmla="*/ 170838 w 505163"/>
                <a:gd name="connsiteY82-3326" fmla="*/ 492336 h 603758"/>
                <a:gd name="connsiteX83-3327" fmla="*/ 139722 w 505163"/>
                <a:gd name="connsiteY83-3328" fmla="*/ 492336 h 603758"/>
                <a:gd name="connsiteX84-3329" fmla="*/ 139722 w 505163"/>
                <a:gd name="connsiteY84-3330" fmla="*/ 489230 h 603758"/>
                <a:gd name="connsiteX85-3331" fmla="*/ 96736 w 505163"/>
                <a:gd name="connsiteY85-3332" fmla="*/ 340466 h 603758"/>
                <a:gd name="connsiteX86-3333" fmla="*/ 80141 w 505163"/>
                <a:gd name="connsiteY86-3334" fmla="*/ 271089 h 603758"/>
                <a:gd name="connsiteX87-3335" fmla="*/ 233070 w 505163"/>
                <a:gd name="connsiteY87-3336" fmla="*/ 115653 h 603758"/>
                <a:gd name="connsiteX88-3337" fmla="*/ 360879 w 505163"/>
                <a:gd name="connsiteY88-3338" fmla="*/ 34872 h 603758"/>
                <a:gd name="connsiteX89-3339" fmla="*/ 370196 w 505163"/>
                <a:gd name="connsiteY89-3340" fmla="*/ 36123 h 603758"/>
                <a:gd name="connsiteX90-3341" fmla="*/ 374689 w 505163"/>
                <a:gd name="connsiteY90-3342" fmla="*/ 52806 h 603758"/>
                <a:gd name="connsiteX91-3343" fmla="*/ 353261 w 505163"/>
                <a:gd name="connsiteY91-3344" fmla="*/ 89968 h 603758"/>
                <a:gd name="connsiteX92-3345" fmla="*/ 342547 w 505163"/>
                <a:gd name="connsiteY92-3346" fmla="*/ 96181 h 603758"/>
                <a:gd name="connsiteX93-3347" fmla="*/ 336442 w 505163"/>
                <a:gd name="connsiteY93-3348" fmla="*/ 94455 h 603758"/>
                <a:gd name="connsiteX94-3349" fmla="*/ 331949 w 505163"/>
                <a:gd name="connsiteY94-3350" fmla="*/ 77772 h 603758"/>
                <a:gd name="connsiteX95-3351" fmla="*/ 353377 w 505163"/>
                <a:gd name="connsiteY95-3352" fmla="*/ 40610 h 603758"/>
                <a:gd name="connsiteX96-3353" fmla="*/ 360879 w 505163"/>
                <a:gd name="connsiteY96-3354" fmla="*/ 34872 h 603758"/>
                <a:gd name="connsiteX97-3355" fmla="*/ 109748 w 505163"/>
                <a:gd name="connsiteY97-3356" fmla="*/ 34872 h 603758"/>
                <a:gd name="connsiteX98-3357" fmla="*/ 117150 w 505163"/>
                <a:gd name="connsiteY98-3358" fmla="*/ 40610 h 603758"/>
                <a:gd name="connsiteX99-3359" fmla="*/ 138693 w 505163"/>
                <a:gd name="connsiteY99-3360" fmla="*/ 77772 h 603758"/>
                <a:gd name="connsiteX100-3361" fmla="*/ 134200 w 505163"/>
                <a:gd name="connsiteY100-3362" fmla="*/ 94455 h 603758"/>
                <a:gd name="connsiteX101-3363" fmla="*/ 127979 w 505163"/>
                <a:gd name="connsiteY101-3364" fmla="*/ 96181 h 603758"/>
                <a:gd name="connsiteX102-3365" fmla="*/ 117381 w 505163"/>
                <a:gd name="connsiteY102-3366" fmla="*/ 89968 h 603758"/>
                <a:gd name="connsiteX103-3367" fmla="*/ 95953 w 505163"/>
                <a:gd name="connsiteY103-3368" fmla="*/ 52806 h 603758"/>
                <a:gd name="connsiteX104-3369" fmla="*/ 100446 w 505163"/>
                <a:gd name="connsiteY104-3370" fmla="*/ 36123 h 603758"/>
                <a:gd name="connsiteX105-3371" fmla="*/ 109748 w 505163"/>
                <a:gd name="connsiteY105-3372" fmla="*/ 34872 h 603758"/>
                <a:gd name="connsiteX106-3373" fmla="*/ 235264 w 505163"/>
                <a:gd name="connsiteY106-3374" fmla="*/ 0 h 603758"/>
                <a:gd name="connsiteX107-3375" fmla="*/ 247600 w 505163"/>
                <a:gd name="connsiteY107-3376" fmla="*/ 12318 h 603758"/>
                <a:gd name="connsiteX108-3377" fmla="*/ 247600 w 505163"/>
                <a:gd name="connsiteY108-3378" fmla="*/ 55258 h 603758"/>
                <a:gd name="connsiteX109-3379" fmla="*/ 235264 w 505163"/>
                <a:gd name="connsiteY109-3380" fmla="*/ 67461 h 603758"/>
                <a:gd name="connsiteX110-3381" fmla="*/ 223043 w 505163"/>
                <a:gd name="connsiteY110-3382" fmla="*/ 55258 h 603758"/>
                <a:gd name="connsiteX111-3383" fmla="*/ 223043 w 505163"/>
                <a:gd name="connsiteY111-3384" fmla="*/ 12318 h 603758"/>
                <a:gd name="connsiteX112-3385" fmla="*/ 235264 w 505163"/>
                <a:gd name="connsiteY112-3386" fmla="*/ 0 h 603758"/>
                <a:gd name="connsiteX0-3387" fmla="*/ 181550 w 505163"/>
                <a:gd name="connsiteY0-3388" fmla="*/ 572780 h 603758"/>
                <a:gd name="connsiteX1-3389" fmla="*/ 288951 w 505163"/>
                <a:gd name="connsiteY1-3390" fmla="*/ 572780 h 603758"/>
                <a:gd name="connsiteX2-3391" fmla="*/ 273855 w 505163"/>
                <a:gd name="connsiteY2-3392" fmla="*/ 603758 h 603758"/>
                <a:gd name="connsiteX3-3393" fmla="*/ 196761 w 505163"/>
                <a:gd name="connsiteY3-3394" fmla="*/ 603758 h 603758"/>
                <a:gd name="connsiteX4-3395" fmla="*/ 181550 w 505163"/>
                <a:gd name="connsiteY4-3396" fmla="*/ 572780 h 603758"/>
                <a:gd name="connsiteX5-3397" fmla="*/ 139775 w 505163"/>
                <a:gd name="connsiteY5-3398" fmla="*/ 516962 h 603758"/>
                <a:gd name="connsiteX6-3399" fmla="*/ 330937 w 505163"/>
                <a:gd name="connsiteY6-3400" fmla="*/ 516962 h 603758"/>
                <a:gd name="connsiteX7-3401" fmla="*/ 313883 w 505163"/>
                <a:gd name="connsiteY7-3402" fmla="*/ 548293 h 603758"/>
                <a:gd name="connsiteX8-3403" fmla="*/ 156713 w 505163"/>
                <a:gd name="connsiteY8-3404" fmla="*/ 548293 h 603758"/>
                <a:gd name="connsiteX9-3405" fmla="*/ 139775 w 505163"/>
                <a:gd name="connsiteY9-3406" fmla="*/ 516962 h 603758"/>
                <a:gd name="connsiteX10-3407" fmla="*/ 195381 w 505163"/>
                <a:gd name="connsiteY10-3408" fmla="*/ 399471 h 603758"/>
                <a:gd name="connsiteX11-3409" fmla="*/ 275120 w 505163"/>
                <a:gd name="connsiteY11-3410" fmla="*/ 399471 h 603758"/>
                <a:gd name="connsiteX12-3411" fmla="*/ 275120 w 505163"/>
                <a:gd name="connsiteY12-3412" fmla="*/ 480127 h 603758"/>
                <a:gd name="connsiteX13-3413" fmla="*/ 195381 w 505163"/>
                <a:gd name="connsiteY13-3414" fmla="*/ 480127 h 603758"/>
                <a:gd name="connsiteX14-3415" fmla="*/ 195381 w 505163"/>
                <a:gd name="connsiteY14-3416" fmla="*/ 399471 h 603758"/>
                <a:gd name="connsiteX15-3417" fmla="*/ 417938 w 505163"/>
                <a:gd name="connsiteY15-3418" fmla="*/ 364695 h 603758"/>
                <a:gd name="connsiteX16-3419" fmla="*/ 427245 w 505163"/>
                <a:gd name="connsiteY16-3420" fmla="*/ 365904 h 603758"/>
                <a:gd name="connsiteX17-3421" fmla="*/ 464469 w 505163"/>
                <a:gd name="connsiteY17-3422" fmla="*/ 387430 h 603758"/>
                <a:gd name="connsiteX18-3423" fmla="*/ 468964 w 505163"/>
                <a:gd name="connsiteY18-3424" fmla="*/ 404122 h 603758"/>
                <a:gd name="connsiteX19-3425" fmla="*/ 458361 w 505163"/>
                <a:gd name="connsiteY19-3426" fmla="*/ 410338 h 603758"/>
                <a:gd name="connsiteX20-3427" fmla="*/ 452138 w 505163"/>
                <a:gd name="connsiteY20-3428" fmla="*/ 408612 h 603758"/>
                <a:gd name="connsiteX21-3429" fmla="*/ 415029 w 505163"/>
                <a:gd name="connsiteY21-3430" fmla="*/ 387200 h 603758"/>
                <a:gd name="connsiteX22-3431" fmla="*/ 410534 w 505163"/>
                <a:gd name="connsiteY22-3432" fmla="*/ 370393 h 603758"/>
                <a:gd name="connsiteX23-3433" fmla="*/ 417938 w 505163"/>
                <a:gd name="connsiteY23-3434" fmla="*/ 364695 h 603758"/>
                <a:gd name="connsiteX24-3435" fmla="*/ 235263 w 505163"/>
                <a:gd name="connsiteY24-3436" fmla="*/ 291082 h 603758"/>
                <a:gd name="connsiteX25-3437" fmla="*/ 256925 w 505163"/>
                <a:gd name="connsiteY25-3438" fmla="*/ 314906 h 603758"/>
                <a:gd name="connsiteX26-3439" fmla="*/ 265452 w 505163"/>
                <a:gd name="connsiteY26-3440" fmla="*/ 318934 h 603758"/>
                <a:gd name="connsiteX27-3441" fmla="*/ 266028 w 505163"/>
                <a:gd name="connsiteY27-3442" fmla="*/ 318934 h 603758"/>
                <a:gd name="connsiteX28-3443" fmla="*/ 274324 w 505163"/>
                <a:gd name="connsiteY28-3444" fmla="*/ 315712 h 603758"/>
                <a:gd name="connsiteX29-3445" fmla="*/ 285846 w 505163"/>
                <a:gd name="connsiteY29-3446" fmla="*/ 305123 h 603758"/>
                <a:gd name="connsiteX30-3447" fmla="*/ 275937 w 505163"/>
                <a:gd name="connsiteY30-3448" fmla="*/ 374984 h 603758"/>
                <a:gd name="connsiteX31-3449" fmla="*/ 194590 w 505163"/>
                <a:gd name="connsiteY31-3450" fmla="*/ 374984 h 603758"/>
                <a:gd name="connsiteX32-3451" fmla="*/ 184796 w 505163"/>
                <a:gd name="connsiteY32-3452" fmla="*/ 305123 h 603758"/>
                <a:gd name="connsiteX33-3453" fmla="*/ 196318 w 505163"/>
                <a:gd name="connsiteY33-3454" fmla="*/ 315712 h 603758"/>
                <a:gd name="connsiteX34-3455" fmla="*/ 205190 w 505163"/>
                <a:gd name="connsiteY34-3456" fmla="*/ 318934 h 603758"/>
                <a:gd name="connsiteX35-3457" fmla="*/ 213717 w 505163"/>
                <a:gd name="connsiteY35-3458" fmla="*/ 314906 h 603758"/>
                <a:gd name="connsiteX36-3459" fmla="*/ 235263 w 505163"/>
                <a:gd name="connsiteY36-3460" fmla="*/ 291082 h 603758"/>
                <a:gd name="connsiteX37-3461" fmla="*/ 449848 w 505163"/>
                <a:gd name="connsiteY37-3462" fmla="*/ 257141 h 603758"/>
                <a:gd name="connsiteX38-3463" fmla="*/ 492832 w 505163"/>
                <a:gd name="connsiteY38-3464" fmla="*/ 257141 h 603758"/>
                <a:gd name="connsiteX39-3465" fmla="*/ 505163 w 505163"/>
                <a:gd name="connsiteY39-3466" fmla="*/ 269477 h 603758"/>
                <a:gd name="connsiteX40-3467" fmla="*/ 492832 w 505163"/>
                <a:gd name="connsiteY40-3468" fmla="*/ 281698 h 603758"/>
                <a:gd name="connsiteX41-3469" fmla="*/ 449848 w 505163"/>
                <a:gd name="connsiteY41-3470" fmla="*/ 281698 h 603758"/>
                <a:gd name="connsiteX42-3471" fmla="*/ 437632 w 505163"/>
                <a:gd name="connsiteY42-3472" fmla="*/ 269477 h 603758"/>
                <a:gd name="connsiteX43-3473" fmla="*/ 449848 w 505163"/>
                <a:gd name="connsiteY43-3474" fmla="*/ 257141 h 603758"/>
                <a:gd name="connsiteX44-3475" fmla="*/ 461502 w 505163"/>
                <a:gd name="connsiteY44-3476" fmla="*/ 129008 h 603758"/>
                <a:gd name="connsiteX45-3477" fmla="*/ 468964 w 505163"/>
                <a:gd name="connsiteY45-3478" fmla="*/ 134749 h 603758"/>
                <a:gd name="connsiteX46-3479" fmla="*/ 464469 w 505163"/>
                <a:gd name="connsiteY46-3480" fmla="*/ 151441 h 603758"/>
                <a:gd name="connsiteX47-3481" fmla="*/ 427245 w 505163"/>
                <a:gd name="connsiteY47-3482" fmla="*/ 172968 h 603758"/>
                <a:gd name="connsiteX48-3483" fmla="*/ 421137 w 505163"/>
                <a:gd name="connsiteY48-3484" fmla="*/ 174579 h 603758"/>
                <a:gd name="connsiteX49-3485" fmla="*/ 410534 w 505163"/>
                <a:gd name="connsiteY49-3486" fmla="*/ 168478 h 603758"/>
                <a:gd name="connsiteX50-3487" fmla="*/ 415029 w 505163"/>
                <a:gd name="connsiteY50-3488" fmla="*/ 151671 h 603758"/>
                <a:gd name="connsiteX51-3489" fmla="*/ 452138 w 505163"/>
                <a:gd name="connsiteY51-3490" fmla="*/ 130260 h 603758"/>
                <a:gd name="connsiteX52-3491" fmla="*/ 461502 w 505163"/>
                <a:gd name="connsiteY52-3492" fmla="*/ 129008 h 603758"/>
                <a:gd name="connsiteX53-3493" fmla="*/ 1678 w 505163"/>
                <a:gd name="connsiteY53-3494" fmla="*/ 134749 h 603758"/>
                <a:gd name="connsiteX54-3495" fmla="*/ 55613 w 505163"/>
                <a:gd name="connsiteY54-3496" fmla="*/ 151671 h 603758"/>
                <a:gd name="connsiteX55-3497" fmla="*/ 60108 w 505163"/>
                <a:gd name="connsiteY55-3498" fmla="*/ 168478 h 603758"/>
                <a:gd name="connsiteX56-3499" fmla="*/ 49505 w 505163"/>
                <a:gd name="connsiteY56-3500" fmla="*/ 174579 h 603758"/>
                <a:gd name="connsiteX57-3501" fmla="*/ 43397 w 505163"/>
                <a:gd name="connsiteY57-3502" fmla="*/ 172968 h 603758"/>
                <a:gd name="connsiteX58-3503" fmla="*/ 6173 w 505163"/>
                <a:gd name="connsiteY58-3504" fmla="*/ 151441 h 603758"/>
                <a:gd name="connsiteX59-3505" fmla="*/ 1678 w 505163"/>
                <a:gd name="connsiteY59-3506" fmla="*/ 134749 h 603758"/>
                <a:gd name="connsiteX60-3507" fmla="*/ 233070 w 505163"/>
                <a:gd name="connsiteY60-3508" fmla="*/ 115653 h 603758"/>
                <a:gd name="connsiteX61-3509" fmla="*/ 390494 w 505163"/>
                <a:gd name="connsiteY61-3510" fmla="*/ 270629 h 603758"/>
                <a:gd name="connsiteX62-3511" fmla="*/ 375051 w 505163"/>
                <a:gd name="connsiteY62-3512" fmla="*/ 338165 h 603758"/>
                <a:gd name="connsiteX63-3513" fmla="*/ 330913 w 505163"/>
                <a:gd name="connsiteY63-3514" fmla="*/ 488539 h 603758"/>
                <a:gd name="connsiteX64-3515" fmla="*/ 330913 w 505163"/>
                <a:gd name="connsiteY64-3516" fmla="*/ 492336 h 603758"/>
                <a:gd name="connsiteX65-3517" fmla="*/ 299797 w 505163"/>
                <a:gd name="connsiteY65-3518" fmla="*/ 492336 h 603758"/>
                <a:gd name="connsiteX66-3519" fmla="*/ 299797 w 505163"/>
                <a:gd name="connsiteY66-3520" fmla="*/ 387293 h 603758"/>
                <a:gd name="connsiteX67-3521" fmla="*/ 299681 w 505163"/>
                <a:gd name="connsiteY67-3522" fmla="*/ 383151 h 603758"/>
                <a:gd name="connsiteX68-3523" fmla="*/ 315009 w 505163"/>
                <a:gd name="connsiteY68-3524" fmla="*/ 274541 h 603758"/>
                <a:gd name="connsiteX69-3525" fmla="*/ 311897 w 505163"/>
                <a:gd name="connsiteY69-3526" fmla="*/ 264531 h 603758"/>
                <a:gd name="connsiteX70-3527" fmla="*/ 294495 w 505163"/>
                <a:gd name="connsiteY70-3528" fmla="*/ 263726 h 603758"/>
                <a:gd name="connsiteX71-3529" fmla="*/ 266837 w 505163"/>
                <a:gd name="connsiteY71-3530" fmla="*/ 289268 h 603758"/>
                <a:gd name="connsiteX72-3531" fmla="*/ 244364 w 505163"/>
                <a:gd name="connsiteY72-3532" fmla="*/ 264531 h 603758"/>
                <a:gd name="connsiteX73-3533" fmla="*/ 235260 w 505163"/>
                <a:gd name="connsiteY73-3534" fmla="*/ 260505 h 603758"/>
                <a:gd name="connsiteX74-3535" fmla="*/ 226155 w 505163"/>
                <a:gd name="connsiteY74-3536" fmla="*/ 264531 h 603758"/>
                <a:gd name="connsiteX75-3537" fmla="*/ 203798 w 505163"/>
                <a:gd name="connsiteY75-3538" fmla="*/ 289268 h 603758"/>
                <a:gd name="connsiteX76-3539" fmla="*/ 176139 w 505163"/>
                <a:gd name="connsiteY76-3540" fmla="*/ 263841 h 603758"/>
                <a:gd name="connsiteX77-3541" fmla="*/ 165998 w 505163"/>
                <a:gd name="connsiteY77-3542" fmla="*/ 260620 h 603758"/>
                <a:gd name="connsiteX78-3543" fmla="*/ 155511 w 505163"/>
                <a:gd name="connsiteY78-3544" fmla="*/ 274541 h 603758"/>
                <a:gd name="connsiteX79-3545" fmla="*/ 170953 w 505163"/>
                <a:gd name="connsiteY79-3546" fmla="*/ 383151 h 603758"/>
                <a:gd name="connsiteX80-3547" fmla="*/ 170838 w 505163"/>
                <a:gd name="connsiteY80-3548" fmla="*/ 387293 h 603758"/>
                <a:gd name="connsiteX81-3549" fmla="*/ 170838 w 505163"/>
                <a:gd name="connsiteY81-3550" fmla="*/ 492336 h 603758"/>
                <a:gd name="connsiteX82-3551" fmla="*/ 139722 w 505163"/>
                <a:gd name="connsiteY82-3552" fmla="*/ 492336 h 603758"/>
                <a:gd name="connsiteX83-3553" fmla="*/ 139722 w 505163"/>
                <a:gd name="connsiteY83-3554" fmla="*/ 489230 h 603758"/>
                <a:gd name="connsiteX84-3555" fmla="*/ 96736 w 505163"/>
                <a:gd name="connsiteY84-3556" fmla="*/ 340466 h 603758"/>
                <a:gd name="connsiteX85-3557" fmla="*/ 80141 w 505163"/>
                <a:gd name="connsiteY85-3558" fmla="*/ 271089 h 603758"/>
                <a:gd name="connsiteX86-3559" fmla="*/ 233070 w 505163"/>
                <a:gd name="connsiteY86-3560" fmla="*/ 115653 h 603758"/>
                <a:gd name="connsiteX87-3561" fmla="*/ 360879 w 505163"/>
                <a:gd name="connsiteY87-3562" fmla="*/ 34872 h 603758"/>
                <a:gd name="connsiteX88-3563" fmla="*/ 370196 w 505163"/>
                <a:gd name="connsiteY88-3564" fmla="*/ 36123 h 603758"/>
                <a:gd name="connsiteX89-3565" fmla="*/ 374689 w 505163"/>
                <a:gd name="connsiteY89-3566" fmla="*/ 52806 h 603758"/>
                <a:gd name="connsiteX90-3567" fmla="*/ 353261 w 505163"/>
                <a:gd name="connsiteY90-3568" fmla="*/ 89968 h 603758"/>
                <a:gd name="connsiteX91-3569" fmla="*/ 342547 w 505163"/>
                <a:gd name="connsiteY91-3570" fmla="*/ 96181 h 603758"/>
                <a:gd name="connsiteX92-3571" fmla="*/ 336442 w 505163"/>
                <a:gd name="connsiteY92-3572" fmla="*/ 94455 h 603758"/>
                <a:gd name="connsiteX93-3573" fmla="*/ 331949 w 505163"/>
                <a:gd name="connsiteY93-3574" fmla="*/ 77772 h 603758"/>
                <a:gd name="connsiteX94-3575" fmla="*/ 353377 w 505163"/>
                <a:gd name="connsiteY94-3576" fmla="*/ 40610 h 603758"/>
                <a:gd name="connsiteX95-3577" fmla="*/ 360879 w 505163"/>
                <a:gd name="connsiteY95-3578" fmla="*/ 34872 h 603758"/>
                <a:gd name="connsiteX96-3579" fmla="*/ 109748 w 505163"/>
                <a:gd name="connsiteY96-3580" fmla="*/ 34872 h 603758"/>
                <a:gd name="connsiteX97-3581" fmla="*/ 117150 w 505163"/>
                <a:gd name="connsiteY97-3582" fmla="*/ 40610 h 603758"/>
                <a:gd name="connsiteX98-3583" fmla="*/ 138693 w 505163"/>
                <a:gd name="connsiteY98-3584" fmla="*/ 77772 h 603758"/>
                <a:gd name="connsiteX99-3585" fmla="*/ 134200 w 505163"/>
                <a:gd name="connsiteY99-3586" fmla="*/ 94455 h 603758"/>
                <a:gd name="connsiteX100-3587" fmla="*/ 127979 w 505163"/>
                <a:gd name="connsiteY100-3588" fmla="*/ 96181 h 603758"/>
                <a:gd name="connsiteX101-3589" fmla="*/ 117381 w 505163"/>
                <a:gd name="connsiteY101-3590" fmla="*/ 89968 h 603758"/>
                <a:gd name="connsiteX102-3591" fmla="*/ 95953 w 505163"/>
                <a:gd name="connsiteY102-3592" fmla="*/ 52806 h 603758"/>
                <a:gd name="connsiteX103-3593" fmla="*/ 100446 w 505163"/>
                <a:gd name="connsiteY103-3594" fmla="*/ 36123 h 603758"/>
                <a:gd name="connsiteX104-3595" fmla="*/ 109748 w 505163"/>
                <a:gd name="connsiteY104-3596" fmla="*/ 34872 h 603758"/>
                <a:gd name="connsiteX105-3597" fmla="*/ 235264 w 505163"/>
                <a:gd name="connsiteY105-3598" fmla="*/ 0 h 603758"/>
                <a:gd name="connsiteX106-3599" fmla="*/ 247600 w 505163"/>
                <a:gd name="connsiteY106-3600" fmla="*/ 12318 h 603758"/>
                <a:gd name="connsiteX107-3601" fmla="*/ 247600 w 505163"/>
                <a:gd name="connsiteY107-3602" fmla="*/ 55258 h 603758"/>
                <a:gd name="connsiteX108-3603" fmla="*/ 235264 w 505163"/>
                <a:gd name="connsiteY108-3604" fmla="*/ 67461 h 603758"/>
                <a:gd name="connsiteX109-3605" fmla="*/ 223043 w 505163"/>
                <a:gd name="connsiteY109-3606" fmla="*/ 55258 h 603758"/>
                <a:gd name="connsiteX110-3607" fmla="*/ 223043 w 505163"/>
                <a:gd name="connsiteY110-3608" fmla="*/ 12318 h 603758"/>
                <a:gd name="connsiteX111-3609" fmla="*/ 235264 w 505163"/>
                <a:gd name="connsiteY111-3610" fmla="*/ 0 h 603758"/>
                <a:gd name="connsiteX0-3611" fmla="*/ 175377 w 498990"/>
                <a:gd name="connsiteY0-3612" fmla="*/ 572780 h 603758"/>
                <a:gd name="connsiteX1-3613" fmla="*/ 282778 w 498990"/>
                <a:gd name="connsiteY1-3614" fmla="*/ 572780 h 603758"/>
                <a:gd name="connsiteX2-3615" fmla="*/ 267682 w 498990"/>
                <a:gd name="connsiteY2-3616" fmla="*/ 603758 h 603758"/>
                <a:gd name="connsiteX3-3617" fmla="*/ 190588 w 498990"/>
                <a:gd name="connsiteY3-3618" fmla="*/ 603758 h 603758"/>
                <a:gd name="connsiteX4-3619" fmla="*/ 175377 w 498990"/>
                <a:gd name="connsiteY4-3620" fmla="*/ 572780 h 603758"/>
                <a:gd name="connsiteX5-3621" fmla="*/ 133602 w 498990"/>
                <a:gd name="connsiteY5-3622" fmla="*/ 516962 h 603758"/>
                <a:gd name="connsiteX6-3623" fmla="*/ 324764 w 498990"/>
                <a:gd name="connsiteY6-3624" fmla="*/ 516962 h 603758"/>
                <a:gd name="connsiteX7-3625" fmla="*/ 307710 w 498990"/>
                <a:gd name="connsiteY7-3626" fmla="*/ 548293 h 603758"/>
                <a:gd name="connsiteX8-3627" fmla="*/ 150540 w 498990"/>
                <a:gd name="connsiteY8-3628" fmla="*/ 548293 h 603758"/>
                <a:gd name="connsiteX9-3629" fmla="*/ 133602 w 498990"/>
                <a:gd name="connsiteY9-3630" fmla="*/ 516962 h 603758"/>
                <a:gd name="connsiteX10-3631" fmla="*/ 189208 w 498990"/>
                <a:gd name="connsiteY10-3632" fmla="*/ 399471 h 603758"/>
                <a:gd name="connsiteX11-3633" fmla="*/ 268947 w 498990"/>
                <a:gd name="connsiteY11-3634" fmla="*/ 399471 h 603758"/>
                <a:gd name="connsiteX12-3635" fmla="*/ 268947 w 498990"/>
                <a:gd name="connsiteY12-3636" fmla="*/ 480127 h 603758"/>
                <a:gd name="connsiteX13-3637" fmla="*/ 189208 w 498990"/>
                <a:gd name="connsiteY13-3638" fmla="*/ 480127 h 603758"/>
                <a:gd name="connsiteX14-3639" fmla="*/ 189208 w 498990"/>
                <a:gd name="connsiteY14-3640" fmla="*/ 399471 h 603758"/>
                <a:gd name="connsiteX15-3641" fmla="*/ 411765 w 498990"/>
                <a:gd name="connsiteY15-3642" fmla="*/ 364695 h 603758"/>
                <a:gd name="connsiteX16-3643" fmla="*/ 421072 w 498990"/>
                <a:gd name="connsiteY16-3644" fmla="*/ 365904 h 603758"/>
                <a:gd name="connsiteX17-3645" fmla="*/ 458296 w 498990"/>
                <a:gd name="connsiteY17-3646" fmla="*/ 387430 h 603758"/>
                <a:gd name="connsiteX18-3647" fmla="*/ 462791 w 498990"/>
                <a:gd name="connsiteY18-3648" fmla="*/ 404122 h 603758"/>
                <a:gd name="connsiteX19-3649" fmla="*/ 452188 w 498990"/>
                <a:gd name="connsiteY19-3650" fmla="*/ 410338 h 603758"/>
                <a:gd name="connsiteX20-3651" fmla="*/ 445965 w 498990"/>
                <a:gd name="connsiteY20-3652" fmla="*/ 408612 h 603758"/>
                <a:gd name="connsiteX21-3653" fmla="*/ 408856 w 498990"/>
                <a:gd name="connsiteY21-3654" fmla="*/ 387200 h 603758"/>
                <a:gd name="connsiteX22-3655" fmla="*/ 404361 w 498990"/>
                <a:gd name="connsiteY22-3656" fmla="*/ 370393 h 603758"/>
                <a:gd name="connsiteX23-3657" fmla="*/ 411765 w 498990"/>
                <a:gd name="connsiteY23-3658" fmla="*/ 364695 h 603758"/>
                <a:gd name="connsiteX24-3659" fmla="*/ 229090 w 498990"/>
                <a:gd name="connsiteY24-3660" fmla="*/ 291082 h 603758"/>
                <a:gd name="connsiteX25-3661" fmla="*/ 250752 w 498990"/>
                <a:gd name="connsiteY25-3662" fmla="*/ 314906 h 603758"/>
                <a:gd name="connsiteX26-3663" fmla="*/ 259279 w 498990"/>
                <a:gd name="connsiteY26-3664" fmla="*/ 318934 h 603758"/>
                <a:gd name="connsiteX27-3665" fmla="*/ 259855 w 498990"/>
                <a:gd name="connsiteY27-3666" fmla="*/ 318934 h 603758"/>
                <a:gd name="connsiteX28-3667" fmla="*/ 268151 w 498990"/>
                <a:gd name="connsiteY28-3668" fmla="*/ 315712 h 603758"/>
                <a:gd name="connsiteX29-3669" fmla="*/ 279673 w 498990"/>
                <a:gd name="connsiteY29-3670" fmla="*/ 305123 h 603758"/>
                <a:gd name="connsiteX30-3671" fmla="*/ 269764 w 498990"/>
                <a:gd name="connsiteY30-3672" fmla="*/ 374984 h 603758"/>
                <a:gd name="connsiteX31-3673" fmla="*/ 188417 w 498990"/>
                <a:gd name="connsiteY31-3674" fmla="*/ 374984 h 603758"/>
                <a:gd name="connsiteX32-3675" fmla="*/ 178623 w 498990"/>
                <a:gd name="connsiteY32-3676" fmla="*/ 305123 h 603758"/>
                <a:gd name="connsiteX33-3677" fmla="*/ 190145 w 498990"/>
                <a:gd name="connsiteY33-3678" fmla="*/ 315712 h 603758"/>
                <a:gd name="connsiteX34-3679" fmla="*/ 199017 w 498990"/>
                <a:gd name="connsiteY34-3680" fmla="*/ 318934 h 603758"/>
                <a:gd name="connsiteX35-3681" fmla="*/ 207544 w 498990"/>
                <a:gd name="connsiteY35-3682" fmla="*/ 314906 h 603758"/>
                <a:gd name="connsiteX36-3683" fmla="*/ 229090 w 498990"/>
                <a:gd name="connsiteY36-3684" fmla="*/ 291082 h 603758"/>
                <a:gd name="connsiteX37-3685" fmla="*/ 443675 w 498990"/>
                <a:gd name="connsiteY37-3686" fmla="*/ 257141 h 603758"/>
                <a:gd name="connsiteX38-3687" fmla="*/ 486659 w 498990"/>
                <a:gd name="connsiteY38-3688" fmla="*/ 257141 h 603758"/>
                <a:gd name="connsiteX39-3689" fmla="*/ 498990 w 498990"/>
                <a:gd name="connsiteY39-3690" fmla="*/ 269477 h 603758"/>
                <a:gd name="connsiteX40-3691" fmla="*/ 486659 w 498990"/>
                <a:gd name="connsiteY40-3692" fmla="*/ 281698 h 603758"/>
                <a:gd name="connsiteX41-3693" fmla="*/ 443675 w 498990"/>
                <a:gd name="connsiteY41-3694" fmla="*/ 281698 h 603758"/>
                <a:gd name="connsiteX42-3695" fmla="*/ 431459 w 498990"/>
                <a:gd name="connsiteY42-3696" fmla="*/ 269477 h 603758"/>
                <a:gd name="connsiteX43-3697" fmla="*/ 443675 w 498990"/>
                <a:gd name="connsiteY43-3698" fmla="*/ 257141 h 603758"/>
                <a:gd name="connsiteX44-3699" fmla="*/ 455329 w 498990"/>
                <a:gd name="connsiteY44-3700" fmla="*/ 129008 h 603758"/>
                <a:gd name="connsiteX45-3701" fmla="*/ 462791 w 498990"/>
                <a:gd name="connsiteY45-3702" fmla="*/ 134749 h 603758"/>
                <a:gd name="connsiteX46-3703" fmla="*/ 458296 w 498990"/>
                <a:gd name="connsiteY46-3704" fmla="*/ 151441 h 603758"/>
                <a:gd name="connsiteX47-3705" fmla="*/ 421072 w 498990"/>
                <a:gd name="connsiteY47-3706" fmla="*/ 172968 h 603758"/>
                <a:gd name="connsiteX48-3707" fmla="*/ 414964 w 498990"/>
                <a:gd name="connsiteY48-3708" fmla="*/ 174579 h 603758"/>
                <a:gd name="connsiteX49-3709" fmla="*/ 404361 w 498990"/>
                <a:gd name="connsiteY49-3710" fmla="*/ 168478 h 603758"/>
                <a:gd name="connsiteX50-3711" fmla="*/ 408856 w 498990"/>
                <a:gd name="connsiteY50-3712" fmla="*/ 151671 h 603758"/>
                <a:gd name="connsiteX51-3713" fmla="*/ 445965 w 498990"/>
                <a:gd name="connsiteY51-3714" fmla="*/ 130260 h 603758"/>
                <a:gd name="connsiteX52-3715" fmla="*/ 455329 w 498990"/>
                <a:gd name="connsiteY52-3716" fmla="*/ 129008 h 603758"/>
                <a:gd name="connsiteX53-3717" fmla="*/ 0 w 498990"/>
                <a:gd name="connsiteY53-3718" fmla="*/ 151441 h 603758"/>
                <a:gd name="connsiteX54-3719" fmla="*/ 49440 w 498990"/>
                <a:gd name="connsiteY54-3720" fmla="*/ 151671 h 603758"/>
                <a:gd name="connsiteX55-3721" fmla="*/ 53935 w 498990"/>
                <a:gd name="connsiteY55-3722" fmla="*/ 168478 h 603758"/>
                <a:gd name="connsiteX56-3723" fmla="*/ 43332 w 498990"/>
                <a:gd name="connsiteY56-3724" fmla="*/ 174579 h 603758"/>
                <a:gd name="connsiteX57-3725" fmla="*/ 37224 w 498990"/>
                <a:gd name="connsiteY57-3726" fmla="*/ 172968 h 603758"/>
                <a:gd name="connsiteX58-3727" fmla="*/ 0 w 498990"/>
                <a:gd name="connsiteY58-3728" fmla="*/ 151441 h 603758"/>
                <a:gd name="connsiteX59-3729" fmla="*/ 226897 w 498990"/>
                <a:gd name="connsiteY59-3730" fmla="*/ 115653 h 603758"/>
                <a:gd name="connsiteX60-3731" fmla="*/ 384321 w 498990"/>
                <a:gd name="connsiteY60-3732" fmla="*/ 270629 h 603758"/>
                <a:gd name="connsiteX61-3733" fmla="*/ 368878 w 498990"/>
                <a:gd name="connsiteY61-3734" fmla="*/ 338165 h 603758"/>
                <a:gd name="connsiteX62-3735" fmla="*/ 324740 w 498990"/>
                <a:gd name="connsiteY62-3736" fmla="*/ 488539 h 603758"/>
                <a:gd name="connsiteX63-3737" fmla="*/ 324740 w 498990"/>
                <a:gd name="connsiteY63-3738" fmla="*/ 492336 h 603758"/>
                <a:gd name="connsiteX64-3739" fmla="*/ 293624 w 498990"/>
                <a:gd name="connsiteY64-3740" fmla="*/ 492336 h 603758"/>
                <a:gd name="connsiteX65-3741" fmla="*/ 293624 w 498990"/>
                <a:gd name="connsiteY65-3742" fmla="*/ 387293 h 603758"/>
                <a:gd name="connsiteX66-3743" fmla="*/ 293508 w 498990"/>
                <a:gd name="connsiteY66-3744" fmla="*/ 383151 h 603758"/>
                <a:gd name="connsiteX67-3745" fmla="*/ 308836 w 498990"/>
                <a:gd name="connsiteY67-3746" fmla="*/ 274541 h 603758"/>
                <a:gd name="connsiteX68-3747" fmla="*/ 305724 w 498990"/>
                <a:gd name="connsiteY68-3748" fmla="*/ 264531 h 603758"/>
                <a:gd name="connsiteX69-3749" fmla="*/ 288322 w 498990"/>
                <a:gd name="connsiteY69-3750" fmla="*/ 263726 h 603758"/>
                <a:gd name="connsiteX70-3751" fmla="*/ 260664 w 498990"/>
                <a:gd name="connsiteY70-3752" fmla="*/ 289268 h 603758"/>
                <a:gd name="connsiteX71-3753" fmla="*/ 238191 w 498990"/>
                <a:gd name="connsiteY71-3754" fmla="*/ 264531 h 603758"/>
                <a:gd name="connsiteX72-3755" fmla="*/ 229087 w 498990"/>
                <a:gd name="connsiteY72-3756" fmla="*/ 260505 h 603758"/>
                <a:gd name="connsiteX73-3757" fmla="*/ 219982 w 498990"/>
                <a:gd name="connsiteY73-3758" fmla="*/ 264531 h 603758"/>
                <a:gd name="connsiteX74-3759" fmla="*/ 197625 w 498990"/>
                <a:gd name="connsiteY74-3760" fmla="*/ 289268 h 603758"/>
                <a:gd name="connsiteX75-3761" fmla="*/ 169966 w 498990"/>
                <a:gd name="connsiteY75-3762" fmla="*/ 263841 h 603758"/>
                <a:gd name="connsiteX76-3763" fmla="*/ 159825 w 498990"/>
                <a:gd name="connsiteY76-3764" fmla="*/ 260620 h 603758"/>
                <a:gd name="connsiteX77-3765" fmla="*/ 149338 w 498990"/>
                <a:gd name="connsiteY77-3766" fmla="*/ 274541 h 603758"/>
                <a:gd name="connsiteX78-3767" fmla="*/ 164780 w 498990"/>
                <a:gd name="connsiteY78-3768" fmla="*/ 383151 h 603758"/>
                <a:gd name="connsiteX79-3769" fmla="*/ 164665 w 498990"/>
                <a:gd name="connsiteY79-3770" fmla="*/ 387293 h 603758"/>
                <a:gd name="connsiteX80-3771" fmla="*/ 164665 w 498990"/>
                <a:gd name="connsiteY80-3772" fmla="*/ 492336 h 603758"/>
                <a:gd name="connsiteX81-3773" fmla="*/ 133549 w 498990"/>
                <a:gd name="connsiteY81-3774" fmla="*/ 492336 h 603758"/>
                <a:gd name="connsiteX82-3775" fmla="*/ 133549 w 498990"/>
                <a:gd name="connsiteY82-3776" fmla="*/ 489230 h 603758"/>
                <a:gd name="connsiteX83-3777" fmla="*/ 90563 w 498990"/>
                <a:gd name="connsiteY83-3778" fmla="*/ 340466 h 603758"/>
                <a:gd name="connsiteX84-3779" fmla="*/ 73968 w 498990"/>
                <a:gd name="connsiteY84-3780" fmla="*/ 271089 h 603758"/>
                <a:gd name="connsiteX85-3781" fmla="*/ 226897 w 498990"/>
                <a:gd name="connsiteY85-3782" fmla="*/ 115653 h 603758"/>
                <a:gd name="connsiteX86-3783" fmla="*/ 354706 w 498990"/>
                <a:gd name="connsiteY86-3784" fmla="*/ 34872 h 603758"/>
                <a:gd name="connsiteX87-3785" fmla="*/ 364023 w 498990"/>
                <a:gd name="connsiteY87-3786" fmla="*/ 36123 h 603758"/>
                <a:gd name="connsiteX88-3787" fmla="*/ 368516 w 498990"/>
                <a:gd name="connsiteY88-3788" fmla="*/ 52806 h 603758"/>
                <a:gd name="connsiteX89-3789" fmla="*/ 347088 w 498990"/>
                <a:gd name="connsiteY89-3790" fmla="*/ 89968 h 603758"/>
                <a:gd name="connsiteX90-3791" fmla="*/ 336374 w 498990"/>
                <a:gd name="connsiteY90-3792" fmla="*/ 96181 h 603758"/>
                <a:gd name="connsiteX91-3793" fmla="*/ 330269 w 498990"/>
                <a:gd name="connsiteY91-3794" fmla="*/ 94455 h 603758"/>
                <a:gd name="connsiteX92-3795" fmla="*/ 325776 w 498990"/>
                <a:gd name="connsiteY92-3796" fmla="*/ 77772 h 603758"/>
                <a:gd name="connsiteX93-3797" fmla="*/ 347204 w 498990"/>
                <a:gd name="connsiteY93-3798" fmla="*/ 40610 h 603758"/>
                <a:gd name="connsiteX94-3799" fmla="*/ 354706 w 498990"/>
                <a:gd name="connsiteY94-3800" fmla="*/ 34872 h 603758"/>
                <a:gd name="connsiteX95-3801" fmla="*/ 103575 w 498990"/>
                <a:gd name="connsiteY95-3802" fmla="*/ 34872 h 603758"/>
                <a:gd name="connsiteX96-3803" fmla="*/ 110977 w 498990"/>
                <a:gd name="connsiteY96-3804" fmla="*/ 40610 h 603758"/>
                <a:gd name="connsiteX97-3805" fmla="*/ 132520 w 498990"/>
                <a:gd name="connsiteY97-3806" fmla="*/ 77772 h 603758"/>
                <a:gd name="connsiteX98-3807" fmla="*/ 128027 w 498990"/>
                <a:gd name="connsiteY98-3808" fmla="*/ 94455 h 603758"/>
                <a:gd name="connsiteX99-3809" fmla="*/ 121806 w 498990"/>
                <a:gd name="connsiteY99-3810" fmla="*/ 96181 h 603758"/>
                <a:gd name="connsiteX100-3811" fmla="*/ 111208 w 498990"/>
                <a:gd name="connsiteY100-3812" fmla="*/ 89968 h 603758"/>
                <a:gd name="connsiteX101-3813" fmla="*/ 89780 w 498990"/>
                <a:gd name="connsiteY101-3814" fmla="*/ 52806 h 603758"/>
                <a:gd name="connsiteX102-3815" fmla="*/ 94273 w 498990"/>
                <a:gd name="connsiteY102-3816" fmla="*/ 36123 h 603758"/>
                <a:gd name="connsiteX103-3817" fmla="*/ 103575 w 498990"/>
                <a:gd name="connsiteY103-3818" fmla="*/ 34872 h 603758"/>
                <a:gd name="connsiteX104-3819" fmla="*/ 229091 w 498990"/>
                <a:gd name="connsiteY104-3820" fmla="*/ 0 h 603758"/>
                <a:gd name="connsiteX105-3821" fmla="*/ 241427 w 498990"/>
                <a:gd name="connsiteY105-3822" fmla="*/ 12318 h 603758"/>
                <a:gd name="connsiteX106-3823" fmla="*/ 241427 w 498990"/>
                <a:gd name="connsiteY106-3824" fmla="*/ 55258 h 603758"/>
                <a:gd name="connsiteX107-3825" fmla="*/ 229091 w 498990"/>
                <a:gd name="connsiteY107-3826" fmla="*/ 67461 h 603758"/>
                <a:gd name="connsiteX108-3827" fmla="*/ 216870 w 498990"/>
                <a:gd name="connsiteY108-3828" fmla="*/ 55258 h 603758"/>
                <a:gd name="connsiteX109-3829" fmla="*/ 216870 w 498990"/>
                <a:gd name="connsiteY109-3830" fmla="*/ 12318 h 603758"/>
                <a:gd name="connsiteX110-3831" fmla="*/ 229091 w 498990"/>
                <a:gd name="connsiteY110-3832" fmla="*/ 0 h 603758"/>
                <a:gd name="connsiteX0-3833" fmla="*/ 138153 w 461766"/>
                <a:gd name="connsiteY0-3834" fmla="*/ 572780 h 603758"/>
                <a:gd name="connsiteX1-3835" fmla="*/ 245554 w 461766"/>
                <a:gd name="connsiteY1-3836" fmla="*/ 572780 h 603758"/>
                <a:gd name="connsiteX2-3837" fmla="*/ 230458 w 461766"/>
                <a:gd name="connsiteY2-3838" fmla="*/ 603758 h 603758"/>
                <a:gd name="connsiteX3-3839" fmla="*/ 153364 w 461766"/>
                <a:gd name="connsiteY3-3840" fmla="*/ 603758 h 603758"/>
                <a:gd name="connsiteX4-3841" fmla="*/ 138153 w 461766"/>
                <a:gd name="connsiteY4-3842" fmla="*/ 572780 h 603758"/>
                <a:gd name="connsiteX5-3843" fmla="*/ 96378 w 461766"/>
                <a:gd name="connsiteY5-3844" fmla="*/ 516962 h 603758"/>
                <a:gd name="connsiteX6-3845" fmla="*/ 287540 w 461766"/>
                <a:gd name="connsiteY6-3846" fmla="*/ 516962 h 603758"/>
                <a:gd name="connsiteX7-3847" fmla="*/ 270486 w 461766"/>
                <a:gd name="connsiteY7-3848" fmla="*/ 548293 h 603758"/>
                <a:gd name="connsiteX8-3849" fmla="*/ 113316 w 461766"/>
                <a:gd name="connsiteY8-3850" fmla="*/ 548293 h 603758"/>
                <a:gd name="connsiteX9-3851" fmla="*/ 96378 w 461766"/>
                <a:gd name="connsiteY9-3852" fmla="*/ 516962 h 603758"/>
                <a:gd name="connsiteX10-3853" fmla="*/ 151984 w 461766"/>
                <a:gd name="connsiteY10-3854" fmla="*/ 399471 h 603758"/>
                <a:gd name="connsiteX11-3855" fmla="*/ 231723 w 461766"/>
                <a:gd name="connsiteY11-3856" fmla="*/ 399471 h 603758"/>
                <a:gd name="connsiteX12-3857" fmla="*/ 231723 w 461766"/>
                <a:gd name="connsiteY12-3858" fmla="*/ 480127 h 603758"/>
                <a:gd name="connsiteX13-3859" fmla="*/ 151984 w 461766"/>
                <a:gd name="connsiteY13-3860" fmla="*/ 480127 h 603758"/>
                <a:gd name="connsiteX14-3861" fmla="*/ 151984 w 461766"/>
                <a:gd name="connsiteY14-3862" fmla="*/ 399471 h 603758"/>
                <a:gd name="connsiteX15-3863" fmla="*/ 374541 w 461766"/>
                <a:gd name="connsiteY15-3864" fmla="*/ 364695 h 603758"/>
                <a:gd name="connsiteX16-3865" fmla="*/ 383848 w 461766"/>
                <a:gd name="connsiteY16-3866" fmla="*/ 365904 h 603758"/>
                <a:gd name="connsiteX17-3867" fmla="*/ 421072 w 461766"/>
                <a:gd name="connsiteY17-3868" fmla="*/ 387430 h 603758"/>
                <a:gd name="connsiteX18-3869" fmla="*/ 425567 w 461766"/>
                <a:gd name="connsiteY18-3870" fmla="*/ 404122 h 603758"/>
                <a:gd name="connsiteX19-3871" fmla="*/ 414964 w 461766"/>
                <a:gd name="connsiteY19-3872" fmla="*/ 410338 h 603758"/>
                <a:gd name="connsiteX20-3873" fmla="*/ 408741 w 461766"/>
                <a:gd name="connsiteY20-3874" fmla="*/ 408612 h 603758"/>
                <a:gd name="connsiteX21-3875" fmla="*/ 371632 w 461766"/>
                <a:gd name="connsiteY21-3876" fmla="*/ 387200 h 603758"/>
                <a:gd name="connsiteX22-3877" fmla="*/ 367137 w 461766"/>
                <a:gd name="connsiteY22-3878" fmla="*/ 370393 h 603758"/>
                <a:gd name="connsiteX23-3879" fmla="*/ 374541 w 461766"/>
                <a:gd name="connsiteY23-3880" fmla="*/ 364695 h 603758"/>
                <a:gd name="connsiteX24-3881" fmla="*/ 191866 w 461766"/>
                <a:gd name="connsiteY24-3882" fmla="*/ 291082 h 603758"/>
                <a:gd name="connsiteX25-3883" fmla="*/ 213528 w 461766"/>
                <a:gd name="connsiteY25-3884" fmla="*/ 314906 h 603758"/>
                <a:gd name="connsiteX26-3885" fmla="*/ 222055 w 461766"/>
                <a:gd name="connsiteY26-3886" fmla="*/ 318934 h 603758"/>
                <a:gd name="connsiteX27-3887" fmla="*/ 222631 w 461766"/>
                <a:gd name="connsiteY27-3888" fmla="*/ 318934 h 603758"/>
                <a:gd name="connsiteX28-3889" fmla="*/ 230927 w 461766"/>
                <a:gd name="connsiteY28-3890" fmla="*/ 315712 h 603758"/>
                <a:gd name="connsiteX29-3891" fmla="*/ 242449 w 461766"/>
                <a:gd name="connsiteY29-3892" fmla="*/ 305123 h 603758"/>
                <a:gd name="connsiteX30-3893" fmla="*/ 232540 w 461766"/>
                <a:gd name="connsiteY30-3894" fmla="*/ 374984 h 603758"/>
                <a:gd name="connsiteX31-3895" fmla="*/ 151193 w 461766"/>
                <a:gd name="connsiteY31-3896" fmla="*/ 374984 h 603758"/>
                <a:gd name="connsiteX32-3897" fmla="*/ 141399 w 461766"/>
                <a:gd name="connsiteY32-3898" fmla="*/ 305123 h 603758"/>
                <a:gd name="connsiteX33-3899" fmla="*/ 152921 w 461766"/>
                <a:gd name="connsiteY33-3900" fmla="*/ 315712 h 603758"/>
                <a:gd name="connsiteX34-3901" fmla="*/ 161793 w 461766"/>
                <a:gd name="connsiteY34-3902" fmla="*/ 318934 h 603758"/>
                <a:gd name="connsiteX35-3903" fmla="*/ 170320 w 461766"/>
                <a:gd name="connsiteY35-3904" fmla="*/ 314906 h 603758"/>
                <a:gd name="connsiteX36-3905" fmla="*/ 191866 w 461766"/>
                <a:gd name="connsiteY36-3906" fmla="*/ 291082 h 603758"/>
                <a:gd name="connsiteX37-3907" fmla="*/ 406451 w 461766"/>
                <a:gd name="connsiteY37-3908" fmla="*/ 257141 h 603758"/>
                <a:gd name="connsiteX38-3909" fmla="*/ 449435 w 461766"/>
                <a:gd name="connsiteY38-3910" fmla="*/ 257141 h 603758"/>
                <a:gd name="connsiteX39-3911" fmla="*/ 461766 w 461766"/>
                <a:gd name="connsiteY39-3912" fmla="*/ 269477 h 603758"/>
                <a:gd name="connsiteX40-3913" fmla="*/ 449435 w 461766"/>
                <a:gd name="connsiteY40-3914" fmla="*/ 281698 h 603758"/>
                <a:gd name="connsiteX41-3915" fmla="*/ 406451 w 461766"/>
                <a:gd name="connsiteY41-3916" fmla="*/ 281698 h 603758"/>
                <a:gd name="connsiteX42-3917" fmla="*/ 394235 w 461766"/>
                <a:gd name="connsiteY42-3918" fmla="*/ 269477 h 603758"/>
                <a:gd name="connsiteX43-3919" fmla="*/ 406451 w 461766"/>
                <a:gd name="connsiteY43-3920" fmla="*/ 257141 h 603758"/>
                <a:gd name="connsiteX44-3921" fmla="*/ 418105 w 461766"/>
                <a:gd name="connsiteY44-3922" fmla="*/ 129008 h 603758"/>
                <a:gd name="connsiteX45-3923" fmla="*/ 425567 w 461766"/>
                <a:gd name="connsiteY45-3924" fmla="*/ 134749 h 603758"/>
                <a:gd name="connsiteX46-3925" fmla="*/ 421072 w 461766"/>
                <a:gd name="connsiteY46-3926" fmla="*/ 151441 h 603758"/>
                <a:gd name="connsiteX47-3927" fmla="*/ 383848 w 461766"/>
                <a:gd name="connsiteY47-3928" fmla="*/ 172968 h 603758"/>
                <a:gd name="connsiteX48-3929" fmla="*/ 377740 w 461766"/>
                <a:gd name="connsiteY48-3930" fmla="*/ 174579 h 603758"/>
                <a:gd name="connsiteX49-3931" fmla="*/ 367137 w 461766"/>
                <a:gd name="connsiteY49-3932" fmla="*/ 168478 h 603758"/>
                <a:gd name="connsiteX50-3933" fmla="*/ 371632 w 461766"/>
                <a:gd name="connsiteY50-3934" fmla="*/ 151671 h 603758"/>
                <a:gd name="connsiteX51-3935" fmla="*/ 408741 w 461766"/>
                <a:gd name="connsiteY51-3936" fmla="*/ 130260 h 603758"/>
                <a:gd name="connsiteX52-3937" fmla="*/ 418105 w 461766"/>
                <a:gd name="connsiteY52-3938" fmla="*/ 129008 h 603758"/>
                <a:gd name="connsiteX53-3939" fmla="*/ 0 w 461766"/>
                <a:gd name="connsiteY53-3940" fmla="*/ 172968 h 603758"/>
                <a:gd name="connsiteX54-3941" fmla="*/ 12216 w 461766"/>
                <a:gd name="connsiteY54-3942" fmla="*/ 151671 h 603758"/>
                <a:gd name="connsiteX55-3943" fmla="*/ 16711 w 461766"/>
                <a:gd name="connsiteY55-3944" fmla="*/ 168478 h 603758"/>
                <a:gd name="connsiteX56-3945" fmla="*/ 6108 w 461766"/>
                <a:gd name="connsiteY56-3946" fmla="*/ 174579 h 603758"/>
                <a:gd name="connsiteX57-3947" fmla="*/ 0 w 461766"/>
                <a:gd name="connsiteY57-3948" fmla="*/ 172968 h 603758"/>
                <a:gd name="connsiteX58-3949" fmla="*/ 189673 w 461766"/>
                <a:gd name="connsiteY58-3950" fmla="*/ 115653 h 603758"/>
                <a:gd name="connsiteX59-3951" fmla="*/ 347097 w 461766"/>
                <a:gd name="connsiteY59-3952" fmla="*/ 270629 h 603758"/>
                <a:gd name="connsiteX60-3953" fmla="*/ 331654 w 461766"/>
                <a:gd name="connsiteY60-3954" fmla="*/ 338165 h 603758"/>
                <a:gd name="connsiteX61-3955" fmla="*/ 287516 w 461766"/>
                <a:gd name="connsiteY61-3956" fmla="*/ 488539 h 603758"/>
                <a:gd name="connsiteX62-3957" fmla="*/ 287516 w 461766"/>
                <a:gd name="connsiteY62-3958" fmla="*/ 492336 h 603758"/>
                <a:gd name="connsiteX63-3959" fmla="*/ 256400 w 461766"/>
                <a:gd name="connsiteY63-3960" fmla="*/ 492336 h 603758"/>
                <a:gd name="connsiteX64-3961" fmla="*/ 256400 w 461766"/>
                <a:gd name="connsiteY64-3962" fmla="*/ 387293 h 603758"/>
                <a:gd name="connsiteX65-3963" fmla="*/ 256284 w 461766"/>
                <a:gd name="connsiteY65-3964" fmla="*/ 383151 h 603758"/>
                <a:gd name="connsiteX66-3965" fmla="*/ 271612 w 461766"/>
                <a:gd name="connsiteY66-3966" fmla="*/ 274541 h 603758"/>
                <a:gd name="connsiteX67-3967" fmla="*/ 268500 w 461766"/>
                <a:gd name="connsiteY67-3968" fmla="*/ 264531 h 603758"/>
                <a:gd name="connsiteX68-3969" fmla="*/ 251098 w 461766"/>
                <a:gd name="connsiteY68-3970" fmla="*/ 263726 h 603758"/>
                <a:gd name="connsiteX69-3971" fmla="*/ 223440 w 461766"/>
                <a:gd name="connsiteY69-3972" fmla="*/ 289268 h 603758"/>
                <a:gd name="connsiteX70-3973" fmla="*/ 200967 w 461766"/>
                <a:gd name="connsiteY70-3974" fmla="*/ 264531 h 603758"/>
                <a:gd name="connsiteX71-3975" fmla="*/ 191863 w 461766"/>
                <a:gd name="connsiteY71-3976" fmla="*/ 260505 h 603758"/>
                <a:gd name="connsiteX72-3977" fmla="*/ 182758 w 461766"/>
                <a:gd name="connsiteY72-3978" fmla="*/ 264531 h 603758"/>
                <a:gd name="connsiteX73-3979" fmla="*/ 160401 w 461766"/>
                <a:gd name="connsiteY73-3980" fmla="*/ 289268 h 603758"/>
                <a:gd name="connsiteX74-3981" fmla="*/ 132742 w 461766"/>
                <a:gd name="connsiteY74-3982" fmla="*/ 263841 h 603758"/>
                <a:gd name="connsiteX75-3983" fmla="*/ 122601 w 461766"/>
                <a:gd name="connsiteY75-3984" fmla="*/ 260620 h 603758"/>
                <a:gd name="connsiteX76-3985" fmla="*/ 112114 w 461766"/>
                <a:gd name="connsiteY76-3986" fmla="*/ 274541 h 603758"/>
                <a:gd name="connsiteX77-3987" fmla="*/ 127556 w 461766"/>
                <a:gd name="connsiteY77-3988" fmla="*/ 383151 h 603758"/>
                <a:gd name="connsiteX78-3989" fmla="*/ 127441 w 461766"/>
                <a:gd name="connsiteY78-3990" fmla="*/ 387293 h 603758"/>
                <a:gd name="connsiteX79-3991" fmla="*/ 127441 w 461766"/>
                <a:gd name="connsiteY79-3992" fmla="*/ 492336 h 603758"/>
                <a:gd name="connsiteX80-3993" fmla="*/ 96325 w 461766"/>
                <a:gd name="connsiteY80-3994" fmla="*/ 492336 h 603758"/>
                <a:gd name="connsiteX81-3995" fmla="*/ 96325 w 461766"/>
                <a:gd name="connsiteY81-3996" fmla="*/ 489230 h 603758"/>
                <a:gd name="connsiteX82-3997" fmla="*/ 53339 w 461766"/>
                <a:gd name="connsiteY82-3998" fmla="*/ 340466 h 603758"/>
                <a:gd name="connsiteX83-3999" fmla="*/ 36744 w 461766"/>
                <a:gd name="connsiteY83-4000" fmla="*/ 271089 h 603758"/>
                <a:gd name="connsiteX84-4001" fmla="*/ 189673 w 461766"/>
                <a:gd name="connsiteY84-4002" fmla="*/ 115653 h 603758"/>
                <a:gd name="connsiteX85-4003" fmla="*/ 317482 w 461766"/>
                <a:gd name="connsiteY85-4004" fmla="*/ 34872 h 603758"/>
                <a:gd name="connsiteX86-4005" fmla="*/ 326799 w 461766"/>
                <a:gd name="connsiteY86-4006" fmla="*/ 36123 h 603758"/>
                <a:gd name="connsiteX87-4007" fmla="*/ 331292 w 461766"/>
                <a:gd name="connsiteY87-4008" fmla="*/ 52806 h 603758"/>
                <a:gd name="connsiteX88-4009" fmla="*/ 309864 w 461766"/>
                <a:gd name="connsiteY88-4010" fmla="*/ 89968 h 603758"/>
                <a:gd name="connsiteX89-4011" fmla="*/ 299150 w 461766"/>
                <a:gd name="connsiteY89-4012" fmla="*/ 96181 h 603758"/>
                <a:gd name="connsiteX90-4013" fmla="*/ 293045 w 461766"/>
                <a:gd name="connsiteY90-4014" fmla="*/ 94455 h 603758"/>
                <a:gd name="connsiteX91-4015" fmla="*/ 288552 w 461766"/>
                <a:gd name="connsiteY91-4016" fmla="*/ 77772 h 603758"/>
                <a:gd name="connsiteX92-4017" fmla="*/ 309980 w 461766"/>
                <a:gd name="connsiteY92-4018" fmla="*/ 40610 h 603758"/>
                <a:gd name="connsiteX93-4019" fmla="*/ 317482 w 461766"/>
                <a:gd name="connsiteY93-4020" fmla="*/ 34872 h 603758"/>
                <a:gd name="connsiteX94-4021" fmla="*/ 66351 w 461766"/>
                <a:gd name="connsiteY94-4022" fmla="*/ 34872 h 603758"/>
                <a:gd name="connsiteX95-4023" fmla="*/ 73753 w 461766"/>
                <a:gd name="connsiteY95-4024" fmla="*/ 40610 h 603758"/>
                <a:gd name="connsiteX96-4025" fmla="*/ 95296 w 461766"/>
                <a:gd name="connsiteY96-4026" fmla="*/ 77772 h 603758"/>
                <a:gd name="connsiteX97-4027" fmla="*/ 90803 w 461766"/>
                <a:gd name="connsiteY97-4028" fmla="*/ 94455 h 603758"/>
                <a:gd name="connsiteX98-4029" fmla="*/ 84582 w 461766"/>
                <a:gd name="connsiteY98-4030" fmla="*/ 96181 h 603758"/>
                <a:gd name="connsiteX99-4031" fmla="*/ 73984 w 461766"/>
                <a:gd name="connsiteY99-4032" fmla="*/ 89968 h 603758"/>
                <a:gd name="connsiteX100-4033" fmla="*/ 52556 w 461766"/>
                <a:gd name="connsiteY100-4034" fmla="*/ 52806 h 603758"/>
                <a:gd name="connsiteX101-4035" fmla="*/ 57049 w 461766"/>
                <a:gd name="connsiteY101-4036" fmla="*/ 36123 h 603758"/>
                <a:gd name="connsiteX102-4037" fmla="*/ 66351 w 461766"/>
                <a:gd name="connsiteY102-4038" fmla="*/ 34872 h 603758"/>
                <a:gd name="connsiteX103-4039" fmla="*/ 191867 w 461766"/>
                <a:gd name="connsiteY103-4040" fmla="*/ 0 h 603758"/>
                <a:gd name="connsiteX104-4041" fmla="*/ 204203 w 461766"/>
                <a:gd name="connsiteY104-4042" fmla="*/ 12318 h 603758"/>
                <a:gd name="connsiteX105-4043" fmla="*/ 204203 w 461766"/>
                <a:gd name="connsiteY105-4044" fmla="*/ 55258 h 603758"/>
                <a:gd name="connsiteX106-4045" fmla="*/ 191867 w 461766"/>
                <a:gd name="connsiteY106-4046" fmla="*/ 67461 h 603758"/>
                <a:gd name="connsiteX107-4047" fmla="*/ 179646 w 461766"/>
                <a:gd name="connsiteY107-4048" fmla="*/ 55258 h 603758"/>
                <a:gd name="connsiteX108-4049" fmla="*/ 179646 w 461766"/>
                <a:gd name="connsiteY108-4050" fmla="*/ 12318 h 603758"/>
                <a:gd name="connsiteX109-4051" fmla="*/ 191867 w 461766"/>
                <a:gd name="connsiteY109-4052" fmla="*/ 0 h 603758"/>
                <a:gd name="connsiteX0-4053" fmla="*/ 132120 w 455733"/>
                <a:gd name="connsiteY0-4054" fmla="*/ 572780 h 603758"/>
                <a:gd name="connsiteX1-4055" fmla="*/ 239521 w 455733"/>
                <a:gd name="connsiteY1-4056" fmla="*/ 572780 h 603758"/>
                <a:gd name="connsiteX2-4057" fmla="*/ 224425 w 455733"/>
                <a:gd name="connsiteY2-4058" fmla="*/ 603758 h 603758"/>
                <a:gd name="connsiteX3-4059" fmla="*/ 147331 w 455733"/>
                <a:gd name="connsiteY3-4060" fmla="*/ 603758 h 603758"/>
                <a:gd name="connsiteX4-4061" fmla="*/ 132120 w 455733"/>
                <a:gd name="connsiteY4-4062" fmla="*/ 572780 h 603758"/>
                <a:gd name="connsiteX5-4063" fmla="*/ 90345 w 455733"/>
                <a:gd name="connsiteY5-4064" fmla="*/ 516962 h 603758"/>
                <a:gd name="connsiteX6-4065" fmla="*/ 281507 w 455733"/>
                <a:gd name="connsiteY6-4066" fmla="*/ 516962 h 603758"/>
                <a:gd name="connsiteX7-4067" fmla="*/ 264453 w 455733"/>
                <a:gd name="connsiteY7-4068" fmla="*/ 548293 h 603758"/>
                <a:gd name="connsiteX8-4069" fmla="*/ 107283 w 455733"/>
                <a:gd name="connsiteY8-4070" fmla="*/ 548293 h 603758"/>
                <a:gd name="connsiteX9-4071" fmla="*/ 90345 w 455733"/>
                <a:gd name="connsiteY9-4072" fmla="*/ 516962 h 603758"/>
                <a:gd name="connsiteX10-4073" fmla="*/ 145951 w 455733"/>
                <a:gd name="connsiteY10-4074" fmla="*/ 399471 h 603758"/>
                <a:gd name="connsiteX11-4075" fmla="*/ 225690 w 455733"/>
                <a:gd name="connsiteY11-4076" fmla="*/ 399471 h 603758"/>
                <a:gd name="connsiteX12-4077" fmla="*/ 225690 w 455733"/>
                <a:gd name="connsiteY12-4078" fmla="*/ 480127 h 603758"/>
                <a:gd name="connsiteX13-4079" fmla="*/ 145951 w 455733"/>
                <a:gd name="connsiteY13-4080" fmla="*/ 480127 h 603758"/>
                <a:gd name="connsiteX14-4081" fmla="*/ 145951 w 455733"/>
                <a:gd name="connsiteY14-4082" fmla="*/ 399471 h 603758"/>
                <a:gd name="connsiteX15-4083" fmla="*/ 368508 w 455733"/>
                <a:gd name="connsiteY15-4084" fmla="*/ 364695 h 603758"/>
                <a:gd name="connsiteX16-4085" fmla="*/ 377815 w 455733"/>
                <a:gd name="connsiteY16-4086" fmla="*/ 365904 h 603758"/>
                <a:gd name="connsiteX17-4087" fmla="*/ 415039 w 455733"/>
                <a:gd name="connsiteY17-4088" fmla="*/ 387430 h 603758"/>
                <a:gd name="connsiteX18-4089" fmla="*/ 419534 w 455733"/>
                <a:gd name="connsiteY18-4090" fmla="*/ 404122 h 603758"/>
                <a:gd name="connsiteX19-4091" fmla="*/ 408931 w 455733"/>
                <a:gd name="connsiteY19-4092" fmla="*/ 410338 h 603758"/>
                <a:gd name="connsiteX20-4093" fmla="*/ 402708 w 455733"/>
                <a:gd name="connsiteY20-4094" fmla="*/ 408612 h 603758"/>
                <a:gd name="connsiteX21-4095" fmla="*/ 365599 w 455733"/>
                <a:gd name="connsiteY21-4096" fmla="*/ 387200 h 603758"/>
                <a:gd name="connsiteX22-4097" fmla="*/ 361104 w 455733"/>
                <a:gd name="connsiteY22-4098" fmla="*/ 370393 h 603758"/>
                <a:gd name="connsiteX23-4099" fmla="*/ 368508 w 455733"/>
                <a:gd name="connsiteY23-4100" fmla="*/ 364695 h 603758"/>
                <a:gd name="connsiteX24-4101" fmla="*/ 185833 w 455733"/>
                <a:gd name="connsiteY24-4102" fmla="*/ 291082 h 603758"/>
                <a:gd name="connsiteX25-4103" fmla="*/ 207495 w 455733"/>
                <a:gd name="connsiteY25-4104" fmla="*/ 314906 h 603758"/>
                <a:gd name="connsiteX26-4105" fmla="*/ 216022 w 455733"/>
                <a:gd name="connsiteY26-4106" fmla="*/ 318934 h 603758"/>
                <a:gd name="connsiteX27-4107" fmla="*/ 216598 w 455733"/>
                <a:gd name="connsiteY27-4108" fmla="*/ 318934 h 603758"/>
                <a:gd name="connsiteX28-4109" fmla="*/ 224894 w 455733"/>
                <a:gd name="connsiteY28-4110" fmla="*/ 315712 h 603758"/>
                <a:gd name="connsiteX29-4111" fmla="*/ 236416 w 455733"/>
                <a:gd name="connsiteY29-4112" fmla="*/ 305123 h 603758"/>
                <a:gd name="connsiteX30-4113" fmla="*/ 226507 w 455733"/>
                <a:gd name="connsiteY30-4114" fmla="*/ 374984 h 603758"/>
                <a:gd name="connsiteX31-4115" fmla="*/ 145160 w 455733"/>
                <a:gd name="connsiteY31-4116" fmla="*/ 374984 h 603758"/>
                <a:gd name="connsiteX32-4117" fmla="*/ 135366 w 455733"/>
                <a:gd name="connsiteY32-4118" fmla="*/ 305123 h 603758"/>
                <a:gd name="connsiteX33-4119" fmla="*/ 146888 w 455733"/>
                <a:gd name="connsiteY33-4120" fmla="*/ 315712 h 603758"/>
                <a:gd name="connsiteX34-4121" fmla="*/ 155760 w 455733"/>
                <a:gd name="connsiteY34-4122" fmla="*/ 318934 h 603758"/>
                <a:gd name="connsiteX35-4123" fmla="*/ 164287 w 455733"/>
                <a:gd name="connsiteY35-4124" fmla="*/ 314906 h 603758"/>
                <a:gd name="connsiteX36-4125" fmla="*/ 185833 w 455733"/>
                <a:gd name="connsiteY36-4126" fmla="*/ 291082 h 603758"/>
                <a:gd name="connsiteX37-4127" fmla="*/ 400418 w 455733"/>
                <a:gd name="connsiteY37-4128" fmla="*/ 257141 h 603758"/>
                <a:gd name="connsiteX38-4129" fmla="*/ 443402 w 455733"/>
                <a:gd name="connsiteY38-4130" fmla="*/ 257141 h 603758"/>
                <a:gd name="connsiteX39-4131" fmla="*/ 455733 w 455733"/>
                <a:gd name="connsiteY39-4132" fmla="*/ 269477 h 603758"/>
                <a:gd name="connsiteX40-4133" fmla="*/ 443402 w 455733"/>
                <a:gd name="connsiteY40-4134" fmla="*/ 281698 h 603758"/>
                <a:gd name="connsiteX41-4135" fmla="*/ 400418 w 455733"/>
                <a:gd name="connsiteY41-4136" fmla="*/ 281698 h 603758"/>
                <a:gd name="connsiteX42-4137" fmla="*/ 388202 w 455733"/>
                <a:gd name="connsiteY42-4138" fmla="*/ 269477 h 603758"/>
                <a:gd name="connsiteX43-4139" fmla="*/ 400418 w 455733"/>
                <a:gd name="connsiteY43-4140" fmla="*/ 257141 h 603758"/>
                <a:gd name="connsiteX44-4141" fmla="*/ 412072 w 455733"/>
                <a:gd name="connsiteY44-4142" fmla="*/ 129008 h 603758"/>
                <a:gd name="connsiteX45-4143" fmla="*/ 419534 w 455733"/>
                <a:gd name="connsiteY45-4144" fmla="*/ 134749 h 603758"/>
                <a:gd name="connsiteX46-4145" fmla="*/ 415039 w 455733"/>
                <a:gd name="connsiteY46-4146" fmla="*/ 151441 h 603758"/>
                <a:gd name="connsiteX47-4147" fmla="*/ 377815 w 455733"/>
                <a:gd name="connsiteY47-4148" fmla="*/ 172968 h 603758"/>
                <a:gd name="connsiteX48-4149" fmla="*/ 371707 w 455733"/>
                <a:gd name="connsiteY48-4150" fmla="*/ 174579 h 603758"/>
                <a:gd name="connsiteX49-4151" fmla="*/ 361104 w 455733"/>
                <a:gd name="connsiteY49-4152" fmla="*/ 168478 h 603758"/>
                <a:gd name="connsiteX50-4153" fmla="*/ 365599 w 455733"/>
                <a:gd name="connsiteY50-4154" fmla="*/ 151671 h 603758"/>
                <a:gd name="connsiteX51-4155" fmla="*/ 402708 w 455733"/>
                <a:gd name="connsiteY51-4156" fmla="*/ 130260 h 603758"/>
                <a:gd name="connsiteX52-4157" fmla="*/ 412072 w 455733"/>
                <a:gd name="connsiteY52-4158" fmla="*/ 129008 h 603758"/>
                <a:gd name="connsiteX53-4159" fmla="*/ 75 w 455733"/>
                <a:gd name="connsiteY53-4160" fmla="*/ 174579 h 603758"/>
                <a:gd name="connsiteX54-4161" fmla="*/ 6183 w 455733"/>
                <a:gd name="connsiteY54-4162" fmla="*/ 151671 h 603758"/>
                <a:gd name="connsiteX55-4163" fmla="*/ 10678 w 455733"/>
                <a:gd name="connsiteY55-4164" fmla="*/ 168478 h 603758"/>
                <a:gd name="connsiteX56-4165" fmla="*/ 75 w 455733"/>
                <a:gd name="connsiteY56-4166" fmla="*/ 174579 h 603758"/>
                <a:gd name="connsiteX57-4167" fmla="*/ 183640 w 455733"/>
                <a:gd name="connsiteY57-4168" fmla="*/ 115653 h 603758"/>
                <a:gd name="connsiteX58-4169" fmla="*/ 341064 w 455733"/>
                <a:gd name="connsiteY58-4170" fmla="*/ 270629 h 603758"/>
                <a:gd name="connsiteX59-4171" fmla="*/ 325621 w 455733"/>
                <a:gd name="connsiteY59-4172" fmla="*/ 338165 h 603758"/>
                <a:gd name="connsiteX60-4173" fmla="*/ 281483 w 455733"/>
                <a:gd name="connsiteY60-4174" fmla="*/ 488539 h 603758"/>
                <a:gd name="connsiteX61-4175" fmla="*/ 281483 w 455733"/>
                <a:gd name="connsiteY61-4176" fmla="*/ 492336 h 603758"/>
                <a:gd name="connsiteX62-4177" fmla="*/ 250367 w 455733"/>
                <a:gd name="connsiteY62-4178" fmla="*/ 492336 h 603758"/>
                <a:gd name="connsiteX63-4179" fmla="*/ 250367 w 455733"/>
                <a:gd name="connsiteY63-4180" fmla="*/ 387293 h 603758"/>
                <a:gd name="connsiteX64-4181" fmla="*/ 250251 w 455733"/>
                <a:gd name="connsiteY64-4182" fmla="*/ 383151 h 603758"/>
                <a:gd name="connsiteX65-4183" fmla="*/ 265579 w 455733"/>
                <a:gd name="connsiteY65-4184" fmla="*/ 274541 h 603758"/>
                <a:gd name="connsiteX66-4185" fmla="*/ 262467 w 455733"/>
                <a:gd name="connsiteY66-4186" fmla="*/ 264531 h 603758"/>
                <a:gd name="connsiteX67-4187" fmla="*/ 245065 w 455733"/>
                <a:gd name="connsiteY67-4188" fmla="*/ 263726 h 603758"/>
                <a:gd name="connsiteX68-4189" fmla="*/ 217407 w 455733"/>
                <a:gd name="connsiteY68-4190" fmla="*/ 289268 h 603758"/>
                <a:gd name="connsiteX69-4191" fmla="*/ 194934 w 455733"/>
                <a:gd name="connsiteY69-4192" fmla="*/ 264531 h 603758"/>
                <a:gd name="connsiteX70-4193" fmla="*/ 185830 w 455733"/>
                <a:gd name="connsiteY70-4194" fmla="*/ 260505 h 603758"/>
                <a:gd name="connsiteX71-4195" fmla="*/ 176725 w 455733"/>
                <a:gd name="connsiteY71-4196" fmla="*/ 264531 h 603758"/>
                <a:gd name="connsiteX72-4197" fmla="*/ 154368 w 455733"/>
                <a:gd name="connsiteY72-4198" fmla="*/ 289268 h 603758"/>
                <a:gd name="connsiteX73-4199" fmla="*/ 126709 w 455733"/>
                <a:gd name="connsiteY73-4200" fmla="*/ 263841 h 603758"/>
                <a:gd name="connsiteX74-4201" fmla="*/ 116568 w 455733"/>
                <a:gd name="connsiteY74-4202" fmla="*/ 260620 h 603758"/>
                <a:gd name="connsiteX75-4203" fmla="*/ 106081 w 455733"/>
                <a:gd name="connsiteY75-4204" fmla="*/ 274541 h 603758"/>
                <a:gd name="connsiteX76-4205" fmla="*/ 121523 w 455733"/>
                <a:gd name="connsiteY76-4206" fmla="*/ 383151 h 603758"/>
                <a:gd name="connsiteX77-4207" fmla="*/ 121408 w 455733"/>
                <a:gd name="connsiteY77-4208" fmla="*/ 387293 h 603758"/>
                <a:gd name="connsiteX78-4209" fmla="*/ 121408 w 455733"/>
                <a:gd name="connsiteY78-4210" fmla="*/ 492336 h 603758"/>
                <a:gd name="connsiteX79-4211" fmla="*/ 90292 w 455733"/>
                <a:gd name="connsiteY79-4212" fmla="*/ 492336 h 603758"/>
                <a:gd name="connsiteX80-4213" fmla="*/ 90292 w 455733"/>
                <a:gd name="connsiteY80-4214" fmla="*/ 489230 h 603758"/>
                <a:gd name="connsiteX81-4215" fmla="*/ 47306 w 455733"/>
                <a:gd name="connsiteY81-4216" fmla="*/ 340466 h 603758"/>
                <a:gd name="connsiteX82-4217" fmla="*/ 30711 w 455733"/>
                <a:gd name="connsiteY82-4218" fmla="*/ 271089 h 603758"/>
                <a:gd name="connsiteX83-4219" fmla="*/ 183640 w 455733"/>
                <a:gd name="connsiteY83-4220" fmla="*/ 115653 h 603758"/>
                <a:gd name="connsiteX84-4221" fmla="*/ 311449 w 455733"/>
                <a:gd name="connsiteY84-4222" fmla="*/ 34872 h 603758"/>
                <a:gd name="connsiteX85-4223" fmla="*/ 320766 w 455733"/>
                <a:gd name="connsiteY85-4224" fmla="*/ 36123 h 603758"/>
                <a:gd name="connsiteX86-4225" fmla="*/ 325259 w 455733"/>
                <a:gd name="connsiteY86-4226" fmla="*/ 52806 h 603758"/>
                <a:gd name="connsiteX87-4227" fmla="*/ 303831 w 455733"/>
                <a:gd name="connsiteY87-4228" fmla="*/ 89968 h 603758"/>
                <a:gd name="connsiteX88-4229" fmla="*/ 293117 w 455733"/>
                <a:gd name="connsiteY88-4230" fmla="*/ 96181 h 603758"/>
                <a:gd name="connsiteX89-4231" fmla="*/ 287012 w 455733"/>
                <a:gd name="connsiteY89-4232" fmla="*/ 94455 h 603758"/>
                <a:gd name="connsiteX90-4233" fmla="*/ 282519 w 455733"/>
                <a:gd name="connsiteY90-4234" fmla="*/ 77772 h 603758"/>
                <a:gd name="connsiteX91-4235" fmla="*/ 303947 w 455733"/>
                <a:gd name="connsiteY91-4236" fmla="*/ 40610 h 603758"/>
                <a:gd name="connsiteX92-4237" fmla="*/ 311449 w 455733"/>
                <a:gd name="connsiteY92-4238" fmla="*/ 34872 h 603758"/>
                <a:gd name="connsiteX93-4239" fmla="*/ 60318 w 455733"/>
                <a:gd name="connsiteY93-4240" fmla="*/ 34872 h 603758"/>
                <a:gd name="connsiteX94-4241" fmla="*/ 67720 w 455733"/>
                <a:gd name="connsiteY94-4242" fmla="*/ 40610 h 603758"/>
                <a:gd name="connsiteX95-4243" fmla="*/ 89263 w 455733"/>
                <a:gd name="connsiteY95-4244" fmla="*/ 77772 h 603758"/>
                <a:gd name="connsiteX96-4245" fmla="*/ 84770 w 455733"/>
                <a:gd name="connsiteY96-4246" fmla="*/ 94455 h 603758"/>
                <a:gd name="connsiteX97-4247" fmla="*/ 78549 w 455733"/>
                <a:gd name="connsiteY97-4248" fmla="*/ 96181 h 603758"/>
                <a:gd name="connsiteX98-4249" fmla="*/ 67951 w 455733"/>
                <a:gd name="connsiteY98-4250" fmla="*/ 89968 h 603758"/>
                <a:gd name="connsiteX99-4251" fmla="*/ 46523 w 455733"/>
                <a:gd name="connsiteY99-4252" fmla="*/ 52806 h 603758"/>
                <a:gd name="connsiteX100-4253" fmla="*/ 51016 w 455733"/>
                <a:gd name="connsiteY100-4254" fmla="*/ 36123 h 603758"/>
                <a:gd name="connsiteX101-4255" fmla="*/ 60318 w 455733"/>
                <a:gd name="connsiteY101-4256" fmla="*/ 34872 h 603758"/>
                <a:gd name="connsiteX102-4257" fmla="*/ 185834 w 455733"/>
                <a:gd name="connsiteY102-4258" fmla="*/ 0 h 603758"/>
                <a:gd name="connsiteX103-4259" fmla="*/ 198170 w 455733"/>
                <a:gd name="connsiteY103-4260" fmla="*/ 12318 h 603758"/>
                <a:gd name="connsiteX104-4261" fmla="*/ 198170 w 455733"/>
                <a:gd name="connsiteY104-4262" fmla="*/ 55258 h 603758"/>
                <a:gd name="connsiteX105-4263" fmla="*/ 185834 w 455733"/>
                <a:gd name="connsiteY105-4264" fmla="*/ 67461 h 603758"/>
                <a:gd name="connsiteX106-4265" fmla="*/ 173613 w 455733"/>
                <a:gd name="connsiteY106-4266" fmla="*/ 55258 h 603758"/>
                <a:gd name="connsiteX107-4267" fmla="*/ 173613 w 455733"/>
                <a:gd name="connsiteY107-4268" fmla="*/ 12318 h 603758"/>
                <a:gd name="connsiteX108-4269" fmla="*/ 185834 w 455733"/>
                <a:gd name="connsiteY108-4270" fmla="*/ 0 h 603758"/>
                <a:gd name="connsiteX0-4271" fmla="*/ 125937 w 449550"/>
                <a:gd name="connsiteY0-4272" fmla="*/ 572780 h 603758"/>
                <a:gd name="connsiteX1-4273" fmla="*/ 233338 w 449550"/>
                <a:gd name="connsiteY1-4274" fmla="*/ 572780 h 603758"/>
                <a:gd name="connsiteX2-4275" fmla="*/ 218242 w 449550"/>
                <a:gd name="connsiteY2-4276" fmla="*/ 603758 h 603758"/>
                <a:gd name="connsiteX3-4277" fmla="*/ 141148 w 449550"/>
                <a:gd name="connsiteY3-4278" fmla="*/ 603758 h 603758"/>
                <a:gd name="connsiteX4-4279" fmla="*/ 125937 w 449550"/>
                <a:gd name="connsiteY4-4280" fmla="*/ 572780 h 603758"/>
                <a:gd name="connsiteX5-4281" fmla="*/ 84162 w 449550"/>
                <a:gd name="connsiteY5-4282" fmla="*/ 516962 h 603758"/>
                <a:gd name="connsiteX6-4283" fmla="*/ 275324 w 449550"/>
                <a:gd name="connsiteY6-4284" fmla="*/ 516962 h 603758"/>
                <a:gd name="connsiteX7-4285" fmla="*/ 258270 w 449550"/>
                <a:gd name="connsiteY7-4286" fmla="*/ 548293 h 603758"/>
                <a:gd name="connsiteX8-4287" fmla="*/ 101100 w 449550"/>
                <a:gd name="connsiteY8-4288" fmla="*/ 548293 h 603758"/>
                <a:gd name="connsiteX9-4289" fmla="*/ 84162 w 449550"/>
                <a:gd name="connsiteY9-4290" fmla="*/ 516962 h 603758"/>
                <a:gd name="connsiteX10-4291" fmla="*/ 139768 w 449550"/>
                <a:gd name="connsiteY10-4292" fmla="*/ 399471 h 603758"/>
                <a:gd name="connsiteX11-4293" fmla="*/ 219507 w 449550"/>
                <a:gd name="connsiteY11-4294" fmla="*/ 399471 h 603758"/>
                <a:gd name="connsiteX12-4295" fmla="*/ 219507 w 449550"/>
                <a:gd name="connsiteY12-4296" fmla="*/ 480127 h 603758"/>
                <a:gd name="connsiteX13-4297" fmla="*/ 139768 w 449550"/>
                <a:gd name="connsiteY13-4298" fmla="*/ 480127 h 603758"/>
                <a:gd name="connsiteX14-4299" fmla="*/ 139768 w 449550"/>
                <a:gd name="connsiteY14-4300" fmla="*/ 399471 h 603758"/>
                <a:gd name="connsiteX15-4301" fmla="*/ 362325 w 449550"/>
                <a:gd name="connsiteY15-4302" fmla="*/ 364695 h 603758"/>
                <a:gd name="connsiteX16-4303" fmla="*/ 371632 w 449550"/>
                <a:gd name="connsiteY16-4304" fmla="*/ 365904 h 603758"/>
                <a:gd name="connsiteX17-4305" fmla="*/ 408856 w 449550"/>
                <a:gd name="connsiteY17-4306" fmla="*/ 387430 h 603758"/>
                <a:gd name="connsiteX18-4307" fmla="*/ 413351 w 449550"/>
                <a:gd name="connsiteY18-4308" fmla="*/ 404122 h 603758"/>
                <a:gd name="connsiteX19-4309" fmla="*/ 402748 w 449550"/>
                <a:gd name="connsiteY19-4310" fmla="*/ 410338 h 603758"/>
                <a:gd name="connsiteX20-4311" fmla="*/ 396525 w 449550"/>
                <a:gd name="connsiteY20-4312" fmla="*/ 408612 h 603758"/>
                <a:gd name="connsiteX21-4313" fmla="*/ 359416 w 449550"/>
                <a:gd name="connsiteY21-4314" fmla="*/ 387200 h 603758"/>
                <a:gd name="connsiteX22-4315" fmla="*/ 354921 w 449550"/>
                <a:gd name="connsiteY22-4316" fmla="*/ 370393 h 603758"/>
                <a:gd name="connsiteX23-4317" fmla="*/ 362325 w 449550"/>
                <a:gd name="connsiteY23-4318" fmla="*/ 364695 h 603758"/>
                <a:gd name="connsiteX24-4319" fmla="*/ 179650 w 449550"/>
                <a:gd name="connsiteY24-4320" fmla="*/ 291082 h 603758"/>
                <a:gd name="connsiteX25-4321" fmla="*/ 201312 w 449550"/>
                <a:gd name="connsiteY25-4322" fmla="*/ 314906 h 603758"/>
                <a:gd name="connsiteX26-4323" fmla="*/ 209839 w 449550"/>
                <a:gd name="connsiteY26-4324" fmla="*/ 318934 h 603758"/>
                <a:gd name="connsiteX27-4325" fmla="*/ 210415 w 449550"/>
                <a:gd name="connsiteY27-4326" fmla="*/ 318934 h 603758"/>
                <a:gd name="connsiteX28-4327" fmla="*/ 218711 w 449550"/>
                <a:gd name="connsiteY28-4328" fmla="*/ 315712 h 603758"/>
                <a:gd name="connsiteX29-4329" fmla="*/ 230233 w 449550"/>
                <a:gd name="connsiteY29-4330" fmla="*/ 305123 h 603758"/>
                <a:gd name="connsiteX30-4331" fmla="*/ 220324 w 449550"/>
                <a:gd name="connsiteY30-4332" fmla="*/ 374984 h 603758"/>
                <a:gd name="connsiteX31-4333" fmla="*/ 138977 w 449550"/>
                <a:gd name="connsiteY31-4334" fmla="*/ 374984 h 603758"/>
                <a:gd name="connsiteX32-4335" fmla="*/ 129183 w 449550"/>
                <a:gd name="connsiteY32-4336" fmla="*/ 305123 h 603758"/>
                <a:gd name="connsiteX33-4337" fmla="*/ 140705 w 449550"/>
                <a:gd name="connsiteY33-4338" fmla="*/ 315712 h 603758"/>
                <a:gd name="connsiteX34-4339" fmla="*/ 149577 w 449550"/>
                <a:gd name="connsiteY34-4340" fmla="*/ 318934 h 603758"/>
                <a:gd name="connsiteX35-4341" fmla="*/ 158104 w 449550"/>
                <a:gd name="connsiteY35-4342" fmla="*/ 314906 h 603758"/>
                <a:gd name="connsiteX36-4343" fmla="*/ 179650 w 449550"/>
                <a:gd name="connsiteY36-4344" fmla="*/ 291082 h 603758"/>
                <a:gd name="connsiteX37-4345" fmla="*/ 394235 w 449550"/>
                <a:gd name="connsiteY37-4346" fmla="*/ 257141 h 603758"/>
                <a:gd name="connsiteX38-4347" fmla="*/ 437219 w 449550"/>
                <a:gd name="connsiteY38-4348" fmla="*/ 257141 h 603758"/>
                <a:gd name="connsiteX39-4349" fmla="*/ 449550 w 449550"/>
                <a:gd name="connsiteY39-4350" fmla="*/ 269477 h 603758"/>
                <a:gd name="connsiteX40-4351" fmla="*/ 437219 w 449550"/>
                <a:gd name="connsiteY40-4352" fmla="*/ 281698 h 603758"/>
                <a:gd name="connsiteX41-4353" fmla="*/ 394235 w 449550"/>
                <a:gd name="connsiteY41-4354" fmla="*/ 281698 h 603758"/>
                <a:gd name="connsiteX42-4355" fmla="*/ 382019 w 449550"/>
                <a:gd name="connsiteY42-4356" fmla="*/ 269477 h 603758"/>
                <a:gd name="connsiteX43-4357" fmla="*/ 394235 w 449550"/>
                <a:gd name="connsiteY43-4358" fmla="*/ 257141 h 603758"/>
                <a:gd name="connsiteX44-4359" fmla="*/ 405889 w 449550"/>
                <a:gd name="connsiteY44-4360" fmla="*/ 129008 h 603758"/>
                <a:gd name="connsiteX45-4361" fmla="*/ 413351 w 449550"/>
                <a:gd name="connsiteY45-4362" fmla="*/ 134749 h 603758"/>
                <a:gd name="connsiteX46-4363" fmla="*/ 408856 w 449550"/>
                <a:gd name="connsiteY46-4364" fmla="*/ 151441 h 603758"/>
                <a:gd name="connsiteX47-4365" fmla="*/ 371632 w 449550"/>
                <a:gd name="connsiteY47-4366" fmla="*/ 172968 h 603758"/>
                <a:gd name="connsiteX48-4367" fmla="*/ 365524 w 449550"/>
                <a:gd name="connsiteY48-4368" fmla="*/ 174579 h 603758"/>
                <a:gd name="connsiteX49-4369" fmla="*/ 354921 w 449550"/>
                <a:gd name="connsiteY49-4370" fmla="*/ 168478 h 603758"/>
                <a:gd name="connsiteX50-4371" fmla="*/ 359416 w 449550"/>
                <a:gd name="connsiteY50-4372" fmla="*/ 151671 h 603758"/>
                <a:gd name="connsiteX51-4373" fmla="*/ 396525 w 449550"/>
                <a:gd name="connsiteY51-4374" fmla="*/ 130260 h 603758"/>
                <a:gd name="connsiteX52-4375" fmla="*/ 405889 w 449550"/>
                <a:gd name="connsiteY52-4376" fmla="*/ 129008 h 603758"/>
                <a:gd name="connsiteX53-4377" fmla="*/ 4495 w 449550"/>
                <a:gd name="connsiteY53-4378" fmla="*/ 168478 h 603758"/>
                <a:gd name="connsiteX54-4379" fmla="*/ 0 w 449550"/>
                <a:gd name="connsiteY54-4380" fmla="*/ 151671 h 603758"/>
                <a:gd name="connsiteX55-4381" fmla="*/ 4495 w 449550"/>
                <a:gd name="connsiteY55-4382" fmla="*/ 168478 h 603758"/>
                <a:gd name="connsiteX56-4383" fmla="*/ 177457 w 449550"/>
                <a:gd name="connsiteY56-4384" fmla="*/ 115653 h 603758"/>
                <a:gd name="connsiteX57-4385" fmla="*/ 334881 w 449550"/>
                <a:gd name="connsiteY57-4386" fmla="*/ 270629 h 603758"/>
                <a:gd name="connsiteX58-4387" fmla="*/ 319438 w 449550"/>
                <a:gd name="connsiteY58-4388" fmla="*/ 338165 h 603758"/>
                <a:gd name="connsiteX59-4389" fmla="*/ 275300 w 449550"/>
                <a:gd name="connsiteY59-4390" fmla="*/ 488539 h 603758"/>
                <a:gd name="connsiteX60-4391" fmla="*/ 275300 w 449550"/>
                <a:gd name="connsiteY60-4392" fmla="*/ 492336 h 603758"/>
                <a:gd name="connsiteX61-4393" fmla="*/ 244184 w 449550"/>
                <a:gd name="connsiteY61-4394" fmla="*/ 492336 h 603758"/>
                <a:gd name="connsiteX62-4395" fmla="*/ 244184 w 449550"/>
                <a:gd name="connsiteY62-4396" fmla="*/ 387293 h 603758"/>
                <a:gd name="connsiteX63-4397" fmla="*/ 244068 w 449550"/>
                <a:gd name="connsiteY63-4398" fmla="*/ 383151 h 603758"/>
                <a:gd name="connsiteX64-4399" fmla="*/ 259396 w 449550"/>
                <a:gd name="connsiteY64-4400" fmla="*/ 274541 h 603758"/>
                <a:gd name="connsiteX65-4401" fmla="*/ 256284 w 449550"/>
                <a:gd name="connsiteY65-4402" fmla="*/ 264531 h 603758"/>
                <a:gd name="connsiteX66-4403" fmla="*/ 238882 w 449550"/>
                <a:gd name="connsiteY66-4404" fmla="*/ 263726 h 603758"/>
                <a:gd name="connsiteX67-4405" fmla="*/ 211224 w 449550"/>
                <a:gd name="connsiteY67-4406" fmla="*/ 289268 h 603758"/>
                <a:gd name="connsiteX68-4407" fmla="*/ 188751 w 449550"/>
                <a:gd name="connsiteY68-4408" fmla="*/ 264531 h 603758"/>
                <a:gd name="connsiteX69-4409" fmla="*/ 179647 w 449550"/>
                <a:gd name="connsiteY69-4410" fmla="*/ 260505 h 603758"/>
                <a:gd name="connsiteX70-4411" fmla="*/ 170542 w 449550"/>
                <a:gd name="connsiteY70-4412" fmla="*/ 264531 h 603758"/>
                <a:gd name="connsiteX71-4413" fmla="*/ 148185 w 449550"/>
                <a:gd name="connsiteY71-4414" fmla="*/ 289268 h 603758"/>
                <a:gd name="connsiteX72-4415" fmla="*/ 120526 w 449550"/>
                <a:gd name="connsiteY72-4416" fmla="*/ 263841 h 603758"/>
                <a:gd name="connsiteX73-4417" fmla="*/ 110385 w 449550"/>
                <a:gd name="connsiteY73-4418" fmla="*/ 260620 h 603758"/>
                <a:gd name="connsiteX74-4419" fmla="*/ 99898 w 449550"/>
                <a:gd name="connsiteY74-4420" fmla="*/ 274541 h 603758"/>
                <a:gd name="connsiteX75-4421" fmla="*/ 115340 w 449550"/>
                <a:gd name="connsiteY75-4422" fmla="*/ 383151 h 603758"/>
                <a:gd name="connsiteX76-4423" fmla="*/ 115225 w 449550"/>
                <a:gd name="connsiteY76-4424" fmla="*/ 387293 h 603758"/>
                <a:gd name="connsiteX77-4425" fmla="*/ 115225 w 449550"/>
                <a:gd name="connsiteY77-4426" fmla="*/ 492336 h 603758"/>
                <a:gd name="connsiteX78-4427" fmla="*/ 84109 w 449550"/>
                <a:gd name="connsiteY78-4428" fmla="*/ 492336 h 603758"/>
                <a:gd name="connsiteX79-4429" fmla="*/ 84109 w 449550"/>
                <a:gd name="connsiteY79-4430" fmla="*/ 489230 h 603758"/>
                <a:gd name="connsiteX80-4431" fmla="*/ 41123 w 449550"/>
                <a:gd name="connsiteY80-4432" fmla="*/ 340466 h 603758"/>
                <a:gd name="connsiteX81-4433" fmla="*/ 24528 w 449550"/>
                <a:gd name="connsiteY81-4434" fmla="*/ 271089 h 603758"/>
                <a:gd name="connsiteX82-4435" fmla="*/ 177457 w 449550"/>
                <a:gd name="connsiteY82-4436" fmla="*/ 115653 h 603758"/>
                <a:gd name="connsiteX83-4437" fmla="*/ 305266 w 449550"/>
                <a:gd name="connsiteY83-4438" fmla="*/ 34872 h 603758"/>
                <a:gd name="connsiteX84-4439" fmla="*/ 314583 w 449550"/>
                <a:gd name="connsiteY84-4440" fmla="*/ 36123 h 603758"/>
                <a:gd name="connsiteX85-4441" fmla="*/ 319076 w 449550"/>
                <a:gd name="connsiteY85-4442" fmla="*/ 52806 h 603758"/>
                <a:gd name="connsiteX86-4443" fmla="*/ 297648 w 449550"/>
                <a:gd name="connsiteY86-4444" fmla="*/ 89968 h 603758"/>
                <a:gd name="connsiteX87-4445" fmla="*/ 286934 w 449550"/>
                <a:gd name="connsiteY87-4446" fmla="*/ 96181 h 603758"/>
                <a:gd name="connsiteX88-4447" fmla="*/ 280829 w 449550"/>
                <a:gd name="connsiteY88-4448" fmla="*/ 94455 h 603758"/>
                <a:gd name="connsiteX89-4449" fmla="*/ 276336 w 449550"/>
                <a:gd name="connsiteY89-4450" fmla="*/ 77772 h 603758"/>
                <a:gd name="connsiteX90-4451" fmla="*/ 297764 w 449550"/>
                <a:gd name="connsiteY90-4452" fmla="*/ 40610 h 603758"/>
                <a:gd name="connsiteX91-4453" fmla="*/ 305266 w 449550"/>
                <a:gd name="connsiteY91-4454" fmla="*/ 34872 h 603758"/>
                <a:gd name="connsiteX92-4455" fmla="*/ 54135 w 449550"/>
                <a:gd name="connsiteY92-4456" fmla="*/ 34872 h 603758"/>
                <a:gd name="connsiteX93-4457" fmla="*/ 61537 w 449550"/>
                <a:gd name="connsiteY93-4458" fmla="*/ 40610 h 603758"/>
                <a:gd name="connsiteX94-4459" fmla="*/ 83080 w 449550"/>
                <a:gd name="connsiteY94-4460" fmla="*/ 77772 h 603758"/>
                <a:gd name="connsiteX95-4461" fmla="*/ 78587 w 449550"/>
                <a:gd name="connsiteY95-4462" fmla="*/ 94455 h 603758"/>
                <a:gd name="connsiteX96-4463" fmla="*/ 72366 w 449550"/>
                <a:gd name="connsiteY96-4464" fmla="*/ 96181 h 603758"/>
                <a:gd name="connsiteX97-4465" fmla="*/ 61768 w 449550"/>
                <a:gd name="connsiteY97-4466" fmla="*/ 89968 h 603758"/>
                <a:gd name="connsiteX98-4467" fmla="*/ 40340 w 449550"/>
                <a:gd name="connsiteY98-4468" fmla="*/ 52806 h 603758"/>
                <a:gd name="connsiteX99-4469" fmla="*/ 44833 w 449550"/>
                <a:gd name="connsiteY99-4470" fmla="*/ 36123 h 603758"/>
                <a:gd name="connsiteX100-4471" fmla="*/ 54135 w 449550"/>
                <a:gd name="connsiteY100-4472" fmla="*/ 34872 h 603758"/>
                <a:gd name="connsiteX101-4473" fmla="*/ 179651 w 449550"/>
                <a:gd name="connsiteY101-4474" fmla="*/ 0 h 603758"/>
                <a:gd name="connsiteX102-4475" fmla="*/ 191987 w 449550"/>
                <a:gd name="connsiteY102-4476" fmla="*/ 12318 h 603758"/>
                <a:gd name="connsiteX103-4477" fmla="*/ 191987 w 449550"/>
                <a:gd name="connsiteY103-4478" fmla="*/ 55258 h 603758"/>
                <a:gd name="connsiteX104-4479" fmla="*/ 179651 w 449550"/>
                <a:gd name="connsiteY104-4480" fmla="*/ 67461 h 603758"/>
                <a:gd name="connsiteX105-4481" fmla="*/ 167430 w 449550"/>
                <a:gd name="connsiteY105-4482" fmla="*/ 55258 h 603758"/>
                <a:gd name="connsiteX106-4483" fmla="*/ 167430 w 449550"/>
                <a:gd name="connsiteY106-4484" fmla="*/ 12318 h 603758"/>
                <a:gd name="connsiteX107-4485" fmla="*/ 179651 w 449550"/>
                <a:gd name="connsiteY107-4486" fmla="*/ 0 h 603758"/>
                <a:gd name="connsiteX0-4487" fmla="*/ 101411 w 425024"/>
                <a:gd name="connsiteY0-4488" fmla="*/ 572780 h 603758"/>
                <a:gd name="connsiteX1-4489" fmla="*/ 208812 w 425024"/>
                <a:gd name="connsiteY1-4490" fmla="*/ 572780 h 603758"/>
                <a:gd name="connsiteX2-4491" fmla="*/ 193716 w 425024"/>
                <a:gd name="connsiteY2-4492" fmla="*/ 603758 h 603758"/>
                <a:gd name="connsiteX3-4493" fmla="*/ 116622 w 425024"/>
                <a:gd name="connsiteY3-4494" fmla="*/ 603758 h 603758"/>
                <a:gd name="connsiteX4-4495" fmla="*/ 101411 w 425024"/>
                <a:gd name="connsiteY4-4496" fmla="*/ 572780 h 603758"/>
                <a:gd name="connsiteX5-4497" fmla="*/ 59636 w 425024"/>
                <a:gd name="connsiteY5-4498" fmla="*/ 516962 h 603758"/>
                <a:gd name="connsiteX6-4499" fmla="*/ 250798 w 425024"/>
                <a:gd name="connsiteY6-4500" fmla="*/ 516962 h 603758"/>
                <a:gd name="connsiteX7-4501" fmla="*/ 233744 w 425024"/>
                <a:gd name="connsiteY7-4502" fmla="*/ 548293 h 603758"/>
                <a:gd name="connsiteX8-4503" fmla="*/ 76574 w 425024"/>
                <a:gd name="connsiteY8-4504" fmla="*/ 548293 h 603758"/>
                <a:gd name="connsiteX9-4505" fmla="*/ 59636 w 425024"/>
                <a:gd name="connsiteY9-4506" fmla="*/ 516962 h 603758"/>
                <a:gd name="connsiteX10-4507" fmla="*/ 115242 w 425024"/>
                <a:gd name="connsiteY10-4508" fmla="*/ 399471 h 603758"/>
                <a:gd name="connsiteX11-4509" fmla="*/ 194981 w 425024"/>
                <a:gd name="connsiteY11-4510" fmla="*/ 399471 h 603758"/>
                <a:gd name="connsiteX12-4511" fmla="*/ 194981 w 425024"/>
                <a:gd name="connsiteY12-4512" fmla="*/ 480127 h 603758"/>
                <a:gd name="connsiteX13-4513" fmla="*/ 115242 w 425024"/>
                <a:gd name="connsiteY13-4514" fmla="*/ 480127 h 603758"/>
                <a:gd name="connsiteX14-4515" fmla="*/ 115242 w 425024"/>
                <a:gd name="connsiteY14-4516" fmla="*/ 399471 h 603758"/>
                <a:gd name="connsiteX15-4517" fmla="*/ 337799 w 425024"/>
                <a:gd name="connsiteY15-4518" fmla="*/ 364695 h 603758"/>
                <a:gd name="connsiteX16-4519" fmla="*/ 347106 w 425024"/>
                <a:gd name="connsiteY16-4520" fmla="*/ 365904 h 603758"/>
                <a:gd name="connsiteX17-4521" fmla="*/ 384330 w 425024"/>
                <a:gd name="connsiteY17-4522" fmla="*/ 387430 h 603758"/>
                <a:gd name="connsiteX18-4523" fmla="*/ 388825 w 425024"/>
                <a:gd name="connsiteY18-4524" fmla="*/ 404122 h 603758"/>
                <a:gd name="connsiteX19-4525" fmla="*/ 378222 w 425024"/>
                <a:gd name="connsiteY19-4526" fmla="*/ 410338 h 603758"/>
                <a:gd name="connsiteX20-4527" fmla="*/ 371999 w 425024"/>
                <a:gd name="connsiteY20-4528" fmla="*/ 408612 h 603758"/>
                <a:gd name="connsiteX21-4529" fmla="*/ 334890 w 425024"/>
                <a:gd name="connsiteY21-4530" fmla="*/ 387200 h 603758"/>
                <a:gd name="connsiteX22-4531" fmla="*/ 330395 w 425024"/>
                <a:gd name="connsiteY22-4532" fmla="*/ 370393 h 603758"/>
                <a:gd name="connsiteX23-4533" fmla="*/ 337799 w 425024"/>
                <a:gd name="connsiteY23-4534" fmla="*/ 364695 h 603758"/>
                <a:gd name="connsiteX24-4535" fmla="*/ 155124 w 425024"/>
                <a:gd name="connsiteY24-4536" fmla="*/ 291082 h 603758"/>
                <a:gd name="connsiteX25-4537" fmla="*/ 176786 w 425024"/>
                <a:gd name="connsiteY25-4538" fmla="*/ 314906 h 603758"/>
                <a:gd name="connsiteX26-4539" fmla="*/ 185313 w 425024"/>
                <a:gd name="connsiteY26-4540" fmla="*/ 318934 h 603758"/>
                <a:gd name="connsiteX27-4541" fmla="*/ 185889 w 425024"/>
                <a:gd name="connsiteY27-4542" fmla="*/ 318934 h 603758"/>
                <a:gd name="connsiteX28-4543" fmla="*/ 194185 w 425024"/>
                <a:gd name="connsiteY28-4544" fmla="*/ 315712 h 603758"/>
                <a:gd name="connsiteX29-4545" fmla="*/ 205707 w 425024"/>
                <a:gd name="connsiteY29-4546" fmla="*/ 305123 h 603758"/>
                <a:gd name="connsiteX30-4547" fmla="*/ 195798 w 425024"/>
                <a:gd name="connsiteY30-4548" fmla="*/ 374984 h 603758"/>
                <a:gd name="connsiteX31-4549" fmla="*/ 114451 w 425024"/>
                <a:gd name="connsiteY31-4550" fmla="*/ 374984 h 603758"/>
                <a:gd name="connsiteX32-4551" fmla="*/ 104657 w 425024"/>
                <a:gd name="connsiteY32-4552" fmla="*/ 305123 h 603758"/>
                <a:gd name="connsiteX33-4553" fmla="*/ 116179 w 425024"/>
                <a:gd name="connsiteY33-4554" fmla="*/ 315712 h 603758"/>
                <a:gd name="connsiteX34-4555" fmla="*/ 125051 w 425024"/>
                <a:gd name="connsiteY34-4556" fmla="*/ 318934 h 603758"/>
                <a:gd name="connsiteX35-4557" fmla="*/ 133578 w 425024"/>
                <a:gd name="connsiteY35-4558" fmla="*/ 314906 h 603758"/>
                <a:gd name="connsiteX36-4559" fmla="*/ 155124 w 425024"/>
                <a:gd name="connsiteY36-4560" fmla="*/ 291082 h 603758"/>
                <a:gd name="connsiteX37-4561" fmla="*/ 369709 w 425024"/>
                <a:gd name="connsiteY37-4562" fmla="*/ 257141 h 603758"/>
                <a:gd name="connsiteX38-4563" fmla="*/ 412693 w 425024"/>
                <a:gd name="connsiteY38-4564" fmla="*/ 257141 h 603758"/>
                <a:gd name="connsiteX39-4565" fmla="*/ 425024 w 425024"/>
                <a:gd name="connsiteY39-4566" fmla="*/ 269477 h 603758"/>
                <a:gd name="connsiteX40-4567" fmla="*/ 412693 w 425024"/>
                <a:gd name="connsiteY40-4568" fmla="*/ 281698 h 603758"/>
                <a:gd name="connsiteX41-4569" fmla="*/ 369709 w 425024"/>
                <a:gd name="connsiteY41-4570" fmla="*/ 281698 h 603758"/>
                <a:gd name="connsiteX42-4571" fmla="*/ 357493 w 425024"/>
                <a:gd name="connsiteY42-4572" fmla="*/ 269477 h 603758"/>
                <a:gd name="connsiteX43-4573" fmla="*/ 369709 w 425024"/>
                <a:gd name="connsiteY43-4574" fmla="*/ 257141 h 603758"/>
                <a:gd name="connsiteX44-4575" fmla="*/ 381363 w 425024"/>
                <a:gd name="connsiteY44-4576" fmla="*/ 129008 h 603758"/>
                <a:gd name="connsiteX45-4577" fmla="*/ 388825 w 425024"/>
                <a:gd name="connsiteY45-4578" fmla="*/ 134749 h 603758"/>
                <a:gd name="connsiteX46-4579" fmla="*/ 384330 w 425024"/>
                <a:gd name="connsiteY46-4580" fmla="*/ 151441 h 603758"/>
                <a:gd name="connsiteX47-4581" fmla="*/ 347106 w 425024"/>
                <a:gd name="connsiteY47-4582" fmla="*/ 172968 h 603758"/>
                <a:gd name="connsiteX48-4583" fmla="*/ 340998 w 425024"/>
                <a:gd name="connsiteY48-4584" fmla="*/ 174579 h 603758"/>
                <a:gd name="connsiteX49-4585" fmla="*/ 330395 w 425024"/>
                <a:gd name="connsiteY49-4586" fmla="*/ 168478 h 603758"/>
                <a:gd name="connsiteX50-4587" fmla="*/ 334890 w 425024"/>
                <a:gd name="connsiteY50-4588" fmla="*/ 151671 h 603758"/>
                <a:gd name="connsiteX51-4589" fmla="*/ 371999 w 425024"/>
                <a:gd name="connsiteY51-4590" fmla="*/ 130260 h 603758"/>
                <a:gd name="connsiteX52-4591" fmla="*/ 381363 w 425024"/>
                <a:gd name="connsiteY52-4592" fmla="*/ 129008 h 603758"/>
                <a:gd name="connsiteX53-4593" fmla="*/ 152931 w 425024"/>
                <a:gd name="connsiteY53-4594" fmla="*/ 115653 h 603758"/>
                <a:gd name="connsiteX54-4595" fmla="*/ 310355 w 425024"/>
                <a:gd name="connsiteY54-4596" fmla="*/ 270629 h 603758"/>
                <a:gd name="connsiteX55-4597" fmla="*/ 294912 w 425024"/>
                <a:gd name="connsiteY55-4598" fmla="*/ 338165 h 603758"/>
                <a:gd name="connsiteX56-4599" fmla="*/ 250774 w 425024"/>
                <a:gd name="connsiteY56-4600" fmla="*/ 488539 h 603758"/>
                <a:gd name="connsiteX57-4601" fmla="*/ 250774 w 425024"/>
                <a:gd name="connsiteY57-4602" fmla="*/ 492336 h 603758"/>
                <a:gd name="connsiteX58-4603" fmla="*/ 219658 w 425024"/>
                <a:gd name="connsiteY58-4604" fmla="*/ 492336 h 603758"/>
                <a:gd name="connsiteX59-4605" fmla="*/ 219658 w 425024"/>
                <a:gd name="connsiteY59-4606" fmla="*/ 387293 h 603758"/>
                <a:gd name="connsiteX60-4607" fmla="*/ 219542 w 425024"/>
                <a:gd name="connsiteY60-4608" fmla="*/ 383151 h 603758"/>
                <a:gd name="connsiteX61-4609" fmla="*/ 234870 w 425024"/>
                <a:gd name="connsiteY61-4610" fmla="*/ 274541 h 603758"/>
                <a:gd name="connsiteX62-4611" fmla="*/ 231758 w 425024"/>
                <a:gd name="connsiteY62-4612" fmla="*/ 264531 h 603758"/>
                <a:gd name="connsiteX63-4613" fmla="*/ 214356 w 425024"/>
                <a:gd name="connsiteY63-4614" fmla="*/ 263726 h 603758"/>
                <a:gd name="connsiteX64-4615" fmla="*/ 186698 w 425024"/>
                <a:gd name="connsiteY64-4616" fmla="*/ 289268 h 603758"/>
                <a:gd name="connsiteX65-4617" fmla="*/ 164225 w 425024"/>
                <a:gd name="connsiteY65-4618" fmla="*/ 264531 h 603758"/>
                <a:gd name="connsiteX66-4619" fmla="*/ 155121 w 425024"/>
                <a:gd name="connsiteY66-4620" fmla="*/ 260505 h 603758"/>
                <a:gd name="connsiteX67-4621" fmla="*/ 146016 w 425024"/>
                <a:gd name="connsiteY67-4622" fmla="*/ 264531 h 603758"/>
                <a:gd name="connsiteX68-4623" fmla="*/ 123659 w 425024"/>
                <a:gd name="connsiteY68-4624" fmla="*/ 289268 h 603758"/>
                <a:gd name="connsiteX69-4625" fmla="*/ 96000 w 425024"/>
                <a:gd name="connsiteY69-4626" fmla="*/ 263841 h 603758"/>
                <a:gd name="connsiteX70-4627" fmla="*/ 85859 w 425024"/>
                <a:gd name="connsiteY70-4628" fmla="*/ 260620 h 603758"/>
                <a:gd name="connsiteX71-4629" fmla="*/ 75372 w 425024"/>
                <a:gd name="connsiteY71-4630" fmla="*/ 274541 h 603758"/>
                <a:gd name="connsiteX72-4631" fmla="*/ 90814 w 425024"/>
                <a:gd name="connsiteY72-4632" fmla="*/ 383151 h 603758"/>
                <a:gd name="connsiteX73-4633" fmla="*/ 90699 w 425024"/>
                <a:gd name="connsiteY73-4634" fmla="*/ 387293 h 603758"/>
                <a:gd name="connsiteX74-4635" fmla="*/ 90699 w 425024"/>
                <a:gd name="connsiteY74-4636" fmla="*/ 492336 h 603758"/>
                <a:gd name="connsiteX75-4637" fmla="*/ 59583 w 425024"/>
                <a:gd name="connsiteY75-4638" fmla="*/ 492336 h 603758"/>
                <a:gd name="connsiteX76-4639" fmla="*/ 59583 w 425024"/>
                <a:gd name="connsiteY76-4640" fmla="*/ 489230 h 603758"/>
                <a:gd name="connsiteX77-4641" fmla="*/ 16597 w 425024"/>
                <a:gd name="connsiteY77-4642" fmla="*/ 340466 h 603758"/>
                <a:gd name="connsiteX78-4643" fmla="*/ 2 w 425024"/>
                <a:gd name="connsiteY78-4644" fmla="*/ 271089 h 603758"/>
                <a:gd name="connsiteX79-4645" fmla="*/ 152931 w 425024"/>
                <a:gd name="connsiteY79-4646" fmla="*/ 115653 h 603758"/>
                <a:gd name="connsiteX80-4647" fmla="*/ 280740 w 425024"/>
                <a:gd name="connsiteY80-4648" fmla="*/ 34872 h 603758"/>
                <a:gd name="connsiteX81-4649" fmla="*/ 290057 w 425024"/>
                <a:gd name="connsiteY81-4650" fmla="*/ 36123 h 603758"/>
                <a:gd name="connsiteX82-4651" fmla="*/ 294550 w 425024"/>
                <a:gd name="connsiteY82-4652" fmla="*/ 52806 h 603758"/>
                <a:gd name="connsiteX83-4653" fmla="*/ 273122 w 425024"/>
                <a:gd name="connsiteY83-4654" fmla="*/ 89968 h 603758"/>
                <a:gd name="connsiteX84-4655" fmla="*/ 262408 w 425024"/>
                <a:gd name="connsiteY84-4656" fmla="*/ 96181 h 603758"/>
                <a:gd name="connsiteX85-4657" fmla="*/ 256303 w 425024"/>
                <a:gd name="connsiteY85-4658" fmla="*/ 94455 h 603758"/>
                <a:gd name="connsiteX86-4659" fmla="*/ 251810 w 425024"/>
                <a:gd name="connsiteY86-4660" fmla="*/ 77772 h 603758"/>
                <a:gd name="connsiteX87-4661" fmla="*/ 273238 w 425024"/>
                <a:gd name="connsiteY87-4662" fmla="*/ 40610 h 603758"/>
                <a:gd name="connsiteX88-4663" fmla="*/ 280740 w 425024"/>
                <a:gd name="connsiteY88-4664" fmla="*/ 34872 h 603758"/>
                <a:gd name="connsiteX89-4665" fmla="*/ 29609 w 425024"/>
                <a:gd name="connsiteY89-4666" fmla="*/ 34872 h 603758"/>
                <a:gd name="connsiteX90-4667" fmla="*/ 37011 w 425024"/>
                <a:gd name="connsiteY90-4668" fmla="*/ 40610 h 603758"/>
                <a:gd name="connsiteX91-4669" fmla="*/ 58554 w 425024"/>
                <a:gd name="connsiteY91-4670" fmla="*/ 77772 h 603758"/>
                <a:gd name="connsiteX92-4671" fmla="*/ 54061 w 425024"/>
                <a:gd name="connsiteY92-4672" fmla="*/ 94455 h 603758"/>
                <a:gd name="connsiteX93-4673" fmla="*/ 47840 w 425024"/>
                <a:gd name="connsiteY93-4674" fmla="*/ 96181 h 603758"/>
                <a:gd name="connsiteX94-4675" fmla="*/ 37242 w 425024"/>
                <a:gd name="connsiteY94-4676" fmla="*/ 89968 h 603758"/>
                <a:gd name="connsiteX95-4677" fmla="*/ 15814 w 425024"/>
                <a:gd name="connsiteY95-4678" fmla="*/ 52806 h 603758"/>
                <a:gd name="connsiteX96-4679" fmla="*/ 20307 w 425024"/>
                <a:gd name="connsiteY96-4680" fmla="*/ 36123 h 603758"/>
                <a:gd name="connsiteX97-4681" fmla="*/ 29609 w 425024"/>
                <a:gd name="connsiteY97-4682" fmla="*/ 34872 h 603758"/>
                <a:gd name="connsiteX98-4683" fmla="*/ 155125 w 425024"/>
                <a:gd name="connsiteY98-4684" fmla="*/ 0 h 603758"/>
                <a:gd name="connsiteX99-4685" fmla="*/ 167461 w 425024"/>
                <a:gd name="connsiteY99-4686" fmla="*/ 12318 h 603758"/>
                <a:gd name="connsiteX100-4687" fmla="*/ 167461 w 425024"/>
                <a:gd name="connsiteY100-4688" fmla="*/ 55258 h 603758"/>
                <a:gd name="connsiteX101-4689" fmla="*/ 155125 w 425024"/>
                <a:gd name="connsiteY101-4690" fmla="*/ 67461 h 603758"/>
                <a:gd name="connsiteX102-4691" fmla="*/ 142904 w 425024"/>
                <a:gd name="connsiteY102-4692" fmla="*/ 55258 h 603758"/>
                <a:gd name="connsiteX103-4693" fmla="*/ 142904 w 425024"/>
                <a:gd name="connsiteY103-4694" fmla="*/ 12318 h 603758"/>
                <a:gd name="connsiteX104-4695" fmla="*/ 155125 w 425024"/>
                <a:gd name="connsiteY104-4696" fmla="*/ 0 h 603758"/>
                <a:gd name="connsiteX0-4697" fmla="*/ 101411 w 425024"/>
                <a:gd name="connsiteY0-4698" fmla="*/ 572780 h 603758"/>
                <a:gd name="connsiteX1-4699" fmla="*/ 208812 w 425024"/>
                <a:gd name="connsiteY1-4700" fmla="*/ 572780 h 603758"/>
                <a:gd name="connsiteX2-4701" fmla="*/ 193716 w 425024"/>
                <a:gd name="connsiteY2-4702" fmla="*/ 603758 h 603758"/>
                <a:gd name="connsiteX3-4703" fmla="*/ 116622 w 425024"/>
                <a:gd name="connsiteY3-4704" fmla="*/ 603758 h 603758"/>
                <a:gd name="connsiteX4-4705" fmla="*/ 101411 w 425024"/>
                <a:gd name="connsiteY4-4706" fmla="*/ 572780 h 603758"/>
                <a:gd name="connsiteX5-4707" fmla="*/ 59636 w 425024"/>
                <a:gd name="connsiteY5-4708" fmla="*/ 516962 h 603758"/>
                <a:gd name="connsiteX6-4709" fmla="*/ 250798 w 425024"/>
                <a:gd name="connsiteY6-4710" fmla="*/ 516962 h 603758"/>
                <a:gd name="connsiteX7-4711" fmla="*/ 233744 w 425024"/>
                <a:gd name="connsiteY7-4712" fmla="*/ 548293 h 603758"/>
                <a:gd name="connsiteX8-4713" fmla="*/ 76574 w 425024"/>
                <a:gd name="connsiteY8-4714" fmla="*/ 548293 h 603758"/>
                <a:gd name="connsiteX9-4715" fmla="*/ 59636 w 425024"/>
                <a:gd name="connsiteY9-4716" fmla="*/ 516962 h 603758"/>
                <a:gd name="connsiteX10-4717" fmla="*/ 115242 w 425024"/>
                <a:gd name="connsiteY10-4718" fmla="*/ 399471 h 603758"/>
                <a:gd name="connsiteX11-4719" fmla="*/ 194981 w 425024"/>
                <a:gd name="connsiteY11-4720" fmla="*/ 399471 h 603758"/>
                <a:gd name="connsiteX12-4721" fmla="*/ 194981 w 425024"/>
                <a:gd name="connsiteY12-4722" fmla="*/ 480127 h 603758"/>
                <a:gd name="connsiteX13-4723" fmla="*/ 115242 w 425024"/>
                <a:gd name="connsiteY13-4724" fmla="*/ 480127 h 603758"/>
                <a:gd name="connsiteX14-4725" fmla="*/ 115242 w 425024"/>
                <a:gd name="connsiteY14-4726" fmla="*/ 399471 h 603758"/>
                <a:gd name="connsiteX15-4727" fmla="*/ 337799 w 425024"/>
                <a:gd name="connsiteY15-4728" fmla="*/ 364695 h 603758"/>
                <a:gd name="connsiteX16-4729" fmla="*/ 347106 w 425024"/>
                <a:gd name="connsiteY16-4730" fmla="*/ 365904 h 603758"/>
                <a:gd name="connsiteX17-4731" fmla="*/ 384330 w 425024"/>
                <a:gd name="connsiteY17-4732" fmla="*/ 387430 h 603758"/>
                <a:gd name="connsiteX18-4733" fmla="*/ 388825 w 425024"/>
                <a:gd name="connsiteY18-4734" fmla="*/ 404122 h 603758"/>
                <a:gd name="connsiteX19-4735" fmla="*/ 378222 w 425024"/>
                <a:gd name="connsiteY19-4736" fmla="*/ 410338 h 603758"/>
                <a:gd name="connsiteX20-4737" fmla="*/ 371999 w 425024"/>
                <a:gd name="connsiteY20-4738" fmla="*/ 408612 h 603758"/>
                <a:gd name="connsiteX21-4739" fmla="*/ 334890 w 425024"/>
                <a:gd name="connsiteY21-4740" fmla="*/ 387200 h 603758"/>
                <a:gd name="connsiteX22-4741" fmla="*/ 330395 w 425024"/>
                <a:gd name="connsiteY22-4742" fmla="*/ 370393 h 603758"/>
                <a:gd name="connsiteX23-4743" fmla="*/ 337799 w 425024"/>
                <a:gd name="connsiteY23-4744" fmla="*/ 364695 h 603758"/>
                <a:gd name="connsiteX24-4745" fmla="*/ 155124 w 425024"/>
                <a:gd name="connsiteY24-4746" fmla="*/ 291082 h 603758"/>
                <a:gd name="connsiteX25-4747" fmla="*/ 176786 w 425024"/>
                <a:gd name="connsiteY25-4748" fmla="*/ 314906 h 603758"/>
                <a:gd name="connsiteX26-4749" fmla="*/ 185313 w 425024"/>
                <a:gd name="connsiteY26-4750" fmla="*/ 318934 h 603758"/>
                <a:gd name="connsiteX27-4751" fmla="*/ 185889 w 425024"/>
                <a:gd name="connsiteY27-4752" fmla="*/ 318934 h 603758"/>
                <a:gd name="connsiteX28-4753" fmla="*/ 194185 w 425024"/>
                <a:gd name="connsiteY28-4754" fmla="*/ 315712 h 603758"/>
                <a:gd name="connsiteX29-4755" fmla="*/ 205707 w 425024"/>
                <a:gd name="connsiteY29-4756" fmla="*/ 305123 h 603758"/>
                <a:gd name="connsiteX30-4757" fmla="*/ 195798 w 425024"/>
                <a:gd name="connsiteY30-4758" fmla="*/ 374984 h 603758"/>
                <a:gd name="connsiteX31-4759" fmla="*/ 114451 w 425024"/>
                <a:gd name="connsiteY31-4760" fmla="*/ 374984 h 603758"/>
                <a:gd name="connsiteX32-4761" fmla="*/ 104657 w 425024"/>
                <a:gd name="connsiteY32-4762" fmla="*/ 305123 h 603758"/>
                <a:gd name="connsiteX33-4763" fmla="*/ 116179 w 425024"/>
                <a:gd name="connsiteY33-4764" fmla="*/ 315712 h 603758"/>
                <a:gd name="connsiteX34-4765" fmla="*/ 125051 w 425024"/>
                <a:gd name="connsiteY34-4766" fmla="*/ 318934 h 603758"/>
                <a:gd name="connsiteX35-4767" fmla="*/ 133578 w 425024"/>
                <a:gd name="connsiteY35-4768" fmla="*/ 314906 h 603758"/>
                <a:gd name="connsiteX36-4769" fmla="*/ 155124 w 425024"/>
                <a:gd name="connsiteY36-4770" fmla="*/ 291082 h 603758"/>
                <a:gd name="connsiteX37-4771" fmla="*/ 369709 w 425024"/>
                <a:gd name="connsiteY37-4772" fmla="*/ 257141 h 603758"/>
                <a:gd name="connsiteX38-4773" fmla="*/ 412693 w 425024"/>
                <a:gd name="connsiteY38-4774" fmla="*/ 257141 h 603758"/>
                <a:gd name="connsiteX39-4775" fmla="*/ 425024 w 425024"/>
                <a:gd name="connsiteY39-4776" fmla="*/ 269477 h 603758"/>
                <a:gd name="connsiteX40-4777" fmla="*/ 412693 w 425024"/>
                <a:gd name="connsiteY40-4778" fmla="*/ 281698 h 603758"/>
                <a:gd name="connsiteX41-4779" fmla="*/ 369709 w 425024"/>
                <a:gd name="connsiteY41-4780" fmla="*/ 281698 h 603758"/>
                <a:gd name="connsiteX42-4781" fmla="*/ 357493 w 425024"/>
                <a:gd name="connsiteY42-4782" fmla="*/ 269477 h 603758"/>
                <a:gd name="connsiteX43-4783" fmla="*/ 369709 w 425024"/>
                <a:gd name="connsiteY43-4784" fmla="*/ 257141 h 603758"/>
                <a:gd name="connsiteX44-4785" fmla="*/ 381363 w 425024"/>
                <a:gd name="connsiteY44-4786" fmla="*/ 129008 h 603758"/>
                <a:gd name="connsiteX45-4787" fmla="*/ 388825 w 425024"/>
                <a:gd name="connsiteY45-4788" fmla="*/ 134749 h 603758"/>
                <a:gd name="connsiteX46-4789" fmla="*/ 384330 w 425024"/>
                <a:gd name="connsiteY46-4790" fmla="*/ 151441 h 603758"/>
                <a:gd name="connsiteX47-4791" fmla="*/ 347106 w 425024"/>
                <a:gd name="connsiteY47-4792" fmla="*/ 172968 h 603758"/>
                <a:gd name="connsiteX48-4793" fmla="*/ 340998 w 425024"/>
                <a:gd name="connsiteY48-4794" fmla="*/ 174579 h 603758"/>
                <a:gd name="connsiteX49-4795" fmla="*/ 330395 w 425024"/>
                <a:gd name="connsiteY49-4796" fmla="*/ 168478 h 603758"/>
                <a:gd name="connsiteX50-4797" fmla="*/ 334890 w 425024"/>
                <a:gd name="connsiteY50-4798" fmla="*/ 151671 h 603758"/>
                <a:gd name="connsiteX51-4799" fmla="*/ 371999 w 425024"/>
                <a:gd name="connsiteY51-4800" fmla="*/ 130260 h 603758"/>
                <a:gd name="connsiteX52-4801" fmla="*/ 381363 w 425024"/>
                <a:gd name="connsiteY52-4802" fmla="*/ 129008 h 603758"/>
                <a:gd name="connsiteX53-4803" fmla="*/ 152931 w 425024"/>
                <a:gd name="connsiteY53-4804" fmla="*/ 115653 h 603758"/>
                <a:gd name="connsiteX54-4805" fmla="*/ 310355 w 425024"/>
                <a:gd name="connsiteY54-4806" fmla="*/ 270629 h 603758"/>
                <a:gd name="connsiteX55-4807" fmla="*/ 294912 w 425024"/>
                <a:gd name="connsiteY55-4808" fmla="*/ 338165 h 603758"/>
                <a:gd name="connsiteX56-4809" fmla="*/ 250774 w 425024"/>
                <a:gd name="connsiteY56-4810" fmla="*/ 488539 h 603758"/>
                <a:gd name="connsiteX57-4811" fmla="*/ 250774 w 425024"/>
                <a:gd name="connsiteY57-4812" fmla="*/ 492336 h 603758"/>
                <a:gd name="connsiteX58-4813" fmla="*/ 219658 w 425024"/>
                <a:gd name="connsiteY58-4814" fmla="*/ 492336 h 603758"/>
                <a:gd name="connsiteX59-4815" fmla="*/ 219658 w 425024"/>
                <a:gd name="connsiteY59-4816" fmla="*/ 387293 h 603758"/>
                <a:gd name="connsiteX60-4817" fmla="*/ 219542 w 425024"/>
                <a:gd name="connsiteY60-4818" fmla="*/ 383151 h 603758"/>
                <a:gd name="connsiteX61-4819" fmla="*/ 234870 w 425024"/>
                <a:gd name="connsiteY61-4820" fmla="*/ 274541 h 603758"/>
                <a:gd name="connsiteX62-4821" fmla="*/ 231758 w 425024"/>
                <a:gd name="connsiteY62-4822" fmla="*/ 264531 h 603758"/>
                <a:gd name="connsiteX63-4823" fmla="*/ 214356 w 425024"/>
                <a:gd name="connsiteY63-4824" fmla="*/ 263726 h 603758"/>
                <a:gd name="connsiteX64-4825" fmla="*/ 186698 w 425024"/>
                <a:gd name="connsiteY64-4826" fmla="*/ 289268 h 603758"/>
                <a:gd name="connsiteX65-4827" fmla="*/ 164225 w 425024"/>
                <a:gd name="connsiteY65-4828" fmla="*/ 264531 h 603758"/>
                <a:gd name="connsiteX66-4829" fmla="*/ 155121 w 425024"/>
                <a:gd name="connsiteY66-4830" fmla="*/ 260505 h 603758"/>
                <a:gd name="connsiteX67-4831" fmla="*/ 146016 w 425024"/>
                <a:gd name="connsiteY67-4832" fmla="*/ 264531 h 603758"/>
                <a:gd name="connsiteX68-4833" fmla="*/ 123659 w 425024"/>
                <a:gd name="connsiteY68-4834" fmla="*/ 289268 h 603758"/>
                <a:gd name="connsiteX69-4835" fmla="*/ 96000 w 425024"/>
                <a:gd name="connsiteY69-4836" fmla="*/ 263841 h 603758"/>
                <a:gd name="connsiteX70-4837" fmla="*/ 85859 w 425024"/>
                <a:gd name="connsiteY70-4838" fmla="*/ 260620 h 603758"/>
                <a:gd name="connsiteX71-4839" fmla="*/ 75372 w 425024"/>
                <a:gd name="connsiteY71-4840" fmla="*/ 274541 h 603758"/>
                <a:gd name="connsiteX72-4841" fmla="*/ 90814 w 425024"/>
                <a:gd name="connsiteY72-4842" fmla="*/ 383151 h 603758"/>
                <a:gd name="connsiteX73-4843" fmla="*/ 90699 w 425024"/>
                <a:gd name="connsiteY73-4844" fmla="*/ 387293 h 603758"/>
                <a:gd name="connsiteX74-4845" fmla="*/ 90699 w 425024"/>
                <a:gd name="connsiteY74-4846" fmla="*/ 492336 h 603758"/>
                <a:gd name="connsiteX75-4847" fmla="*/ 59583 w 425024"/>
                <a:gd name="connsiteY75-4848" fmla="*/ 492336 h 603758"/>
                <a:gd name="connsiteX76-4849" fmla="*/ 59583 w 425024"/>
                <a:gd name="connsiteY76-4850" fmla="*/ 489230 h 603758"/>
                <a:gd name="connsiteX77-4851" fmla="*/ 16597 w 425024"/>
                <a:gd name="connsiteY77-4852" fmla="*/ 340466 h 603758"/>
                <a:gd name="connsiteX78-4853" fmla="*/ 2 w 425024"/>
                <a:gd name="connsiteY78-4854" fmla="*/ 271089 h 603758"/>
                <a:gd name="connsiteX79-4855" fmla="*/ 152931 w 425024"/>
                <a:gd name="connsiteY79-4856" fmla="*/ 115653 h 603758"/>
                <a:gd name="connsiteX80-4857" fmla="*/ 280740 w 425024"/>
                <a:gd name="connsiteY80-4858" fmla="*/ 34872 h 603758"/>
                <a:gd name="connsiteX81-4859" fmla="*/ 290057 w 425024"/>
                <a:gd name="connsiteY81-4860" fmla="*/ 36123 h 603758"/>
                <a:gd name="connsiteX82-4861" fmla="*/ 294550 w 425024"/>
                <a:gd name="connsiteY82-4862" fmla="*/ 52806 h 603758"/>
                <a:gd name="connsiteX83-4863" fmla="*/ 273122 w 425024"/>
                <a:gd name="connsiteY83-4864" fmla="*/ 89968 h 603758"/>
                <a:gd name="connsiteX84-4865" fmla="*/ 262408 w 425024"/>
                <a:gd name="connsiteY84-4866" fmla="*/ 96181 h 603758"/>
                <a:gd name="connsiteX85-4867" fmla="*/ 256303 w 425024"/>
                <a:gd name="connsiteY85-4868" fmla="*/ 94455 h 603758"/>
                <a:gd name="connsiteX86-4869" fmla="*/ 251810 w 425024"/>
                <a:gd name="connsiteY86-4870" fmla="*/ 77772 h 603758"/>
                <a:gd name="connsiteX87-4871" fmla="*/ 273238 w 425024"/>
                <a:gd name="connsiteY87-4872" fmla="*/ 40610 h 603758"/>
                <a:gd name="connsiteX88-4873" fmla="*/ 280740 w 425024"/>
                <a:gd name="connsiteY88-4874" fmla="*/ 34872 h 603758"/>
                <a:gd name="connsiteX89-4875" fmla="*/ 29609 w 425024"/>
                <a:gd name="connsiteY89-4876" fmla="*/ 34872 h 603758"/>
                <a:gd name="connsiteX90-4877" fmla="*/ 37011 w 425024"/>
                <a:gd name="connsiteY90-4878" fmla="*/ 40610 h 603758"/>
                <a:gd name="connsiteX91-4879" fmla="*/ 58554 w 425024"/>
                <a:gd name="connsiteY91-4880" fmla="*/ 77772 h 603758"/>
                <a:gd name="connsiteX92-4881" fmla="*/ 54061 w 425024"/>
                <a:gd name="connsiteY92-4882" fmla="*/ 94455 h 603758"/>
                <a:gd name="connsiteX93-4883" fmla="*/ 47840 w 425024"/>
                <a:gd name="connsiteY93-4884" fmla="*/ 96181 h 603758"/>
                <a:gd name="connsiteX94-4885" fmla="*/ 15814 w 425024"/>
                <a:gd name="connsiteY94-4886" fmla="*/ 52806 h 603758"/>
                <a:gd name="connsiteX95-4887" fmla="*/ 20307 w 425024"/>
                <a:gd name="connsiteY95-4888" fmla="*/ 36123 h 603758"/>
                <a:gd name="connsiteX96-4889" fmla="*/ 29609 w 425024"/>
                <a:gd name="connsiteY96-4890" fmla="*/ 34872 h 603758"/>
                <a:gd name="connsiteX97-4891" fmla="*/ 155125 w 425024"/>
                <a:gd name="connsiteY97-4892" fmla="*/ 0 h 603758"/>
                <a:gd name="connsiteX98-4893" fmla="*/ 167461 w 425024"/>
                <a:gd name="connsiteY98-4894" fmla="*/ 12318 h 603758"/>
                <a:gd name="connsiteX99-4895" fmla="*/ 167461 w 425024"/>
                <a:gd name="connsiteY99-4896" fmla="*/ 55258 h 603758"/>
                <a:gd name="connsiteX100-4897" fmla="*/ 155125 w 425024"/>
                <a:gd name="connsiteY100-4898" fmla="*/ 67461 h 603758"/>
                <a:gd name="connsiteX101-4899" fmla="*/ 142904 w 425024"/>
                <a:gd name="connsiteY101-4900" fmla="*/ 55258 h 603758"/>
                <a:gd name="connsiteX102-4901" fmla="*/ 142904 w 425024"/>
                <a:gd name="connsiteY102-4902" fmla="*/ 12318 h 603758"/>
                <a:gd name="connsiteX103-4903" fmla="*/ 155125 w 425024"/>
                <a:gd name="connsiteY103-4904" fmla="*/ 0 h 603758"/>
                <a:gd name="connsiteX0-4905" fmla="*/ 101411 w 425024"/>
                <a:gd name="connsiteY0-4906" fmla="*/ 572780 h 603758"/>
                <a:gd name="connsiteX1-4907" fmla="*/ 208812 w 425024"/>
                <a:gd name="connsiteY1-4908" fmla="*/ 572780 h 603758"/>
                <a:gd name="connsiteX2-4909" fmla="*/ 193716 w 425024"/>
                <a:gd name="connsiteY2-4910" fmla="*/ 603758 h 603758"/>
                <a:gd name="connsiteX3-4911" fmla="*/ 116622 w 425024"/>
                <a:gd name="connsiteY3-4912" fmla="*/ 603758 h 603758"/>
                <a:gd name="connsiteX4-4913" fmla="*/ 101411 w 425024"/>
                <a:gd name="connsiteY4-4914" fmla="*/ 572780 h 603758"/>
                <a:gd name="connsiteX5-4915" fmla="*/ 59636 w 425024"/>
                <a:gd name="connsiteY5-4916" fmla="*/ 516962 h 603758"/>
                <a:gd name="connsiteX6-4917" fmla="*/ 250798 w 425024"/>
                <a:gd name="connsiteY6-4918" fmla="*/ 516962 h 603758"/>
                <a:gd name="connsiteX7-4919" fmla="*/ 233744 w 425024"/>
                <a:gd name="connsiteY7-4920" fmla="*/ 548293 h 603758"/>
                <a:gd name="connsiteX8-4921" fmla="*/ 76574 w 425024"/>
                <a:gd name="connsiteY8-4922" fmla="*/ 548293 h 603758"/>
                <a:gd name="connsiteX9-4923" fmla="*/ 59636 w 425024"/>
                <a:gd name="connsiteY9-4924" fmla="*/ 516962 h 603758"/>
                <a:gd name="connsiteX10-4925" fmla="*/ 115242 w 425024"/>
                <a:gd name="connsiteY10-4926" fmla="*/ 399471 h 603758"/>
                <a:gd name="connsiteX11-4927" fmla="*/ 194981 w 425024"/>
                <a:gd name="connsiteY11-4928" fmla="*/ 399471 h 603758"/>
                <a:gd name="connsiteX12-4929" fmla="*/ 194981 w 425024"/>
                <a:gd name="connsiteY12-4930" fmla="*/ 480127 h 603758"/>
                <a:gd name="connsiteX13-4931" fmla="*/ 115242 w 425024"/>
                <a:gd name="connsiteY13-4932" fmla="*/ 480127 h 603758"/>
                <a:gd name="connsiteX14-4933" fmla="*/ 115242 w 425024"/>
                <a:gd name="connsiteY14-4934" fmla="*/ 399471 h 603758"/>
                <a:gd name="connsiteX15-4935" fmla="*/ 337799 w 425024"/>
                <a:gd name="connsiteY15-4936" fmla="*/ 364695 h 603758"/>
                <a:gd name="connsiteX16-4937" fmla="*/ 347106 w 425024"/>
                <a:gd name="connsiteY16-4938" fmla="*/ 365904 h 603758"/>
                <a:gd name="connsiteX17-4939" fmla="*/ 384330 w 425024"/>
                <a:gd name="connsiteY17-4940" fmla="*/ 387430 h 603758"/>
                <a:gd name="connsiteX18-4941" fmla="*/ 388825 w 425024"/>
                <a:gd name="connsiteY18-4942" fmla="*/ 404122 h 603758"/>
                <a:gd name="connsiteX19-4943" fmla="*/ 378222 w 425024"/>
                <a:gd name="connsiteY19-4944" fmla="*/ 410338 h 603758"/>
                <a:gd name="connsiteX20-4945" fmla="*/ 371999 w 425024"/>
                <a:gd name="connsiteY20-4946" fmla="*/ 408612 h 603758"/>
                <a:gd name="connsiteX21-4947" fmla="*/ 334890 w 425024"/>
                <a:gd name="connsiteY21-4948" fmla="*/ 387200 h 603758"/>
                <a:gd name="connsiteX22-4949" fmla="*/ 330395 w 425024"/>
                <a:gd name="connsiteY22-4950" fmla="*/ 370393 h 603758"/>
                <a:gd name="connsiteX23-4951" fmla="*/ 337799 w 425024"/>
                <a:gd name="connsiteY23-4952" fmla="*/ 364695 h 603758"/>
                <a:gd name="connsiteX24-4953" fmla="*/ 155124 w 425024"/>
                <a:gd name="connsiteY24-4954" fmla="*/ 291082 h 603758"/>
                <a:gd name="connsiteX25-4955" fmla="*/ 176786 w 425024"/>
                <a:gd name="connsiteY25-4956" fmla="*/ 314906 h 603758"/>
                <a:gd name="connsiteX26-4957" fmla="*/ 185313 w 425024"/>
                <a:gd name="connsiteY26-4958" fmla="*/ 318934 h 603758"/>
                <a:gd name="connsiteX27-4959" fmla="*/ 185889 w 425024"/>
                <a:gd name="connsiteY27-4960" fmla="*/ 318934 h 603758"/>
                <a:gd name="connsiteX28-4961" fmla="*/ 194185 w 425024"/>
                <a:gd name="connsiteY28-4962" fmla="*/ 315712 h 603758"/>
                <a:gd name="connsiteX29-4963" fmla="*/ 205707 w 425024"/>
                <a:gd name="connsiteY29-4964" fmla="*/ 305123 h 603758"/>
                <a:gd name="connsiteX30-4965" fmla="*/ 195798 w 425024"/>
                <a:gd name="connsiteY30-4966" fmla="*/ 374984 h 603758"/>
                <a:gd name="connsiteX31-4967" fmla="*/ 114451 w 425024"/>
                <a:gd name="connsiteY31-4968" fmla="*/ 374984 h 603758"/>
                <a:gd name="connsiteX32-4969" fmla="*/ 104657 w 425024"/>
                <a:gd name="connsiteY32-4970" fmla="*/ 305123 h 603758"/>
                <a:gd name="connsiteX33-4971" fmla="*/ 116179 w 425024"/>
                <a:gd name="connsiteY33-4972" fmla="*/ 315712 h 603758"/>
                <a:gd name="connsiteX34-4973" fmla="*/ 125051 w 425024"/>
                <a:gd name="connsiteY34-4974" fmla="*/ 318934 h 603758"/>
                <a:gd name="connsiteX35-4975" fmla="*/ 133578 w 425024"/>
                <a:gd name="connsiteY35-4976" fmla="*/ 314906 h 603758"/>
                <a:gd name="connsiteX36-4977" fmla="*/ 155124 w 425024"/>
                <a:gd name="connsiteY36-4978" fmla="*/ 291082 h 603758"/>
                <a:gd name="connsiteX37-4979" fmla="*/ 369709 w 425024"/>
                <a:gd name="connsiteY37-4980" fmla="*/ 257141 h 603758"/>
                <a:gd name="connsiteX38-4981" fmla="*/ 412693 w 425024"/>
                <a:gd name="connsiteY38-4982" fmla="*/ 257141 h 603758"/>
                <a:gd name="connsiteX39-4983" fmla="*/ 425024 w 425024"/>
                <a:gd name="connsiteY39-4984" fmla="*/ 269477 h 603758"/>
                <a:gd name="connsiteX40-4985" fmla="*/ 412693 w 425024"/>
                <a:gd name="connsiteY40-4986" fmla="*/ 281698 h 603758"/>
                <a:gd name="connsiteX41-4987" fmla="*/ 369709 w 425024"/>
                <a:gd name="connsiteY41-4988" fmla="*/ 281698 h 603758"/>
                <a:gd name="connsiteX42-4989" fmla="*/ 357493 w 425024"/>
                <a:gd name="connsiteY42-4990" fmla="*/ 269477 h 603758"/>
                <a:gd name="connsiteX43-4991" fmla="*/ 369709 w 425024"/>
                <a:gd name="connsiteY43-4992" fmla="*/ 257141 h 603758"/>
                <a:gd name="connsiteX44-4993" fmla="*/ 381363 w 425024"/>
                <a:gd name="connsiteY44-4994" fmla="*/ 129008 h 603758"/>
                <a:gd name="connsiteX45-4995" fmla="*/ 388825 w 425024"/>
                <a:gd name="connsiteY45-4996" fmla="*/ 134749 h 603758"/>
                <a:gd name="connsiteX46-4997" fmla="*/ 384330 w 425024"/>
                <a:gd name="connsiteY46-4998" fmla="*/ 151441 h 603758"/>
                <a:gd name="connsiteX47-4999" fmla="*/ 347106 w 425024"/>
                <a:gd name="connsiteY47-5000" fmla="*/ 172968 h 603758"/>
                <a:gd name="connsiteX48-5001" fmla="*/ 340998 w 425024"/>
                <a:gd name="connsiteY48-5002" fmla="*/ 174579 h 603758"/>
                <a:gd name="connsiteX49-5003" fmla="*/ 330395 w 425024"/>
                <a:gd name="connsiteY49-5004" fmla="*/ 168478 h 603758"/>
                <a:gd name="connsiteX50-5005" fmla="*/ 334890 w 425024"/>
                <a:gd name="connsiteY50-5006" fmla="*/ 151671 h 603758"/>
                <a:gd name="connsiteX51-5007" fmla="*/ 371999 w 425024"/>
                <a:gd name="connsiteY51-5008" fmla="*/ 130260 h 603758"/>
                <a:gd name="connsiteX52-5009" fmla="*/ 381363 w 425024"/>
                <a:gd name="connsiteY52-5010" fmla="*/ 129008 h 603758"/>
                <a:gd name="connsiteX53-5011" fmla="*/ 152931 w 425024"/>
                <a:gd name="connsiteY53-5012" fmla="*/ 115653 h 603758"/>
                <a:gd name="connsiteX54-5013" fmla="*/ 310355 w 425024"/>
                <a:gd name="connsiteY54-5014" fmla="*/ 270629 h 603758"/>
                <a:gd name="connsiteX55-5015" fmla="*/ 294912 w 425024"/>
                <a:gd name="connsiteY55-5016" fmla="*/ 338165 h 603758"/>
                <a:gd name="connsiteX56-5017" fmla="*/ 250774 w 425024"/>
                <a:gd name="connsiteY56-5018" fmla="*/ 488539 h 603758"/>
                <a:gd name="connsiteX57-5019" fmla="*/ 250774 w 425024"/>
                <a:gd name="connsiteY57-5020" fmla="*/ 492336 h 603758"/>
                <a:gd name="connsiteX58-5021" fmla="*/ 219658 w 425024"/>
                <a:gd name="connsiteY58-5022" fmla="*/ 492336 h 603758"/>
                <a:gd name="connsiteX59-5023" fmla="*/ 219658 w 425024"/>
                <a:gd name="connsiteY59-5024" fmla="*/ 387293 h 603758"/>
                <a:gd name="connsiteX60-5025" fmla="*/ 219542 w 425024"/>
                <a:gd name="connsiteY60-5026" fmla="*/ 383151 h 603758"/>
                <a:gd name="connsiteX61-5027" fmla="*/ 234870 w 425024"/>
                <a:gd name="connsiteY61-5028" fmla="*/ 274541 h 603758"/>
                <a:gd name="connsiteX62-5029" fmla="*/ 231758 w 425024"/>
                <a:gd name="connsiteY62-5030" fmla="*/ 264531 h 603758"/>
                <a:gd name="connsiteX63-5031" fmla="*/ 214356 w 425024"/>
                <a:gd name="connsiteY63-5032" fmla="*/ 263726 h 603758"/>
                <a:gd name="connsiteX64-5033" fmla="*/ 186698 w 425024"/>
                <a:gd name="connsiteY64-5034" fmla="*/ 289268 h 603758"/>
                <a:gd name="connsiteX65-5035" fmla="*/ 164225 w 425024"/>
                <a:gd name="connsiteY65-5036" fmla="*/ 264531 h 603758"/>
                <a:gd name="connsiteX66-5037" fmla="*/ 155121 w 425024"/>
                <a:gd name="connsiteY66-5038" fmla="*/ 260505 h 603758"/>
                <a:gd name="connsiteX67-5039" fmla="*/ 146016 w 425024"/>
                <a:gd name="connsiteY67-5040" fmla="*/ 264531 h 603758"/>
                <a:gd name="connsiteX68-5041" fmla="*/ 123659 w 425024"/>
                <a:gd name="connsiteY68-5042" fmla="*/ 289268 h 603758"/>
                <a:gd name="connsiteX69-5043" fmla="*/ 96000 w 425024"/>
                <a:gd name="connsiteY69-5044" fmla="*/ 263841 h 603758"/>
                <a:gd name="connsiteX70-5045" fmla="*/ 85859 w 425024"/>
                <a:gd name="connsiteY70-5046" fmla="*/ 260620 h 603758"/>
                <a:gd name="connsiteX71-5047" fmla="*/ 75372 w 425024"/>
                <a:gd name="connsiteY71-5048" fmla="*/ 274541 h 603758"/>
                <a:gd name="connsiteX72-5049" fmla="*/ 90814 w 425024"/>
                <a:gd name="connsiteY72-5050" fmla="*/ 383151 h 603758"/>
                <a:gd name="connsiteX73-5051" fmla="*/ 90699 w 425024"/>
                <a:gd name="connsiteY73-5052" fmla="*/ 387293 h 603758"/>
                <a:gd name="connsiteX74-5053" fmla="*/ 90699 w 425024"/>
                <a:gd name="connsiteY74-5054" fmla="*/ 492336 h 603758"/>
                <a:gd name="connsiteX75-5055" fmla="*/ 59583 w 425024"/>
                <a:gd name="connsiteY75-5056" fmla="*/ 492336 h 603758"/>
                <a:gd name="connsiteX76-5057" fmla="*/ 59583 w 425024"/>
                <a:gd name="connsiteY76-5058" fmla="*/ 489230 h 603758"/>
                <a:gd name="connsiteX77-5059" fmla="*/ 16597 w 425024"/>
                <a:gd name="connsiteY77-5060" fmla="*/ 340466 h 603758"/>
                <a:gd name="connsiteX78-5061" fmla="*/ 2 w 425024"/>
                <a:gd name="connsiteY78-5062" fmla="*/ 271089 h 603758"/>
                <a:gd name="connsiteX79-5063" fmla="*/ 152931 w 425024"/>
                <a:gd name="connsiteY79-5064" fmla="*/ 115653 h 603758"/>
                <a:gd name="connsiteX80-5065" fmla="*/ 280740 w 425024"/>
                <a:gd name="connsiteY80-5066" fmla="*/ 34872 h 603758"/>
                <a:gd name="connsiteX81-5067" fmla="*/ 290057 w 425024"/>
                <a:gd name="connsiteY81-5068" fmla="*/ 36123 h 603758"/>
                <a:gd name="connsiteX82-5069" fmla="*/ 294550 w 425024"/>
                <a:gd name="connsiteY82-5070" fmla="*/ 52806 h 603758"/>
                <a:gd name="connsiteX83-5071" fmla="*/ 273122 w 425024"/>
                <a:gd name="connsiteY83-5072" fmla="*/ 89968 h 603758"/>
                <a:gd name="connsiteX84-5073" fmla="*/ 262408 w 425024"/>
                <a:gd name="connsiteY84-5074" fmla="*/ 96181 h 603758"/>
                <a:gd name="connsiteX85-5075" fmla="*/ 256303 w 425024"/>
                <a:gd name="connsiteY85-5076" fmla="*/ 94455 h 603758"/>
                <a:gd name="connsiteX86-5077" fmla="*/ 251810 w 425024"/>
                <a:gd name="connsiteY86-5078" fmla="*/ 77772 h 603758"/>
                <a:gd name="connsiteX87-5079" fmla="*/ 273238 w 425024"/>
                <a:gd name="connsiteY87-5080" fmla="*/ 40610 h 603758"/>
                <a:gd name="connsiteX88-5081" fmla="*/ 280740 w 425024"/>
                <a:gd name="connsiteY88-5082" fmla="*/ 34872 h 603758"/>
                <a:gd name="connsiteX89-5083" fmla="*/ 29609 w 425024"/>
                <a:gd name="connsiteY89-5084" fmla="*/ 34872 h 603758"/>
                <a:gd name="connsiteX90-5085" fmla="*/ 37011 w 425024"/>
                <a:gd name="connsiteY90-5086" fmla="*/ 40610 h 603758"/>
                <a:gd name="connsiteX91-5087" fmla="*/ 54061 w 425024"/>
                <a:gd name="connsiteY91-5088" fmla="*/ 94455 h 603758"/>
                <a:gd name="connsiteX92-5089" fmla="*/ 47840 w 425024"/>
                <a:gd name="connsiteY92-5090" fmla="*/ 96181 h 603758"/>
                <a:gd name="connsiteX93-5091" fmla="*/ 15814 w 425024"/>
                <a:gd name="connsiteY93-5092" fmla="*/ 52806 h 603758"/>
                <a:gd name="connsiteX94-5093" fmla="*/ 20307 w 425024"/>
                <a:gd name="connsiteY94-5094" fmla="*/ 36123 h 603758"/>
                <a:gd name="connsiteX95-5095" fmla="*/ 29609 w 425024"/>
                <a:gd name="connsiteY95-5096" fmla="*/ 34872 h 603758"/>
                <a:gd name="connsiteX96-5097" fmla="*/ 155125 w 425024"/>
                <a:gd name="connsiteY96-5098" fmla="*/ 0 h 603758"/>
                <a:gd name="connsiteX97-5099" fmla="*/ 167461 w 425024"/>
                <a:gd name="connsiteY97-5100" fmla="*/ 12318 h 603758"/>
                <a:gd name="connsiteX98-5101" fmla="*/ 167461 w 425024"/>
                <a:gd name="connsiteY98-5102" fmla="*/ 55258 h 603758"/>
                <a:gd name="connsiteX99-5103" fmla="*/ 155125 w 425024"/>
                <a:gd name="connsiteY99-5104" fmla="*/ 67461 h 603758"/>
                <a:gd name="connsiteX100-5105" fmla="*/ 142904 w 425024"/>
                <a:gd name="connsiteY100-5106" fmla="*/ 55258 h 603758"/>
                <a:gd name="connsiteX101-5107" fmla="*/ 142904 w 425024"/>
                <a:gd name="connsiteY101-5108" fmla="*/ 12318 h 603758"/>
                <a:gd name="connsiteX102-5109" fmla="*/ 155125 w 425024"/>
                <a:gd name="connsiteY102-5110" fmla="*/ 0 h 603758"/>
                <a:gd name="connsiteX0-5111" fmla="*/ 101411 w 425024"/>
                <a:gd name="connsiteY0-5112" fmla="*/ 572780 h 603758"/>
                <a:gd name="connsiteX1-5113" fmla="*/ 208812 w 425024"/>
                <a:gd name="connsiteY1-5114" fmla="*/ 572780 h 603758"/>
                <a:gd name="connsiteX2-5115" fmla="*/ 193716 w 425024"/>
                <a:gd name="connsiteY2-5116" fmla="*/ 603758 h 603758"/>
                <a:gd name="connsiteX3-5117" fmla="*/ 116622 w 425024"/>
                <a:gd name="connsiteY3-5118" fmla="*/ 603758 h 603758"/>
                <a:gd name="connsiteX4-5119" fmla="*/ 101411 w 425024"/>
                <a:gd name="connsiteY4-5120" fmla="*/ 572780 h 603758"/>
                <a:gd name="connsiteX5-5121" fmla="*/ 59636 w 425024"/>
                <a:gd name="connsiteY5-5122" fmla="*/ 516962 h 603758"/>
                <a:gd name="connsiteX6-5123" fmla="*/ 250798 w 425024"/>
                <a:gd name="connsiteY6-5124" fmla="*/ 516962 h 603758"/>
                <a:gd name="connsiteX7-5125" fmla="*/ 233744 w 425024"/>
                <a:gd name="connsiteY7-5126" fmla="*/ 548293 h 603758"/>
                <a:gd name="connsiteX8-5127" fmla="*/ 76574 w 425024"/>
                <a:gd name="connsiteY8-5128" fmla="*/ 548293 h 603758"/>
                <a:gd name="connsiteX9-5129" fmla="*/ 59636 w 425024"/>
                <a:gd name="connsiteY9-5130" fmla="*/ 516962 h 603758"/>
                <a:gd name="connsiteX10-5131" fmla="*/ 115242 w 425024"/>
                <a:gd name="connsiteY10-5132" fmla="*/ 399471 h 603758"/>
                <a:gd name="connsiteX11-5133" fmla="*/ 194981 w 425024"/>
                <a:gd name="connsiteY11-5134" fmla="*/ 399471 h 603758"/>
                <a:gd name="connsiteX12-5135" fmla="*/ 194981 w 425024"/>
                <a:gd name="connsiteY12-5136" fmla="*/ 480127 h 603758"/>
                <a:gd name="connsiteX13-5137" fmla="*/ 115242 w 425024"/>
                <a:gd name="connsiteY13-5138" fmla="*/ 480127 h 603758"/>
                <a:gd name="connsiteX14-5139" fmla="*/ 115242 w 425024"/>
                <a:gd name="connsiteY14-5140" fmla="*/ 399471 h 603758"/>
                <a:gd name="connsiteX15-5141" fmla="*/ 337799 w 425024"/>
                <a:gd name="connsiteY15-5142" fmla="*/ 364695 h 603758"/>
                <a:gd name="connsiteX16-5143" fmla="*/ 347106 w 425024"/>
                <a:gd name="connsiteY16-5144" fmla="*/ 365904 h 603758"/>
                <a:gd name="connsiteX17-5145" fmla="*/ 384330 w 425024"/>
                <a:gd name="connsiteY17-5146" fmla="*/ 387430 h 603758"/>
                <a:gd name="connsiteX18-5147" fmla="*/ 388825 w 425024"/>
                <a:gd name="connsiteY18-5148" fmla="*/ 404122 h 603758"/>
                <a:gd name="connsiteX19-5149" fmla="*/ 378222 w 425024"/>
                <a:gd name="connsiteY19-5150" fmla="*/ 410338 h 603758"/>
                <a:gd name="connsiteX20-5151" fmla="*/ 371999 w 425024"/>
                <a:gd name="connsiteY20-5152" fmla="*/ 408612 h 603758"/>
                <a:gd name="connsiteX21-5153" fmla="*/ 334890 w 425024"/>
                <a:gd name="connsiteY21-5154" fmla="*/ 387200 h 603758"/>
                <a:gd name="connsiteX22-5155" fmla="*/ 330395 w 425024"/>
                <a:gd name="connsiteY22-5156" fmla="*/ 370393 h 603758"/>
                <a:gd name="connsiteX23-5157" fmla="*/ 337799 w 425024"/>
                <a:gd name="connsiteY23-5158" fmla="*/ 364695 h 603758"/>
                <a:gd name="connsiteX24-5159" fmla="*/ 155124 w 425024"/>
                <a:gd name="connsiteY24-5160" fmla="*/ 291082 h 603758"/>
                <a:gd name="connsiteX25-5161" fmla="*/ 176786 w 425024"/>
                <a:gd name="connsiteY25-5162" fmla="*/ 314906 h 603758"/>
                <a:gd name="connsiteX26-5163" fmla="*/ 185313 w 425024"/>
                <a:gd name="connsiteY26-5164" fmla="*/ 318934 h 603758"/>
                <a:gd name="connsiteX27-5165" fmla="*/ 185889 w 425024"/>
                <a:gd name="connsiteY27-5166" fmla="*/ 318934 h 603758"/>
                <a:gd name="connsiteX28-5167" fmla="*/ 194185 w 425024"/>
                <a:gd name="connsiteY28-5168" fmla="*/ 315712 h 603758"/>
                <a:gd name="connsiteX29-5169" fmla="*/ 205707 w 425024"/>
                <a:gd name="connsiteY29-5170" fmla="*/ 305123 h 603758"/>
                <a:gd name="connsiteX30-5171" fmla="*/ 195798 w 425024"/>
                <a:gd name="connsiteY30-5172" fmla="*/ 374984 h 603758"/>
                <a:gd name="connsiteX31-5173" fmla="*/ 114451 w 425024"/>
                <a:gd name="connsiteY31-5174" fmla="*/ 374984 h 603758"/>
                <a:gd name="connsiteX32-5175" fmla="*/ 104657 w 425024"/>
                <a:gd name="connsiteY32-5176" fmla="*/ 305123 h 603758"/>
                <a:gd name="connsiteX33-5177" fmla="*/ 116179 w 425024"/>
                <a:gd name="connsiteY33-5178" fmla="*/ 315712 h 603758"/>
                <a:gd name="connsiteX34-5179" fmla="*/ 125051 w 425024"/>
                <a:gd name="connsiteY34-5180" fmla="*/ 318934 h 603758"/>
                <a:gd name="connsiteX35-5181" fmla="*/ 133578 w 425024"/>
                <a:gd name="connsiteY35-5182" fmla="*/ 314906 h 603758"/>
                <a:gd name="connsiteX36-5183" fmla="*/ 155124 w 425024"/>
                <a:gd name="connsiteY36-5184" fmla="*/ 291082 h 603758"/>
                <a:gd name="connsiteX37-5185" fmla="*/ 369709 w 425024"/>
                <a:gd name="connsiteY37-5186" fmla="*/ 257141 h 603758"/>
                <a:gd name="connsiteX38-5187" fmla="*/ 412693 w 425024"/>
                <a:gd name="connsiteY38-5188" fmla="*/ 257141 h 603758"/>
                <a:gd name="connsiteX39-5189" fmla="*/ 425024 w 425024"/>
                <a:gd name="connsiteY39-5190" fmla="*/ 269477 h 603758"/>
                <a:gd name="connsiteX40-5191" fmla="*/ 412693 w 425024"/>
                <a:gd name="connsiteY40-5192" fmla="*/ 281698 h 603758"/>
                <a:gd name="connsiteX41-5193" fmla="*/ 369709 w 425024"/>
                <a:gd name="connsiteY41-5194" fmla="*/ 281698 h 603758"/>
                <a:gd name="connsiteX42-5195" fmla="*/ 357493 w 425024"/>
                <a:gd name="connsiteY42-5196" fmla="*/ 269477 h 603758"/>
                <a:gd name="connsiteX43-5197" fmla="*/ 369709 w 425024"/>
                <a:gd name="connsiteY43-5198" fmla="*/ 257141 h 603758"/>
                <a:gd name="connsiteX44-5199" fmla="*/ 381363 w 425024"/>
                <a:gd name="connsiteY44-5200" fmla="*/ 129008 h 603758"/>
                <a:gd name="connsiteX45-5201" fmla="*/ 388825 w 425024"/>
                <a:gd name="connsiteY45-5202" fmla="*/ 134749 h 603758"/>
                <a:gd name="connsiteX46-5203" fmla="*/ 384330 w 425024"/>
                <a:gd name="connsiteY46-5204" fmla="*/ 151441 h 603758"/>
                <a:gd name="connsiteX47-5205" fmla="*/ 347106 w 425024"/>
                <a:gd name="connsiteY47-5206" fmla="*/ 172968 h 603758"/>
                <a:gd name="connsiteX48-5207" fmla="*/ 340998 w 425024"/>
                <a:gd name="connsiteY48-5208" fmla="*/ 174579 h 603758"/>
                <a:gd name="connsiteX49-5209" fmla="*/ 330395 w 425024"/>
                <a:gd name="connsiteY49-5210" fmla="*/ 168478 h 603758"/>
                <a:gd name="connsiteX50-5211" fmla="*/ 334890 w 425024"/>
                <a:gd name="connsiteY50-5212" fmla="*/ 151671 h 603758"/>
                <a:gd name="connsiteX51-5213" fmla="*/ 371999 w 425024"/>
                <a:gd name="connsiteY51-5214" fmla="*/ 130260 h 603758"/>
                <a:gd name="connsiteX52-5215" fmla="*/ 381363 w 425024"/>
                <a:gd name="connsiteY52-5216" fmla="*/ 129008 h 603758"/>
                <a:gd name="connsiteX53-5217" fmla="*/ 152931 w 425024"/>
                <a:gd name="connsiteY53-5218" fmla="*/ 115653 h 603758"/>
                <a:gd name="connsiteX54-5219" fmla="*/ 310355 w 425024"/>
                <a:gd name="connsiteY54-5220" fmla="*/ 270629 h 603758"/>
                <a:gd name="connsiteX55-5221" fmla="*/ 294912 w 425024"/>
                <a:gd name="connsiteY55-5222" fmla="*/ 338165 h 603758"/>
                <a:gd name="connsiteX56-5223" fmla="*/ 250774 w 425024"/>
                <a:gd name="connsiteY56-5224" fmla="*/ 488539 h 603758"/>
                <a:gd name="connsiteX57-5225" fmla="*/ 250774 w 425024"/>
                <a:gd name="connsiteY57-5226" fmla="*/ 492336 h 603758"/>
                <a:gd name="connsiteX58-5227" fmla="*/ 219658 w 425024"/>
                <a:gd name="connsiteY58-5228" fmla="*/ 492336 h 603758"/>
                <a:gd name="connsiteX59-5229" fmla="*/ 219658 w 425024"/>
                <a:gd name="connsiteY59-5230" fmla="*/ 387293 h 603758"/>
                <a:gd name="connsiteX60-5231" fmla="*/ 219542 w 425024"/>
                <a:gd name="connsiteY60-5232" fmla="*/ 383151 h 603758"/>
                <a:gd name="connsiteX61-5233" fmla="*/ 234870 w 425024"/>
                <a:gd name="connsiteY61-5234" fmla="*/ 274541 h 603758"/>
                <a:gd name="connsiteX62-5235" fmla="*/ 231758 w 425024"/>
                <a:gd name="connsiteY62-5236" fmla="*/ 264531 h 603758"/>
                <a:gd name="connsiteX63-5237" fmla="*/ 214356 w 425024"/>
                <a:gd name="connsiteY63-5238" fmla="*/ 263726 h 603758"/>
                <a:gd name="connsiteX64-5239" fmla="*/ 186698 w 425024"/>
                <a:gd name="connsiteY64-5240" fmla="*/ 289268 h 603758"/>
                <a:gd name="connsiteX65-5241" fmla="*/ 164225 w 425024"/>
                <a:gd name="connsiteY65-5242" fmla="*/ 264531 h 603758"/>
                <a:gd name="connsiteX66-5243" fmla="*/ 155121 w 425024"/>
                <a:gd name="connsiteY66-5244" fmla="*/ 260505 h 603758"/>
                <a:gd name="connsiteX67-5245" fmla="*/ 146016 w 425024"/>
                <a:gd name="connsiteY67-5246" fmla="*/ 264531 h 603758"/>
                <a:gd name="connsiteX68-5247" fmla="*/ 123659 w 425024"/>
                <a:gd name="connsiteY68-5248" fmla="*/ 289268 h 603758"/>
                <a:gd name="connsiteX69-5249" fmla="*/ 96000 w 425024"/>
                <a:gd name="connsiteY69-5250" fmla="*/ 263841 h 603758"/>
                <a:gd name="connsiteX70-5251" fmla="*/ 85859 w 425024"/>
                <a:gd name="connsiteY70-5252" fmla="*/ 260620 h 603758"/>
                <a:gd name="connsiteX71-5253" fmla="*/ 75372 w 425024"/>
                <a:gd name="connsiteY71-5254" fmla="*/ 274541 h 603758"/>
                <a:gd name="connsiteX72-5255" fmla="*/ 90814 w 425024"/>
                <a:gd name="connsiteY72-5256" fmla="*/ 383151 h 603758"/>
                <a:gd name="connsiteX73-5257" fmla="*/ 90699 w 425024"/>
                <a:gd name="connsiteY73-5258" fmla="*/ 387293 h 603758"/>
                <a:gd name="connsiteX74-5259" fmla="*/ 90699 w 425024"/>
                <a:gd name="connsiteY74-5260" fmla="*/ 492336 h 603758"/>
                <a:gd name="connsiteX75-5261" fmla="*/ 59583 w 425024"/>
                <a:gd name="connsiteY75-5262" fmla="*/ 492336 h 603758"/>
                <a:gd name="connsiteX76-5263" fmla="*/ 59583 w 425024"/>
                <a:gd name="connsiteY76-5264" fmla="*/ 489230 h 603758"/>
                <a:gd name="connsiteX77-5265" fmla="*/ 16597 w 425024"/>
                <a:gd name="connsiteY77-5266" fmla="*/ 340466 h 603758"/>
                <a:gd name="connsiteX78-5267" fmla="*/ 2 w 425024"/>
                <a:gd name="connsiteY78-5268" fmla="*/ 271089 h 603758"/>
                <a:gd name="connsiteX79-5269" fmla="*/ 152931 w 425024"/>
                <a:gd name="connsiteY79-5270" fmla="*/ 115653 h 603758"/>
                <a:gd name="connsiteX80-5271" fmla="*/ 280740 w 425024"/>
                <a:gd name="connsiteY80-5272" fmla="*/ 34872 h 603758"/>
                <a:gd name="connsiteX81-5273" fmla="*/ 290057 w 425024"/>
                <a:gd name="connsiteY81-5274" fmla="*/ 36123 h 603758"/>
                <a:gd name="connsiteX82-5275" fmla="*/ 294550 w 425024"/>
                <a:gd name="connsiteY82-5276" fmla="*/ 52806 h 603758"/>
                <a:gd name="connsiteX83-5277" fmla="*/ 273122 w 425024"/>
                <a:gd name="connsiteY83-5278" fmla="*/ 89968 h 603758"/>
                <a:gd name="connsiteX84-5279" fmla="*/ 262408 w 425024"/>
                <a:gd name="connsiteY84-5280" fmla="*/ 96181 h 603758"/>
                <a:gd name="connsiteX85-5281" fmla="*/ 256303 w 425024"/>
                <a:gd name="connsiteY85-5282" fmla="*/ 94455 h 603758"/>
                <a:gd name="connsiteX86-5283" fmla="*/ 251810 w 425024"/>
                <a:gd name="connsiteY86-5284" fmla="*/ 77772 h 603758"/>
                <a:gd name="connsiteX87-5285" fmla="*/ 273238 w 425024"/>
                <a:gd name="connsiteY87-5286" fmla="*/ 40610 h 603758"/>
                <a:gd name="connsiteX88-5287" fmla="*/ 280740 w 425024"/>
                <a:gd name="connsiteY88-5288" fmla="*/ 34872 h 603758"/>
                <a:gd name="connsiteX89-5289" fmla="*/ 29609 w 425024"/>
                <a:gd name="connsiteY89-5290" fmla="*/ 34872 h 603758"/>
                <a:gd name="connsiteX90-5291" fmla="*/ 37011 w 425024"/>
                <a:gd name="connsiteY90-5292" fmla="*/ 40610 h 603758"/>
                <a:gd name="connsiteX91-5293" fmla="*/ 51085 w 425024"/>
                <a:gd name="connsiteY91-5294" fmla="*/ 75657 h 603758"/>
                <a:gd name="connsiteX92-5295" fmla="*/ 54061 w 425024"/>
                <a:gd name="connsiteY92-5296" fmla="*/ 94455 h 603758"/>
                <a:gd name="connsiteX93-5297" fmla="*/ 47840 w 425024"/>
                <a:gd name="connsiteY93-5298" fmla="*/ 96181 h 603758"/>
                <a:gd name="connsiteX94-5299" fmla="*/ 15814 w 425024"/>
                <a:gd name="connsiteY94-5300" fmla="*/ 52806 h 603758"/>
                <a:gd name="connsiteX95-5301" fmla="*/ 20307 w 425024"/>
                <a:gd name="connsiteY95-5302" fmla="*/ 36123 h 603758"/>
                <a:gd name="connsiteX96-5303" fmla="*/ 29609 w 425024"/>
                <a:gd name="connsiteY96-5304" fmla="*/ 34872 h 603758"/>
                <a:gd name="connsiteX97-5305" fmla="*/ 155125 w 425024"/>
                <a:gd name="connsiteY97-5306" fmla="*/ 0 h 603758"/>
                <a:gd name="connsiteX98-5307" fmla="*/ 167461 w 425024"/>
                <a:gd name="connsiteY98-5308" fmla="*/ 12318 h 603758"/>
                <a:gd name="connsiteX99-5309" fmla="*/ 167461 w 425024"/>
                <a:gd name="connsiteY99-5310" fmla="*/ 55258 h 603758"/>
                <a:gd name="connsiteX100-5311" fmla="*/ 155125 w 425024"/>
                <a:gd name="connsiteY100-5312" fmla="*/ 67461 h 603758"/>
                <a:gd name="connsiteX101-5313" fmla="*/ 142904 w 425024"/>
                <a:gd name="connsiteY101-5314" fmla="*/ 55258 h 603758"/>
                <a:gd name="connsiteX102-5315" fmla="*/ 142904 w 425024"/>
                <a:gd name="connsiteY102-5316" fmla="*/ 12318 h 603758"/>
                <a:gd name="connsiteX103-5317" fmla="*/ 155125 w 425024"/>
                <a:gd name="connsiteY103-5318" fmla="*/ 0 h 603758"/>
                <a:gd name="connsiteX0-5319" fmla="*/ 101411 w 425024"/>
                <a:gd name="connsiteY0-5320" fmla="*/ 572780 h 603758"/>
                <a:gd name="connsiteX1-5321" fmla="*/ 208812 w 425024"/>
                <a:gd name="connsiteY1-5322" fmla="*/ 572780 h 603758"/>
                <a:gd name="connsiteX2-5323" fmla="*/ 193716 w 425024"/>
                <a:gd name="connsiteY2-5324" fmla="*/ 603758 h 603758"/>
                <a:gd name="connsiteX3-5325" fmla="*/ 116622 w 425024"/>
                <a:gd name="connsiteY3-5326" fmla="*/ 603758 h 603758"/>
                <a:gd name="connsiteX4-5327" fmla="*/ 101411 w 425024"/>
                <a:gd name="connsiteY4-5328" fmla="*/ 572780 h 603758"/>
                <a:gd name="connsiteX5-5329" fmla="*/ 59636 w 425024"/>
                <a:gd name="connsiteY5-5330" fmla="*/ 516962 h 603758"/>
                <a:gd name="connsiteX6-5331" fmla="*/ 250798 w 425024"/>
                <a:gd name="connsiteY6-5332" fmla="*/ 516962 h 603758"/>
                <a:gd name="connsiteX7-5333" fmla="*/ 233744 w 425024"/>
                <a:gd name="connsiteY7-5334" fmla="*/ 548293 h 603758"/>
                <a:gd name="connsiteX8-5335" fmla="*/ 76574 w 425024"/>
                <a:gd name="connsiteY8-5336" fmla="*/ 548293 h 603758"/>
                <a:gd name="connsiteX9-5337" fmla="*/ 59636 w 425024"/>
                <a:gd name="connsiteY9-5338" fmla="*/ 516962 h 603758"/>
                <a:gd name="connsiteX10-5339" fmla="*/ 115242 w 425024"/>
                <a:gd name="connsiteY10-5340" fmla="*/ 399471 h 603758"/>
                <a:gd name="connsiteX11-5341" fmla="*/ 194981 w 425024"/>
                <a:gd name="connsiteY11-5342" fmla="*/ 399471 h 603758"/>
                <a:gd name="connsiteX12-5343" fmla="*/ 194981 w 425024"/>
                <a:gd name="connsiteY12-5344" fmla="*/ 480127 h 603758"/>
                <a:gd name="connsiteX13-5345" fmla="*/ 115242 w 425024"/>
                <a:gd name="connsiteY13-5346" fmla="*/ 480127 h 603758"/>
                <a:gd name="connsiteX14-5347" fmla="*/ 115242 w 425024"/>
                <a:gd name="connsiteY14-5348" fmla="*/ 399471 h 603758"/>
                <a:gd name="connsiteX15-5349" fmla="*/ 337799 w 425024"/>
                <a:gd name="connsiteY15-5350" fmla="*/ 364695 h 603758"/>
                <a:gd name="connsiteX16-5351" fmla="*/ 347106 w 425024"/>
                <a:gd name="connsiteY16-5352" fmla="*/ 365904 h 603758"/>
                <a:gd name="connsiteX17-5353" fmla="*/ 384330 w 425024"/>
                <a:gd name="connsiteY17-5354" fmla="*/ 387430 h 603758"/>
                <a:gd name="connsiteX18-5355" fmla="*/ 388825 w 425024"/>
                <a:gd name="connsiteY18-5356" fmla="*/ 404122 h 603758"/>
                <a:gd name="connsiteX19-5357" fmla="*/ 378222 w 425024"/>
                <a:gd name="connsiteY19-5358" fmla="*/ 410338 h 603758"/>
                <a:gd name="connsiteX20-5359" fmla="*/ 371999 w 425024"/>
                <a:gd name="connsiteY20-5360" fmla="*/ 408612 h 603758"/>
                <a:gd name="connsiteX21-5361" fmla="*/ 334890 w 425024"/>
                <a:gd name="connsiteY21-5362" fmla="*/ 387200 h 603758"/>
                <a:gd name="connsiteX22-5363" fmla="*/ 330395 w 425024"/>
                <a:gd name="connsiteY22-5364" fmla="*/ 370393 h 603758"/>
                <a:gd name="connsiteX23-5365" fmla="*/ 337799 w 425024"/>
                <a:gd name="connsiteY23-5366" fmla="*/ 364695 h 603758"/>
                <a:gd name="connsiteX24-5367" fmla="*/ 155124 w 425024"/>
                <a:gd name="connsiteY24-5368" fmla="*/ 291082 h 603758"/>
                <a:gd name="connsiteX25-5369" fmla="*/ 176786 w 425024"/>
                <a:gd name="connsiteY25-5370" fmla="*/ 314906 h 603758"/>
                <a:gd name="connsiteX26-5371" fmla="*/ 185313 w 425024"/>
                <a:gd name="connsiteY26-5372" fmla="*/ 318934 h 603758"/>
                <a:gd name="connsiteX27-5373" fmla="*/ 185889 w 425024"/>
                <a:gd name="connsiteY27-5374" fmla="*/ 318934 h 603758"/>
                <a:gd name="connsiteX28-5375" fmla="*/ 194185 w 425024"/>
                <a:gd name="connsiteY28-5376" fmla="*/ 315712 h 603758"/>
                <a:gd name="connsiteX29-5377" fmla="*/ 205707 w 425024"/>
                <a:gd name="connsiteY29-5378" fmla="*/ 305123 h 603758"/>
                <a:gd name="connsiteX30-5379" fmla="*/ 195798 w 425024"/>
                <a:gd name="connsiteY30-5380" fmla="*/ 374984 h 603758"/>
                <a:gd name="connsiteX31-5381" fmla="*/ 114451 w 425024"/>
                <a:gd name="connsiteY31-5382" fmla="*/ 374984 h 603758"/>
                <a:gd name="connsiteX32-5383" fmla="*/ 104657 w 425024"/>
                <a:gd name="connsiteY32-5384" fmla="*/ 305123 h 603758"/>
                <a:gd name="connsiteX33-5385" fmla="*/ 116179 w 425024"/>
                <a:gd name="connsiteY33-5386" fmla="*/ 315712 h 603758"/>
                <a:gd name="connsiteX34-5387" fmla="*/ 125051 w 425024"/>
                <a:gd name="connsiteY34-5388" fmla="*/ 318934 h 603758"/>
                <a:gd name="connsiteX35-5389" fmla="*/ 133578 w 425024"/>
                <a:gd name="connsiteY35-5390" fmla="*/ 314906 h 603758"/>
                <a:gd name="connsiteX36-5391" fmla="*/ 155124 w 425024"/>
                <a:gd name="connsiteY36-5392" fmla="*/ 291082 h 603758"/>
                <a:gd name="connsiteX37-5393" fmla="*/ 369709 w 425024"/>
                <a:gd name="connsiteY37-5394" fmla="*/ 257141 h 603758"/>
                <a:gd name="connsiteX38-5395" fmla="*/ 412693 w 425024"/>
                <a:gd name="connsiteY38-5396" fmla="*/ 257141 h 603758"/>
                <a:gd name="connsiteX39-5397" fmla="*/ 425024 w 425024"/>
                <a:gd name="connsiteY39-5398" fmla="*/ 269477 h 603758"/>
                <a:gd name="connsiteX40-5399" fmla="*/ 412693 w 425024"/>
                <a:gd name="connsiteY40-5400" fmla="*/ 281698 h 603758"/>
                <a:gd name="connsiteX41-5401" fmla="*/ 369709 w 425024"/>
                <a:gd name="connsiteY41-5402" fmla="*/ 281698 h 603758"/>
                <a:gd name="connsiteX42-5403" fmla="*/ 357493 w 425024"/>
                <a:gd name="connsiteY42-5404" fmla="*/ 269477 h 603758"/>
                <a:gd name="connsiteX43-5405" fmla="*/ 369709 w 425024"/>
                <a:gd name="connsiteY43-5406" fmla="*/ 257141 h 603758"/>
                <a:gd name="connsiteX44-5407" fmla="*/ 381363 w 425024"/>
                <a:gd name="connsiteY44-5408" fmla="*/ 129008 h 603758"/>
                <a:gd name="connsiteX45-5409" fmla="*/ 388825 w 425024"/>
                <a:gd name="connsiteY45-5410" fmla="*/ 134749 h 603758"/>
                <a:gd name="connsiteX46-5411" fmla="*/ 384330 w 425024"/>
                <a:gd name="connsiteY46-5412" fmla="*/ 151441 h 603758"/>
                <a:gd name="connsiteX47-5413" fmla="*/ 347106 w 425024"/>
                <a:gd name="connsiteY47-5414" fmla="*/ 172968 h 603758"/>
                <a:gd name="connsiteX48-5415" fmla="*/ 340998 w 425024"/>
                <a:gd name="connsiteY48-5416" fmla="*/ 174579 h 603758"/>
                <a:gd name="connsiteX49-5417" fmla="*/ 330395 w 425024"/>
                <a:gd name="connsiteY49-5418" fmla="*/ 168478 h 603758"/>
                <a:gd name="connsiteX50-5419" fmla="*/ 334890 w 425024"/>
                <a:gd name="connsiteY50-5420" fmla="*/ 151671 h 603758"/>
                <a:gd name="connsiteX51-5421" fmla="*/ 371999 w 425024"/>
                <a:gd name="connsiteY51-5422" fmla="*/ 130260 h 603758"/>
                <a:gd name="connsiteX52-5423" fmla="*/ 381363 w 425024"/>
                <a:gd name="connsiteY52-5424" fmla="*/ 129008 h 603758"/>
                <a:gd name="connsiteX53-5425" fmla="*/ 152931 w 425024"/>
                <a:gd name="connsiteY53-5426" fmla="*/ 115653 h 603758"/>
                <a:gd name="connsiteX54-5427" fmla="*/ 310355 w 425024"/>
                <a:gd name="connsiteY54-5428" fmla="*/ 270629 h 603758"/>
                <a:gd name="connsiteX55-5429" fmla="*/ 294912 w 425024"/>
                <a:gd name="connsiteY55-5430" fmla="*/ 338165 h 603758"/>
                <a:gd name="connsiteX56-5431" fmla="*/ 250774 w 425024"/>
                <a:gd name="connsiteY56-5432" fmla="*/ 488539 h 603758"/>
                <a:gd name="connsiteX57-5433" fmla="*/ 250774 w 425024"/>
                <a:gd name="connsiteY57-5434" fmla="*/ 492336 h 603758"/>
                <a:gd name="connsiteX58-5435" fmla="*/ 219658 w 425024"/>
                <a:gd name="connsiteY58-5436" fmla="*/ 492336 h 603758"/>
                <a:gd name="connsiteX59-5437" fmla="*/ 219658 w 425024"/>
                <a:gd name="connsiteY59-5438" fmla="*/ 387293 h 603758"/>
                <a:gd name="connsiteX60-5439" fmla="*/ 219542 w 425024"/>
                <a:gd name="connsiteY60-5440" fmla="*/ 383151 h 603758"/>
                <a:gd name="connsiteX61-5441" fmla="*/ 234870 w 425024"/>
                <a:gd name="connsiteY61-5442" fmla="*/ 274541 h 603758"/>
                <a:gd name="connsiteX62-5443" fmla="*/ 231758 w 425024"/>
                <a:gd name="connsiteY62-5444" fmla="*/ 264531 h 603758"/>
                <a:gd name="connsiteX63-5445" fmla="*/ 214356 w 425024"/>
                <a:gd name="connsiteY63-5446" fmla="*/ 263726 h 603758"/>
                <a:gd name="connsiteX64-5447" fmla="*/ 186698 w 425024"/>
                <a:gd name="connsiteY64-5448" fmla="*/ 289268 h 603758"/>
                <a:gd name="connsiteX65-5449" fmla="*/ 164225 w 425024"/>
                <a:gd name="connsiteY65-5450" fmla="*/ 264531 h 603758"/>
                <a:gd name="connsiteX66-5451" fmla="*/ 155121 w 425024"/>
                <a:gd name="connsiteY66-5452" fmla="*/ 260505 h 603758"/>
                <a:gd name="connsiteX67-5453" fmla="*/ 146016 w 425024"/>
                <a:gd name="connsiteY67-5454" fmla="*/ 264531 h 603758"/>
                <a:gd name="connsiteX68-5455" fmla="*/ 123659 w 425024"/>
                <a:gd name="connsiteY68-5456" fmla="*/ 289268 h 603758"/>
                <a:gd name="connsiteX69-5457" fmla="*/ 96000 w 425024"/>
                <a:gd name="connsiteY69-5458" fmla="*/ 263841 h 603758"/>
                <a:gd name="connsiteX70-5459" fmla="*/ 85859 w 425024"/>
                <a:gd name="connsiteY70-5460" fmla="*/ 260620 h 603758"/>
                <a:gd name="connsiteX71-5461" fmla="*/ 75372 w 425024"/>
                <a:gd name="connsiteY71-5462" fmla="*/ 274541 h 603758"/>
                <a:gd name="connsiteX72-5463" fmla="*/ 90814 w 425024"/>
                <a:gd name="connsiteY72-5464" fmla="*/ 383151 h 603758"/>
                <a:gd name="connsiteX73-5465" fmla="*/ 90699 w 425024"/>
                <a:gd name="connsiteY73-5466" fmla="*/ 387293 h 603758"/>
                <a:gd name="connsiteX74-5467" fmla="*/ 90699 w 425024"/>
                <a:gd name="connsiteY74-5468" fmla="*/ 492336 h 603758"/>
                <a:gd name="connsiteX75-5469" fmla="*/ 59583 w 425024"/>
                <a:gd name="connsiteY75-5470" fmla="*/ 492336 h 603758"/>
                <a:gd name="connsiteX76-5471" fmla="*/ 59583 w 425024"/>
                <a:gd name="connsiteY76-5472" fmla="*/ 489230 h 603758"/>
                <a:gd name="connsiteX77-5473" fmla="*/ 16597 w 425024"/>
                <a:gd name="connsiteY77-5474" fmla="*/ 340466 h 603758"/>
                <a:gd name="connsiteX78-5475" fmla="*/ 2 w 425024"/>
                <a:gd name="connsiteY78-5476" fmla="*/ 271089 h 603758"/>
                <a:gd name="connsiteX79-5477" fmla="*/ 152931 w 425024"/>
                <a:gd name="connsiteY79-5478" fmla="*/ 115653 h 603758"/>
                <a:gd name="connsiteX80-5479" fmla="*/ 280740 w 425024"/>
                <a:gd name="connsiteY80-5480" fmla="*/ 34872 h 603758"/>
                <a:gd name="connsiteX81-5481" fmla="*/ 290057 w 425024"/>
                <a:gd name="connsiteY81-5482" fmla="*/ 36123 h 603758"/>
                <a:gd name="connsiteX82-5483" fmla="*/ 294550 w 425024"/>
                <a:gd name="connsiteY82-5484" fmla="*/ 52806 h 603758"/>
                <a:gd name="connsiteX83-5485" fmla="*/ 273122 w 425024"/>
                <a:gd name="connsiteY83-5486" fmla="*/ 89968 h 603758"/>
                <a:gd name="connsiteX84-5487" fmla="*/ 262408 w 425024"/>
                <a:gd name="connsiteY84-5488" fmla="*/ 96181 h 603758"/>
                <a:gd name="connsiteX85-5489" fmla="*/ 256303 w 425024"/>
                <a:gd name="connsiteY85-5490" fmla="*/ 94455 h 603758"/>
                <a:gd name="connsiteX86-5491" fmla="*/ 251810 w 425024"/>
                <a:gd name="connsiteY86-5492" fmla="*/ 77772 h 603758"/>
                <a:gd name="connsiteX87-5493" fmla="*/ 273238 w 425024"/>
                <a:gd name="connsiteY87-5494" fmla="*/ 40610 h 603758"/>
                <a:gd name="connsiteX88-5495" fmla="*/ 280740 w 425024"/>
                <a:gd name="connsiteY88-5496" fmla="*/ 34872 h 603758"/>
                <a:gd name="connsiteX89-5497" fmla="*/ 29609 w 425024"/>
                <a:gd name="connsiteY89-5498" fmla="*/ 34872 h 603758"/>
                <a:gd name="connsiteX90-5499" fmla="*/ 37011 w 425024"/>
                <a:gd name="connsiteY90-5500" fmla="*/ 40610 h 603758"/>
                <a:gd name="connsiteX91-5501" fmla="*/ 54061 w 425024"/>
                <a:gd name="connsiteY91-5502" fmla="*/ 94455 h 603758"/>
                <a:gd name="connsiteX92-5503" fmla="*/ 47840 w 425024"/>
                <a:gd name="connsiteY92-5504" fmla="*/ 96181 h 603758"/>
                <a:gd name="connsiteX93-5505" fmla="*/ 15814 w 425024"/>
                <a:gd name="connsiteY93-5506" fmla="*/ 52806 h 603758"/>
                <a:gd name="connsiteX94-5507" fmla="*/ 20307 w 425024"/>
                <a:gd name="connsiteY94-5508" fmla="*/ 36123 h 603758"/>
                <a:gd name="connsiteX95-5509" fmla="*/ 29609 w 425024"/>
                <a:gd name="connsiteY95-5510" fmla="*/ 34872 h 603758"/>
                <a:gd name="connsiteX96-5511" fmla="*/ 155125 w 425024"/>
                <a:gd name="connsiteY96-5512" fmla="*/ 0 h 603758"/>
                <a:gd name="connsiteX97-5513" fmla="*/ 167461 w 425024"/>
                <a:gd name="connsiteY97-5514" fmla="*/ 12318 h 603758"/>
                <a:gd name="connsiteX98-5515" fmla="*/ 167461 w 425024"/>
                <a:gd name="connsiteY98-5516" fmla="*/ 55258 h 603758"/>
                <a:gd name="connsiteX99-5517" fmla="*/ 155125 w 425024"/>
                <a:gd name="connsiteY99-5518" fmla="*/ 67461 h 603758"/>
                <a:gd name="connsiteX100-5519" fmla="*/ 142904 w 425024"/>
                <a:gd name="connsiteY100-5520" fmla="*/ 55258 h 603758"/>
                <a:gd name="connsiteX101-5521" fmla="*/ 142904 w 425024"/>
                <a:gd name="connsiteY101-5522" fmla="*/ 12318 h 603758"/>
                <a:gd name="connsiteX102-5523" fmla="*/ 155125 w 425024"/>
                <a:gd name="connsiteY102-5524" fmla="*/ 0 h 603758"/>
                <a:gd name="connsiteX0-5525" fmla="*/ 101411 w 425024"/>
                <a:gd name="connsiteY0-5526" fmla="*/ 572780 h 603758"/>
                <a:gd name="connsiteX1-5527" fmla="*/ 208812 w 425024"/>
                <a:gd name="connsiteY1-5528" fmla="*/ 572780 h 603758"/>
                <a:gd name="connsiteX2-5529" fmla="*/ 193716 w 425024"/>
                <a:gd name="connsiteY2-5530" fmla="*/ 603758 h 603758"/>
                <a:gd name="connsiteX3-5531" fmla="*/ 116622 w 425024"/>
                <a:gd name="connsiteY3-5532" fmla="*/ 603758 h 603758"/>
                <a:gd name="connsiteX4-5533" fmla="*/ 101411 w 425024"/>
                <a:gd name="connsiteY4-5534" fmla="*/ 572780 h 603758"/>
                <a:gd name="connsiteX5-5535" fmla="*/ 59636 w 425024"/>
                <a:gd name="connsiteY5-5536" fmla="*/ 516962 h 603758"/>
                <a:gd name="connsiteX6-5537" fmla="*/ 250798 w 425024"/>
                <a:gd name="connsiteY6-5538" fmla="*/ 516962 h 603758"/>
                <a:gd name="connsiteX7-5539" fmla="*/ 233744 w 425024"/>
                <a:gd name="connsiteY7-5540" fmla="*/ 548293 h 603758"/>
                <a:gd name="connsiteX8-5541" fmla="*/ 76574 w 425024"/>
                <a:gd name="connsiteY8-5542" fmla="*/ 548293 h 603758"/>
                <a:gd name="connsiteX9-5543" fmla="*/ 59636 w 425024"/>
                <a:gd name="connsiteY9-5544" fmla="*/ 516962 h 603758"/>
                <a:gd name="connsiteX10-5545" fmla="*/ 115242 w 425024"/>
                <a:gd name="connsiteY10-5546" fmla="*/ 399471 h 603758"/>
                <a:gd name="connsiteX11-5547" fmla="*/ 194981 w 425024"/>
                <a:gd name="connsiteY11-5548" fmla="*/ 399471 h 603758"/>
                <a:gd name="connsiteX12-5549" fmla="*/ 194981 w 425024"/>
                <a:gd name="connsiteY12-5550" fmla="*/ 480127 h 603758"/>
                <a:gd name="connsiteX13-5551" fmla="*/ 115242 w 425024"/>
                <a:gd name="connsiteY13-5552" fmla="*/ 480127 h 603758"/>
                <a:gd name="connsiteX14-5553" fmla="*/ 115242 w 425024"/>
                <a:gd name="connsiteY14-5554" fmla="*/ 399471 h 603758"/>
                <a:gd name="connsiteX15-5555" fmla="*/ 337799 w 425024"/>
                <a:gd name="connsiteY15-5556" fmla="*/ 364695 h 603758"/>
                <a:gd name="connsiteX16-5557" fmla="*/ 347106 w 425024"/>
                <a:gd name="connsiteY16-5558" fmla="*/ 365904 h 603758"/>
                <a:gd name="connsiteX17-5559" fmla="*/ 384330 w 425024"/>
                <a:gd name="connsiteY17-5560" fmla="*/ 387430 h 603758"/>
                <a:gd name="connsiteX18-5561" fmla="*/ 388825 w 425024"/>
                <a:gd name="connsiteY18-5562" fmla="*/ 404122 h 603758"/>
                <a:gd name="connsiteX19-5563" fmla="*/ 378222 w 425024"/>
                <a:gd name="connsiteY19-5564" fmla="*/ 410338 h 603758"/>
                <a:gd name="connsiteX20-5565" fmla="*/ 371999 w 425024"/>
                <a:gd name="connsiteY20-5566" fmla="*/ 408612 h 603758"/>
                <a:gd name="connsiteX21-5567" fmla="*/ 334890 w 425024"/>
                <a:gd name="connsiteY21-5568" fmla="*/ 387200 h 603758"/>
                <a:gd name="connsiteX22-5569" fmla="*/ 330395 w 425024"/>
                <a:gd name="connsiteY22-5570" fmla="*/ 370393 h 603758"/>
                <a:gd name="connsiteX23-5571" fmla="*/ 337799 w 425024"/>
                <a:gd name="connsiteY23-5572" fmla="*/ 364695 h 603758"/>
                <a:gd name="connsiteX24-5573" fmla="*/ 155124 w 425024"/>
                <a:gd name="connsiteY24-5574" fmla="*/ 291082 h 603758"/>
                <a:gd name="connsiteX25-5575" fmla="*/ 176786 w 425024"/>
                <a:gd name="connsiteY25-5576" fmla="*/ 314906 h 603758"/>
                <a:gd name="connsiteX26-5577" fmla="*/ 185313 w 425024"/>
                <a:gd name="connsiteY26-5578" fmla="*/ 318934 h 603758"/>
                <a:gd name="connsiteX27-5579" fmla="*/ 185889 w 425024"/>
                <a:gd name="connsiteY27-5580" fmla="*/ 318934 h 603758"/>
                <a:gd name="connsiteX28-5581" fmla="*/ 194185 w 425024"/>
                <a:gd name="connsiteY28-5582" fmla="*/ 315712 h 603758"/>
                <a:gd name="connsiteX29-5583" fmla="*/ 205707 w 425024"/>
                <a:gd name="connsiteY29-5584" fmla="*/ 305123 h 603758"/>
                <a:gd name="connsiteX30-5585" fmla="*/ 195798 w 425024"/>
                <a:gd name="connsiteY30-5586" fmla="*/ 374984 h 603758"/>
                <a:gd name="connsiteX31-5587" fmla="*/ 114451 w 425024"/>
                <a:gd name="connsiteY31-5588" fmla="*/ 374984 h 603758"/>
                <a:gd name="connsiteX32-5589" fmla="*/ 104657 w 425024"/>
                <a:gd name="connsiteY32-5590" fmla="*/ 305123 h 603758"/>
                <a:gd name="connsiteX33-5591" fmla="*/ 116179 w 425024"/>
                <a:gd name="connsiteY33-5592" fmla="*/ 315712 h 603758"/>
                <a:gd name="connsiteX34-5593" fmla="*/ 125051 w 425024"/>
                <a:gd name="connsiteY34-5594" fmla="*/ 318934 h 603758"/>
                <a:gd name="connsiteX35-5595" fmla="*/ 133578 w 425024"/>
                <a:gd name="connsiteY35-5596" fmla="*/ 314906 h 603758"/>
                <a:gd name="connsiteX36-5597" fmla="*/ 155124 w 425024"/>
                <a:gd name="connsiteY36-5598" fmla="*/ 291082 h 603758"/>
                <a:gd name="connsiteX37-5599" fmla="*/ 369709 w 425024"/>
                <a:gd name="connsiteY37-5600" fmla="*/ 257141 h 603758"/>
                <a:gd name="connsiteX38-5601" fmla="*/ 412693 w 425024"/>
                <a:gd name="connsiteY38-5602" fmla="*/ 257141 h 603758"/>
                <a:gd name="connsiteX39-5603" fmla="*/ 425024 w 425024"/>
                <a:gd name="connsiteY39-5604" fmla="*/ 269477 h 603758"/>
                <a:gd name="connsiteX40-5605" fmla="*/ 412693 w 425024"/>
                <a:gd name="connsiteY40-5606" fmla="*/ 281698 h 603758"/>
                <a:gd name="connsiteX41-5607" fmla="*/ 369709 w 425024"/>
                <a:gd name="connsiteY41-5608" fmla="*/ 281698 h 603758"/>
                <a:gd name="connsiteX42-5609" fmla="*/ 357493 w 425024"/>
                <a:gd name="connsiteY42-5610" fmla="*/ 269477 h 603758"/>
                <a:gd name="connsiteX43-5611" fmla="*/ 369709 w 425024"/>
                <a:gd name="connsiteY43-5612" fmla="*/ 257141 h 603758"/>
                <a:gd name="connsiteX44-5613" fmla="*/ 381363 w 425024"/>
                <a:gd name="connsiteY44-5614" fmla="*/ 129008 h 603758"/>
                <a:gd name="connsiteX45-5615" fmla="*/ 388825 w 425024"/>
                <a:gd name="connsiteY45-5616" fmla="*/ 134749 h 603758"/>
                <a:gd name="connsiteX46-5617" fmla="*/ 384330 w 425024"/>
                <a:gd name="connsiteY46-5618" fmla="*/ 151441 h 603758"/>
                <a:gd name="connsiteX47-5619" fmla="*/ 347106 w 425024"/>
                <a:gd name="connsiteY47-5620" fmla="*/ 172968 h 603758"/>
                <a:gd name="connsiteX48-5621" fmla="*/ 340998 w 425024"/>
                <a:gd name="connsiteY48-5622" fmla="*/ 174579 h 603758"/>
                <a:gd name="connsiteX49-5623" fmla="*/ 330395 w 425024"/>
                <a:gd name="connsiteY49-5624" fmla="*/ 168478 h 603758"/>
                <a:gd name="connsiteX50-5625" fmla="*/ 334890 w 425024"/>
                <a:gd name="connsiteY50-5626" fmla="*/ 151671 h 603758"/>
                <a:gd name="connsiteX51-5627" fmla="*/ 371999 w 425024"/>
                <a:gd name="connsiteY51-5628" fmla="*/ 130260 h 603758"/>
                <a:gd name="connsiteX52-5629" fmla="*/ 381363 w 425024"/>
                <a:gd name="connsiteY52-5630" fmla="*/ 129008 h 603758"/>
                <a:gd name="connsiteX53-5631" fmla="*/ 152931 w 425024"/>
                <a:gd name="connsiteY53-5632" fmla="*/ 115653 h 603758"/>
                <a:gd name="connsiteX54-5633" fmla="*/ 310355 w 425024"/>
                <a:gd name="connsiteY54-5634" fmla="*/ 270629 h 603758"/>
                <a:gd name="connsiteX55-5635" fmla="*/ 294912 w 425024"/>
                <a:gd name="connsiteY55-5636" fmla="*/ 338165 h 603758"/>
                <a:gd name="connsiteX56-5637" fmla="*/ 250774 w 425024"/>
                <a:gd name="connsiteY56-5638" fmla="*/ 488539 h 603758"/>
                <a:gd name="connsiteX57-5639" fmla="*/ 250774 w 425024"/>
                <a:gd name="connsiteY57-5640" fmla="*/ 492336 h 603758"/>
                <a:gd name="connsiteX58-5641" fmla="*/ 219658 w 425024"/>
                <a:gd name="connsiteY58-5642" fmla="*/ 492336 h 603758"/>
                <a:gd name="connsiteX59-5643" fmla="*/ 219658 w 425024"/>
                <a:gd name="connsiteY59-5644" fmla="*/ 387293 h 603758"/>
                <a:gd name="connsiteX60-5645" fmla="*/ 219542 w 425024"/>
                <a:gd name="connsiteY60-5646" fmla="*/ 383151 h 603758"/>
                <a:gd name="connsiteX61-5647" fmla="*/ 234870 w 425024"/>
                <a:gd name="connsiteY61-5648" fmla="*/ 274541 h 603758"/>
                <a:gd name="connsiteX62-5649" fmla="*/ 231758 w 425024"/>
                <a:gd name="connsiteY62-5650" fmla="*/ 264531 h 603758"/>
                <a:gd name="connsiteX63-5651" fmla="*/ 214356 w 425024"/>
                <a:gd name="connsiteY63-5652" fmla="*/ 263726 h 603758"/>
                <a:gd name="connsiteX64-5653" fmla="*/ 186698 w 425024"/>
                <a:gd name="connsiteY64-5654" fmla="*/ 289268 h 603758"/>
                <a:gd name="connsiteX65-5655" fmla="*/ 164225 w 425024"/>
                <a:gd name="connsiteY65-5656" fmla="*/ 264531 h 603758"/>
                <a:gd name="connsiteX66-5657" fmla="*/ 155121 w 425024"/>
                <a:gd name="connsiteY66-5658" fmla="*/ 260505 h 603758"/>
                <a:gd name="connsiteX67-5659" fmla="*/ 146016 w 425024"/>
                <a:gd name="connsiteY67-5660" fmla="*/ 264531 h 603758"/>
                <a:gd name="connsiteX68-5661" fmla="*/ 123659 w 425024"/>
                <a:gd name="connsiteY68-5662" fmla="*/ 289268 h 603758"/>
                <a:gd name="connsiteX69-5663" fmla="*/ 96000 w 425024"/>
                <a:gd name="connsiteY69-5664" fmla="*/ 263841 h 603758"/>
                <a:gd name="connsiteX70-5665" fmla="*/ 85859 w 425024"/>
                <a:gd name="connsiteY70-5666" fmla="*/ 260620 h 603758"/>
                <a:gd name="connsiteX71-5667" fmla="*/ 75372 w 425024"/>
                <a:gd name="connsiteY71-5668" fmla="*/ 274541 h 603758"/>
                <a:gd name="connsiteX72-5669" fmla="*/ 90814 w 425024"/>
                <a:gd name="connsiteY72-5670" fmla="*/ 383151 h 603758"/>
                <a:gd name="connsiteX73-5671" fmla="*/ 90699 w 425024"/>
                <a:gd name="connsiteY73-5672" fmla="*/ 387293 h 603758"/>
                <a:gd name="connsiteX74-5673" fmla="*/ 90699 w 425024"/>
                <a:gd name="connsiteY74-5674" fmla="*/ 492336 h 603758"/>
                <a:gd name="connsiteX75-5675" fmla="*/ 59583 w 425024"/>
                <a:gd name="connsiteY75-5676" fmla="*/ 492336 h 603758"/>
                <a:gd name="connsiteX76-5677" fmla="*/ 59583 w 425024"/>
                <a:gd name="connsiteY76-5678" fmla="*/ 489230 h 603758"/>
                <a:gd name="connsiteX77-5679" fmla="*/ 16597 w 425024"/>
                <a:gd name="connsiteY77-5680" fmla="*/ 340466 h 603758"/>
                <a:gd name="connsiteX78-5681" fmla="*/ 2 w 425024"/>
                <a:gd name="connsiteY78-5682" fmla="*/ 271089 h 603758"/>
                <a:gd name="connsiteX79-5683" fmla="*/ 152931 w 425024"/>
                <a:gd name="connsiteY79-5684" fmla="*/ 115653 h 603758"/>
                <a:gd name="connsiteX80-5685" fmla="*/ 280740 w 425024"/>
                <a:gd name="connsiteY80-5686" fmla="*/ 34872 h 603758"/>
                <a:gd name="connsiteX81-5687" fmla="*/ 290057 w 425024"/>
                <a:gd name="connsiteY81-5688" fmla="*/ 36123 h 603758"/>
                <a:gd name="connsiteX82-5689" fmla="*/ 294550 w 425024"/>
                <a:gd name="connsiteY82-5690" fmla="*/ 52806 h 603758"/>
                <a:gd name="connsiteX83-5691" fmla="*/ 273122 w 425024"/>
                <a:gd name="connsiteY83-5692" fmla="*/ 89968 h 603758"/>
                <a:gd name="connsiteX84-5693" fmla="*/ 262408 w 425024"/>
                <a:gd name="connsiteY84-5694" fmla="*/ 96181 h 603758"/>
                <a:gd name="connsiteX85-5695" fmla="*/ 256303 w 425024"/>
                <a:gd name="connsiteY85-5696" fmla="*/ 94455 h 603758"/>
                <a:gd name="connsiteX86-5697" fmla="*/ 251810 w 425024"/>
                <a:gd name="connsiteY86-5698" fmla="*/ 77772 h 603758"/>
                <a:gd name="connsiteX87-5699" fmla="*/ 273238 w 425024"/>
                <a:gd name="connsiteY87-5700" fmla="*/ 40610 h 603758"/>
                <a:gd name="connsiteX88-5701" fmla="*/ 280740 w 425024"/>
                <a:gd name="connsiteY88-5702" fmla="*/ 34872 h 603758"/>
                <a:gd name="connsiteX89-5703" fmla="*/ 29609 w 425024"/>
                <a:gd name="connsiteY89-5704" fmla="*/ 34872 h 603758"/>
                <a:gd name="connsiteX90-5705" fmla="*/ 37011 w 425024"/>
                <a:gd name="connsiteY90-5706" fmla="*/ 40610 h 603758"/>
                <a:gd name="connsiteX91-5707" fmla="*/ 54061 w 425024"/>
                <a:gd name="connsiteY91-5708" fmla="*/ 94455 h 603758"/>
                <a:gd name="connsiteX92-5709" fmla="*/ 15814 w 425024"/>
                <a:gd name="connsiteY92-5710" fmla="*/ 52806 h 603758"/>
                <a:gd name="connsiteX93-5711" fmla="*/ 20307 w 425024"/>
                <a:gd name="connsiteY93-5712" fmla="*/ 36123 h 603758"/>
                <a:gd name="connsiteX94-5713" fmla="*/ 29609 w 425024"/>
                <a:gd name="connsiteY94-5714" fmla="*/ 34872 h 603758"/>
                <a:gd name="connsiteX95-5715" fmla="*/ 155125 w 425024"/>
                <a:gd name="connsiteY95-5716" fmla="*/ 0 h 603758"/>
                <a:gd name="connsiteX96-5717" fmla="*/ 167461 w 425024"/>
                <a:gd name="connsiteY96-5718" fmla="*/ 12318 h 603758"/>
                <a:gd name="connsiteX97-5719" fmla="*/ 167461 w 425024"/>
                <a:gd name="connsiteY97-5720" fmla="*/ 55258 h 603758"/>
                <a:gd name="connsiteX98-5721" fmla="*/ 155125 w 425024"/>
                <a:gd name="connsiteY98-5722" fmla="*/ 67461 h 603758"/>
                <a:gd name="connsiteX99-5723" fmla="*/ 142904 w 425024"/>
                <a:gd name="connsiteY99-5724" fmla="*/ 55258 h 603758"/>
                <a:gd name="connsiteX100-5725" fmla="*/ 142904 w 425024"/>
                <a:gd name="connsiteY100-5726" fmla="*/ 12318 h 603758"/>
                <a:gd name="connsiteX101-5727" fmla="*/ 155125 w 425024"/>
                <a:gd name="connsiteY101-5728" fmla="*/ 0 h 603758"/>
                <a:gd name="connsiteX0-5729" fmla="*/ 101411 w 425024"/>
                <a:gd name="connsiteY0-5730" fmla="*/ 572780 h 603758"/>
                <a:gd name="connsiteX1-5731" fmla="*/ 208812 w 425024"/>
                <a:gd name="connsiteY1-5732" fmla="*/ 572780 h 603758"/>
                <a:gd name="connsiteX2-5733" fmla="*/ 193716 w 425024"/>
                <a:gd name="connsiteY2-5734" fmla="*/ 603758 h 603758"/>
                <a:gd name="connsiteX3-5735" fmla="*/ 116622 w 425024"/>
                <a:gd name="connsiteY3-5736" fmla="*/ 603758 h 603758"/>
                <a:gd name="connsiteX4-5737" fmla="*/ 101411 w 425024"/>
                <a:gd name="connsiteY4-5738" fmla="*/ 572780 h 603758"/>
                <a:gd name="connsiteX5-5739" fmla="*/ 59636 w 425024"/>
                <a:gd name="connsiteY5-5740" fmla="*/ 516962 h 603758"/>
                <a:gd name="connsiteX6-5741" fmla="*/ 250798 w 425024"/>
                <a:gd name="connsiteY6-5742" fmla="*/ 516962 h 603758"/>
                <a:gd name="connsiteX7-5743" fmla="*/ 233744 w 425024"/>
                <a:gd name="connsiteY7-5744" fmla="*/ 548293 h 603758"/>
                <a:gd name="connsiteX8-5745" fmla="*/ 76574 w 425024"/>
                <a:gd name="connsiteY8-5746" fmla="*/ 548293 h 603758"/>
                <a:gd name="connsiteX9-5747" fmla="*/ 59636 w 425024"/>
                <a:gd name="connsiteY9-5748" fmla="*/ 516962 h 603758"/>
                <a:gd name="connsiteX10-5749" fmla="*/ 115242 w 425024"/>
                <a:gd name="connsiteY10-5750" fmla="*/ 399471 h 603758"/>
                <a:gd name="connsiteX11-5751" fmla="*/ 194981 w 425024"/>
                <a:gd name="connsiteY11-5752" fmla="*/ 399471 h 603758"/>
                <a:gd name="connsiteX12-5753" fmla="*/ 194981 w 425024"/>
                <a:gd name="connsiteY12-5754" fmla="*/ 480127 h 603758"/>
                <a:gd name="connsiteX13-5755" fmla="*/ 115242 w 425024"/>
                <a:gd name="connsiteY13-5756" fmla="*/ 480127 h 603758"/>
                <a:gd name="connsiteX14-5757" fmla="*/ 115242 w 425024"/>
                <a:gd name="connsiteY14-5758" fmla="*/ 399471 h 603758"/>
                <a:gd name="connsiteX15-5759" fmla="*/ 337799 w 425024"/>
                <a:gd name="connsiteY15-5760" fmla="*/ 364695 h 603758"/>
                <a:gd name="connsiteX16-5761" fmla="*/ 347106 w 425024"/>
                <a:gd name="connsiteY16-5762" fmla="*/ 365904 h 603758"/>
                <a:gd name="connsiteX17-5763" fmla="*/ 384330 w 425024"/>
                <a:gd name="connsiteY17-5764" fmla="*/ 387430 h 603758"/>
                <a:gd name="connsiteX18-5765" fmla="*/ 388825 w 425024"/>
                <a:gd name="connsiteY18-5766" fmla="*/ 404122 h 603758"/>
                <a:gd name="connsiteX19-5767" fmla="*/ 378222 w 425024"/>
                <a:gd name="connsiteY19-5768" fmla="*/ 410338 h 603758"/>
                <a:gd name="connsiteX20-5769" fmla="*/ 371999 w 425024"/>
                <a:gd name="connsiteY20-5770" fmla="*/ 408612 h 603758"/>
                <a:gd name="connsiteX21-5771" fmla="*/ 334890 w 425024"/>
                <a:gd name="connsiteY21-5772" fmla="*/ 387200 h 603758"/>
                <a:gd name="connsiteX22-5773" fmla="*/ 330395 w 425024"/>
                <a:gd name="connsiteY22-5774" fmla="*/ 370393 h 603758"/>
                <a:gd name="connsiteX23-5775" fmla="*/ 337799 w 425024"/>
                <a:gd name="connsiteY23-5776" fmla="*/ 364695 h 603758"/>
                <a:gd name="connsiteX24-5777" fmla="*/ 155124 w 425024"/>
                <a:gd name="connsiteY24-5778" fmla="*/ 291082 h 603758"/>
                <a:gd name="connsiteX25-5779" fmla="*/ 176786 w 425024"/>
                <a:gd name="connsiteY25-5780" fmla="*/ 314906 h 603758"/>
                <a:gd name="connsiteX26-5781" fmla="*/ 185313 w 425024"/>
                <a:gd name="connsiteY26-5782" fmla="*/ 318934 h 603758"/>
                <a:gd name="connsiteX27-5783" fmla="*/ 185889 w 425024"/>
                <a:gd name="connsiteY27-5784" fmla="*/ 318934 h 603758"/>
                <a:gd name="connsiteX28-5785" fmla="*/ 194185 w 425024"/>
                <a:gd name="connsiteY28-5786" fmla="*/ 315712 h 603758"/>
                <a:gd name="connsiteX29-5787" fmla="*/ 205707 w 425024"/>
                <a:gd name="connsiteY29-5788" fmla="*/ 305123 h 603758"/>
                <a:gd name="connsiteX30-5789" fmla="*/ 195798 w 425024"/>
                <a:gd name="connsiteY30-5790" fmla="*/ 374984 h 603758"/>
                <a:gd name="connsiteX31-5791" fmla="*/ 114451 w 425024"/>
                <a:gd name="connsiteY31-5792" fmla="*/ 374984 h 603758"/>
                <a:gd name="connsiteX32-5793" fmla="*/ 104657 w 425024"/>
                <a:gd name="connsiteY32-5794" fmla="*/ 305123 h 603758"/>
                <a:gd name="connsiteX33-5795" fmla="*/ 116179 w 425024"/>
                <a:gd name="connsiteY33-5796" fmla="*/ 315712 h 603758"/>
                <a:gd name="connsiteX34-5797" fmla="*/ 125051 w 425024"/>
                <a:gd name="connsiteY34-5798" fmla="*/ 318934 h 603758"/>
                <a:gd name="connsiteX35-5799" fmla="*/ 133578 w 425024"/>
                <a:gd name="connsiteY35-5800" fmla="*/ 314906 h 603758"/>
                <a:gd name="connsiteX36-5801" fmla="*/ 155124 w 425024"/>
                <a:gd name="connsiteY36-5802" fmla="*/ 291082 h 603758"/>
                <a:gd name="connsiteX37-5803" fmla="*/ 369709 w 425024"/>
                <a:gd name="connsiteY37-5804" fmla="*/ 257141 h 603758"/>
                <a:gd name="connsiteX38-5805" fmla="*/ 412693 w 425024"/>
                <a:gd name="connsiteY38-5806" fmla="*/ 257141 h 603758"/>
                <a:gd name="connsiteX39-5807" fmla="*/ 425024 w 425024"/>
                <a:gd name="connsiteY39-5808" fmla="*/ 269477 h 603758"/>
                <a:gd name="connsiteX40-5809" fmla="*/ 412693 w 425024"/>
                <a:gd name="connsiteY40-5810" fmla="*/ 281698 h 603758"/>
                <a:gd name="connsiteX41-5811" fmla="*/ 369709 w 425024"/>
                <a:gd name="connsiteY41-5812" fmla="*/ 281698 h 603758"/>
                <a:gd name="connsiteX42-5813" fmla="*/ 357493 w 425024"/>
                <a:gd name="connsiteY42-5814" fmla="*/ 269477 h 603758"/>
                <a:gd name="connsiteX43-5815" fmla="*/ 369709 w 425024"/>
                <a:gd name="connsiteY43-5816" fmla="*/ 257141 h 603758"/>
                <a:gd name="connsiteX44-5817" fmla="*/ 381363 w 425024"/>
                <a:gd name="connsiteY44-5818" fmla="*/ 129008 h 603758"/>
                <a:gd name="connsiteX45-5819" fmla="*/ 388825 w 425024"/>
                <a:gd name="connsiteY45-5820" fmla="*/ 134749 h 603758"/>
                <a:gd name="connsiteX46-5821" fmla="*/ 384330 w 425024"/>
                <a:gd name="connsiteY46-5822" fmla="*/ 151441 h 603758"/>
                <a:gd name="connsiteX47-5823" fmla="*/ 347106 w 425024"/>
                <a:gd name="connsiteY47-5824" fmla="*/ 172968 h 603758"/>
                <a:gd name="connsiteX48-5825" fmla="*/ 340998 w 425024"/>
                <a:gd name="connsiteY48-5826" fmla="*/ 174579 h 603758"/>
                <a:gd name="connsiteX49-5827" fmla="*/ 330395 w 425024"/>
                <a:gd name="connsiteY49-5828" fmla="*/ 168478 h 603758"/>
                <a:gd name="connsiteX50-5829" fmla="*/ 334890 w 425024"/>
                <a:gd name="connsiteY50-5830" fmla="*/ 151671 h 603758"/>
                <a:gd name="connsiteX51-5831" fmla="*/ 371999 w 425024"/>
                <a:gd name="connsiteY51-5832" fmla="*/ 130260 h 603758"/>
                <a:gd name="connsiteX52-5833" fmla="*/ 381363 w 425024"/>
                <a:gd name="connsiteY52-5834" fmla="*/ 129008 h 603758"/>
                <a:gd name="connsiteX53-5835" fmla="*/ 152931 w 425024"/>
                <a:gd name="connsiteY53-5836" fmla="*/ 115653 h 603758"/>
                <a:gd name="connsiteX54-5837" fmla="*/ 310355 w 425024"/>
                <a:gd name="connsiteY54-5838" fmla="*/ 270629 h 603758"/>
                <a:gd name="connsiteX55-5839" fmla="*/ 294912 w 425024"/>
                <a:gd name="connsiteY55-5840" fmla="*/ 338165 h 603758"/>
                <a:gd name="connsiteX56-5841" fmla="*/ 250774 w 425024"/>
                <a:gd name="connsiteY56-5842" fmla="*/ 488539 h 603758"/>
                <a:gd name="connsiteX57-5843" fmla="*/ 250774 w 425024"/>
                <a:gd name="connsiteY57-5844" fmla="*/ 492336 h 603758"/>
                <a:gd name="connsiteX58-5845" fmla="*/ 219658 w 425024"/>
                <a:gd name="connsiteY58-5846" fmla="*/ 492336 h 603758"/>
                <a:gd name="connsiteX59-5847" fmla="*/ 219658 w 425024"/>
                <a:gd name="connsiteY59-5848" fmla="*/ 387293 h 603758"/>
                <a:gd name="connsiteX60-5849" fmla="*/ 219542 w 425024"/>
                <a:gd name="connsiteY60-5850" fmla="*/ 383151 h 603758"/>
                <a:gd name="connsiteX61-5851" fmla="*/ 234870 w 425024"/>
                <a:gd name="connsiteY61-5852" fmla="*/ 274541 h 603758"/>
                <a:gd name="connsiteX62-5853" fmla="*/ 231758 w 425024"/>
                <a:gd name="connsiteY62-5854" fmla="*/ 264531 h 603758"/>
                <a:gd name="connsiteX63-5855" fmla="*/ 214356 w 425024"/>
                <a:gd name="connsiteY63-5856" fmla="*/ 263726 h 603758"/>
                <a:gd name="connsiteX64-5857" fmla="*/ 186698 w 425024"/>
                <a:gd name="connsiteY64-5858" fmla="*/ 289268 h 603758"/>
                <a:gd name="connsiteX65-5859" fmla="*/ 164225 w 425024"/>
                <a:gd name="connsiteY65-5860" fmla="*/ 264531 h 603758"/>
                <a:gd name="connsiteX66-5861" fmla="*/ 155121 w 425024"/>
                <a:gd name="connsiteY66-5862" fmla="*/ 260505 h 603758"/>
                <a:gd name="connsiteX67-5863" fmla="*/ 146016 w 425024"/>
                <a:gd name="connsiteY67-5864" fmla="*/ 264531 h 603758"/>
                <a:gd name="connsiteX68-5865" fmla="*/ 123659 w 425024"/>
                <a:gd name="connsiteY68-5866" fmla="*/ 289268 h 603758"/>
                <a:gd name="connsiteX69-5867" fmla="*/ 96000 w 425024"/>
                <a:gd name="connsiteY69-5868" fmla="*/ 263841 h 603758"/>
                <a:gd name="connsiteX70-5869" fmla="*/ 85859 w 425024"/>
                <a:gd name="connsiteY70-5870" fmla="*/ 260620 h 603758"/>
                <a:gd name="connsiteX71-5871" fmla="*/ 75372 w 425024"/>
                <a:gd name="connsiteY71-5872" fmla="*/ 274541 h 603758"/>
                <a:gd name="connsiteX72-5873" fmla="*/ 90814 w 425024"/>
                <a:gd name="connsiteY72-5874" fmla="*/ 383151 h 603758"/>
                <a:gd name="connsiteX73-5875" fmla="*/ 90699 w 425024"/>
                <a:gd name="connsiteY73-5876" fmla="*/ 387293 h 603758"/>
                <a:gd name="connsiteX74-5877" fmla="*/ 90699 w 425024"/>
                <a:gd name="connsiteY74-5878" fmla="*/ 492336 h 603758"/>
                <a:gd name="connsiteX75-5879" fmla="*/ 59583 w 425024"/>
                <a:gd name="connsiteY75-5880" fmla="*/ 492336 h 603758"/>
                <a:gd name="connsiteX76-5881" fmla="*/ 59583 w 425024"/>
                <a:gd name="connsiteY76-5882" fmla="*/ 489230 h 603758"/>
                <a:gd name="connsiteX77-5883" fmla="*/ 16597 w 425024"/>
                <a:gd name="connsiteY77-5884" fmla="*/ 340466 h 603758"/>
                <a:gd name="connsiteX78-5885" fmla="*/ 2 w 425024"/>
                <a:gd name="connsiteY78-5886" fmla="*/ 271089 h 603758"/>
                <a:gd name="connsiteX79-5887" fmla="*/ 152931 w 425024"/>
                <a:gd name="connsiteY79-5888" fmla="*/ 115653 h 603758"/>
                <a:gd name="connsiteX80-5889" fmla="*/ 280740 w 425024"/>
                <a:gd name="connsiteY80-5890" fmla="*/ 34872 h 603758"/>
                <a:gd name="connsiteX81-5891" fmla="*/ 290057 w 425024"/>
                <a:gd name="connsiteY81-5892" fmla="*/ 36123 h 603758"/>
                <a:gd name="connsiteX82-5893" fmla="*/ 294550 w 425024"/>
                <a:gd name="connsiteY82-5894" fmla="*/ 52806 h 603758"/>
                <a:gd name="connsiteX83-5895" fmla="*/ 273122 w 425024"/>
                <a:gd name="connsiteY83-5896" fmla="*/ 89968 h 603758"/>
                <a:gd name="connsiteX84-5897" fmla="*/ 262408 w 425024"/>
                <a:gd name="connsiteY84-5898" fmla="*/ 96181 h 603758"/>
                <a:gd name="connsiteX85-5899" fmla="*/ 256303 w 425024"/>
                <a:gd name="connsiteY85-5900" fmla="*/ 94455 h 603758"/>
                <a:gd name="connsiteX86-5901" fmla="*/ 251810 w 425024"/>
                <a:gd name="connsiteY86-5902" fmla="*/ 77772 h 603758"/>
                <a:gd name="connsiteX87-5903" fmla="*/ 273238 w 425024"/>
                <a:gd name="connsiteY87-5904" fmla="*/ 40610 h 603758"/>
                <a:gd name="connsiteX88-5905" fmla="*/ 280740 w 425024"/>
                <a:gd name="connsiteY88-5906" fmla="*/ 34872 h 603758"/>
                <a:gd name="connsiteX89-5907" fmla="*/ 29609 w 425024"/>
                <a:gd name="connsiteY89-5908" fmla="*/ 34872 h 603758"/>
                <a:gd name="connsiteX90-5909" fmla="*/ 37011 w 425024"/>
                <a:gd name="connsiteY90-5910" fmla="*/ 40610 h 603758"/>
                <a:gd name="connsiteX91-5911" fmla="*/ 15814 w 425024"/>
                <a:gd name="connsiteY91-5912" fmla="*/ 52806 h 603758"/>
                <a:gd name="connsiteX92-5913" fmla="*/ 20307 w 425024"/>
                <a:gd name="connsiteY92-5914" fmla="*/ 36123 h 603758"/>
                <a:gd name="connsiteX93-5915" fmla="*/ 29609 w 425024"/>
                <a:gd name="connsiteY93-5916" fmla="*/ 34872 h 603758"/>
                <a:gd name="connsiteX94-5917" fmla="*/ 155125 w 425024"/>
                <a:gd name="connsiteY94-5918" fmla="*/ 0 h 603758"/>
                <a:gd name="connsiteX95-5919" fmla="*/ 167461 w 425024"/>
                <a:gd name="connsiteY95-5920" fmla="*/ 12318 h 603758"/>
                <a:gd name="connsiteX96-5921" fmla="*/ 167461 w 425024"/>
                <a:gd name="connsiteY96-5922" fmla="*/ 55258 h 603758"/>
                <a:gd name="connsiteX97-5923" fmla="*/ 155125 w 425024"/>
                <a:gd name="connsiteY97-5924" fmla="*/ 67461 h 603758"/>
                <a:gd name="connsiteX98-5925" fmla="*/ 142904 w 425024"/>
                <a:gd name="connsiteY98-5926" fmla="*/ 55258 h 603758"/>
                <a:gd name="connsiteX99-5927" fmla="*/ 142904 w 425024"/>
                <a:gd name="connsiteY99-5928" fmla="*/ 12318 h 603758"/>
                <a:gd name="connsiteX100-5929" fmla="*/ 155125 w 425024"/>
                <a:gd name="connsiteY100-5930" fmla="*/ 0 h 603758"/>
                <a:gd name="connsiteX0-5931" fmla="*/ 101411 w 425024"/>
                <a:gd name="connsiteY0-5932" fmla="*/ 572780 h 603758"/>
                <a:gd name="connsiteX1-5933" fmla="*/ 208812 w 425024"/>
                <a:gd name="connsiteY1-5934" fmla="*/ 572780 h 603758"/>
                <a:gd name="connsiteX2-5935" fmla="*/ 193716 w 425024"/>
                <a:gd name="connsiteY2-5936" fmla="*/ 603758 h 603758"/>
                <a:gd name="connsiteX3-5937" fmla="*/ 116622 w 425024"/>
                <a:gd name="connsiteY3-5938" fmla="*/ 603758 h 603758"/>
                <a:gd name="connsiteX4-5939" fmla="*/ 101411 w 425024"/>
                <a:gd name="connsiteY4-5940" fmla="*/ 572780 h 603758"/>
                <a:gd name="connsiteX5-5941" fmla="*/ 59636 w 425024"/>
                <a:gd name="connsiteY5-5942" fmla="*/ 516962 h 603758"/>
                <a:gd name="connsiteX6-5943" fmla="*/ 250798 w 425024"/>
                <a:gd name="connsiteY6-5944" fmla="*/ 516962 h 603758"/>
                <a:gd name="connsiteX7-5945" fmla="*/ 233744 w 425024"/>
                <a:gd name="connsiteY7-5946" fmla="*/ 548293 h 603758"/>
                <a:gd name="connsiteX8-5947" fmla="*/ 76574 w 425024"/>
                <a:gd name="connsiteY8-5948" fmla="*/ 548293 h 603758"/>
                <a:gd name="connsiteX9-5949" fmla="*/ 59636 w 425024"/>
                <a:gd name="connsiteY9-5950" fmla="*/ 516962 h 603758"/>
                <a:gd name="connsiteX10-5951" fmla="*/ 115242 w 425024"/>
                <a:gd name="connsiteY10-5952" fmla="*/ 399471 h 603758"/>
                <a:gd name="connsiteX11-5953" fmla="*/ 194981 w 425024"/>
                <a:gd name="connsiteY11-5954" fmla="*/ 399471 h 603758"/>
                <a:gd name="connsiteX12-5955" fmla="*/ 194981 w 425024"/>
                <a:gd name="connsiteY12-5956" fmla="*/ 480127 h 603758"/>
                <a:gd name="connsiteX13-5957" fmla="*/ 115242 w 425024"/>
                <a:gd name="connsiteY13-5958" fmla="*/ 480127 h 603758"/>
                <a:gd name="connsiteX14-5959" fmla="*/ 115242 w 425024"/>
                <a:gd name="connsiteY14-5960" fmla="*/ 399471 h 603758"/>
                <a:gd name="connsiteX15-5961" fmla="*/ 337799 w 425024"/>
                <a:gd name="connsiteY15-5962" fmla="*/ 364695 h 603758"/>
                <a:gd name="connsiteX16-5963" fmla="*/ 347106 w 425024"/>
                <a:gd name="connsiteY16-5964" fmla="*/ 365904 h 603758"/>
                <a:gd name="connsiteX17-5965" fmla="*/ 384330 w 425024"/>
                <a:gd name="connsiteY17-5966" fmla="*/ 387430 h 603758"/>
                <a:gd name="connsiteX18-5967" fmla="*/ 388825 w 425024"/>
                <a:gd name="connsiteY18-5968" fmla="*/ 404122 h 603758"/>
                <a:gd name="connsiteX19-5969" fmla="*/ 378222 w 425024"/>
                <a:gd name="connsiteY19-5970" fmla="*/ 410338 h 603758"/>
                <a:gd name="connsiteX20-5971" fmla="*/ 371999 w 425024"/>
                <a:gd name="connsiteY20-5972" fmla="*/ 408612 h 603758"/>
                <a:gd name="connsiteX21-5973" fmla="*/ 334890 w 425024"/>
                <a:gd name="connsiteY21-5974" fmla="*/ 387200 h 603758"/>
                <a:gd name="connsiteX22-5975" fmla="*/ 330395 w 425024"/>
                <a:gd name="connsiteY22-5976" fmla="*/ 370393 h 603758"/>
                <a:gd name="connsiteX23-5977" fmla="*/ 337799 w 425024"/>
                <a:gd name="connsiteY23-5978" fmla="*/ 364695 h 603758"/>
                <a:gd name="connsiteX24-5979" fmla="*/ 155124 w 425024"/>
                <a:gd name="connsiteY24-5980" fmla="*/ 291082 h 603758"/>
                <a:gd name="connsiteX25-5981" fmla="*/ 176786 w 425024"/>
                <a:gd name="connsiteY25-5982" fmla="*/ 314906 h 603758"/>
                <a:gd name="connsiteX26-5983" fmla="*/ 185313 w 425024"/>
                <a:gd name="connsiteY26-5984" fmla="*/ 318934 h 603758"/>
                <a:gd name="connsiteX27-5985" fmla="*/ 185889 w 425024"/>
                <a:gd name="connsiteY27-5986" fmla="*/ 318934 h 603758"/>
                <a:gd name="connsiteX28-5987" fmla="*/ 194185 w 425024"/>
                <a:gd name="connsiteY28-5988" fmla="*/ 315712 h 603758"/>
                <a:gd name="connsiteX29-5989" fmla="*/ 205707 w 425024"/>
                <a:gd name="connsiteY29-5990" fmla="*/ 305123 h 603758"/>
                <a:gd name="connsiteX30-5991" fmla="*/ 195798 w 425024"/>
                <a:gd name="connsiteY30-5992" fmla="*/ 374984 h 603758"/>
                <a:gd name="connsiteX31-5993" fmla="*/ 114451 w 425024"/>
                <a:gd name="connsiteY31-5994" fmla="*/ 374984 h 603758"/>
                <a:gd name="connsiteX32-5995" fmla="*/ 104657 w 425024"/>
                <a:gd name="connsiteY32-5996" fmla="*/ 305123 h 603758"/>
                <a:gd name="connsiteX33-5997" fmla="*/ 116179 w 425024"/>
                <a:gd name="connsiteY33-5998" fmla="*/ 315712 h 603758"/>
                <a:gd name="connsiteX34-5999" fmla="*/ 125051 w 425024"/>
                <a:gd name="connsiteY34-6000" fmla="*/ 318934 h 603758"/>
                <a:gd name="connsiteX35-6001" fmla="*/ 133578 w 425024"/>
                <a:gd name="connsiteY35-6002" fmla="*/ 314906 h 603758"/>
                <a:gd name="connsiteX36-6003" fmla="*/ 155124 w 425024"/>
                <a:gd name="connsiteY36-6004" fmla="*/ 291082 h 603758"/>
                <a:gd name="connsiteX37-6005" fmla="*/ 369709 w 425024"/>
                <a:gd name="connsiteY37-6006" fmla="*/ 257141 h 603758"/>
                <a:gd name="connsiteX38-6007" fmla="*/ 412693 w 425024"/>
                <a:gd name="connsiteY38-6008" fmla="*/ 257141 h 603758"/>
                <a:gd name="connsiteX39-6009" fmla="*/ 425024 w 425024"/>
                <a:gd name="connsiteY39-6010" fmla="*/ 269477 h 603758"/>
                <a:gd name="connsiteX40-6011" fmla="*/ 412693 w 425024"/>
                <a:gd name="connsiteY40-6012" fmla="*/ 281698 h 603758"/>
                <a:gd name="connsiteX41-6013" fmla="*/ 369709 w 425024"/>
                <a:gd name="connsiteY41-6014" fmla="*/ 281698 h 603758"/>
                <a:gd name="connsiteX42-6015" fmla="*/ 357493 w 425024"/>
                <a:gd name="connsiteY42-6016" fmla="*/ 269477 h 603758"/>
                <a:gd name="connsiteX43-6017" fmla="*/ 369709 w 425024"/>
                <a:gd name="connsiteY43-6018" fmla="*/ 257141 h 603758"/>
                <a:gd name="connsiteX44-6019" fmla="*/ 381363 w 425024"/>
                <a:gd name="connsiteY44-6020" fmla="*/ 129008 h 603758"/>
                <a:gd name="connsiteX45-6021" fmla="*/ 388825 w 425024"/>
                <a:gd name="connsiteY45-6022" fmla="*/ 134749 h 603758"/>
                <a:gd name="connsiteX46-6023" fmla="*/ 384330 w 425024"/>
                <a:gd name="connsiteY46-6024" fmla="*/ 151441 h 603758"/>
                <a:gd name="connsiteX47-6025" fmla="*/ 347106 w 425024"/>
                <a:gd name="connsiteY47-6026" fmla="*/ 172968 h 603758"/>
                <a:gd name="connsiteX48-6027" fmla="*/ 340998 w 425024"/>
                <a:gd name="connsiteY48-6028" fmla="*/ 174579 h 603758"/>
                <a:gd name="connsiteX49-6029" fmla="*/ 330395 w 425024"/>
                <a:gd name="connsiteY49-6030" fmla="*/ 168478 h 603758"/>
                <a:gd name="connsiteX50-6031" fmla="*/ 334890 w 425024"/>
                <a:gd name="connsiteY50-6032" fmla="*/ 151671 h 603758"/>
                <a:gd name="connsiteX51-6033" fmla="*/ 371999 w 425024"/>
                <a:gd name="connsiteY51-6034" fmla="*/ 130260 h 603758"/>
                <a:gd name="connsiteX52-6035" fmla="*/ 381363 w 425024"/>
                <a:gd name="connsiteY52-6036" fmla="*/ 129008 h 603758"/>
                <a:gd name="connsiteX53-6037" fmla="*/ 152931 w 425024"/>
                <a:gd name="connsiteY53-6038" fmla="*/ 115653 h 603758"/>
                <a:gd name="connsiteX54-6039" fmla="*/ 310355 w 425024"/>
                <a:gd name="connsiteY54-6040" fmla="*/ 270629 h 603758"/>
                <a:gd name="connsiteX55-6041" fmla="*/ 294912 w 425024"/>
                <a:gd name="connsiteY55-6042" fmla="*/ 338165 h 603758"/>
                <a:gd name="connsiteX56-6043" fmla="*/ 250774 w 425024"/>
                <a:gd name="connsiteY56-6044" fmla="*/ 488539 h 603758"/>
                <a:gd name="connsiteX57-6045" fmla="*/ 250774 w 425024"/>
                <a:gd name="connsiteY57-6046" fmla="*/ 492336 h 603758"/>
                <a:gd name="connsiteX58-6047" fmla="*/ 219658 w 425024"/>
                <a:gd name="connsiteY58-6048" fmla="*/ 492336 h 603758"/>
                <a:gd name="connsiteX59-6049" fmla="*/ 219658 w 425024"/>
                <a:gd name="connsiteY59-6050" fmla="*/ 387293 h 603758"/>
                <a:gd name="connsiteX60-6051" fmla="*/ 219542 w 425024"/>
                <a:gd name="connsiteY60-6052" fmla="*/ 383151 h 603758"/>
                <a:gd name="connsiteX61-6053" fmla="*/ 234870 w 425024"/>
                <a:gd name="connsiteY61-6054" fmla="*/ 274541 h 603758"/>
                <a:gd name="connsiteX62-6055" fmla="*/ 231758 w 425024"/>
                <a:gd name="connsiteY62-6056" fmla="*/ 264531 h 603758"/>
                <a:gd name="connsiteX63-6057" fmla="*/ 214356 w 425024"/>
                <a:gd name="connsiteY63-6058" fmla="*/ 263726 h 603758"/>
                <a:gd name="connsiteX64-6059" fmla="*/ 186698 w 425024"/>
                <a:gd name="connsiteY64-6060" fmla="*/ 289268 h 603758"/>
                <a:gd name="connsiteX65-6061" fmla="*/ 164225 w 425024"/>
                <a:gd name="connsiteY65-6062" fmla="*/ 264531 h 603758"/>
                <a:gd name="connsiteX66-6063" fmla="*/ 155121 w 425024"/>
                <a:gd name="connsiteY66-6064" fmla="*/ 260505 h 603758"/>
                <a:gd name="connsiteX67-6065" fmla="*/ 146016 w 425024"/>
                <a:gd name="connsiteY67-6066" fmla="*/ 264531 h 603758"/>
                <a:gd name="connsiteX68-6067" fmla="*/ 123659 w 425024"/>
                <a:gd name="connsiteY68-6068" fmla="*/ 289268 h 603758"/>
                <a:gd name="connsiteX69-6069" fmla="*/ 96000 w 425024"/>
                <a:gd name="connsiteY69-6070" fmla="*/ 263841 h 603758"/>
                <a:gd name="connsiteX70-6071" fmla="*/ 85859 w 425024"/>
                <a:gd name="connsiteY70-6072" fmla="*/ 260620 h 603758"/>
                <a:gd name="connsiteX71-6073" fmla="*/ 75372 w 425024"/>
                <a:gd name="connsiteY71-6074" fmla="*/ 274541 h 603758"/>
                <a:gd name="connsiteX72-6075" fmla="*/ 90814 w 425024"/>
                <a:gd name="connsiteY72-6076" fmla="*/ 383151 h 603758"/>
                <a:gd name="connsiteX73-6077" fmla="*/ 90699 w 425024"/>
                <a:gd name="connsiteY73-6078" fmla="*/ 387293 h 603758"/>
                <a:gd name="connsiteX74-6079" fmla="*/ 90699 w 425024"/>
                <a:gd name="connsiteY74-6080" fmla="*/ 492336 h 603758"/>
                <a:gd name="connsiteX75-6081" fmla="*/ 59583 w 425024"/>
                <a:gd name="connsiteY75-6082" fmla="*/ 492336 h 603758"/>
                <a:gd name="connsiteX76-6083" fmla="*/ 59583 w 425024"/>
                <a:gd name="connsiteY76-6084" fmla="*/ 489230 h 603758"/>
                <a:gd name="connsiteX77-6085" fmla="*/ 16597 w 425024"/>
                <a:gd name="connsiteY77-6086" fmla="*/ 340466 h 603758"/>
                <a:gd name="connsiteX78-6087" fmla="*/ 2 w 425024"/>
                <a:gd name="connsiteY78-6088" fmla="*/ 271089 h 603758"/>
                <a:gd name="connsiteX79-6089" fmla="*/ 152931 w 425024"/>
                <a:gd name="connsiteY79-6090" fmla="*/ 115653 h 603758"/>
                <a:gd name="connsiteX80-6091" fmla="*/ 280740 w 425024"/>
                <a:gd name="connsiteY80-6092" fmla="*/ 34872 h 603758"/>
                <a:gd name="connsiteX81-6093" fmla="*/ 290057 w 425024"/>
                <a:gd name="connsiteY81-6094" fmla="*/ 36123 h 603758"/>
                <a:gd name="connsiteX82-6095" fmla="*/ 294550 w 425024"/>
                <a:gd name="connsiteY82-6096" fmla="*/ 52806 h 603758"/>
                <a:gd name="connsiteX83-6097" fmla="*/ 273122 w 425024"/>
                <a:gd name="connsiteY83-6098" fmla="*/ 89968 h 603758"/>
                <a:gd name="connsiteX84-6099" fmla="*/ 262408 w 425024"/>
                <a:gd name="connsiteY84-6100" fmla="*/ 96181 h 603758"/>
                <a:gd name="connsiteX85-6101" fmla="*/ 256303 w 425024"/>
                <a:gd name="connsiteY85-6102" fmla="*/ 94455 h 603758"/>
                <a:gd name="connsiteX86-6103" fmla="*/ 251810 w 425024"/>
                <a:gd name="connsiteY86-6104" fmla="*/ 77772 h 603758"/>
                <a:gd name="connsiteX87-6105" fmla="*/ 273238 w 425024"/>
                <a:gd name="connsiteY87-6106" fmla="*/ 40610 h 603758"/>
                <a:gd name="connsiteX88-6107" fmla="*/ 280740 w 425024"/>
                <a:gd name="connsiteY88-6108" fmla="*/ 34872 h 603758"/>
                <a:gd name="connsiteX89-6109" fmla="*/ 20307 w 425024"/>
                <a:gd name="connsiteY89-6110" fmla="*/ 36123 h 603758"/>
                <a:gd name="connsiteX90-6111" fmla="*/ 37011 w 425024"/>
                <a:gd name="connsiteY90-6112" fmla="*/ 40610 h 603758"/>
                <a:gd name="connsiteX91-6113" fmla="*/ 15814 w 425024"/>
                <a:gd name="connsiteY91-6114" fmla="*/ 52806 h 603758"/>
                <a:gd name="connsiteX92-6115" fmla="*/ 20307 w 425024"/>
                <a:gd name="connsiteY92-6116" fmla="*/ 36123 h 603758"/>
                <a:gd name="connsiteX93-6117" fmla="*/ 155125 w 425024"/>
                <a:gd name="connsiteY93-6118" fmla="*/ 0 h 603758"/>
                <a:gd name="connsiteX94-6119" fmla="*/ 167461 w 425024"/>
                <a:gd name="connsiteY94-6120" fmla="*/ 12318 h 603758"/>
                <a:gd name="connsiteX95-6121" fmla="*/ 167461 w 425024"/>
                <a:gd name="connsiteY95-6122" fmla="*/ 55258 h 603758"/>
                <a:gd name="connsiteX96-6123" fmla="*/ 155125 w 425024"/>
                <a:gd name="connsiteY96-6124" fmla="*/ 67461 h 603758"/>
                <a:gd name="connsiteX97-6125" fmla="*/ 142904 w 425024"/>
                <a:gd name="connsiteY97-6126" fmla="*/ 55258 h 603758"/>
                <a:gd name="connsiteX98-6127" fmla="*/ 142904 w 425024"/>
                <a:gd name="connsiteY98-6128" fmla="*/ 12318 h 603758"/>
                <a:gd name="connsiteX99-6129" fmla="*/ 155125 w 425024"/>
                <a:gd name="connsiteY99-6130" fmla="*/ 0 h 603758"/>
                <a:gd name="connsiteX0-6131" fmla="*/ 101411 w 425024"/>
                <a:gd name="connsiteY0-6132" fmla="*/ 572780 h 603758"/>
                <a:gd name="connsiteX1-6133" fmla="*/ 208812 w 425024"/>
                <a:gd name="connsiteY1-6134" fmla="*/ 572780 h 603758"/>
                <a:gd name="connsiteX2-6135" fmla="*/ 193716 w 425024"/>
                <a:gd name="connsiteY2-6136" fmla="*/ 603758 h 603758"/>
                <a:gd name="connsiteX3-6137" fmla="*/ 116622 w 425024"/>
                <a:gd name="connsiteY3-6138" fmla="*/ 603758 h 603758"/>
                <a:gd name="connsiteX4-6139" fmla="*/ 101411 w 425024"/>
                <a:gd name="connsiteY4-6140" fmla="*/ 572780 h 603758"/>
                <a:gd name="connsiteX5-6141" fmla="*/ 59636 w 425024"/>
                <a:gd name="connsiteY5-6142" fmla="*/ 516962 h 603758"/>
                <a:gd name="connsiteX6-6143" fmla="*/ 250798 w 425024"/>
                <a:gd name="connsiteY6-6144" fmla="*/ 516962 h 603758"/>
                <a:gd name="connsiteX7-6145" fmla="*/ 233744 w 425024"/>
                <a:gd name="connsiteY7-6146" fmla="*/ 548293 h 603758"/>
                <a:gd name="connsiteX8-6147" fmla="*/ 76574 w 425024"/>
                <a:gd name="connsiteY8-6148" fmla="*/ 548293 h 603758"/>
                <a:gd name="connsiteX9-6149" fmla="*/ 59636 w 425024"/>
                <a:gd name="connsiteY9-6150" fmla="*/ 516962 h 603758"/>
                <a:gd name="connsiteX10-6151" fmla="*/ 115242 w 425024"/>
                <a:gd name="connsiteY10-6152" fmla="*/ 399471 h 603758"/>
                <a:gd name="connsiteX11-6153" fmla="*/ 194981 w 425024"/>
                <a:gd name="connsiteY11-6154" fmla="*/ 399471 h 603758"/>
                <a:gd name="connsiteX12-6155" fmla="*/ 194981 w 425024"/>
                <a:gd name="connsiteY12-6156" fmla="*/ 480127 h 603758"/>
                <a:gd name="connsiteX13-6157" fmla="*/ 115242 w 425024"/>
                <a:gd name="connsiteY13-6158" fmla="*/ 480127 h 603758"/>
                <a:gd name="connsiteX14-6159" fmla="*/ 115242 w 425024"/>
                <a:gd name="connsiteY14-6160" fmla="*/ 399471 h 603758"/>
                <a:gd name="connsiteX15-6161" fmla="*/ 337799 w 425024"/>
                <a:gd name="connsiteY15-6162" fmla="*/ 364695 h 603758"/>
                <a:gd name="connsiteX16-6163" fmla="*/ 347106 w 425024"/>
                <a:gd name="connsiteY16-6164" fmla="*/ 365904 h 603758"/>
                <a:gd name="connsiteX17-6165" fmla="*/ 384330 w 425024"/>
                <a:gd name="connsiteY17-6166" fmla="*/ 387430 h 603758"/>
                <a:gd name="connsiteX18-6167" fmla="*/ 388825 w 425024"/>
                <a:gd name="connsiteY18-6168" fmla="*/ 404122 h 603758"/>
                <a:gd name="connsiteX19-6169" fmla="*/ 378222 w 425024"/>
                <a:gd name="connsiteY19-6170" fmla="*/ 410338 h 603758"/>
                <a:gd name="connsiteX20-6171" fmla="*/ 371999 w 425024"/>
                <a:gd name="connsiteY20-6172" fmla="*/ 408612 h 603758"/>
                <a:gd name="connsiteX21-6173" fmla="*/ 334890 w 425024"/>
                <a:gd name="connsiteY21-6174" fmla="*/ 387200 h 603758"/>
                <a:gd name="connsiteX22-6175" fmla="*/ 330395 w 425024"/>
                <a:gd name="connsiteY22-6176" fmla="*/ 370393 h 603758"/>
                <a:gd name="connsiteX23-6177" fmla="*/ 337799 w 425024"/>
                <a:gd name="connsiteY23-6178" fmla="*/ 364695 h 603758"/>
                <a:gd name="connsiteX24-6179" fmla="*/ 155124 w 425024"/>
                <a:gd name="connsiteY24-6180" fmla="*/ 291082 h 603758"/>
                <a:gd name="connsiteX25-6181" fmla="*/ 176786 w 425024"/>
                <a:gd name="connsiteY25-6182" fmla="*/ 314906 h 603758"/>
                <a:gd name="connsiteX26-6183" fmla="*/ 185313 w 425024"/>
                <a:gd name="connsiteY26-6184" fmla="*/ 318934 h 603758"/>
                <a:gd name="connsiteX27-6185" fmla="*/ 185889 w 425024"/>
                <a:gd name="connsiteY27-6186" fmla="*/ 318934 h 603758"/>
                <a:gd name="connsiteX28-6187" fmla="*/ 194185 w 425024"/>
                <a:gd name="connsiteY28-6188" fmla="*/ 315712 h 603758"/>
                <a:gd name="connsiteX29-6189" fmla="*/ 205707 w 425024"/>
                <a:gd name="connsiteY29-6190" fmla="*/ 305123 h 603758"/>
                <a:gd name="connsiteX30-6191" fmla="*/ 195798 w 425024"/>
                <a:gd name="connsiteY30-6192" fmla="*/ 374984 h 603758"/>
                <a:gd name="connsiteX31-6193" fmla="*/ 114451 w 425024"/>
                <a:gd name="connsiteY31-6194" fmla="*/ 374984 h 603758"/>
                <a:gd name="connsiteX32-6195" fmla="*/ 104657 w 425024"/>
                <a:gd name="connsiteY32-6196" fmla="*/ 305123 h 603758"/>
                <a:gd name="connsiteX33-6197" fmla="*/ 116179 w 425024"/>
                <a:gd name="connsiteY33-6198" fmla="*/ 315712 h 603758"/>
                <a:gd name="connsiteX34-6199" fmla="*/ 125051 w 425024"/>
                <a:gd name="connsiteY34-6200" fmla="*/ 318934 h 603758"/>
                <a:gd name="connsiteX35-6201" fmla="*/ 133578 w 425024"/>
                <a:gd name="connsiteY35-6202" fmla="*/ 314906 h 603758"/>
                <a:gd name="connsiteX36-6203" fmla="*/ 155124 w 425024"/>
                <a:gd name="connsiteY36-6204" fmla="*/ 291082 h 603758"/>
                <a:gd name="connsiteX37-6205" fmla="*/ 369709 w 425024"/>
                <a:gd name="connsiteY37-6206" fmla="*/ 257141 h 603758"/>
                <a:gd name="connsiteX38-6207" fmla="*/ 412693 w 425024"/>
                <a:gd name="connsiteY38-6208" fmla="*/ 257141 h 603758"/>
                <a:gd name="connsiteX39-6209" fmla="*/ 425024 w 425024"/>
                <a:gd name="connsiteY39-6210" fmla="*/ 269477 h 603758"/>
                <a:gd name="connsiteX40-6211" fmla="*/ 412693 w 425024"/>
                <a:gd name="connsiteY40-6212" fmla="*/ 281698 h 603758"/>
                <a:gd name="connsiteX41-6213" fmla="*/ 369709 w 425024"/>
                <a:gd name="connsiteY41-6214" fmla="*/ 281698 h 603758"/>
                <a:gd name="connsiteX42-6215" fmla="*/ 357493 w 425024"/>
                <a:gd name="connsiteY42-6216" fmla="*/ 269477 h 603758"/>
                <a:gd name="connsiteX43-6217" fmla="*/ 369709 w 425024"/>
                <a:gd name="connsiteY43-6218" fmla="*/ 257141 h 603758"/>
                <a:gd name="connsiteX44-6219" fmla="*/ 381363 w 425024"/>
                <a:gd name="connsiteY44-6220" fmla="*/ 129008 h 603758"/>
                <a:gd name="connsiteX45-6221" fmla="*/ 388825 w 425024"/>
                <a:gd name="connsiteY45-6222" fmla="*/ 134749 h 603758"/>
                <a:gd name="connsiteX46-6223" fmla="*/ 384330 w 425024"/>
                <a:gd name="connsiteY46-6224" fmla="*/ 151441 h 603758"/>
                <a:gd name="connsiteX47-6225" fmla="*/ 347106 w 425024"/>
                <a:gd name="connsiteY47-6226" fmla="*/ 172968 h 603758"/>
                <a:gd name="connsiteX48-6227" fmla="*/ 340998 w 425024"/>
                <a:gd name="connsiteY48-6228" fmla="*/ 174579 h 603758"/>
                <a:gd name="connsiteX49-6229" fmla="*/ 330395 w 425024"/>
                <a:gd name="connsiteY49-6230" fmla="*/ 168478 h 603758"/>
                <a:gd name="connsiteX50-6231" fmla="*/ 334890 w 425024"/>
                <a:gd name="connsiteY50-6232" fmla="*/ 151671 h 603758"/>
                <a:gd name="connsiteX51-6233" fmla="*/ 371999 w 425024"/>
                <a:gd name="connsiteY51-6234" fmla="*/ 130260 h 603758"/>
                <a:gd name="connsiteX52-6235" fmla="*/ 381363 w 425024"/>
                <a:gd name="connsiteY52-6236" fmla="*/ 129008 h 603758"/>
                <a:gd name="connsiteX53-6237" fmla="*/ 152931 w 425024"/>
                <a:gd name="connsiteY53-6238" fmla="*/ 115653 h 603758"/>
                <a:gd name="connsiteX54-6239" fmla="*/ 310355 w 425024"/>
                <a:gd name="connsiteY54-6240" fmla="*/ 270629 h 603758"/>
                <a:gd name="connsiteX55-6241" fmla="*/ 294912 w 425024"/>
                <a:gd name="connsiteY55-6242" fmla="*/ 338165 h 603758"/>
                <a:gd name="connsiteX56-6243" fmla="*/ 250774 w 425024"/>
                <a:gd name="connsiteY56-6244" fmla="*/ 488539 h 603758"/>
                <a:gd name="connsiteX57-6245" fmla="*/ 250774 w 425024"/>
                <a:gd name="connsiteY57-6246" fmla="*/ 492336 h 603758"/>
                <a:gd name="connsiteX58-6247" fmla="*/ 219658 w 425024"/>
                <a:gd name="connsiteY58-6248" fmla="*/ 492336 h 603758"/>
                <a:gd name="connsiteX59-6249" fmla="*/ 219658 w 425024"/>
                <a:gd name="connsiteY59-6250" fmla="*/ 387293 h 603758"/>
                <a:gd name="connsiteX60-6251" fmla="*/ 219542 w 425024"/>
                <a:gd name="connsiteY60-6252" fmla="*/ 383151 h 603758"/>
                <a:gd name="connsiteX61-6253" fmla="*/ 234870 w 425024"/>
                <a:gd name="connsiteY61-6254" fmla="*/ 274541 h 603758"/>
                <a:gd name="connsiteX62-6255" fmla="*/ 231758 w 425024"/>
                <a:gd name="connsiteY62-6256" fmla="*/ 264531 h 603758"/>
                <a:gd name="connsiteX63-6257" fmla="*/ 214356 w 425024"/>
                <a:gd name="connsiteY63-6258" fmla="*/ 263726 h 603758"/>
                <a:gd name="connsiteX64-6259" fmla="*/ 186698 w 425024"/>
                <a:gd name="connsiteY64-6260" fmla="*/ 289268 h 603758"/>
                <a:gd name="connsiteX65-6261" fmla="*/ 164225 w 425024"/>
                <a:gd name="connsiteY65-6262" fmla="*/ 264531 h 603758"/>
                <a:gd name="connsiteX66-6263" fmla="*/ 155121 w 425024"/>
                <a:gd name="connsiteY66-6264" fmla="*/ 260505 h 603758"/>
                <a:gd name="connsiteX67-6265" fmla="*/ 146016 w 425024"/>
                <a:gd name="connsiteY67-6266" fmla="*/ 264531 h 603758"/>
                <a:gd name="connsiteX68-6267" fmla="*/ 123659 w 425024"/>
                <a:gd name="connsiteY68-6268" fmla="*/ 289268 h 603758"/>
                <a:gd name="connsiteX69-6269" fmla="*/ 96000 w 425024"/>
                <a:gd name="connsiteY69-6270" fmla="*/ 263841 h 603758"/>
                <a:gd name="connsiteX70-6271" fmla="*/ 85859 w 425024"/>
                <a:gd name="connsiteY70-6272" fmla="*/ 260620 h 603758"/>
                <a:gd name="connsiteX71-6273" fmla="*/ 75372 w 425024"/>
                <a:gd name="connsiteY71-6274" fmla="*/ 274541 h 603758"/>
                <a:gd name="connsiteX72-6275" fmla="*/ 90814 w 425024"/>
                <a:gd name="connsiteY72-6276" fmla="*/ 383151 h 603758"/>
                <a:gd name="connsiteX73-6277" fmla="*/ 90699 w 425024"/>
                <a:gd name="connsiteY73-6278" fmla="*/ 387293 h 603758"/>
                <a:gd name="connsiteX74-6279" fmla="*/ 90699 w 425024"/>
                <a:gd name="connsiteY74-6280" fmla="*/ 492336 h 603758"/>
                <a:gd name="connsiteX75-6281" fmla="*/ 59583 w 425024"/>
                <a:gd name="connsiteY75-6282" fmla="*/ 492336 h 603758"/>
                <a:gd name="connsiteX76-6283" fmla="*/ 59583 w 425024"/>
                <a:gd name="connsiteY76-6284" fmla="*/ 489230 h 603758"/>
                <a:gd name="connsiteX77-6285" fmla="*/ 16597 w 425024"/>
                <a:gd name="connsiteY77-6286" fmla="*/ 340466 h 603758"/>
                <a:gd name="connsiteX78-6287" fmla="*/ 2 w 425024"/>
                <a:gd name="connsiteY78-6288" fmla="*/ 271089 h 603758"/>
                <a:gd name="connsiteX79-6289" fmla="*/ 152931 w 425024"/>
                <a:gd name="connsiteY79-6290" fmla="*/ 115653 h 603758"/>
                <a:gd name="connsiteX80-6291" fmla="*/ 280740 w 425024"/>
                <a:gd name="connsiteY80-6292" fmla="*/ 34872 h 603758"/>
                <a:gd name="connsiteX81-6293" fmla="*/ 290057 w 425024"/>
                <a:gd name="connsiteY81-6294" fmla="*/ 36123 h 603758"/>
                <a:gd name="connsiteX82-6295" fmla="*/ 294550 w 425024"/>
                <a:gd name="connsiteY82-6296" fmla="*/ 52806 h 603758"/>
                <a:gd name="connsiteX83-6297" fmla="*/ 273122 w 425024"/>
                <a:gd name="connsiteY83-6298" fmla="*/ 89968 h 603758"/>
                <a:gd name="connsiteX84-6299" fmla="*/ 262408 w 425024"/>
                <a:gd name="connsiteY84-6300" fmla="*/ 96181 h 603758"/>
                <a:gd name="connsiteX85-6301" fmla="*/ 256303 w 425024"/>
                <a:gd name="connsiteY85-6302" fmla="*/ 94455 h 603758"/>
                <a:gd name="connsiteX86-6303" fmla="*/ 251810 w 425024"/>
                <a:gd name="connsiteY86-6304" fmla="*/ 77772 h 603758"/>
                <a:gd name="connsiteX87-6305" fmla="*/ 273238 w 425024"/>
                <a:gd name="connsiteY87-6306" fmla="*/ 40610 h 603758"/>
                <a:gd name="connsiteX88-6307" fmla="*/ 280740 w 425024"/>
                <a:gd name="connsiteY88-6308" fmla="*/ 34872 h 603758"/>
                <a:gd name="connsiteX89-6309" fmla="*/ 15814 w 425024"/>
                <a:gd name="connsiteY89-6310" fmla="*/ 52806 h 603758"/>
                <a:gd name="connsiteX90-6311" fmla="*/ 37011 w 425024"/>
                <a:gd name="connsiteY90-6312" fmla="*/ 40610 h 603758"/>
                <a:gd name="connsiteX91-6313" fmla="*/ 15814 w 425024"/>
                <a:gd name="connsiteY91-6314" fmla="*/ 52806 h 603758"/>
                <a:gd name="connsiteX92-6315" fmla="*/ 155125 w 425024"/>
                <a:gd name="connsiteY92-6316" fmla="*/ 0 h 603758"/>
                <a:gd name="connsiteX93-6317" fmla="*/ 167461 w 425024"/>
                <a:gd name="connsiteY93-6318" fmla="*/ 12318 h 603758"/>
                <a:gd name="connsiteX94-6319" fmla="*/ 167461 w 425024"/>
                <a:gd name="connsiteY94-6320" fmla="*/ 55258 h 603758"/>
                <a:gd name="connsiteX95-6321" fmla="*/ 155125 w 425024"/>
                <a:gd name="connsiteY95-6322" fmla="*/ 67461 h 603758"/>
                <a:gd name="connsiteX96-6323" fmla="*/ 142904 w 425024"/>
                <a:gd name="connsiteY96-6324" fmla="*/ 55258 h 603758"/>
                <a:gd name="connsiteX97-6325" fmla="*/ 142904 w 425024"/>
                <a:gd name="connsiteY97-6326" fmla="*/ 12318 h 603758"/>
                <a:gd name="connsiteX98-6327" fmla="*/ 155125 w 425024"/>
                <a:gd name="connsiteY98-6328" fmla="*/ 0 h 603758"/>
                <a:gd name="connsiteX0-6329" fmla="*/ 101411 w 425024"/>
                <a:gd name="connsiteY0-6330" fmla="*/ 572780 h 603758"/>
                <a:gd name="connsiteX1-6331" fmla="*/ 208812 w 425024"/>
                <a:gd name="connsiteY1-6332" fmla="*/ 572780 h 603758"/>
                <a:gd name="connsiteX2-6333" fmla="*/ 193716 w 425024"/>
                <a:gd name="connsiteY2-6334" fmla="*/ 603758 h 603758"/>
                <a:gd name="connsiteX3-6335" fmla="*/ 116622 w 425024"/>
                <a:gd name="connsiteY3-6336" fmla="*/ 603758 h 603758"/>
                <a:gd name="connsiteX4-6337" fmla="*/ 101411 w 425024"/>
                <a:gd name="connsiteY4-6338" fmla="*/ 572780 h 603758"/>
                <a:gd name="connsiteX5-6339" fmla="*/ 59636 w 425024"/>
                <a:gd name="connsiteY5-6340" fmla="*/ 516962 h 603758"/>
                <a:gd name="connsiteX6-6341" fmla="*/ 250798 w 425024"/>
                <a:gd name="connsiteY6-6342" fmla="*/ 516962 h 603758"/>
                <a:gd name="connsiteX7-6343" fmla="*/ 233744 w 425024"/>
                <a:gd name="connsiteY7-6344" fmla="*/ 548293 h 603758"/>
                <a:gd name="connsiteX8-6345" fmla="*/ 76574 w 425024"/>
                <a:gd name="connsiteY8-6346" fmla="*/ 548293 h 603758"/>
                <a:gd name="connsiteX9-6347" fmla="*/ 59636 w 425024"/>
                <a:gd name="connsiteY9-6348" fmla="*/ 516962 h 603758"/>
                <a:gd name="connsiteX10-6349" fmla="*/ 115242 w 425024"/>
                <a:gd name="connsiteY10-6350" fmla="*/ 399471 h 603758"/>
                <a:gd name="connsiteX11-6351" fmla="*/ 194981 w 425024"/>
                <a:gd name="connsiteY11-6352" fmla="*/ 399471 h 603758"/>
                <a:gd name="connsiteX12-6353" fmla="*/ 194981 w 425024"/>
                <a:gd name="connsiteY12-6354" fmla="*/ 480127 h 603758"/>
                <a:gd name="connsiteX13-6355" fmla="*/ 115242 w 425024"/>
                <a:gd name="connsiteY13-6356" fmla="*/ 480127 h 603758"/>
                <a:gd name="connsiteX14-6357" fmla="*/ 115242 w 425024"/>
                <a:gd name="connsiteY14-6358" fmla="*/ 399471 h 603758"/>
                <a:gd name="connsiteX15-6359" fmla="*/ 337799 w 425024"/>
                <a:gd name="connsiteY15-6360" fmla="*/ 364695 h 603758"/>
                <a:gd name="connsiteX16-6361" fmla="*/ 347106 w 425024"/>
                <a:gd name="connsiteY16-6362" fmla="*/ 365904 h 603758"/>
                <a:gd name="connsiteX17-6363" fmla="*/ 384330 w 425024"/>
                <a:gd name="connsiteY17-6364" fmla="*/ 387430 h 603758"/>
                <a:gd name="connsiteX18-6365" fmla="*/ 388825 w 425024"/>
                <a:gd name="connsiteY18-6366" fmla="*/ 404122 h 603758"/>
                <a:gd name="connsiteX19-6367" fmla="*/ 378222 w 425024"/>
                <a:gd name="connsiteY19-6368" fmla="*/ 410338 h 603758"/>
                <a:gd name="connsiteX20-6369" fmla="*/ 371999 w 425024"/>
                <a:gd name="connsiteY20-6370" fmla="*/ 408612 h 603758"/>
                <a:gd name="connsiteX21-6371" fmla="*/ 334890 w 425024"/>
                <a:gd name="connsiteY21-6372" fmla="*/ 387200 h 603758"/>
                <a:gd name="connsiteX22-6373" fmla="*/ 330395 w 425024"/>
                <a:gd name="connsiteY22-6374" fmla="*/ 370393 h 603758"/>
                <a:gd name="connsiteX23-6375" fmla="*/ 337799 w 425024"/>
                <a:gd name="connsiteY23-6376" fmla="*/ 364695 h 603758"/>
                <a:gd name="connsiteX24-6377" fmla="*/ 155124 w 425024"/>
                <a:gd name="connsiteY24-6378" fmla="*/ 291082 h 603758"/>
                <a:gd name="connsiteX25-6379" fmla="*/ 176786 w 425024"/>
                <a:gd name="connsiteY25-6380" fmla="*/ 314906 h 603758"/>
                <a:gd name="connsiteX26-6381" fmla="*/ 185313 w 425024"/>
                <a:gd name="connsiteY26-6382" fmla="*/ 318934 h 603758"/>
                <a:gd name="connsiteX27-6383" fmla="*/ 185889 w 425024"/>
                <a:gd name="connsiteY27-6384" fmla="*/ 318934 h 603758"/>
                <a:gd name="connsiteX28-6385" fmla="*/ 194185 w 425024"/>
                <a:gd name="connsiteY28-6386" fmla="*/ 315712 h 603758"/>
                <a:gd name="connsiteX29-6387" fmla="*/ 205707 w 425024"/>
                <a:gd name="connsiteY29-6388" fmla="*/ 305123 h 603758"/>
                <a:gd name="connsiteX30-6389" fmla="*/ 195798 w 425024"/>
                <a:gd name="connsiteY30-6390" fmla="*/ 374984 h 603758"/>
                <a:gd name="connsiteX31-6391" fmla="*/ 114451 w 425024"/>
                <a:gd name="connsiteY31-6392" fmla="*/ 374984 h 603758"/>
                <a:gd name="connsiteX32-6393" fmla="*/ 104657 w 425024"/>
                <a:gd name="connsiteY32-6394" fmla="*/ 305123 h 603758"/>
                <a:gd name="connsiteX33-6395" fmla="*/ 116179 w 425024"/>
                <a:gd name="connsiteY33-6396" fmla="*/ 315712 h 603758"/>
                <a:gd name="connsiteX34-6397" fmla="*/ 125051 w 425024"/>
                <a:gd name="connsiteY34-6398" fmla="*/ 318934 h 603758"/>
                <a:gd name="connsiteX35-6399" fmla="*/ 133578 w 425024"/>
                <a:gd name="connsiteY35-6400" fmla="*/ 314906 h 603758"/>
                <a:gd name="connsiteX36-6401" fmla="*/ 155124 w 425024"/>
                <a:gd name="connsiteY36-6402" fmla="*/ 291082 h 603758"/>
                <a:gd name="connsiteX37-6403" fmla="*/ 369709 w 425024"/>
                <a:gd name="connsiteY37-6404" fmla="*/ 257141 h 603758"/>
                <a:gd name="connsiteX38-6405" fmla="*/ 412693 w 425024"/>
                <a:gd name="connsiteY38-6406" fmla="*/ 257141 h 603758"/>
                <a:gd name="connsiteX39-6407" fmla="*/ 425024 w 425024"/>
                <a:gd name="connsiteY39-6408" fmla="*/ 269477 h 603758"/>
                <a:gd name="connsiteX40-6409" fmla="*/ 412693 w 425024"/>
                <a:gd name="connsiteY40-6410" fmla="*/ 281698 h 603758"/>
                <a:gd name="connsiteX41-6411" fmla="*/ 369709 w 425024"/>
                <a:gd name="connsiteY41-6412" fmla="*/ 281698 h 603758"/>
                <a:gd name="connsiteX42-6413" fmla="*/ 357493 w 425024"/>
                <a:gd name="connsiteY42-6414" fmla="*/ 269477 h 603758"/>
                <a:gd name="connsiteX43-6415" fmla="*/ 369709 w 425024"/>
                <a:gd name="connsiteY43-6416" fmla="*/ 257141 h 603758"/>
                <a:gd name="connsiteX44-6417" fmla="*/ 381363 w 425024"/>
                <a:gd name="connsiteY44-6418" fmla="*/ 129008 h 603758"/>
                <a:gd name="connsiteX45-6419" fmla="*/ 388825 w 425024"/>
                <a:gd name="connsiteY45-6420" fmla="*/ 134749 h 603758"/>
                <a:gd name="connsiteX46-6421" fmla="*/ 384330 w 425024"/>
                <a:gd name="connsiteY46-6422" fmla="*/ 151441 h 603758"/>
                <a:gd name="connsiteX47-6423" fmla="*/ 347106 w 425024"/>
                <a:gd name="connsiteY47-6424" fmla="*/ 172968 h 603758"/>
                <a:gd name="connsiteX48-6425" fmla="*/ 340998 w 425024"/>
                <a:gd name="connsiteY48-6426" fmla="*/ 174579 h 603758"/>
                <a:gd name="connsiteX49-6427" fmla="*/ 330395 w 425024"/>
                <a:gd name="connsiteY49-6428" fmla="*/ 168478 h 603758"/>
                <a:gd name="connsiteX50-6429" fmla="*/ 334890 w 425024"/>
                <a:gd name="connsiteY50-6430" fmla="*/ 151671 h 603758"/>
                <a:gd name="connsiteX51-6431" fmla="*/ 371999 w 425024"/>
                <a:gd name="connsiteY51-6432" fmla="*/ 130260 h 603758"/>
                <a:gd name="connsiteX52-6433" fmla="*/ 381363 w 425024"/>
                <a:gd name="connsiteY52-6434" fmla="*/ 129008 h 603758"/>
                <a:gd name="connsiteX53-6435" fmla="*/ 152931 w 425024"/>
                <a:gd name="connsiteY53-6436" fmla="*/ 115653 h 603758"/>
                <a:gd name="connsiteX54-6437" fmla="*/ 310355 w 425024"/>
                <a:gd name="connsiteY54-6438" fmla="*/ 270629 h 603758"/>
                <a:gd name="connsiteX55-6439" fmla="*/ 294912 w 425024"/>
                <a:gd name="connsiteY55-6440" fmla="*/ 338165 h 603758"/>
                <a:gd name="connsiteX56-6441" fmla="*/ 250774 w 425024"/>
                <a:gd name="connsiteY56-6442" fmla="*/ 488539 h 603758"/>
                <a:gd name="connsiteX57-6443" fmla="*/ 250774 w 425024"/>
                <a:gd name="connsiteY57-6444" fmla="*/ 492336 h 603758"/>
                <a:gd name="connsiteX58-6445" fmla="*/ 219658 w 425024"/>
                <a:gd name="connsiteY58-6446" fmla="*/ 492336 h 603758"/>
                <a:gd name="connsiteX59-6447" fmla="*/ 219658 w 425024"/>
                <a:gd name="connsiteY59-6448" fmla="*/ 387293 h 603758"/>
                <a:gd name="connsiteX60-6449" fmla="*/ 219542 w 425024"/>
                <a:gd name="connsiteY60-6450" fmla="*/ 383151 h 603758"/>
                <a:gd name="connsiteX61-6451" fmla="*/ 234870 w 425024"/>
                <a:gd name="connsiteY61-6452" fmla="*/ 274541 h 603758"/>
                <a:gd name="connsiteX62-6453" fmla="*/ 231758 w 425024"/>
                <a:gd name="connsiteY62-6454" fmla="*/ 264531 h 603758"/>
                <a:gd name="connsiteX63-6455" fmla="*/ 214356 w 425024"/>
                <a:gd name="connsiteY63-6456" fmla="*/ 263726 h 603758"/>
                <a:gd name="connsiteX64-6457" fmla="*/ 186698 w 425024"/>
                <a:gd name="connsiteY64-6458" fmla="*/ 289268 h 603758"/>
                <a:gd name="connsiteX65-6459" fmla="*/ 164225 w 425024"/>
                <a:gd name="connsiteY65-6460" fmla="*/ 264531 h 603758"/>
                <a:gd name="connsiteX66-6461" fmla="*/ 155121 w 425024"/>
                <a:gd name="connsiteY66-6462" fmla="*/ 260505 h 603758"/>
                <a:gd name="connsiteX67-6463" fmla="*/ 146016 w 425024"/>
                <a:gd name="connsiteY67-6464" fmla="*/ 264531 h 603758"/>
                <a:gd name="connsiteX68-6465" fmla="*/ 123659 w 425024"/>
                <a:gd name="connsiteY68-6466" fmla="*/ 289268 h 603758"/>
                <a:gd name="connsiteX69-6467" fmla="*/ 96000 w 425024"/>
                <a:gd name="connsiteY69-6468" fmla="*/ 263841 h 603758"/>
                <a:gd name="connsiteX70-6469" fmla="*/ 85859 w 425024"/>
                <a:gd name="connsiteY70-6470" fmla="*/ 260620 h 603758"/>
                <a:gd name="connsiteX71-6471" fmla="*/ 75372 w 425024"/>
                <a:gd name="connsiteY71-6472" fmla="*/ 274541 h 603758"/>
                <a:gd name="connsiteX72-6473" fmla="*/ 90814 w 425024"/>
                <a:gd name="connsiteY72-6474" fmla="*/ 383151 h 603758"/>
                <a:gd name="connsiteX73-6475" fmla="*/ 90699 w 425024"/>
                <a:gd name="connsiteY73-6476" fmla="*/ 387293 h 603758"/>
                <a:gd name="connsiteX74-6477" fmla="*/ 90699 w 425024"/>
                <a:gd name="connsiteY74-6478" fmla="*/ 492336 h 603758"/>
                <a:gd name="connsiteX75-6479" fmla="*/ 59583 w 425024"/>
                <a:gd name="connsiteY75-6480" fmla="*/ 492336 h 603758"/>
                <a:gd name="connsiteX76-6481" fmla="*/ 59583 w 425024"/>
                <a:gd name="connsiteY76-6482" fmla="*/ 489230 h 603758"/>
                <a:gd name="connsiteX77-6483" fmla="*/ 16597 w 425024"/>
                <a:gd name="connsiteY77-6484" fmla="*/ 340466 h 603758"/>
                <a:gd name="connsiteX78-6485" fmla="*/ 2 w 425024"/>
                <a:gd name="connsiteY78-6486" fmla="*/ 271089 h 603758"/>
                <a:gd name="connsiteX79-6487" fmla="*/ 152931 w 425024"/>
                <a:gd name="connsiteY79-6488" fmla="*/ 115653 h 603758"/>
                <a:gd name="connsiteX80-6489" fmla="*/ 280740 w 425024"/>
                <a:gd name="connsiteY80-6490" fmla="*/ 34872 h 603758"/>
                <a:gd name="connsiteX81-6491" fmla="*/ 290057 w 425024"/>
                <a:gd name="connsiteY81-6492" fmla="*/ 36123 h 603758"/>
                <a:gd name="connsiteX82-6493" fmla="*/ 294550 w 425024"/>
                <a:gd name="connsiteY82-6494" fmla="*/ 52806 h 603758"/>
                <a:gd name="connsiteX83-6495" fmla="*/ 273122 w 425024"/>
                <a:gd name="connsiteY83-6496" fmla="*/ 89968 h 603758"/>
                <a:gd name="connsiteX84-6497" fmla="*/ 262408 w 425024"/>
                <a:gd name="connsiteY84-6498" fmla="*/ 96181 h 603758"/>
                <a:gd name="connsiteX85-6499" fmla="*/ 256303 w 425024"/>
                <a:gd name="connsiteY85-6500" fmla="*/ 94455 h 603758"/>
                <a:gd name="connsiteX86-6501" fmla="*/ 251810 w 425024"/>
                <a:gd name="connsiteY86-6502" fmla="*/ 77772 h 603758"/>
                <a:gd name="connsiteX87-6503" fmla="*/ 273238 w 425024"/>
                <a:gd name="connsiteY87-6504" fmla="*/ 40610 h 603758"/>
                <a:gd name="connsiteX88-6505" fmla="*/ 280740 w 425024"/>
                <a:gd name="connsiteY88-6506" fmla="*/ 34872 h 603758"/>
                <a:gd name="connsiteX89-6507" fmla="*/ 155125 w 425024"/>
                <a:gd name="connsiteY89-6508" fmla="*/ 0 h 603758"/>
                <a:gd name="connsiteX90-6509" fmla="*/ 167461 w 425024"/>
                <a:gd name="connsiteY90-6510" fmla="*/ 12318 h 603758"/>
                <a:gd name="connsiteX91-6511" fmla="*/ 167461 w 425024"/>
                <a:gd name="connsiteY91-6512" fmla="*/ 55258 h 603758"/>
                <a:gd name="connsiteX92-6513" fmla="*/ 155125 w 425024"/>
                <a:gd name="connsiteY92-6514" fmla="*/ 67461 h 603758"/>
                <a:gd name="connsiteX93-6515" fmla="*/ 142904 w 425024"/>
                <a:gd name="connsiteY93-6516" fmla="*/ 55258 h 603758"/>
                <a:gd name="connsiteX94-6517" fmla="*/ 142904 w 425024"/>
                <a:gd name="connsiteY94-6518" fmla="*/ 12318 h 603758"/>
                <a:gd name="connsiteX95-6519" fmla="*/ 155125 w 425024"/>
                <a:gd name="connsiteY95-6520" fmla="*/ 0 h 603758"/>
                <a:gd name="connsiteX0-6521" fmla="*/ 101411 w 425024"/>
                <a:gd name="connsiteY0-6522" fmla="*/ 572780 h 603758"/>
                <a:gd name="connsiteX1-6523" fmla="*/ 208812 w 425024"/>
                <a:gd name="connsiteY1-6524" fmla="*/ 572780 h 603758"/>
                <a:gd name="connsiteX2-6525" fmla="*/ 193716 w 425024"/>
                <a:gd name="connsiteY2-6526" fmla="*/ 603758 h 603758"/>
                <a:gd name="connsiteX3-6527" fmla="*/ 116622 w 425024"/>
                <a:gd name="connsiteY3-6528" fmla="*/ 603758 h 603758"/>
                <a:gd name="connsiteX4-6529" fmla="*/ 101411 w 425024"/>
                <a:gd name="connsiteY4-6530" fmla="*/ 572780 h 603758"/>
                <a:gd name="connsiteX5-6531" fmla="*/ 59636 w 425024"/>
                <a:gd name="connsiteY5-6532" fmla="*/ 516962 h 603758"/>
                <a:gd name="connsiteX6-6533" fmla="*/ 250798 w 425024"/>
                <a:gd name="connsiteY6-6534" fmla="*/ 516962 h 603758"/>
                <a:gd name="connsiteX7-6535" fmla="*/ 233744 w 425024"/>
                <a:gd name="connsiteY7-6536" fmla="*/ 548293 h 603758"/>
                <a:gd name="connsiteX8-6537" fmla="*/ 76574 w 425024"/>
                <a:gd name="connsiteY8-6538" fmla="*/ 548293 h 603758"/>
                <a:gd name="connsiteX9-6539" fmla="*/ 59636 w 425024"/>
                <a:gd name="connsiteY9-6540" fmla="*/ 516962 h 603758"/>
                <a:gd name="connsiteX10-6541" fmla="*/ 115242 w 425024"/>
                <a:gd name="connsiteY10-6542" fmla="*/ 399471 h 603758"/>
                <a:gd name="connsiteX11-6543" fmla="*/ 194981 w 425024"/>
                <a:gd name="connsiteY11-6544" fmla="*/ 399471 h 603758"/>
                <a:gd name="connsiteX12-6545" fmla="*/ 194981 w 425024"/>
                <a:gd name="connsiteY12-6546" fmla="*/ 480127 h 603758"/>
                <a:gd name="connsiteX13-6547" fmla="*/ 115242 w 425024"/>
                <a:gd name="connsiteY13-6548" fmla="*/ 480127 h 603758"/>
                <a:gd name="connsiteX14-6549" fmla="*/ 115242 w 425024"/>
                <a:gd name="connsiteY14-6550" fmla="*/ 399471 h 603758"/>
                <a:gd name="connsiteX15-6551" fmla="*/ 337799 w 425024"/>
                <a:gd name="connsiteY15-6552" fmla="*/ 364695 h 603758"/>
                <a:gd name="connsiteX16-6553" fmla="*/ 347106 w 425024"/>
                <a:gd name="connsiteY16-6554" fmla="*/ 365904 h 603758"/>
                <a:gd name="connsiteX17-6555" fmla="*/ 384330 w 425024"/>
                <a:gd name="connsiteY17-6556" fmla="*/ 387430 h 603758"/>
                <a:gd name="connsiteX18-6557" fmla="*/ 388825 w 425024"/>
                <a:gd name="connsiteY18-6558" fmla="*/ 404122 h 603758"/>
                <a:gd name="connsiteX19-6559" fmla="*/ 378222 w 425024"/>
                <a:gd name="connsiteY19-6560" fmla="*/ 410338 h 603758"/>
                <a:gd name="connsiteX20-6561" fmla="*/ 371999 w 425024"/>
                <a:gd name="connsiteY20-6562" fmla="*/ 408612 h 603758"/>
                <a:gd name="connsiteX21-6563" fmla="*/ 334890 w 425024"/>
                <a:gd name="connsiteY21-6564" fmla="*/ 387200 h 603758"/>
                <a:gd name="connsiteX22-6565" fmla="*/ 330395 w 425024"/>
                <a:gd name="connsiteY22-6566" fmla="*/ 370393 h 603758"/>
                <a:gd name="connsiteX23-6567" fmla="*/ 337799 w 425024"/>
                <a:gd name="connsiteY23-6568" fmla="*/ 364695 h 603758"/>
                <a:gd name="connsiteX24-6569" fmla="*/ 155124 w 425024"/>
                <a:gd name="connsiteY24-6570" fmla="*/ 291082 h 603758"/>
                <a:gd name="connsiteX25-6571" fmla="*/ 176786 w 425024"/>
                <a:gd name="connsiteY25-6572" fmla="*/ 314906 h 603758"/>
                <a:gd name="connsiteX26-6573" fmla="*/ 185313 w 425024"/>
                <a:gd name="connsiteY26-6574" fmla="*/ 318934 h 603758"/>
                <a:gd name="connsiteX27-6575" fmla="*/ 185889 w 425024"/>
                <a:gd name="connsiteY27-6576" fmla="*/ 318934 h 603758"/>
                <a:gd name="connsiteX28-6577" fmla="*/ 194185 w 425024"/>
                <a:gd name="connsiteY28-6578" fmla="*/ 315712 h 603758"/>
                <a:gd name="connsiteX29-6579" fmla="*/ 205707 w 425024"/>
                <a:gd name="connsiteY29-6580" fmla="*/ 305123 h 603758"/>
                <a:gd name="connsiteX30-6581" fmla="*/ 195798 w 425024"/>
                <a:gd name="connsiteY30-6582" fmla="*/ 374984 h 603758"/>
                <a:gd name="connsiteX31-6583" fmla="*/ 114451 w 425024"/>
                <a:gd name="connsiteY31-6584" fmla="*/ 374984 h 603758"/>
                <a:gd name="connsiteX32-6585" fmla="*/ 104657 w 425024"/>
                <a:gd name="connsiteY32-6586" fmla="*/ 305123 h 603758"/>
                <a:gd name="connsiteX33-6587" fmla="*/ 116179 w 425024"/>
                <a:gd name="connsiteY33-6588" fmla="*/ 315712 h 603758"/>
                <a:gd name="connsiteX34-6589" fmla="*/ 125051 w 425024"/>
                <a:gd name="connsiteY34-6590" fmla="*/ 318934 h 603758"/>
                <a:gd name="connsiteX35-6591" fmla="*/ 133578 w 425024"/>
                <a:gd name="connsiteY35-6592" fmla="*/ 314906 h 603758"/>
                <a:gd name="connsiteX36-6593" fmla="*/ 155124 w 425024"/>
                <a:gd name="connsiteY36-6594" fmla="*/ 291082 h 603758"/>
                <a:gd name="connsiteX37-6595" fmla="*/ 369709 w 425024"/>
                <a:gd name="connsiteY37-6596" fmla="*/ 257141 h 603758"/>
                <a:gd name="connsiteX38-6597" fmla="*/ 412693 w 425024"/>
                <a:gd name="connsiteY38-6598" fmla="*/ 257141 h 603758"/>
                <a:gd name="connsiteX39-6599" fmla="*/ 425024 w 425024"/>
                <a:gd name="connsiteY39-6600" fmla="*/ 269477 h 603758"/>
                <a:gd name="connsiteX40-6601" fmla="*/ 412693 w 425024"/>
                <a:gd name="connsiteY40-6602" fmla="*/ 281698 h 603758"/>
                <a:gd name="connsiteX41-6603" fmla="*/ 369709 w 425024"/>
                <a:gd name="connsiteY41-6604" fmla="*/ 281698 h 603758"/>
                <a:gd name="connsiteX42-6605" fmla="*/ 357493 w 425024"/>
                <a:gd name="connsiteY42-6606" fmla="*/ 269477 h 603758"/>
                <a:gd name="connsiteX43-6607" fmla="*/ 369709 w 425024"/>
                <a:gd name="connsiteY43-6608" fmla="*/ 257141 h 603758"/>
                <a:gd name="connsiteX44-6609" fmla="*/ 381363 w 425024"/>
                <a:gd name="connsiteY44-6610" fmla="*/ 129008 h 603758"/>
                <a:gd name="connsiteX45-6611" fmla="*/ 388825 w 425024"/>
                <a:gd name="connsiteY45-6612" fmla="*/ 134749 h 603758"/>
                <a:gd name="connsiteX46-6613" fmla="*/ 384330 w 425024"/>
                <a:gd name="connsiteY46-6614" fmla="*/ 151441 h 603758"/>
                <a:gd name="connsiteX47-6615" fmla="*/ 347106 w 425024"/>
                <a:gd name="connsiteY47-6616" fmla="*/ 172968 h 603758"/>
                <a:gd name="connsiteX48-6617" fmla="*/ 340998 w 425024"/>
                <a:gd name="connsiteY48-6618" fmla="*/ 174579 h 603758"/>
                <a:gd name="connsiteX49-6619" fmla="*/ 330395 w 425024"/>
                <a:gd name="connsiteY49-6620" fmla="*/ 168478 h 603758"/>
                <a:gd name="connsiteX50-6621" fmla="*/ 334890 w 425024"/>
                <a:gd name="connsiteY50-6622" fmla="*/ 151671 h 603758"/>
                <a:gd name="connsiteX51-6623" fmla="*/ 371999 w 425024"/>
                <a:gd name="connsiteY51-6624" fmla="*/ 130260 h 603758"/>
                <a:gd name="connsiteX52-6625" fmla="*/ 381363 w 425024"/>
                <a:gd name="connsiteY52-6626" fmla="*/ 129008 h 603758"/>
                <a:gd name="connsiteX53-6627" fmla="*/ 152931 w 425024"/>
                <a:gd name="connsiteY53-6628" fmla="*/ 115653 h 603758"/>
                <a:gd name="connsiteX54-6629" fmla="*/ 310355 w 425024"/>
                <a:gd name="connsiteY54-6630" fmla="*/ 270629 h 603758"/>
                <a:gd name="connsiteX55-6631" fmla="*/ 294912 w 425024"/>
                <a:gd name="connsiteY55-6632" fmla="*/ 338165 h 603758"/>
                <a:gd name="connsiteX56-6633" fmla="*/ 250774 w 425024"/>
                <a:gd name="connsiteY56-6634" fmla="*/ 488539 h 603758"/>
                <a:gd name="connsiteX57-6635" fmla="*/ 250774 w 425024"/>
                <a:gd name="connsiteY57-6636" fmla="*/ 492336 h 603758"/>
                <a:gd name="connsiteX58-6637" fmla="*/ 219658 w 425024"/>
                <a:gd name="connsiteY58-6638" fmla="*/ 492336 h 603758"/>
                <a:gd name="connsiteX59-6639" fmla="*/ 219658 w 425024"/>
                <a:gd name="connsiteY59-6640" fmla="*/ 387293 h 603758"/>
                <a:gd name="connsiteX60-6641" fmla="*/ 219542 w 425024"/>
                <a:gd name="connsiteY60-6642" fmla="*/ 383151 h 603758"/>
                <a:gd name="connsiteX61-6643" fmla="*/ 234870 w 425024"/>
                <a:gd name="connsiteY61-6644" fmla="*/ 274541 h 603758"/>
                <a:gd name="connsiteX62-6645" fmla="*/ 231758 w 425024"/>
                <a:gd name="connsiteY62-6646" fmla="*/ 264531 h 603758"/>
                <a:gd name="connsiteX63-6647" fmla="*/ 214356 w 425024"/>
                <a:gd name="connsiteY63-6648" fmla="*/ 263726 h 603758"/>
                <a:gd name="connsiteX64-6649" fmla="*/ 186698 w 425024"/>
                <a:gd name="connsiteY64-6650" fmla="*/ 289268 h 603758"/>
                <a:gd name="connsiteX65-6651" fmla="*/ 164225 w 425024"/>
                <a:gd name="connsiteY65-6652" fmla="*/ 264531 h 603758"/>
                <a:gd name="connsiteX66-6653" fmla="*/ 155121 w 425024"/>
                <a:gd name="connsiteY66-6654" fmla="*/ 260505 h 603758"/>
                <a:gd name="connsiteX67-6655" fmla="*/ 146016 w 425024"/>
                <a:gd name="connsiteY67-6656" fmla="*/ 264531 h 603758"/>
                <a:gd name="connsiteX68-6657" fmla="*/ 123659 w 425024"/>
                <a:gd name="connsiteY68-6658" fmla="*/ 289268 h 603758"/>
                <a:gd name="connsiteX69-6659" fmla="*/ 96000 w 425024"/>
                <a:gd name="connsiteY69-6660" fmla="*/ 263841 h 603758"/>
                <a:gd name="connsiteX70-6661" fmla="*/ 85859 w 425024"/>
                <a:gd name="connsiteY70-6662" fmla="*/ 260620 h 603758"/>
                <a:gd name="connsiteX71-6663" fmla="*/ 75372 w 425024"/>
                <a:gd name="connsiteY71-6664" fmla="*/ 274541 h 603758"/>
                <a:gd name="connsiteX72-6665" fmla="*/ 90814 w 425024"/>
                <a:gd name="connsiteY72-6666" fmla="*/ 383151 h 603758"/>
                <a:gd name="connsiteX73-6667" fmla="*/ 90699 w 425024"/>
                <a:gd name="connsiteY73-6668" fmla="*/ 387293 h 603758"/>
                <a:gd name="connsiteX74-6669" fmla="*/ 90699 w 425024"/>
                <a:gd name="connsiteY74-6670" fmla="*/ 492336 h 603758"/>
                <a:gd name="connsiteX75-6671" fmla="*/ 59583 w 425024"/>
                <a:gd name="connsiteY75-6672" fmla="*/ 492336 h 603758"/>
                <a:gd name="connsiteX76-6673" fmla="*/ 59583 w 425024"/>
                <a:gd name="connsiteY76-6674" fmla="*/ 489230 h 603758"/>
                <a:gd name="connsiteX77-6675" fmla="*/ 16597 w 425024"/>
                <a:gd name="connsiteY77-6676" fmla="*/ 340466 h 603758"/>
                <a:gd name="connsiteX78-6677" fmla="*/ 2 w 425024"/>
                <a:gd name="connsiteY78-6678" fmla="*/ 271089 h 603758"/>
                <a:gd name="connsiteX79-6679" fmla="*/ 152931 w 425024"/>
                <a:gd name="connsiteY79-6680" fmla="*/ 115653 h 603758"/>
                <a:gd name="connsiteX80-6681" fmla="*/ 280740 w 425024"/>
                <a:gd name="connsiteY80-6682" fmla="*/ 34872 h 603758"/>
                <a:gd name="connsiteX81-6683" fmla="*/ 290057 w 425024"/>
                <a:gd name="connsiteY81-6684" fmla="*/ 36123 h 603758"/>
                <a:gd name="connsiteX82-6685" fmla="*/ 294550 w 425024"/>
                <a:gd name="connsiteY82-6686" fmla="*/ 52806 h 603758"/>
                <a:gd name="connsiteX83-6687" fmla="*/ 273122 w 425024"/>
                <a:gd name="connsiteY83-6688" fmla="*/ 89968 h 603758"/>
                <a:gd name="connsiteX84-6689" fmla="*/ 262408 w 425024"/>
                <a:gd name="connsiteY84-6690" fmla="*/ 96181 h 603758"/>
                <a:gd name="connsiteX85-6691" fmla="*/ 256303 w 425024"/>
                <a:gd name="connsiteY85-6692" fmla="*/ 94455 h 603758"/>
                <a:gd name="connsiteX86-6693" fmla="*/ 251810 w 425024"/>
                <a:gd name="connsiteY86-6694" fmla="*/ 77772 h 603758"/>
                <a:gd name="connsiteX87-6695" fmla="*/ 273238 w 425024"/>
                <a:gd name="connsiteY87-6696" fmla="*/ 40610 h 603758"/>
                <a:gd name="connsiteX88-6697" fmla="*/ 280740 w 425024"/>
                <a:gd name="connsiteY88-6698" fmla="*/ 34872 h 603758"/>
                <a:gd name="connsiteX89-6699" fmla="*/ 155125 w 425024"/>
                <a:gd name="connsiteY89-6700" fmla="*/ 0 h 603758"/>
                <a:gd name="connsiteX90-6701" fmla="*/ 167461 w 425024"/>
                <a:gd name="connsiteY90-6702" fmla="*/ 12318 h 603758"/>
                <a:gd name="connsiteX91-6703" fmla="*/ 167461 w 425024"/>
                <a:gd name="connsiteY91-6704" fmla="*/ 55258 h 603758"/>
                <a:gd name="connsiteX92-6705" fmla="*/ 155125 w 425024"/>
                <a:gd name="connsiteY92-6706" fmla="*/ 67461 h 603758"/>
                <a:gd name="connsiteX93-6707" fmla="*/ 142904 w 425024"/>
                <a:gd name="connsiteY93-6708" fmla="*/ 55258 h 603758"/>
                <a:gd name="connsiteX94-6709" fmla="*/ 155125 w 425024"/>
                <a:gd name="connsiteY94-6710" fmla="*/ 0 h 603758"/>
                <a:gd name="connsiteX0-6711" fmla="*/ 101411 w 425024"/>
                <a:gd name="connsiteY0-6712" fmla="*/ 572780 h 603758"/>
                <a:gd name="connsiteX1-6713" fmla="*/ 208812 w 425024"/>
                <a:gd name="connsiteY1-6714" fmla="*/ 572780 h 603758"/>
                <a:gd name="connsiteX2-6715" fmla="*/ 193716 w 425024"/>
                <a:gd name="connsiteY2-6716" fmla="*/ 603758 h 603758"/>
                <a:gd name="connsiteX3-6717" fmla="*/ 116622 w 425024"/>
                <a:gd name="connsiteY3-6718" fmla="*/ 603758 h 603758"/>
                <a:gd name="connsiteX4-6719" fmla="*/ 101411 w 425024"/>
                <a:gd name="connsiteY4-6720" fmla="*/ 572780 h 603758"/>
                <a:gd name="connsiteX5-6721" fmla="*/ 59636 w 425024"/>
                <a:gd name="connsiteY5-6722" fmla="*/ 516962 h 603758"/>
                <a:gd name="connsiteX6-6723" fmla="*/ 250798 w 425024"/>
                <a:gd name="connsiteY6-6724" fmla="*/ 516962 h 603758"/>
                <a:gd name="connsiteX7-6725" fmla="*/ 233744 w 425024"/>
                <a:gd name="connsiteY7-6726" fmla="*/ 548293 h 603758"/>
                <a:gd name="connsiteX8-6727" fmla="*/ 76574 w 425024"/>
                <a:gd name="connsiteY8-6728" fmla="*/ 548293 h 603758"/>
                <a:gd name="connsiteX9-6729" fmla="*/ 59636 w 425024"/>
                <a:gd name="connsiteY9-6730" fmla="*/ 516962 h 603758"/>
                <a:gd name="connsiteX10-6731" fmla="*/ 115242 w 425024"/>
                <a:gd name="connsiteY10-6732" fmla="*/ 399471 h 603758"/>
                <a:gd name="connsiteX11-6733" fmla="*/ 194981 w 425024"/>
                <a:gd name="connsiteY11-6734" fmla="*/ 399471 h 603758"/>
                <a:gd name="connsiteX12-6735" fmla="*/ 194981 w 425024"/>
                <a:gd name="connsiteY12-6736" fmla="*/ 480127 h 603758"/>
                <a:gd name="connsiteX13-6737" fmla="*/ 115242 w 425024"/>
                <a:gd name="connsiteY13-6738" fmla="*/ 480127 h 603758"/>
                <a:gd name="connsiteX14-6739" fmla="*/ 115242 w 425024"/>
                <a:gd name="connsiteY14-6740" fmla="*/ 399471 h 603758"/>
                <a:gd name="connsiteX15-6741" fmla="*/ 337799 w 425024"/>
                <a:gd name="connsiteY15-6742" fmla="*/ 364695 h 603758"/>
                <a:gd name="connsiteX16-6743" fmla="*/ 347106 w 425024"/>
                <a:gd name="connsiteY16-6744" fmla="*/ 365904 h 603758"/>
                <a:gd name="connsiteX17-6745" fmla="*/ 384330 w 425024"/>
                <a:gd name="connsiteY17-6746" fmla="*/ 387430 h 603758"/>
                <a:gd name="connsiteX18-6747" fmla="*/ 388825 w 425024"/>
                <a:gd name="connsiteY18-6748" fmla="*/ 404122 h 603758"/>
                <a:gd name="connsiteX19-6749" fmla="*/ 378222 w 425024"/>
                <a:gd name="connsiteY19-6750" fmla="*/ 410338 h 603758"/>
                <a:gd name="connsiteX20-6751" fmla="*/ 371999 w 425024"/>
                <a:gd name="connsiteY20-6752" fmla="*/ 408612 h 603758"/>
                <a:gd name="connsiteX21-6753" fmla="*/ 334890 w 425024"/>
                <a:gd name="connsiteY21-6754" fmla="*/ 387200 h 603758"/>
                <a:gd name="connsiteX22-6755" fmla="*/ 330395 w 425024"/>
                <a:gd name="connsiteY22-6756" fmla="*/ 370393 h 603758"/>
                <a:gd name="connsiteX23-6757" fmla="*/ 337799 w 425024"/>
                <a:gd name="connsiteY23-6758" fmla="*/ 364695 h 603758"/>
                <a:gd name="connsiteX24-6759" fmla="*/ 155124 w 425024"/>
                <a:gd name="connsiteY24-6760" fmla="*/ 291082 h 603758"/>
                <a:gd name="connsiteX25-6761" fmla="*/ 176786 w 425024"/>
                <a:gd name="connsiteY25-6762" fmla="*/ 314906 h 603758"/>
                <a:gd name="connsiteX26-6763" fmla="*/ 185313 w 425024"/>
                <a:gd name="connsiteY26-6764" fmla="*/ 318934 h 603758"/>
                <a:gd name="connsiteX27-6765" fmla="*/ 185889 w 425024"/>
                <a:gd name="connsiteY27-6766" fmla="*/ 318934 h 603758"/>
                <a:gd name="connsiteX28-6767" fmla="*/ 194185 w 425024"/>
                <a:gd name="connsiteY28-6768" fmla="*/ 315712 h 603758"/>
                <a:gd name="connsiteX29-6769" fmla="*/ 205707 w 425024"/>
                <a:gd name="connsiteY29-6770" fmla="*/ 305123 h 603758"/>
                <a:gd name="connsiteX30-6771" fmla="*/ 195798 w 425024"/>
                <a:gd name="connsiteY30-6772" fmla="*/ 374984 h 603758"/>
                <a:gd name="connsiteX31-6773" fmla="*/ 114451 w 425024"/>
                <a:gd name="connsiteY31-6774" fmla="*/ 374984 h 603758"/>
                <a:gd name="connsiteX32-6775" fmla="*/ 104657 w 425024"/>
                <a:gd name="connsiteY32-6776" fmla="*/ 305123 h 603758"/>
                <a:gd name="connsiteX33-6777" fmla="*/ 116179 w 425024"/>
                <a:gd name="connsiteY33-6778" fmla="*/ 315712 h 603758"/>
                <a:gd name="connsiteX34-6779" fmla="*/ 125051 w 425024"/>
                <a:gd name="connsiteY34-6780" fmla="*/ 318934 h 603758"/>
                <a:gd name="connsiteX35-6781" fmla="*/ 133578 w 425024"/>
                <a:gd name="connsiteY35-6782" fmla="*/ 314906 h 603758"/>
                <a:gd name="connsiteX36-6783" fmla="*/ 155124 w 425024"/>
                <a:gd name="connsiteY36-6784" fmla="*/ 291082 h 603758"/>
                <a:gd name="connsiteX37-6785" fmla="*/ 369709 w 425024"/>
                <a:gd name="connsiteY37-6786" fmla="*/ 257141 h 603758"/>
                <a:gd name="connsiteX38-6787" fmla="*/ 412693 w 425024"/>
                <a:gd name="connsiteY38-6788" fmla="*/ 257141 h 603758"/>
                <a:gd name="connsiteX39-6789" fmla="*/ 425024 w 425024"/>
                <a:gd name="connsiteY39-6790" fmla="*/ 269477 h 603758"/>
                <a:gd name="connsiteX40-6791" fmla="*/ 412693 w 425024"/>
                <a:gd name="connsiteY40-6792" fmla="*/ 281698 h 603758"/>
                <a:gd name="connsiteX41-6793" fmla="*/ 369709 w 425024"/>
                <a:gd name="connsiteY41-6794" fmla="*/ 281698 h 603758"/>
                <a:gd name="connsiteX42-6795" fmla="*/ 357493 w 425024"/>
                <a:gd name="connsiteY42-6796" fmla="*/ 269477 h 603758"/>
                <a:gd name="connsiteX43-6797" fmla="*/ 369709 w 425024"/>
                <a:gd name="connsiteY43-6798" fmla="*/ 257141 h 603758"/>
                <a:gd name="connsiteX44-6799" fmla="*/ 381363 w 425024"/>
                <a:gd name="connsiteY44-6800" fmla="*/ 129008 h 603758"/>
                <a:gd name="connsiteX45-6801" fmla="*/ 388825 w 425024"/>
                <a:gd name="connsiteY45-6802" fmla="*/ 134749 h 603758"/>
                <a:gd name="connsiteX46-6803" fmla="*/ 384330 w 425024"/>
                <a:gd name="connsiteY46-6804" fmla="*/ 151441 h 603758"/>
                <a:gd name="connsiteX47-6805" fmla="*/ 347106 w 425024"/>
                <a:gd name="connsiteY47-6806" fmla="*/ 172968 h 603758"/>
                <a:gd name="connsiteX48-6807" fmla="*/ 340998 w 425024"/>
                <a:gd name="connsiteY48-6808" fmla="*/ 174579 h 603758"/>
                <a:gd name="connsiteX49-6809" fmla="*/ 330395 w 425024"/>
                <a:gd name="connsiteY49-6810" fmla="*/ 168478 h 603758"/>
                <a:gd name="connsiteX50-6811" fmla="*/ 334890 w 425024"/>
                <a:gd name="connsiteY50-6812" fmla="*/ 151671 h 603758"/>
                <a:gd name="connsiteX51-6813" fmla="*/ 371999 w 425024"/>
                <a:gd name="connsiteY51-6814" fmla="*/ 130260 h 603758"/>
                <a:gd name="connsiteX52-6815" fmla="*/ 381363 w 425024"/>
                <a:gd name="connsiteY52-6816" fmla="*/ 129008 h 603758"/>
                <a:gd name="connsiteX53-6817" fmla="*/ 152931 w 425024"/>
                <a:gd name="connsiteY53-6818" fmla="*/ 115653 h 603758"/>
                <a:gd name="connsiteX54-6819" fmla="*/ 310355 w 425024"/>
                <a:gd name="connsiteY54-6820" fmla="*/ 270629 h 603758"/>
                <a:gd name="connsiteX55-6821" fmla="*/ 294912 w 425024"/>
                <a:gd name="connsiteY55-6822" fmla="*/ 338165 h 603758"/>
                <a:gd name="connsiteX56-6823" fmla="*/ 250774 w 425024"/>
                <a:gd name="connsiteY56-6824" fmla="*/ 488539 h 603758"/>
                <a:gd name="connsiteX57-6825" fmla="*/ 250774 w 425024"/>
                <a:gd name="connsiteY57-6826" fmla="*/ 492336 h 603758"/>
                <a:gd name="connsiteX58-6827" fmla="*/ 219658 w 425024"/>
                <a:gd name="connsiteY58-6828" fmla="*/ 492336 h 603758"/>
                <a:gd name="connsiteX59-6829" fmla="*/ 219658 w 425024"/>
                <a:gd name="connsiteY59-6830" fmla="*/ 387293 h 603758"/>
                <a:gd name="connsiteX60-6831" fmla="*/ 219542 w 425024"/>
                <a:gd name="connsiteY60-6832" fmla="*/ 383151 h 603758"/>
                <a:gd name="connsiteX61-6833" fmla="*/ 234870 w 425024"/>
                <a:gd name="connsiteY61-6834" fmla="*/ 274541 h 603758"/>
                <a:gd name="connsiteX62-6835" fmla="*/ 231758 w 425024"/>
                <a:gd name="connsiteY62-6836" fmla="*/ 264531 h 603758"/>
                <a:gd name="connsiteX63-6837" fmla="*/ 214356 w 425024"/>
                <a:gd name="connsiteY63-6838" fmla="*/ 263726 h 603758"/>
                <a:gd name="connsiteX64-6839" fmla="*/ 186698 w 425024"/>
                <a:gd name="connsiteY64-6840" fmla="*/ 289268 h 603758"/>
                <a:gd name="connsiteX65-6841" fmla="*/ 164225 w 425024"/>
                <a:gd name="connsiteY65-6842" fmla="*/ 264531 h 603758"/>
                <a:gd name="connsiteX66-6843" fmla="*/ 155121 w 425024"/>
                <a:gd name="connsiteY66-6844" fmla="*/ 260505 h 603758"/>
                <a:gd name="connsiteX67-6845" fmla="*/ 146016 w 425024"/>
                <a:gd name="connsiteY67-6846" fmla="*/ 264531 h 603758"/>
                <a:gd name="connsiteX68-6847" fmla="*/ 123659 w 425024"/>
                <a:gd name="connsiteY68-6848" fmla="*/ 289268 h 603758"/>
                <a:gd name="connsiteX69-6849" fmla="*/ 96000 w 425024"/>
                <a:gd name="connsiteY69-6850" fmla="*/ 263841 h 603758"/>
                <a:gd name="connsiteX70-6851" fmla="*/ 85859 w 425024"/>
                <a:gd name="connsiteY70-6852" fmla="*/ 260620 h 603758"/>
                <a:gd name="connsiteX71-6853" fmla="*/ 75372 w 425024"/>
                <a:gd name="connsiteY71-6854" fmla="*/ 274541 h 603758"/>
                <a:gd name="connsiteX72-6855" fmla="*/ 90814 w 425024"/>
                <a:gd name="connsiteY72-6856" fmla="*/ 383151 h 603758"/>
                <a:gd name="connsiteX73-6857" fmla="*/ 90699 w 425024"/>
                <a:gd name="connsiteY73-6858" fmla="*/ 387293 h 603758"/>
                <a:gd name="connsiteX74-6859" fmla="*/ 90699 w 425024"/>
                <a:gd name="connsiteY74-6860" fmla="*/ 492336 h 603758"/>
                <a:gd name="connsiteX75-6861" fmla="*/ 59583 w 425024"/>
                <a:gd name="connsiteY75-6862" fmla="*/ 492336 h 603758"/>
                <a:gd name="connsiteX76-6863" fmla="*/ 59583 w 425024"/>
                <a:gd name="connsiteY76-6864" fmla="*/ 489230 h 603758"/>
                <a:gd name="connsiteX77-6865" fmla="*/ 16597 w 425024"/>
                <a:gd name="connsiteY77-6866" fmla="*/ 340466 h 603758"/>
                <a:gd name="connsiteX78-6867" fmla="*/ 2 w 425024"/>
                <a:gd name="connsiteY78-6868" fmla="*/ 271089 h 603758"/>
                <a:gd name="connsiteX79-6869" fmla="*/ 152931 w 425024"/>
                <a:gd name="connsiteY79-6870" fmla="*/ 115653 h 603758"/>
                <a:gd name="connsiteX80-6871" fmla="*/ 280740 w 425024"/>
                <a:gd name="connsiteY80-6872" fmla="*/ 34872 h 603758"/>
                <a:gd name="connsiteX81-6873" fmla="*/ 290057 w 425024"/>
                <a:gd name="connsiteY81-6874" fmla="*/ 36123 h 603758"/>
                <a:gd name="connsiteX82-6875" fmla="*/ 294550 w 425024"/>
                <a:gd name="connsiteY82-6876" fmla="*/ 52806 h 603758"/>
                <a:gd name="connsiteX83-6877" fmla="*/ 273122 w 425024"/>
                <a:gd name="connsiteY83-6878" fmla="*/ 89968 h 603758"/>
                <a:gd name="connsiteX84-6879" fmla="*/ 262408 w 425024"/>
                <a:gd name="connsiteY84-6880" fmla="*/ 96181 h 603758"/>
                <a:gd name="connsiteX85-6881" fmla="*/ 256303 w 425024"/>
                <a:gd name="connsiteY85-6882" fmla="*/ 94455 h 603758"/>
                <a:gd name="connsiteX86-6883" fmla="*/ 251810 w 425024"/>
                <a:gd name="connsiteY86-6884" fmla="*/ 77772 h 603758"/>
                <a:gd name="connsiteX87-6885" fmla="*/ 273238 w 425024"/>
                <a:gd name="connsiteY87-6886" fmla="*/ 40610 h 603758"/>
                <a:gd name="connsiteX88-6887" fmla="*/ 280740 w 425024"/>
                <a:gd name="connsiteY88-6888" fmla="*/ 34872 h 603758"/>
                <a:gd name="connsiteX89-6889" fmla="*/ 155125 w 425024"/>
                <a:gd name="connsiteY89-6890" fmla="*/ 0 h 603758"/>
                <a:gd name="connsiteX90-6891" fmla="*/ 167461 w 425024"/>
                <a:gd name="connsiteY90-6892" fmla="*/ 12318 h 603758"/>
                <a:gd name="connsiteX91-6893" fmla="*/ 167461 w 425024"/>
                <a:gd name="connsiteY91-6894" fmla="*/ 55258 h 603758"/>
                <a:gd name="connsiteX92-6895" fmla="*/ 155125 w 425024"/>
                <a:gd name="connsiteY92-6896" fmla="*/ 67461 h 603758"/>
                <a:gd name="connsiteX93-6897" fmla="*/ 155125 w 425024"/>
                <a:gd name="connsiteY93-6898" fmla="*/ 0 h 603758"/>
                <a:gd name="connsiteX0-6899" fmla="*/ 101411 w 425024"/>
                <a:gd name="connsiteY0-6900" fmla="*/ 572780 h 603758"/>
                <a:gd name="connsiteX1-6901" fmla="*/ 208812 w 425024"/>
                <a:gd name="connsiteY1-6902" fmla="*/ 572780 h 603758"/>
                <a:gd name="connsiteX2-6903" fmla="*/ 193716 w 425024"/>
                <a:gd name="connsiteY2-6904" fmla="*/ 603758 h 603758"/>
                <a:gd name="connsiteX3-6905" fmla="*/ 116622 w 425024"/>
                <a:gd name="connsiteY3-6906" fmla="*/ 603758 h 603758"/>
                <a:gd name="connsiteX4-6907" fmla="*/ 101411 w 425024"/>
                <a:gd name="connsiteY4-6908" fmla="*/ 572780 h 603758"/>
                <a:gd name="connsiteX5-6909" fmla="*/ 59636 w 425024"/>
                <a:gd name="connsiteY5-6910" fmla="*/ 516962 h 603758"/>
                <a:gd name="connsiteX6-6911" fmla="*/ 250798 w 425024"/>
                <a:gd name="connsiteY6-6912" fmla="*/ 516962 h 603758"/>
                <a:gd name="connsiteX7-6913" fmla="*/ 233744 w 425024"/>
                <a:gd name="connsiteY7-6914" fmla="*/ 548293 h 603758"/>
                <a:gd name="connsiteX8-6915" fmla="*/ 76574 w 425024"/>
                <a:gd name="connsiteY8-6916" fmla="*/ 548293 h 603758"/>
                <a:gd name="connsiteX9-6917" fmla="*/ 59636 w 425024"/>
                <a:gd name="connsiteY9-6918" fmla="*/ 516962 h 603758"/>
                <a:gd name="connsiteX10-6919" fmla="*/ 115242 w 425024"/>
                <a:gd name="connsiteY10-6920" fmla="*/ 399471 h 603758"/>
                <a:gd name="connsiteX11-6921" fmla="*/ 194981 w 425024"/>
                <a:gd name="connsiteY11-6922" fmla="*/ 399471 h 603758"/>
                <a:gd name="connsiteX12-6923" fmla="*/ 194981 w 425024"/>
                <a:gd name="connsiteY12-6924" fmla="*/ 480127 h 603758"/>
                <a:gd name="connsiteX13-6925" fmla="*/ 115242 w 425024"/>
                <a:gd name="connsiteY13-6926" fmla="*/ 480127 h 603758"/>
                <a:gd name="connsiteX14-6927" fmla="*/ 115242 w 425024"/>
                <a:gd name="connsiteY14-6928" fmla="*/ 399471 h 603758"/>
                <a:gd name="connsiteX15-6929" fmla="*/ 337799 w 425024"/>
                <a:gd name="connsiteY15-6930" fmla="*/ 364695 h 603758"/>
                <a:gd name="connsiteX16-6931" fmla="*/ 347106 w 425024"/>
                <a:gd name="connsiteY16-6932" fmla="*/ 365904 h 603758"/>
                <a:gd name="connsiteX17-6933" fmla="*/ 384330 w 425024"/>
                <a:gd name="connsiteY17-6934" fmla="*/ 387430 h 603758"/>
                <a:gd name="connsiteX18-6935" fmla="*/ 388825 w 425024"/>
                <a:gd name="connsiteY18-6936" fmla="*/ 404122 h 603758"/>
                <a:gd name="connsiteX19-6937" fmla="*/ 378222 w 425024"/>
                <a:gd name="connsiteY19-6938" fmla="*/ 410338 h 603758"/>
                <a:gd name="connsiteX20-6939" fmla="*/ 371999 w 425024"/>
                <a:gd name="connsiteY20-6940" fmla="*/ 408612 h 603758"/>
                <a:gd name="connsiteX21-6941" fmla="*/ 334890 w 425024"/>
                <a:gd name="connsiteY21-6942" fmla="*/ 387200 h 603758"/>
                <a:gd name="connsiteX22-6943" fmla="*/ 330395 w 425024"/>
                <a:gd name="connsiteY22-6944" fmla="*/ 370393 h 603758"/>
                <a:gd name="connsiteX23-6945" fmla="*/ 337799 w 425024"/>
                <a:gd name="connsiteY23-6946" fmla="*/ 364695 h 603758"/>
                <a:gd name="connsiteX24-6947" fmla="*/ 155124 w 425024"/>
                <a:gd name="connsiteY24-6948" fmla="*/ 291082 h 603758"/>
                <a:gd name="connsiteX25-6949" fmla="*/ 176786 w 425024"/>
                <a:gd name="connsiteY25-6950" fmla="*/ 314906 h 603758"/>
                <a:gd name="connsiteX26-6951" fmla="*/ 185313 w 425024"/>
                <a:gd name="connsiteY26-6952" fmla="*/ 318934 h 603758"/>
                <a:gd name="connsiteX27-6953" fmla="*/ 185889 w 425024"/>
                <a:gd name="connsiteY27-6954" fmla="*/ 318934 h 603758"/>
                <a:gd name="connsiteX28-6955" fmla="*/ 194185 w 425024"/>
                <a:gd name="connsiteY28-6956" fmla="*/ 315712 h 603758"/>
                <a:gd name="connsiteX29-6957" fmla="*/ 205707 w 425024"/>
                <a:gd name="connsiteY29-6958" fmla="*/ 305123 h 603758"/>
                <a:gd name="connsiteX30-6959" fmla="*/ 195798 w 425024"/>
                <a:gd name="connsiteY30-6960" fmla="*/ 374984 h 603758"/>
                <a:gd name="connsiteX31-6961" fmla="*/ 114451 w 425024"/>
                <a:gd name="connsiteY31-6962" fmla="*/ 374984 h 603758"/>
                <a:gd name="connsiteX32-6963" fmla="*/ 104657 w 425024"/>
                <a:gd name="connsiteY32-6964" fmla="*/ 305123 h 603758"/>
                <a:gd name="connsiteX33-6965" fmla="*/ 116179 w 425024"/>
                <a:gd name="connsiteY33-6966" fmla="*/ 315712 h 603758"/>
                <a:gd name="connsiteX34-6967" fmla="*/ 125051 w 425024"/>
                <a:gd name="connsiteY34-6968" fmla="*/ 318934 h 603758"/>
                <a:gd name="connsiteX35-6969" fmla="*/ 133578 w 425024"/>
                <a:gd name="connsiteY35-6970" fmla="*/ 314906 h 603758"/>
                <a:gd name="connsiteX36-6971" fmla="*/ 155124 w 425024"/>
                <a:gd name="connsiteY36-6972" fmla="*/ 291082 h 603758"/>
                <a:gd name="connsiteX37-6973" fmla="*/ 369709 w 425024"/>
                <a:gd name="connsiteY37-6974" fmla="*/ 257141 h 603758"/>
                <a:gd name="connsiteX38-6975" fmla="*/ 412693 w 425024"/>
                <a:gd name="connsiteY38-6976" fmla="*/ 257141 h 603758"/>
                <a:gd name="connsiteX39-6977" fmla="*/ 425024 w 425024"/>
                <a:gd name="connsiteY39-6978" fmla="*/ 269477 h 603758"/>
                <a:gd name="connsiteX40-6979" fmla="*/ 412693 w 425024"/>
                <a:gd name="connsiteY40-6980" fmla="*/ 281698 h 603758"/>
                <a:gd name="connsiteX41-6981" fmla="*/ 369709 w 425024"/>
                <a:gd name="connsiteY41-6982" fmla="*/ 281698 h 603758"/>
                <a:gd name="connsiteX42-6983" fmla="*/ 357493 w 425024"/>
                <a:gd name="connsiteY42-6984" fmla="*/ 269477 h 603758"/>
                <a:gd name="connsiteX43-6985" fmla="*/ 369709 w 425024"/>
                <a:gd name="connsiteY43-6986" fmla="*/ 257141 h 603758"/>
                <a:gd name="connsiteX44-6987" fmla="*/ 381363 w 425024"/>
                <a:gd name="connsiteY44-6988" fmla="*/ 129008 h 603758"/>
                <a:gd name="connsiteX45-6989" fmla="*/ 388825 w 425024"/>
                <a:gd name="connsiteY45-6990" fmla="*/ 134749 h 603758"/>
                <a:gd name="connsiteX46-6991" fmla="*/ 384330 w 425024"/>
                <a:gd name="connsiteY46-6992" fmla="*/ 151441 h 603758"/>
                <a:gd name="connsiteX47-6993" fmla="*/ 347106 w 425024"/>
                <a:gd name="connsiteY47-6994" fmla="*/ 172968 h 603758"/>
                <a:gd name="connsiteX48-6995" fmla="*/ 340998 w 425024"/>
                <a:gd name="connsiteY48-6996" fmla="*/ 174579 h 603758"/>
                <a:gd name="connsiteX49-6997" fmla="*/ 330395 w 425024"/>
                <a:gd name="connsiteY49-6998" fmla="*/ 168478 h 603758"/>
                <a:gd name="connsiteX50-6999" fmla="*/ 334890 w 425024"/>
                <a:gd name="connsiteY50-7000" fmla="*/ 151671 h 603758"/>
                <a:gd name="connsiteX51-7001" fmla="*/ 371999 w 425024"/>
                <a:gd name="connsiteY51-7002" fmla="*/ 130260 h 603758"/>
                <a:gd name="connsiteX52-7003" fmla="*/ 381363 w 425024"/>
                <a:gd name="connsiteY52-7004" fmla="*/ 129008 h 603758"/>
                <a:gd name="connsiteX53-7005" fmla="*/ 152931 w 425024"/>
                <a:gd name="connsiteY53-7006" fmla="*/ 115653 h 603758"/>
                <a:gd name="connsiteX54-7007" fmla="*/ 310355 w 425024"/>
                <a:gd name="connsiteY54-7008" fmla="*/ 270629 h 603758"/>
                <a:gd name="connsiteX55-7009" fmla="*/ 294912 w 425024"/>
                <a:gd name="connsiteY55-7010" fmla="*/ 338165 h 603758"/>
                <a:gd name="connsiteX56-7011" fmla="*/ 250774 w 425024"/>
                <a:gd name="connsiteY56-7012" fmla="*/ 488539 h 603758"/>
                <a:gd name="connsiteX57-7013" fmla="*/ 250774 w 425024"/>
                <a:gd name="connsiteY57-7014" fmla="*/ 492336 h 603758"/>
                <a:gd name="connsiteX58-7015" fmla="*/ 219658 w 425024"/>
                <a:gd name="connsiteY58-7016" fmla="*/ 492336 h 603758"/>
                <a:gd name="connsiteX59-7017" fmla="*/ 219658 w 425024"/>
                <a:gd name="connsiteY59-7018" fmla="*/ 387293 h 603758"/>
                <a:gd name="connsiteX60-7019" fmla="*/ 219542 w 425024"/>
                <a:gd name="connsiteY60-7020" fmla="*/ 383151 h 603758"/>
                <a:gd name="connsiteX61-7021" fmla="*/ 234870 w 425024"/>
                <a:gd name="connsiteY61-7022" fmla="*/ 274541 h 603758"/>
                <a:gd name="connsiteX62-7023" fmla="*/ 231758 w 425024"/>
                <a:gd name="connsiteY62-7024" fmla="*/ 264531 h 603758"/>
                <a:gd name="connsiteX63-7025" fmla="*/ 214356 w 425024"/>
                <a:gd name="connsiteY63-7026" fmla="*/ 263726 h 603758"/>
                <a:gd name="connsiteX64-7027" fmla="*/ 186698 w 425024"/>
                <a:gd name="connsiteY64-7028" fmla="*/ 289268 h 603758"/>
                <a:gd name="connsiteX65-7029" fmla="*/ 164225 w 425024"/>
                <a:gd name="connsiteY65-7030" fmla="*/ 264531 h 603758"/>
                <a:gd name="connsiteX66-7031" fmla="*/ 155121 w 425024"/>
                <a:gd name="connsiteY66-7032" fmla="*/ 260505 h 603758"/>
                <a:gd name="connsiteX67-7033" fmla="*/ 146016 w 425024"/>
                <a:gd name="connsiteY67-7034" fmla="*/ 264531 h 603758"/>
                <a:gd name="connsiteX68-7035" fmla="*/ 123659 w 425024"/>
                <a:gd name="connsiteY68-7036" fmla="*/ 289268 h 603758"/>
                <a:gd name="connsiteX69-7037" fmla="*/ 96000 w 425024"/>
                <a:gd name="connsiteY69-7038" fmla="*/ 263841 h 603758"/>
                <a:gd name="connsiteX70-7039" fmla="*/ 85859 w 425024"/>
                <a:gd name="connsiteY70-7040" fmla="*/ 260620 h 603758"/>
                <a:gd name="connsiteX71-7041" fmla="*/ 75372 w 425024"/>
                <a:gd name="connsiteY71-7042" fmla="*/ 274541 h 603758"/>
                <a:gd name="connsiteX72-7043" fmla="*/ 90814 w 425024"/>
                <a:gd name="connsiteY72-7044" fmla="*/ 383151 h 603758"/>
                <a:gd name="connsiteX73-7045" fmla="*/ 90699 w 425024"/>
                <a:gd name="connsiteY73-7046" fmla="*/ 387293 h 603758"/>
                <a:gd name="connsiteX74-7047" fmla="*/ 90699 w 425024"/>
                <a:gd name="connsiteY74-7048" fmla="*/ 492336 h 603758"/>
                <a:gd name="connsiteX75-7049" fmla="*/ 59583 w 425024"/>
                <a:gd name="connsiteY75-7050" fmla="*/ 492336 h 603758"/>
                <a:gd name="connsiteX76-7051" fmla="*/ 59583 w 425024"/>
                <a:gd name="connsiteY76-7052" fmla="*/ 489230 h 603758"/>
                <a:gd name="connsiteX77-7053" fmla="*/ 16597 w 425024"/>
                <a:gd name="connsiteY77-7054" fmla="*/ 340466 h 603758"/>
                <a:gd name="connsiteX78-7055" fmla="*/ 2 w 425024"/>
                <a:gd name="connsiteY78-7056" fmla="*/ 271089 h 603758"/>
                <a:gd name="connsiteX79-7057" fmla="*/ 152931 w 425024"/>
                <a:gd name="connsiteY79-7058" fmla="*/ 115653 h 603758"/>
                <a:gd name="connsiteX80-7059" fmla="*/ 280740 w 425024"/>
                <a:gd name="connsiteY80-7060" fmla="*/ 34872 h 603758"/>
                <a:gd name="connsiteX81-7061" fmla="*/ 290057 w 425024"/>
                <a:gd name="connsiteY81-7062" fmla="*/ 36123 h 603758"/>
                <a:gd name="connsiteX82-7063" fmla="*/ 294550 w 425024"/>
                <a:gd name="connsiteY82-7064" fmla="*/ 52806 h 603758"/>
                <a:gd name="connsiteX83-7065" fmla="*/ 273122 w 425024"/>
                <a:gd name="connsiteY83-7066" fmla="*/ 89968 h 603758"/>
                <a:gd name="connsiteX84-7067" fmla="*/ 262408 w 425024"/>
                <a:gd name="connsiteY84-7068" fmla="*/ 96181 h 603758"/>
                <a:gd name="connsiteX85-7069" fmla="*/ 256303 w 425024"/>
                <a:gd name="connsiteY85-7070" fmla="*/ 94455 h 603758"/>
                <a:gd name="connsiteX86-7071" fmla="*/ 251810 w 425024"/>
                <a:gd name="connsiteY86-7072" fmla="*/ 77772 h 603758"/>
                <a:gd name="connsiteX87-7073" fmla="*/ 273238 w 425024"/>
                <a:gd name="connsiteY87-7074" fmla="*/ 40610 h 603758"/>
                <a:gd name="connsiteX88-7075" fmla="*/ 280740 w 425024"/>
                <a:gd name="connsiteY88-7076" fmla="*/ 34872 h 603758"/>
                <a:gd name="connsiteX89-7077" fmla="*/ 155125 w 425024"/>
                <a:gd name="connsiteY89-7078" fmla="*/ 0 h 603758"/>
                <a:gd name="connsiteX90-7079" fmla="*/ 167461 w 425024"/>
                <a:gd name="connsiteY90-7080" fmla="*/ 12318 h 603758"/>
                <a:gd name="connsiteX91-7081" fmla="*/ 167461 w 425024"/>
                <a:gd name="connsiteY91-7082" fmla="*/ 55258 h 603758"/>
                <a:gd name="connsiteX92-7083" fmla="*/ 155125 w 425024"/>
                <a:gd name="connsiteY92-7084" fmla="*/ 0 h 603758"/>
                <a:gd name="connsiteX0-7085" fmla="*/ 101411 w 425024"/>
                <a:gd name="connsiteY0-7086" fmla="*/ 572780 h 603758"/>
                <a:gd name="connsiteX1-7087" fmla="*/ 208812 w 425024"/>
                <a:gd name="connsiteY1-7088" fmla="*/ 572780 h 603758"/>
                <a:gd name="connsiteX2-7089" fmla="*/ 193716 w 425024"/>
                <a:gd name="connsiteY2-7090" fmla="*/ 603758 h 603758"/>
                <a:gd name="connsiteX3-7091" fmla="*/ 116622 w 425024"/>
                <a:gd name="connsiteY3-7092" fmla="*/ 603758 h 603758"/>
                <a:gd name="connsiteX4-7093" fmla="*/ 101411 w 425024"/>
                <a:gd name="connsiteY4-7094" fmla="*/ 572780 h 603758"/>
                <a:gd name="connsiteX5-7095" fmla="*/ 59636 w 425024"/>
                <a:gd name="connsiteY5-7096" fmla="*/ 516962 h 603758"/>
                <a:gd name="connsiteX6-7097" fmla="*/ 250798 w 425024"/>
                <a:gd name="connsiteY6-7098" fmla="*/ 516962 h 603758"/>
                <a:gd name="connsiteX7-7099" fmla="*/ 233744 w 425024"/>
                <a:gd name="connsiteY7-7100" fmla="*/ 548293 h 603758"/>
                <a:gd name="connsiteX8-7101" fmla="*/ 76574 w 425024"/>
                <a:gd name="connsiteY8-7102" fmla="*/ 548293 h 603758"/>
                <a:gd name="connsiteX9-7103" fmla="*/ 59636 w 425024"/>
                <a:gd name="connsiteY9-7104" fmla="*/ 516962 h 603758"/>
                <a:gd name="connsiteX10-7105" fmla="*/ 115242 w 425024"/>
                <a:gd name="connsiteY10-7106" fmla="*/ 399471 h 603758"/>
                <a:gd name="connsiteX11-7107" fmla="*/ 194981 w 425024"/>
                <a:gd name="connsiteY11-7108" fmla="*/ 399471 h 603758"/>
                <a:gd name="connsiteX12-7109" fmla="*/ 194981 w 425024"/>
                <a:gd name="connsiteY12-7110" fmla="*/ 480127 h 603758"/>
                <a:gd name="connsiteX13-7111" fmla="*/ 115242 w 425024"/>
                <a:gd name="connsiteY13-7112" fmla="*/ 480127 h 603758"/>
                <a:gd name="connsiteX14-7113" fmla="*/ 115242 w 425024"/>
                <a:gd name="connsiteY14-7114" fmla="*/ 399471 h 603758"/>
                <a:gd name="connsiteX15-7115" fmla="*/ 337799 w 425024"/>
                <a:gd name="connsiteY15-7116" fmla="*/ 364695 h 603758"/>
                <a:gd name="connsiteX16-7117" fmla="*/ 347106 w 425024"/>
                <a:gd name="connsiteY16-7118" fmla="*/ 365904 h 603758"/>
                <a:gd name="connsiteX17-7119" fmla="*/ 384330 w 425024"/>
                <a:gd name="connsiteY17-7120" fmla="*/ 387430 h 603758"/>
                <a:gd name="connsiteX18-7121" fmla="*/ 388825 w 425024"/>
                <a:gd name="connsiteY18-7122" fmla="*/ 404122 h 603758"/>
                <a:gd name="connsiteX19-7123" fmla="*/ 378222 w 425024"/>
                <a:gd name="connsiteY19-7124" fmla="*/ 410338 h 603758"/>
                <a:gd name="connsiteX20-7125" fmla="*/ 371999 w 425024"/>
                <a:gd name="connsiteY20-7126" fmla="*/ 408612 h 603758"/>
                <a:gd name="connsiteX21-7127" fmla="*/ 334890 w 425024"/>
                <a:gd name="connsiteY21-7128" fmla="*/ 387200 h 603758"/>
                <a:gd name="connsiteX22-7129" fmla="*/ 330395 w 425024"/>
                <a:gd name="connsiteY22-7130" fmla="*/ 370393 h 603758"/>
                <a:gd name="connsiteX23-7131" fmla="*/ 337799 w 425024"/>
                <a:gd name="connsiteY23-7132" fmla="*/ 364695 h 603758"/>
                <a:gd name="connsiteX24-7133" fmla="*/ 155124 w 425024"/>
                <a:gd name="connsiteY24-7134" fmla="*/ 291082 h 603758"/>
                <a:gd name="connsiteX25-7135" fmla="*/ 176786 w 425024"/>
                <a:gd name="connsiteY25-7136" fmla="*/ 314906 h 603758"/>
                <a:gd name="connsiteX26-7137" fmla="*/ 185313 w 425024"/>
                <a:gd name="connsiteY26-7138" fmla="*/ 318934 h 603758"/>
                <a:gd name="connsiteX27-7139" fmla="*/ 185889 w 425024"/>
                <a:gd name="connsiteY27-7140" fmla="*/ 318934 h 603758"/>
                <a:gd name="connsiteX28-7141" fmla="*/ 194185 w 425024"/>
                <a:gd name="connsiteY28-7142" fmla="*/ 315712 h 603758"/>
                <a:gd name="connsiteX29-7143" fmla="*/ 205707 w 425024"/>
                <a:gd name="connsiteY29-7144" fmla="*/ 305123 h 603758"/>
                <a:gd name="connsiteX30-7145" fmla="*/ 195798 w 425024"/>
                <a:gd name="connsiteY30-7146" fmla="*/ 374984 h 603758"/>
                <a:gd name="connsiteX31-7147" fmla="*/ 114451 w 425024"/>
                <a:gd name="connsiteY31-7148" fmla="*/ 374984 h 603758"/>
                <a:gd name="connsiteX32-7149" fmla="*/ 104657 w 425024"/>
                <a:gd name="connsiteY32-7150" fmla="*/ 305123 h 603758"/>
                <a:gd name="connsiteX33-7151" fmla="*/ 116179 w 425024"/>
                <a:gd name="connsiteY33-7152" fmla="*/ 315712 h 603758"/>
                <a:gd name="connsiteX34-7153" fmla="*/ 125051 w 425024"/>
                <a:gd name="connsiteY34-7154" fmla="*/ 318934 h 603758"/>
                <a:gd name="connsiteX35-7155" fmla="*/ 133578 w 425024"/>
                <a:gd name="connsiteY35-7156" fmla="*/ 314906 h 603758"/>
                <a:gd name="connsiteX36-7157" fmla="*/ 155124 w 425024"/>
                <a:gd name="connsiteY36-7158" fmla="*/ 291082 h 603758"/>
                <a:gd name="connsiteX37-7159" fmla="*/ 369709 w 425024"/>
                <a:gd name="connsiteY37-7160" fmla="*/ 257141 h 603758"/>
                <a:gd name="connsiteX38-7161" fmla="*/ 412693 w 425024"/>
                <a:gd name="connsiteY38-7162" fmla="*/ 257141 h 603758"/>
                <a:gd name="connsiteX39-7163" fmla="*/ 425024 w 425024"/>
                <a:gd name="connsiteY39-7164" fmla="*/ 269477 h 603758"/>
                <a:gd name="connsiteX40-7165" fmla="*/ 412693 w 425024"/>
                <a:gd name="connsiteY40-7166" fmla="*/ 281698 h 603758"/>
                <a:gd name="connsiteX41-7167" fmla="*/ 369709 w 425024"/>
                <a:gd name="connsiteY41-7168" fmla="*/ 281698 h 603758"/>
                <a:gd name="connsiteX42-7169" fmla="*/ 357493 w 425024"/>
                <a:gd name="connsiteY42-7170" fmla="*/ 269477 h 603758"/>
                <a:gd name="connsiteX43-7171" fmla="*/ 369709 w 425024"/>
                <a:gd name="connsiteY43-7172" fmla="*/ 257141 h 603758"/>
                <a:gd name="connsiteX44-7173" fmla="*/ 381363 w 425024"/>
                <a:gd name="connsiteY44-7174" fmla="*/ 129008 h 603758"/>
                <a:gd name="connsiteX45-7175" fmla="*/ 388825 w 425024"/>
                <a:gd name="connsiteY45-7176" fmla="*/ 134749 h 603758"/>
                <a:gd name="connsiteX46-7177" fmla="*/ 384330 w 425024"/>
                <a:gd name="connsiteY46-7178" fmla="*/ 151441 h 603758"/>
                <a:gd name="connsiteX47-7179" fmla="*/ 347106 w 425024"/>
                <a:gd name="connsiteY47-7180" fmla="*/ 172968 h 603758"/>
                <a:gd name="connsiteX48-7181" fmla="*/ 340998 w 425024"/>
                <a:gd name="connsiteY48-7182" fmla="*/ 174579 h 603758"/>
                <a:gd name="connsiteX49-7183" fmla="*/ 330395 w 425024"/>
                <a:gd name="connsiteY49-7184" fmla="*/ 168478 h 603758"/>
                <a:gd name="connsiteX50-7185" fmla="*/ 334890 w 425024"/>
                <a:gd name="connsiteY50-7186" fmla="*/ 151671 h 603758"/>
                <a:gd name="connsiteX51-7187" fmla="*/ 371999 w 425024"/>
                <a:gd name="connsiteY51-7188" fmla="*/ 130260 h 603758"/>
                <a:gd name="connsiteX52-7189" fmla="*/ 381363 w 425024"/>
                <a:gd name="connsiteY52-7190" fmla="*/ 129008 h 603758"/>
                <a:gd name="connsiteX53-7191" fmla="*/ 152931 w 425024"/>
                <a:gd name="connsiteY53-7192" fmla="*/ 115653 h 603758"/>
                <a:gd name="connsiteX54-7193" fmla="*/ 310355 w 425024"/>
                <a:gd name="connsiteY54-7194" fmla="*/ 270629 h 603758"/>
                <a:gd name="connsiteX55-7195" fmla="*/ 294912 w 425024"/>
                <a:gd name="connsiteY55-7196" fmla="*/ 338165 h 603758"/>
                <a:gd name="connsiteX56-7197" fmla="*/ 250774 w 425024"/>
                <a:gd name="connsiteY56-7198" fmla="*/ 488539 h 603758"/>
                <a:gd name="connsiteX57-7199" fmla="*/ 250774 w 425024"/>
                <a:gd name="connsiteY57-7200" fmla="*/ 492336 h 603758"/>
                <a:gd name="connsiteX58-7201" fmla="*/ 219658 w 425024"/>
                <a:gd name="connsiteY58-7202" fmla="*/ 492336 h 603758"/>
                <a:gd name="connsiteX59-7203" fmla="*/ 219658 w 425024"/>
                <a:gd name="connsiteY59-7204" fmla="*/ 387293 h 603758"/>
                <a:gd name="connsiteX60-7205" fmla="*/ 219542 w 425024"/>
                <a:gd name="connsiteY60-7206" fmla="*/ 383151 h 603758"/>
                <a:gd name="connsiteX61-7207" fmla="*/ 234870 w 425024"/>
                <a:gd name="connsiteY61-7208" fmla="*/ 274541 h 603758"/>
                <a:gd name="connsiteX62-7209" fmla="*/ 231758 w 425024"/>
                <a:gd name="connsiteY62-7210" fmla="*/ 264531 h 603758"/>
                <a:gd name="connsiteX63-7211" fmla="*/ 214356 w 425024"/>
                <a:gd name="connsiteY63-7212" fmla="*/ 263726 h 603758"/>
                <a:gd name="connsiteX64-7213" fmla="*/ 186698 w 425024"/>
                <a:gd name="connsiteY64-7214" fmla="*/ 289268 h 603758"/>
                <a:gd name="connsiteX65-7215" fmla="*/ 164225 w 425024"/>
                <a:gd name="connsiteY65-7216" fmla="*/ 264531 h 603758"/>
                <a:gd name="connsiteX66-7217" fmla="*/ 155121 w 425024"/>
                <a:gd name="connsiteY66-7218" fmla="*/ 260505 h 603758"/>
                <a:gd name="connsiteX67-7219" fmla="*/ 146016 w 425024"/>
                <a:gd name="connsiteY67-7220" fmla="*/ 264531 h 603758"/>
                <a:gd name="connsiteX68-7221" fmla="*/ 123659 w 425024"/>
                <a:gd name="connsiteY68-7222" fmla="*/ 289268 h 603758"/>
                <a:gd name="connsiteX69-7223" fmla="*/ 96000 w 425024"/>
                <a:gd name="connsiteY69-7224" fmla="*/ 263841 h 603758"/>
                <a:gd name="connsiteX70-7225" fmla="*/ 85859 w 425024"/>
                <a:gd name="connsiteY70-7226" fmla="*/ 260620 h 603758"/>
                <a:gd name="connsiteX71-7227" fmla="*/ 75372 w 425024"/>
                <a:gd name="connsiteY71-7228" fmla="*/ 274541 h 603758"/>
                <a:gd name="connsiteX72-7229" fmla="*/ 90814 w 425024"/>
                <a:gd name="connsiteY72-7230" fmla="*/ 383151 h 603758"/>
                <a:gd name="connsiteX73-7231" fmla="*/ 90699 w 425024"/>
                <a:gd name="connsiteY73-7232" fmla="*/ 387293 h 603758"/>
                <a:gd name="connsiteX74-7233" fmla="*/ 90699 w 425024"/>
                <a:gd name="connsiteY74-7234" fmla="*/ 492336 h 603758"/>
                <a:gd name="connsiteX75-7235" fmla="*/ 59583 w 425024"/>
                <a:gd name="connsiteY75-7236" fmla="*/ 492336 h 603758"/>
                <a:gd name="connsiteX76-7237" fmla="*/ 59583 w 425024"/>
                <a:gd name="connsiteY76-7238" fmla="*/ 489230 h 603758"/>
                <a:gd name="connsiteX77-7239" fmla="*/ 16597 w 425024"/>
                <a:gd name="connsiteY77-7240" fmla="*/ 340466 h 603758"/>
                <a:gd name="connsiteX78-7241" fmla="*/ 2 w 425024"/>
                <a:gd name="connsiteY78-7242" fmla="*/ 271089 h 603758"/>
                <a:gd name="connsiteX79-7243" fmla="*/ 152931 w 425024"/>
                <a:gd name="connsiteY79-7244" fmla="*/ 115653 h 603758"/>
                <a:gd name="connsiteX80-7245" fmla="*/ 280740 w 425024"/>
                <a:gd name="connsiteY80-7246" fmla="*/ 34872 h 603758"/>
                <a:gd name="connsiteX81-7247" fmla="*/ 290057 w 425024"/>
                <a:gd name="connsiteY81-7248" fmla="*/ 36123 h 603758"/>
                <a:gd name="connsiteX82-7249" fmla="*/ 294550 w 425024"/>
                <a:gd name="connsiteY82-7250" fmla="*/ 52806 h 603758"/>
                <a:gd name="connsiteX83-7251" fmla="*/ 273122 w 425024"/>
                <a:gd name="connsiteY83-7252" fmla="*/ 89968 h 603758"/>
                <a:gd name="connsiteX84-7253" fmla="*/ 262408 w 425024"/>
                <a:gd name="connsiteY84-7254" fmla="*/ 96181 h 603758"/>
                <a:gd name="connsiteX85-7255" fmla="*/ 256303 w 425024"/>
                <a:gd name="connsiteY85-7256" fmla="*/ 94455 h 603758"/>
                <a:gd name="connsiteX86-7257" fmla="*/ 251810 w 425024"/>
                <a:gd name="connsiteY86-7258" fmla="*/ 77772 h 603758"/>
                <a:gd name="connsiteX87-7259" fmla="*/ 273238 w 425024"/>
                <a:gd name="connsiteY87-7260" fmla="*/ 40610 h 603758"/>
                <a:gd name="connsiteX88-7261" fmla="*/ 280740 w 425024"/>
                <a:gd name="connsiteY88-7262" fmla="*/ 34872 h 603758"/>
                <a:gd name="connsiteX89-7263" fmla="*/ 155125 w 425024"/>
                <a:gd name="connsiteY89-7264" fmla="*/ 0 h 603758"/>
                <a:gd name="connsiteX90-7265" fmla="*/ 167461 w 425024"/>
                <a:gd name="connsiteY90-7266" fmla="*/ 12318 h 603758"/>
                <a:gd name="connsiteX91-7267" fmla="*/ 155125 w 425024"/>
                <a:gd name="connsiteY91-7268" fmla="*/ 0 h 603758"/>
                <a:gd name="connsiteX0-7269" fmla="*/ 101411 w 425024"/>
                <a:gd name="connsiteY0-7270" fmla="*/ 538332 h 569310"/>
                <a:gd name="connsiteX1-7271" fmla="*/ 208812 w 425024"/>
                <a:gd name="connsiteY1-7272" fmla="*/ 538332 h 569310"/>
                <a:gd name="connsiteX2-7273" fmla="*/ 193716 w 425024"/>
                <a:gd name="connsiteY2-7274" fmla="*/ 569310 h 569310"/>
                <a:gd name="connsiteX3-7275" fmla="*/ 116622 w 425024"/>
                <a:gd name="connsiteY3-7276" fmla="*/ 569310 h 569310"/>
                <a:gd name="connsiteX4-7277" fmla="*/ 101411 w 425024"/>
                <a:gd name="connsiteY4-7278" fmla="*/ 538332 h 569310"/>
                <a:gd name="connsiteX5-7279" fmla="*/ 59636 w 425024"/>
                <a:gd name="connsiteY5-7280" fmla="*/ 482514 h 569310"/>
                <a:gd name="connsiteX6-7281" fmla="*/ 250798 w 425024"/>
                <a:gd name="connsiteY6-7282" fmla="*/ 482514 h 569310"/>
                <a:gd name="connsiteX7-7283" fmla="*/ 233744 w 425024"/>
                <a:gd name="connsiteY7-7284" fmla="*/ 513845 h 569310"/>
                <a:gd name="connsiteX8-7285" fmla="*/ 76574 w 425024"/>
                <a:gd name="connsiteY8-7286" fmla="*/ 513845 h 569310"/>
                <a:gd name="connsiteX9-7287" fmla="*/ 59636 w 425024"/>
                <a:gd name="connsiteY9-7288" fmla="*/ 482514 h 569310"/>
                <a:gd name="connsiteX10-7289" fmla="*/ 115242 w 425024"/>
                <a:gd name="connsiteY10-7290" fmla="*/ 365023 h 569310"/>
                <a:gd name="connsiteX11-7291" fmla="*/ 194981 w 425024"/>
                <a:gd name="connsiteY11-7292" fmla="*/ 365023 h 569310"/>
                <a:gd name="connsiteX12-7293" fmla="*/ 194981 w 425024"/>
                <a:gd name="connsiteY12-7294" fmla="*/ 445679 h 569310"/>
                <a:gd name="connsiteX13-7295" fmla="*/ 115242 w 425024"/>
                <a:gd name="connsiteY13-7296" fmla="*/ 445679 h 569310"/>
                <a:gd name="connsiteX14-7297" fmla="*/ 115242 w 425024"/>
                <a:gd name="connsiteY14-7298" fmla="*/ 365023 h 569310"/>
                <a:gd name="connsiteX15-7299" fmla="*/ 337799 w 425024"/>
                <a:gd name="connsiteY15-7300" fmla="*/ 330247 h 569310"/>
                <a:gd name="connsiteX16-7301" fmla="*/ 347106 w 425024"/>
                <a:gd name="connsiteY16-7302" fmla="*/ 331456 h 569310"/>
                <a:gd name="connsiteX17-7303" fmla="*/ 384330 w 425024"/>
                <a:gd name="connsiteY17-7304" fmla="*/ 352982 h 569310"/>
                <a:gd name="connsiteX18-7305" fmla="*/ 388825 w 425024"/>
                <a:gd name="connsiteY18-7306" fmla="*/ 369674 h 569310"/>
                <a:gd name="connsiteX19-7307" fmla="*/ 378222 w 425024"/>
                <a:gd name="connsiteY19-7308" fmla="*/ 375890 h 569310"/>
                <a:gd name="connsiteX20-7309" fmla="*/ 371999 w 425024"/>
                <a:gd name="connsiteY20-7310" fmla="*/ 374164 h 569310"/>
                <a:gd name="connsiteX21-7311" fmla="*/ 334890 w 425024"/>
                <a:gd name="connsiteY21-7312" fmla="*/ 352752 h 569310"/>
                <a:gd name="connsiteX22-7313" fmla="*/ 330395 w 425024"/>
                <a:gd name="connsiteY22-7314" fmla="*/ 335945 h 569310"/>
                <a:gd name="connsiteX23-7315" fmla="*/ 337799 w 425024"/>
                <a:gd name="connsiteY23-7316" fmla="*/ 330247 h 569310"/>
                <a:gd name="connsiteX24-7317" fmla="*/ 155124 w 425024"/>
                <a:gd name="connsiteY24-7318" fmla="*/ 256634 h 569310"/>
                <a:gd name="connsiteX25-7319" fmla="*/ 176786 w 425024"/>
                <a:gd name="connsiteY25-7320" fmla="*/ 280458 h 569310"/>
                <a:gd name="connsiteX26-7321" fmla="*/ 185313 w 425024"/>
                <a:gd name="connsiteY26-7322" fmla="*/ 284486 h 569310"/>
                <a:gd name="connsiteX27-7323" fmla="*/ 185889 w 425024"/>
                <a:gd name="connsiteY27-7324" fmla="*/ 284486 h 569310"/>
                <a:gd name="connsiteX28-7325" fmla="*/ 194185 w 425024"/>
                <a:gd name="connsiteY28-7326" fmla="*/ 281264 h 569310"/>
                <a:gd name="connsiteX29-7327" fmla="*/ 205707 w 425024"/>
                <a:gd name="connsiteY29-7328" fmla="*/ 270675 h 569310"/>
                <a:gd name="connsiteX30-7329" fmla="*/ 195798 w 425024"/>
                <a:gd name="connsiteY30-7330" fmla="*/ 340536 h 569310"/>
                <a:gd name="connsiteX31-7331" fmla="*/ 114451 w 425024"/>
                <a:gd name="connsiteY31-7332" fmla="*/ 340536 h 569310"/>
                <a:gd name="connsiteX32-7333" fmla="*/ 104657 w 425024"/>
                <a:gd name="connsiteY32-7334" fmla="*/ 270675 h 569310"/>
                <a:gd name="connsiteX33-7335" fmla="*/ 116179 w 425024"/>
                <a:gd name="connsiteY33-7336" fmla="*/ 281264 h 569310"/>
                <a:gd name="connsiteX34-7337" fmla="*/ 125051 w 425024"/>
                <a:gd name="connsiteY34-7338" fmla="*/ 284486 h 569310"/>
                <a:gd name="connsiteX35-7339" fmla="*/ 133578 w 425024"/>
                <a:gd name="connsiteY35-7340" fmla="*/ 280458 h 569310"/>
                <a:gd name="connsiteX36-7341" fmla="*/ 155124 w 425024"/>
                <a:gd name="connsiteY36-7342" fmla="*/ 256634 h 569310"/>
                <a:gd name="connsiteX37-7343" fmla="*/ 369709 w 425024"/>
                <a:gd name="connsiteY37-7344" fmla="*/ 222693 h 569310"/>
                <a:gd name="connsiteX38-7345" fmla="*/ 412693 w 425024"/>
                <a:gd name="connsiteY38-7346" fmla="*/ 222693 h 569310"/>
                <a:gd name="connsiteX39-7347" fmla="*/ 425024 w 425024"/>
                <a:gd name="connsiteY39-7348" fmla="*/ 235029 h 569310"/>
                <a:gd name="connsiteX40-7349" fmla="*/ 412693 w 425024"/>
                <a:gd name="connsiteY40-7350" fmla="*/ 247250 h 569310"/>
                <a:gd name="connsiteX41-7351" fmla="*/ 369709 w 425024"/>
                <a:gd name="connsiteY41-7352" fmla="*/ 247250 h 569310"/>
                <a:gd name="connsiteX42-7353" fmla="*/ 357493 w 425024"/>
                <a:gd name="connsiteY42-7354" fmla="*/ 235029 h 569310"/>
                <a:gd name="connsiteX43-7355" fmla="*/ 369709 w 425024"/>
                <a:gd name="connsiteY43-7356" fmla="*/ 222693 h 569310"/>
                <a:gd name="connsiteX44-7357" fmla="*/ 381363 w 425024"/>
                <a:gd name="connsiteY44-7358" fmla="*/ 94560 h 569310"/>
                <a:gd name="connsiteX45-7359" fmla="*/ 388825 w 425024"/>
                <a:gd name="connsiteY45-7360" fmla="*/ 100301 h 569310"/>
                <a:gd name="connsiteX46-7361" fmla="*/ 384330 w 425024"/>
                <a:gd name="connsiteY46-7362" fmla="*/ 116993 h 569310"/>
                <a:gd name="connsiteX47-7363" fmla="*/ 347106 w 425024"/>
                <a:gd name="connsiteY47-7364" fmla="*/ 138520 h 569310"/>
                <a:gd name="connsiteX48-7365" fmla="*/ 340998 w 425024"/>
                <a:gd name="connsiteY48-7366" fmla="*/ 140131 h 569310"/>
                <a:gd name="connsiteX49-7367" fmla="*/ 330395 w 425024"/>
                <a:gd name="connsiteY49-7368" fmla="*/ 134030 h 569310"/>
                <a:gd name="connsiteX50-7369" fmla="*/ 334890 w 425024"/>
                <a:gd name="connsiteY50-7370" fmla="*/ 117223 h 569310"/>
                <a:gd name="connsiteX51-7371" fmla="*/ 371999 w 425024"/>
                <a:gd name="connsiteY51-7372" fmla="*/ 95812 h 569310"/>
                <a:gd name="connsiteX52-7373" fmla="*/ 381363 w 425024"/>
                <a:gd name="connsiteY52-7374" fmla="*/ 94560 h 569310"/>
                <a:gd name="connsiteX53-7375" fmla="*/ 152931 w 425024"/>
                <a:gd name="connsiteY53-7376" fmla="*/ 81205 h 569310"/>
                <a:gd name="connsiteX54-7377" fmla="*/ 310355 w 425024"/>
                <a:gd name="connsiteY54-7378" fmla="*/ 236181 h 569310"/>
                <a:gd name="connsiteX55-7379" fmla="*/ 294912 w 425024"/>
                <a:gd name="connsiteY55-7380" fmla="*/ 303717 h 569310"/>
                <a:gd name="connsiteX56-7381" fmla="*/ 250774 w 425024"/>
                <a:gd name="connsiteY56-7382" fmla="*/ 454091 h 569310"/>
                <a:gd name="connsiteX57-7383" fmla="*/ 250774 w 425024"/>
                <a:gd name="connsiteY57-7384" fmla="*/ 457888 h 569310"/>
                <a:gd name="connsiteX58-7385" fmla="*/ 219658 w 425024"/>
                <a:gd name="connsiteY58-7386" fmla="*/ 457888 h 569310"/>
                <a:gd name="connsiteX59-7387" fmla="*/ 219658 w 425024"/>
                <a:gd name="connsiteY59-7388" fmla="*/ 352845 h 569310"/>
                <a:gd name="connsiteX60-7389" fmla="*/ 219542 w 425024"/>
                <a:gd name="connsiteY60-7390" fmla="*/ 348703 h 569310"/>
                <a:gd name="connsiteX61-7391" fmla="*/ 234870 w 425024"/>
                <a:gd name="connsiteY61-7392" fmla="*/ 240093 h 569310"/>
                <a:gd name="connsiteX62-7393" fmla="*/ 231758 w 425024"/>
                <a:gd name="connsiteY62-7394" fmla="*/ 230083 h 569310"/>
                <a:gd name="connsiteX63-7395" fmla="*/ 214356 w 425024"/>
                <a:gd name="connsiteY63-7396" fmla="*/ 229278 h 569310"/>
                <a:gd name="connsiteX64-7397" fmla="*/ 186698 w 425024"/>
                <a:gd name="connsiteY64-7398" fmla="*/ 254820 h 569310"/>
                <a:gd name="connsiteX65-7399" fmla="*/ 164225 w 425024"/>
                <a:gd name="connsiteY65-7400" fmla="*/ 230083 h 569310"/>
                <a:gd name="connsiteX66-7401" fmla="*/ 155121 w 425024"/>
                <a:gd name="connsiteY66-7402" fmla="*/ 226057 h 569310"/>
                <a:gd name="connsiteX67-7403" fmla="*/ 146016 w 425024"/>
                <a:gd name="connsiteY67-7404" fmla="*/ 230083 h 569310"/>
                <a:gd name="connsiteX68-7405" fmla="*/ 123659 w 425024"/>
                <a:gd name="connsiteY68-7406" fmla="*/ 254820 h 569310"/>
                <a:gd name="connsiteX69-7407" fmla="*/ 96000 w 425024"/>
                <a:gd name="connsiteY69-7408" fmla="*/ 229393 h 569310"/>
                <a:gd name="connsiteX70-7409" fmla="*/ 85859 w 425024"/>
                <a:gd name="connsiteY70-7410" fmla="*/ 226172 h 569310"/>
                <a:gd name="connsiteX71-7411" fmla="*/ 75372 w 425024"/>
                <a:gd name="connsiteY71-7412" fmla="*/ 240093 h 569310"/>
                <a:gd name="connsiteX72-7413" fmla="*/ 90814 w 425024"/>
                <a:gd name="connsiteY72-7414" fmla="*/ 348703 h 569310"/>
                <a:gd name="connsiteX73-7415" fmla="*/ 90699 w 425024"/>
                <a:gd name="connsiteY73-7416" fmla="*/ 352845 h 569310"/>
                <a:gd name="connsiteX74-7417" fmla="*/ 90699 w 425024"/>
                <a:gd name="connsiteY74-7418" fmla="*/ 457888 h 569310"/>
                <a:gd name="connsiteX75-7419" fmla="*/ 59583 w 425024"/>
                <a:gd name="connsiteY75-7420" fmla="*/ 457888 h 569310"/>
                <a:gd name="connsiteX76-7421" fmla="*/ 59583 w 425024"/>
                <a:gd name="connsiteY76-7422" fmla="*/ 454782 h 569310"/>
                <a:gd name="connsiteX77-7423" fmla="*/ 16597 w 425024"/>
                <a:gd name="connsiteY77-7424" fmla="*/ 306018 h 569310"/>
                <a:gd name="connsiteX78-7425" fmla="*/ 2 w 425024"/>
                <a:gd name="connsiteY78-7426" fmla="*/ 236641 h 569310"/>
                <a:gd name="connsiteX79-7427" fmla="*/ 152931 w 425024"/>
                <a:gd name="connsiteY79-7428" fmla="*/ 81205 h 569310"/>
                <a:gd name="connsiteX80-7429" fmla="*/ 280740 w 425024"/>
                <a:gd name="connsiteY80-7430" fmla="*/ 424 h 569310"/>
                <a:gd name="connsiteX81-7431" fmla="*/ 290057 w 425024"/>
                <a:gd name="connsiteY81-7432" fmla="*/ 1675 h 569310"/>
                <a:gd name="connsiteX82-7433" fmla="*/ 294550 w 425024"/>
                <a:gd name="connsiteY82-7434" fmla="*/ 18358 h 569310"/>
                <a:gd name="connsiteX83-7435" fmla="*/ 273122 w 425024"/>
                <a:gd name="connsiteY83-7436" fmla="*/ 55520 h 569310"/>
                <a:gd name="connsiteX84-7437" fmla="*/ 262408 w 425024"/>
                <a:gd name="connsiteY84-7438" fmla="*/ 61733 h 569310"/>
                <a:gd name="connsiteX85-7439" fmla="*/ 256303 w 425024"/>
                <a:gd name="connsiteY85-7440" fmla="*/ 60007 h 569310"/>
                <a:gd name="connsiteX86-7441" fmla="*/ 251810 w 425024"/>
                <a:gd name="connsiteY86-7442" fmla="*/ 43324 h 569310"/>
                <a:gd name="connsiteX87-7443" fmla="*/ 273238 w 425024"/>
                <a:gd name="connsiteY87-7444" fmla="*/ 6162 h 569310"/>
                <a:gd name="connsiteX88-7445" fmla="*/ 280740 w 425024"/>
                <a:gd name="connsiteY88-7446" fmla="*/ 424 h 569310"/>
                <a:gd name="connsiteX0-7447" fmla="*/ 101411 w 425024"/>
                <a:gd name="connsiteY0-7448" fmla="*/ 541306 h 572284"/>
                <a:gd name="connsiteX1-7449" fmla="*/ 208812 w 425024"/>
                <a:gd name="connsiteY1-7450" fmla="*/ 541306 h 572284"/>
                <a:gd name="connsiteX2-7451" fmla="*/ 193716 w 425024"/>
                <a:gd name="connsiteY2-7452" fmla="*/ 572284 h 572284"/>
                <a:gd name="connsiteX3-7453" fmla="*/ 116622 w 425024"/>
                <a:gd name="connsiteY3-7454" fmla="*/ 572284 h 572284"/>
                <a:gd name="connsiteX4-7455" fmla="*/ 101411 w 425024"/>
                <a:gd name="connsiteY4-7456" fmla="*/ 541306 h 572284"/>
                <a:gd name="connsiteX5-7457" fmla="*/ 59636 w 425024"/>
                <a:gd name="connsiteY5-7458" fmla="*/ 485488 h 572284"/>
                <a:gd name="connsiteX6-7459" fmla="*/ 250798 w 425024"/>
                <a:gd name="connsiteY6-7460" fmla="*/ 485488 h 572284"/>
                <a:gd name="connsiteX7-7461" fmla="*/ 233744 w 425024"/>
                <a:gd name="connsiteY7-7462" fmla="*/ 516819 h 572284"/>
                <a:gd name="connsiteX8-7463" fmla="*/ 76574 w 425024"/>
                <a:gd name="connsiteY8-7464" fmla="*/ 516819 h 572284"/>
                <a:gd name="connsiteX9-7465" fmla="*/ 59636 w 425024"/>
                <a:gd name="connsiteY9-7466" fmla="*/ 485488 h 572284"/>
                <a:gd name="connsiteX10-7467" fmla="*/ 115242 w 425024"/>
                <a:gd name="connsiteY10-7468" fmla="*/ 367997 h 572284"/>
                <a:gd name="connsiteX11-7469" fmla="*/ 194981 w 425024"/>
                <a:gd name="connsiteY11-7470" fmla="*/ 367997 h 572284"/>
                <a:gd name="connsiteX12-7471" fmla="*/ 194981 w 425024"/>
                <a:gd name="connsiteY12-7472" fmla="*/ 448653 h 572284"/>
                <a:gd name="connsiteX13-7473" fmla="*/ 115242 w 425024"/>
                <a:gd name="connsiteY13-7474" fmla="*/ 448653 h 572284"/>
                <a:gd name="connsiteX14-7475" fmla="*/ 115242 w 425024"/>
                <a:gd name="connsiteY14-7476" fmla="*/ 367997 h 572284"/>
                <a:gd name="connsiteX15-7477" fmla="*/ 337799 w 425024"/>
                <a:gd name="connsiteY15-7478" fmla="*/ 333221 h 572284"/>
                <a:gd name="connsiteX16-7479" fmla="*/ 347106 w 425024"/>
                <a:gd name="connsiteY16-7480" fmla="*/ 334430 h 572284"/>
                <a:gd name="connsiteX17-7481" fmla="*/ 384330 w 425024"/>
                <a:gd name="connsiteY17-7482" fmla="*/ 355956 h 572284"/>
                <a:gd name="connsiteX18-7483" fmla="*/ 388825 w 425024"/>
                <a:gd name="connsiteY18-7484" fmla="*/ 372648 h 572284"/>
                <a:gd name="connsiteX19-7485" fmla="*/ 378222 w 425024"/>
                <a:gd name="connsiteY19-7486" fmla="*/ 378864 h 572284"/>
                <a:gd name="connsiteX20-7487" fmla="*/ 371999 w 425024"/>
                <a:gd name="connsiteY20-7488" fmla="*/ 377138 h 572284"/>
                <a:gd name="connsiteX21-7489" fmla="*/ 334890 w 425024"/>
                <a:gd name="connsiteY21-7490" fmla="*/ 355726 h 572284"/>
                <a:gd name="connsiteX22-7491" fmla="*/ 330395 w 425024"/>
                <a:gd name="connsiteY22-7492" fmla="*/ 338919 h 572284"/>
                <a:gd name="connsiteX23-7493" fmla="*/ 337799 w 425024"/>
                <a:gd name="connsiteY23-7494" fmla="*/ 333221 h 572284"/>
                <a:gd name="connsiteX24-7495" fmla="*/ 155124 w 425024"/>
                <a:gd name="connsiteY24-7496" fmla="*/ 259608 h 572284"/>
                <a:gd name="connsiteX25-7497" fmla="*/ 176786 w 425024"/>
                <a:gd name="connsiteY25-7498" fmla="*/ 283432 h 572284"/>
                <a:gd name="connsiteX26-7499" fmla="*/ 185313 w 425024"/>
                <a:gd name="connsiteY26-7500" fmla="*/ 287460 h 572284"/>
                <a:gd name="connsiteX27-7501" fmla="*/ 185889 w 425024"/>
                <a:gd name="connsiteY27-7502" fmla="*/ 287460 h 572284"/>
                <a:gd name="connsiteX28-7503" fmla="*/ 194185 w 425024"/>
                <a:gd name="connsiteY28-7504" fmla="*/ 284238 h 572284"/>
                <a:gd name="connsiteX29-7505" fmla="*/ 205707 w 425024"/>
                <a:gd name="connsiteY29-7506" fmla="*/ 273649 h 572284"/>
                <a:gd name="connsiteX30-7507" fmla="*/ 195798 w 425024"/>
                <a:gd name="connsiteY30-7508" fmla="*/ 343510 h 572284"/>
                <a:gd name="connsiteX31-7509" fmla="*/ 114451 w 425024"/>
                <a:gd name="connsiteY31-7510" fmla="*/ 343510 h 572284"/>
                <a:gd name="connsiteX32-7511" fmla="*/ 104657 w 425024"/>
                <a:gd name="connsiteY32-7512" fmla="*/ 273649 h 572284"/>
                <a:gd name="connsiteX33-7513" fmla="*/ 116179 w 425024"/>
                <a:gd name="connsiteY33-7514" fmla="*/ 284238 h 572284"/>
                <a:gd name="connsiteX34-7515" fmla="*/ 125051 w 425024"/>
                <a:gd name="connsiteY34-7516" fmla="*/ 287460 h 572284"/>
                <a:gd name="connsiteX35-7517" fmla="*/ 133578 w 425024"/>
                <a:gd name="connsiteY35-7518" fmla="*/ 283432 h 572284"/>
                <a:gd name="connsiteX36-7519" fmla="*/ 155124 w 425024"/>
                <a:gd name="connsiteY36-7520" fmla="*/ 259608 h 572284"/>
                <a:gd name="connsiteX37-7521" fmla="*/ 369709 w 425024"/>
                <a:gd name="connsiteY37-7522" fmla="*/ 225667 h 572284"/>
                <a:gd name="connsiteX38-7523" fmla="*/ 412693 w 425024"/>
                <a:gd name="connsiteY38-7524" fmla="*/ 225667 h 572284"/>
                <a:gd name="connsiteX39-7525" fmla="*/ 425024 w 425024"/>
                <a:gd name="connsiteY39-7526" fmla="*/ 238003 h 572284"/>
                <a:gd name="connsiteX40-7527" fmla="*/ 412693 w 425024"/>
                <a:gd name="connsiteY40-7528" fmla="*/ 250224 h 572284"/>
                <a:gd name="connsiteX41-7529" fmla="*/ 369709 w 425024"/>
                <a:gd name="connsiteY41-7530" fmla="*/ 250224 h 572284"/>
                <a:gd name="connsiteX42-7531" fmla="*/ 357493 w 425024"/>
                <a:gd name="connsiteY42-7532" fmla="*/ 238003 h 572284"/>
                <a:gd name="connsiteX43-7533" fmla="*/ 369709 w 425024"/>
                <a:gd name="connsiteY43-7534" fmla="*/ 225667 h 572284"/>
                <a:gd name="connsiteX44-7535" fmla="*/ 381363 w 425024"/>
                <a:gd name="connsiteY44-7536" fmla="*/ 97534 h 572284"/>
                <a:gd name="connsiteX45-7537" fmla="*/ 388825 w 425024"/>
                <a:gd name="connsiteY45-7538" fmla="*/ 103275 h 572284"/>
                <a:gd name="connsiteX46-7539" fmla="*/ 384330 w 425024"/>
                <a:gd name="connsiteY46-7540" fmla="*/ 119967 h 572284"/>
                <a:gd name="connsiteX47-7541" fmla="*/ 347106 w 425024"/>
                <a:gd name="connsiteY47-7542" fmla="*/ 141494 h 572284"/>
                <a:gd name="connsiteX48-7543" fmla="*/ 340998 w 425024"/>
                <a:gd name="connsiteY48-7544" fmla="*/ 143105 h 572284"/>
                <a:gd name="connsiteX49-7545" fmla="*/ 330395 w 425024"/>
                <a:gd name="connsiteY49-7546" fmla="*/ 137004 h 572284"/>
                <a:gd name="connsiteX50-7547" fmla="*/ 334890 w 425024"/>
                <a:gd name="connsiteY50-7548" fmla="*/ 120197 h 572284"/>
                <a:gd name="connsiteX51-7549" fmla="*/ 371999 w 425024"/>
                <a:gd name="connsiteY51-7550" fmla="*/ 98786 h 572284"/>
                <a:gd name="connsiteX52-7551" fmla="*/ 381363 w 425024"/>
                <a:gd name="connsiteY52-7552" fmla="*/ 97534 h 572284"/>
                <a:gd name="connsiteX53-7553" fmla="*/ 152931 w 425024"/>
                <a:gd name="connsiteY53-7554" fmla="*/ 84179 h 572284"/>
                <a:gd name="connsiteX54-7555" fmla="*/ 310355 w 425024"/>
                <a:gd name="connsiteY54-7556" fmla="*/ 239155 h 572284"/>
                <a:gd name="connsiteX55-7557" fmla="*/ 294912 w 425024"/>
                <a:gd name="connsiteY55-7558" fmla="*/ 306691 h 572284"/>
                <a:gd name="connsiteX56-7559" fmla="*/ 250774 w 425024"/>
                <a:gd name="connsiteY56-7560" fmla="*/ 457065 h 572284"/>
                <a:gd name="connsiteX57-7561" fmla="*/ 250774 w 425024"/>
                <a:gd name="connsiteY57-7562" fmla="*/ 460862 h 572284"/>
                <a:gd name="connsiteX58-7563" fmla="*/ 219658 w 425024"/>
                <a:gd name="connsiteY58-7564" fmla="*/ 460862 h 572284"/>
                <a:gd name="connsiteX59-7565" fmla="*/ 219658 w 425024"/>
                <a:gd name="connsiteY59-7566" fmla="*/ 355819 h 572284"/>
                <a:gd name="connsiteX60-7567" fmla="*/ 219542 w 425024"/>
                <a:gd name="connsiteY60-7568" fmla="*/ 351677 h 572284"/>
                <a:gd name="connsiteX61-7569" fmla="*/ 234870 w 425024"/>
                <a:gd name="connsiteY61-7570" fmla="*/ 243067 h 572284"/>
                <a:gd name="connsiteX62-7571" fmla="*/ 231758 w 425024"/>
                <a:gd name="connsiteY62-7572" fmla="*/ 233057 h 572284"/>
                <a:gd name="connsiteX63-7573" fmla="*/ 214356 w 425024"/>
                <a:gd name="connsiteY63-7574" fmla="*/ 232252 h 572284"/>
                <a:gd name="connsiteX64-7575" fmla="*/ 186698 w 425024"/>
                <a:gd name="connsiteY64-7576" fmla="*/ 257794 h 572284"/>
                <a:gd name="connsiteX65-7577" fmla="*/ 164225 w 425024"/>
                <a:gd name="connsiteY65-7578" fmla="*/ 233057 h 572284"/>
                <a:gd name="connsiteX66-7579" fmla="*/ 155121 w 425024"/>
                <a:gd name="connsiteY66-7580" fmla="*/ 229031 h 572284"/>
                <a:gd name="connsiteX67-7581" fmla="*/ 146016 w 425024"/>
                <a:gd name="connsiteY67-7582" fmla="*/ 233057 h 572284"/>
                <a:gd name="connsiteX68-7583" fmla="*/ 123659 w 425024"/>
                <a:gd name="connsiteY68-7584" fmla="*/ 257794 h 572284"/>
                <a:gd name="connsiteX69-7585" fmla="*/ 96000 w 425024"/>
                <a:gd name="connsiteY69-7586" fmla="*/ 232367 h 572284"/>
                <a:gd name="connsiteX70-7587" fmla="*/ 85859 w 425024"/>
                <a:gd name="connsiteY70-7588" fmla="*/ 229146 h 572284"/>
                <a:gd name="connsiteX71-7589" fmla="*/ 75372 w 425024"/>
                <a:gd name="connsiteY71-7590" fmla="*/ 243067 h 572284"/>
                <a:gd name="connsiteX72-7591" fmla="*/ 90814 w 425024"/>
                <a:gd name="connsiteY72-7592" fmla="*/ 351677 h 572284"/>
                <a:gd name="connsiteX73-7593" fmla="*/ 90699 w 425024"/>
                <a:gd name="connsiteY73-7594" fmla="*/ 355819 h 572284"/>
                <a:gd name="connsiteX74-7595" fmla="*/ 90699 w 425024"/>
                <a:gd name="connsiteY74-7596" fmla="*/ 460862 h 572284"/>
                <a:gd name="connsiteX75-7597" fmla="*/ 59583 w 425024"/>
                <a:gd name="connsiteY75-7598" fmla="*/ 460862 h 572284"/>
                <a:gd name="connsiteX76-7599" fmla="*/ 59583 w 425024"/>
                <a:gd name="connsiteY76-7600" fmla="*/ 457756 h 572284"/>
                <a:gd name="connsiteX77-7601" fmla="*/ 16597 w 425024"/>
                <a:gd name="connsiteY77-7602" fmla="*/ 308992 h 572284"/>
                <a:gd name="connsiteX78-7603" fmla="*/ 2 w 425024"/>
                <a:gd name="connsiteY78-7604" fmla="*/ 239615 h 572284"/>
                <a:gd name="connsiteX79-7605" fmla="*/ 152931 w 425024"/>
                <a:gd name="connsiteY79-7606" fmla="*/ 84179 h 572284"/>
                <a:gd name="connsiteX80-7607" fmla="*/ 280740 w 425024"/>
                <a:gd name="connsiteY80-7608" fmla="*/ 3398 h 572284"/>
                <a:gd name="connsiteX81-7609" fmla="*/ 290057 w 425024"/>
                <a:gd name="connsiteY81-7610" fmla="*/ 4649 h 572284"/>
                <a:gd name="connsiteX82-7611" fmla="*/ 273122 w 425024"/>
                <a:gd name="connsiteY82-7612" fmla="*/ 58494 h 572284"/>
                <a:gd name="connsiteX83-7613" fmla="*/ 262408 w 425024"/>
                <a:gd name="connsiteY83-7614" fmla="*/ 64707 h 572284"/>
                <a:gd name="connsiteX84-7615" fmla="*/ 256303 w 425024"/>
                <a:gd name="connsiteY84-7616" fmla="*/ 62981 h 572284"/>
                <a:gd name="connsiteX85-7617" fmla="*/ 251810 w 425024"/>
                <a:gd name="connsiteY85-7618" fmla="*/ 46298 h 572284"/>
                <a:gd name="connsiteX86-7619" fmla="*/ 273238 w 425024"/>
                <a:gd name="connsiteY86-7620" fmla="*/ 9136 h 572284"/>
                <a:gd name="connsiteX87-7621" fmla="*/ 280740 w 425024"/>
                <a:gd name="connsiteY87-7622" fmla="*/ 3398 h 572284"/>
                <a:gd name="connsiteX0-7623" fmla="*/ 101411 w 425024"/>
                <a:gd name="connsiteY0-7624" fmla="*/ 541759 h 572737"/>
                <a:gd name="connsiteX1-7625" fmla="*/ 208812 w 425024"/>
                <a:gd name="connsiteY1-7626" fmla="*/ 541759 h 572737"/>
                <a:gd name="connsiteX2-7627" fmla="*/ 193716 w 425024"/>
                <a:gd name="connsiteY2-7628" fmla="*/ 572737 h 572737"/>
                <a:gd name="connsiteX3-7629" fmla="*/ 116622 w 425024"/>
                <a:gd name="connsiteY3-7630" fmla="*/ 572737 h 572737"/>
                <a:gd name="connsiteX4-7631" fmla="*/ 101411 w 425024"/>
                <a:gd name="connsiteY4-7632" fmla="*/ 541759 h 572737"/>
                <a:gd name="connsiteX5-7633" fmla="*/ 59636 w 425024"/>
                <a:gd name="connsiteY5-7634" fmla="*/ 485941 h 572737"/>
                <a:gd name="connsiteX6-7635" fmla="*/ 250798 w 425024"/>
                <a:gd name="connsiteY6-7636" fmla="*/ 485941 h 572737"/>
                <a:gd name="connsiteX7-7637" fmla="*/ 233744 w 425024"/>
                <a:gd name="connsiteY7-7638" fmla="*/ 517272 h 572737"/>
                <a:gd name="connsiteX8-7639" fmla="*/ 76574 w 425024"/>
                <a:gd name="connsiteY8-7640" fmla="*/ 517272 h 572737"/>
                <a:gd name="connsiteX9-7641" fmla="*/ 59636 w 425024"/>
                <a:gd name="connsiteY9-7642" fmla="*/ 485941 h 572737"/>
                <a:gd name="connsiteX10-7643" fmla="*/ 115242 w 425024"/>
                <a:gd name="connsiteY10-7644" fmla="*/ 368450 h 572737"/>
                <a:gd name="connsiteX11-7645" fmla="*/ 194981 w 425024"/>
                <a:gd name="connsiteY11-7646" fmla="*/ 368450 h 572737"/>
                <a:gd name="connsiteX12-7647" fmla="*/ 194981 w 425024"/>
                <a:gd name="connsiteY12-7648" fmla="*/ 449106 h 572737"/>
                <a:gd name="connsiteX13-7649" fmla="*/ 115242 w 425024"/>
                <a:gd name="connsiteY13-7650" fmla="*/ 449106 h 572737"/>
                <a:gd name="connsiteX14-7651" fmla="*/ 115242 w 425024"/>
                <a:gd name="connsiteY14-7652" fmla="*/ 368450 h 572737"/>
                <a:gd name="connsiteX15-7653" fmla="*/ 337799 w 425024"/>
                <a:gd name="connsiteY15-7654" fmla="*/ 333674 h 572737"/>
                <a:gd name="connsiteX16-7655" fmla="*/ 347106 w 425024"/>
                <a:gd name="connsiteY16-7656" fmla="*/ 334883 h 572737"/>
                <a:gd name="connsiteX17-7657" fmla="*/ 384330 w 425024"/>
                <a:gd name="connsiteY17-7658" fmla="*/ 356409 h 572737"/>
                <a:gd name="connsiteX18-7659" fmla="*/ 388825 w 425024"/>
                <a:gd name="connsiteY18-7660" fmla="*/ 373101 h 572737"/>
                <a:gd name="connsiteX19-7661" fmla="*/ 378222 w 425024"/>
                <a:gd name="connsiteY19-7662" fmla="*/ 379317 h 572737"/>
                <a:gd name="connsiteX20-7663" fmla="*/ 371999 w 425024"/>
                <a:gd name="connsiteY20-7664" fmla="*/ 377591 h 572737"/>
                <a:gd name="connsiteX21-7665" fmla="*/ 334890 w 425024"/>
                <a:gd name="connsiteY21-7666" fmla="*/ 356179 h 572737"/>
                <a:gd name="connsiteX22-7667" fmla="*/ 330395 w 425024"/>
                <a:gd name="connsiteY22-7668" fmla="*/ 339372 h 572737"/>
                <a:gd name="connsiteX23-7669" fmla="*/ 337799 w 425024"/>
                <a:gd name="connsiteY23-7670" fmla="*/ 333674 h 572737"/>
                <a:gd name="connsiteX24-7671" fmla="*/ 155124 w 425024"/>
                <a:gd name="connsiteY24-7672" fmla="*/ 260061 h 572737"/>
                <a:gd name="connsiteX25-7673" fmla="*/ 176786 w 425024"/>
                <a:gd name="connsiteY25-7674" fmla="*/ 283885 h 572737"/>
                <a:gd name="connsiteX26-7675" fmla="*/ 185313 w 425024"/>
                <a:gd name="connsiteY26-7676" fmla="*/ 287913 h 572737"/>
                <a:gd name="connsiteX27-7677" fmla="*/ 185889 w 425024"/>
                <a:gd name="connsiteY27-7678" fmla="*/ 287913 h 572737"/>
                <a:gd name="connsiteX28-7679" fmla="*/ 194185 w 425024"/>
                <a:gd name="connsiteY28-7680" fmla="*/ 284691 h 572737"/>
                <a:gd name="connsiteX29-7681" fmla="*/ 205707 w 425024"/>
                <a:gd name="connsiteY29-7682" fmla="*/ 274102 h 572737"/>
                <a:gd name="connsiteX30-7683" fmla="*/ 195798 w 425024"/>
                <a:gd name="connsiteY30-7684" fmla="*/ 343963 h 572737"/>
                <a:gd name="connsiteX31-7685" fmla="*/ 114451 w 425024"/>
                <a:gd name="connsiteY31-7686" fmla="*/ 343963 h 572737"/>
                <a:gd name="connsiteX32-7687" fmla="*/ 104657 w 425024"/>
                <a:gd name="connsiteY32-7688" fmla="*/ 274102 h 572737"/>
                <a:gd name="connsiteX33-7689" fmla="*/ 116179 w 425024"/>
                <a:gd name="connsiteY33-7690" fmla="*/ 284691 h 572737"/>
                <a:gd name="connsiteX34-7691" fmla="*/ 125051 w 425024"/>
                <a:gd name="connsiteY34-7692" fmla="*/ 287913 h 572737"/>
                <a:gd name="connsiteX35-7693" fmla="*/ 133578 w 425024"/>
                <a:gd name="connsiteY35-7694" fmla="*/ 283885 h 572737"/>
                <a:gd name="connsiteX36-7695" fmla="*/ 155124 w 425024"/>
                <a:gd name="connsiteY36-7696" fmla="*/ 260061 h 572737"/>
                <a:gd name="connsiteX37-7697" fmla="*/ 369709 w 425024"/>
                <a:gd name="connsiteY37-7698" fmla="*/ 226120 h 572737"/>
                <a:gd name="connsiteX38-7699" fmla="*/ 412693 w 425024"/>
                <a:gd name="connsiteY38-7700" fmla="*/ 226120 h 572737"/>
                <a:gd name="connsiteX39-7701" fmla="*/ 425024 w 425024"/>
                <a:gd name="connsiteY39-7702" fmla="*/ 238456 h 572737"/>
                <a:gd name="connsiteX40-7703" fmla="*/ 412693 w 425024"/>
                <a:gd name="connsiteY40-7704" fmla="*/ 250677 h 572737"/>
                <a:gd name="connsiteX41-7705" fmla="*/ 369709 w 425024"/>
                <a:gd name="connsiteY41-7706" fmla="*/ 250677 h 572737"/>
                <a:gd name="connsiteX42-7707" fmla="*/ 357493 w 425024"/>
                <a:gd name="connsiteY42-7708" fmla="*/ 238456 h 572737"/>
                <a:gd name="connsiteX43-7709" fmla="*/ 369709 w 425024"/>
                <a:gd name="connsiteY43-7710" fmla="*/ 226120 h 572737"/>
                <a:gd name="connsiteX44-7711" fmla="*/ 381363 w 425024"/>
                <a:gd name="connsiteY44-7712" fmla="*/ 97987 h 572737"/>
                <a:gd name="connsiteX45-7713" fmla="*/ 388825 w 425024"/>
                <a:gd name="connsiteY45-7714" fmla="*/ 103728 h 572737"/>
                <a:gd name="connsiteX46-7715" fmla="*/ 384330 w 425024"/>
                <a:gd name="connsiteY46-7716" fmla="*/ 120420 h 572737"/>
                <a:gd name="connsiteX47-7717" fmla="*/ 347106 w 425024"/>
                <a:gd name="connsiteY47-7718" fmla="*/ 141947 h 572737"/>
                <a:gd name="connsiteX48-7719" fmla="*/ 340998 w 425024"/>
                <a:gd name="connsiteY48-7720" fmla="*/ 143558 h 572737"/>
                <a:gd name="connsiteX49-7721" fmla="*/ 330395 w 425024"/>
                <a:gd name="connsiteY49-7722" fmla="*/ 137457 h 572737"/>
                <a:gd name="connsiteX50-7723" fmla="*/ 334890 w 425024"/>
                <a:gd name="connsiteY50-7724" fmla="*/ 120650 h 572737"/>
                <a:gd name="connsiteX51-7725" fmla="*/ 371999 w 425024"/>
                <a:gd name="connsiteY51-7726" fmla="*/ 99239 h 572737"/>
                <a:gd name="connsiteX52-7727" fmla="*/ 381363 w 425024"/>
                <a:gd name="connsiteY52-7728" fmla="*/ 97987 h 572737"/>
                <a:gd name="connsiteX53-7729" fmla="*/ 152931 w 425024"/>
                <a:gd name="connsiteY53-7730" fmla="*/ 84632 h 572737"/>
                <a:gd name="connsiteX54-7731" fmla="*/ 310355 w 425024"/>
                <a:gd name="connsiteY54-7732" fmla="*/ 239608 h 572737"/>
                <a:gd name="connsiteX55-7733" fmla="*/ 294912 w 425024"/>
                <a:gd name="connsiteY55-7734" fmla="*/ 307144 h 572737"/>
                <a:gd name="connsiteX56-7735" fmla="*/ 250774 w 425024"/>
                <a:gd name="connsiteY56-7736" fmla="*/ 457518 h 572737"/>
                <a:gd name="connsiteX57-7737" fmla="*/ 250774 w 425024"/>
                <a:gd name="connsiteY57-7738" fmla="*/ 461315 h 572737"/>
                <a:gd name="connsiteX58-7739" fmla="*/ 219658 w 425024"/>
                <a:gd name="connsiteY58-7740" fmla="*/ 461315 h 572737"/>
                <a:gd name="connsiteX59-7741" fmla="*/ 219658 w 425024"/>
                <a:gd name="connsiteY59-7742" fmla="*/ 356272 h 572737"/>
                <a:gd name="connsiteX60-7743" fmla="*/ 219542 w 425024"/>
                <a:gd name="connsiteY60-7744" fmla="*/ 352130 h 572737"/>
                <a:gd name="connsiteX61-7745" fmla="*/ 234870 w 425024"/>
                <a:gd name="connsiteY61-7746" fmla="*/ 243520 h 572737"/>
                <a:gd name="connsiteX62-7747" fmla="*/ 231758 w 425024"/>
                <a:gd name="connsiteY62-7748" fmla="*/ 233510 h 572737"/>
                <a:gd name="connsiteX63-7749" fmla="*/ 214356 w 425024"/>
                <a:gd name="connsiteY63-7750" fmla="*/ 232705 h 572737"/>
                <a:gd name="connsiteX64-7751" fmla="*/ 186698 w 425024"/>
                <a:gd name="connsiteY64-7752" fmla="*/ 258247 h 572737"/>
                <a:gd name="connsiteX65-7753" fmla="*/ 164225 w 425024"/>
                <a:gd name="connsiteY65-7754" fmla="*/ 233510 h 572737"/>
                <a:gd name="connsiteX66-7755" fmla="*/ 155121 w 425024"/>
                <a:gd name="connsiteY66-7756" fmla="*/ 229484 h 572737"/>
                <a:gd name="connsiteX67-7757" fmla="*/ 146016 w 425024"/>
                <a:gd name="connsiteY67-7758" fmla="*/ 233510 h 572737"/>
                <a:gd name="connsiteX68-7759" fmla="*/ 123659 w 425024"/>
                <a:gd name="connsiteY68-7760" fmla="*/ 258247 h 572737"/>
                <a:gd name="connsiteX69-7761" fmla="*/ 96000 w 425024"/>
                <a:gd name="connsiteY69-7762" fmla="*/ 232820 h 572737"/>
                <a:gd name="connsiteX70-7763" fmla="*/ 85859 w 425024"/>
                <a:gd name="connsiteY70-7764" fmla="*/ 229599 h 572737"/>
                <a:gd name="connsiteX71-7765" fmla="*/ 75372 w 425024"/>
                <a:gd name="connsiteY71-7766" fmla="*/ 243520 h 572737"/>
                <a:gd name="connsiteX72-7767" fmla="*/ 90814 w 425024"/>
                <a:gd name="connsiteY72-7768" fmla="*/ 352130 h 572737"/>
                <a:gd name="connsiteX73-7769" fmla="*/ 90699 w 425024"/>
                <a:gd name="connsiteY73-7770" fmla="*/ 356272 h 572737"/>
                <a:gd name="connsiteX74-7771" fmla="*/ 90699 w 425024"/>
                <a:gd name="connsiteY74-7772" fmla="*/ 461315 h 572737"/>
                <a:gd name="connsiteX75-7773" fmla="*/ 59583 w 425024"/>
                <a:gd name="connsiteY75-7774" fmla="*/ 461315 h 572737"/>
                <a:gd name="connsiteX76-7775" fmla="*/ 59583 w 425024"/>
                <a:gd name="connsiteY76-7776" fmla="*/ 458209 h 572737"/>
                <a:gd name="connsiteX77-7777" fmla="*/ 16597 w 425024"/>
                <a:gd name="connsiteY77-7778" fmla="*/ 309445 h 572737"/>
                <a:gd name="connsiteX78-7779" fmla="*/ 2 w 425024"/>
                <a:gd name="connsiteY78-7780" fmla="*/ 240068 h 572737"/>
                <a:gd name="connsiteX79-7781" fmla="*/ 152931 w 425024"/>
                <a:gd name="connsiteY79-7782" fmla="*/ 84632 h 572737"/>
                <a:gd name="connsiteX80-7783" fmla="*/ 280740 w 425024"/>
                <a:gd name="connsiteY80-7784" fmla="*/ 3851 h 572737"/>
                <a:gd name="connsiteX81-7785" fmla="*/ 290057 w 425024"/>
                <a:gd name="connsiteY81-7786" fmla="*/ 5102 h 572737"/>
                <a:gd name="connsiteX82-7787" fmla="*/ 262408 w 425024"/>
                <a:gd name="connsiteY82-7788" fmla="*/ 65160 h 572737"/>
                <a:gd name="connsiteX83-7789" fmla="*/ 256303 w 425024"/>
                <a:gd name="connsiteY83-7790" fmla="*/ 63434 h 572737"/>
                <a:gd name="connsiteX84-7791" fmla="*/ 251810 w 425024"/>
                <a:gd name="connsiteY84-7792" fmla="*/ 46751 h 572737"/>
                <a:gd name="connsiteX85-7793" fmla="*/ 273238 w 425024"/>
                <a:gd name="connsiteY85-7794" fmla="*/ 9589 h 572737"/>
                <a:gd name="connsiteX86-7795" fmla="*/ 280740 w 425024"/>
                <a:gd name="connsiteY86-7796" fmla="*/ 3851 h 572737"/>
                <a:gd name="connsiteX0-7797" fmla="*/ 101411 w 425024"/>
                <a:gd name="connsiteY0-7798" fmla="*/ 541634 h 572612"/>
                <a:gd name="connsiteX1-7799" fmla="*/ 208812 w 425024"/>
                <a:gd name="connsiteY1-7800" fmla="*/ 541634 h 572612"/>
                <a:gd name="connsiteX2-7801" fmla="*/ 193716 w 425024"/>
                <a:gd name="connsiteY2-7802" fmla="*/ 572612 h 572612"/>
                <a:gd name="connsiteX3-7803" fmla="*/ 116622 w 425024"/>
                <a:gd name="connsiteY3-7804" fmla="*/ 572612 h 572612"/>
                <a:gd name="connsiteX4-7805" fmla="*/ 101411 w 425024"/>
                <a:gd name="connsiteY4-7806" fmla="*/ 541634 h 572612"/>
                <a:gd name="connsiteX5-7807" fmla="*/ 59636 w 425024"/>
                <a:gd name="connsiteY5-7808" fmla="*/ 485816 h 572612"/>
                <a:gd name="connsiteX6-7809" fmla="*/ 250798 w 425024"/>
                <a:gd name="connsiteY6-7810" fmla="*/ 485816 h 572612"/>
                <a:gd name="connsiteX7-7811" fmla="*/ 233744 w 425024"/>
                <a:gd name="connsiteY7-7812" fmla="*/ 517147 h 572612"/>
                <a:gd name="connsiteX8-7813" fmla="*/ 76574 w 425024"/>
                <a:gd name="connsiteY8-7814" fmla="*/ 517147 h 572612"/>
                <a:gd name="connsiteX9-7815" fmla="*/ 59636 w 425024"/>
                <a:gd name="connsiteY9-7816" fmla="*/ 485816 h 572612"/>
                <a:gd name="connsiteX10-7817" fmla="*/ 115242 w 425024"/>
                <a:gd name="connsiteY10-7818" fmla="*/ 368325 h 572612"/>
                <a:gd name="connsiteX11-7819" fmla="*/ 194981 w 425024"/>
                <a:gd name="connsiteY11-7820" fmla="*/ 368325 h 572612"/>
                <a:gd name="connsiteX12-7821" fmla="*/ 194981 w 425024"/>
                <a:gd name="connsiteY12-7822" fmla="*/ 448981 h 572612"/>
                <a:gd name="connsiteX13-7823" fmla="*/ 115242 w 425024"/>
                <a:gd name="connsiteY13-7824" fmla="*/ 448981 h 572612"/>
                <a:gd name="connsiteX14-7825" fmla="*/ 115242 w 425024"/>
                <a:gd name="connsiteY14-7826" fmla="*/ 368325 h 572612"/>
                <a:gd name="connsiteX15-7827" fmla="*/ 337799 w 425024"/>
                <a:gd name="connsiteY15-7828" fmla="*/ 333549 h 572612"/>
                <a:gd name="connsiteX16-7829" fmla="*/ 347106 w 425024"/>
                <a:gd name="connsiteY16-7830" fmla="*/ 334758 h 572612"/>
                <a:gd name="connsiteX17-7831" fmla="*/ 384330 w 425024"/>
                <a:gd name="connsiteY17-7832" fmla="*/ 356284 h 572612"/>
                <a:gd name="connsiteX18-7833" fmla="*/ 388825 w 425024"/>
                <a:gd name="connsiteY18-7834" fmla="*/ 372976 h 572612"/>
                <a:gd name="connsiteX19-7835" fmla="*/ 378222 w 425024"/>
                <a:gd name="connsiteY19-7836" fmla="*/ 379192 h 572612"/>
                <a:gd name="connsiteX20-7837" fmla="*/ 371999 w 425024"/>
                <a:gd name="connsiteY20-7838" fmla="*/ 377466 h 572612"/>
                <a:gd name="connsiteX21-7839" fmla="*/ 334890 w 425024"/>
                <a:gd name="connsiteY21-7840" fmla="*/ 356054 h 572612"/>
                <a:gd name="connsiteX22-7841" fmla="*/ 330395 w 425024"/>
                <a:gd name="connsiteY22-7842" fmla="*/ 339247 h 572612"/>
                <a:gd name="connsiteX23-7843" fmla="*/ 337799 w 425024"/>
                <a:gd name="connsiteY23-7844" fmla="*/ 333549 h 572612"/>
                <a:gd name="connsiteX24-7845" fmla="*/ 155124 w 425024"/>
                <a:gd name="connsiteY24-7846" fmla="*/ 259936 h 572612"/>
                <a:gd name="connsiteX25-7847" fmla="*/ 176786 w 425024"/>
                <a:gd name="connsiteY25-7848" fmla="*/ 283760 h 572612"/>
                <a:gd name="connsiteX26-7849" fmla="*/ 185313 w 425024"/>
                <a:gd name="connsiteY26-7850" fmla="*/ 287788 h 572612"/>
                <a:gd name="connsiteX27-7851" fmla="*/ 185889 w 425024"/>
                <a:gd name="connsiteY27-7852" fmla="*/ 287788 h 572612"/>
                <a:gd name="connsiteX28-7853" fmla="*/ 194185 w 425024"/>
                <a:gd name="connsiteY28-7854" fmla="*/ 284566 h 572612"/>
                <a:gd name="connsiteX29-7855" fmla="*/ 205707 w 425024"/>
                <a:gd name="connsiteY29-7856" fmla="*/ 273977 h 572612"/>
                <a:gd name="connsiteX30-7857" fmla="*/ 195798 w 425024"/>
                <a:gd name="connsiteY30-7858" fmla="*/ 343838 h 572612"/>
                <a:gd name="connsiteX31-7859" fmla="*/ 114451 w 425024"/>
                <a:gd name="connsiteY31-7860" fmla="*/ 343838 h 572612"/>
                <a:gd name="connsiteX32-7861" fmla="*/ 104657 w 425024"/>
                <a:gd name="connsiteY32-7862" fmla="*/ 273977 h 572612"/>
                <a:gd name="connsiteX33-7863" fmla="*/ 116179 w 425024"/>
                <a:gd name="connsiteY33-7864" fmla="*/ 284566 h 572612"/>
                <a:gd name="connsiteX34-7865" fmla="*/ 125051 w 425024"/>
                <a:gd name="connsiteY34-7866" fmla="*/ 287788 h 572612"/>
                <a:gd name="connsiteX35-7867" fmla="*/ 133578 w 425024"/>
                <a:gd name="connsiteY35-7868" fmla="*/ 283760 h 572612"/>
                <a:gd name="connsiteX36-7869" fmla="*/ 155124 w 425024"/>
                <a:gd name="connsiteY36-7870" fmla="*/ 259936 h 572612"/>
                <a:gd name="connsiteX37-7871" fmla="*/ 369709 w 425024"/>
                <a:gd name="connsiteY37-7872" fmla="*/ 225995 h 572612"/>
                <a:gd name="connsiteX38-7873" fmla="*/ 412693 w 425024"/>
                <a:gd name="connsiteY38-7874" fmla="*/ 225995 h 572612"/>
                <a:gd name="connsiteX39-7875" fmla="*/ 425024 w 425024"/>
                <a:gd name="connsiteY39-7876" fmla="*/ 238331 h 572612"/>
                <a:gd name="connsiteX40-7877" fmla="*/ 412693 w 425024"/>
                <a:gd name="connsiteY40-7878" fmla="*/ 250552 h 572612"/>
                <a:gd name="connsiteX41-7879" fmla="*/ 369709 w 425024"/>
                <a:gd name="connsiteY41-7880" fmla="*/ 250552 h 572612"/>
                <a:gd name="connsiteX42-7881" fmla="*/ 357493 w 425024"/>
                <a:gd name="connsiteY42-7882" fmla="*/ 238331 h 572612"/>
                <a:gd name="connsiteX43-7883" fmla="*/ 369709 w 425024"/>
                <a:gd name="connsiteY43-7884" fmla="*/ 225995 h 572612"/>
                <a:gd name="connsiteX44-7885" fmla="*/ 381363 w 425024"/>
                <a:gd name="connsiteY44-7886" fmla="*/ 97862 h 572612"/>
                <a:gd name="connsiteX45-7887" fmla="*/ 388825 w 425024"/>
                <a:gd name="connsiteY45-7888" fmla="*/ 103603 h 572612"/>
                <a:gd name="connsiteX46-7889" fmla="*/ 384330 w 425024"/>
                <a:gd name="connsiteY46-7890" fmla="*/ 120295 h 572612"/>
                <a:gd name="connsiteX47-7891" fmla="*/ 347106 w 425024"/>
                <a:gd name="connsiteY47-7892" fmla="*/ 141822 h 572612"/>
                <a:gd name="connsiteX48-7893" fmla="*/ 340998 w 425024"/>
                <a:gd name="connsiteY48-7894" fmla="*/ 143433 h 572612"/>
                <a:gd name="connsiteX49-7895" fmla="*/ 330395 w 425024"/>
                <a:gd name="connsiteY49-7896" fmla="*/ 137332 h 572612"/>
                <a:gd name="connsiteX50-7897" fmla="*/ 334890 w 425024"/>
                <a:gd name="connsiteY50-7898" fmla="*/ 120525 h 572612"/>
                <a:gd name="connsiteX51-7899" fmla="*/ 371999 w 425024"/>
                <a:gd name="connsiteY51-7900" fmla="*/ 99114 h 572612"/>
                <a:gd name="connsiteX52-7901" fmla="*/ 381363 w 425024"/>
                <a:gd name="connsiteY52-7902" fmla="*/ 97862 h 572612"/>
                <a:gd name="connsiteX53-7903" fmla="*/ 152931 w 425024"/>
                <a:gd name="connsiteY53-7904" fmla="*/ 84507 h 572612"/>
                <a:gd name="connsiteX54-7905" fmla="*/ 310355 w 425024"/>
                <a:gd name="connsiteY54-7906" fmla="*/ 239483 h 572612"/>
                <a:gd name="connsiteX55-7907" fmla="*/ 294912 w 425024"/>
                <a:gd name="connsiteY55-7908" fmla="*/ 307019 h 572612"/>
                <a:gd name="connsiteX56-7909" fmla="*/ 250774 w 425024"/>
                <a:gd name="connsiteY56-7910" fmla="*/ 457393 h 572612"/>
                <a:gd name="connsiteX57-7911" fmla="*/ 250774 w 425024"/>
                <a:gd name="connsiteY57-7912" fmla="*/ 461190 h 572612"/>
                <a:gd name="connsiteX58-7913" fmla="*/ 219658 w 425024"/>
                <a:gd name="connsiteY58-7914" fmla="*/ 461190 h 572612"/>
                <a:gd name="connsiteX59-7915" fmla="*/ 219658 w 425024"/>
                <a:gd name="connsiteY59-7916" fmla="*/ 356147 h 572612"/>
                <a:gd name="connsiteX60-7917" fmla="*/ 219542 w 425024"/>
                <a:gd name="connsiteY60-7918" fmla="*/ 352005 h 572612"/>
                <a:gd name="connsiteX61-7919" fmla="*/ 234870 w 425024"/>
                <a:gd name="connsiteY61-7920" fmla="*/ 243395 h 572612"/>
                <a:gd name="connsiteX62-7921" fmla="*/ 231758 w 425024"/>
                <a:gd name="connsiteY62-7922" fmla="*/ 233385 h 572612"/>
                <a:gd name="connsiteX63-7923" fmla="*/ 214356 w 425024"/>
                <a:gd name="connsiteY63-7924" fmla="*/ 232580 h 572612"/>
                <a:gd name="connsiteX64-7925" fmla="*/ 186698 w 425024"/>
                <a:gd name="connsiteY64-7926" fmla="*/ 258122 h 572612"/>
                <a:gd name="connsiteX65-7927" fmla="*/ 164225 w 425024"/>
                <a:gd name="connsiteY65-7928" fmla="*/ 233385 h 572612"/>
                <a:gd name="connsiteX66-7929" fmla="*/ 155121 w 425024"/>
                <a:gd name="connsiteY66-7930" fmla="*/ 229359 h 572612"/>
                <a:gd name="connsiteX67-7931" fmla="*/ 146016 w 425024"/>
                <a:gd name="connsiteY67-7932" fmla="*/ 233385 h 572612"/>
                <a:gd name="connsiteX68-7933" fmla="*/ 123659 w 425024"/>
                <a:gd name="connsiteY68-7934" fmla="*/ 258122 h 572612"/>
                <a:gd name="connsiteX69-7935" fmla="*/ 96000 w 425024"/>
                <a:gd name="connsiteY69-7936" fmla="*/ 232695 h 572612"/>
                <a:gd name="connsiteX70-7937" fmla="*/ 85859 w 425024"/>
                <a:gd name="connsiteY70-7938" fmla="*/ 229474 h 572612"/>
                <a:gd name="connsiteX71-7939" fmla="*/ 75372 w 425024"/>
                <a:gd name="connsiteY71-7940" fmla="*/ 243395 h 572612"/>
                <a:gd name="connsiteX72-7941" fmla="*/ 90814 w 425024"/>
                <a:gd name="connsiteY72-7942" fmla="*/ 352005 h 572612"/>
                <a:gd name="connsiteX73-7943" fmla="*/ 90699 w 425024"/>
                <a:gd name="connsiteY73-7944" fmla="*/ 356147 h 572612"/>
                <a:gd name="connsiteX74-7945" fmla="*/ 90699 w 425024"/>
                <a:gd name="connsiteY74-7946" fmla="*/ 461190 h 572612"/>
                <a:gd name="connsiteX75-7947" fmla="*/ 59583 w 425024"/>
                <a:gd name="connsiteY75-7948" fmla="*/ 461190 h 572612"/>
                <a:gd name="connsiteX76-7949" fmla="*/ 59583 w 425024"/>
                <a:gd name="connsiteY76-7950" fmla="*/ 458084 h 572612"/>
                <a:gd name="connsiteX77-7951" fmla="*/ 16597 w 425024"/>
                <a:gd name="connsiteY77-7952" fmla="*/ 309320 h 572612"/>
                <a:gd name="connsiteX78-7953" fmla="*/ 2 w 425024"/>
                <a:gd name="connsiteY78-7954" fmla="*/ 239943 h 572612"/>
                <a:gd name="connsiteX79-7955" fmla="*/ 152931 w 425024"/>
                <a:gd name="connsiteY79-7956" fmla="*/ 84507 h 572612"/>
                <a:gd name="connsiteX80-7957" fmla="*/ 280740 w 425024"/>
                <a:gd name="connsiteY80-7958" fmla="*/ 3726 h 572612"/>
                <a:gd name="connsiteX81-7959" fmla="*/ 290057 w 425024"/>
                <a:gd name="connsiteY81-7960" fmla="*/ 4977 h 572612"/>
                <a:gd name="connsiteX82-7961" fmla="*/ 256303 w 425024"/>
                <a:gd name="connsiteY82-7962" fmla="*/ 63309 h 572612"/>
                <a:gd name="connsiteX83-7963" fmla="*/ 251810 w 425024"/>
                <a:gd name="connsiteY83-7964" fmla="*/ 46626 h 572612"/>
                <a:gd name="connsiteX84-7965" fmla="*/ 273238 w 425024"/>
                <a:gd name="connsiteY84-7966" fmla="*/ 9464 h 572612"/>
                <a:gd name="connsiteX85-7967" fmla="*/ 280740 w 425024"/>
                <a:gd name="connsiteY85-7968" fmla="*/ 3726 h 572612"/>
                <a:gd name="connsiteX0-7969" fmla="*/ 101411 w 425024"/>
                <a:gd name="connsiteY0-7970" fmla="*/ 540423 h 571401"/>
                <a:gd name="connsiteX1-7971" fmla="*/ 208812 w 425024"/>
                <a:gd name="connsiteY1-7972" fmla="*/ 540423 h 571401"/>
                <a:gd name="connsiteX2-7973" fmla="*/ 193716 w 425024"/>
                <a:gd name="connsiteY2-7974" fmla="*/ 571401 h 571401"/>
                <a:gd name="connsiteX3-7975" fmla="*/ 116622 w 425024"/>
                <a:gd name="connsiteY3-7976" fmla="*/ 571401 h 571401"/>
                <a:gd name="connsiteX4-7977" fmla="*/ 101411 w 425024"/>
                <a:gd name="connsiteY4-7978" fmla="*/ 540423 h 571401"/>
                <a:gd name="connsiteX5-7979" fmla="*/ 59636 w 425024"/>
                <a:gd name="connsiteY5-7980" fmla="*/ 484605 h 571401"/>
                <a:gd name="connsiteX6-7981" fmla="*/ 250798 w 425024"/>
                <a:gd name="connsiteY6-7982" fmla="*/ 484605 h 571401"/>
                <a:gd name="connsiteX7-7983" fmla="*/ 233744 w 425024"/>
                <a:gd name="connsiteY7-7984" fmla="*/ 515936 h 571401"/>
                <a:gd name="connsiteX8-7985" fmla="*/ 76574 w 425024"/>
                <a:gd name="connsiteY8-7986" fmla="*/ 515936 h 571401"/>
                <a:gd name="connsiteX9-7987" fmla="*/ 59636 w 425024"/>
                <a:gd name="connsiteY9-7988" fmla="*/ 484605 h 571401"/>
                <a:gd name="connsiteX10-7989" fmla="*/ 115242 w 425024"/>
                <a:gd name="connsiteY10-7990" fmla="*/ 367114 h 571401"/>
                <a:gd name="connsiteX11-7991" fmla="*/ 194981 w 425024"/>
                <a:gd name="connsiteY11-7992" fmla="*/ 367114 h 571401"/>
                <a:gd name="connsiteX12-7993" fmla="*/ 194981 w 425024"/>
                <a:gd name="connsiteY12-7994" fmla="*/ 447770 h 571401"/>
                <a:gd name="connsiteX13-7995" fmla="*/ 115242 w 425024"/>
                <a:gd name="connsiteY13-7996" fmla="*/ 447770 h 571401"/>
                <a:gd name="connsiteX14-7997" fmla="*/ 115242 w 425024"/>
                <a:gd name="connsiteY14-7998" fmla="*/ 367114 h 571401"/>
                <a:gd name="connsiteX15-7999" fmla="*/ 337799 w 425024"/>
                <a:gd name="connsiteY15-8000" fmla="*/ 332338 h 571401"/>
                <a:gd name="connsiteX16-8001" fmla="*/ 347106 w 425024"/>
                <a:gd name="connsiteY16-8002" fmla="*/ 333547 h 571401"/>
                <a:gd name="connsiteX17-8003" fmla="*/ 384330 w 425024"/>
                <a:gd name="connsiteY17-8004" fmla="*/ 355073 h 571401"/>
                <a:gd name="connsiteX18-8005" fmla="*/ 388825 w 425024"/>
                <a:gd name="connsiteY18-8006" fmla="*/ 371765 h 571401"/>
                <a:gd name="connsiteX19-8007" fmla="*/ 378222 w 425024"/>
                <a:gd name="connsiteY19-8008" fmla="*/ 377981 h 571401"/>
                <a:gd name="connsiteX20-8009" fmla="*/ 371999 w 425024"/>
                <a:gd name="connsiteY20-8010" fmla="*/ 376255 h 571401"/>
                <a:gd name="connsiteX21-8011" fmla="*/ 334890 w 425024"/>
                <a:gd name="connsiteY21-8012" fmla="*/ 354843 h 571401"/>
                <a:gd name="connsiteX22-8013" fmla="*/ 330395 w 425024"/>
                <a:gd name="connsiteY22-8014" fmla="*/ 338036 h 571401"/>
                <a:gd name="connsiteX23-8015" fmla="*/ 337799 w 425024"/>
                <a:gd name="connsiteY23-8016" fmla="*/ 332338 h 571401"/>
                <a:gd name="connsiteX24-8017" fmla="*/ 155124 w 425024"/>
                <a:gd name="connsiteY24-8018" fmla="*/ 258725 h 571401"/>
                <a:gd name="connsiteX25-8019" fmla="*/ 176786 w 425024"/>
                <a:gd name="connsiteY25-8020" fmla="*/ 282549 h 571401"/>
                <a:gd name="connsiteX26-8021" fmla="*/ 185313 w 425024"/>
                <a:gd name="connsiteY26-8022" fmla="*/ 286577 h 571401"/>
                <a:gd name="connsiteX27-8023" fmla="*/ 185889 w 425024"/>
                <a:gd name="connsiteY27-8024" fmla="*/ 286577 h 571401"/>
                <a:gd name="connsiteX28-8025" fmla="*/ 194185 w 425024"/>
                <a:gd name="connsiteY28-8026" fmla="*/ 283355 h 571401"/>
                <a:gd name="connsiteX29-8027" fmla="*/ 205707 w 425024"/>
                <a:gd name="connsiteY29-8028" fmla="*/ 272766 h 571401"/>
                <a:gd name="connsiteX30-8029" fmla="*/ 195798 w 425024"/>
                <a:gd name="connsiteY30-8030" fmla="*/ 342627 h 571401"/>
                <a:gd name="connsiteX31-8031" fmla="*/ 114451 w 425024"/>
                <a:gd name="connsiteY31-8032" fmla="*/ 342627 h 571401"/>
                <a:gd name="connsiteX32-8033" fmla="*/ 104657 w 425024"/>
                <a:gd name="connsiteY32-8034" fmla="*/ 272766 h 571401"/>
                <a:gd name="connsiteX33-8035" fmla="*/ 116179 w 425024"/>
                <a:gd name="connsiteY33-8036" fmla="*/ 283355 h 571401"/>
                <a:gd name="connsiteX34-8037" fmla="*/ 125051 w 425024"/>
                <a:gd name="connsiteY34-8038" fmla="*/ 286577 h 571401"/>
                <a:gd name="connsiteX35-8039" fmla="*/ 133578 w 425024"/>
                <a:gd name="connsiteY35-8040" fmla="*/ 282549 h 571401"/>
                <a:gd name="connsiteX36-8041" fmla="*/ 155124 w 425024"/>
                <a:gd name="connsiteY36-8042" fmla="*/ 258725 h 571401"/>
                <a:gd name="connsiteX37-8043" fmla="*/ 369709 w 425024"/>
                <a:gd name="connsiteY37-8044" fmla="*/ 224784 h 571401"/>
                <a:gd name="connsiteX38-8045" fmla="*/ 412693 w 425024"/>
                <a:gd name="connsiteY38-8046" fmla="*/ 224784 h 571401"/>
                <a:gd name="connsiteX39-8047" fmla="*/ 425024 w 425024"/>
                <a:gd name="connsiteY39-8048" fmla="*/ 237120 h 571401"/>
                <a:gd name="connsiteX40-8049" fmla="*/ 412693 w 425024"/>
                <a:gd name="connsiteY40-8050" fmla="*/ 249341 h 571401"/>
                <a:gd name="connsiteX41-8051" fmla="*/ 369709 w 425024"/>
                <a:gd name="connsiteY41-8052" fmla="*/ 249341 h 571401"/>
                <a:gd name="connsiteX42-8053" fmla="*/ 357493 w 425024"/>
                <a:gd name="connsiteY42-8054" fmla="*/ 237120 h 571401"/>
                <a:gd name="connsiteX43-8055" fmla="*/ 369709 w 425024"/>
                <a:gd name="connsiteY43-8056" fmla="*/ 224784 h 571401"/>
                <a:gd name="connsiteX44-8057" fmla="*/ 381363 w 425024"/>
                <a:gd name="connsiteY44-8058" fmla="*/ 96651 h 571401"/>
                <a:gd name="connsiteX45-8059" fmla="*/ 388825 w 425024"/>
                <a:gd name="connsiteY45-8060" fmla="*/ 102392 h 571401"/>
                <a:gd name="connsiteX46-8061" fmla="*/ 384330 w 425024"/>
                <a:gd name="connsiteY46-8062" fmla="*/ 119084 h 571401"/>
                <a:gd name="connsiteX47-8063" fmla="*/ 347106 w 425024"/>
                <a:gd name="connsiteY47-8064" fmla="*/ 140611 h 571401"/>
                <a:gd name="connsiteX48-8065" fmla="*/ 340998 w 425024"/>
                <a:gd name="connsiteY48-8066" fmla="*/ 142222 h 571401"/>
                <a:gd name="connsiteX49-8067" fmla="*/ 330395 w 425024"/>
                <a:gd name="connsiteY49-8068" fmla="*/ 136121 h 571401"/>
                <a:gd name="connsiteX50-8069" fmla="*/ 334890 w 425024"/>
                <a:gd name="connsiteY50-8070" fmla="*/ 119314 h 571401"/>
                <a:gd name="connsiteX51-8071" fmla="*/ 371999 w 425024"/>
                <a:gd name="connsiteY51-8072" fmla="*/ 97903 h 571401"/>
                <a:gd name="connsiteX52-8073" fmla="*/ 381363 w 425024"/>
                <a:gd name="connsiteY52-8074" fmla="*/ 96651 h 571401"/>
                <a:gd name="connsiteX53-8075" fmla="*/ 152931 w 425024"/>
                <a:gd name="connsiteY53-8076" fmla="*/ 83296 h 571401"/>
                <a:gd name="connsiteX54-8077" fmla="*/ 310355 w 425024"/>
                <a:gd name="connsiteY54-8078" fmla="*/ 238272 h 571401"/>
                <a:gd name="connsiteX55-8079" fmla="*/ 294912 w 425024"/>
                <a:gd name="connsiteY55-8080" fmla="*/ 305808 h 571401"/>
                <a:gd name="connsiteX56-8081" fmla="*/ 250774 w 425024"/>
                <a:gd name="connsiteY56-8082" fmla="*/ 456182 h 571401"/>
                <a:gd name="connsiteX57-8083" fmla="*/ 250774 w 425024"/>
                <a:gd name="connsiteY57-8084" fmla="*/ 459979 h 571401"/>
                <a:gd name="connsiteX58-8085" fmla="*/ 219658 w 425024"/>
                <a:gd name="connsiteY58-8086" fmla="*/ 459979 h 571401"/>
                <a:gd name="connsiteX59-8087" fmla="*/ 219658 w 425024"/>
                <a:gd name="connsiteY59-8088" fmla="*/ 354936 h 571401"/>
                <a:gd name="connsiteX60-8089" fmla="*/ 219542 w 425024"/>
                <a:gd name="connsiteY60-8090" fmla="*/ 350794 h 571401"/>
                <a:gd name="connsiteX61-8091" fmla="*/ 234870 w 425024"/>
                <a:gd name="connsiteY61-8092" fmla="*/ 242184 h 571401"/>
                <a:gd name="connsiteX62-8093" fmla="*/ 231758 w 425024"/>
                <a:gd name="connsiteY62-8094" fmla="*/ 232174 h 571401"/>
                <a:gd name="connsiteX63-8095" fmla="*/ 214356 w 425024"/>
                <a:gd name="connsiteY63-8096" fmla="*/ 231369 h 571401"/>
                <a:gd name="connsiteX64-8097" fmla="*/ 186698 w 425024"/>
                <a:gd name="connsiteY64-8098" fmla="*/ 256911 h 571401"/>
                <a:gd name="connsiteX65-8099" fmla="*/ 164225 w 425024"/>
                <a:gd name="connsiteY65-8100" fmla="*/ 232174 h 571401"/>
                <a:gd name="connsiteX66-8101" fmla="*/ 155121 w 425024"/>
                <a:gd name="connsiteY66-8102" fmla="*/ 228148 h 571401"/>
                <a:gd name="connsiteX67-8103" fmla="*/ 146016 w 425024"/>
                <a:gd name="connsiteY67-8104" fmla="*/ 232174 h 571401"/>
                <a:gd name="connsiteX68-8105" fmla="*/ 123659 w 425024"/>
                <a:gd name="connsiteY68-8106" fmla="*/ 256911 h 571401"/>
                <a:gd name="connsiteX69-8107" fmla="*/ 96000 w 425024"/>
                <a:gd name="connsiteY69-8108" fmla="*/ 231484 h 571401"/>
                <a:gd name="connsiteX70-8109" fmla="*/ 85859 w 425024"/>
                <a:gd name="connsiteY70-8110" fmla="*/ 228263 h 571401"/>
                <a:gd name="connsiteX71-8111" fmla="*/ 75372 w 425024"/>
                <a:gd name="connsiteY71-8112" fmla="*/ 242184 h 571401"/>
                <a:gd name="connsiteX72-8113" fmla="*/ 90814 w 425024"/>
                <a:gd name="connsiteY72-8114" fmla="*/ 350794 h 571401"/>
                <a:gd name="connsiteX73-8115" fmla="*/ 90699 w 425024"/>
                <a:gd name="connsiteY73-8116" fmla="*/ 354936 h 571401"/>
                <a:gd name="connsiteX74-8117" fmla="*/ 90699 w 425024"/>
                <a:gd name="connsiteY74-8118" fmla="*/ 459979 h 571401"/>
                <a:gd name="connsiteX75-8119" fmla="*/ 59583 w 425024"/>
                <a:gd name="connsiteY75-8120" fmla="*/ 459979 h 571401"/>
                <a:gd name="connsiteX76-8121" fmla="*/ 59583 w 425024"/>
                <a:gd name="connsiteY76-8122" fmla="*/ 456873 h 571401"/>
                <a:gd name="connsiteX77-8123" fmla="*/ 16597 w 425024"/>
                <a:gd name="connsiteY77-8124" fmla="*/ 308109 h 571401"/>
                <a:gd name="connsiteX78-8125" fmla="*/ 2 w 425024"/>
                <a:gd name="connsiteY78-8126" fmla="*/ 238732 h 571401"/>
                <a:gd name="connsiteX79-8127" fmla="*/ 152931 w 425024"/>
                <a:gd name="connsiteY79-8128" fmla="*/ 83296 h 571401"/>
                <a:gd name="connsiteX80-8129" fmla="*/ 280740 w 425024"/>
                <a:gd name="connsiteY80-8130" fmla="*/ 2515 h 571401"/>
                <a:gd name="connsiteX81-8131" fmla="*/ 290057 w 425024"/>
                <a:gd name="connsiteY81-8132" fmla="*/ 3766 h 571401"/>
                <a:gd name="connsiteX82-8133" fmla="*/ 251810 w 425024"/>
                <a:gd name="connsiteY82-8134" fmla="*/ 45415 h 571401"/>
                <a:gd name="connsiteX83-8135" fmla="*/ 273238 w 425024"/>
                <a:gd name="connsiteY83-8136" fmla="*/ 8253 h 571401"/>
                <a:gd name="connsiteX84-8137" fmla="*/ 280740 w 425024"/>
                <a:gd name="connsiteY84-8138" fmla="*/ 2515 h 571401"/>
                <a:gd name="connsiteX0-8139" fmla="*/ 101411 w 425024"/>
                <a:gd name="connsiteY0-8140" fmla="*/ 538194 h 569172"/>
                <a:gd name="connsiteX1-8141" fmla="*/ 208812 w 425024"/>
                <a:gd name="connsiteY1-8142" fmla="*/ 538194 h 569172"/>
                <a:gd name="connsiteX2-8143" fmla="*/ 193716 w 425024"/>
                <a:gd name="connsiteY2-8144" fmla="*/ 569172 h 569172"/>
                <a:gd name="connsiteX3-8145" fmla="*/ 116622 w 425024"/>
                <a:gd name="connsiteY3-8146" fmla="*/ 569172 h 569172"/>
                <a:gd name="connsiteX4-8147" fmla="*/ 101411 w 425024"/>
                <a:gd name="connsiteY4-8148" fmla="*/ 538194 h 569172"/>
                <a:gd name="connsiteX5-8149" fmla="*/ 59636 w 425024"/>
                <a:gd name="connsiteY5-8150" fmla="*/ 482376 h 569172"/>
                <a:gd name="connsiteX6-8151" fmla="*/ 250798 w 425024"/>
                <a:gd name="connsiteY6-8152" fmla="*/ 482376 h 569172"/>
                <a:gd name="connsiteX7-8153" fmla="*/ 233744 w 425024"/>
                <a:gd name="connsiteY7-8154" fmla="*/ 513707 h 569172"/>
                <a:gd name="connsiteX8-8155" fmla="*/ 76574 w 425024"/>
                <a:gd name="connsiteY8-8156" fmla="*/ 513707 h 569172"/>
                <a:gd name="connsiteX9-8157" fmla="*/ 59636 w 425024"/>
                <a:gd name="connsiteY9-8158" fmla="*/ 482376 h 569172"/>
                <a:gd name="connsiteX10-8159" fmla="*/ 115242 w 425024"/>
                <a:gd name="connsiteY10-8160" fmla="*/ 364885 h 569172"/>
                <a:gd name="connsiteX11-8161" fmla="*/ 194981 w 425024"/>
                <a:gd name="connsiteY11-8162" fmla="*/ 364885 h 569172"/>
                <a:gd name="connsiteX12-8163" fmla="*/ 194981 w 425024"/>
                <a:gd name="connsiteY12-8164" fmla="*/ 445541 h 569172"/>
                <a:gd name="connsiteX13-8165" fmla="*/ 115242 w 425024"/>
                <a:gd name="connsiteY13-8166" fmla="*/ 445541 h 569172"/>
                <a:gd name="connsiteX14-8167" fmla="*/ 115242 w 425024"/>
                <a:gd name="connsiteY14-8168" fmla="*/ 364885 h 569172"/>
                <a:gd name="connsiteX15-8169" fmla="*/ 337799 w 425024"/>
                <a:gd name="connsiteY15-8170" fmla="*/ 330109 h 569172"/>
                <a:gd name="connsiteX16-8171" fmla="*/ 347106 w 425024"/>
                <a:gd name="connsiteY16-8172" fmla="*/ 331318 h 569172"/>
                <a:gd name="connsiteX17-8173" fmla="*/ 384330 w 425024"/>
                <a:gd name="connsiteY17-8174" fmla="*/ 352844 h 569172"/>
                <a:gd name="connsiteX18-8175" fmla="*/ 388825 w 425024"/>
                <a:gd name="connsiteY18-8176" fmla="*/ 369536 h 569172"/>
                <a:gd name="connsiteX19-8177" fmla="*/ 378222 w 425024"/>
                <a:gd name="connsiteY19-8178" fmla="*/ 375752 h 569172"/>
                <a:gd name="connsiteX20-8179" fmla="*/ 371999 w 425024"/>
                <a:gd name="connsiteY20-8180" fmla="*/ 374026 h 569172"/>
                <a:gd name="connsiteX21-8181" fmla="*/ 334890 w 425024"/>
                <a:gd name="connsiteY21-8182" fmla="*/ 352614 h 569172"/>
                <a:gd name="connsiteX22-8183" fmla="*/ 330395 w 425024"/>
                <a:gd name="connsiteY22-8184" fmla="*/ 335807 h 569172"/>
                <a:gd name="connsiteX23-8185" fmla="*/ 337799 w 425024"/>
                <a:gd name="connsiteY23-8186" fmla="*/ 330109 h 569172"/>
                <a:gd name="connsiteX24-8187" fmla="*/ 155124 w 425024"/>
                <a:gd name="connsiteY24-8188" fmla="*/ 256496 h 569172"/>
                <a:gd name="connsiteX25-8189" fmla="*/ 176786 w 425024"/>
                <a:gd name="connsiteY25-8190" fmla="*/ 280320 h 569172"/>
                <a:gd name="connsiteX26-8191" fmla="*/ 185313 w 425024"/>
                <a:gd name="connsiteY26-8192" fmla="*/ 284348 h 569172"/>
                <a:gd name="connsiteX27-8193" fmla="*/ 185889 w 425024"/>
                <a:gd name="connsiteY27-8194" fmla="*/ 284348 h 569172"/>
                <a:gd name="connsiteX28-8195" fmla="*/ 194185 w 425024"/>
                <a:gd name="connsiteY28-8196" fmla="*/ 281126 h 569172"/>
                <a:gd name="connsiteX29-8197" fmla="*/ 205707 w 425024"/>
                <a:gd name="connsiteY29-8198" fmla="*/ 270537 h 569172"/>
                <a:gd name="connsiteX30-8199" fmla="*/ 195798 w 425024"/>
                <a:gd name="connsiteY30-8200" fmla="*/ 340398 h 569172"/>
                <a:gd name="connsiteX31-8201" fmla="*/ 114451 w 425024"/>
                <a:gd name="connsiteY31-8202" fmla="*/ 340398 h 569172"/>
                <a:gd name="connsiteX32-8203" fmla="*/ 104657 w 425024"/>
                <a:gd name="connsiteY32-8204" fmla="*/ 270537 h 569172"/>
                <a:gd name="connsiteX33-8205" fmla="*/ 116179 w 425024"/>
                <a:gd name="connsiteY33-8206" fmla="*/ 281126 h 569172"/>
                <a:gd name="connsiteX34-8207" fmla="*/ 125051 w 425024"/>
                <a:gd name="connsiteY34-8208" fmla="*/ 284348 h 569172"/>
                <a:gd name="connsiteX35-8209" fmla="*/ 133578 w 425024"/>
                <a:gd name="connsiteY35-8210" fmla="*/ 280320 h 569172"/>
                <a:gd name="connsiteX36-8211" fmla="*/ 155124 w 425024"/>
                <a:gd name="connsiteY36-8212" fmla="*/ 256496 h 569172"/>
                <a:gd name="connsiteX37-8213" fmla="*/ 369709 w 425024"/>
                <a:gd name="connsiteY37-8214" fmla="*/ 222555 h 569172"/>
                <a:gd name="connsiteX38-8215" fmla="*/ 412693 w 425024"/>
                <a:gd name="connsiteY38-8216" fmla="*/ 222555 h 569172"/>
                <a:gd name="connsiteX39-8217" fmla="*/ 425024 w 425024"/>
                <a:gd name="connsiteY39-8218" fmla="*/ 234891 h 569172"/>
                <a:gd name="connsiteX40-8219" fmla="*/ 412693 w 425024"/>
                <a:gd name="connsiteY40-8220" fmla="*/ 247112 h 569172"/>
                <a:gd name="connsiteX41-8221" fmla="*/ 369709 w 425024"/>
                <a:gd name="connsiteY41-8222" fmla="*/ 247112 h 569172"/>
                <a:gd name="connsiteX42-8223" fmla="*/ 357493 w 425024"/>
                <a:gd name="connsiteY42-8224" fmla="*/ 234891 h 569172"/>
                <a:gd name="connsiteX43-8225" fmla="*/ 369709 w 425024"/>
                <a:gd name="connsiteY43-8226" fmla="*/ 222555 h 569172"/>
                <a:gd name="connsiteX44-8227" fmla="*/ 381363 w 425024"/>
                <a:gd name="connsiteY44-8228" fmla="*/ 94422 h 569172"/>
                <a:gd name="connsiteX45-8229" fmla="*/ 388825 w 425024"/>
                <a:gd name="connsiteY45-8230" fmla="*/ 100163 h 569172"/>
                <a:gd name="connsiteX46-8231" fmla="*/ 384330 w 425024"/>
                <a:gd name="connsiteY46-8232" fmla="*/ 116855 h 569172"/>
                <a:gd name="connsiteX47-8233" fmla="*/ 347106 w 425024"/>
                <a:gd name="connsiteY47-8234" fmla="*/ 138382 h 569172"/>
                <a:gd name="connsiteX48-8235" fmla="*/ 340998 w 425024"/>
                <a:gd name="connsiteY48-8236" fmla="*/ 139993 h 569172"/>
                <a:gd name="connsiteX49-8237" fmla="*/ 330395 w 425024"/>
                <a:gd name="connsiteY49-8238" fmla="*/ 133892 h 569172"/>
                <a:gd name="connsiteX50-8239" fmla="*/ 334890 w 425024"/>
                <a:gd name="connsiteY50-8240" fmla="*/ 117085 h 569172"/>
                <a:gd name="connsiteX51-8241" fmla="*/ 371999 w 425024"/>
                <a:gd name="connsiteY51-8242" fmla="*/ 95674 h 569172"/>
                <a:gd name="connsiteX52-8243" fmla="*/ 381363 w 425024"/>
                <a:gd name="connsiteY52-8244" fmla="*/ 94422 h 569172"/>
                <a:gd name="connsiteX53-8245" fmla="*/ 152931 w 425024"/>
                <a:gd name="connsiteY53-8246" fmla="*/ 81067 h 569172"/>
                <a:gd name="connsiteX54-8247" fmla="*/ 310355 w 425024"/>
                <a:gd name="connsiteY54-8248" fmla="*/ 236043 h 569172"/>
                <a:gd name="connsiteX55-8249" fmla="*/ 294912 w 425024"/>
                <a:gd name="connsiteY55-8250" fmla="*/ 303579 h 569172"/>
                <a:gd name="connsiteX56-8251" fmla="*/ 250774 w 425024"/>
                <a:gd name="connsiteY56-8252" fmla="*/ 453953 h 569172"/>
                <a:gd name="connsiteX57-8253" fmla="*/ 250774 w 425024"/>
                <a:gd name="connsiteY57-8254" fmla="*/ 457750 h 569172"/>
                <a:gd name="connsiteX58-8255" fmla="*/ 219658 w 425024"/>
                <a:gd name="connsiteY58-8256" fmla="*/ 457750 h 569172"/>
                <a:gd name="connsiteX59-8257" fmla="*/ 219658 w 425024"/>
                <a:gd name="connsiteY59-8258" fmla="*/ 352707 h 569172"/>
                <a:gd name="connsiteX60-8259" fmla="*/ 219542 w 425024"/>
                <a:gd name="connsiteY60-8260" fmla="*/ 348565 h 569172"/>
                <a:gd name="connsiteX61-8261" fmla="*/ 234870 w 425024"/>
                <a:gd name="connsiteY61-8262" fmla="*/ 239955 h 569172"/>
                <a:gd name="connsiteX62-8263" fmla="*/ 231758 w 425024"/>
                <a:gd name="connsiteY62-8264" fmla="*/ 229945 h 569172"/>
                <a:gd name="connsiteX63-8265" fmla="*/ 214356 w 425024"/>
                <a:gd name="connsiteY63-8266" fmla="*/ 229140 h 569172"/>
                <a:gd name="connsiteX64-8267" fmla="*/ 186698 w 425024"/>
                <a:gd name="connsiteY64-8268" fmla="*/ 254682 h 569172"/>
                <a:gd name="connsiteX65-8269" fmla="*/ 164225 w 425024"/>
                <a:gd name="connsiteY65-8270" fmla="*/ 229945 h 569172"/>
                <a:gd name="connsiteX66-8271" fmla="*/ 155121 w 425024"/>
                <a:gd name="connsiteY66-8272" fmla="*/ 225919 h 569172"/>
                <a:gd name="connsiteX67-8273" fmla="*/ 146016 w 425024"/>
                <a:gd name="connsiteY67-8274" fmla="*/ 229945 h 569172"/>
                <a:gd name="connsiteX68-8275" fmla="*/ 123659 w 425024"/>
                <a:gd name="connsiteY68-8276" fmla="*/ 254682 h 569172"/>
                <a:gd name="connsiteX69-8277" fmla="*/ 96000 w 425024"/>
                <a:gd name="connsiteY69-8278" fmla="*/ 229255 h 569172"/>
                <a:gd name="connsiteX70-8279" fmla="*/ 85859 w 425024"/>
                <a:gd name="connsiteY70-8280" fmla="*/ 226034 h 569172"/>
                <a:gd name="connsiteX71-8281" fmla="*/ 75372 w 425024"/>
                <a:gd name="connsiteY71-8282" fmla="*/ 239955 h 569172"/>
                <a:gd name="connsiteX72-8283" fmla="*/ 90814 w 425024"/>
                <a:gd name="connsiteY72-8284" fmla="*/ 348565 h 569172"/>
                <a:gd name="connsiteX73-8285" fmla="*/ 90699 w 425024"/>
                <a:gd name="connsiteY73-8286" fmla="*/ 352707 h 569172"/>
                <a:gd name="connsiteX74-8287" fmla="*/ 90699 w 425024"/>
                <a:gd name="connsiteY74-8288" fmla="*/ 457750 h 569172"/>
                <a:gd name="connsiteX75-8289" fmla="*/ 59583 w 425024"/>
                <a:gd name="connsiteY75-8290" fmla="*/ 457750 h 569172"/>
                <a:gd name="connsiteX76-8291" fmla="*/ 59583 w 425024"/>
                <a:gd name="connsiteY76-8292" fmla="*/ 454644 h 569172"/>
                <a:gd name="connsiteX77-8293" fmla="*/ 16597 w 425024"/>
                <a:gd name="connsiteY77-8294" fmla="*/ 305880 h 569172"/>
                <a:gd name="connsiteX78-8295" fmla="*/ 2 w 425024"/>
                <a:gd name="connsiteY78-8296" fmla="*/ 236503 h 569172"/>
                <a:gd name="connsiteX79-8297" fmla="*/ 152931 w 425024"/>
                <a:gd name="connsiteY79-8298" fmla="*/ 81067 h 569172"/>
                <a:gd name="connsiteX80-8299" fmla="*/ 280740 w 425024"/>
                <a:gd name="connsiteY80-8300" fmla="*/ 286 h 569172"/>
                <a:gd name="connsiteX81-8301" fmla="*/ 290057 w 425024"/>
                <a:gd name="connsiteY81-8302" fmla="*/ 1537 h 569172"/>
                <a:gd name="connsiteX82-8303" fmla="*/ 273238 w 425024"/>
                <a:gd name="connsiteY82-8304" fmla="*/ 6024 h 569172"/>
                <a:gd name="connsiteX83-8305" fmla="*/ 280740 w 425024"/>
                <a:gd name="connsiteY83-8306" fmla="*/ 286 h 569172"/>
                <a:gd name="connsiteX0-8307" fmla="*/ 101411 w 425024"/>
                <a:gd name="connsiteY0-8308" fmla="*/ 539301 h 570279"/>
                <a:gd name="connsiteX1-8309" fmla="*/ 208812 w 425024"/>
                <a:gd name="connsiteY1-8310" fmla="*/ 539301 h 570279"/>
                <a:gd name="connsiteX2-8311" fmla="*/ 193716 w 425024"/>
                <a:gd name="connsiteY2-8312" fmla="*/ 570279 h 570279"/>
                <a:gd name="connsiteX3-8313" fmla="*/ 116622 w 425024"/>
                <a:gd name="connsiteY3-8314" fmla="*/ 570279 h 570279"/>
                <a:gd name="connsiteX4-8315" fmla="*/ 101411 w 425024"/>
                <a:gd name="connsiteY4-8316" fmla="*/ 539301 h 570279"/>
                <a:gd name="connsiteX5-8317" fmla="*/ 59636 w 425024"/>
                <a:gd name="connsiteY5-8318" fmla="*/ 483483 h 570279"/>
                <a:gd name="connsiteX6-8319" fmla="*/ 250798 w 425024"/>
                <a:gd name="connsiteY6-8320" fmla="*/ 483483 h 570279"/>
                <a:gd name="connsiteX7-8321" fmla="*/ 233744 w 425024"/>
                <a:gd name="connsiteY7-8322" fmla="*/ 514814 h 570279"/>
                <a:gd name="connsiteX8-8323" fmla="*/ 76574 w 425024"/>
                <a:gd name="connsiteY8-8324" fmla="*/ 514814 h 570279"/>
                <a:gd name="connsiteX9-8325" fmla="*/ 59636 w 425024"/>
                <a:gd name="connsiteY9-8326" fmla="*/ 483483 h 570279"/>
                <a:gd name="connsiteX10-8327" fmla="*/ 115242 w 425024"/>
                <a:gd name="connsiteY10-8328" fmla="*/ 365992 h 570279"/>
                <a:gd name="connsiteX11-8329" fmla="*/ 194981 w 425024"/>
                <a:gd name="connsiteY11-8330" fmla="*/ 365992 h 570279"/>
                <a:gd name="connsiteX12-8331" fmla="*/ 194981 w 425024"/>
                <a:gd name="connsiteY12-8332" fmla="*/ 446648 h 570279"/>
                <a:gd name="connsiteX13-8333" fmla="*/ 115242 w 425024"/>
                <a:gd name="connsiteY13-8334" fmla="*/ 446648 h 570279"/>
                <a:gd name="connsiteX14-8335" fmla="*/ 115242 w 425024"/>
                <a:gd name="connsiteY14-8336" fmla="*/ 365992 h 570279"/>
                <a:gd name="connsiteX15-8337" fmla="*/ 337799 w 425024"/>
                <a:gd name="connsiteY15-8338" fmla="*/ 331216 h 570279"/>
                <a:gd name="connsiteX16-8339" fmla="*/ 347106 w 425024"/>
                <a:gd name="connsiteY16-8340" fmla="*/ 332425 h 570279"/>
                <a:gd name="connsiteX17-8341" fmla="*/ 384330 w 425024"/>
                <a:gd name="connsiteY17-8342" fmla="*/ 353951 h 570279"/>
                <a:gd name="connsiteX18-8343" fmla="*/ 388825 w 425024"/>
                <a:gd name="connsiteY18-8344" fmla="*/ 370643 h 570279"/>
                <a:gd name="connsiteX19-8345" fmla="*/ 378222 w 425024"/>
                <a:gd name="connsiteY19-8346" fmla="*/ 376859 h 570279"/>
                <a:gd name="connsiteX20-8347" fmla="*/ 371999 w 425024"/>
                <a:gd name="connsiteY20-8348" fmla="*/ 375133 h 570279"/>
                <a:gd name="connsiteX21-8349" fmla="*/ 334890 w 425024"/>
                <a:gd name="connsiteY21-8350" fmla="*/ 353721 h 570279"/>
                <a:gd name="connsiteX22-8351" fmla="*/ 330395 w 425024"/>
                <a:gd name="connsiteY22-8352" fmla="*/ 336914 h 570279"/>
                <a:gd name="connsiteX23-8353" fmla="*/ 337799 w 425024"/>
                <a:gd name="connsiteY23-8354" fmla="*/ 331216 h 570279"/>
                <a:gd name="connsiteX24-8355" fmla="*/ 155124 w 425024"/>
                <a:gd name="connsiteY24-8356" fmla="*/ 257603 h 570279"/>
                <a:gd name="connsiteX25-8357" fmla="*/ 176786 w 425024"/>
                <a:gd name="connsiteY25-8358" fmla="*/ 281427 h 570279"/>
                <a:gd name="connsiteX26-8359" fmla="*/ 185313 w 425024"/>
                <a:gd name="connsiteY26-8360" fmla="*/ 285455 h 570279"/>
                <a:gd name="connsiteX27-8361" fmla="*/ 185889 w 425024"/>
                <a:gd name="connsiteY27-8362" fmla="*/ 285455 h 570279"/>
                <a:gd name="connsiteX28-8363" fmla="*/ 194185 w 425024"/>
                <a:gd name="connsiteY28-8364" fmla="*/ 282233 h 570279"/>
                <a:gd name="connsiteX29-8365" fmla="*/ 205707 w 425024"/>
                <a:gd name="connsiteY29-8366" fmla="*/ 271644 h 570279"/>
                <a:gd name="connsiteX30-8367" fmla="*/ 195798 w 425024"/>
                <a:gd name="connsiteY30-8368" fmla="*/ 341505 h 570279"/>
                <a:gd name="connsiteX31-8369" fmla="*/ 114451 w 425024"/>
                <a:gd name="connsiteY31-8370" fmla="*/ 341505 h 570279"/>
                <a:gd name="connsiteX32-8371" fmla="*/ 104657 w 425024"/>
                <a:gd name="connsiteY32-8372" fmla="*/ 271644 h 570279"/>
                <a:gd name="connsiteX33-8373" fmla="*/ 116179 w 425024"/>
                <a:gd name="connsiteY33-8374" fmla="*/ 282233 h 570279"/>
                <a:gd name="connsiteX34-8375" fmla="*/ 125051 w 425024"/>
                <a:gd name="connsiteY34-8376" fmla="*/ 285455 h 570279"/>
                <a:gd name="connsiteX35-8377" fmla="*/ 133578 w 425024"/>
                <a:gd name="connsiteY35-8378" fmla="*/ 281427 h 570279"/>
                <a:gd name="connsiteX36-8379" fmla="*/ 155124 w 425024"/>
                <a:gd name="connsiteY36-8380" fmla="*/ 257603 h 570279"/>
                <a:gd name="connsiteX37-8381" fmla="*/ 369709 w 425024"/>
                <a:gd name="connsiteY37-8382" fmla="*/ 223662 h 570279"/>
                <a:gd name="connsiteX38-8383" fmla="*/ 412693 w 425024"/>
                <a:gd name="connsiteY38-8384" fmla="*/ 223662 h 570279"/>
                <a:gd name="connsiteX39-8385" fmla="*/ 425024 w 425024"/>
                <a:gd name="connsiteY39-8386" fmla="*/ 235998 h 570279"/>
                <a:gd name="connsiteX40-8387" fmla="*/ 412693 w 425024"/>
                <a:gd name="connsiteY40-8388" fmla="*/ 248219 h 570279"/>
                <a:gd name="connsiteX41-8389" fmla="*/ 369709 w 425024"/>
                <a:gd name="connsiteY41-8390" fmla="*/ 248219 h 570279"/>
                <a:gd name="connsiteX42-8391" fmla="*/ 357493 w 425024"/>
                <a:gd name="connsiteY42-8392" fmla="*/ 235998 h 570279"/>
                <a:gd name="connsiteX43-8393" fmla="*/ 369709 w 425024"/>
                <a:gd name="connsiteY43-8394" fmla="*/ 223662 h 570279"/>
                <a:gd name="connsiteX44-8395" fmla="*/ 381363 w 425024"/>
                <a:gd name="connsiteY44-8396" fmla="*/ 95529 h 570279"/>
                <a:gd name="connsiteX45-8397" fmla="*/ 388825 w 425024"/>
                <a:gd name="connsiteY45-8398" fmla="*/ 101270 h 570279"/>
                <a:gd name="connsiteX46-8399" fmla="*/ 384330 w 425024"/>
                <a:gd name="connsiteY46-8400" fmla="*/ 117962 h 570279"/>
                <a:gd name="connsiteX47-8401" fmla="*/ 347106 w 425024"/>
                <a:gd name="connsiteY47-8402" fmla="*/ 139489 h 570279"/>
                <a:gd name="connsiteX48-8403" fmla="*/ 340998 w 425024"/>
                <a:gd name="connsiteY48-8404" fmla="*/ 141100 h 570279"/>
                <a:gd name="connsiteX49-8405" fmla="*/ 330395 w 425024"/>
                <a:gd name="connsiteY49-8406" fmla="*/ 134999 h 570279"/>
                <a:gd name="connsiteX50-8407" fmla="*/ 334890 w 425024"/>
                <a:gd name="connsiteY50-8408" fmla="*/ 118192 h 570279"/>
                <a:gd name="connsiteX51-8409" fmla="*/ 371999 w 425024"/>
                <a:gd name="connsiteY51-8410" fmla="*/ 96781 h 570279"/>
                <a:gd name="connsiteX52-8411" fmla="*/ 381363 w 425024"/>
                <a:gd name="connsiteY52-8412" fmla="*/ 95529 h 570279"/>
                <a:gd name="connsiteX53-8413" fmla="*/ 152931 w 425024"/>
                <a:gd name="connsiteY53-8414" fmla="*/ 82174 h 570279"/>
                <a:gd name="connsiteX54-8415" fmla="*/ 310355 w 425024"/>
                <a:gd name="connsiteY54-8416" fmla="*/ 237150 h 570279"/>
                <a:gd name="connsiteX55-8417" fmla="*/ 294912 w 425024"/>
                <a:gd name="connsiteY55-8418" fmla="*/ 304686 h 570279"/>
                <a:gd name="connsiteX56-8419" fmla="*/ 250774 w 425024"/>
                <a:gd name="connsiteY56-8420" fmla="*/ 455060 h 570279"/>
                <a:gd name="connsiteX57-8421" fmla="*/ 250774 w 425024"/>
                <a:gd name="connsiteY57-8422" fmla="*/ 458857 h 570279"/>
                <a:gd name="connsiteX58-8423" fmla="*/ 219658 w 425024"/>
                <a:gd name="connsiteY58-8424" fmla="*/ 458857 h 570279"/>
                <a:gd name="connsiteX59-8425" fmla="*/ 219658 w 425024"/>
                <a:gd name="connsiteY59-8426" fmla="*/ 353814 h 570279"/>
                <a:gd name="connsiteX60-8427" fmla="*/ 219542 w 425024"/>
                <a:gd name="connsiteY60-8428" fmla="*/ 349672 h 570279"/>
                <a:gd name="connsiteX61-8429" fmla="*/ 234870 w 425024"/>
                <a:gd name="connsiteY61-8430" fmla="*/ 241062 h 570279"/>
                <a:gd name="connsiteX62-8431" fmla="*/ 231758 w 425024"/>
                <a:gd name="connsiteY62-8432" fmla="*/ 231052 h 570279"/>
                <a:gd name="connsiteX63-8433" fmla="*/ 214356 w 425024"/>
                <a:gd name="connsiteY63-8434" fmla="*/ 230247 h 570279"/>
                <a:gd name="connsiteX64-8435" fmla="*/ 186698 w 425024"/>
                <a:gd name="connsiteY64-8436" fmla="*/ 255789 h 570279"/>
                <a:gd name="connsiteX65-8437" fmla="*/ 164225 w 425024"/>
                <a:gd name="connsiteY65-8438" fmla="*/ 231052 h 570279"/>
                <a:gd name="connsiteX66-8439" fmla="*/ 155121 w 425024"/>
                <a:gd name="connsiteY66-8440" fmla="*/ 227026 h 570279"/>
                <a:gd name="connsiteX67-8441" fmla="*/ 146016 w 425024"/>
                <a:gd name="connsiteY67-8442" fmla="*/ 231052 h 570279"/>
                <a:gd name="connsiteX68-8443" fmla="*/ 123659 w 425024"/>
                <a:gd name="connsiteY68-8444" fmla="*/ 255789 h 570279"/>
                <a:gd name="connsiteX69-8445" fmla="*/ 96000 w 425024"/>
                <a:gd name="connsiteY69-8446" fmla="*/ 230362 h 570279"/>
                <a:gd name="connsiteX70-8447" fmla="*/ 85859 w 425024"/>
                <a:gd name="connsiteY70-8448" fmla="*/ 227141 h 570279"/>
                <a:gd name="connsiteX71-8449" fmla="*/ 75372 w 425024"/>
                <a:gd name="connsiteY71-8450" fmla="*/ 241062 h 570279"/>
                <a:gd name="connsiteX72-8451" fmla="*/ 90814 w 425024"/>
                <a:gd name="connsiteY72-8452" fmla="*/ 349672 h 570279"/>
                <a:gd name="connsiteX73-8453" fmla="*/ 90699 w 425024"/>
                <a:gd name="connsiteY73-8454" fmla="*/ 353814 h 570279"/>
                <a:gd name="connsiteX74-8455" fmla="*/ 90699 w 425024"/>
                <a:gd name="connsiteY74-8456" fmla="*/ 458857 h 570279"/>
                <a:gd name="connsiteX75-8457" fmla="*/ 59583 w 425024"/>
                <a:gd name="connsiteY75-8458" fmla="*/ 458857 h 570279"/>
                <a:gd name="connsiteX76-8459" fmla="*/ 59583 w 425024"/>
                <a:gd name="connsiteY76-8460" fmla="*/ 455751 h 570279"/>
                <a:gd name="connsiteX77-8461" fmla="*/ 16597 w 425024"/>
                <a:gd name="connsiteY77-8462" fmla="*/ 306987 h 570279"/>
                <a:gd name="connsiteX78-8463" fmla="*/ 2 w 425024"/>
                <a:gd name="connsiteY78-8464" fmla="*/ 237610 h 570279"/>
                <a:gd name="connsiteX79-8465" fmla="*/ 152931 w 425024"/>
                <a:gd name="connsiteY79-8466" fmla="*/ 82174 h 570279"/>
                <a:gd name="connsiteX80-8467" fmla="*/ 280740 w 425024"/>
                <a:gd name="connsiteY80-8468" fmla="*/ 1393 h 570279"/>
                <a:gd name="connsiteX81-8469" fmla="*/ 290057 w 425024"/>
                <a:gd name="connsiteY81-8470" fmla="*/ 2644 h 570279"/>
                <a:gd name="connsiteX82-8471" fmla="*/ 251365 w 425024"/>
                <a:gd name="connsiteY82-8472" fmla="*/ 17424 h 570279"/>
                <a:gd name="connsiteX83-8473" fmla="*/ 280740 w 425024"/>
                <a:gd name="connsiteY83-8474" fmla="*/ 1393 h 570279"/>
                <a:gd name="connsiteX0-8475" fmla="*/ 101411 w 425024"/>
                <a:gd name="connsiteY0-8476" fmla="*/ 544701 h 575679"/>
                <a:gd name="connsiteX1-8477" fmla="*/ 208812 w 425024"/>
                <a:gd name="connsiteY1-8478" fmla="*/ 544701 h 575679"/>
                <a:gd name="connsiteX2-8479" fmla="*/ 193716 w 425024"/>
                <a:gd name="connsiteY2-8480" fmla="*/ 575679 h 575679"/>
                <a:gd name="connsiteX3-8481" fmla="*/ 116622 w 425024"/>
                <a:gd name="connsiteY3-8482" fmla="*/ 575679 h 575679"/>
                <a:gd name="connsiteX4-8483" fmla="*/ 101411 w 425024"/>
                <a:gd name="connsiteY4-8484" fmla="*/ 544701 h 575679"/>
                <a:gd name="connsiteX5-8485" fmla="*/ 59636 w 425024"/>
                <a:gd name="connsiteY5-8486" fmla="*/ 488883 h 575679"/>
                <a:gd name="connsiteX6-8487" fmla="*/ 250798 w 425024"/>
                <a:gd name="connsiteY6-8488" fmla="*/ 488883 h 575679"/>
                <a:gd name="connsiteX7-8489" fmla="*/ 233744 w 425024"/>
                <a:gd name="connsiteY7-8490" fmla="*/ 520214 h 575679"/>
                <a:gd name="connsiteX8-8491" fmla="*/ 76574 w 425024"/>
                <a:gd name="connsiteY8-8492" fmla="*/ 520214 h 575679"/>
                <a:gd name="connsiteX9-8493" fmla="*/ 59636 w 425024"/>
                <a:gd name="connsiteY9-8494" fmla="*/ 488883 h 575679"/>
                <a:gd name="connsiteX10-8495" fmla="*/ 115242 w 425024"/>
                <a:gd name="connsiteY10-8496" fmla="*/ 371392 h 575679"/>
                <a:gd name="connsiteX11-8497" fmla="*/ 194981 w 425024"/>
                <a:gd name="connsiteY11-8498" fmla="*/ 371392 h 575679"/>
                <a:gd name="connsiteX12-8499" fmla="*/ 194981 w 425024"/>
                <a:gd name="connsiteY12-8500" fmla="*/ 452048 h 575679"/>
                <a:gd name="connsiteX13-8501" fmla="*/ 115242 w 425024"/>
                <a:gd name="connsiteY13-8502" fmla="*/ 452048 h 575679"/>
                <a:gd name="connsiteX14-8503" fmla="*/ 115242 w 425024"/>
                <a:gd name="connsiteY14-8504" fmla="*/ 371392 h 575679"/>
                <a:gd name="connsiteX15-8505" fmla="*/ 337799 w 425024"/>
                <a:gd name="connsiteY15-8506" fmla="*/ 336616 h 575679"/>
                <a:gd name="connsiteX16-8507" fmla="*/ 347106 w 425024"/>
                <a:gd name="connsiteY16-8508" fmla="*/ 337825 h 575679"/>
                <a:gd name="connsiteX17-8509" fmla="*/ 384330 w 425024"/>
                <a:gd name="connsiteY17-8510" fmla="*/ 359351 h 575679"/>
                <a:gd name="connsiteX18-8511" fmla="*/ 388825 w 425024"/>
                <a:gd name="connsiteY18-8512" fmla="*/ 376043 h 575679"/>
                <a:gd name="connsiteX19-8513" fmla="*/ 378222 w 425024"/>
                <a:gd name="connsiteY19-8514" fmla="*/ 382259 h 575679"/>
                <a:gd name="connsiteX20-8515" fmla="*/ 371999 w 425024"/>
                <a:gd name="connsiteY20-8516" fmla="*/ 380533 h 575679"/>
                <a:gd name="connsiteX21-8517" fmla="*/ 334890 w 425024"/>
                <a:gd name="connsiteY21-8518" fmla="*/ 359121 h 575679"/>
                <a:gd name="connsiteX22-8519" fmla="*/ 330395 w 425024"/>
                <a:gd name="connsiteY22-8520" fmla="*/ 342314 h 575679"/>
                <a:gd name="connsiteX23-8521" fmla="*/ 337799 w 425024"/>
                <a:gd name="connsiteY23-8522" fmla="*/ 336616 h 575679"/>
                <a:gd name="connsiteX24-8523" fmla="*/ 155124 w 425024"/>
                <a:gd name="connsiteY24-8524" fmla="*/ 263003 h 575679"/>
                <a:gd name="connsiteX25-8525" fmla="*/ 176786 w 425024"/>
                <a:gd name="connsiteY25-8526" fmla="*/ 286827 h 575679"/>
                <a:gd name="connsiteX26-8527" fmla="*/ 185313 w 425024"/>
                <a:gd name="connsiteY26-8528" fmla="*/ 290855 h 575679"/>
                <a:gd name="connsiteX27-8529" fmla="*/ 185889 w 425024"/>
                <a:gd name="connsiteY27-8530" fmla="*/ 290855 h 575679"/>
                <a:gd name="connsiteX28-8531" fmla="*/ 194185 w 425024"/>
                <a:gd name="connsiteY28-8532" fmla="*/ 287633 h 575679"/>
                <a:gd name="connsiteX29-8533" fmla="*/ 205707 w 425024"/>
                <a:gd name="connsiteY29-8534" fmla="*/ 277044 h 575679"/>
                <a:gd name="connsiteX30-8535" fmla="*/ 195798 w 425024"/>
                <a:gd name="connsiteY30-8536" fmla="*/ 346905 h 575679"/>
                <a:gd name="connsiteX31-8537" fmla="*/ 114451 w 425024"/>
                <a:gd name="connsiteY31-8538" fmla="*/ 346905 h 575679"/>
                <a:gd name="connsiteX32-8539" fmla="*/ 104657 w 425024"/>
                <a:gd name="connsiteY32-8540" fmla="*/ 277044 h 575679"/>
                <a:gd name="connsiteX33-8541" fmla="*/ 116179 w 425024"/>
                <a:gd name="connsiteY33-8542" fmla="*/ 287633 h 575679"/>
                <a:gd name="connsiteX34-8543" fmla="*/ 125051 w 425024"/>
                <a:gd name="connsiteY34-8544" fmla="*/ 290855 h 575679"/>
                <a:gd name="connsiteX35-8545" fmla="*/ 133578 w 425024"/>
                <a:gd name="connsiteY35-8546" fmla="*/ 286827 h 575679"/>
                <a:gd name="connsiteX36-8547" fmla="*/ 155124 w 425024"/>
                <a:gd name="connsiteY36-8548" fmla="*/ 263003 h 575679"/>
                <a:gd name="connsiteX37-8549" fmla="*/ 369709 w 425024"/>
                <a:gd name="connsiteY37-8550" fmla="*/ 229062 h 575679"/>
                <a:gd name="connsiteX38-8551" fmla="*/ 412693 w 425024"/>
                <a:gd name="connsiteY38-8552" fmla="*/ 229062 h 575679"/>
                <a:gd name="connsiteX39-8553" fmla="*/ 425024 w 425024"/>
                <a:gd name="connsiteY39-8554" fmla="*/ 241398 h 575679"/>
                <a:gd name="connsiteX40-8555" fmla="*/ 412693 w 425024"/>
                <a:gd name="connsiteY40-8556" fmla="*/ 253619 h 575679"/>
                <a:gd name="connsiteX41-8557" fmla="*/ 369709 w 425024"/>
                <a:gd name="connsiteY41-8558" fmla="*/ 253619 h 575679"/>
                <a:gd name="connsiteX42-8559" fmla="*/ 357493 w 425024"/>
                <a:gd name="connsiteY42-8560" fmla="*/ 241398 h 575679"/>
                <a:gd name="connsiteX43-8561" fmla="*/ 369709 w 425024"/>
                <a:gd name="connsiteY43-8562" fmla="*/ 229062 h 575679"/>
                <a:gd name="connsiteX44-8563" fmla="*/ 381363 w 425024"/>
                <a:gd name="connsiteY44-8564" fmla="*/ 100929 h 575679"/>
                <a:gd name="connsiteX45-8565" fmla="*/ 388825 w 425024"/>
                <a:gd name="connsiteY45-8566" fmla="*/ 106670 h 575679"/>
                <a:gd name="connsiteX46-8567" fmla="*/ 384330 w 425024"/>
                <a:gd name="connsiteY46-8568" fmla="*/ 123362 h 575679"/>
                <a:gd name="connsiteX47-8569" fmla="*/ 347106 w 425024"/>
                <a:gd name="connsiteY47-8570" fmla="*/ 144889 h 575679"/>
                <a:gd name="connsiteX48-8571" fmla="*/ 340998 w 425024"/>
                <a:gd name="connsiteY48-8572" fmla="*/ 146500 h 575679"/>
                <a:gd name="connsiteX49-8573" fmla="*/ 330395 w 425024"/>
                <a:gd name="connsiteY49-8574" fmla="*/ 140399 h 575679"/>
                <a:gd name="connsiteX50-8575" fmla="*/ 334890 w 425024"/>
                <a:gd name="connsiteY50-8576" fmla="*/ 123592 h 575679"/>
                <a:gd name="connsiteX51-8577" fmla="*/ 371999 w 425024"/>
                <a:gd name="connsiteY51-8578" fmla="*/ 102181 h 575679"/>
                <a:gd name="connsiteX52-8579" fmla="*/ 381363 w 425024"/>
                <a:gd name="connsiteY52-8580" fmla="*/ 100929 h 575679"/>
                <a:gd name="connsiteX53-8581" fmla="*/ 152931 w 425024"/>
                <a:gd name="connsiteY53-8582" fmla="*/ 87574 h 575679"/>
                <a:gd name="connsiteX54-8583" fmla="*/ 310355 w 425024"/>
                <a:gd name="connsiteY54-8584" fmla="*/ 242550 h 575679"/>
                <a:gd name="connsiteX55-8585" fmla="*/ 294912 w 425024"/>
                <a:gd name="connsiteY55-8586" fmla="*/ 310086 h 575679"/>
                <a:gd name="connsiteX56-8587" fmla="*/ 250774 w 425024"/>
                <a:gd name="connsiteY56-8588" fmla="*/ 460460 h 575679"/>
                <a:gd name="connsiteX57-8589" fmla="*/ 250774 w 425024"/>
                <a:gd name="connsiteY57-8590" fmla="*/ 464257 h 575679"/>
                <a:gd name="connsiteX58-8591" fmla="*/ 219658 w 425024"/>
                <a:gd name="connsiteY58-8592" fmla="*/ 464257 h 575679"/>
                <a:gd name="connsiteX59-8593" fmla="*/ 219658 w 425024"/>
                <a:gd name="connsiteY59-8594" fmla="*/ 359214 h 575679"/>
                <a:gd name="connsiteX60-8595" fmla="*/ 219542 w 425024"/>
                <a:gd name="connsiteY60-8596" fmla="*/ 355072 h 575679"/>
                <a:gd name="connsiteX61-8597" fmla="*/ 234870 w 425024"/>
                <a:gd name="connsiteY61-8598" fmla="*/ 246462 h 575679"/>
                <a:gd name="connsiteX62-8599" fmla="*/ 231758 w 425024"/>
                <a:gd name="connsiteY62-8600" fmla="*/ 236452 h 575679"/>
                <a:gd name="connsiteX63-8601" fmla="*/ 214356 w 425024"/>
                <a:gd name="connsiteY63-8602" fmla="*/ 235647 h 575679"/>
                <a:gd name="connsiteX64-8603" fmla="*/ 186698 w 425024"/>
                <a:gd name="connsiteY64-8604" fmla="*/ 261189 h 575679"/>
                <a:gd name="connsiteX65-8605" fmla="*/ 164225 w 425024"/>
                <a:gd name="connsiteY65-8606" fmla="*/ 236452 h 575679"/>
                <a:gd name="connsiteX66-8607" fmla="*/ 155121 w 425024"/>
                <a:gd name="connsiteY66-8608" fmla="*/ 232426 h 575679"/>
                <a:gd name="connsiteX67-8609" fmla="*/ 146016 w 425024"/>
                <a:gd name="connsiteY67-8610" fmla="*/ 236452 h 575679"/>
                <a:gd name="connsiteX68-8611" fmla="*/ 123659 w 425024"/>
                <a:gd name="connsiteY68-8612" fmla="*/ 261189 h 575679"/>
                <a:gd name="connsiteX69-8613" fmla="*/ 96000 w 425024"/>
                <a:gd name="connsiteY69-8614" fmla="*/ 235762 h 575679"/>
                <a:gd name="connsiteX70-8615" fmla="*/ 85859 w 425024"/>
                <a:gd name="connsiteY70-8616" fmla="*/ 232541 h 575679"/>
                <a:gd name="connsiteX71-8617" fmla="*/ 75372 w 425024"/>
                <a:gd name="connsiteY71-8618" fmla="*/ 246462 h 575679"/>
                <a:gd name="connsiteX72-8619" fmla="*/ 90814 w 425024"/>
                <a:gd name="connsiteY72-8620" fmla="*/ 355072 h 575679"/>
                <a:gd name="connsiteX73-8621" fmla="*/ 90699 w 425024"/>
                <a:gd name="connsiteY73-8622" fmla="*/ 359214 h 575679"/>
                <a:gd name="connsiteX74-8623" fmla="*/ 90699 w 425024"/>
                <a:gd name="connsiteY74-8624" fmla="*/ 464257 h 575679"/>
                <a:gd name="connsiteX75-8625" fmla="*/ 59583 w 425024"/>
                <a:gd name="connsiteY75-8626" fmla="*/ 464257 h 575679"/>
                <a:gd name="connsiteX76-8627" fmla="*/ 59583 w 425024"/>
                <a:gd name="connsiteY76-8628" fmla="*/ 461151 h 575679"/>
                <a:gd name="connsiteX77-8629" fmla="*/ 16597 w 425024"/>
                <a:gd name="connsiteY77-8630" fmla="*/ 312387 h 575679"/>
                <a:gd name="connsiteX78-8631" fmla="*/ 2 w 425024"/>
                <a:gd name="connsiteY78-8632" fmla="*/ 243010 h 575679"/>
                <a:gd name="connsiteX79-8633" fmla="*/ 152931 w 425024"/>
                <a:gd name="connsiteY79-8634" fmla="*/ 87574 h 575679"/>
                <a:gd name="connsiteX80-8635" fmla="*/ 280740 w 425024"/>
                <a:gd name="connsiteY80-8636" fmla="*/ 6793 h 575679"/>
                <a:gd name="connsiteX81-8637" fmla="*/ 290057 w 425024"/>
                <a:gd name="connsiteY81-8638" fmla="*/ 8044 h 575679"/>
                <a:gd name="connsiteX82-8639" fmla="*/ 408332 w 425024"/>
                <a:gd name="connsiteY82-8640" fmla="*/ 66569 h 575679"/>
                <a:gd name="connsiteX83-8641" fmla="*/ 280740 w 425024"/>
                <a:gd name="connsiteY83-8642" fmla="*/ 6793 h 575679"/>
                <a:gd name="connsiteX0-8643" fmla="*/ 101411 w 425024"/>
                <a:gd name="connsiteY0-8644" fmla="*/ 568628 h 599606"/>
                <a:gd name="connsiteX1-8645" fmla="*/ 208812 w 425024"/>
                <a:gd name="connsiteY1-8646" fmla="*/ 568628 h 599606"/>
                <a:gd name="connsiteX2-8647" fmla="*/ 193716 w 425024"/>
                <a:gd name="connsiteY2-8648" fmla="*/ 599606 h 599606"/>
                <a:gd name="connsiteX3-8649" fmla="*/ 116622 w 425024"/>
                <a:gd name="connsiteY3-8650" fmla="*/ 599606 h 599606"/>
                <a:gd name="connsiteX4-8651" fmla="*/ 101411 w 425024"/>
                <a:gd name="connsiteY4-8652" fmla="*/ 568628 h 599606"/>
                <a:gd name="connsiteX5-8653" fmla="*/ 59636 w 425024"/>
                <a:gd name="connsiteY5-8654" fmla="*/ 512810 h 599606"/>
                <a:gd name="connsiteX6-8655" fmla="*/ 250798 w 425024"/>
                <a:gd name="connsiteY6-8656" fmla="*/ 512810 h 599606"/>
                <a:gd name="connsiteX7-8657" fmla="*/ 233744 w 425024"/>
                <a:gd name="connsiteY7-8658" fmla="*/ 544141 h 599606"/>
                <a:gd name="connsiteX8-8659" fmla="*/ 76574 w 425024"/>
                <a:gd name="connsiteY8-8660" fmla="*/ 544141 h 599606"/>
                <a:gd name="connsiteX9-8661" fmla="*/ 59636 w 425024"/>
                <a:gd name="connsiteY9-8662" fmla="*/ 512810 h 599606"/>
                <a:gd name="connsiteX10-8663" fmla="*/ 115242 w 425024"/>
                <a:gd name="connsiteY10-8664" fmla="*/ 395319 h 599606"/>
                <a:gd name="connsiteX11-8665" fmla="*/ 194981 w 425024"/>
                <a:gd name="connsiteY11-8666" fmla="*/ 395319 h 599606"/>
                <a:gd name="connsiteX12-8667" fmla="*/ 194981 w 425024"/>
                <a:gd name="connsiteY12-8668" fmla="*/ 475975 h 599606"/>
                <a:gd name="connsiteX13-8669" fmla="*/ 115242 w 425024"/>
                <a:gd name="connsiteY13-8670" fmla="*/ 475975 h 599606"/>
                <a:gd name="connsiteX14-8671" fmla="*/ 115242 w 425024"/>
                <a:gd name="connsiteY14-8672" fmla="*/ 395319 h 599606"/>
                <a:gd name="connsiteX15-8673" fmla="*/ 337799 w 425024"/>
                <a:gd name="connsiteY15-8674" fmla="*/ 360543 h 599606"/>
                <a:gd name="connsiteX16-8675" fmla="*/ 347106 w 425024"/>
                <a:gd name="connsiteY16-8676" fmla="*/ 361752 h 599606"/>
                <a:gd name="connsiteX17-8677" fmla="*/ 384330 w 425024"/>
                <a:gd name="connsiteY17-8678" fmla="*/ 383278 h 599606"/>
                <a:gd name="connsiteX18-8679" fmla="*/ 388825 w 425024"/>
                <a:gd name="connsiteY18-8680" fmla="*/ 399970 h 599606"/>
                <a:gd name="connsiteX19-8681" fmla="*/ 378222 w 425024"/>
                <a:gd name="connsiteY19-8682" fmla="*/ 406186 h 599606"/>
                <a:gd name="connsiteX20-8683" fmla="*/ 371999 w 425024"/>
                <a:gd name="connsiteY20-8684" fmla="*/ 404460 h 599606"/>
                <a:gd name="connsiteX21-8685" fmla="*/ 334890 w 425024"/>
                <a:gd name="connsiteY21-8686" fmla="*/ 383048 h 599606"/>
                <a:gd name="connsiteX22-8687" fmla="*/ 330395 w 425024"/>
                <a:gd name="connsiteY22-8688" fmla="*/ 366241 h 599606"/>
                <a:gd name="connsiteX23-8689" fmla="*/ 337799 w 425024"/>
                <a:gd name="connsiteY23-8690" fmla="*/ 360543 h 599606"/>
                <a:gd name="connsiteX24-8691" fmla="*/ 155124 w 425024"/>
                <a:gd name="connsiteY24-8692" fmla="*/ 286930 h 599606"/>
                <a:gd name="connsiteX25-8693" fmla="*/ 176786 w 425024"/>
                <a:gd name="connsiteY25-8694" fmla="*/ 310754 h 599606"/>
                <a:gd name="connsiteX26-8695" fmla="*/ 185313 w 425024"/>
                <a:gd name="connsiteY26-8696" fmla="*/ 314782 h 599606"/>
                <a:gd name="connsiteX27-8697" fmla="*/ 185889 w 425024"/>
                <a:gd name="connsiteY27-8698" fmla="*/ 314782 h 599606"/>
                <a:gd name="connsiteX28-8699" fmla="*/ 194185 w 425024"/>
                <a:gd name="connsiteY28-8700" fmla="*/ 311560 h 599606"/>
                <a:gd name="connsiteX29-8701" fmla="*/ 205707 w 425024"/>
                <a:gd name="connsiteY29-8702" fmla="*/ 300971 h 599606"/>
                <a:gd name="connsiteX30-8703" fmla="*/ 195798 w 425024"/>
                <a:gd name="connsiteY30-8704" fmla="*/ 370832 h 599606"/>
                <a:gd name="connsiteX31-8705" fmla="*/ 114451 w 425024"/>
                <a:gd name="connsiteY31-8706" fmla="*/ 370832 h 599606"/>
                <a:gd name="connsiteX32-8707" fmla="*/ 104657 w 425024"/>
                <a:gd name="connsiteY32-8708" fmla="*/ 300971 h 599606"/>
                <a:gd name="connsiteX33-8709" fmla="*/ 116179 w 425024"/>
                <a:gd name="connsiteY33-8710" fmla="*/ 311560 h 599606"/>
                <a:gd name="connsiteX34-8711" fmla="*/ 125051 w 425024"/>
                <a:gd name="connsiteY34-8712" fmla="*/ 314782 h 599606"/>
                <a:gd name="connsiteX35-8713" fmla="*/ 133578 w 425024"/>
                <a:gd name="connsiteY35-8714" fmla="*/ 310754 h 599606"/>
                <a:gd name="connsiteX36-8715" fmla="*/ 155124 w 425024"/>
                <a:gd name="connsiteY36-8716" fmla="*/ 286930 h 599606"/>
                <a:gd name="connsiteX37-8717" fmla="*/ 369709 w 425024"/>
                <a:gd name="connsiteY37-8718" fmla="*/ 252989 h 599606"/>
                <a:gd name="connsiteX38-8719" fmla="*/ 412693 w 425024"/>
                <a:gd name="connsiteY38-8720" fmla="*/ 252989 h 599606"/>
                <a:gd name="connsiteX39-8721" fmla="*/ 425024 w 425024"/>
                <a:gd name="connsiteY39-8722" fmla="*/ 265325 h 599606"/>
                <a:gd name="connsiteX40-8723" fmla="*/ 412693 w 425024"/>
                <a:gd name="connsiteY40-8724" fmla="*/ 277546 h 599606"/>
                <a:gd name="connsiteX41-8725" fmla="*/ 369709 w 425024"/>
                <a:gd name="connsiteY41-8726" fmla="*/ 277546 h 599606"/>
                <a:gd name="connsiteX42-8727" fmla="*/ 357493 w 425024"/>
                <a:gd name="connsiteY42-8728" fmla="*/ 265325 h 599606"/>
                <a:gd name="connsiteX43-8729" fmla="*/ 369709 w 425024"/>
                <a:gd name="connsiteY43-8730" fmla="*/ 252989 h 599606"/>
                <a:gd name="connsiteX44-8731" fmla="*/ 381363 w 425024"/>
                <a:gd name="connsiteY44-8732" fmla="*/ 124856 h 599606"/>
                <a:gd name="connsiteX45-8733" fmla="*/ 388825 w 425024"/>
                <a:gd name="connsiteY45-8734" fmla="*/ 130597 h 599606"/>
                <a:gd name="connsiteX46-8735" fmla="*/ 384330 w 425024"/>
                <a:gd name="connsiteY46-8736" fmla="*/ 147289 h 599606"/>
                <a:gd name="connsiteX47-8737" fmla="*/ 347106 w 425024"/>
                <a:gd name="connsiteY47-8738" fmla="*/ 168816 h 599606"/>
                <a:gd name="connsiteX48-8739" fmla="*/ 340998 w 425024"/>
                <a:gd name="connsiteY48-8740" fmla="*/ 170427 h 599606"/>
                <a:gd name="connsiteX49-8741" fmla="*/ 330395 w 425024"/>
                <a:gd name="connsiteY49-8742" fmla="*/ 164326 h 599606"/>
                <a:gd name="connsiteX50-8743" fmla="*/ 334890 w 425024"/>
                <a:gd name="connsiteY50-8744" fmla="*/ 147519 h 599606"/>
                <a:gd name="connsiteX51-8745" fmla="*/ 371999 w 425024"/>
                <a:gd name="connsiteY51-8746" fmla="*/ 126108 h 599606"/>
                <a:gd name="connsiteX52-8747" fmla="*/ 381363 w 425024"/>
                <a:gd name="connsiteY52-8748" fmla="*/ 124856 h 599606"/>
                <a:gd name="connsiteX53-8749" fmla="*/ 152931 w 425024"/>
                <a:gd name="connsiteY53-8750" fmla="*/ 111501 h 599606"/>
                <a:gd name="connsiteX54-8751" fmla="*/ 310355 w 425024"/>
                <a:gd name="connsiteY54-8752" fmla="*/ 266477 h 599606"/>
                <a:gd name="connsiteX55-8753" fmla="*/ 294912 w 425024"/>
                <a:gd name="connsiteY55-8754" fmla="*/ 334013 h 599606"/>
                <a:gd name="connsiteX56-8755" fmla="*/ 250774 w 425024"/>
                <a:gd name="connsiteY56-8756" fmla="*/ 484387 h 599606"/>
                <a:gd name="connsiteX57-8757" fmla="*/ 250774 w 425024"/>
                <a:gd name="connsiteY57-8758" fmla="*/ 488184 h 599606"/>
                <a:gd name="connsiteX58-8759" fmla="*/ 219658 w 425024"/>
                <a:gd name="connsiteY58-8760" fmla="*/ 488184 h 599606"/>
                <a:gd name="connsiteX59-8761" fmla="*/ 219658 w 425024"/>
                <a:gd name="connsiteY59-8762" fmla="*/ 383141 h 599606"/>
                <a:gd name="connsiteX60-8763" fmla="*/ 219542 w 425024"/>
                <a:gd name="connsiteY60-8764" fmla="*/ 378999 h 599606"/>
                <a:gd name="connsiteX61-8765" fmla="*/ 234870 w 425024"/>
                <a:gd name="connsiteY61-8766" fmla="*/ 270389 h 599606"/>
                <a:gd name="connsiteX62-8767" fmla="*/ 231758 w 425024"/>
                <a:gd name="connsiteY62-8768" fmla="*/ 260379 h 599606"/>
                <a:gd name="connsiteX63-8769" fmla="*/ 214356 w 425024"/>
                <a:gd name="connsiteY63-8770" fmla="*/ 259574 h 599606"/>
                <a:gd name="connsiteX64-8771" fmla="*/ 186698 w 425024"/>
                <a:gd name="connsiteY64-8772" fmla="*/ 285116 h 599606"/>
                <a:gd name="connsiteX65-8773" fmla="*/ 164225 w 425024"/>
                <a:gd name="connsiteY65-8774" fmla="*/ 260379 h 599606"/>
                <a:gd name="connsiteX66-8775" fmla="*/ 155121 w 425024"/>
                <a:gd name="connsiteY66-8776" fmla="*/ 256353 h 599606"/>
                <a:gd name="connsiteX67-8777" fmla="*/ 146016 w 425024"/>
                <a:gd name="connsiteY67-8778" fmla="*/ 260379 h 599606"/>
                <a:gd name="connsiteX68-8779" fmla="*/ 123659 w 425024"/>
                <a:gd name="connsiteY68-8780" fmla="*/ 285116 h 599606"/>
                <a:gd name="connsiteX69-8781" fmla="*/ 96000 w 425024"/>
                <a:gd name="connsiteY69-8782" fmla="*/ 259689 h 599606"/>
                <a:gd name="connsiteX70-8783" fmla="*/ 85859 w 425024"/>
                <a:gd name="connsiteY70-8784" fmla="*/ 256468 h 599606"/>
                <a:gd name="connsiteX71-8785" fmla="*/ 75372 w 425024"/>
                <a:gd name="connsiteY71-8786" fmla="*/ 270389 h 599606"/>
                <a:gd name="connsiteX72-8787" fmla="*/ 90814 w 425024"/>
                <a:gd name="connsiteY72-8788" fmla="*/ 378999 h 599606"/>
                <a:gd name="connsiteX73-8789" fmla="*/ 90699 w 425024"/>
                <a:gd name="connsiteY73-8790" fmla="*/ 383141 h 599606"/>
                <a:gd name="connsiteX74-8791" fmla="*/ 90699 w 425024"/>
                <a:gd name="connsiteY74-8792" fmla="*/ 488184 h 599606"/>
                <a:gd name="connsiteX75-8793" fmla="*/ 59583 w 425024"/>
                <a:gd name="connsiteY75-8794" fmla="*/ 488184 h 599606"/>
                <a:gd name="connsiteX76-8795" fmla="*/ 59583 w 425024"/>
                <a:gd name="connsiteY76-8796" fmla="*/ 485078 h 599606"/>
                <a:gd name="connsiteX77-8797" fmla="*/ 16597 w 425024"/>
                <a:gd name="connsiteY77-8798" fmla="*/ 336314 h 599606"/>
                <a:gd name="connsiteX78-8799" fmla="*/ 2 w 425024"/>
                <a:gd name="connsiteY78-8800" fmla="*/ 266937 h 599606"/>
                <a:gd name="connsiteX79-8801" fmla="*/ 152931 w 425024"/>
                <a:gd name="connsiteY79-8802" fmla="*/ 111501 h 599606"/>
                <a:gd name="connsiteX80-8803" fmla="*/ 280740 w 425024"/>
                <a:gd name="connsiteY80-8804" fmla="*/ 30720 h 599606"/>
                <a:gd name="connsiteX81-8805" fmla="*/ 331229 w 425024"/>
                <a:gd name="connsiteY81-8806" fmla="*/ 2379 h 599606"/>
                <a:gd name="connsiteX82-8807" fmla="*/ 408332 w 425024"/>
                <a:gd name="connsiteY82-8808" fmla="*/ 90496 h 599606"/>
                <a:gd name="connsiteX83-8809" fmla="*/ 280740 w 425024"/>
                <a:gd name="connsiteY83-8810" fmla="*/ 30720 h 599606"/>
                <a:gd name="connsiteX0-8811" fmla="*/ 101411 w 425024"/>
                <a:gd name="connsiteY0-8812" fmla="*/ 537908 h 568886"/>
                <a:gd name="connsiteX1-8813" fmla="*/ 208812 w 425024"/>
                <a:gd name="connsiteY1-8814" fmla="*/ 537908 h 568886"/>
                <a:gd name="connsiteX2-8815" fmla="*/ 193716 w 425024"/>
                <a:gd name="connsiteY2-8816" fmla="*/ 568886 h 568886"/>
                <a:gd name="connsiteX3-8817" fmla="*/ 116622 w 425024"/>
                <a:gd name="connsiteY3-8818" fmla="*/ 568886 h 568886"/>
                <a:gd name="connsiteX4-8819" fmla="*/ 101411 w 425024"/>
                <a:gd name="connsiteY4-8820" fmla="*/ 537908 h 568886"/>
                <a:gd name="connsiteX5-8821" fmla="*/ 59636 w 425024"/>
                <a:gd name="connsiteY5-8822" fmla="*/ 482090 h 568886"/>
                <a:gd name="connsiteX6-8823" fmla="*/ 250798 w 425024"/>
                <a:gd name="connsiteY6-8824" fmla="*/ 482090 h 568886"/>
                <a:gd name="connsiteX7-8825" fmla="*/ 233744 w 425024"/>
                <a:gd name="connsiteY7-8826" fmla="*/ 513421 h 568886"/>
                <a:gd name="connsiteX8-8827" fmla="*/ 76574 w 425024"/>
                <a:gd name="connsiteY8-8828" fmla="*/ 513421 h 568886"/>
                <a:gd name="connsiteX9-8829" fmla="*/ 59636 w 425024"/>
                <a:gd name="connsiteY9-8830" fmla="*/ 482090 h 568886"/>
                <a:gd name="connsiteX10-8831" fmla="*/ 115242 w 425024"/>
                <a:gd name="connsiteY10-8832" fmla="*/ 364599 h 568886"/>
                <a:gd name="connsiteX11-8833" fmla="*/ 194981 w 425024"/>
                <a:gd name="connsiteY11-8834" fmla="*/ 364599 h 568886"/>
                <a:gd name="connsiteX12-8835" fmla="*/ 194981 w 425024"/>
                <a:gd name="connsiteY12-8836" fmla="*/ 445255 h 568886"/>
                <a:gd name="connsiteX13-8837" fmla="*/ 115242 w 425024"/>
                <a:gd name="connsiteY13-8838" fmla="*/ 445255 h 568886"/>
                <a:gd name="connsiteX14-8839" fmla="*/ 115242 w 425024"/>
                <a:gd name="connsiteY14-8840" fmla="*/ 364599 h 568886"/>
                <a:gd name="connsiteX15-8841" fmla="*/ 337799 w 425024"/>
                <a:gd name="connsiteY15-8842" fmla="*/ 329823 h 568886"/>
                <a:gd name="connsiteX16-8843" fmla="*/ 347106 w 425024"/>
                <a:gd name="connsiteY16-8844" fmla="*/ 331032 h 568886"/>
                <a:gd name="connsiteX17-8845" fmla="*/ 384330 w 425024"/>
                <a:gd name="connsiteY17-8846" fmla="*/ 352558 h 568886"/>
                <a:gd name="connsiteX18-8847" fmla="*/ 388825 w 425024"/>
                <a:gd name="connsiteY18-8848" fmla="*/ 369250 h 568886"/>
                <a:gd name="connsiteX19-8849" fmla="*/ 378222 w 425024"/>
                <a:gd name="connsiteY19-8850" fmla="*/ 375466 h 568886"/>
                <a:gd name="connsiteX20-8851" fmla="*/ 371999 w 425024"/>
                <a:gd name="connsiteY20-8852" fmla="*/ 373740 h 568886"/>
                <a:gd name="connsiteX21-8853" fmla="*/ 334890 w 425024"/>
                <a:gd name="connsiteY21-8854" fmla="*/ 352328 h 568886"/>
                <a:gd name="connsiteX22-8855" fmla="*/ 330395 w 425024"/>
                <a:gd name="connsiteY22-8856" fmla="*/ 335521 h 568886"/>
                <a:gd name="connsiteX23-8857" fmla="*/ 337799 w 425024"/>
                <a:gd name="connsiteY23-8858" fmla="*/ 329823 h 568886"/>
                <a:gd name="connsiteX24-8859" fmla="*/ 155124 w 425024"/>
                <a:gd name="connsiteY24-8860" fmla="*/ 256210 h 568886"/>
                <a:gd name="connsiteX25-8861" fmla="*/ 176786 w 425024"/>
                <a:gd name="connsiteY25-8862" fmla="*/ 280034 h 568886"/>
                <a:gd name="connsiteX26-8863" fmla="*/ 185313 w 425024"/>
                <a:gd name="connsiteY26-8864" fmla="*/ 284062 h 568886"/>
                <a:gd name="connsiteX27-8865" fmla="*/ 185889 w 425024"/>
                <a:gd name="connsiteY27-8866" fmla="*/ 284062 h 568886"/>
                <a:gd name="connsiteX28-8867" fmla="*/ 194185 w 425024"/>
                <a:gd name="connsiteY28-8868" fmla="*/ 280840 h 568886"/>
                <a:gd name="connsiteX29-8869" fmla="*/ 205707 w 425024"/>
                <a:gd name="connsiteY29-8870" fmla="*/ 270251 h 568886"/>
                <a:gd name="connsiteX30-8871" fmla="*/ 195798 w 425024"/>
                <a:gd name="connsiteY30-8872" fmla="*/ 340112 h 568886"/>
                <a:gd name="connsiteX31-8873" fmla="*/ 114451 w 425024"/>
                <a:gd name="connsiteY31-8874" fmla="*/ 340112 h 568886"/>
                <a:gd name="connsiteX32-8875" fmla="*/ 104657 w 425024"/>
                <a:gd name="connsiteY32-8876" fmla="*/ 270251 h 568886"/>
                <a:gd name="connsiteX33-8877" fmla="*/ 116179 w 425024"/>
                <a:gd name="connsiteY33-8878" fmla="*/ 280840 h 568886"/>
                <a:gd name="connsiteX34-8879" fmla="*/ 125051 w 425024"/>
                <a:gd name="connsiteY34-8880" fmla="*/ 284062 h 568886"/>
                <a:gd name="connsiteX35-8881" fmla="*/ 133578 w 425024"/>
                <a:gd name="connsiteY35-8882" fmla="*/ 280034 h 568886"/>
                <a:gd name="connsiteX36-8883" fmla="*/ 155124 w 425024"/>
                <a:gd name="connsiteY36-8884" fmla="*/ 256210 h 568886"/>
                <a:gd name="connsiteX37-8885" fmla="*/ 369709 w 425024"/>
                <a:gd name="connsiteY37-8886" fmla="*/ 222269 h 568886"/>
                <a:gd name="connsiteX38-8887" fmla="*/ 412693 w 425024"/>
                <a:gd name="connsiteY38-8888" fmla="*/ 222269 h 568886"/>
                <a:gd name="connsiteX39-8889" fmla="*/ 425024 w 425024"/>
                <a:gd name="connsiteY39-8890" fmla="*/ 234605 h 568886"/>
                <a:gd name="connsiteX40-8891" fmla="*/ 412693 w 425024"/>
                <a:gd name="connsiteY40-8892" fmla="*/ 246826 h 568886"/>
                <a:gd name="connsiteX41-8893" fmla="*/ 369709 w 425024"/>
                <a:gd name="connsiteY41-8894" fmla="*/ 246826 h 568886"/>
                <a:gd name="connsiteX42-8895" fmla="*/ 357493 w 425024"/>
                <a:gd name="connsiteY42-8896" fmla="*/ 234605 h 568886"/>
                <a:gd name="connsiteX43-8897" fmla="*/ 369709 w 425024"/>
                <a:gd name="connsiteY43-8898" fmla="*/ 222269 h 568886"/>
                <a:gd name="connsiteX44-8899" fmla="*/ 381363 w 425024"/>
                <a:gd name="connsiteY44-8900" fmla="*/ 94136 h 568886"/>
                <a:gd name="connsiteX45-8901" fmla="*/ 388825 w 425024"/>
                <a:gd name="connsiteY45-8902" fmla="*/ 99877 h 568886"/>
                <a:gd name="connsiteX46-8903" fmla="*/ 384330 w 425024"/>
                <a:gd name="connsiteY46-8904" fmla="*/ 116569 h 568886"/>
                <a:gd name="connsiteX47-8905" fmla="*/ 347106 w 425024"/>
                <a:gd name="connsiteY47-8906" fmla="*/ 138096 h 568886"/>
                <a:gd name="connsiteX48-8907" fmla="*/ 340998 w 425024"/>
                <a:gd name="connsiteY48-8908" fmla="*/ 139707 h 568886"/>
                <a:gd name="connsiteX49-8909" fmla="*/ 330395 w 425024"/>
                <a:gd name="connsiteY49-8910" fmla="*/ 133606 h 568886"/>
                <a:gd name="connsiteX50-8911" fmla="*/ 334890 w 425024"/>
                <a:gd name="connsiteY50-8912" fmla="*/ 116799 h 568886"/>
                <a:gd name="connsiteX51-8913" fmla="*/ 371999 w 425024"/>
                <a:gd name="connsiteY51-8914" fmla="*/ 95388 h 568886"/>
                <a:gd name="connsiteX52-8915" fmla="*/ 381363 w 425024"/>
                <a:gd name="connsiteY52-8916" fmla="*/ 94136 h 568886"/>
                <a:gd name="connsiteX53-8917" fmla="*/ 152931 w 425024"/>
                <a:gd name="connsiteY53-8918" fmla="*/ 80781 h 568886"/>
                <a:gd name="connsiteX54-8919" fmla="*/ 310355 w 425024"/>
                <a:gd name="connsiteY54-8920" fmla="*/ 235757 h 568886"/>
                <a:gd name="connsiteX55-8921" fmla="*/ 294912 w 425024"/>
                <a:gd name="connsiteY55-8922" fmla="*/ 303293 h 568886"/>
                <a:gd name="connsiteX56-8923" fmla="*/ 250774 w 425024"/>
                <a:gd name="connsiteY56-8924" fmla="*/ 453667 h 568886"/>
                <a:gd name="connsiteX57-8925" fmla="*/ 250774 w 425024"/>
                <a:gd name="connsiteY57-8926" fmla="*/ 457464 h 568886"/>
                <a:gd name="connsiteX58-8927" fmla="*/ 219658 w 425024"/>
                <a:gd name="connsiteY58-8928" fmla="*/ 457464 h 568886"/>
                <a:gd name="connsiteX59-8929" fmla="*/ 219658 w 425024"/>
                <a:gd name="connsiteY59-8930" fmla="*/ 352421 h 568886"/>
                <a:gd name="connsiteX60-8931" fmla="*/ 219542 w 425024"/>
                <a:gd name="connsiteY60-8932" fmla="*/ 348279 h 568886"/>
                <a:gd name="connsiteX61-8933" fmla="*/ 234870 w 425024"/>
                <a:gd name="connsiteY61-8934" fmla="*/ 239669 h 568886"/>
                <a:gd name="connsiteX62-8935" fmla="*/ 231758 w 425024"/>
                <a:gd name="connsiteY62-8936" fmla="*/ 229659 h 568886"/>
                <a:gd name="connsiteX63-8937" fmla="*/ 214356 w 425024"/>
                <a:gd name="connsiteY63-8938" fmla="*/ 228854 h 568886"/>
                <a:gd name="connsiteX64-8939" fmla="*/ 186698 w 425024"/>
                <a:gd name="connsiteY64-8940" fmla="*/ 254396 h 568886"/>
                <a:gd name="connsiteX65-8941" fmla="*/ 164225 w 425024"/>
                <a:gd name="connsiteY65-8942" fmla="*/ 229659 h 568886"/>
                <a:gd name="connsiteX66-8943" fmla="*/ 155121 w 425024"/>
                <a:gd name="connsiteY66-8944" fmla="*/ 225633 h 568886"/>
                <a:gd name="connsiteX67-8945" fmla="*/ 146016 w 425024"/>
                <a:gd name="connsiteY67-8946" fmla="*/ 229659 h 568886"/>
                <a:gd name="connsiteX68-8947" fmla="*/ 123659 w 425024"/>
                <a:gd name="connsiteY68-8948" fmla="*/ 254396 h 568886"/>
                <a:gd name="connsiteX69-8949" fmla="*/ 96000 w 425024"/>
                <a:gd name="connsiteY69-8950" fmla="*/ 228969 h 568886"/>
                <a:gd name="connsiteX70-8951" fmla="*/ 85859 w 425024"/>
                <a:gd name="connsiteY70-8952" fmla="*/ 225748 h 568886"/>
                <a:gd name="connsiteX71-8953" fmla="*/ 75372 w 425024"/>
                <a:gd name="connsiteY71-8954" fmla="*/ 239669 h 568886"/>
                <a:gd name="connsiteX72-8955" fmla="*/ 90814 w 425024"/>
                <a:gd name="connsiteY72-8956" fmla="*/ 348279 h 568886"/>
                <a:gd name="connsiteX73-8957" fmla="*/ 90699 w 425024"/>
                <a:gd name="connsiteY73-8958" fmla="*/ 352421 h 568886"/>
                <a:gd name="connsiteX74-8959" fmla="*/ 90699 w 425024"/>
                <a:gd name="connsiteY74-8960" fmla="*/ 457464 h 568886"/>
                <a:gd name="connsiteX75-8961" fmla="*/ 59583 w 425024"/>
                <a:gd name="connsiteY75-8962" fmla="*/ 457464 h 568886"/>
                <a:gd name="connsiteX76-8963" fmla="*/ 59583 w 425024"/>
                <a:gd name="connsiteY76-8964" fmla="*/ 454358 h 568886"/>
                <a:gd name="connsiteX77-8965" fmla="*/ 16597 w 425024"/>
                <a:gd name="connsiteY77-8966" fmla="*/ 305594 h 568886"/>
                <a:gd name="connsiteX78-8967" fmla="*/ 2 w 425024"/>
                <a:gd name="connsiteY78-8968" fmla="*/ 236217 h 568886"/>
                <a:gd name="connsiteX79-8969" fmla="*/ 152931 w 425024"/>
                <a:gd name="connsiteY79-8970" fmla="*/ 80781 h 568886"/>
                <a:gd name="connsiteX80-8971" fmla="*/ 280740 w 425024"/>
                <a:gd name="connsiteY80-8972" fmla="*/ 0 h 568886"/>
                <a:gd name="connsiteX81-8973" fmla="*/ 408332 w 425024"/>
                <a:gd name="connsiteY81-8974" fmla="*/ 59776 h 568886"/>
                <a:gd name="connsiteX82-8975" fmla="*/ 280740 w 425024"/>
                <a:gd name="connsiteY82-8976" fmla="*/ 0 h 568886"/>
                <a:gd name="connsiteX0-8977" fmla="*/ 101411 w 425024"/>
                <a:gd name="connsiteY0-8978" fmla="*/ 457144 h 488122"/>
                <a:gd name="connsiteX1-8979" fmla="*/ 208812 w 425024"/>
                <a:gd name="connsiteY1-8980" fmla="*/ 457144 h 488122"/>
                <a:gd name="connsiteX2-8981" fmla="*/ 193716 w 425024"/>
                <a:gd name="connsiteY2-8982" fmla="*/ 488122 h 488122"/>
                <a:gd name="connsiteX3-8983" fmla="*/ 116622 w 425024"/>
                <a:gd name="connsiteY3-8984" fmla="*/ 488122 h 488122"/>
                <a:gd name="connsiteX4-8985" fmla="*/ 101411 w 425024"/>
                <a:gd name="connsiteY4-8986" fmla="*/ 457144 h 488122"/>
                <a:gd name="connsiteX5-8987" fmla="*/ 59636 w 425024"/>
                <a:gd name="connsiteY5-8988" fmla="*/ 401326 h 488122"/>
                <a:gd name="connsiteX6-8989" fmla="*/ 250798 w 425024"/>
                <a:gd name="connsiteY6-8990" fmla="*/ 401326 h 488122"/>
                <a:gd name="connsiteX7-8991" fmla="*/ 233744 w 425024"/>
                <a:gd name="connsiteY7-8992" fmla="*/ 432657 h 488122"/>
                <a:gd name="connsiteX8-8993" fmla="*/ 76574 w 425024"/>
                <a:gd name="connsiteY8-8994" fmla="*/ 432657 h 488122"/>
                <a:gd name="connsiteX9-8995" fmla="*/ 59636 w 425024"/>
                <a:gd name="connsiteY9-8996" fmla="*/ 401326 h 488122"/>
                <a:gd name="connsiteX10-8997" fmla="*/ 115242 w 425024"/>
                <a:gd name="connsiteY10-8998" fmla="*/ 283835 h 488122"/>
                <a:gd name="connsiteX11-8999" fmla="*/ 194981 w 425024"/>
                <a:gd name="connsiteY11-9000" fmla="*/ 283835 h 488122"/>
                <a:gd name="connsiteX12-9001" fmla="*/ 194981 w 425024"/>
                <a:gd name="connsiteY12-9002" fmla="*/ 364491 h 488122"/>
                <a:gd name="connsiteX13-9003" fmla="*/ 115242 w 425024"/>
                <a:gd name="connsiteY13-9004" fmla="*/ 364491 h 488122"/>
                <a:gd name="connsiteX14-9005" fmla="*/ 115242 w 425024"/>
                <a:gd name="connsiteY14-9006" fmla="*/ 283835 h 488122"/>
                <a:gd name="connsiteX15-9007" fmla="*/ 337799 w 425024"/>
                <a:gd name="connsiteY15-9008" fmla="*/ 249059 h 488122"/>
                <a:gd name="connsiteX16-9009" fmla="*/ 347106 w 425024"/>
                <a:gd name="connsiteY16-9010" fmla="*/ 250268 h 488122"/>
                <a:gd name="connsiteX17-9011" fmla="*/ 384330 w 425024"/>
                <a:gd name="connsiteY17-9012" fmla="*/ 271794 h 488122"/>
                <a:gd name="connsiteX18-9013" fmla="*/ 388825 w 425024"/>
                <a:gd name="connsiteY18-9014" fmla="*/ 288486 h 488122"/>
                <a:gd name="connsiteX19-9015" fmla="*/ 378222 w 425024"/>
                <a:gd name="connsiteY19-9016" fmla="*/ 294702 h 488122"/>
                <a:gd name="connsiteX20-9017" fmla="*/ 371999 w 425024"/>
                <a:gd name="connsiteY20-9018" fmla="*/ 292976 h 488122"/>
                <a:gd name="connsiteX21-9019" fmla="*/ 334890 w 425024"/>
                <a:gd name="connsiteY21-9020" fmla="*/ 271564 h 488122"/>
                <a:gd name="connsiteX22-9021" fmla="*/ 330395 w 425024"/>
                <a:gd name="connsiteY22-9022" fmla="*/ 254757 h 488122"/>
                <a:gd name="connsiteX23-9023" fmla="*/ 337799 w 425024"/>
                <a:gd name="connsiteY23-9024" fmla="*/ 249059 h 488122"/>
                <a:gd name="connsiteX24-9025" fmla="*/ 155124 w 425024"/>
                <a:gd name="connsiteY24-9026" fmla="*/ 175446 h 488122"/>
                <a:gd name="connsiteX25-9027" fmla="*/ 176786 w 425024"/>
                <a:gd name="connsiteY25-9028" fmla="*/ 199270 h 488122"/>
                <a:gd name="connsiteX26-9029" fmla="*/ 185313 w 425024"/>
                <a:gd name="connsiteY26-9030" fmla="*/ 203298 h 488122"/>
                <a:gd name="connsiteX27-9031" fmla="*/ 185889 w 425024"/>
                <a:gd name="connsiteY27-9032" fmla="*/ 203298 h 488122"/>
                <a:gd name="connsiteX28-9033" fmla="*/ 194185 w 425024"/>
                <a:gd name="connsiteY28-9034" fmla="*/ 200076 h 488122"/>
                <a:gd name="connsiteX29-9035" fmla="*/ 205707 w 425024"/>
                <a:gd name="connsiteY29-9036" fmla="*/ 189487 h 488122"/>
                <a:gd name="connsiteX30-9037" fmla="*/ 195798 w 425024"/>
                <a:gd name="connsiteY30-9038" fmla="*/ 259348 h 488122"/>
                <a:gd name="connsiteX31-9039" fmla="*/ 114451 w 425024"/>
                <a:gd name="connsiteY31-9040" fmla="*/ 259348 h 488122"/>
                <a:gd name="connsiteX32-9041" fmla="*/ 104657 w 425024"/>
                <a:gd name="connsiteY32-9042" fmla="*/ 189487 h 488122"/>
                <a:gd name="connsiteX33-9043" fmla="*/ 116179 w 425024"/>
                <a:gd name="connsiteY33-9044" fmla="*/ 200076 h 488122"/>
                <a:gd name="connsiteX34-9045" fmla="*/ 125051 w 425024"/>
                <a:gd name="connsiteY34-9046" fmla="*/ 203298 h 488122"/>
                <a:gd name="connsiteX35-9047" fmla="*/ 133578 w 425024"/>
                <a:gd name="connsiteY35-9048" fmla="*/ 199270 h 488122"/>
                <a:gd name="connsiteX36-9049" fmla="*/ 155124 w 425024"/>
                <a:gd name="connsiteY36-9050" fmla="*/ 175446 h 488122"/>
                <a:gd name="connsiteX37-9051" fmla="*/ 369709 w 425024"/>
                <a:gd name="connsiteY37-9052" fmla="*/ 141505 h 488122"/>
                <a:gd name="connsiteX38-9053" fmla="*/ 412693 w 425024"/>
                <a:gd name="connsiteY38-9054" fmla="*/ 141505 h 488122"/>
                <a:gd name="connsiteX39-9055" fmla="*/ 425024 w 425024"/>
                <a:gd name="connsiteY39-9056" fmla="*/ 153841 h 488122"/>
                <a:gd name="connsiteX40-9057" fmla="*/ 412693 w 425024"/>
                <a:gd name="connsiteY40-9058" fmla="*/ 166062 h 488122"/>
                <a:gd name="connsiteX41-9059" fmla="*/ 369709 w 425024"/>
                <a:gd name="connsiteY41-9060" fmla="*/ 166062 h 488122"/>
                <a:gd name="connsiteX42-9061" fmla="*/ 357493 w 425024"/>
                <a:gd name="connsiteY42-9062" fmla="*/ 153841 h 488122"/>
                <a:gd name="connsiteX43-9063" fmla="*/ 369709 w 425024"/>
                <a:gd name="connsiteY43-9064" fmla="*/ 141505 h 488122"/>
                <a:gd name="connsiteX44-9065" fmla="*/ 381363 w 425024"/>
                <a:gd name="connsiteY44-9066" fmla="*/ 13372 h 488122"/>
                <a:gd name="connsiteX45-9067" fmla="*/ 388825 w 425024"/>
                <a:gd name="connsiteY45-9068" fmla="*/ 19113 h 488122"/>
                <a:gd name="connsiteX46-9069" fmla="*/ 384330 w 425024"/>
                <a:gd name="connsiteY46-9070" fmla="*/ 35805 h 488122"/>
                <a:gd name="connsiteX47-9071" fmla="*/ 347106 w 425024"/>
                <a:gd name="connsiteY47-9072" fmla="*/ 57332 h 488122"/>
                <a:gd name="connsiteX48-9073" fmla="*/ 340998 w 425024"/>
                <a:gd name="connsiteY48-9074" fmla="*/ 58943 h 488122"/>
                <a:gd name="connsiteX49-9075" fmla="*/ 330395 w 425024"/>
                <a:gd name="connsiteY49-9076" fmla="*/ 52842 h 488122"/>
                <a:gd name="connsiteX50-9077" fmla="*/ 334890 w 425024"/>
                <a:gd name="connsiteY50-9078" fmla="*/ 36035 h 488122"/>
                <a:gd name="connsiteX51-9079" fmla="*/ 371999 w 425024"/>
                <a:gd name="connsiteY51-9080" fmla="*/ 14624 h 488122"/>
                <a:gd name="connsiteX52-9081" fmla="*/ 381363 w 425024"/>
                <a:gd name="connsiteY52-9082" fmla="*/ 13372 h 488122"/>
                <a:gd name="connsiteX53-9083" fmla="*/ 152931 w 425024"/>
                <a:gd name="connsiteY53-9084" fmla="*/ 17 h 488122"/>
                <a:gd name="connsiteX54-9085" fmla="*/ 310355 w 425024"/>
                <a:gd name="connsiteY54-9086" fmla="*/ 154993 h 488122"/>
                <a:gd name="connsiteX55-9087" fmla="*/ 294912 w 425024"/>
                <a:gd name="connsiteY55-9088" fmla="*/ 222529 h 488122"/>
                <a:gd name="connsiteX56-9089" fmla="*/ 250774 w 425024"/>
                <a:gd name="connsiteY56-9090" fmla="*/ 372903 h 488122"/>
                <a:gd name="connsiteX57-9091" fmla="*/ 250774 w 425024"/>
                <a:gd name="connsiteY57-9092" fmla="*/ 376700 h 488122"/>
                <a:gd name="connsiteX58-9093" fmla="*/ 219658 w 425024"/>
                <a:gd name="connsiteY58-9094" fmla="*/ 376700 h 488122"/>
                <a:gd name="connsiteX59-9095" fmla="*/ 219658 w 425024"/>
                <a:gd name="connsiteY59-9096" fmla="*/ 271657 h 488122"/>
                <a:gd name="connsiteX60-9097" fmla="*/ 219542 w 425024"/>
                <a:gd name="connsiteY60-9098" fmla="*/ 267515 h 488122"/>
                <a:gd name="connsiteX61-9099" fmla="*/ 234870 w 425024"/>
                <a:gd name="connsiteY61-9100" fmla="*/ 158905 h 488122"/>
                <a:gd name="connsiteX62-9101" fmla="*/ 231758 w 425024"/>
                <a:gd name="connsiteY62-9102" fmla="*/ 148895 h 488122"/>
                <a:gd name="connsiteX63-9103" fmla="*/ 214356 w 425024"/>
                <a:gd name="connsiteY63-9104" fmla="*/ 148090 h 488122"/>
                <a:gd name="connsiteX64-9105" fmla="*/ 186698 w 425024"/>
                <a:gd name="connsiteY64-9106" fmla="*/ 173632 h 488122"/>
                <a:gd name="connsiteX65-9107" fmla="*/ 164225 w 425024"/>
                <a:gd name="connsiteY65-9108" fmla="*/ 148895 h 488122"/>
                <a:gd name="connsiteX66-9109" fmla="*/ 155121 w 425024"/>
                <a:gd name="connsiteY66-9110" fmla="*/ 144869 h 488122"/>
                <a:gd name="connsiteX67-9111" fmla="*/ 146016 w 425024"/>
                <a:gd name="connsiteY67-9112" fmla="*/ 148895 h 488122"/>
                <a:gd name="connsiteX68-9113" fmla="*/ 123659 w 425024"/>
                <a:gd name="connsiteY68-9114" fmla="*/ 173632 h 488122"/>
                <a:gd name="connsiteX69-9115" fmla="*/ 96000 w 425024"/>
                <a:gd name="connsiteY69-9116" fmla="*/ 148205 h 488122"/>
                <a:gd name="connsiteX70-9117" fmla="*/ 85859 w 425024"/>
                <a:gd name="connsiteY70-9118" fmla="*/ 144984 h 488122"/>
                <a:gd name="connsiteX71-9119" fmla="*/ 75372 w 425024"/>
                <a:gd name="connsiteY71-9120" fmla="*/ 158905 h 488122"/>
                <a:gd name="connsiteX72-9121" fmla="*/ 90814 w 425024"/>
                <a:gd name="connsiteY72-9122" fmla="*/ 267515 h 488122"/>
                <a:gd name="connsiteX73-9123" fmla="*/ 90699 w 425024"/>
                <a:gd name="connsiteY73-9124" fmla="*/ 271657 h 488122"/>
                <a:gd name="connsiteX74-9125" fmla="*/ 90699 w 425024"/>
                <a:gd name="connsiteY74-9126" fmla="*/ 376700 h 488122"/>
                <a:gd name="connsiteX75-9127" fmla="*/ 59583 w 425024"/>
                <a:gd name="connsiteY75-9128" fmla="*/ 376700 h 488122"/>
                <a:gd name="connsiteX76-9129" fmla="*/ 59583 w 425024"/>
                <a:gd name="connsiteY76-9130" fmla="*/ 373594 h 488122"/>
                <a:gd name="connsiteX77-9131" fmla="*/ 16597 w 425024"/>
                <a:gd name="connsiteY77-9132" fmla="*/ 224830 h 488122"/>
                <a:gd name="connsiteX78-9133" fmla="*/ 2 w 425024"/>
                <a:gd name="connsiteY78-9134" fmla="*/ 155453 h 488122"/>
                <a:gd name="connsiteX79-9135" fmla="*/ 152931 w 425024"/>
                <a:gd name="connsiteY79-9136" fmla="*/ 17 h 488122"/>
                <a:gd name="connsiteX0-9137" fmla="*/ 101411 w 425024"/>
                <a:gd name="connsiteY0-9138" fmla="*/ 457144 h 488122"/>
                <a:gd name="connsiteX1-9139" fmla="*/ 208812 w 425024"/>
                <a:gd name="connsiteY1-9140" fmla="*/ 457144 h 488122"/>
                <a:gd name="connsiteX2-9141" fmla="*/ 193716 w 425024"/>
                <a:gd name="connsiteY2-9142" fmla="*/ 488122 h 488122"/>
                <a:gd name="connsiteX3-9143" fmla="*/ 116622 w 425024"/>
                <a:gd name="connsiteY3-9144" fmla="*/ 488122 h 488122"/>
                <a:gd name="connsiteX4-9145" fmla="*/ 101411 w 425024"/>
                <a:gd name="connsiteY4-9146" fmla="*/ 457144 h 488122"/>
                <a:gd name="connsiteX5-9147" fmla="*/ 59636 w 425024"/>
                <a:gd name="connsiteY5-9148" fmla="*/ 401326 h 488122"/>
                <a:gd name="connsiteX6-9149" fmla="*/ 250798 w 425024"/>
                <a:gd name="connsiteY6-9150" fmla="*/ 401326 h 488122"/>
                <a:gd name="connsiteX7-9151" fmla="*/ 233744 w 425024"/>
                <a:gd name="connsiteY7-9152" fmla="*/ 432657 h 488122"/>
                <a:gd name="connsiteX8-9153" fmla="*/ 76574 w 425024"/>
                <a:gd name="connsiteY8-9154" fmla="*/ 432657 h 488122"/>
                <a:gd name="connsiteX9-9155" fmla="*/ 59636 w 425024"/>
                <a:gd name="connsiteY9-9156" fmla="*/ 401326 h 488122"/>
                <a:gd name="connsiteX10-9157" fmla="*/ 115242 w 425024"/>
                <a:gd name="connsiteY10-9158" fmla="*/ 283835 h 488122"/>
                <a:gd name="connsiteX11-9159" fmla="*/ 194981 w 425024"/>
                <a:gd name="connsiteY11-9160" fmla="*/ 283835 h 488122"/>
                <a:gd name="connsiteX12-9161" fmla="*/ 194981 w 425024"/>
                <a:gd name="connsiteY12-9162" fmla="*/ 364491 h 488122"/>
                <a:gd name="connsiteX13-9163" fmla="*/ 115242 w 425024"/>
                <a:gd name="connsiteY13-9164" fmla="*/ 364491 h 488122"/>
                <a:gd name="connsiteX14-9165" fmla="*/ 115242 w 425024"/>
                <a:gd name="connsiteY14-9166" fmla="*/ 283835 h 488122"/>
                <a:gd name="connsiteX15-9167" fmla="*/ 337799 w 425024"/>
                <a:gd name="connsiteY15-9168" fmla="*/ 249059 h 488122"/>
                <a:gd name="connsiteX16-9169" fmla="*/ 347106 w 425024"/>
                <a:gd name="connsiteY16-9170" fmla="*/ 250268 h 488122"/>
                <a:gd name="connsiteX17-9171" fmla="*/ 384330 w 425024"/>
                <a:gd name="connsiteY17-9172" fmla="*/ 271794 h 488122"/>
                <a:gd name="connsiteX18-9173" fmla="*/ 388825 w 425024"/>
                <a:gd name="connsiteY18-9174" fmla="*/ 288486 h 488122"/>
                <a:gd name="connsiteX19-9175" fmla="*/ 378222 w 425024"/>
                <a:gd name="connsiteY19-9176" fmla="*/ 294702 h 488122"/>
                <a:gd name="connsiteX20-9177" fmla="*/ 371999 w 425024"/>
                <a:gd name="connsiteY20-9178" fmla="*/ 292976 h 488122"/>
                <a:gd name="connsiteX21-9179" fmla="*/ 334890 w 425024"/>
                <a:gd name="connsiteY21-9180" fmla="*/ 271564 h 488122"/>
                <a:gd name="connsiteX22-9181" fmla="*/ 330395 w 425024"/>
                <a:gd name="connsiteY22-9182" fmla="*/ 254757 h 488122"/>
                <a:gd name="connsiteX23-9183" fmla="*/ 337799 w 425024"/>
                <a:gd name="connsiteY23-9184" fmla="*/ 249059 h 488122"/>
                <a:gd name="connsiteX24-9185" fmla="*/ 155124 w 425024"/>
                <a:gd name="connsiteY24-9186" fmla="*/ 175446 h 488122"/>
                <a:gd name="connsiteX25-9187" fmla="*/ 176786 w 425024"/>
                <a:gd name="connsiteY25-9188" fmla="*/ 199270 h 488122"/>
                <a:gd name="connsiteX26-9189" fmla="*/ 185313 w 425024"/>
                <a:gd name="connsiteY26-9190" fmla="*/ 203298 h 488122"/>
                <a:gd name="connsiteX27-9191" fmla="*/ 185889 w 425024"/>
                <a:gd name="connsiteY27-9192" fmla="*/ 203298 h 488122"/>
                <a:gd name="connsiteX28-9193" fmla="*/ 194185 w 425024"/>
                <a:gd name="connsiteY28-9194" fmla="*/ 200076 h 488122"/>
                <a:gd name="connsiteX29-9195" fmla="*/ 205707 w 425024"/>
                <a:gd name="connsiteY29-9196" fmla="*/ 189487 h 488122"/>
                <a:gd name="connsiteX30-9197" fmla="*/ 195798 w 425024"/>
                <a:gd name="connsiteY30-9198" fmla="*/ 259348 h 488122"/>
                <a:gd name="connsiteX31-9199" fmla="*/ 114451 w 425024"/>
                <a:gd name="connsiteY31-9200" fmla="*/ 259348 h 488122"/>
                <a:gd name="connsiteX32-9201" fmla="*/ 104657 w 425024"/>
                <a:gd name="connsiteY32-9202" fmla="*/ 189487 h 488122"/>
                <a:gd name="connsiteX33-9203" fmla="*/ 116179 w 425024"/>
                <a:gd name="connsiteY33-9204" fmla="*/ 200076 h 488122"/>
                <a:gd name="connsiteX34-9205" fmla="*/ 125051 w 425024"/>
                <a:gd name="connsiteY34-9206" fmla="*/ 203298 h 488122"/>
                <a:gd name="connsiteX35-9207" fmla="*/ 133578 w 425024"/>
                <a:gd name="connsiteY35-9208" fmla="*/ 199270 h 488122"/>
                <a:gd name="connsiteX36-9209" fmla="*/ 155124 w 425024"/>
                <a:gd name="connsiteY36-9210" fmla="*/ 175446 h 488122"/>
                <a:gd name="connsiteX37-9211" fmla="*/ 369709 w 425024"/>
                <a:gd name="connsiteY37-9212" fmla="*/ 141505 h 488122"/>
                <a:gd name="connsiteX38-9213" fmla="*/ 412693 w 425024"/>
                <a:gd name="connsiteY38-9214" fmla="*/ 141505 h 488122"/>
                <a:gd name="connsiteX39-9215" fmla="*/ 425024 w 425024"/>
                <a:gd name="connsiteY39-9216" fmla="*/ 153841 h 488122"/>
                <a:gd name="connsiteX40-9217" fmla="*/ 412693 w 425024"/>
                <a:gd name="connsiteY40-9218" fmla="*/ 166062 h 488122"/>
                <a:gd name="connsiteX41-9219" fmla="*/ 369709 w 425024"/>
                <a:gd name="connsiteY41-9220" fmla="*/ 166062 h 488122"/>
                <a:gd name="connsiteX42-9221" fmla="*/ 357493 w 425024"/>
                <a:gd name="connsiteY42-9222" fmla="*/ 153841 h 488122"/>
                <a:gd name="connsiteX43-9223" fmla="*/ 369709 w 425024"/>
                <a:gd name="connsiteY43-9224" fmla="*/ 141505 h 488122"/>
                <a:gd name="connsiteX44-9225" fmla="*/ 371999 w 425024"/>
                <a:gd name="connsiteY44-9226" fmla="*/ 14624 h 488122"/>
                <a:gd name="connsiteX45-9227" fmla="*/ 388825 w 425024"/>
                <a:gd name="connsiteY45-9228" fmla="*/ 19113 h 488122"/>
                <a:gd name="connsiteX46-9229" fmla="*/ 384330 w 425024"/>
                <a:gd name="connsiteY46-9230" fmla="*/ 35805 h 488122"/>
                <a:gd name="connsiteX47-9231" fmla="*/ 347106 w 425024"/>
                <a:gd name="connsiteY47-9232" fmla="*/ 57332 h 488122"/>
                <a:gd name="connsiteX48-9233" fmla="*/ 340998 w 425024"/>
                <a:gd name="connsiteY48-9234" fmla="*/ 58943 h 488122"/>
                <a:gd name="connsiteX49-9235" fmla="*/ 330395 w 425024"/>
                <a:gd name="connsiteY49-9236" fmla="*/ 52842 h 488122"/>
                <a:gd name="connsiteX50-9237" fmla="*/ 334890 w 425024"/>
                <a:gd name="connsiteY50-9238" fmla="*/ 36035 h 488122"/>
                <a:gd name="connsiteX51-9239" fmla="*/ 371999 w 425024"/>
                <a:gd name="connsiteY51-9240" fmla="*/ 14624 h 488122"/>
                <a:gd name="connsiteX52-9241" fmla="*/ 152931 w 425024"/>
                <a:gd name="connsiteY52-9242" fmla="*/ 17 h 488122"/>
                <a:gd name="connsiteX53-9243" fmla="*/ 310355 w 425024"/>
                <a:gd name="connsiteY53-9244" fmla="*/ 154993 h 488122"/>
                <a:gd name="connsiteX54-9245" fmla="*/ 294912 w 425024"/>
                <a:gd name="connsiteY54-9246" fmla="*/ 222529 h 488122"/>
                <a:gd name="connsiteX55-9247" fmla="*/ 250774 w 425024"/>
                <a:gd name="connsiteY55-9248" fmla="*/ 372903 h 488122"/>
                <a:gd name="connsiteX56-9249" fmla="*/ 250774 w 425024"/>
                <a:gd name="connsiteY56-9250" fmla="*/ 376700 h 488122"/>
                <a:gd name="connsiteX57-9251" fmla="*/ 219658 w 425024"/>
                <a:gd name="connsiteY57-9252" fmla="*/ 376700 h 488122"/>
                <a:gd name="connsiteX58-9253" fmla="*/ 219658 w 425024"/>
                <a:gd name="connsiteY58-9254" fmla="*/ 271657 h 488122"/>
                <a:gd name="connsiteX59-9255" fmla="*/ 219542 w 425024"/>
                <a:gd name="connsiteY59-9256" fmla="*/ 267515 h 488122"/>
                <a:gd name="connsiteX60-9257" fmla="*/ 234870 w 425024"/>
                <a:gd name="connsiteY60-9258" fmla="*/ 158905 h 488122"/>
                <a:gd name="connsiteX61-9259" fmla="*/ 231758 w 425024"/>
                <a:gd name="connsiteY61-9260" fmla="*/ 148895 h 488122"/>
                <a:gd name="connsiteX62-9261" fmla="*/ 214356 w 425024"/>
                <a:gd name="connsiteY62-9262" fmla="*/ 148090 h 488122"/>
                <a:gd name="connsiteX63-9263" fmla="*/ 186698 w 425024"/>
                <a:gd name="connsiteY63-9264" fmla="*/ 173632 h 488122"/>
                <a:gd name="connsiteX64-9265" fmla="*/ 164225 w 425024"/>
                <a:gd name="connsiteY64-9266" fmla="*/ 148895 h 488122"/>
                <a:gd name="connsiteX65-9267" fmla="*/ 155121 w 425024"/>
                <a:gd name="connsiteY65-9268" fmla="*/ 144869 h 488122"/>
                <a:gd name="connsiteX66-9269" fmla="*/ 146016 w 425024"/>
                <a:gd name="connsiteY66-9270" fmla="*/ 148895 h 488122"/>
                <a:gd name="connsiteX67-9271" fmla="*/ 123659 w 425024"/>
                <a:gd name="connsiteY67-9272" fmla="*/ 173632 h 488122"/>
                <a:gd name="connsiteX68-9273" fmla="*/ 96000 w 425024"/>
                <a:gd name="connsiteY68-9274" fmla="*/ 148205 h 488122"/>
                <a:gd name="connsiteX69-9275" fmla="*/ 85859 w 425024"/>
                <a:gd name="connsiteY69-9276" fmla="*/ 144984 h 488122"/>
                <a:gd name="connsiteX70-9277" fmla="*/ 75372 w 425024"/>
                <a:gd name="connsiteY70-9278" fmla="*/ 158905 h 488122"/>
                <a:gd name="connsiteX71-9279" fmla="*/ 90814 w 425024"/>
                <a:gd name="connsiteY71-9280" fmla="*/ 267515 h 488122"/>
                <a:gd name="connsiteX72-9281" fmla="*/ 90699 w 425024"/>
                <a:gd name="connsiteY72-9282" fmla="*/ 271657 h 488122"/>
                <a:gd name="connsiteX73-9283" fmla="*/ 90699 w 425024"/>
                <a:gd name="connsiteY73-9284" fmla="*/ 376700 h 488122"/>
                <a:gd name="connsiteX74-9285" fmla="*/ 59583 w 425024"/>
                <a:gd name="connsiteY74-9286" fmla="*/ 376700 h 488122"/>
                <a:gd name="connsiteX75-9287" fmla="*/ 59583 w 425024"/>
                <a:gd name="connsiteY75-9288" fmla="*/ 373594 h 488122"/>
                <a:gd name="connsiteX76-9289" fmla="*/ 16597 w 425024"/>
                <a:gd name="connsiteY76-9290" fmla="*/ 224830 h 488122"/>
                <a:gd name="connsiteX77-9291" fmla="*/ 2 w 425024"/>
                <a:gd name="connsiteY77-9292" fmla="*/ 155453 h 488122"/>
                <a:gd name="connsiteX78-9293" fmla="*/ 152931 w 425024"/>
                <a:gd name="connsiteY78-9294" fmla="*/ 17 h 488122"/>
                <a:gd name="connsiteX0-9295" fmla="*/ 101411 w 425024"/>
                <a:gd name="connsiteY0-9296" fmla="*/ 457144 h 488122"/>
                <a:gd name="connsiteX1-9297" fmla="*/ 208812 w 425024"/>
                <a:gd name="connsiteY1-9298" fmla="*/ 457144 h 488122"/>
                <a:gd name="connsiteX2-9299" fmla="*/ 193716 w 425024"/>
                <a:gd name="connsiteY2-9300" fmla="*/ 488122 h 488122"/>
                <a:gd name="connsiteX3-9301" fmla="*/ 116622 w 425024"/>
                <a:gd name="connsiteY3-9302" fmla="*/ 488122 h 488122"/>
                <a:gd name="connsiteX4-9303" fmla="*/ 101411 w 425024"/>
                <a:gd name="connsiteY4-9304" fmla="*/ 457144 h 488122"/>
                <a:gd name="connsiteX5-9305" fmla="*/ 59636 w 425024"/>
                <a:gd name="connsiteY5-9306" fmla="*/ 401326 h 488122"/>
                <a:gd name="connsiteX6-9307" fmla="*/ 250798 w 425024"/>
                <a:gd name="connsiteY6-9308" fmla="*/ 401326 h 488122"/>
                <a:gd name="connsiteX7-9309" fmla="*/ 233744 w 425024"/>
                <a:gd name="connsiteY7-9310" fmla="*/ 432657 h 488122"/>
                <a:gd name="connsiteX8-9311" fmla="*/ 76574 w 425024"/>
                <a:gd name="connsiteY8-9312" fmla="*/ 432657 h 488122"/>
                <a:gd name="connsiteX9-9313" fmla="*/ 59636 w 425024"/>
                <a:gd name="connsiteY9-9314" fmla="*/ 401326 h 488122"/>
                <a:gd name="connsiteX10-9315" fmla="*/ 115242 w 425024"/>
                <a:gd name="connsiteY10-9316" fmla="*/ 283835 h 488122"/>
                <a:gd name="connsiteX11-9317" fmla="*/ 194981 w 425024"/>
                <a:gd name="connsiteY11-9318" fmla="*/ 283835 h 488122"/>
                <a:gd name="connsiteX12-9319" fmla="*/ 194981 w 425024"/>
                <a:gd name="connsiteY12-9320" fmla="*/ 364491 h 488122"/>
                <a:gd name="connsiteX13-9321" fmla="*/ 115242 w 425024"/>
                <a:gd name="connsiteY13-9322" fmla="*/ 364491 h 488122"/>
                <a:gd name="connsiteX14-9323" fmla="*/ 115242 w 425024"/>
                <a:gd name="connsiteY14-9324" fmla="*/ 283835 h 488122"/>
                <a:gd name="connsiteX15-9325" fmla="*/ 337799 w 425024"/>
                <a:gd name="connsiteY15-9326" fmla="*/ 249059 h 488122"/>
                <a:gd name="connsiteX16-9327" fmla="*/ 347106 w 425024"/>
                <a:gd name="connsiteY16-9328" fmla="*/ 250268 h 488122"/>
                <a:gd name="connsiteX17-9329" fmla="*/ 384330 w 425024"/>
                <a:gd name="connsiteY17-9330" fmla="*/ 271794 h 488122"/>
                <a:gd name="connsiteX18-9331" fmla="*/ 388825 w 425024"/>
                <a:gd name="connsiteY18-9332" fmla="*/ 288486 h 488122"/>
                <a:gd name="connsiteX19-9333" fmla="*/ 378222 w 425024"/>
                <a:gd name="connsiteY19-9334" fmla="*/ 294702 h 488122"/>
                <a:gd name="connsiteX20-9335" fmla="*/ 371999 w 425024"/>
                <a:gd name="connsiteY20-9336" fmla="*/ 292976 h 488122"/>
                <a:gd name="connsiteX21-9337" fmla="*/ 334890 w 425024"/>
                <a:gd name="connsiteY21-9338" fmla="*/ 271564 h 488122"/>
                <a:gd name="connsiteX22-9339" fmla="*/ 330395 w 425024"/>
                <a:gd name="connsiteY22-9340" fmla="*/ 254757 h 488122"/>
                <a:gd name="connsiteX23-9341" fmla="*/ 337799 w 425024"/>
                <a:gd name="connsiteY23-9342" fmla="*/ 249059 h 488122"/>
                <a:gd name="connsiteX24-9343" fmla="*/ 155124 w 425024"/>
                <a:gd name="connsiteY24-9344" fmla="*/ 175446 h 488122"/>
                <a:gd name="connsiteX25-9345" fmla="*/ 176786 w 425024"/>
                <a:gd name="connsiteY25-9346" fmla="*/ 199270 h 488122"/>
                <a:gd name="connsiteX26-9347" fmla="*/ 185313 w 425024"/>
                <a:gd name="connsiteY26-9348" fmla="*/ 203298 h 488122"/>
                <a:gd name="connsiteX27-9349" fmla="*/ 185889 w 425024"/>
                <a:gd name="connsiteY27-9350" fmla="*/ 203298 h 488122"/>
                <a:gd name="connsiteX28-9351" fmla="*/ 194185 w 425024"/>
                <a:gd name="connsiteY28-9352" fmla="*/ 200076 h 488122"/>
                <a:gd name="connsiteX29-9353" fmla="*/ 205707 w 425024"/>
                <a:gd name="connsiteY29-9354" fmla="*/ 189487 h 488122"/>
                <a:gd name="connsiteX30-9355" fmla="*/ 195798 w 425024"/>
                <a:gd name="connsiteY30-9356" fmla="*/ 259348 h 488122"/>
                <a:gd name="connsiteX31-9357" fmla="*/ 114451 w 425024"/>
                <a:gd name="connsiteY31-9358" fmla="*/ 259348 h 488122"/>
                <a:gd name="connsiteX32-9359" fmla="*/ 104657 w 425024"/>
                <a:gd name="connsiteY32-9360" fmla="*/ 189487 h 488122"/>
                <a:gd name="connsiteX33-9361" fmla="*/ 116179 w 425024"/>
                <a:gd name="connsiteY33-9362" fmla="*/ 200076 h 488122"/>
                <a:gd name="connsiteX34-9363" fmla="*/ 125051 w 425024"/>
                <a:gd name="connsiteY34-9364" fmla="*/ 203298 h 488122"/>
                <a:gd name="connsiteX35-9365" fmla="*/ 133578 w 425024"/>
                <a:gd name="connsiteY35-9366" fmla="*/ 199270 h 488122"/>
                <a:gd name="connsiteX36-9367" fmla="*/ 155124 w 425024"/>
                <a:gd name="connsiteY36-9368" fmla="*/ 175446 h 488122"/>
                <a:gd name="connsiteX37-9369" fmla="*/ 369709 w 425024"/>
                <a:gd name="connsiteY37-9370" fmla="*/ 141505 h 488122"/>
                <a:gd name="connsiteX38-9371" fmla="*/ 412693 w 425024"/>
                <a:gd name="connsiteY38-9372" fmla="*/ 141505 h 488122"/>
                <a:gd name="connsiteX39-9373" fmla="*/ 425024 w 425024"/>
                <a:gd name="connsiteY39-9374" fmla="*/ 153841 h 488122"/>
                <a:gd name="connsiteX40-9375" fmla="*/ 412693 w 425024"/>
                <a:gd name="connsiteY40-9376" fmla="*/ 166062 h 488122"/>
                <a:gd name="connsiteX41-9377" fmla="*/ 369709 w 425024"/>
                <a:gd name="connsiteY41-9378" fmla="*/ 166062 h 488122"/>
                <a:gd name="connsiteX42-9379" fmla="*/ 357493 w 425024"/>
                <a:gd name="connsiteY42-9380" fmla="*/ 153841 h 488122"/>
                <a:gd name="connsiteX43-9381" fmla="*/ 369709 w 425024"/>
                <a:gd name="connsiteY43-9382" fmla="*/ 141505 h 488122"/>
                <a:gd name="connsiteX44-9383" fmla="*/ 334890 w 425024"/>
                <a:gd name="connsiteY44-9384" fmla="*/ 36035 h 488122"/>
                <a:gd name="connsiteX45-9385" fmla="*/ 388825 w 425024"/>
                <a:gd name="connsiteY45-9386" fmla="*/ 19113 h 488122"/>
                <a:gd name="connsiteX46-9387" fmla="*/ 384330 w 425024"/>
                <a:gd name="connsiteY46-9388" fmla="*/ 35805 h 488122"/>
                <a:gd name="connsiteX47-9389" fmla="*/ 347106 w 425024"/>
                <a:gd name="connsiteY47-9390" fmla="*/ 57332 h 488122"/>
                <a:gd name="connsiteX48-9391" fmla="*/ 340998 w 425024"/>
                <a:gd name="connsiteY48-9392" fmla="*/ 58943 h 488122"/>
                <a:gd name="connsiteX49-9393" fmla="*/ 330395 w 425024"/>
                <a:gd name="connsiteY49-9394" fmla="*/ 52842 h 488122"/>
                <a:gd name="connsiteX50-9395" fmla="*/ 334890 w 425024"/>
                <a:gd name="connsiteY50-9396" fmla="*/ 36035 h 488122"/>
                <a:gd name="connsiteX51-9397" fmla="*/ 152931 w 425024"/>
                <a:gd name="connsiteY51-9398" fmla="*/ 17 h 488122"/>
                <a:gd name="connsiteX52-9399" fmla="*/ 310355 w 425024"/>
                <a:gd name="connsiteY52-9400" fmla="*/ 154993 h 488122"/>
                <a:gd name="connsiteX53-9401" fmla="*/ 294912 w 425024"/>
                <a:gd name="connsiteY53-9402" fmla="*/ 222529 h 488122"/>
                <a:gd name="connsiteX54-9403" fmla="*/ 250774 w 425024"/>
                <a:gd name="connsiteY54-9404" fmla="*/ 372903 h 488122"/>
                <a:gd name="connsiteX55-9405" fmla="*/ 250774 w 425024"/>
                <a:gd name="connsiteY55-9406" fmla="*/ 376700 h 488122"/>
                <a:gd name="connsiteX56-9407" fmla="*/ 219658 w 425024"/>
                <a:gd name="connsiteY56-9408" fmla="*/ 376700 h 488122"/>
                <a:gd name="connsiteX57-9409" fmla="*/ 219658 w 425024"/>
                <a:gd name="connsiteY57-9410" fmla="*/ 271657 h 488122"/>
                <a:gd name="connsiteX58-9411" fmla="*/ 219542 w 425024"/>
                <a:gd name="connsiteY58-9412" fmla="*/ 267515 h 488122"/>
                <a:gd name="connsiteX59-9413" fmla="*/ 234870 w 425024"/>
                <a:gd name="connsiteY59-9414" fmla="*/ 158905 h 488122"/>
                <a:gd name="connsiteX60-9415" fmla="*/ 231758 w 425024"/>
                <a:gd name="connsiteY60-9416" fmla="*/ 148895 h 488122"/>
                <a:gd name="connsiteX61-9417" fmla="*/ 214356 w 425024"/>
                <a:gd name="connsiteY61-9418" fmla="*/ 148090 h 488122"/>
                <a:gd name="connsiteX62-9419" fmla="*/ 186698 w 425024"/>
                <a:gd name="connsiteY62-9420" fmla="*/ 173632 h 488122"/>
                <a:gd name="connsiteX63-9421" fmla="*/ 164225 w 425024"/>
                <a:gd name="connsiteY63-9422" fmla="*/ 148895 h 488122"/>
                <a:gd name="connsiteX64-9423" fmla="*/ 155121 w 425024"/>
                <a:gd name="connsiteY64-9424" fmla="*/ 144869 h 488122"/>
                <a:gd name="connsiteX65-9425" fmla="*/ 146016 w 425024"/>
                <a:gd name="connsiteY65-9426" fmla="*/ 148895 h 488122"/>
                <a:gd name="connsiteX66-9427" fmla="*/ 123659 w 425024"/>
                <a:gd name="connsiteY66-9428" fmla="*/ 173632 h 488122"/>
                <a:gd name="connsiteX67-9429" fmla="*/ 96000 w 425024"/>
                <a:gd name="connsiteY67-9430" fmla="*/ 148205 h 488122"/>
                <a:gd name="connsiteX68-9431" fmla="*/ 85859 w 425024"/>
                <a:gd name="connsiteY68-9432" fmla="*/ 144984 h 488122"/>
                <a:gd name="connsiteX69-9433" fmla="*/ 75372 w 425024"/>
                <a:gd name="connsiteY69-9434" fmla="*/ 158905 h 488122"/>
                <a:gd name="connsiteX70-9435" fmla="*/ 90814 w 425024"/>
                <a:gd name="connsiteY70-9436" fmla="*/ 267515 h 488122"/>
                <a:gd name="connsiteX71-9437" fmla="*/ 90699 w 425024"/>
                <a:gd name="connsiteY71-9438" fmla="*/ 271657 h 488122"/>
                <a:gd name="connsiteX72-9439" fmla="*/ 90699 w 425024"/>
                <a:gd name="connsiteY72-9440" fmla="*/ 376700 h 488122"/>
                <a:gd name="connsiteX73-9441" fmla="*/ 59583 w 425024"/>
                <a:gd name="connsiteY73-9442" fmla="*/ 376700 h 488122"/>
                <a:gd name="connsiteX74-9443" fmla="*/ 59583 w 425024"/>
                <a:gd name="connsiteY74-9444" fmla="*/ 373594 h 488122"/>
                <a:gd name="connsiteX75-9445" fmla="*/ 16597 w 425024"/>
                <a:gd name="connsiteY75-9446" fmla="*/ 224830 h 488122"/>
                <a:gd name="connsiteX76-9447" fmla="*/ 2 w 425024"/>
                <a:gd name="connsiteY76-9448" fmla="*/ 155453 h 488122"/>
                <a:gd name="connsiteX77-9449" fmla="*/ 152931 w 425024"/>
                <a:gd name="connsiteY77-9450" fmla="*/ 17 h 488122"/>
                <a:gd name="connsiteX0-9451" fmla="*/ 101411 w 425024"/>
                <a:gd name="connsiteY0-9452" fmla="*/ 457144 h 488122"/>
                <a:gd name="connsiteX1-9453" fmla="*/ 208812 w 425024"/>
                <a:gd name="connsiteY1-9454" fmla="*/ 457144 h 488122"/>
                <a:gd name="connsiteX2-9455" fmla="*/ 193716 w 425024"/>
                <a:gd name="connsiteY2-9456" fmla="*/ 488122 h 488122"/>
                <a:gd name="connsiteX3-9457" fmla="*/ 116622 w 425024"/>
                <a:gd name="connsiteY3-9458" fmla="*/ 488122 h 488122"/>
                <a:gd name="connsiteX4-9459" fmla="*/ 101411 w 425024"/>
                <a:gd name="connsiteY4-9460" fmla="*/ 457144 h 488122"/>
                <a:gd name="connsiteX5-9461" fmla="*/ 59636 w 425024"/>
                <a:gd name="connsiteY5-9462" fmla="*/ 401326 h 488122"/>
                <a:gd name="connsiteX6-9463" fmla="*/ 250798 w 425024"/>
                <a:gd name="connsiteY6-9464" fmla="*/ 401326 h 488122"/>
                <a:gd name="connsiteX7-9465" fmla="*/ 233744 w 425024"/>
                <a:gd name="connsiteY7-9466" fmla="*/ 432657 h 488122"/>
                <a:gd name="connsiteX8-9467" fmla="*/ 76574 w 425024"/>
                <a:gd name="connsiteY8-9468" fmla="*/ 432657 h 488122"/>
                <a:gd name="connsiteX9-9469" fmla="*/ 59636 w 425024"/>
                <a:gd name="connsiteY9-9470" fmla="*/ 401326 h 488122"/>
                <a:gd name="connsiteX10-9471" fmla="*/ 115242 w 425024"/>
                <a:gd name="connsiteY10-9472" fmla="*/ 283835 h 488122"/>
                <a:gd name="connsiteX11-9473" fmla="*/ 194981 w 425024"/>
                <a:gd name="connsiteY11-9474" fmla="*/ 283835 h 488122"/>
                <a:gd name="connsiteX12-9475" fmla="*/ 194981 w 425024"/>
                <a:gd name="connsiteY12-9476" fmla="*/ 364491 h 488122"/>
                <a:gd name="connsiteX13-9477" fmla="*/ 115242 w 425024"/>
                <a:gd name="connsiteY13-9478" fmla="*/ 364491 h 488122"/>
                <a:gd name="connsiteX14-9479" fmla="*/ 115242 w 425024"/>
                <a:gd name="connsiteY14-9480" fmla="*/ 283835 h 488122"/>
                <a:gd name="connsiteX15-9481" fmla="*/ 337799 w 425024"/>
                <a:gd name="connsiteY15-9482" fmla="*/ 249059 h 488122"/>
                <a:gd name="connsiteX16-9483" fmla="*/ 347106 w 425024"/>
                <a:gd name="connsiteY16-9484" fmla="*/ 250268 h 488122"/>
                <a:gd name="connsiteX17-9485" fmla="*/ 384330 w 425024"/>
                <a:gd name="connsiteY17-9486" fmla="*/ 271794 h 488122"/>
                <a:gd name="connsiteX18-9487" fmla="*/ 388825 w 425024"/>
                <a:gd name="connsiteY18-9488" fmla="*/ 288486 h 488122"/>
                <a:gd name="connsiteX19-9489" fmla="*/ 378222 w 425024"/>
                <a:gd name="connsiteY19-9490" fmla="*/ 294702 h 488122"/>
                <a:gd name="connsiteX20-9491" fmla="*/ 371999 w 425024"/>
                <a:gd name="connsiteY20-9492" fmla="*/ 292976 h 488122"/>
                <a:gd name="connsiteX21-9493" fmla="*/ 334890 w 425024"/>
                <a:gd name="connsiteY21-9494" fmla="*/ 271564 h 488122"/>
                <a:gd name="connsiteX22-9495" fmla="*/ 330395 w 425024"/>
                <a:gd name="connsiteY22-9496" fmla="*/ 254757 h 488122"/>
                <a:gd name="connsiteX23-9497" fmla="*/ 337799 w 425024"/>
                <a:gd name="connsiteY23-9498" fmla="*/ 249059 h 488122"/>
                <a:gd name="connsiteX24-9499" fmla="*/ 155124 w 425024"/>
                <a:gd name="connsiteY24-9500" fmla="*/ 175446 h 488122"/>
                <a:gd name="connsiteX25-9501" fmla="*/ 176786 w 425024"/>
                <a:gd name="connsiteY25-9502" fmla="*/ 199270 h 488122"/>
                <a:gd name="connsiteX26-9503" fmla="*/ 185313 w 425024"/>
                <a:gd name="connsiteY26-9504" fmla="*/ 203298 h 488122"/>
                <a:gd name="connsiteX27-9505" fmla="*/ 185889 w 425024"/>
                <a:gd name="connsiteY27-9506" fmla="*/ 203298 h 488122"/>
                <a:gd name="connsiteX28-9507" fmla="*/ 194185 w 425024"/>
                <a:gd name="connsiteY28-9508" fmla="*/ 200076 h 488122"/>
                <a:gd name="connsiteX29-9509" fmla="*/ 205707 w 425024"/>
                <a:gd name="connsiteY29-9510" fmla="*/ 189487 h 488122"/>
                <a:gd name="connsiteX30-9511" fmla="*/ 195798 w 425024"/>
                <a:gd name="connsiteY30-9512" fmla="*/ 259348 h 488122"/>
                <a:gd name="connsiteX31-9513" fmla="*/ 114451 w 425024"/>
                <a:gd name="connsiteY31-9514" fmla="*/ 259348 h 488122"/>
                <a:gd name="connsiteX32-9515" fmla="*/ 104657 w 425024"/>
                <a:gd name="connsiteY32-9516" fmla="*/ 189487 h 488122"/>
                <a:gd name="connsiteX33-9517" fmla="*/ 116179 w 425024"/>
                <a:gd name="connsiteY33-9518" fmla="*/ 200076 h 488122"/>
                <a:gd name="connsiteX34-9519" fmla="*/ 125051 w 425024"/>
                <a:gd name="connsiteY34-9520" fmla="*/ 203298 h 488122"/>
                <a:gd name="connsiteX35-9521" fmla="*/ 133578 w 425024"/>
                <a:gd name="connsiteY35-9522" fmla="*/ 199270 h 488122"/>
                <a:gd name="connsiteX36-9523" fmla="*/ 155124 w 425024"/>
                <a:gd name="connsiteY36-9524" fmla="*/ 175446 h 488122"/>
                <a:gd name="connsiteX37-9525" fmla="*/ 369709 w 425024"/>
                <a:gd name="connsiteY37-9526" fmla="*/ 141505 h 488122"/>
                <a:gd name="connsiteX38-9527" fmla="*/ 412693 w 425024"/>
                <a:gd name="connsiteY38-9528" fmla="*/ 141505 h 488122"/>
                <a:gd name="connsiteX39-9529" fmla="*/ 425024 w 425024"/>
                <a:gd name="connsiteY39-9530" fmla="*/ 153841 h 488122"/>
                <a:gd name="connsiteX40-9531" fmla="*/ 412693 w 425024"/>
                <a:gd name="connsiteY40-9532" fmla="*/ 166062 h 488122"/>
                <a:gd name="connsiteX41-9533" fmla="*/ 369709 w 425024"/>
                <a:gd name="connsiteY41-9534" fmla="*/ 166062 h 488122"/>
                <a:gd name="connsiteX42-9535" fmla="*/ 357493 w 425024"/>
                <a:gd name="connsiteY42-9536" fmla="*/ 153841 h 488122"/>
                <a:gd name="connsiteX43-9537" fmla="*/ 369709 w 425024"/>
                <a:gd name="connsiteY43-9538" fmla="*/ 141505 h 488122"/>
                <a:gd name="connsiteX44-9539" fmla="*/ 334890 w 425024"/>
                <a:gd name="connsiteY44-9540" fmla="*/ 36035 h 488122"/>
                <a:gd name="connsiteX45-9541" fmla="*/ 384330 w 425024"/>
                <a:gd name="connsiteY45-9542" fmla="*/ 35805 h 488122"/>
                <a:gd name="connsiteX46-9543" fmla="*/ 347106 w 425024"/>
                <a:gd name="connsiteY46-9544" fmla="*/ 57332 h 488122"/>
                <a:gd name="connsiteX47-9545" fmla="*/ 340998 w 425024"/>
                <a:gd name="connsiteY47-9546" fmla="*/ 58943 h 488122"/>
                <a:gd name="connsiteX48-9547" fmla="*/ 330395 w 425024"/>
                <a:gd name="connsiteY48-9548" fmla="*/ 52842 h 488122"/>
                <a:gd name="connsiteX49-9549" fmla="*/ 334890 w 425024"/>
                <a:gd name="connsiteY49-9550" fmla="*/ 36035 h 488122"/>
                <a:gd name="connsiteX50-9551" fmla="*/ 152931 w 425024"/>
                <a:gd name="connsiteY50-9552" fmla="*/ 17 h 488122"/>
                <a:gd name="connsiteX51-9553" fmla="*/ 310355 w 425024"/>
                <a:gd name="connsiteY51-9554" fmla="*/ 154993 h 488122"/>
                <a:gd name="connsiteX52-9555" fmla="*/ 294912 w 425024"/>
                <a:gd name="connsiteY52-9556" fmla="*/ 222529 h 488122"/>
                <a:gd name="connsiteX53-9557" fmla="*/ 250774 w 425024"/>
                <a:gd name="connsiteY53-9558" fmla="*/ 372903 h 488122"/>
                <a:gd name="connsiteX54-9559" fmla="*/ 250774 w 425024"/>
                <a:gd name="connsiteY54-9560" fmla="*/ 376700 h 488122"/>
                <a:gd name="connsiteX55-9561" fmla="*/ 219658 w 425024"/>
                <a:gd name="connsiteY55-9562" fmla="*/ 376700 h 488122"/>
                <a:gd name="connsiteX56-9563" fmla="*/ 219658 w 425024"/>
                <a:gd name="connsiteY56-9564" fmla="*/ 271657 h 488122"/>
                <a:gd name="connsiteX57-9565" fmla="*/ 219542 w 425024"/>
                <a:gd name="connsiteY57-9566" fmla="*/ 267515 h 488122"/>
                <a:gd name="connsiteX58-9567" fmla="*/ 234870 w 425024"/>
                <a:gd name="connsiteY58-9568" fmla="*/ 158905 h 488122"/>
                <a:gd name="connsiteX59-9569" fmla="*/ 231758 w 425024"/>
                <a:gd name="connsiteY59-9570" fmla="*/ 148895 h 488122"/>
                <a:gd name="connsiteX60-9571" fmla="*/ 214356 w 425024"/>
                <a:gd name="connsiteY60-9572" fmla="*/ 148090 h 488122"/>
                <a:gd name="connsiteX61-9573" fmla="*/ 186698 w 425024"/>
                <a:gd name="connsiteY61-9574" fmla="*/ 173632 h 488122"/>
                <a:gd name="connsiteX62-9575" fmla="*/ 164225 w 425024"/>
                <a:gd name="connsiteY62-9576" fmla="*/ 148895 h 488122"/>
                <a:gd name="connsiteX63-9577" fmla="*/ 155121 w 425024"/>
                <a:gd name="connsiteY63-9578" fmla="*/ 144869 h 488122"/>
                <a:gd name="connsiteX64-9579" fmla="*/ 146016 w 425024"/>
                <a:gd name="connsiteY64-9580" fmla="*/ 148895 h 488122"/>
                <a:gd name="connsiteX65-9581" fmla="*/ 123659 w 425024"/>
                <a:gd name="connsiteY65-9582" fmla="*/ 173632 h 488122"/>
                <a:gd name="connsiteX66-9583" fmla="*/ 96000 w 425024"/>
                <a:gd name="connsiteY66-9584" fmla="*/ 148205 h 488122"/>
                <a:gd name="connsiteX67-9585" fmla="*/ 85859 w 425024"/>
                <a:gd name="connsiteY67-9586" fmla="*/ 144984 h 488122"/>
                <a:gd name="connsiteX68-9587" fmla="*/ 75372 w 425024"/>
                <a:gd name="connsiteY68-9588" fmla="*/ 158905 h 488122"/>
                <a:gd name="connsiteX69-9589" fmla="*/ 90814 w 425024"/>
                <a:gd name="connsiteY69-9590" fmla="*/ 267515 h 488122"/>
                <a:gd name="connsiteX70-9591" fmla="*/ 90699 w 425024"/>
                <a:gd name="connsiteY70-9592" fmla="*/ 271657 h 488122"/>
                <a:gd name="connsiteX71-9593" fmla="*/ 90699 w 425024"/>
                <a:gd name="connsiteY71-9594" fmla="*/ 376700 h 488122"/>
                <a:gd name="connsiteX72-9595" fmla="*/ 59583 w 425024"/>
                <a:gd name="connsiteY72-9596" fmla="*/ 376700 h 488122"/>
                <a:gd name="connsiteX73-9597" fmla="*/ 59583 w 425024"/>
                <a:gd name="connsiteY73-9598" fmla="*/ 373594 h 488122"/>
                <a:gd name="connsiteX74-9599" fmla="*/ 16597 w 425024"/>
                <a:gd name="connsiteY74-9600" fmla="*/ 224830 h 488122"/>
                <a:gd name="connsiteX75-9601" fmla="*/ 2 w 425024"/>
                <a:gd name="connsiteY75-9602" fmla="*/ 155453 h 488122"/>
                <a:gd name="connsiteX76-9603" fmla="*/ 152931 w 425024"/>
                <a:gd name="connsiteY76-9604" fmla="*/ 17 h 488122"/>
                <a:gd name="connsiteX0-9605" fmla="*/ 101411 w 425024"/>
                <a:gd name="connsiteY0-9606" fmla="*/ 457144 h 488122"/>
                <a:gd name="connsiteX1-9607" fmla="*/ 208812 w 425024"/>
                <a:gd name="connsiteY1-9608" fmla="*/ 457144 h 488122"/>
                <a:gd name="connsiteX2-9609" fmla="*/ 193716 w 425024"/>
                <a:gd name="connsiteY2-9610" fmla="*/ 488122 h 488122"/>
                <a:gd name="connsiteX3-9611" fmla="*/ 116622 w 425024"/>
                <a:gd name="connsiteY3-9612" fmla="*/ 488122 h 488122"/>
                <a:gd name="connsiteX4-9613" fmla="*/ 101411 w 425024"/>
                <a:gd name="connsiteY4-9614" fmla="*/ 457144 h 488122"/>
                <a:gd name="connsiteX5-9615" fmla="*/ 59636 w 425024"/>
                <a:gd name="connsiteY5-9616" fmla="*/ 401326 h 488122"/>
                <a:gd name="connsiteX6-9617" fmla="*/ 250798 w 425024"/>
                <a:gd name="connsiteY6-9618" fmla="*/ 401326 h 488122"/>
                <a:gd name="connsiteX7-9619" fmla="*/ 233744 w 425024"/>
                <a:gd name="connsiteY7-9620" fmla="*/ 432657 h 488122"/>
                <a:gd name="connsiteX8-9621" fmla="*/ 76574 w 425024"/>
                <a:gd name="connsiteY8-9622" fmla="*/ 432657 h 488122"/>
                <a:gd name="connsiteX9-9623" fmla="*/ 59636 w 425024"/>
                <a:gd name="connsiteY9-9624" fmla="*/ 401326 h 488122"/>
                <a:gd name="connsiteX10-9625" fmla="*/ 115242 w 425024"/>
                <a:gd name="connsiteY10-9626" fmla="*/ 283835 h 488122"/>
                <a:gd name="connsiteX11-9627" fmla="*/ 194981 w 425024"/>
                <a:gd name="connsiteY11-9628" fmla="*/ 283835 h 488122"/>
                <a:gd name="connsiteX12-9629" fmla="*/ 194981 w 425024"/>
                <a:gd name="connsiteY12-9630" fmla="*/ 364491 h 488122"/>
                <a:gd name="connsiteX13-9631" fmla="*/ 115242 w 425024"/>
                <a:gd name="connsiteY13-9632" fmla="*/ 364491 h 488122"/>
                <a:gd name="connsiteX14-9633" fmla="*/ 115242 w 425024"/>
                <a:gd name="connsiteY14-9634" fmla="*/ 283835 h 488122"/>
                <a:gd name="connsiteX15-9635" fmla="*/ 337799 w 425024"/>
                <a:gd name="connsiteY15-9636" fmla="*/ 249059 h 488122"/>
                <a:gd name="connsiteX16-9637" fmla="*/ 347106 w 425024"/>
                <a:gd name="connsiteY16-9638" fmla="*/ 250268 h 488122"/>
                <a:gd name="connsiteX17-9639" fmla="*/ 384330 w 425024"/>
                <a:gd name="connsiteY17-9640" fmla="*/ 271794 h 488122"/>
                <a:gd name="connsiteX18-9641" fmla="*/ 388825 w 425024"/>
                <a:gd name="connsiteY18-9642" fmla="*/ 288486 h 488122"/>
                <a:gd name="connsiteX19-9643" fmla="*/ 378222 w 425024"/>
                <a:gd name="connsiteY19-9644" fmla="*/ 294702 h 488122"/>
                <a:gd name="connsiteX20-9645" fmla="*/ 371999 w 425024"/>
                <a:gd name="connsiteY20-9646" fmla="*/ 292976 h 488122"/>
                <a:gd name="connsiteX21-9647" fmla="*/ 334890 w 425024"/>
                <a:gd name="connsiteY21-9648" fmla="*/ 271564 h 488122"/>
                <a:gd name="connsiteX22-9649" fmla="*/ 330395 w 425024"/>
                <a:gd name="connsiteY22-9650" fmla="*/ 254757 h 488122"/>
                <a:gd name="connsiteX23-9651" fmla="*/ 337799 w 425024"/>
                <a:gd name="connsiteY23-9652" fmla="*/ 249059 h 488122"/>
                <a:gd name="connsiteX24-9653" fmla="*/ 155124 w 425024"/>
                <a:gd name="connsiteY24-9654" fmla="*/ 175446 h 488122"/>
                <a:gd name="connsiteX25-9655" fmla="*/ 176786 w 425024"/>
                <a:gd name="connsiteY25-9656" fmla="*/ 199270 h 488122"/>
                <a:gd name="connsiteX26-9657" fmla="*/ 185313 w 425024"/>
                <a:gd name="connsiteY26-9658" fmla="*/ 203298 h 488122"/>
                <a:gd name="connsiteX27-9659" fmla="*/ 185889 w 425024"/>
                <a:gd name="connsiteY27-9660" fmla="*/ 203298 h 488122"/>
                <a:gd name="connsiteX28-9661" fmla="*/ 194185 w 425024"/>
                <a:gd name="connsiteY28-9662" fmla="*/ 200076 h 488122"/>
                <a:gd name="connsiteX29-9663" fmla="*/ 205707 w 425024"/>
                <a:gd name="connsiteY29-9664" fmla="*/ 189487 h 488122"/>
                <a:gd name="connsiteX30-9665" fmla="*/ 195798 w 425024"/>
                <a:gd name="connsiteY30-9666" fmla="*/ 259348 h 488122"/>
                <a:gd name="connsiteX31-9667" fmla="*/ 114451 w 425024"/>
                <a:gd name="connsiteY31-9668" fmla="*/ 259348 h 488122"/>
                <a:gd name="connsiteX32-9669" fmla="*/ 104657 w 425024"/>
                <a:gd name="connsiteY32-9670" fmla="*/ 189487 h 488122"/>
                <a:gd name="connsiteX33-9671" fmla="*/ 116179 w 425024"/>
                <a:gd name="connsiteY33-9672" fmla="*/ 200076 h 488122"/>
                <a:gd name="connsiteX34-9673" fmla="*/ 125051 w 425024"/>
                <a:gd name="connsiteY34-9674" fmla="*/ 203298 h 488122"/>
                <a:gd name="connsiteX35-9675" fmla="*/ 133578 w 425024"/>
                <a:gd name="connsiteY35-9676" fmla="*/ 199270 h 488122"/>
                <a:gd name="connsiteX36-9677" fmla="*/ 155124 w 425024"/>
                <a:gd name="connsiteY36-9678" fmla="*/ 175446 h 488122"/>
                <a:gd name="connsiteX37-9679" fmla="*/ 369709 w 425024"/>
                <a:gd name="connsiteY37-9680" fmla="*/ 141505 h 488122"/>
                <a:gd name="connsiteX38-9681" fmla="*/ 412693 w 425024"/>
                <a:gd name="connsiteY38-9682" fmla="*/ 141505 h 488122"/>
                <a:gd name="connsiteX39-9683" fmla="*/ 425024 w 425024"/>
                <a:gd name="connsiteY39-9684" fmla="*/ 153841 h 488122"/>
                <a:gd name="connsiteX40-9685" fmla="*/ 412693 w 425024"/>
                <a:gd name="connsiteY40-9686" fmla="*/ 166062 h 488122"/>
                <a:gd name="connsiteX41-9687" fmla="*/ 369709 w 425024"/>
                <a:gd name="connsiteY41-9688" fmla="*/ 166062 h 488122"/>
                <a:gd name="connsiteX42-9689" fmla="*/ 357493 w 425024"/>
                <a:gd name="connsiteY42-9690" fmla="*/ 153841 h 488122"/>
                <a:gd name="connsiteX43-9691" fmla="*/ 369709 w 425024"/>
                <a:gd name="connsiteY43-9692" fmla="*/ 141505 h 488122"/>
                <a:gd name="connsiteX44-9693" fmla="*/ 334890 w 425024"/>
                <a:gd name="connsiteY44-9694" fmla="*/ 36035 h 488122"/>
                <a:gd name="connsiteX45-9695" fmla="*/ 347106 w 425024"/>
                <a:gd name="connsiteY45-9696" fmla="*/ 57332 h 488122"/>
                <a:gd name="connsiteX46-9697" fmla="*/ 340998 w 425024"/>
                <a:gd name="connsiteY46-9698" fmla="*/ 58943 h 488122"/>
                <a:gd name="connsiteX47-9699" fmla="*/ 330395 w 425024"/>
                <a:gd name="connsiteY47-9700" fmla="*/ 52842 h 488122"/>
                <a:gd name="connsiteX48-9701" fmla="*/ 334890 w 425024"/>
                <a:gd name="connsiteY48-9702" fmla="*/ 36035 h 488122"/>
                <a:gd name="connsiteX49-9703" fmla="*/ 152931 w 425024"/>
                <a:gd name="connsiteY49-9704" fmla="*/ 17 h 488122"/>
                <a:gd name="connsiteX50-9705" fmla="*/ 310355 w 425024"/>
                <a:gd name="connsiteY50-9706" fmla="*/ 154993 h 488122"/>
                <a:gd name="connsiteX51-9707" fmla="*/ 294912 w 425024"/>
                <a:gd name="connsiteY51-9708" fmla="*/ 222529 h 488122"/>
                <a:gd name="connsiteX52-9709" fmla="*/ 250774 w 425024"/>
                <a:gd name="connsiteY52-9710" fmla="*/ 372903 h 488122"/>
                <a:gd name="connsiteX53-9711" fmla="*/ 250774 w 425024"/>
                <a:gd name="connsiteY53-9712" fmla="*/ 376700 h 488122"/>
                <a:gd name="connsiteX54-9713" fmla="*/ 219658 w 425024"/>
                <a:gd name="connsiteY54-9714" fmla="*/ 376700 h 488122"/>
                <a:gd name="connsiteX55-9715" fmla="*/ 219658 w 425024"/>
                <a:gd name="connsiteY55-9716" fmla="*/ 271657 h 488122"/>
                <a:gd name="connsiteX56-9717" fmla="*/ 219542 w 425024"/>
                <a:gd name="connsiteY56-9718" fmla="*/ 267515 h 488122"/>
                <a:gd name="connsiteX57-9719" fmla="*/ 234870 w 425024"/>
                <a:gd name="connsiteY57-9720" fmla="*/ 158905 h 488122"/>
                <a:gd name="connsiteX58-9721" fmla="*/ 231758 w 425024"/>
                <a:gd name="connsiteY58-9722" fmla="*/ 148895 h 488122"/>
                <a:gd name="connsiteX59-9723" fmla="*/ 214356 w 425024"/>
                <a:gd name="connsiteY59-9724" fmla="*/ 148090 h 488122"/>
                <a:gd name="connsiteX60-9725" fmla="*/ 186698 w 425024"/>
                <a:gd name="connsiteY60-9726" fmla="*/ 173632 h 488122"/>
                <a:gd name="connsiteX61-9727" fmla="*/ 164225 w 425024"/>
                <a:gd name="connsiteY61-9728" fmla="*/ 148895 h 488122"/>
                <a:gd name="connsiteX62-9729" fmla="*/ 155121 w 425024"/>
                <a:gd name="connsiteY62-9730" fmla="*/ 144869 h 488122"/>
                <a:gd name="connsiteX63-9731" fmla="*/ 146016 w 425024"/>
                <a:gd name="connsiteY63-9732" fmla="*/ 148895 h 488122"/>
                <a:gd name="connsiteX64-9733" fmla="*/ 123659 w 425024"/>
                <a:gd name="connsiteY64-9734" fmla="*/ 173632 h 488122"/>
                <a:gd name="connsiteX65-9735" fmla="*/ 96000 w 425024"/>
                <a:gd name="connsiteY65-9736" fmla="*/ 148205 h 488122"/>
                <a:gd name="connsiteX66-9737" fmla="*/ 85859 w 425024"/>
                <a:gd name="connsiteY66-9738" fmla="*/ 144984 h 488122"/>
                <a:gd name="connsiteX67-9739" fmla="*/ 75372 w 425024"/>
                <a:gd name="connsiteY67-9740" fmla="*/ 158905 h 488122"/>
                <a:gd name="connsiteX68-9741" fmla="*/ 90814 w 425024"/>
                <a:gd name="connsiteY68-9742" fmla="*/ 267515 h 488122"/>
                <a:gd name="connsiteX69-9743" fmla="*/ 90699 w 425024"/>
                <a:gd name="connsiteY69-9744" fmla="*/ 271657 h 488122"/>
                <a:gd name="connsiteX70-9745" fmla="*/ 90699 w 425024"/>
                <a:gd name="connsiteY70-9746" fmla="*/ 376700 h 488122"/>
                <a:gd name="connsiteX71-9747" fmla="*/ 59583 w 425024"/>
                <a:gd name="connsiteY71-9748" fmla="*/ 376700 h 488122"/>
                <a:gd name="connsiteX72-9749" fmla="*/ 59583 w 425024"/>
                <a:gd name="connsiteY72-9750" fmla="*/ 373594 h 488122"/>
                <a:gd name="connsiteX73-9751" fmla="*/ 16597 w 425024"/>
                <a:gd name="connsiteY73-9752" fmla="*/ 224830 h 488122"/>
                <a:gd name="connsiteX74-9753" fmla="*/ 2 w 425024"/>
                <a:gd name="connsiteY74-9754" fmla="*/ 155453 h 488122"/>
                <a:gd name="connsiteX75-9755" fmla="*/ 152931 w 425024"/>
                <a:gd name="connsiteY75-9756" fmla="*/ 17 h 488122"/>
                <a:gd name="connsiteX0-9757" fmla="*/ 101411 w 425024"/>
                <a:gd name="connsiteY0-9758" fmla="*/ 457144 h 488122"/>
                <a:gd name="connsiteX1-9759" fmla="*/ 208812 w 425024"/>
                <a:gd name="connsiteY1-9760" fmla="*/ 457144 h 488122"/>
                <a:gd name="connsiteX2-9761" fmla="*/ 193716 w 425024"/>
                <a:gd name="connsiteY2-9762" fmla="*/ 488122 h 488122"/>
                <a:gd name="connsiteX3-9763" fmla="*/ 116622 w 425024"/>
                <a:gd name="connsiteY3-9764" fmla="*/ 488122 h 488122"/>
                <a:gd name="connsiteX4-9765" fmla="*/ 101411 w 425024"/>
                <a:gd name="connsiteY4-9766" fmla="*/ 457144 h 488122"/>
                <a:gd name="connsiteX5-9767" fmla="*/ 59636 w 425024"/>
                <a:gd name="connsiteY5-9768" fmla="*/ 401326 h 488122"/>
                <a:gd name="connsiteX6-9769" fmla="*/ 250798 w 425024"/>
                <a:gd name="connsiteY6-9770" fmla="*/ 401326 h 488122"/>
                <a:gd name="connsiteX7-9771" fmla="*/ 233744 w 425024"/>
                <a:gd name="connsiteY7-9772" fmla="*/ 432657 h 488122"/>
                <a:gd name="connsiteX8-9773" fmla="*/ 76574 w 425024"/>
                <a:gd name="connsiteY8-9774" fmla="*/ 432657 h 488122"/>
                <a:gd name="connsiteX9-9775" fmla="*/ 59636 w 425024"/>
                <a:gd name="connsiteY9-9776" fmla="*/ 401326 h 488122"/>
                <a:gd name="connsiteX10-9777" fmla="*/ 115242 w 425024"/>
                <a:gd name="connsiteY10-9778" fmla="*/ 283835 h 488122"/>
                <a:gd name="connsiteX11-9779" fmla="*/ 194981 w 425024"/>
                <a:gd name="connsiteY11-9780" fmla="*/ 283835 h 488122"/>
                <a:gd name="connsiteX12-9781" fmla="*/ 194981 w 425024"/>
                <a:gd name="connsiteY12-9782" fmla="*/ 364491 h 488122"/>
                <a:gd name="connsiteX13-9783" fmla="*/ 115242 w 425024"/>
                <a:gd name="connsiteY13-9784" fmla="*/ 364491 h 488122"/>
                <a:gd name="connsiteX14-9785" fmla="*/ 115242 w 425024"/>
                <a:gd name="connsiteY14-9786" fmla="*/ 283835 h 488122"/>
                <a:gd name="connsiteX15-9787" fmla="*/ 337799 w 425024"/>
                <a:gd name="connsiteY15-9788" fmla="*/ 249059 h 488122"/>
                <a:gd name="connsiteX16-9789" fmla="*/ 347106 w 425024"/>
                <a:gd name="connsiteY16-9790" fmla="*/ 250268 h 488122"/>
                <a:gd name="connsiteX17-9791" fmla="*/ 384330 w 425024"/>
                <a:gd name="connsiteY17-9792" fmla="*/ 271794 h 488122"/>
                <a:gd name="connsiteX18-9793" fmla="*/ 388825 w 425024"/>
                <a:gd name="connsiteY18-9794" fmla="*/ 288486 h 488122"/>
                <a:gd name="connsiteX19-9795" fmla="*/ 378222 w 425024"/>
                <a:gd name="connsiteY19-9796" fmla="*/ 294702 h 488122"/>
                <a:gd name="connsiteX20-9797" fmla="*/ 371999 w 425024"/>
                <a:gd name="connsiteY20-9798" fmla="*/ 292976 h 488122"/>
                <a:gd name="connsiteX21-9799" fmla="*/ 334890 w 425024"/>
                <a:gd name="connsiteY21-9800" fmla="*/ 271564 h 488122"/>
                <a:gd name="connsiteX22-9801" fmla="*/ 330395 w 425024"/>
                <a:gd name="connsiteY22-9802" fmla="*/ 254757 h 488122"/>
                <a:gd name="connsiteX23-9803" fmla="*/ 337799 w 425024"/>
                <a:gd name="connsiteY23-9804" fmla="*/ 249059 h 488122"/>
                <a:gd name="connsiteX24-9805" fmla="*/ 155124 w 425024"/>
                <a:gd name="connsiteY24-9806" fmla="*/ 175446 h 488122"/>
                <a:gd name="connsiteX25-9807" fmla="*/ 176786 w 425024"/>
                <a:gd name="connsiteY25-9808" fmla="*/ 199270 h 488122"/>
                <a:gd name="connsiteX26-9809" fmla="*/ 185313 w 425024"/>
                <a:gd name="connsiteY26-9810" fmla="*/ 203298 h 488122"/>
                <a:gd name="connsiteX27-9811" fmla="*/ 185889 w 425024"/>
                <a:gd name="connsiteY27-9812" fmla="*/ 203298 h 488122"/>
                <a:gd name="connsiteX28-9813" fmla="*/ 194185 w 425024"/>
                <a:gd name="connsiteY28-9814" fmla="*/ 200076 h 488122"/>
                <a:gd name="connsiteX29-9815" fmla="*/ 205707 w 425024"/>
                <a:gd name="connsiteY29-9816" fmla="*/ 189487 h 488122"/>
                <a:gd name="connsiteX30-9817" fmla="*/ 195798 w 425024"/>
                <a:gd name="connsiteY30-9818" fmla="*/ 259348 h 488122"/>
                <a:gd name="connsiteX31-9819" fmla="*/ 114451 w 425024"/>
                <a:gd name="connsiteY31-9820" fmla="*/ 259348 h 488122"/>
                <a:gd name="connsiteX32-9821" fmla="*/ 104657 w 425024"/>
                <a:gd name="connsiteY32-9822" fmla="*/ 189487 h 488122"/>
                <a:gd name="connsiteX33-9823" fmla="*/ 116179 w 425024"/>
                <a:gd name="connsiteY33-9824" fmla="*/ 200076 h 488122"/>
                <a:gd name="connsiteX34-9825" fmla="*/ 125051 w 425024"/>
                <a:gd name="connsiteY34-9826" fmla="*/ 203298 h 488122"/>
                <a:gd name="connsiteX35-9827" fmla="*/ 133578 w 425024"/>
                <a:gd name="connsiteY35-9828" fmla="*/ 199270 h 488122"/>
                <a:gd name="connsiteX36-9829" fmla="*/ 155124 w 425024"/>
                <a:gd name="connsiteY36-9830" fmla="*/ 175446 h 488122"/>
                <a:gd name="connsiteX37-9831" fmla="*/ 369709 w 425024"/>
                <a:gd name="connsiteY37-9832" fmla="*/ 141505 h 488122"/>
                <a:gd name="connsiteX38-9833" fmla="*/ 412693 w 425024"/>
                <a:gd name="connsiteY38-9834" fmla="*/ 141505 h 488122"/>
                <a:gd name="connsiteX39-9835" fmla="*/ 425024 w 425024"/>
                <a:gd name="connsiteY39-9836" fmla="*/ 153841 h 488122"/>
                <a:gd name="connsiteX40-9837" fmla="*/ 412693 w 425024"/>
                <a:gd name="connsiteY40-9838" fmla="*/ 166062 h 488122"/>
                <a:gd name="connsiteX41-9839" fmla="*/ 369709 w 425024"/>
                <a:gd name="connsiteY41-9840" fmla="*/ 166062 h 488122"/>
                <a:gd name="connsiteX42-9841" fmla="*/ 357493 w 425024"/>
                <a:gd name="connsiteY42-9842" fmla="*/ 153841 h 488122"/>
                <a:gd name="connsiteX43-9843" fmla="*/ 369709 w 425024"/>
                <a:gd name="connsiteY43-9844" fmla="*/ 141505 h 488122"/>
                <a:gd name="connsiteX44-9845" fmla="*/ 330395 w 425024"/>
                <a:gd name="connsiteY44-9846" fmla="*/ 52842 h 488122"/>
                <a:gd name="connsiteX45-9847" fmla="*/ 347106 w 425024"/>
                <a:gd name="connsiteY45-9848" fmla="*/ 57332 h 488122"/>
                <a:gd name="connsiteX46-9849" fmla="*/ 340998 w 425024"/>
                <a:gd name="connsiteY46-9850" fmla="*/ 58943 h 488122"/>
                <a:gd name="connsiteX47-9851" fmla="*/ 330395 w 425024"/>
                <a:gd name="connsiteY47-9852" fmla="*/ 52842 h 488122"/>
                <a:gd name="connsiteX48-9853" fmla="*/ 152931 w 425024"/>
                <a:gd name="connsiteY48-9854" fmla="*/ 17 h 488122"/>
                <a:gd name="connsiteX49-9855" fmla="*/ 310355 w 425024"/>
                <a:gd name="connsiteY49-9856" fmla="*/ 154993 h 488122"/>
                <a:gd name="connsiteX50-9857" fmla="*/ 294912 w 425024"/>
                <a:gd name="connsiteY50-9858" fmla="*/ 222529 h 488122"/>
                <a:gd name="connsiteX51-9859" fmla="*/ 250774 w 425024"/>
                <a:gd name="connsiteY51-9860" fmla="*/ 372903 h 488122"/>
                <a:gd name="connsiteX52-9861" fmla="*/ 250774 w 425024"/>
                <a:gd name="connsiteY52-9862" fmla="*/ 376700 h 488122"/>
                <a:gd name="connsiteX53-9863" fmla="*/ 219658 w 425024"/>
                <a:gd name="connsiteY53-9864" fmla="*/ 376700 h 488122"/>
                <a:gd name="connsiteX54-9865" fmla="*/ 219658 w 425024"/>
                <a:gd name="connsiteY54-9866" fmla="*/ 271657 h 488122"/>
                <a:gd name="connsiteX55-9867" fmla="*/ 219542 w 425024"/>
                <a:gd name="connsiteY55-9868" fmla="*/ 267515 h 488122"/>
                <a:gd name="connsiteX56-9869" fmla="*/ 234870 w 425024"/>
                <a:gd name="connsiteY56-9870" fmla="*/ 158905 h 488122"/>
                <a:gd name="connsiteX57-9871" fmla="*/ 231758 w 425024"/>
                <a:gd name="connsiteY57-9872" fmla="*/ 148895 h 488122"/>
                <a:gd name="connsiteX58-9873" fmla="*/ 214356 w 425024"/>
                <a:gd name="connsiteY58-9874" fmla="*/ 148090 h 488122"/>
                <a:gd name="connsiteX59-9875" fmla="*/ 186698 w 425024"/>
                <a:gd name="connsiteY59-9876" fmla="*/ 173632 h 488122"/>
                <a:gd name="connsiteX60-9877" fmla="*/ 164225 w 425024"/>
                <a:gd name="connsiteY60-9878" fmla="*/ 148895 h 488122"/>
                <a:gd name="connsiteX61-9879" fmla="*/ 155121 w 425024"/>
                <a:gd name="connsiteY61-9880" fmla="*/ 144869 h 488122"/>
                <a:gd name="connsiteX62-9881" fmla="*/ 146016 w 425024"/>
                <a:gd name="connsiteY62-9882" fmla="*/ 148895 h 488122"/>
                <a:gd name="connsiteX63-9883" fmla="*/ 123659 w 425024"/>
                <a:gd name="connsiteY63-9884" fmla="*/ 173632 h 488122"/>
                <a:gd name="connsiteX64-9885" fmla="*/ 96000 w 425024"/>
                <a:gd name="connsiteY64-9886" fmla="*/ 148205 h 488122"/>
                <a:gd name="connsiteX65-9887" fmla="*/ 85859 w 425024"/>
                <a:gd name="connsiteY65-9888" fmla="*/ 144984 h 488122"/>
                <a:gd name="connsiteX66-9889" fmla="*/ 75372 w 425024"/>
                <a:gd name="connsiteY66-9890" fmla="*/ 158905 h 488122"/>
                <a:gd name="connsiteX67-9891" fmla="*/ 90814 w 425024"/>
                <a:gd name="connsiteY67-9892" fmla="*/ 267515 h 488122"/>
                <a:gd name="connsiteX68-9893" fmla="*/ 90699 w 425024"/>
                <a:gd name="connsiteY68-9894" fmla="*/ 271657 h 488122"/>
                <a:gd name="connsiteX69-9895" fmla="*/ 90699 w 425024"/>
                <a:gd name="connsiteY69-9896" fmla="*/ 376700 h 488122"/>
                <a:gd name="connsiteX70-9897" fmla="*/ 59583 w 425024"/>
                <a:gd name="connsiteY70-9898" fmla="*/ 376700 h 488122"/>
                <a:gd name="connsiteX71-9899" fmla="*/ 59583 w 425024"/>
                <a:gd name="connsiteY71-9900" fmla="*/ 373594 h 488122"/>
                <a:gd name="connsiteX72-9901" fmla="*/ 16597 w 425024"/>
                <a:gd name="connsiteY72-9902" fmla="*/ 224830 h 488122"/>
                <a:gd name="connsiteX73-9903" fmla="*/ 2 w 425024"/>
                <a:gd name="connsiteY73-9904" fmla="*/ 155453 h 488122"/>
                <a:gd name="connsiteX74-9905" fmla="*/ 152931 w 425024"/>
                <a:gd name="connsiteY74-9906" fmla="*/ 17 h 488122"/>
                <a:gd name="connsiteX0-9907" fmla="*/ 101411 w 425024"/>
                <a:gd name="connsiteY0-9908" fmla="*/ 457144 h 488122"/>
                <a:gd name="connsiteX1-9909" fmla="*/ 208812 w 425024"/>
                <a:gd name="connsiteY1-9910" fmla="*/ 457144 h 488122"/>
                <a:gd name="connsiteX2-9911" fmla="*/ 193716 w 425024"/>
                <a:gd name="connsiteY2-9912" fmla="*/ 488122 h 488122"/>
                <a:gd name="connsiteX3-9913" fmla="*/ 116622 w 425024"/>
                <a:gd name="connsiteY3-9914" fmla="*/ 488122 h 488122"/>
                <a:gd name="connsiteX4-9915" fmla="*/ 101411 w 425024"/>
                <a:gd name="connsiteY4-9916" fmla="*/ 457144 h 488122"/>
                <a:gd name="connsiteX5-9917" fmla="*/ 59636 w 425024"/>
                <a:gd name="connsiteY5-9918" fmla="*/ 401326 h 488122"/>
                <a:gd name="connsiteX6-9919" fmla="*/ 250798 w 425024"/>
                <a:gd name="connsiteY6-9920" fmla="*/ 401326 h 488122"/>
                <a:gd name="connsiteX7-9921" fmla="*/ 233744 w 425024"/>
                <a:gd name="connsiteY7-9922" fmla="*/ 432657 h 488122"/>
                <a:gd name="connsiteX8-9923" fmla="*/ 76574 w 425024"/>
                <a:gd name="connsiteY8-9924" fmla="*/ 432657 h 488122"/>
                <a:gd name="connsiteX9-9925" fmla="*/ 59636 w 425024"/>
                <a:gd name="connsiteY9-9926" fmla="*/ 401326 h 488122"/>
                <a:gd name="connsiteX10-9927" fmla="*/ 115242 w 425024"/>
                <a:gd name="connsiteY10-9928" fmla="*/ 283835 h 488122"/>
                <a:gd name="connsiteX11-9929" fmla="*/ 194981 w 425024"/>
                <a:gd name="connsiteY11-9930" fmla="*/ 283835 h 488122"/>
                <a:gd name="connsiteX12-9931" fmla="*/ 194981 w 425024"/>
                <a:gd name="connsiteY12-9932" fmla="*/ 364491 h 488122"/>
                <a:gd name="connsiteX13-9933" fmla="*/ 115242 w 425024"/>
                <a:gd name="connsiteY13-9934" fmla="*/ 364491 h 488122"/>
                <a:gd name="connsiteX14-9935" fmla="*/ 115242 w 425024"/>
                <a:gd name="connsiteY14-9936" fmla="*/ 283835 h 488122"/>
                <a:gd name="connsiteX15-9937" fmla="*/ 337799 w 425024"/>
                <a:gd name="connsiteY15-9938" fmla="*/ 249059 h 488122"/>
                <a:gd name="connsiteX16-9939" fmla="*/ 347106 w 425024"/>
                <a:gd name="connsiteY16-9940" fmla="*/ 250268 h 488122"/>
                <a:gd name="connsiteX17-9941" fmla="*/ 384330 w 425024"/>
                <a:gd name="connsiteY17-9942" fmla="*/ 271794 h 488122"/>
                <a:gd name="connsiteX18-9943" fmla="*/ 388825 w 425024"/>
                <a:gd name="connsiteY18-9944" fmla="*/ 288486 h 488122"/>
                <a:gd name="connsiteX19-9945" fmla="*/ 378222 w 425024"/>
                <a:gd name="connsiteY19-9946" fmla="*/ 294702 h 488122"/>
                <a:gd name="connsiteX20-9947" fmla="*/ 371999 w 425024"/>
                <a:gd name="connsiteY20-9948" fmla="*/ 292976 h 488122"/>
                <a:gd name="connsiteX21-9949" fmla="*/ 334890 w 425024"/>
                <a:gd name="connsiteY21-9950" fmla="*/ 271564 h 488122"/>
                <a:gd name="connsiteX22-9951" fmla="*/ 330395 w 425024"/>
                <a:gd name="connsiteY22-9952" fmla="*/ 254757 h 488122"/>
                <a:gd name="connsiteX23-9953" fmla="*/ 337799 w 425024"/>
                <a:gd name="connsiteY23-9954" fmla="*/ 249059 h 488122"/>
                <a:gd name="connsiteX24-9955" fmla="*/ 155124 w 425024"/>
                <a:gd name="connsiteY24-9956" fmla="*/ 175446 h 488122"/>
                <a:gd name="connsiteX25-9957" fmla="*/ 176786 w 425024"/>
                <a:gd name="connsiteY25-9958" fmla="*/ 199270 h 488122"/>
                <a:gd name="connsiteX26-9959" fmla="*/ 185313 w 425024"/>
                <a:gd name="connsiteY26-9960" fmla="*/ 203298 h 488122"/>
                <a:gd name="connsiteX27-9961" fmla="*/ 185889 w 425024"/>
                <a:gd name="connsiteY27-9962" fmla="*/ 203298 h 488122"/>
                <a:gd name="connsiteX28-9963" fmla="*/ 194185 w 425024"/>
                <a:gd name="connsiteY28-9964" fmla="*/ 200076 h 488122"/>
                <a:gd name="connsiteX29-9965" fmla="*/ 205707 w 425024"/>
                <a:gd name="connsiteY29-9966" fmla="*/ 189487 h 488122"/>
                <a:gd name="connsiteX30-9967" fmla="*/ 195798 w 425024"/>
                <a:gd name="connsiteY30-9968" fmla="*/ 259348 h 488122"/>
                <a:gd name="connsiteX31-9969" fmla="*/ 114451 w 425024"/>
                <a:gd name="connsiteY31-9970" fmla="*/ 259348 h 488122"/>
                <a:gd name="connsiteX32-9971" fmla="*/ 104657 w 425024"/>
                <a:gd name="connsiteY32-9972" fmla="*/ 189487 h 488122"/>
                <a:gd name="connsiteX33-9973" fmla="*/ 116179 w 425024"/>
                <a:gd name="connsiteY33-9974" fmla="*/ 200076 h 488122"/>
                <a:gd name="connsiteX34-9975" fmla="*/ 125051 w 425024"/>
                <a:gd name="connsiteY34-9976" fmla="*/ 203298 h 488122"/>
                <a:gd name="connsiteX35-9977" fmla="*/ 133578 w 425024"/>
                <a:gd name="connsiteY35-9978" fmla="*/ 199270 h 488122"/>
                <a:gd name="connsiteX36-9979" fmla="*/ 155124 w 425024"/>
                <a:gd name="connsiteY36-9980" fmla="*/ 175446 h 488122"/>
                <a:gd name="connsiteX37-9981" fmla="*/ 369709 w 425024"/>
                <a:gd name="connsiteY37-9982" fmla="*/ 141505 h 488122"/>
                <a:gd name="connsiteX38-9983" fmla="*/ 412693 w 425024"/>
                <a:gd name="connsiteY38-9984" fmla="*/ 141505 h 488122"/>
                <a:gd name="connsiteX39-9985" fmla="*/ 425024 w 425024"/>
                <a:gd name="connsiteY39-9986" fmla="*/ 153841 h 488122"/>
                <a:gd name="connsiteX40-9987" fmla="*/ 412693 w 425024"/>
                <a:gd name="connsiteY40-9988" fmla="*/ 166062 h 488122"/>
                <a:gd name="connsiteX41-9989" fmla="*/ 369709 w 425024"/>
                <a:gd name="connsiteY41-9990" fmla="*/ 166062 h 488122"/>
                <a:gd name="connsiteX42-9991" fmla="*/ 357493 w 425024"/>
                <a:gd name="connsiteY42-9992" fmla="*/ 153841 h 488122"/>
                <a:gd name="connsiteX43-9993" fmla="*/ 369709 w 425024"/>
                <a:gd name="connsiteY43-9994" fmla="*/ 141505 h 488122"/>
                <a:gd name="connsiteX44-9995" fmla="*/ 340998 w 425024"/>
                <a:gd name="connsiteY44-9996" fmla="*/ 58943 h 488122"/>
                <a:gd name="connsiteX45-9997" fmla="*/ 347106 w 425024"/>
                <a:gd name="connsiteY45-9998" fmla="*/ 57332 h 488122"/>
                <a:gd name="connsiteX46-9999" fmla="*/ 340998 w 425024"/>
                <a:gd name="connsiteY46-10000" fmla="*/ 58943 h 488122"/>
                <a:gd name="connsiteX47-10001" fmla="*/ 152931 w 425024"/>
                <a:gd name="connsiteY47-10002" fmla="*/ 17 h 488122"/>
                <a:gd name="connsiteX48-10003" fmla="*/ 310355 w 425024"/>
                <a:gd name="connsiteY48-10004" fmla="*/ 154993 h 488122"/>
                <a:gd name="connsiteX49-10005" fmla="*/ 294912 w 425024"/>
                <a:gd name="connsiteY49-10006" fmla="*/ 222529 h 488122"/>
                <a:gd name="connsiteX50-10007" fmla="*/ 250774 w 425024"/>
                <a:gd name="connsiteY50-10008" fmla="*/ 372903 h 488122"/>
                <a:gd name="connsiteX51-10009" fmla="*/ 250774 w 425024"/>
                <a:gd name="connsiteY51-10010" fmla="*/ 376700 h 488122"/>
                <a:gd name="connsiteX52-10011" fmla="*/ 219658 w 425024"/>
                <a:gd name="connsiteY52-10012" fmla="*/ 376700 h 488122"/>
                <a:gd name="connsiteX53-10013" fmla="*/ 219658 w 425024"/>
                <a:gd name="connsiteY53-10014" fmla="*/ 271657 h 488122"/>
                <a:gd name="connsiteX54-10015" fmla="*/ 219542 w 425024"/>
                <a:gd name="connsiteY54-10016" fmla="*/ 267515 h 488122"/>
                <a:gd name="connsiteX55-10017" fmla="*/ 234870 w 425024"/>
                <a:gd name="connsiteY55-10018" fmla="*/ 158905 h 488122"/>
                <a:gd name="connsiteX56-10019" fmla="*/ 231758 w 425024"/>
                <a:gd name="connsiteY56-10020" fmla="*/ 148895 h 488122"/>
                <a:gd name="connsiteX57-10021" fmla="*/ 214356 w 425024"/>
                <a:gd name="connsiteY57-10022" fmla="*/ 148090 h 488122"/>
                <a:gd name="connsiteX58-10023" fmla="*/ 186698 w 425024"/>
                <a:gd name="connsiteY58-10024" fmla="*/ 173632 h 488122"/>
                <a:gd name="connsiteX59-10025" fmla="*/ 164225 w 425024"/>
                <a:gd name="connsiteY59-10026" fmla="*/ 148895 h 488122"/>
                <a:gd name="connsiteX60-10027" fmla="*/ 155121 w 425024"/>
                <a:gd name="connsiteY60-10028" fmla="*/ 144869 h 488122"/>
                <a:gd name="connsiteX61-10029" fmla="*/ 146016 w 425024"/>
                <a:gd name="connsiteY61-10030" fmla="*/ 148895 h 488122"/>
                <a:gd name="connsiteX62-10031" fmla="*/ 123659 w 425024"/>
                <a:gd name="connsiteY62-10032" fmla="*/ 173632 h 488122"/>
                <a:gd name="connsiteX63-10033" fmla="*/ 96000 w 425024"/>
                <a:gd name="connsiteY63-10034" fmla="*/ 148205 h 488122"/>
                <a:gd name="connsiteX64-10035" fmla="*/ 85859 w 425024"/>
                <a:gd name="connsiteY64-10036" fmla="*/ 144984 h 488122"/>
                <a:gd name="connsiteX65-10037" fmla="*/ 75372 w 425024"/>
                <a:gd name="connsiteY65-10038" fmla="*/ 158905 h 488122"/>
                <a:gd name="connsiteX66-10039" fmla="*/ 90814 w 425024"/>
                <a:gd name="connsiteY66-10040" fmla="*/ 267515 h 488122"/>
                <a:gd name="connsiteX67-10041" fmla="*/ 90699 w 425024"/>
                <a:gd name="connsiteY67-10042" fmla="*/ 271657 h 488122"/>
                <a:gd name="connsiteX68-10043" fmla="*/ 90699 w 425024"/>
                <a:gd name="connsiteY68-10044" fmla="*/ 376700 h 488122"/>
                <a:gd name="connsiteX69-10045" fmla="*/ 59583 w 425024"/>
                <a:gd name="connsiteY69-10046" fmla="*/ 376700 h 488122"/>
                <a:gd name="connsiteX70-10047" fmla="*/ 59583 w 425024"/>
                <a:gd name="connsiteY70-10048" fmla="*/ 373594 h 488122"/>
                <a:gd name="connsiteX71-10049" fmla="*/ 16597 w 425024"/>
                <a:gd name="connsiteY71-10050" fmla="*/ 224830 h 488122"/>
                <a:gd name="connsiteX72-10051" fmla="*/ 2 w 425024"/>
                <a:gd name="connsiteY72-10052" fmla="*/ 155453 h 488122"/>
                <a:gd name="connsiteX73-10053" fmla="*/ 152931 w 425024"/>
                <a:gd name="connsiteY73-10054" fmla="*/ 17 h 488122"/>
                <a:gd name="connsiteX0-10055" fmla="*/ 101411 w 425024"/>
                <a:gd name="connsiteY0-10056" fmla="*/ 457144 h 488122"/>
                <a:gd name="connsiteX1-10057" fmla="*/ 208812 w 425024"/>
                <a:gd name="connsiteY1-10058" fmla="*/ 457144 h 488122"/>
                <a:gd name="connsiteX2-10059" fmla="*/ 193716 w 425024"/>
                <a:gd name="connsiteY2-10060" fmla="*/ 488122 h 488122"/>
                <a:gd name="connsiteX3-10061" fmla="*/ 116622 w 425024"/>
                <a:gd name="connsiteY3-10062" fmla="*/ 488122 h 488122"/>
                <a:gd name="connsiteX4-10063" fmla="*/ 101411 w 425024"/>
                <a:gd name="connsiteY4-10064" fmla="*/ 457144 h 488122"/>
                <a:gd name="connsiteX5-10065" fmla="*/ 59636 w 425024"/>
                <a:gd name="connsiteY5-10066" fmla="*/ 401326 h 488122"/>
                <a:gd name="connsiteX6-10067" fmla="*/ 250798 w 425024"/>
                <a:gd name="connsiteY6-10068" fmla="*/ 401326 h 488122"/>
                <a:gd name="connsiteX7-10069" fmla="*/ 233744 w 425024"/>
                <a:gd name="connsiteY7-10070" fmla="*/ 432657 h 488122"/>
                <a:gd name="connsiteX8-10071" fmla="*/ 76574 w 425024"/>
                <a:gd name="connsiteY8-10072" fmla="*/ 432657 h 488122"/>
                <a:gd name="connsiteX9-10073" fmla="*/ 59636 w 425024"/>
                <a:gd name="connsiteY9-10074" fmla="*/ 401326 h 488122"/>
                <a:gd name="connsiteX10-10075" fmla="*/ 115242 w 425024"/>
                <a:gd name="connsiteY10-10076" fmla="*/ 283835 h 488122"/>
                <a:gd name="connsiteX11-10077" fmla="*/ 194981 w 425024"/>
                <a:gd name="connsiteY11-10078" fmla="*/ 283835 h 488122"/>
                <a:gd name="connsiteX12-10079" fmla="*/ 194981 w 425024"/>
                <a:gd name="connsiteY12-10080" fmla="*/ 364491 h 488122"/>
                <a:gd name="connsiteX13-10081" fmla="*/ 115242 w 425024"/>
                <a:gd name="connsiteY13-10082" fmla="*/ 364491 h 488122"/>
                <a:gd name="connsiteX14-10083" fmla="*/ 115242 w 425024"/>
                <a:gd name="connsiteY14-10084" fmla="*/ 283835 h 488122"/>
                <a:gd name="connsiteX15-10085" fmla="*/ 337799 w 425024"/>
                <a:gd name="connsiteY15-10086" fmla="*/ 249059 h 488122"/>
                <a:gd name="connsiteX16-10087" fmla="*/ 347106 w 425024"/>
                <a:gd name="connsiteY16-10088" fmla="*/ 250268 h 488122"/>
                <a:gd name="connsiteX17-10089" fmla="*/ 384330 w 425024"/>
                <a:gd name="connsiteY17-10090" fmla="*/ 271794 h 488122"/>
                <a:gd name="connsiteX18-10091" fmla="*/ 388825 w 425024"/>
                <a:gd name="connsiteY18-10092" fmla="*/ 288486 h 488122"/>
                <a:gd name="connsiteX19-10093" fmla="*/ 378222 w 425024"/>
                <a:gd name="connsiteY19-10094" fmla="*/ 294702 h 488122"/>
                <a:gd name="connsiteX20-10095" fmla="*/ 371999 w 425024"/>
                <a:gd name="connsiteY20-10096" fmla="*/ 292976 h 488122"/>
                <a:gd name="connsiteX21-10097" fmla="*/ 334890 w 425024"/>
                <a:gd name="connsiteY21-10098" fmla="*/ 271564 h 488122"/>
                <a:gd name="connsiteX22-10099" fmla="*/ 330395 w 425024"/>
                <a:gd name="connsiteY22-10100" fmla="*/ 254757 h 488122"/>
                <a:gd name="connsiteX23-10101" fmla="*/ 337799 w 425024"/>
                <a:gd name="connsiteY23-10102" fmla="*/ 249059 h 488122"/>
                <a:gd name="connsiteX24-10103" fmla="*/ 155124 w 425024"/>
                <a:gd name="connsiteY24-10104" fmla="*/ 175446 h 488122"/>
                <a:gd name="connsiteX25-10105" fmla="*/ 176786 w 425024"/>
                <a:gd name="connsiteY25-10106" fmla="*/ 199270 h 488122"/>
                <a:gd name="connsiteX26-10107" fmla="*/ 185313 w 425024"/>
                <a:gd name="connsiteY26-10108" fmla="*/ 203298 h 488122"/>
                <a:gd name="connsiteX27-10109" fmla="*/ 185889 w 425024"/>
                <a:gd name="connsiteY27-10110" fmla="*/ 203298 h 488122"/>
                <a:gd name="connsiteX28-10111" fmla="*/ 194185 w 425024"/>
                <a:gd name="connsiteY28-10112" fmla="*/ 200076 h 488122"/>
                <a:gd name="connsiteX29-10113" fmla="*/ 205707 w 425024"/>
                <a:gd name="connsiteY29-10114" fmla="*/ 189487 h 488122"/>
                <a:gd name="connsiteX30-10115" fmla="*/ 195798 w 425024"/>
                <a:gd name="connsiteY30-10116" fmla="*/ 259348 h 488122"/>
                <a:gd name="connsiteX31-10117" fmla="*/ 114451 w 425024"/>
                <a:gd name="connsiteY31-10118" fmla="*/ 259348 h 488122"/>
                <a:gd name="connsiteX32-10119" fmla="*/ 104657 w 425024"/>
                <a:gd name="connsiteY32-10120" fmla="*/ 189487 h 488122"/>
                <a:gd name="connsiteX33-10121" fmla="*/ 116179 w 425024"/>
                <a:gd name="connsiteY33-10122" fmla="*/ 200076 h 488122"/>
                <a:gd name="connsiteX34-10123" fmla="*/ 125051 w 425024"/>
                <a:gd name="connsiteY34-10124" fmla="*/ 203298 h 488122"/>
                <a:gd name="connsiteX35-10125" fmla="*/ 133578 w 425024"/>
                <a:gd name="connsiteY35-10126" fmla="*/ 199270 h 488122"/>
                <a:gd name="connsiteX36-10127" fmla="*/ 155124 w 425024"/>
                <a:gd name="connsiteY36-10128" fmla="*/ 175446 h 488122"/>
                <a:gd name="connsiteX37-10129" fmla="*/ 369709 w 425024"/>
                <a:gd name="connsiteY37-10130" fmla="*/ 141505 h 488122"/>
                <a:gd name="connsiteX38-10131" fmla="*/ 412693 w 425024"/>
                <a:gd name="connsiteY38-10132" fmla="*/ 141505 h 488122"/>
                <a:gd name="connsiteX39-10133" fmla="*/ 425024 w 425024"/>
                <a:gd name="connsiteY39-10134" fmla="*/ 153841 h 488122"/>
                <a:gd name="connsiteX40-10135" fmla="*/ 412693 w 425024"/>
                <a:gd name="connsiteY40-10136" fmla="*/ 166062 h 488122"/>
                <a:gd name="connsiteX41-10137" fmla="*/ 369709 w 425024"/>
                <a:gd name="connsiteY41-10138" fmla="*/ 166062 h 488122"/>
                <a:gd name="connsiteX42-10139" fmla="*/ 357493 w 425024"/>
                <a:gd name="connsiteY42-10140" fmla="*/ 153841 h 488122"/>
                <a:gd name="connsiteX43-10141" fmla="*/ 369709 w 425024"/>
                <a:gd name="connsiteY43-10142" fmla="*/ 141505 h 488122"/>
                <a:gd name="connsiteX44-10143" fmla="*/ 152931 w 425024"/>
                <a:gd name="connsiteY44-10144" fmla="*/ 17 h 488122"/>
                <a:gd name="connsiteX45-10145" fmla="*/ 310355 w 425024"/>
                <a:gd name="connsiteY45-10146" fmla="*/ 154993 h 488122"/>
                <a:gd name="connsiteX46-10147" fmla="*/ 294912 w 425024"/>
                <a:gd name="connsiteY46-10148" fmla="*/ 222529 h 488122"/>
                <a:gd name="connsiteX47-10149" fmla="*/ 250774 w 425024"/>
                <a:gd name="connsiteY47-10150" fmla="*/ 372903 h 488122"/>
                <a:gd name="connsiteX48-10151" fmla="*/ 250774 w 425024"/>
                <a:gd name="connsiteY48-10152" fmla="*/ 376700 h 488122"/>
                <a:gd name="connsiteX49-10153" fmla="*/ 219658 w 425024"/>
                <a:gd name="connsiteY49-10154" fmla="*/ 376700 h 488122"/>
                <a:gd name="connsiteX50-10155" fmla="*/ 219658 w 425024"/>
                <a:gd name="connsiteY50-10156" fmla="*/ 271657 h 488122"/>
                <a:gd name="connsiteX51-10157" fmla="*/ 219542 w 425024"/>
                <a:gd name="connsiteY51-10158" fmla="*/ 267515 h 488122"/>
                <a:gd name="connsiteX52-10159" fmla="*/ 234870 w 425024"/>
                <a:gd name="connsiteY52-10160" fmla="*/ 158905 h 488122"/>
                <a:gd name="connsiteX53-10161" fmla="*/ 231758 w 425024"/>
                <a:gd name="connsiteY53-10162" fmla="*/ 148895 h 488122"/>
                <a:gd name="connsiteX54-10163" fmla="*/ 214356 w 425024"/>
                <a:gd name="connsiteY54-10164" fmla="*/ 148090 h 488122"/>
                <a:gd name="connsiteX55-10165" fmla="*/ 186698 w 425024"/>
                <a:gd name="connsiteY55-10166" fmla="*/ 173632 h 488122"/>
                <a:gd name="connsiteX56-10167" fmla="*/ 164225 w 425024"/>
                <a:gd name="connsiteY56-10168" fmla="*/ 148895 h 488122"/>
                <a:gd name="connsiteX57-10169" fmla="*/ 155121 w 425024"/>
                <a:gd name="connsiteY57-10170" fmla="*/ 144869 h 488122"/>
                <a:gd name="connsiteX58-10171" fmla="*/ 146016 w 425024"/>
                <a:gd name="connsiteY58-10172" fmla="*/ 148895 h 488122"/>
                <a:gd name="connsiteX59-10173" fmla="*/ 123659 w 425024"/>
                <a:gd name="connsiteY59-10174" fmla="*/ 173632 h 488122"/>
                <a:gd name="connsiteX60-10175" fmla="*/ 96000 w 425024"/>
                <a:gd name="connsiteY60-10176" fmla="*/ 148205 h 488122"/>
                <a:gd name="connsiteX61-10177" fmla="*/ 85859 w 425024"/>
                <a:gd name="connsiteY61-10178" fmla="*/ 144984 h 488122"/>
                <a:gd name="connsiteX62-10179" fmla="*/ 75372 w 425024"/>
                <a:gd name="connsiteY62-10180" fmla="*/ 158905 h 488122"/>
                <a:gd name="connsiteX63-10181" fmla="*/ 90814 w 425024"/>
                <a:gd name="connsiteY63-10182" fmla="*/ 267515 h 488122"/>
                <a:gd name="connsiteX64-10183" fmla="*/ 90699 w 425024"/>
                <a:gd name="connsiteY64-10184" fmla="*/ 271657 h 488122"/>
                <a:gd name="connsiteX65-10185" fmla="*/ 90699 w 425024"/>
                <a:gd name="connsiteY65-10186" fmla="*/ 376700 h 488122"/>
                <a:gd name="connsiteX66-10187" fmla="*/ 59583 w 425024"/>
                <a:gd name="connsiteY66-10188" fmla="*/ 376700 h 488122"/>
                <a:gd name="connsiteX67-10189" fmla="*/ 59583 w 425024"/>
                <a:gd name="connsiteY67-10190" fmla="*/ 373594 h 488122"/>
                <a:gd name="connsiteX68-10191" fmla="*/ 16597 w 425024"/>
                <a:gd name="connsiteY68-10192" fmla="*/ 224830 h 488122"/>
                <a:gd name="connsiteX69-10193" fmla="*/ 2 w 425024"/>
                <a:gd name="connsiteY69-10194" fmla="*/ 155453 h 488122"/>
                <a:gd name="connsiteX70-10195" fmla="*/ 152931 w 425024"/>
                <a:gd name="connsiteY70-10196" fmla="*/ 17 h 488122"/>
                <a:gd name="connsiteX0-10197" fmla="*/ 101411 w 425024"/>
                <a:gd name="connsiteY0-10198" fmla="*/ 457144 h 488122"/>
                <a:gd name="connsiteX1-10199" fmla="*/ 208812 w 425024"/>
                <a:gd name="connsiteY1-10200" fmla="*/ 457144 h 488122"/>
                <a:gd name="connsiteX2-10201" fmla="*/ 193716 w 425024"/>
                <a:gd name="connsiteY2-10202" fmla="*/ 488122 h 488122"/>
                <a:gd name="connsiteX3-10203" fmla="*/ 116622 w 425024"/>
                <a:gd name="connsiteY3-10204" fmla="*/ 488122 h 488122"/>
                <a:gd name="connsiteX4-10205" fmla="*/ 101411 w 425024"/>
                <a:gd name="connsiteY4-10206" fmla="*/ 457144 h 488122"/>
                <a:gd name="connsiteX5-10207" fmla="*/ 59636 w 425024"/>
                <a:gd name="connsiteY5-10208" fmla="*/ 401326 h 488122"/>
                <a:gd name="connsiteX6-10209" fmla="*/ 250798 w 425024"/>
                <a:gd name="connsiteY6-10210" fmla="*/ 401326 h 488122"/>
                <a:gd name="connsiteX7-10211" fmla="*/ 233744 w 425024"/>
                <a:gd name="connsiteY7-10212" fmla="*/ 432657 h 488122"/>
                <a:gd name="connsiteX8-10213" fmla="*/ 76574 w 425024"/>
                <a:gd name="connsiteY8-10214" fmla="*/ 432657 h 488122"/>
                <a:gd name="connsiteX9-10215" fmla="*/ 59636 w 425024"/>
                <a:gd name="connsiteY9-10216" fmla="*/ 401326 h 488122"/>
                <a:gd name="connsiteX10-10217" fmla="*/ 115242 w 425024"/>
                <a:gd name="connsiteY10-10218" fmla="*/ 283835 h 488122"/>
                <a:gd name="connsiteX11-10219" fmla="*/ 194981 w 425024"/>
                <a:gd name="connsiteY11-10220" fmla="*/ 283835 h 488122"/>
                <a:gd name="connsiteX12-10221" fmla="*/ 194981 w 425024"/>
                <a:gd name="connsiteY12-10222" fmla="*/ 364491 h 488122"/>
                <a:gd name="connsiteX13-10223" fmla="*/ 115242 w 425024"/>
                <a:gd name="connsiteY13-10224" fmla="*/ 364491 h 488122"/>
                <a:gd name="connsiteX14-10225" fmla="*/ 115242 w 425024"/>
                <a:gd name="connsiteY14-10226" fmla="*/ 283835 h 488122"/>
                <a:gd name="connsiteX15-10227" fmla="*/ 330395 w 425024"/>
                <a:gd name="connsiteY15-10228" fmla="*/ 254757 h 488122"/>
                <a:gd name="connsiteX16-10229" fmla="*/ 347106 w 425024"/>
                <a:gd name="connsiteY16-10230" fmla="*/ 250268 h 488122"/>
                <a:gd name="connsiteX17-10231" fmla="*/ 384330 w 425024"/>
                <a:gd name="connsiteY17-10232" fmla="*/ 271794 h 488122"/>
                <a:gd name="connsiteX18-10233" fmla="*/ 388825 w 425024"/>
                <a:gd name="connsiteY18-10234" fmla="*/ 288486 h 488122"/>
                <a:gd name="connsiteX19-10235" fmla="*/ 378222 w 425024"/>
                <a:gd name="connsiteY19-10236" fmla="*/ 294702 h 488122"/>
                <a:gd name="connsiteX20-10237" fmla="*/ 371999 w 425024"/>
                <a:gd name="connsiteY20-10238" fmla="*/ 292976 h 488122"/>
                <a:gd name="connsiteX21-10239" fmla="*/ 334890 w 425024"/>
                <a:gd name="connsiteY21-10240" fmla="*/ 271564 h 488122"/>
                <a:gd name="connsiteX22-10241" fmla="*/ 330395 w 425024"/>
                <a:gd name="connsiteY22-10242" fmla="*/ 254757 h 488122"/>
                <a:gd name="connsiteX23-10243" fmla="*/ 155124 w 425024"/>
                <a:gd name="connsiteY23-10244" fmla="*/ 175446 h 488122"/>
                <a:gd name="connsiteX24-10245" fmla="*/ 176786 w 425024"/>
                <a:gd name="connsiteY24-10246" fmla="*/ 199270 h 488122"/>
                <a:gd name="connsiteX25-10247" fmla="*/ 185313 w 425024"/>
                <a:gd name="connsiteY25-10248" fmla="*/ 203298 h 488122"/>
                <a:gd name="connsiteX26-10249" fmla="*/ 185889 w 425024"/>
                <a:gd name="connsiteY26-10250" fmla="*/ 203298 h 488122"/>
                <a:gd name="connsiteX27-10251" fmla="*/ 194185 w 425024"/>
                <a:gd name="connsiteY27-10252" fmla="*/ 200076 h 488122"/>
                <a:gd name="connsiteX28-10253" fmla="*/ 205707 w 425024"/>
                <a:gd name="connsiteY28-10254" fmla="*/ 189487 h 488122"/>
                <a:gd name="connsiteX29-10255" fmla="*/ 195798 w 425024"/>
                <a:gd name="connsiteY29-10256" fmla="*/ 259348 h 488122"/>
                <a:gd name="connsiteX30-10257" fmla="*/ 114451 w 425024"/>
                <a:gd name="connsiteY30-10258" fmla="*/ 259348 h 488122"/>
                <a:gd name="connsiteX31-10259" fmla="*/ 104657 w 425024"/>
                <a:gd name="connsiteY31-10260" fmla="*/ 189487 h 488122"/>
                <a:gd name="connsiteX32-10261" fmla="*/ 116179 w 425024"/>
                <a:gd name="connsiteY32-10262" fmla="*/ 200076 h 488122"/>
                <a:gd name="connsiteX33-10263" fmla="*/ 125051 w 425024"/>
                <a:gd name="connsiteY33-10264" fmla="*/ 203298 h 488122"/>
                <a:gd name="connsiteX34-10265" fmla="*/ 133578 w 425024"/>
                <a:gd name="connsiteY34-10266" fmla="*/ 199270 h 488122"/>
                <a:gd name="connsiteX35-10267" fmla="*/ 155124 w 425024"/>
                <a:gd name="connsiteY35-10268" fmla="*/ 175446 h 488122"/>
                <a:gd name="connsiteX36-10269" fmla="*/ 369709 w 425024"/>
                <a:gd name="connsiteY36-10270" fmla="*/ 141505 h 488122"/>
                <a:gd name="connsiteX37-10271" fmla="*/ 412693 w 425024"/>
                <a:gd name="connsiteY37-10272" fmla="*/ 141505 h 488122"/>
                <a:gd name="connsiteX38-10273" fmla="*/ 425024 w 425024"/>
                <a:gd name="connsiteY38-10274" fmla="*/ 153841 h 488122"/>
                <a:gd name="connsiteX39-10275" fmla="*/ 412693 w 425024"/>
                <a:gd name="connsiteY39-10276" fmla="*/ 166062 h 488122"/>
                <a:gd name="connsiteX40-10277" fmla="*/ 369709 w 425024"/>
                <a:gd name="connsiteY40-10278" fmla="*/ 166062 h 488122"/>
                <a:gd name="connsiteX41-10279" fmla="*/ 357493 w 425024"/>
                <a:gd name="connsiteY41-10280" fmla="*/ 153841 h 488122"/>
                <a:gd name="connsiteX42-10281" fmla="*/ 369709 w 425024"/>
                <a:gd name="connsiteY42-10282" fmla="*/ 141505 h 488122"/>
                <a:gd name="connsiteX43-10283" fmla="*/ 152931 w 425024"/>
                <a:gd name="connsiteY43-10284" fmla="*/ 17 h 488122"/>
                <a:gd name="connsiteX44-10285" fmla="*/ 310355 w 425024"/>
                <a:gd name="connsiteY44-10286" fmla="*/ 154993 h 488122"/>
                <a:gd name="connsiteX45-10287" fmla="*/ 294912 w 425024"/>
                <a:gd name="connsiteY45-10288" fmla="*/ 222529 h 488122"/>
                <a:gd name="connsiteX46-10289" fmla="*/ 250774 w 425024"/>
                <a:gd name="connsiteY46-10290" fmla="*/ 372903 h 488122"/>
                <a:gd name="connsiteX47-10291" fmla="*/ 250774 w 425024"/>
                <a:gd name="connsiteY47-10292" fmla="*/ 376700 h 488122"/>
                <a:gd name="connsiteX48-10293" fmla="*/ 219658 w 425024"/>
                <a:gd name="connsiteY48-10294" fmla="*/ 376700 h 488122"/>
                <a:gd name="connsiteX49-10295" fmla="*/ 219658 w 425024"/>
                <a:gd name="connsiteY49-10296" fmla="*/ 271657 h 488122"/>
                <a:gd name="connsiteX50-10297" fmla="*/ 219542 w 425024"/>
                <a:gd name="connsiteY50-10298" fmla="*/ 267515 h 488122"/>
                <a:gd name="connsiteX51-10299" fmla="*/ 234870 w 425024"/>
                <a:gd name="connsiteY51-10300" fmla="*/ 158905 h 488122"/>
                <a:gd name="connsiteX52-10301" fmla="*/ 231758 w 425024"/>
                <a:gd name="connsiteY52-10302" fmla="*/ 148895 h 488122"/>
                <a:gd name="connsiteX53-10303" fmla="*/ 214356 w 425024"/>
                <a:gd name="connsiteY53-10304" fmla="*/ 148090 h 488122"/>
                <a:gd name="connsiteX54-10305" fmla="*/ 186698 w 425024"/>
                <a:gd name="connsiteY54-10306" fmla="*/ 173632 h 488122"/>
                <a:gd name="connsiteX55-10307" fmla="*/ 164225 w 425024"/>
                <a:gd name="connsiteY55-10308" fmla="*/ 148895 h 488122"/>
                <a:gd name="connsiteX56-10309" fmla="*/ 155121 w 425024"/>
                <a:gd name="connsiteY56-10310" fmla="*/ 144869 h 488122"/>
                <a:gd name="connsiteX57-10311" fmla="*/ 146016 w 425024"/>
                <a:gd name="connsiteY57-10312" fmla="*/ 148895 h 488122"/>
                <a:gd name="connsiteX58-10313" fmla="*/ 123659 w 425024"/>
                <a:gd name="connsiteY58-10314" fmla="*/ 173632 h 488122"/>
                <a:gd name="connsiteX59-10315" fmla="*/ 96000 w 425024"/>
                <a:gd name="connsiteY59-10316" fmla="*/ 148205 h 488122"/>
                <a:gd name="connsiteX60-10317" fmla="*/ 85859 w 425024"/>
                <a:gd name="connsiteY60-10318" fmla="*/ 144984 h 488122"/>
                <a:gd name="connsiteX61-10319" fmla="*/ 75372 w 425024"/>
                <a:gd name="connsiteY61-10320" fmla="*/ 158905 h 488122"/>
                <a:gd name="connsiteX62-10321" fmla="*/ 90814 w 425024"/>
                <a:gd name="connsiteY62-10322" fmla="*/ 267515 h 488122"/>
                <a:gd name="connsiteX63-10323" fmla="*/ 90699 w 425024"/>
                <a:gd name="connsiteY63-10324" fmla="*/ 271657 h 488122"/>
                <a:gd name="connsiteX64-10325" fmla="*/ 90699 w 425024"/>
                <a:gd name="connsiteY64-10326" fmla="*/ 376700 h 488122"/>
                <a:gd name="connsiteX65-10327" fmla="*/ 59583 w 425024"/>
                <a:gd name="connsiteY65-10328" fmla="*/ 376700 h 488122"/>
                <a:gd name="connsiteX66-10329" fmla="*/ 59583 w 425024"/>
                <a:gd name="connsiteY66-10330" fmla="*/ 373594 h 488122"/>
                <a:gd name="connsiteX67-10331" fmla="*/ 16597 w 425024"/>
                <a:gd name="connsiteY67-10332" fmla="*/ 224830 h 488122"/>
                <a:gd name="connsiteX68-10333" fmla="*/ 2 w 425024"/>
                <a:gd name="connsiteY68-10334" fmla="*/ 155453 h 488122"/>
                <a:gd name="connsiteX69-10335" fmla="*/ 152931 w 425024"/>
                <a:gd name="connsiteY69-10336" fmla="*/ 17 h 488122"/>
                <a:gd name="connsiteX0-10337" fmla="*/ 101411 w 425024"/>
                <a:gd name="connsiteY0-10338" fmla="*/ 457144 h 488122"/>
                <a:gd name="connsiteX1-10339" fmla="*/ 208812 w 425024"/>
                <a:gd name="connsiteY1-10340" fmla="*/ 457144 h 488122"/>
                <a:gd name="connsiteX2-10341" fmla="*/ 193716 w 425024"/>
                <a:gd name="connsiteY2-10342" fmla="*/ 488122 h 488122"/>
                <a:gd name="connsiteX3-10343" fmla="*/ 116622 w 425024"/>
                <a:gd name="connsiteY3-10344" fmla="*/ 488122 h 488122"/>
                <a:gd name="connsiteX4-10345" fmla="*/ 101411 w 425024"/>
                <a:gd name="connsiteY4-10346" fmla="*/ 457144 h 488122"/>
                <a:gd name="connsiteX5-10347" fmla="*/ 59636 w 425024"/>
                <a:gd name="connsiteY5-10348" fmla="*/ 401326 h 488122"/>
                <a:gd name="connsiteX6-10349" fmla="*/ 250798 w 425024"/>
                <a:gd name="connsiteY6-10350" fmla="*/ 401326 h 488122"/>
                <a:gd name="connsiteX7-10351" fmla="*/ 233744 w 425024"/>
                <a:gd name="connsiteY7-10352" fmla="*/ 432657 h 488122"/>
                <a:gd name="connsiteX8-10353" fmla="*/ 76574 w 425024"/>
                <a:gd name="connsiteY8-10354" fmla="*/ 432657 h 488122"/>
                <a:gd name="connsiteX9-10355" fmla="*/ 59636 w 425024"/>
                <a:gd name="connsiteY9-10356" fmla="*/ 401326 h 488122"/>
                <a:gd name="connsiteX10-10357" fmla="*/ 115242 w 425024"/>
                <a:gd name="connsiteY10-10358" fmla="*/ 283835 h 488122"/>
                <a:gd name="connsiteX11-10359" fmla="*/ 194981 w 425024"/>
                <a:gd name="connsiteY11-10360" fmla="*/ 283835 h 488122"/>
                <a:gd name="connsiteX12-10361" fmla="*/ 194981 w 425024"/>
                <a:gd name="connsiteY12-10362" fmla="*/ 364491 h 488122"/>
                <a:gd name="connsiteX13-10363" fmla="*/ 115242 w 425024"/>
                <a:gd name="connsiteY13-10364" fmla="*/ 364491 h 488122"/>
                <a:gd name="connsiteX14-10365" fmla="*/ 115242 w 425024"/>
                <a:gd name="connsiteY14-10366" fmla="*/ 283835 h 488122"/>
                <a:gd name="connsiteX15-10367" fmla="*/ 334890 w 425024"/>
                <a:gd name="connsiteY15-10368" fmla="*/ 271564 h 488122"/>
                <a:gd name="connsiteX16-10369" fmla="*/ 347106 w 425024"/>
                <a:gd name="connsiteY16-10370" fmla="*/ 250268 h 488122"/>
                <a:gd name="connsiteX17-10371" fmla="*/ 384330 w 425024"/>
                <a:gd name="connsiteY17-10372" fmla="*/ 271794 h 488122"/>
                <a:gd name="connsiteX18-10373" fmla="*/ 388825 w 425024"/>
                <a:gd name="connsiteY18-10374" fmla="*/ 288486 h 488122"/>
                <a:gd name="connsiteX19-10375" fmla="*/ 378222 w 425024"/>
                <a:gd name="connsiteY19-10376" fmla="*/ 294702 h 488122"/>
                <a:gd name="connsiteX20-10377" fmla="*/ 371999 w 425024"/>
                <a:gd name="connsiteY20-10378" fmla="*/ 292976 h 488122"/>
                <a:gd name="connsiteX21-10379" fmla="*/ 334890 w 425024"/>
                <a:gd name="connsiteY21-10380" fmla="*/ 271564 h 488122"/>
                <a:gd name="connsiteX22-10381" fmla="*/ 155124 w 425024"/>
                <a:gd name="connsiteY22-10382" fmla="*/ 175446 h 488122"/>
                <a:gd name="connsiteX23-10383" fmla="*/ 176786 w 425024"/>
                <a:gd name="connsiteY23-10384" fmla="*/ 199270 h 488122"/>
                <a:gd name="connsiteX24-10385" fmla="*/ 185313 w 425024"/>
                <a:gd name="connsiteY24-10386" fmla="*/ 203298 h 488122"/>
                <a:gd name="connsiteX25-10387" fmla="*/ 185889 w 425024"/>
                <a:gd name="connsiteY25-10388" fmla="*/ 203298 h 488122"/>
                <a:gd name="connsiteX26-10389" fmla="*/ 194185 w 425024"/>
                <a:gd name="connsiteY26-10390" fmla="*/ 200076 h 488122"/>
                <a:gd name="connsiteX27-10391" fmla="*/ 205707 w 425024"/>
                <a:gd name="connsiteY27-10392" fmla="*/ 189487 h 488122"/>
                <a:gd name="connsiteX28-10393" fmla="*/ 195798 w 425024"/>
                <a:gd name="connsiteY28-10394" fmla="*/ 259348 h 488122"/>
                <a:gd name="connsiteX29-10395" fmla="*/ 114451 w 425024"/>
                <a:gd name="connsiteY29-10396" fmla="*/ 259348 h 488122"/>
                <a:gd name="connsiteX30-10397" fmla="*/ 104657 w 425024"/>
                <a:gd name="connsiteY30-10398" fmla="*/ 189487 h 488122"/>
                <a:gd name="connsiteX31-10399" fmla="*/ 116179 w 425024"/>
                <a:gd name="connsiteY31-10400" fmla="*/ 200076 h 488122"/>
                <a:gd name="connsiteX32-10401" fmla="*/ 125051 w 425024"/>
                <a:gd name="connsiteY32-10402" fmla="*/ 203298 h 488122"/>
                <a:gd name="connsiteX33-10403" fmla="*/ 133578 w 425024"/>
                <a:gd name="connsiteY33-10404" fmla="*/ 199270 h 488122"/>
                <a:gd name="connsiteX34-10405" fmla="*/ 155124 w 425024"/>
                <a:gd name="connsiteY34-10406" fmla="*/ 175446 h 488122"/>
                <a:gd name="connsiteX35-10407" fmla="*/ 369709 w 425024"/>
                <a:gd name="connsiteY35-10408" fmla="*/ 141505 h 488122"/>
                <a:gd name="connsiteX36-10409" fmla="*/ 412693 w 425024"/>
                <a:gd name="connsiteY36-10410" fmla="*/ 141505 h 488122"/>
                <a:gd name="connsiteX37-10411" fmla="*/ 425024 w 425024"/>
                <a:gd name="connsiteY37-10412" fmla="*/ 153841 h 488122"/>
                <a:gd name="connsiteX38-10413" fmla="*/ 412693 w 425024"/>
                <a:gd name="connsiteY38-10414" fmla="*/ 166062 h 488122"/>
                <a:gd name="connsiteX39-10415" fmla="*/ 369709 w 425024"/>
                <a:gd name="connsiteY39-10416" fmla="*/ 166062 h 488122"/>
                <a:gd name="connsiteX40-10417" fmla="*/ 357493 w 425024"/>
                <a:gd name="connsiteY40-10418" fmla="*/ 153841 h 488122"/>
                <a:gd name="connsiteX41-10419" fmla="*/ 369709 w 425024"/>
                <a:gd name="connsiteY41-10420" fmla="*/ 141505 h 488122"/>
                <a:gd name="connsiteX42-10421" fmla="*/ 152931 w 425024"/>
                <a:gd name="connsiteY42-10422" fmla="*/ 17 h 488122"/>
                <a:gd name="connsiteX43-10423" fmla="*/ 310355 w 425024"/>
                <a:gd name="connsiteY43-10424" fmla="*/ 154993 h 488122"/>
                <a:gd name="connsiteX44-10425" fmla="*/ 294912 w 425024"/>
                <a:gd name="connsiteY44-10426" fmla="*/ 222529 h 488122"/>
                <a:gd name="connsiteX45-10427" fmla="*/ 250774 w 425024"/>
                <a:gd name="connsiteY45-10428" fmla="*/ 372903 h 488122"/>
                <a:gd name="connsiteX46-10429" fmla="*/ 250774 w 425024"/>
                <a:gd name="connsiteY46-10430" fmla="*/ 376700 h 488122"/>
                <a:gd name="connsiteX47-10431" fmla="*/ 219658 w 425024"/>
                <a:gd name="connsiteY47-10432" fmla="*/ 376700 h 488122"/>
                <a:gd name="connsiteX48-10433" fmla="*/ 219658 w 425024"/>
                <a:gd name="connsiteY48-10434" fmla="*/ 271657 h 488122"/>
                <a:gd name="connsiteX49-10435" fmla="*/ 219542 w 425024"/>
                <a:gd name="connsiteY49-10436" fmla="*/ 267515 h 488122"/>
                <a:gd name="connsiteX50-10437" fmla="*/ 234870 w 425024"/>
                <a:gd name="connsiteY50-10438" fmla="*/ 158905 h 488122"/>
                <a:gd name="connsiteX51-10439" fmla="*/ 231758 w 425024"/>
                <a:gd name="connsiteY51-10440" fmla="*/ 148895 h 488122"/>
                <a:gd name="connsiteX52-10441" fmla="*/ 214356 w 425024"/>
                <a:gd name="connsiteY52-10442" fmla="*/ 148090 h 488122"/>
                <a:gd name="connsiteX53-10443" fmla="*/ 186698 w 425024"/>
                <a:gd name="connsiteY53-10444" fmla="*/ 173632 h 488122"/>
                <a:gd name="connsiteX54-10445" fmla="*/ 164225 w 425024"/>
                <a:gd name="connsiteY54-10446" fmla="*/ 148895 h 488122"/>
                <a:gd name="connsiteX55-10447" fmla="*/ 155121 w 425024"/>
                <a:gd name="connsiteY55-10448" fmla="*/ 144869 h 488122"/>
                <a:gd name="connsiteX56-10449" fmla="*/ 146016 w 425024"/>
                <a:gd name="connsiteY56-10450" fmla="*/ 148895 h 488122"/>
                <a:gd name="connsiteX57-10451" fmla="*/ 123659 w 425024"/>
                <a:gd name="connsiteY57-10452" fmla="*/ 173632 h 488122"/>
                <a:gd name="connsiteX58-10453" fmla="*/ 96000 w 425024"/>
                <a:gd name="connsiteY58-10454" fmla="*/ 148205 h 488122"/>
                <a:gd name="connsiteX59-10455" fmla="*/ 85859 w 425024"/>
                <a:gd name="connsiteY59-10456" fmla="*/ 144984 h 488122"/>
                <a:gd name="connsiteX60-10457" fmla="*/ 75372 w 425024"/>
                <a:gd name="connsiteY60-10458" fmla="*/ 158905 h 488122"/>
                <a:gd name="connsiteX61-10459" fmla="*/ 90814 w 425024"/>
                <a:gd name="connsiteY61-10460" fmla="*/ 267515 h 488122"/>
                <a:gd name="connsiteX62-10461" fmla="*/ 90699 w 425024"/>
                <a:gd name="connsiteY62-10462" fmla="*/ 271657 h 488122"/>
                <a:gd name="connsiteX63-10463" fmla="*/ 90699 w 425024"/>
                <a:gd name="connsiteY63-10464" fmla="*/ 376700 h 488122"/>
                <a:gd name="connsiteX64-10465" fmla="*/ 59583 w 425024"/>
                <a:gd name="connsiteY64-10466" fmla="*/ 376700 h 488122"/>
                <a:gd name="connsiteX65-10467" fmla="*/ 59583 w 425024"/>
                <a:gd name="connsiteY65-10468" fmla="*/ 373594 h 488122"/>
                <a:gd name="connsiteX66-10469" fmla="*/ 16597 w 425024"/>
                <a:gd name="connsiteY66-10470" fmla="*/ 224830 h 488122"/>
                <a:gd name="connsiteX67-10471" fmla="*/ 2 w 425024"/>
                <a:gd name="connsiteY67-10472" fmla="*/ 155453 h 488122"/>
                <a:gd name="connsiteX68-10473" fmla="*/ 152931 w 425024"/>
                <a:gd name="connsiteY68-10474" fmla="*/ 17 h 488122"/>
                <a:gd name="connsiteX0-10475" fmla="*/ 101411 w 425024"/>
                <a:gd name="connsiteY0-10476" fmla="*/ 457144 h 488122"/>
                <a:gd name="connsiteX1-10477" fmla="*/ 208812 w 425024"/>
                <a:gd name="connsiteY1-10478" fmla="*/ 457144 h 488122"/>
                <a:gd name="connsiteX2-10479" fmla="*/ 193716 w 425024"/>
                <a:gd name="connsiteY2-10480" fmla="*/ 488122 h 488122"/>
                <a:gd name="connsiteX3-10481" fmla="*/ 116622 w 425024"/>
                <a:gd name="connsiteY3-10482" fmla="*/ 488122 h 488122"/>
                <a:gd name="connsiteX4-10483" fmla="*/ 101411 w 425024"/>
                <a:gd name="connsiteY4-10484" fmla="*/ 457144 h 488122"/>
                <a:gd name="connsiteX5-10485" fmla="*/ 59636 w 425024"/>
                <a:gd name="connsiteY5-10486" fmla="*/ 401326 h 488122"/>
                <a:gd name="connsiteX6-10487" fmla="*/ 250798 w 425024"/>
                <a:gd name="connsiteY6-10488" fmla="*/ 401326 h 488122"/>
                <a:gd name="connsiteX7-10489" fmla="*/ 233744 w 425024"/>
                <a:gd name="connsiteY7-10490" fmla="*/ 432657 h 488122"/>
                <a:gd name="connsiteX8-10491" fmla="*/ 76574 w 425024"/>
                <a:gd name="connsiteY8-10492" fmla="*/ 432657 h 488122"/>
                <a:gd name="connsiteX9-10493" fmla="*/ 59636 w 425024"/>
                <a:gd name="connsiteY9-10494" fmla="*/ 401326 h 488122"/>
                <a:gd name="connsiteX10-10495" fmla="*/ 115242 w 425024"/>
                <a:gd name="connsiteY10-10496" fmla="*/ 283835 h 488122"/>
                <a:gd name="connsiteX11-10497" fmla="*/ 194981 w 425024"/>
                <a:gd name="connsiteY11-10498" fmla="*/ 283835 h 488122"/>
                <a:gd name="connsiteX12-10499" fmla="*/ 194981 w 425024"/>
                <a:gd name="connsiteY12-10500" fmla="*/ 364491 h 488122"/>
                <a:gd name="connsiteX13-10501" fmla="*/ 115242 w 425024"/>
                <a:gd name="connsiteY13-10502" fmla="*/ 364491 h 488122"/>
                <a:gd name="connsiteX14-10503" fmla="*/ 115242 w 425024"/>
                <a:gd name="connsiteY14-10504" fmla="*/ 283835 h 488122"/>
                <a:gd name="connsiteX15-10505" fmla="*/ 371999 w 425024"/>
                <a:gd name="connsiteY15-10506" fmla="*/ 292976 h 488122"/>
                <a:gd name="connsiteX16-10507" fmla="*/ 347106 w 425024"/>
                <a:gd name="connsiteY16-10508" fmla="*/ 250268 h 488122"/>
                <a:gd name="connsiteX17-10509" fmla="*/ 384330 w 425024"/>
                <a:gd name="connsiteY17-10510" fmla="*/ 271794 h 488122"/>
                <a:gd name="connsiteX18-10511" fmla="*/ 388825 w 425024"/>
                <a:gd name="connsiteY18-10512" fmla="*/ 288486 h 488122"/>
                <a:gd name="connsiteX19-10513" fmla="*/ 378222 w 425024"/>
                <a:gd name="connsiteY19-10514" fmla="*/ 294702 h 488122"/>
                <a:gd name="connsiteX20-10515" fmla="*/ 371999 w 425024"/>
                <a:gd name="connsiteY20-10516" fmla="*/ 292976 h 488122"/>
                <a:gd name="connsiteX21-10517" fmla="*/ 155124 w 425024"/>
                <a:gd name="connsiteY21-10518" fmla="*/ 175446 h 488122"/>
                <a:gd name="connsiteX22-10519" fmla="*/ 176786 w 425024"/>
                <a:gd name="connsiteY22-10520" fmla="*/ 199270 h 488122"/>
                <a:gd name="connsiteX23-10521" fmla="*/ 185313 w 425024"/>
                <a:gd name="connsiteY23-10522" fmla="*/ 203298 h 488122"/>
                <a:gd name="connsiteX24-10523" fmla="*/ 185889 w 425024"/>
                <a:gd name="connsiteY24-10524" fmla="*/ 203298 h 488122"/>
                <a:gd name="connsiteX25-10525" fmla="*/ 194185 w 425024"/>
                <a:gd name="connsiteY25-10526" fmla="*/ 200076 h 488122"/>
                <a:gd name="connsiteX26-10527" fmla="*/ 205707 w 425024"/>
                <a:gd name="connsiteY26-10528" fmla="*/ 189487 h 488122"/>
                <a:gd name="connsiteX27-10529" fmla="*/ 195798 w 425024"/>
                <a:gd name="connsiteY27-10530" fmla="*/ 259348 h 488122"/>
                <a:gd name="connsiteX28-10531" fmla="*/ 114451 w 425024"/>
                <a:gd name="connsiteY28-10532" fmla="*/ 259348 h 488122"/>
                <a:gd name="connsiteX29-10533" fmla="*/ 104657 w 425024"/>
                <a:gd name="connsiteY29-10534" fmla="*/ 189487 h 488122"/>
                <a:gd name="connsiteX30-10535" fmla="*/ 116179 w 425024"/>
                <a:gd name="connsiteY30-10536" fmla="*/ 200076 h 488122"/>
                <a:gd name="connsiteX31-10537" fmla="*/ 125051 w 425024"/>
                <a:gd name="connsiteY31-10538" fmla="*/ 203298 h 488122"/>
                <a:gd name="connsiteX32-10539" fmla="*/ 133578 w 425024"/>
                <a:gd name="connsiteY32-10540" fmla="*/ 199270 h 488122"/>
                <a:gd name="connsiteX33-10541" fmla="*/ 155124 w 425024"/>
                <a:gd name="connsiteY33-10542" fmla="*/ 175446 h 488122"/>
                <a:gd name="connsiteX34-10543" fmla="*/ 369709 w 425024"/>
                <a:gd name="connsiteY34-10544" fmla="*/ 141505 h 488122"/>
                <a:gd name="connsiteX35-10545" fmla="*/ 412693 w 425024"/>
                <a:gd name="connsiteY35-10546" fmla="*/ 141505 h 488122"/>
                <a:gd name="connsiteX36-10547" fmla="*/ 425024 w 425024"/>
                <a:gd name="connsiteY36-10548" fmla="*/ 153841 h 488122"/>
                <a:gd name="connsiteX37-10549" fmla="*/ 412693 w 425024"/>
                <a:gd name="connsiteY37-10550" fmla="*/ 166062 h 488122"/>
                <a:gd name="connsiteX38-10551" fmla="*/ 369709 w 425024"/>
                <a:gd name="connsiteY38-10552" fmla="*/ 166062 h 488122"/>
                <a:gd name="connsiteX39-10553" fmla="*/ 357493 w 425024"/>
                <a:gd name="connsiteY39-10554" fmla="*/ 153841 h 488122"/>
                <a:gd name="connsiteX40-10555" fmla="*/ 369709 w 425024"/>
                <a:gd name="connsiteY40-10556" fmla="*/ 141505 h 488122"/>
                <a:gd name="connsiteX41-10557" fmla="*/ 152931 w 425024"/>
                <a:gd name="connsiteY41-10558" fmla="*/ 17 h 488122"/>
                <a:gd name="connsiteX42-10559" fmla="*/ 310355 w 425024"/>
                <a:gd name="connsiteY42-10560" fmla="*/ 154993 h 488122"/>
                <a:gd name="connsiteX43-10561" fmla="*/ 294912 w 425024"/>
                <a:gd name="connsiteY43-10562" fmla="*/ 222529 h 488122"/>
                <a:gd name="connsiteX44-10563" fmla="*/ 250774 w 425024"/>
                <a:gd name="connsiteY44-10564" fmla="*/ 372903 h 488122"/>
                <a:gd name="connsiteX45-10565" fmla="*/ 250774 w 425024"/>
                <a:gd name="connsiteY45-10566" fmla="*/ 376700 h 488122"/>
                <a:gd name="connsiteX46-10567" fmla="*/ 219658 w 425024"/>
                <a:gd name="connsiteY46-10568" fmla="*/ 376700 h 488122"/>
                <a:gd name="connsiteX47-10569" fmla="*/ 219658 w 425024"/>
                <a:gd name="connsiteY47-10570" fmla="*/ 271657 h 488122"/>
                <a:gd name="connsiteX48-10571" fmla="*/ 219542 w 425024"/>
                <a:gd name="connsiteY48-10572" fmla="*/ 267515 h 488122"/>
                <a:gd name="connsiteX49-10573" fmla="*/ 234870 w 425024"/>
                <a:gd name="connsiteY49-10574" fmla="*/ 158905 h 488122"/>
                <a:gd name="connsiteX50-10575" fmla="*/ 231758 w 425024"/>
                <a:gd name="connsiteY50-10576" fmla="*/ 148895 h 488122"/>
                <a:gd name="connsiteX51-10577" fmla="*/ 214356 w 425024"/>
                <a:gd name="connsiteY51-10578" fmla="*/ 148090 h 488122"/>
                <a:gd name="connsiteX52-10579" fmla="*/ 186698 w 425024"/>
                <a:gd name="connsiteY52-10580" fmla="*/ 173632 h 488122"/>
                <a:gd name="connsiteX53-10581" fmla="*/ 164225 w 425024"/>
                <a:gd name="connsiteY53-10582" fmla="*/ 148895 h 488122"/>
                <a:gd name="connsiteX54-10583" fmla="*/ 155121 w 425024"/>
                <a:gd name="connsiteY54-10584" fmla="*/ 144869 h 488122"/>
                <a:gd name="connsiteX55-10585" fmla="*/ 146016 w 425024"/>
                <a:gd name="connsiteY55-10586" fmla="*/ 148895 h 488122"/>
                <a:gd name="connsiteX56-10587" fmla="*/ 123659 w 425024"/>
                <a:gd name="connsiteY56-10588" fmla="*/ 173632 h 488122"/>
                <a:gd name="connsiteX57-10589" fmla="*/ 96000 w 425024"/>
                <a:gd name="connsiteY57-10590" fmla="*/ 148205 h 488122"/>
                <a:gd name="connsiteX58-10591" fmla="*/ 85859 w 425024"/>
                <a:gd name="connsiteY58-10592" fmla="*/ 144984 h 488122"/>
                <a:gd name="connsiteX59-10593" fmla="*/ 75372 w 425024"/>
                <a:gd name="connsiteY59-10594" fmla="*/ 158905 h 488122"/>
                <a:gd name="connsiteX60-10595" fmla="*/ 90814 w 425024"/>
                <a:gd name="connsiteY60-10596" fmla="*/ 267515 h 488122"/>
                <a:gd name="connsiteX61-10597" fmla="*/ 90699 w 425024"/>
                <a:gd name="connsiteY61-10598" fmla="*/ 271657 h 488122"/>
                <a:gd name="connsiteX62-10599" fmla="*/ 90699 w 425024"/>
                <a:gd name="connsiteY62-10600" fmla="*/ 376700 h 488122"/>
                <a:gd name="connsiteX63-10601" fmla="*/ 59583 w 425024"/>
                <a:gd name="connsiteY63-10602" fmla="*/ 376700 h 488122"/>
                <a:gd name="connsiteX64-10603" fmla="*/ 59583 w 425024"/>
                <a:gd name="connsiteY64-10604" fmla="*/ 373594 h 488122"/>
                <a:gd name="connsiteX65-10605" fmla="*/ 16597 w 425024"/>
                <a:gd name="connsiteY65-10606" fmla="*/ 224830 h 488122"/>
                <a:gd name="connsiteX66-10607" fmla="*/ 2 w 425024"/>
                <a:gd name="connsiteY66-10608" fmla="*/ 155453 h 488122"/>
                <a:gd name="connsiteX67-10609" fmla="*/ 152931 w 425024"/>
                <a:gd name="connsiteY67-10610" fmla="*/ 17 h 488122"/>
                <a:gd name="connsiteX0-10611" fmla="*/ 101411 w 425024"/>
                <a:gd name="connsiteY0-10612" fmla="*/ 457144 h 488122"/>
                <a:gd name="connsiteX1-10613" fmla="*/ 208812 w 425024"/>
                <a:gd name="connsiteY1-10614" fmla="*/ 457144 h 488122"/>
                <a:gd name="connsiteX2-10615" fmla="*/ 193716 w 425024"/>
                <a:gd name="connsiteY2-10616" fmla="*/ 488122 h 488122"/>
                <a:gd name="connsiteX3-10617" fmla="*/ 116622 w 425024"/>
                <a:gd name="connsiteY3-10618" fmla="*/ 488122 h 488122"/>
                <a:gd name="connsiteX4-10619" fmla="*/ 101411 w 425024"/>
                <a:gd name="connsiteY4-10620" fmla="*/ 457144 h 488122"/>
                <a:gd name="connsiteX5-10621" fmla="*/ 59636 w 425024"/>
                <a:gd name="connsiteY5-10622" fmla="*/ 401326 h 488122"/>
                <a:gd name="connsiteX6-10623" fmla="*/ 250798 w 425024"/>
                <a:gd name="connsiteY6-10624" fmla="*/ 401326 h 488122"/>
                <a:gd name="connsiteX7-10625" fmla="*/ 233744 w 425024"/>
                <a:gd name="connsiteY7-10626" fmla="*/ 432657 h 488122"/>
                <a:gd name="connsiteX8-10627" fmla="*/ 76574 w 425024"/>
                <a:gd name="connsiteY8-10628" fmla="*/ 432657 h 488122"/>
                <a:gd name="connsiteX9-10629" fmla="*/ 59636 w 425024"/>
                <a:gd name="connsiteY9-10630" fmla="*/ 401326 h 488122"/>
                <a:gd name="connsiteX10-10631" fmla="*/ 115242 w 425024"/>
                <a:gd name="connsiteY10-10632" fmla="*/ 283835 h 488122"/>
                <a:gd name="connsiteX11-10633" fmla="*/ 194981 w 425024"/>
                <a:gd name="connsiteY11-10634" fmla="*/ 283835 h 488122"/>
                <a:gd name="connsiteX12-10635" fmla="*/ 194981 w 425024"/>
                <a:gd name="connsiteY12-10636" fmla="*/ 364491 h 488122"/>
                <a:gd name="connsiteX13-10637" fmla="*/ 115242 w 425024"/>
                <a:gd name="connsiteY13-10638" fmla="*/ 364491 h 488122"/>
                <a:gd name="connsiteX14-10639" fmla="*/ 115242 w 425024"/>
                <a:gd name="connsiteY14-10640" fmla="*/ 283835 h 488122"/>
                <a:gd name="connsiteX15-10641" fmla="*/ 371999 w 425024"/>
                <a:gd name="connsiteY15-10642" fmla="*/ 292976 h 488122"/>
                <a:gd name="connsiteX16-10643" fmla="*/ 384330 w 425024"/>
                <a:gd name="connsiteY16-10644" fmla="*/ 271794 h 488122"/>
                <a:gd name="connsiteX17-10645" fmla="*/ 388825 w 425024"/>
                <a:gd name="connsiteY17-10646" fmla="*/ 288486 h 488122"/>
                <a:gd name="connsiteX18-10647" fmla="*/ 378222 w 425024"/>
                <a:gd name="connsiteY18-10648" fmla="*/ 294702 h 488122"/>
                <a:gd name="connsiteX19-10649" fmla="*/ 371999 w 425024"/>
                <a:gd name="connsiteY19-10650" fmla="*/ 292976 h 488122"/>
                <a:gd name="connsiteX20-10651" fmla="*/ 155124 w 425024"/>
                <a:gd name="connsiteY20-10652" fmla="*/ 175446 h 488122"/>
                <a:gd name="connsiteX21-10653" fmla="*/ 176786 w 425024"/>
                <a:gd name="connsiteY21-10654" fmla="*/ 199270 h 488122"/>
                <a:gd name="connsiteX22-10655" fmla="*/ 185313 w 425024"/>
                <a:gd name="connsiteY22-10656" fmla="*/ 203298 h 488122"/>
                <a:gd name="connsiteX23-10657" fmla="*/ 185889 w 425024"/>
                <a:gd name="connsiteY23-10658" fmla="*/ 203298 h 488122"/>
                <a:gd name="connsiteX24-10659" fmla="*/ 194185 w 425024"/>
                <a:gd name="connsiteY24-10660" fmla="*/ 200076 h 488122"/>
                <a:gd name="connsiteX25-10661" fmla="*/ 205707 w 425024"/>
                <a:gd name="connsiteY25-10662" fmla="*/ 189487 h 488122"/>
                <a:gd name="connsiteX26-10663" fmla="*/ 195798 w 425024"/>
                <a:gd name="connsiteY26-10664" fmla="*/ 259348 h 488122"/>
                <a:gd name="connsiteX27-10665" fmla="*/ 114451 w 425024"/>
                <a:gd name="connsiteY27-10666" fmla="*/ 259348 h 488122"/>
                <a:gd name="connsiteX28-10667" fmla="*/ 104657 w 425024"/>
                <a:gd name="connsiteY28-10668" fmla="*/ 189487 h 488122"/>
                <a:gd name="connsiteX29-10669" fmla="*/ 116179 w 425024"/>
                <a:gd name="connsiteY29-10670" fmla="*/ 200076 h 488122"/>
                <a:gd name="connsiteX30-10671" fmla="*/ 125051 w 425024"/>
                <a:gd name="connsiteY30-10672" fmla="*/ 203298 h 488122"/>
                <a:gd name="connsiteX31-10673" fmla="*/ 133578 w 425024"/>
                <a:gd name="connsiteY31-10674" fmla="*/ 199270 h 488122"/>
                <a:gd name="connsiteX32-10675" fmla="*/ 155124 w 425024"/>
                <a:gd name="connsiteY32-10676" fmla="*/ 175446 h 488122"/>
                <a:gd name="connsiteX33-10677" fmla="*/ 369709 w 425024"/>
                <a:gd name="connsiteY33-10678" fmla="*/ 141505 h 488122"/>
                <a:gd name="connsiteX34-10679" fmla="*/ 412693 w 425024"/>
                <a:gd name="connsiteY34-10680" fmla="*/ 141505 h 488122"/>
                <a:gd name="connsiteX35-10681" fmla="*/ 425024 w 425024"/>
                <a:gd name="connsiteY35-10682" fmla="*/ 153841 h 488122"/>
                <a:gd name="connsiteX36-10683" fmla="*/ 412693 w 425024"/>
                <a:gd name="connsiteY36-10684" fmla="*/ 166062 h 488122"/>
                <a:gd name="connsiteX37-10685" fmla="*/ 369709 w 425024"/>
                <a:gd name="connsiteY37-10686" fmla="*/ 166062 h 488122"/>
                <a:gd name="connsiteX38-10687" fmla="*/ 357493 w 425024"/>
                <a:gd name="connsiteY38-10688" fmla="*/ 153841 h 488122"/>
                <a:gd name="connsiteX39-10689" fmla="*/ 369709 w 425024"/>
                <a:gd name="connsiteY39-10690" fmla="*/ 141505 h 488122"/>
                <a:gd name="connsiteX40-10691" fmla="*/ 152931 w 425024"/>
                <a:gd name="connsiteY40-10692" fmla="*/ 17 h 488122"/>
                <a:gd name="connsiteX41-10693" fmla="*/ 310355 w 425024"/>
                <a:gd name="connsiteY41-10694" fmla="*/ 154993 h 488122"/>
                <a:gd name="connsiteX42-10695" fmla="*/ 294912 w 425024"/>
                <a:gd name="connsiteY42-10696" fmla="*/ 222529 h 488122"/>
                <a:gd name="connsiteX43-10697" fmla="*/ 250774 w 425024"/>
                <a:gd name="connsiteY43-10698" fmla="*/ 372903 h 488122"/>
                <a:gd name="connsiteX44-10699" fmla="*/ 250774 w 425024"/>
                <a:gd name="connsiteY44-10700" fmla="*/ 376700 h 488122"/>
                <a:gd name="connsiteX45-10701" fmla="*/ 219658 w 425024"/>
                <a:gd name="connsiteY45-10702" fmla="*/ 376700 h 488122"/>
                <a:gd name="connsiteX46-10703" fmla="*/ 219658 w 425024"/>
                <a:gd name="connsiteY46-10704" fmla="*/ 271657 h 488122"/>
                <a:gd name="connsiteX47-10705" fmla="*/ 219542 w 425024"/>
                <a:gd name="connsiteY47-10706" fmla="*/ 267515 h 488122"/>
                <a:gd name="connsiteX48-10707" fmla="*/ 234870 w 425024"/>
                <a:gd name="connsiteY48-10708" fmla="*/ 158905 h 488122"/>
                <a:gd name="connsiteX49-10709" fmla="*/ 231758 w 425024"/>
                <a:gd name="connsiteY49-10710" fmla="*/ 148895 h 488122"/>
                <a:gd name="connsiteX50-10711" fmla="*/ 214356 w 425024"/>
                <a:gd name="connsiteY50-10712" fmla="*/ 148090 h 488122"/>
                <a:gd name="connsiteX51-10713" fmla="*/ 186698 w 425024"/>
                <a:gd name="connsiteY51-10714" fmla="*/ 173632 h 488122"/>
                <a:gd name="connsiteX52-10715" fmla="*/ 164225 w 425024"/>
                <a:gd name="connsiteY52-10716" fmla="*/ 148895 h 488122"/>
                <a:gd name="connsiteX53-10717" fmla="*/ 155121 w 425024"/>
                <a:gd name="connsiteY53-10718" fmla="*/ 144869 h 488122"/>
                <a:gd name="connsiteX54-10719" fmla="*/ 146016 w 425024"/>
                <a:gd name="connsiteY54-10720" fmla="*/ 148895 h 488122"/>
                <a:gd name="connsiteX55-10721" fmla="*/ 123659 w 425024"/>
                <a:gd name="connsiteY55-10722" fmla="*/ 173632 h 488122"/>
                <a:gd name="connsiteX56-10723" fmla="*/ 96000 w 425024"/>
                <a:gd name="connsiteY56-10724" fmla="*/ 148205 h 488122"/>
                <a:gd name="connsiteX57-10725" fmla="*/ 85859 w 425024"/>
                <a:gd name="connsiteY57-10726" fmla="*/ 144984 h 488122"/>
                <a:gd name="connsiteX58-10727" fmla="*/ 75372 w 425024"/>
                <a:gd name="connsiteY58-10728" fmla="*/ 158905 h 488122"/>
                <a:gd name="connsiteX59-10729" fmla="*/ 90814 w 425024"/>
                <a:gd name="connsiteY59-10730" fmla="*/ 267515 h 488122"/>
                <a:gd name="connsiteX60-10731" fmla="*/ 90699 w 425024"/>
                <a:gd name="connsiteY60-10732" fmla="*/ 271657 h 488122"/>
                <a:gd name="connsiteX61-10733" fmla="*/ 90699 w 425024"/>
                <a:gd name="connsiteY61-10734" fmla="*/ 376700 h 488122"/>
                <a:gd name="connsiteX62-10735" fmla="*/ 59583 w 425024"/>
                <a:gd name="connsiteY62-10736" fmla="*/ 376700 h 488122"/>
                <a:gd name="connsiteX63-10737" fmla="*/ 59583 w 425024"/>
                <a:gd name="connsiteY63-10738" fmla="*/ 373594 h 488122"/>
                <a:gd name="connsiteX64-10739" fmla="*/ 16597 w 425024"/>
                <a:gd name="connsiteY64-10740" fmla="*/ 224830 h 488122"/>
                <a:gd name="connsiteX65-10741" fmla="*/ 2 w 425024"/>
                <a:gd name="connsiteY65-10742" fmla="*/ 155453 h 488122"/>
                <a:gd name="connsiteX66-10743" fmla="*/ 152931 w 425024"/>
                <a:gd name="connsiteY66-10744" fmla="*/ 17 h 488122"/>
                <a:gd name="connsiteX0-10745" fmla="*/ 101411 w 425024"/>
                <a:gd name="connsiteY0-10746" fmla="*/ 457144 h 488122"/>
                <a:gd name="connsiteX1-10747" fmla="*/ 208812 w 425024"/>
                <a:gd name="connsiteY1-10748" fmla="*/ 457144 h 488122"/>
                <a:gd name="connsiteX2-10749" fmla="*/ 193716 w 425024"/>
                <a:gd name="connsiteY2-10750" fmla="*/ 488122 h 488122"/>
                <a:gd name="connsiteX3-10751" fmla="*/ 116622 w 425024"/>
                <a:gd name="connsiteY3-10752" fmla="*/ 488122 h 488122"/>
                <a:gd name="connsiteX4-10753" fmla="*/ 101411 w 425024"/>
                <a:gd name="connsiteY4-10754" fmla="*/ 457144 h 488122"/>
                <a:gd name="connsiteX5-10755" fmla="*/ 59636 w 425024"/>
                <a:gd name="connsiteY5-10756" fmla="*/ 401326 h 488122"/>
                <a:gd name="connsiteX6-10757" fmla="*/ 250798 w 425024"/>
                <a:gd name="connsiteY6-10758" fmla="*/ 401326 h 488122"/>
                <a:gd name="connsiteX7-10759" fmla="*/ 233744 w 425024"/>
                <a:gd name="connsiteY7-10760" fmla="*/ 432657 h 488122"/>
                <a:gd name="connsiteX8-10761" fmla="*/ 76574 w 425024"/>
                <a:gd name="connsiteY8-10762" fmla="*/ 432657 h 488122"/>
                <a:gd name="connsiteX9-10763" fmla="*/ 59636 w 425024"/>
                <a:gd name="connsiteY9-10764" fmla="*/ 401326 h 488122"/>
                <a:gd name="connsiteX10-10765" fmla="*/ 115242 w 425024"/>
                <a:gd name="connsiteY10-10766" fmla="*/ 283835 h 488122"/>
                <a:gd name="connsiteX11-10767" fmla="*/ 194981 w 425024"/>
                <a:gd name="connsiteY11-10768" fmla="*/ 283835 h 488122"/>
                <a:gd name="connsiteX12-10769" fmla="*/ 194981 w 425024"/>
                <a:gd name="connsiteY12-10770" fmla="*/ 364491 h 488122"/>
                <a:gd name="connsiteX13-10771" fmla="*/ 115242 w 425024"/>
                <a:gd name="connsiteY13-10772" fmla="*/ 364491 h 488122"/>
                <a:gd name="connsiteX14-10773" fmla="*/ 115242 w 425024"/>
                <a:gd name="connsiteY14-10774" fmla="*/ 283835 h 488122"/>
                <a:gd name="connsiteX15-10775" fmla="*/ 378222 w 425024"/>
                <a:gd name="connsiteY15-10776" fmla="*/ 294702 h 488122"/>
                <a:gd name="connsiteX16-10777" fmla="*/ 384330 w 425024"/>
                <a:gd name="connsiteY16-10778" fmla="*/ 271794 h 488122"/>
                <a:gd name="connsiteX17-10779" fmla="*/ 388825 w 425024"/>
                <a:gd name="connsiteY17-10780" fmla="*/ 288486 h 488122"/>
                <a:gd name="connsiteX18-10781" fmla="*/ 378222 w 425024"/>
                <a:gd name="connsiteY18-10782" fmla="*/ 294702 h 488122"/>
                <a:gd name="connsiteX19-10783" fmla="*/ 155124 w 425024"/>
                <a:gd name="connsiteY19-10784" fmla="*/ 175446 h 488122"/>
                <a:gd name="connsiteX20-10785" fmla="*/ 176786 w 425024"/>
                <a:gd name="connsiteY20-10786" fmla="*/ 199270 h 488122"/>
                <a:gd name="connsiteX21-10787" fmla="*/ 185313 w 425024"/>
                <a:gd name="connsiteY21-10788" fmla="*/ 203298 h 488122"/>
                <a:gd name="connsiteX22-10789" fmla="*/ 185889 w 425024"/>
                <a:gd name="connsiteY22-10790" fmla="*/ 203298 h 488122"/>
                <a:gd name="connsiteX23-10791" fmla="*/ 194185 w 425024"/>
                <a:gd name="connsiteY23-10792" fmla="*/ 200076 h 488122"/>
                <a:gd name="connsiteX24-10793" fmla="*/ 205707 w 425024"/>
                <a:gd name="connsiteY24-10794" fmla="*/ 189487 h 488122"/>
                <a:gd name="connsiteX25-10795" fmla="*/ 195798 w 425024"/>
                <a:gd name="connsiteY25-10796" fmla="*/ 259348 h 488122"/>
                <a:gd name="connsiteX26-10797" fmla="*/ 114451 w 425024"/>
                <a:gd name="connsiteY26-10798" fmla="*/ 259348 h 488122"/>
                <a:gd name="connsiteX27-10799" fmla="*/ 104657 w 425024"/>
                <a:gd name="connsiteY27-10800" fmla="*/ 189487 h 488122"/>
                <a:gd name="connsiteX28-10801" fmla="*/ 116179 w 425024"/>
                <a:gd name="connsiteY28-10802" fmla="*/ 200076 h 488122"/>
                <a:gd name="connsiteX29-10803" fmla="*/ 125051 w 425024"/>
                <a:gd name="connsiteY29-10804" fmla="*/ 203298 h 488122"/>
                <a:gd name="connsiteX30-10805" fmla="*/ 133578 w 425024"/>
                <a:gd name="connsiteY30-10806" fmla="*/ 199270 h 488122"/>
                <a:gd name="connsiteX31-10807" fmla="*/ 155124 w 425024"/>
                <a:gd name="connsiteY31-10808" fmla="*/ 175446 h 488122"/>
                <a:gd name="connsiteX32-10809" fmla="*/ 369709 w 425024"/>
                <a:gd name="connsiteY32-10810" fmla="*/ 141505 h 488122"/>
                <a:gd name="connsiteX33-10811" fmla="*/ 412693 w 425024"/>
                <a:gd name="connsiteY33-10812" fmla="*/ 141505 h 488122"/>
                <a:gd name="connsiteX34-10813" fmla="*/ 425024 w 425024"/>
                <a:gd name="connsiteY34-10814" fmla="*/ 153841 h 488122"/>
                <a:gd name="connsiteX35-10815" fmla="*/ 412693 w 425024"/>
                <a:gd name="connsiteY35-10816" fmla="*/ 166062 h 488122"/>
                <a:gd name="connsiteX36-10817" fmla="*/ 369709 w 425024"/>
                <a:gd name="connsiteY36-10818" fmla="*/ 166062 h 488122"/>
                <a:gd name="connsiteX37-10819" fmla="*/ 357493 w 425024"/>
                <a:gd name="connsiteY37-10820" fmla="*/ 153841 h 488122"/>
                <a:gd name="connsiteX38-10821" fmla="*/ 369709 w 425024"/>
                <a:gd name="connsiteY38-10822" fmla="*/ 141505 h 488122"/>
                <a:gd name="connsiteX39-10823" fmla="*/ 152931 w 425024"/>
                <a:gd name="connsiteY39-10824" fmla="*/ 17 h 488122"/>
                <a:gd name="connsiteX40-10825" fmla="*/ 310355 w 425024"/>
                <a:gd name="connsiteY40-10826" fmla="*/ 154993 h 488122"/>
                <a:gd name="connsiteX41-10827" fmla="*/ 294912 w 425024"/>
                <a:gd name="connsiteY41-10828" fmla="*/ 222529 h 488122"/>
                <a:gd name="connsiteX42-10829" fmla="*/ 250774 w 425024"/>
                <a:gd name="connsiteY42-10830" fmla="*/ 372903 h 488122"/>
                <a:gd name="connsiteX43-10831" fmla="*/ 250774 w 425024"/>
                <a:gd name="connsiteY43-10832" fmla="*/ 376700 h 488122"/>
                <a:gd name="connsiteX44-10833" fmla="*/ 219658 w 425024"/>
                <a:gd name="connsiteY44-10834" fmla="*/ 376700 h 488122"/>
                <a:gd name="connsiteX45-10835" fmla="*/ 219658 w 425024"/>
                <a:gd name="connsiteY45-10836" fmla="*/ 271657 h 488122"/>
                <a:gd name="connsiteX46-10837" fmla="*/ 219542 w 425024"/>
                <a:gd name="connsiteY46-10838" fmla="*/ 267515 h 488122"/>
                <a:gd name="connsiteX47-10839" fmla="*/ 234870 w 425024"/>
                <a:gd name="connsiteY47-10840" fmla="*/ 158905 h 488122"/>
                <a:gd name="connsiteX48-10841" fmla="*/ 231758 w 425024"/>
                <a:gd name="connsiteY48-10842" fmla="*/ 148895 h 488122"/>
                <a:gd name="connsiteX49-10843" fmla="*/ 214356 w 425024"/>
                <a:gd name="connsiteY49-10844" fmla="*/ 148090 h 488122"/>
                <a:gd name="connsiteX50-10845" fmla="*/ 186698 w 425024"/>
                <a:gd name="connsiteY50-10846" fmla="*/ 173632 h 488122"/>
                <a:gd name="connsiteX51-10847" fmla="*/ 164225 w 425024"/>
                <a:gd name="connsiteY51-10848" fmla="*/ 148895 h 488122"/>
                <a:gd name="connsiteX52-10849" fmla="*/ 155121 w 425024"/>
                <a:gd name="connsiteY52-10850" fmla="*/ 144869 h 488122"/>
                <a:gd name="connsiteX53-10851" fmla="*/ 146016 w 425024"/>
                <a:gd name="connsiteY53-10852" fmla="*/ 148895 h 488122"/>
                <a:gd name="connsiteX54-10853" fmla="*/ 123659 w 425024"/>
                <a:gd name="connsiteY54-10854" fmla="*/ 173632 h 488122"/>
                <a:gd name="connsiteX55-10855" fmla="*/ 96000 w 425024"/>
                <a:gd name="connsiteY55-10856" fmla="*/ 148205 h 488122"/>
                <a:gd name="connsiteX56-10857" fmla="*/ 85859 w 425024"/>
                <a:gd name="connsiteY56-10858" fmla="*/ 144984 h 488122"/>
                <a:gd name="connsiteX57-10859" fmla="*/ 75372 w 425024"/>
                <a:gd name="connsiteY57-10860" fmla="*/ 158905 h 488122"/>
                <a:gd name="connsiteX58-10861" fmla="*/ 90814 w 425024"/>
                <a:gd name="connsiteY58-10862" fmla="*/ 267515 h 488122"/>
                <a:gd name="connsiteX59-10863" fmla="*/ 90699 w 425024"/>
                <a:gd name="connsiteY59-10864" fmla="*/ 271657 h 488122"/>
                <a:gd name="connsiteX60-10865" fmla="*/ 90699 w 425024"/>
                <a:gd name="connsiteY60-10866" fmla="*/ 376700 h 488122"/>
                <a:gd name="connsiteX61-10867" fmla="*/ 59583 w 425024"/>
                <a:gd name="connsiteY61-10868" fmla="*/ 376700 h 488122"/>
                <a:gd name="connsiteX62-10869" fmla="*/ 59583 w 425024"/>
                <a:gd name="connsiteY62-10870" fmla="*/ 373594 h 488122"/>
                <a:gd name="connsiteX63-10871" fmla="*/ 16597 w 425024"/>
                <a:gd name="connsiteY63-10872" fmla="*/ 224830 h 488122"/>
                <a:gd name="connsiteX64-10873" fmla="*/ 2 w 425024"/>
                <a:gd name="connsiteY64-10874" fmla="*/ 155453 h 488122"/>
                <a:gd name="connsiteX65-10875" fmla="*/ 152931 w 425024"/>
                <a:gd name="connsiteY65-10876" fmla="*/ 17 h 488122"/>
                <a:gd name="connsiteX0-10877" fmla="*/ 101411 w 425024"/>
                <a:gd name="connsiteY0-10878" fmla="*/ 457144 h 488122"/>
                <a:gd name="connsiteX1-10879" fmla="*/ 208812 w 425024"/>
                <a:gd name="connsiteY1-10880" fmla="*/ 457144 h 488122"/>
                <a:gd name="connsiteX2-10881" fmla="*/ 193716 w 425024"/>
                <a:gd name="connsiteY2-10882" fmla="*/ 488122 h 488122"/>
                <a:gd name="connsiteX3-10883" fmla="*/ 116622 w 425024"/>
                <a:gd name="connsiteY3-10884" fmla="*/ 488122 h 488122"/>
                <a:gd name="connsiteX4-10885" fmla="*/ 101411 w 425024"/>
                <a:gd name="connsiteY4-10886" fmla="*/ 457144 h 488122"/>
                <a:gd name="connsiteX5-10887" fmla="*/ 59636 w 425024"/>
                <a:gd name="connsiteY5-10888" fmla="*/ 401326 h 488122"/>
                <a:gd name="connsiteX6-10889" fmla="*/ 250798 w 425024"/>
                <a:gd name="connsiteY6-10890" fmla="*/ 401326 h 488122"/>
                <a:gd name="connsiteX7-10891" fmla="*/ 233744 w 425024"/>
                <a:gd name="connsiteY7-10892" fmla="*/ 432657 h 488122"/>
                <a:gd name="connsiteX8-10893" fmla="*/ 76574 w 425024"/>
                <a:gd name="connsiteY8-10894" fmla="*/ 432657 h 488122"/>
                <a:gd name="connsiteX9-10895" fmla="*/ 59636 w 425024"/>
                <a:gd name="connsiteY9-10896" fmla="*/ 401326 h 488122"/>
                <a:gd name="connsiteX10-10897" fmla="*/ 115242 w 425024"/>
                <a:gd name="connsiteY10-10898" fmla="*/ 283835 h 488122"/>
                <a:gd name="connsiteX11-10899" fmla="*/ 194981 w 425024"/>
                <a:gd name="connsiteY11-10900" fmla="*/ 283835 h 488122"/>
                <a:gd name="connsiteX12-10901" fmla="*/ 194981 w 425024"/>
                <a:gd name="connsiteY12-10902" fmla="*/ 364491 h 488122"/>
                <a:gd name="connsiteX13-10903" fmla="*/ 115242 w 425024"/>
                <a:gd name="connsiteY13-10904" fmla="*/ 364491 h 488122"/>
                <a:gd name="connsiteX14-10905" fmla="*/ 115242 w 425024"/>
                <a:gd name="connsiteY14-10906" fmla="*/ 283835 h 488122"/>
                <a:gd name="connsiteX15-10907" fmla="*/ 388825 w 425024"/>
                <a:gd name="connsiteY15-10908" fmla="*/ 288486 h 488122"/>
                <a:gd name="connsiteX16-10909" fmla="*/ 384330 w 425024"/>
                <a:gd name="connsiteY16-10910" fmla="*/ 271794 h 488122"/>
                <a:gd name="connsiteX17-10911" fmla="*/ 388825 w 425024"/>
                <a:gd name="connsiteY17-10912" fmla="*/ 288486 h 488122"/>
                <a:gd name="connsiteX18-10913" fmla="*/ 155124 w 425024"/>
                <a:gd name="connsiteY18-10914" fmla="*/ 175446 h 488122"/>
                <a:gd name="connsiteX19-10915" fmla="*/ 176786 w 425024"/>
                <a:gd name="connsiteY19-10916" fmla="*/ 199270 h 488122"/>
                <a:gd name="connsiteX20-10917" fmla="*/ 185313 w 425024"/>
                <a:gd name="connsiteY20-10918" fmla="*/ 203298 h 488122"/>
                <a:gd name="connsiteX21-10919" fmla="*/ 185889 w 425024"/>
                <a:gd name="connsiteY21-10920" fmla="*/ 203298 h 488122"/>
                <a:gd name="connsiteX22-10921" fmla="*/ 194185 w 425024"/>
                <a:gd name="connsiteY22-10922" fmla="*/ 200076 h 488122"/>
                <a:gd name="connsiteX23-10923" fmla="*/ 205707 w 425024"/>
                <a:gd name="connsiteY23-10924" fmla="*/ 189487 h 488122"/>
                <a:gd name="connsiteX24-10925" fmla="*/ 195798 w 425024"/>
                <a:gd name="connsiteY24-10926" fmla="*/ 259348 h 488122"/>
                <a:gd name="connsiteX25-10927" fmla="*/ 114451 w 425024"/>
                <a:gd name="connsiteY25-10928" fmla="*/ 259348 h 488122"/>
                <a:gd name="connsiteX26-10929" fmla="*/ 104657 w 425024"/>
                <a:gd name="connsiteY26-10930" fmla="*/ 189487 h 488122"/>
                <a:gd name="connsiteX27-10931" fmla="*/ 116179 w 425024"/>
                <a:gd name="connsiteY27-10932" fmla="*/ 200076 h 488122"/>
                <a:gd name="connsiteX28-10933" fmla="*/ 125051 w 425024"/>
                <a:gd name="connsiteY28-10934" fmla="*/ 203298 h 488122"/>
                <a:gd name="connsiteX29-10935" fmla="*/ 133578 w 425024"/>
                <a:gd name="connsiteY29-10936" fmla="*/ 199270 h 488122"/>
                <a:gd name="connsiteX30-10937" fmla="*/ 155124 w 425024"/>
                <a:gd name="connsiteY30-10938" fmla="*/ 175446 h 488122"/>
                <a:gd name="connsiteX31-10939" fmla="*/ 369709 w 425024"/>
                <a:gd name="connsiteY31-10940" fmla="*/ 141505 h 488122"/>
                <a:gd name="connsiteX32-10941" fmla="*/ 412693 w 425024"/>
                <a:gd name="connsiteY32-10942" fmla="*/ 141505 h 488122"/>
                <a:gd name="connsiteX33-10943" fmla="*/ 425024 w 425024"/>
                <a:gd name="connsiteY33-10944" fmla="*/ 153841 h 488122"/>
                <a:gd name="connsiteX34-10945" fmla="*/ 412693 w 425024"/>
                <a:gd name="connsiteY34-10946" fmla="*/ 166062 h 488122"/>
                <a:gd name="connsiteX35-10947" fmla="*/ 369709 w 425024"/>
                <a:gd name="connsiteY35-10948" fmla="*/ 166062 h 488122"/>
                <a:gd name="connsiteX36-10949" fmla="*/ 357493 w 425024"/>
                <a:gd name="connsiteY36-10950" fmla="*/ 153841 h 488122"/>
                <a:gd name="connsiteX37-10951" fmla="*/ 369709 w 425024"/>
                <a:gd name="connsiteY37-10952" fmla="*/ 141505 h 488122"/>
                <a:gd name="connsiteX38-10953" fmla="*/ 152931 w 425024"/>
                <a:gd name="connsiteY38-10954" fmla="*/ 17 h 488122"/>
                <a:gd name="connsiteX39-10955" fmla="*/ 310355 w 425024"/>
                <a:gd name="connsiteY39-10956" fmla="*/ 154993 h 488122"/>
                <a:gd name="connsiteX40-10957" fmla="*/ 294912 w 425024"/>
                <a:gd name="connsiteY40-10958" fmla="*/ 222529 h 488122"/>
                <a:gd name="connsiteX41-10959" fmla="*/ 250774 w 425024"/>
                <a:gd name="connsiteY41-10960" fmla="*/ 372903 h 488122"/>
                <a:gd name="connsiteX42-10961" fmla="*/ 250774 w 425024"/>
                <a:gd name="connsiteY42-10962" fmla="*/ 376700 h 488122"/>
                <a:gd name="connsiteX43-10963" fmla="*/ 219658 w 425024"/>
                <a:gd name="connsiteY43-10964" fmla="*/ 376700 h 488122"/>
                <a:gd name="connsiteX44-10965" fmla="*/ 219658 w 425024"/>
                <a:gd name="connsiteY44-10966" fmla="*/ 271657 h 488122"/>
                <a:gd name="connsiteX45-10967" fmla="*/ 219542 w 425024"/>
                <a:gd name="connsiteY45-10968" fmla="*/ 267515 h 488122"/>
                <a:gd name="connsiteX46-10969" fmla="*/ 234870 w 425024"/>
                <a:gd name="connsiteY46-10970" fmla="*/ 158905 h 488122"/>
                <a:gd name="connsiteX47-10971" fmla="*/ 231758 w 425024"/>
                <a:gd name="connsiteY47-10972" fmla="*/ 148895 h 488122"/>
                <a:gd name="connsiteX48-10973" fmla="*/ 214356 w 425024"/>
                <a:gd name="connsiteY48-10974" fmla="*/ 148090 h 488122"/>
                <a:gd name="connsiteX49-10975" fmla="*/ 186698 w 425024"/>
                <a:gd name="connsiteY49-10976" fmla="*/ 173632 h 488122"/>
                <a:gd name="connsiteX50-10977" fmla="*/ 164225 w 425024"/>
                <a:gd name="connsiteY50-10978" fmla="*/ 148895 h 488122"/>
                <a:gd name="connsiteX51-10979" fmla="*/ 155121 w 425024"/>
                <a:gd name="connsiteY51-10980" fmla="*/ 144869 h 488122"/>
                <a:gd name="connsiteX52-10981" fmla="*/ 146016 w 425024"/>
                <a:gd name="connsiteY52-10982" fmla="*/ 148895 h 488122"/>
                <a:gd name="connsiteX53-10983" fmla="*/ 123659 w 425024"/>
                <a:gd name="connsiteY53-10984" fmla="*/ 173632 h 488122"/>
                <a:gd name="connsiteX54-10985" fmla="*/ 96000 w 425024"/>
                <a:gd name="connsiteY54-10986" fmla="*/ 148205 h 488122"/>
                <a:gd name="connsiteX55-10987" fmla="*/ 85859 w 425024"/>
                <a:gd name="connsiteY55-10988" fmla="*/ 144984 h 488122"/>
                <a:gd name="connsiteX56-10989" fmla="*/ 75372 w 425024"/>
                <a:gd name="connsiteY56-10990" fmla="*/ 158905 h 488122"/>
                <a:gd name="connsiteX57-10991" fmla="*/ 90814 w 425024"/>
                <a:gd name="connsiteY57-10992" fmla="*/ 267515 h 488122"/>
                <a:gd name="connsiteX58-10993" fmla="*/ 90699 w 425024"/>
                <a:gd name="connsiteY58-10994" fmla="*/ 271657 h 488122"/>
                <a:gd name="connsiteX59-10995" fmla="*/ 90699 w 425024"/>
                <a:gd name="connsiteY59-10996" fmla="*/ 376700 h 488122"/>
                <a:gd name="connsiteX60-10997" fmla="*/ 59583 w 425024"/>
                <a:gd name="connsiteY60-10998" fmla="*/ 376700 h 488122"/>
                <a:gd name="connsiteX61-10999" fmla="*/ 59583 w 425024"/>
                <a:gd name="connsiteY61-11000" fmla="*/ 373594 h 488122"/>
                <a:gd name="connsiteX62-11001" fmla="*/ 16597 w 425024"/>
                <a:gd name="connsiteY62-11002" fmla="*/ 224830 h 488122"/>
                <a:gd name="connsiteX63-11003" fmla="*/ 2 w 425024"/>
                <a:gd name="connsiteY63-11004" fmla="*/ 155453 h 488122"/>
                <a:gd name="connsiteX64-11005" fmla="*/ 152931 w 425024"/>
                <a:gd name="connsiteY64-11006" fmla="*/ 17 h 488122"/>
                <a:gd name="connsiteX0-11007" fmla="*/ 101411 w 425024"/>
                <a:gd name="connsiteY0-11008" fmla="*/ 457144 h 488122"/>
                <a:gd name="connsiteX1-11009" fmla="*/ 208812 w 425024"/>
                <a:gd name="connsiteY1-11010" fmla="*/ 457144 h 488122"/>
                <a:gd name="connsiteX2-11011" fmla="*/ 193716 w 425024"/>
                <a:gd name="connsiteY2-11012" fmla="*/ 488122 h 488122"/>
                <a:gd name="connsiteX3-11013" fmla="*/ 116622 w 425024"/>
                <a:gd name="connsiteY3-11014" fmla="*/ 488122 h 488122"/>
                <a:gd name="connsiteX4-11015" fmla="*/ 101411 w 425024"/>
                <a:gd name="connsiteY4-11016" fmla="*/ 457144 h 488122"/>
                <a:gd name="connsiteX5-11017" fmla="*/ 59636 w 425024"/>
                <a:gd name="connsiteY5-11018" fmla="*/ 401326 h 488122"/>
                <a:gd name="connsiteX6-11019" fmla="*/ 250798 w 425024"/>
                <a:gd name="connsiteY6-11020" fmla="*/ 401326 h 488122"/>
                <a:gd name="connsiteX7-11021" fmla="*/ 233744 w 425024"/>
                <a:gd name="connsiteY7-11022" fmla="*/ 432657 h 488122"/>
                <a:gd name="connsiteX8-11023" fmla="*/ 76574 w 425024"/>
                <a:gd name="connsiteY8-11024" fmla="*/ 432657 h 488122"/>
                <a:gd name="connsiteX9-11025" fmla="*/ 59636 w 425024"/>
                <a:gd name="connsiteY9-11026" fmla="*/ 401326 h 488122"/>
                <a:gd name="connsiteX10-11027" fmla="*/ 115242 w 425024"/>
                <a:gd name="connsiteY10-11028" fmla="*/ 283835 h 488122"/>
                <a:gd name="connsiteX11-11029" fmla="*/ 194981 w 425024"/>
                <a:gd name="connsiteY11-11030" fmla="*/ 283835 h 488122"/>
                <a:gd name="connsiteX12-11031" fmla="*/ 194981 w 425024"/>
                <a:gd name="connsiteY12-11032" fmla="*/ 364491 h 488122"/>
                <a:gd name="connsiteX13-11033" fmla="*/ 115242 w 425024"/>
                <a:gd name="connsiteY13-11034" fmla="*/ 364491 h 488122"/>
                <a:gd name="connsiteX14-11035" fmla="*/ 115242 w 425024"/>
                <a:gd name="connsiteY14-11036" fmla="*/ 283835 h 488122"/>
                <a:gd name="connsiteX15-11037" fmla="*/ 155124 w 425024"/>
                <a:gd name="connsiteY15-11038" fmla="*/ 175446 h 488122"/>
                <a:gd name="connsiteX16-11039" fmla="*/ 176786 w 425024"/>
                <a:gd name="connsiteY16-11040" fmla="*/ 199270 h 488122"/>
                <a:gd name="connsiteX17-11041" fmla="*/ 185313 w 425024"/>
                <a:gd name="connsiteY17-11042" fmla="*/ 203298 h 488122"/>
                <a:gd name="connsiteX18-11043" fmla="*/ 185889 w 425024"/>
                <a:gd name="connsiteY18-11044" fmla="*/ 203298 h 488122"/>
                <a:gd name="connsiteX19-11045" fmla="*/ 194185 w 425024"/>
                <a:gd name="connsiteY19-11046" fmla="*/ 200076 h 488122"/>
                <a:gd name="connsiteX20-11047" fmla="*/ 205707 w 425024"/>
                <a:gd name="connsiteY20-11048" fmla="*/ 189487 h 488122"/>
                <a:gd name="connsiteX21-11049" fmla="*/ 195798 w 425024"/>
                <a:gd name="connsiteY21-11050" fmla="*/ 259348 h 488122"/>
                <a:gd name="connsiteX22-11051" fmla="*/ 114451 w 425024"/>
                <a:gd name="connsiteY22-11052" fmla="*/ 259348 h 488122"/>
                <a:gd name="connsiteX23-11053" fmla="*/ 104657 w 425024"/>
                <a:gd name="connsiteY23-11054" fmla="*/ 189487 h 488122"/>
                <a:gd name="connsiteX24-11055" fmla="*/ 116179 w 425024"/>
                <a:gd name="connsiteY24-11056" fmla="*/ 200076 h 488122"/>
                <a:gd name="connsiteX25-11057" fmla="*/ 125051 w 425024"/>
                <a:gd name="connsiteY25-11058" fmla="*/ 203298 h 488122"/>
                <a:gd name="connsiteX26-11059" fmla="*/ 133578 w 425024"/>
                <a:gd name="connsiteY26-11060" fmla="*/ 199270 h 488122"/>
                <a:gd name="connsiteX27-11061" fmla="*/ 155124 w 425024"/>
                <a:gd name="connsiteY27-11062" fmla="*/ 175446 h 488122"/>
                <a:gd name="connsiteX28-11063" fmla="*/ 369709 w 425024"/>
                <a:gd name="connsiteY28-11064" fmla="*/ 141505 h 488122"/>
                <a:gd name="connsiteX29-11065" fmla="*/ 412693 w 425024"/>
                <a:gd name="connsiteY29-11066" fmla="*/ 141505 h 488122"/>
                <a:gd name="connsiteX30-11067" fmla="*/ 425024 w 425024"/>
                <a:gd name="connsiteY30-11068" fmla="*/ 153841 h 488122"/>
                <a:gd name="connsiteX31-11069" fmla="*/ 412693 w 425024"/>
                <a:gd name="connsiteY31-11070" fmla="*/ 166062 h 488122"/>
                <a:gd name="connsiteX32-11071" fmla="*/ 369709 w 425024"/>
                <a:gd name="connsiteY32-11072" fmla="*/ 166062 h 488122"/>
                <a:gd name="connsiteX33-11073" fmla="*/ 357493 w 425024"/>
                <a:gd name="connsiteY33-11074" fmla="*/ 153841 h 488122"/>
                <a:gd name="connsiteX34-11075" fmla="*/ 369709 w 425024"/>
                <a:gd name="connsiteY34-11076" fmla="*/ 141505 h 488122"/>
                <a:gd name="connsiteX35-11077" fmla="*/ 152931 w 425024"/>
                <a:gd name="connsiteY35-11078" fmla="*/ 17 h 488122"/>
                <a:gd name="connsiteX36-11079" fmla="*/ 310355 w 425024"/>
                <a:gd name="connsiteY36-11080" fmla="*/ 154993 h 488122"/>
                <a:gd name="connsiteX37-11081" fmla="*/ 294912 w 425024"/>
                <a:gd name="connsiteY37-11082" fmla="*/ 222529 h 488122"/>
                <a:gd name="connsiteX38-11083" fmla="*/ 250774 w 425024"/>
                <a:gd name="connsiteY38-11084" fmla="*/ 372903 h 488122"/>
                <a:gd name="connsiteX39-11085" fmla="*/ 250774 w 425024"/>
                <a:gd name="connsiteY39-11086" fmla="*/ 376700 h 488122"/>
                <a:gd name="connsiteX40-11087" fmla="*/ 219658 w 425024"/>
                <a:gd name="connsiteY40-11088" fmla="*/ 376700 h 488122"/>
                <a:gd name="connsiteX41-11089" fmla="*/ 219658 w 425024"/>
                <a:gd name="connsiteY41-11090" fmla="*/ 271657 h 488122"/>
                <a:gd name="connsiteX42-11091" fmla="*/ 219542 w 425024"/>
                <a:gd name="connsiteY42-11092" fmla="*/ 267515 h 488122"/>
                <a:gd name="connsiteX43-11093" fmla="*/ 234870 w 425024"/>
                <a:gd name="connsiteY43-11094" fmla="*/ 158905 h 488122"/>
                <a:gd name="connsiteX44-11095" fmla="*/ 231758 w 425024"/>
                <a:gd name="connsiteY44-11096" fmla="*/ 148895 h 488122"/>
                <a:gd name="connsiteX45-11097" fmla="*/ 214356 w 425024"/>
                <a:gd name="connsiteY45-11098" fmla="*/ 148090 h 488122"/>
                <a:gd name="connsiteX46-11099" fmla="*/ 186698 w 425024"/>
                <a:gd name="connsiteY46-11100" fmla="*/ 173632 h 488122"/>
                <a:gd name="connsiteX47-11101" fmla="*/ 164225 w 425024"/>
                <a:gd name="connsiteY47-11102" fmla="*/ 148895 h 488122"/>
                <a:gd name="connsiteX48-11103" fmla="*/ 155121 w 425024"/>
                <a:gd name="connsiteY48-11104" fmla="*/ 144869 h 488122"/>
                <a:gd name="connsiteX49-11105" fmla="*/ 146016 w 425024"/>
                <a:gd name="connsiteY49-11106" fmla="*/ 148895 h 488122"/>
                <a:gd name="connsiteX50-11107" fmla="*/ 123659 w 425024"/>
                <a:gd name="connsiteY50-11108" fmla="*/ 173632 h 488122"/>
                <a:gd name="connsiteX51-11109" fmla="*/ 96000 w 425024"/>
                <a:gd name="connsiteY51-11110" fmla="*/ 148205 h 488122"/>
                <a:gd name="connsiteX52-11111" fmla="*/ 85859 w 425024"/>
                <a:gd name="connsiteY52-11112" fmla="*/ 144984 h 488122"/>
                <a:gd name="connsiteX53-11113" fmla="*/ 75372 w 425024"/>
                <a:gd name="connsiteY53-11114" fmla="*/ 158905 h 488122"/>
                <a:gd name="connsiteX54-11115" fmla="*/ 90814 w 425024"/>
                <a:gd name="connsiteY54-11116" fmla="*/ 267515 h 488122"/>
                <a:gd name="connsiteX55-11117" fmla="*/ 90699 w 425024"/>
                <a:gd name="connsiteY55-11118" fmla="*/ 271657 h 488122"/>
                <a:gd name="connsiteX56-11119" fmla="*/ 90699 w 425024"/>
                <a:gd name="connsiteY56-11120" fmla="*/ 376700 h 488122"/>
                <a:gd name="connsiteX57-11121" fmla="*/ 59583 w 425024"/>
                <a:gd name="connsiteY57-11122" fmla="*/ 376700 h 488122"/>
                <a:gd name="connsiteX58-11123" fmla="*/ 59583 w 425024"/>
                <a:gd name="connsiteY58-11124" fmla="*/ 373594 h 488122"/>
                <a:gd name="connsiteX59-11125" fmla="*/ 16597 w 425024"/>
                <a:gd name="connsiteY59-11126" fmla="*/ 224830 h 488122"/>
                <a:gd name="connsiteX60-11127" fmla="*/ 2 w 425024"/>
                <a:gd name="connsiteY60-11128" fmla="*/ 155453 h 488122"/>
                <a:gd name="connsiteX61-11129" fmla="*/ 152931 w 425024"/>
                <a:gd name="connsiteY61-11130" fmla="*/ 17 h 488122"/>
                <a:gd name="connsiteX0-11131" fmla="*/ 101411 w 425024"/>
                <a:gd name="connsiteY0-11132" fmla="*/ 457144 h 488122"/>
                <a:gd name="connsiteX1-11133" fmla="*/ 208812 w 425024"/>
                <a:gd name="connsiteY1-11134" fmla="*/ 457144 h 488122"/>
                <a:gd name="connsiteX2-11135" fmla="*/ 193716 w 425024"/>
                <a:gd name="connsiteY2-11136" fmla="*/ 488122 h 488122"/>
                <a:gd name="connsiteX3-11137" fmla="*/ 116622 w 425024"/>
                <a:gd name="connsiteY3-11138" fmla="*/ 488122 h 488122"/>
                <a:gd name="connsiteX4-11139" fmla="*/ 101411 w 425024"/>
                <a:gd name="connsiteY4-11140" fmla="*/ 457144 h 488122"/>
                <a:gd name="connsiteX5-11141" fmla="*/ 59636 w 425024"/>
                <a:gd name="connsiteY5-11142" fmla="*/ 401326 h 488122"/>
                <a:gd name="connsiteX6-11143" fmla="*/ 250798 w 425024"/>
                <a:gd name="connsiteY6-11144" fmla="*/ 401326 h 488122"/>
                <a:gd name="connsiteX7-11145" fmla="*/ 233744 w 425024"/>
                <a:gd name="connsiteY7-11146" fmla="*/ 432657 h 488122"/>
                <a:gd name="connsiteX8-11147" fmla="*/ 76574 w 425024"/>
                <a:gd name="connsiteY8-11148" fmla="*/ 432657 h 488122"/>
                <a:gd name="connsiteX9-11149" fmla="*/ 59636 w 425024"/>
                <a:gd name="connsiteY9-11150" fmla="*/ 401326 h 488122"/>
                <a:gd name="connsiteX10-11151" fmla="*/ 115242 w 425024"/>
                <a:gd name="connsiteY10-11152" fmla="*/ 283835 h 488122"/>
                <a:gd name="connsiteX11-11153" fmla="*/ 194981 w 425024"/>
                <a:gd name="connsiteY11-11154" fmla="*/ 283835 h 488122"/>
                <a:gd name="connsiteX12-11155" fmla="*/ 194981 w 425024"/>
                <a:gd name="connsiteY12-11156" fmla="*/ 364491 h 488122"/>
                <a:gd name="connsiteX13-11157" fmla="*/ 115242 w 425024"/>
                <a:gd name="connsiteY13-11158" fmla="*/ 364491 h 488122"/>
                <a:gd name="connsiteX14-11159" fmla="*/ 115242 w 425024"/>
                <a:gd name="connsiteY14-11160" fmla="*/ 283835 h 488122"/>
                <a:gd name="connsiteX15-11161" fmla="*/ 155124 w 425024"/>
                <a:gd name="connsiteY15-11162" fmla="*/ 175446 h 488122"/>
                <a:gd name="connsiteX16-11163" fmla="*/ 176786 w 425024"/>
                <a:gd name="connsiteY16-11164" fmla="*/ 199270 h 488122"/>
                <a:gd name="connsiteX17-11165" fmla="*/ 185313 w 425024"/>
                <a:gd name="connsiteY17-11166" fmla="*/ 203298 h 488122"/>
                <a:gd name="connsiteX18-11167" fmla="*/ 185889 w 425024"/>
                <a:gd name="connsiteY18-11168" fmla="*/ 203298 h 488122"/>
                <a:gd name="connsiteX19-11169" fmla="*/ 194185 w 425024"/>
                <a:gd name="connsiteY19-11170" fmla="*/ 200076 h 488122"/>
                <a:gd name="connsiteX20-11171" fmla="*/ 205707 w 425024"/>
                <a:gd name="connsiteY20-11172" fmla="*/ 189487 h 488122"/>
                <a:gd name="connsiteX21-11173" fmla="*/ 195798 w 425024"/>
                <a:gd name="connsiteY21-11174" fmla="*/ 259348 h 488122"/>
                <a:gd name="connsiteX22-11175" fmla="*/ 114451 w 425024"/>
                <a:gd name="connsiteY22-11176" fmla="*/ 259348 h 488122"/>
                <a:gd name="connsiteX23-11177" fmla="*/ 104657 w 425024"/>
                <a:gd name="connsiteY23-11178" fmla="*/ 189487 h 488122"/>
                <a:gd name="connsiteX24-11179" fmla="*/ 116179 w 425024"/>
                <a:gd name="connsiteY24-11180" fmla="*/ 200076 h 488122"/>
                <a:gd name="connsiteX25-11181" fmla="*/ 125051 w 425024"/>
                <a:gd name="connsiteY25-11182" fmla="*/ 203298 h 488122"/>
                <a:gd name="connsiteX26-11183" fmla="*/ 133578 w 425024"/>
                <a:gd name="connsiteY26-11184" fmla="*/ 199270 h 488122"/>
                <a:gd name="connsiteX27-11185" fmla="*/ 155124 w 425024"/>
                <a:gd name="connsiteY27-11186" fmla="*/ 175446 h 488122"/>
                <a:gd name="connsiteX28-11187" fmla="*/ 357493 w 425024"/>
                <a:gd name="connsiteY28-11188" fmla="*/ 153841 h 488122"/>
                <a:gd name="connsiteX29-11189" fmla="*/ 412693 w 425024"/>
                <a:gd name="connsiteY29-11190" fmla="*/ 141505 h 488122"/>
                <a:gd name="connsiteX30-11191" fmla="*/ 425024 w 425024"/>
                <a:gd name="connsiteY30-11192" fmla="*/ 153841 h 488122"/>
                <a:gd name="connsiteX31-11193" fmla="*/ 412693 w 425024"/>
                <a:gd name="connsiteY31-11194" fmla="*/ 166062 h 488122"/>
                <a:gd name="connsiteX32-11195" fmla="*/ 369709 w 425024"/>
                <a:gd name="connsiteY32-11196" fmla="*/ 166062 h 488122"/>
                <a:gd name="connsiteX33-11197" fmla="*/ 357493 w 425024"/>
                <a:gd name="connsiteY33-11198" fmla="*/ 153841 h 488122"/>
                <a:gd name="connsiteX34-11199" fmla="*/ 152931 w 425024"/>
                <a:gd name="connsiteY34-11200" fmla="*/ 17 h 488122"/>
                <a:gd name="connsiteX35-11201" fmla="*/ 310355 w 425024"/>
                <a:gd name="connsiteY35-11202" fmla="*/ 154993 h 488122"/>
                <a:gd name="connsiteX36-11203" fmla="*/ 294912 w 425024"/>
                <a:gd name="connsiteY36-11204" fmla="*/ 222529 h 488122"/>
                <a:gd name="connsiteX37-11205" fmla="*/ 250774 w 425024"/>
                <a:gd name="connsiteY37-11206" fmla="*/ 372903 h 488122"/>
                <a:gd name="connsiteX38-11207" fmla="*/ 250774 w 425024"/>
                <a:gd name="connsiteY38-11208" fmla="*/ 376700 h 488122"/>
                <a:gd name="connsiteX39-11209" fmla="*/ 219658 w 425024"/>
                <a:gd name="connsiteY39-11210" fmla="*/ 376700 h 488122"/>
                <a:gd name="connsiteX40-11211" fmla="*/ 219658 w 425024"/>
                <a:gd name="connsiteY40-11212" fmla="*/ 271657 h 488122"/>
                <a:gd name="connsiteX41-11213" fmla="*/ 219542 w 425024"/>
                <a:gd name="connsiteY41-11214" fmla="*/ 267515 h 488122"/>
                <a:gd name="connsiteX42-11215" fmla="*/ 234870 w 425024"/>
                <a:gd name="connsiteY42-11216" fmla="*/ 158905 h 488122"/>
                <a:gd name="connsiteX43-11217" fmla="*/ 231758 w 425024"/>
                <a:gd name="connsiteY43-11218" fmla="*/ 148895 h 488122"/>
                <a:gd name="connsiteX44-11219" fmla="*/ 214356 w 425024"/>
                <a:gd name="connsiteY44-11220" fmla="*/ 148090 h 488122"/>
                <a:gd name="connsiteX45-11221" fmla="*/ 186698 w 425024"/>
                <a:gd name="connsiteY45-11222" fmla="*/ 173632 h 488122"/>
                <a:gd name="connsiteX46-11223" fmla="*/ 164225 w 425024"/>
                <a:gd name="connsiteY46-11224" fmla="*/ 148895 h 488122"/>
                <a:gd name="connsiteX47-11225" fmla="*/ 155121 w 425024"/>
                <a:gd name="connsiteY47-11226" fmla="*/ 144869 h 488122"/>
                <a:gd name="connsiteX48-11227" fmla="*/ 146016 w 425024"/>
                <a:gd name="connsiteY48-11228" fmla="*/ 148895 h 488122"/>
                <a:gd name="connsiteX49-11229" fmla="*/ 123659 w 425024"/>
                <a:gd name="connsiteY49-11230" fmla="*/ 173632 h 488122"/>
                <a:gd name="connsiteX50-11231" fmla="*/ 96000 w 425024"/>
                <a:gd name="connsiteY50-11232" fmla="*/ 148205 h 488122"/>
                <a:gd name="connsiteX51-11233" fmla="*/ 85859 w 425024"/>
                <a:gd name="connsiteY51-11234" fmla="*/ 144984 h 488122"/>
                <a:gd name="connsiteX52-11235" fmla="*/ 75372 w 425024"/>
                <a:gd name="connsiteY52-11236" fmla="*/ 158905 h 488122"/>
                <a:gd name="connsiteX53-11237" fmla="*/ 90814 w 425024"/>
                <a:gd name="connsiteY53-11238" fmla="*/ 267515 h 488122"/>
                <a:gd name="connsiteX54-11239" fmla="*/ 90699 w 425024"/>
                <a:gd name="connsiteY54-11240" fmla="*/ 271657 h 488122"/>
                <a:gd name="connsiteX55-11241" fmla="*/ 90699 w 425024"/>
                <a:gd name="connsiteY55-11242" fmla="*/ 376700 h 488122"/>
                <a:gd name="connsiteX56-11243" fmla="*/ 59583 w 425024"/>
                <a:gd name="connsiteY56-11244" fmla="*/ 376700 h 488122"/>
                <a:gd name="connsiteX57-11245" fmla="*/ 59583 w 425024"/>
                <a:gd name="connsiteY57-11246" fmla="*/ 373594 h 488122"/>
                <a:gd name="connsiteX58-11247" fmla="*/ 16597 w 425024"/>
                <a:gd name="connsiteY58-11248" fmla="*/ 224830 h 488122"/>
                <a:gd name="connsiteX59-11249" fmla="*/ 2 w 425024"/>
                <a:gd name="connsiteY59-11250" fmla="*/ 155453 h 488122"/>
                <a:gd name="connsiteX60-11251" fmla="*/ 152931 w 425024"/>
                <a:gd name="connsiteY60-11252" fmla="*/ 17 h 488122"/>
                <a:gd name="connsiteX0-11253" fmla="*/ 101411 w 425024"/>
                <a:gd name="connsiteY0-11254" fmla="*/ 457144 h 488122"/>
                <a:gd name="connsiteX1-11255" fmla="*/ 208812 w 425024"/>
                <a:gd name="connsiteY1-11256" fmla="*/ 457144 h 488122"/>
                <a:gd name="connsiteX2-11257" fmla="*/ 193716 w 425024"/>
                <a:gd name="connsiteY2-11258" fmla="*/ 488122 h 488122"/>
                <a:gd name="connsiteX3-11259" fmla="*/ 116622 w 425024"/>
                <a:gd name="connsiteY3-11260" fmla="*/ 488122 h 488122"/>
                <a:gd name="connsiteX4-11261" fmla="*/ 101411 w 425024"/>
                <a:gd name="connsiteY4-11262" fmla="*/ 457144 h 488122"/>
                <a:gd name="connsiteX5-11263" fmla="*/ 59636 w 425024"/>
                <a:gd name="connsiteY5-11264" fmla="*/ 401326 h 488122"/>
                <a:gd name="connsiteX6-11265" fmla="*/ 250798 w 425024"/>
                <a:gd name="connsiteY6-11266" fmla="*/ 401326 h 488122"/>
                <a:gd name="connsiteX7-11267" fmla="*/ 233744 w 425024"/>
                <a:gd name="connsiteY7-11268" fmla="*/ 432657 h 488122"/>
                <a:gd name="connsiteX8-11269" fmla="*/ 76574 w 425024"/>
                <a:gd name="connsiteY8-11270" fmla="*/ 432657 h 488122"/>
                <a:gd name="connsiteX9-11271" fmla="*/ 59636 w 425024"/>
                <a:gd name="connsiteY9-11272" fmla="*/ 401326 h 488122"/>
                <a:gd name="connsiteX10-11273" fmla="*/ 115242 w 425024"/>
                <a:gd name="connsiteY10-11274" fmla="*/ 283835 h 488122"/>
                <a:gd name="connsiteX11-11275" fmla="*/ 194981 w 425024"/>
                <a:gd name="connsiteY11-11276" fmla="*/ 283835 h 488122"/>
                <a:gd name="connsiteX12-11277" fmla="*/ 194981 w 425024"/>
                <a:gd name="connsiteY12-11278" fmla="*/ 364491 h 488122"/>
                <a:gd name="connsiteX13-11279" fmla="*/ 115242 w 425024"/>
                <a:gd name="connsiteY13-11280" fmla="*/ 364491 h 488122"/>
                <a:gd name="connsiteX14-11281" fmla="*/ 115242 w 425024"/>
                <a:gd name="connsiteY14-11282" fmla="*/ 283835 h 488122"/>
                <a:gd name="connsiteX15-11283" fmla="*/ 155124 w 425024"/>
                <a:gd name="connsiteY15-11284" fmla="*/ 175446 h 488122"/>
                <a:gd name="connsiteX16-11285" fmla="*/ 176786 w 425024"/>
                <a:gd name="connsiteY16-11286" fmla="*/ 199270 h 488122"/>
                <a:gd name="connsiteX17-11287" fmla="*/ 185313 w 425024"/>
                <a:gd name="connsiteY17-11288" fmla="*/ 203298 h 488122"/>
                <a:gd name="connsiteX18-11289" fmla="*/ 185889 w 425024"/>
                <a:gd name="connsiteY18-11290" fmla="*/ 203298 h 488122"/>
                <a:gd name="connsiteX19-11291" fmla="*/ 194185 w 425024"/>
                <a:gd name="connsiteY19-11292" fmla="*/ 200076 h 488122"/>
                <a:gd name="connsiteX20-11293" fmla="*/ 205707 w 425024"/>
                <a:gd name="connsiteY20-11294" fmla="*/ 189487 h 488122"/>
                <a:gd name="connsiteX21-11295" fmla="*/ 195798 w 425024"/>
                <a:gd name="connsiteY21-11296" fmla="*/ 259348 h 488122"/>
                <a:gd name="connsiteX22-11297" fmla="*/ 114451 w 425024"/>
                <a:gd name="connsiteY22-11298" fmla="*/ 259348 h 488122"/>
                <a:gd name="connsiteX23-11299" fmla="*/ 104657 w 425024"/>
                <a:gd name="connsiteY23-11300" fmla="*/ 189487 h 488122"/>
                <a:gd name="connsiteX24-11301" fmla="*/ 116179 w 425024"/>
                <a:gd name="connsiteY24-11302" fmla="*/ 200076 h 488122"/>
                <a:gd name="connsiteX25-11303" fmla="*/ 125051 w 425024"/>
                <a:gd name="connsiteY25-11304" fmla="*/ 203298 h 488122"/>
                <a:gd name="connsiteX26-11305" fmla="*/ 133578 w 425024"/>
                <a:gd name="connsiteY26-11306" fmla="*/ 199270 h 488122"/>
                <a:gd name="connsiteX27-11307" fmla="*/ 155124 w 425024"/>
                <a:gd name="connsiteY27-11308" fmla="*/ 175446 h 488122"/>
                <a:gd name="connsiteX28-11309" fmla="*/ 369709 w 425024"/>
                <a:gd name="connsiteY28-11310" fmla="*/ 166062 h 488122"/>
                <a:gd name="connsiteX29-11311" fmla="*/ 412693 w 425024"/>
                <a:gd name="connsiteY29-11312" fmla="*/ 141505 h 488122"/>
                <a:gd name="connsiteX30-11313" fmla="*/ 425024 w 425024"/>
                <a:gd name="connsiteY30-11314" fmla="*/ 153841 h 488122"/>
                <a:gd name="connsiteX31-11315" fmla="*/ 412693 w 425024"/>
                <a:gd name="connsiteY31-11316" fmla="*/ 166062 h 488122"/>
                <a:gd name="connsiteX32-11317" fmla="*/ 369709 w 425024"/>
                <a:gd name="connsiteY32-11318" fmla="*/ 166062 h 488122"/>
                <a:gd name="connsiteX33-11319" fmla="*/ 152931 w 425024"/>
                <a:gd name="connsiteY33-11320" fmla="*/ 17 h 488122"/>
                <a:gd name="connsiteX34-11321" fmla="*/ 310355 w 425024"/>
                <a:gd name="connsiteY34-11322" fmla="*/ 154993 h 488122"/>
                <a:gd name="connsiteX35-11323" fmla="*/ 294912 w 425024"/>
                <a:gd name="connsiteY35-11324" fmla="*/ 222529 h 488122"/>
                <a:gd name="connsiteX36-11325" fmla="*/ 250774 w 425024"/>
                <a:gd name="connsiteY36-11326" fmla="*/ 372903 h 488122"/>
                <a:gd name="connsiteX37-11327" fmla="*/ 250774 w 425024"/>
                <a:gd name="connsiteY37-11328" fmla="*/ 376700 h 488122"/>
                <a:gd name="connsiteX38-11329" fmla="*/ 219658 w 425024"/>
                <a:gd name="connsiteY38-11330" fmla="*/ 376700 h 488122"/>
                <a:gd name="connsiteX39-11331" fmla="*/ 219658 w 425024"/>
                <a:gd name="connsiteY39-11332" fmla="*/ 271657 h 488122"/>
                <a:gd name="connsiteX40-11333" fmla="*/ 219542 w 425024"/>
                <a:gd name="connsiteY40-11334" fmla="*/ 267515 h 488122"/>
                <a:gd name="connsiteX41-11335" fmla="*/ 234870 w 425024"/>
                <a:gd name="connsiteY41-11336" fmla="*/ 158905 h 488122"/>
                <a:gd name="connsiteX42-11337" fmla="*/ 231758 w 425024"/>
                <a:gd name="connsiteY42-11338" fmla="*/ 148895 h 488122"/>
                <a:gd name="connsiteX43-11339" fmla="*/ 214356 w 425024"/>
                <a:gd name="connsiteY43-11340" fmla="*/ 148090 h 488122"/>
                <a:gd name="connsiteX44-11341" fmla="*/ 186698 w 425024"/>
                <a:gd name="connsiteY44-11342" fmla="*/ 173632 h 488122"/>
                <a:gd name="connsiteX45-11343" fmla="*/ 164225 w 425024"/>
                <a:gd name="connsiteY45-11344" fmla="*/ 148895 h 488122"/>
                <a:gd name="connsiteX46-11345" fmla="*/ 155121 w 425024"/>
                <a:gd name="connsiteY46-11346" fmla="*/ 144869 h 488122"/>
                <a:gd name="connsiteX47-11347" fmla="*/ 146016 w 425024"/>
                <a:gd name="connsiteY47-11348" fmla="*/ 148895 h 488122"/>
                <a:gd name="connsiteX48-11349" fmla="*/ 123659 w 425024"/>
                <a:gd name="connsiteY48-11350" fmla="*/ 173632 h 488122"/>
                <a:gd name="connsiteX49-11351" fmla="*/ 96000 w 425024"/>
                <a:gd name="connsiteY49-11352" fmla="*/ 148205 h 488122"/>
                <a:gd name="connsiteX50-11353" fmla="*/ 85859 w 425024"/>
                <a:gd name="connsiteY50-11354" fmla="*/ 144984 h 488122"/>
                <a:gd name="connsiteX51-11355" fmla="*/ 75372 w 425024"/>
                <a:gd name="connsiteY51-11356" fmla="*/ 158905 h 488122"/>
                <a:gd name="connsiteX52-11357" fmla="*/ 90814 w 425024"/>
                <a:gd name="connsiteY52-11358" fmla="*/ 267515 h 488122"/>
                <a:gd name="connsiteX53-11359" fmla="*/ 90699 w 425024"/>
                <a:gd name="connsiteY53-11360" fmla="*/ 271657 h 488122"/>
                <a:gd name="connsiteX54-11361" fmla="*/ 90699 w 425024"/>
                <a:gd name="connsiteY54-11362" fmla="*/ 376700 h 488122"/>
                <a:gd name="connsiteX55-11363" fmla="*/ 59583 w 425024"/>
                <a:gd name="connsiteY55-11364" fmla="*/ 376700 h 488122"/>
                <a:gd name="connsiteX56-11365" fmla="*/ 59583 w 425024"/>
                <a:gd name="connsiteY56-11366" fmla="*/ 373594 h 488122"/>
                <a:gd name="connsiteX57-11367" fmla="*/ 16597 w 425024"/>
                <a:gd name="connsiteY57-11368" fmla="*/ 224830 h 488122"/>
                <a:gd name="connsiteX58-11369" fmla="*/ 2 w 425024"/>
                <a:gd name="connsiteY58-11370" fmla="*/ 155453 h 488122"/>
                <a:gd name="connsiteX59-11371" fmla="*/ 152931 w 425024"/>
                <a:gd name="connsiteY59-11372" fmla="*/ 17 h 488122"/>
                <a:gd name="connsiteX0-11373" fmla="*/ 101411 w 425024"/>
                <a:gd name="connsiteY0-11374" fmla="*/ 457144 h 488122"/>
                <a:gd name="connsiteX1-11375" fmla="*/ 208812 w 425024"/>
                <a:gd name="connsiteY1-11376" fmla="*/ 457144 h 488122"/>
                <a:gd name="connsiteX2-11377" fmla="*/ 193716 w 425024"/>
                <a:gd name="connsiteY2-11378" fmla="*/ 488122 h 488122"/>
                <a:gd name="connsiteX3-11379" fmla="*/ 116622 w 425024"/>
                <a:gd name="connsiteY3-11380" fmla="*/ 488122 h 488122"/>
                <a:gd name="connsiteX4-11381" fmla="*/ 101411 w 425024"/>
                <a:gd name="connsiteY4-11382" fmla="*/ 457144 h 488122"/>
                <a:gd name="connsiteX5-11383" fmla="*/ 59636 w 425024"/>
                <a:gd name="connsiteY5-11384" fmla="*/ 401326 h 488122"/>
                <a:gd name="connsiteX6-11385" fmla="*/ 250798 w 425024"/>
                <a:gd name="connsiteY6-11386" fmla="*/ 401326 h 488122"/>
                <a:gd name="connsiteX7-11387" fmla="*/ 233744 w 425024"/>
                <a:gd name="connsiteY7-11388" fmla="*/ 432657 h 488122"/>
                <a:gd name="connsiteX8-11389" fmla="*/ 76574 w 425024"/>
                <a:gd name="connsiteY8-11390" fmla="*/ 432657 h 488122"/>
                <a:gd name="connsiteX9-11391" fmla="*/ 59636 w 425024"/>
                <a:gd name="connsiteY9-11392" fmla="*/ 401326 h 488122"/>
                <a:gd name="connsiteX10-11393" fmla="*/ 115242 w 425024"/>
                <a:gd name="connsiteY10-11394" fmla="*/ 283835 h 488122"/>
                <a:gd name="connsiteX11-11395" fmla="*/ 194981 w 425024"/>
                <a:gd name="connsiteY11-11396" fmla="*/ 283835 h 488122"/>
                <a:gd name="connsiteX12-11397" fmla="*/ 194981 w 425024"/>
                <a:gd name="connsiteY12-11398" fmla="*/ 364491 h 488122"/>
                <a:gd name="connsiteX13-11399" fmla="*/ 115242 w 425024"/>
                <a:gd name="connsiteY13-11400" fmla="*/ 364491 h 488122"/>
                <a:gd name="connsiteX14-11401" fmla="*/ 115242 w 425024"/>
                <a:gd name="connsiteY14-11402" fmla="*/ 283835 h 488122"/>
                <a:gd name="connsiteX15-11403" fmla="*/ 155124 w 425024"/>
                <a:gd name="connsiteY15-11404" fmla="*/ 175446 h 488122"/>
                <a:gd name="connsiteX16-11405" fmla="*/ 176786 w 425024"/>
                <a:gd name="connsiteY16-11406" fmla="*/ 199270 h 488122"/>
                <a:gd name="connsiteX17-11407" fmla="*/ 185313 w 425024"/>
                <a:gd name="connsiteY17-11408" fmla="*/ 203298 h 488122"/>
                <a:gd name="connsiteX18-11409" fmla="*/ 185889 w 425024"/>
                <a:gd name="connsiteY18-11410" fmla="*/ 203298 h 488122"/>
                <a:gd name="connsiteX19-11411" fmla="*/ 194185 w 425024"/>
                <a:gd name="connsiteY19-11412" fmla="*/ 200076 h 488122"/>
                <a:gd name="connsiteX20-11413" fmla="*/ 205707 w 425024"/>
                <a:gd name="connsiteY20-11414" fmla="*/ 189487 h 488122"/>
                <a:gd name="connsiteX21-11415" fmla="*/ 195798 w 425024"/>
                <a:gd name="connsiteY21-11416" fmla="*/ 259348 h 488122"/>
                <a:gd name="connsiteX22-11417" fmla="*/ 114451 w 425024"/>
                <a:gd name="connsiteY22-11418" fmla="*/ 259348 h 488122"/>
                <a:gd name="connsiteX23-11419" fmla="*/ 104657 w 425024"/>
                <a:gd name="connsiteY23-11420" fmla="*/ 189487 h 488122"/>
                <a:gd name="connsiteX24-11421" fmla="*/ 116179 w 425024"/>
                <a:gd name="connsiteY24-11422" fmla="*/ 200076 h 488122"/>
                <a:gd name="connsiteX25-11423" fmla="*/ 125051 w 425024"/>
                <a:gd name="connsiteY25-11424" fmla="*/ 203298 h 488122"/>
                <a:gd name="connsiteX26-11425" fmla="*/ 133578 w 425024"/>
                <a:gd name="connsiteY26-11426" fmla="*/ 199270 h 488122"/>
                <a:gd name="connsiteX27-11427" fmla="*/ 155124 w 425024"/>
                <a:gd name="connsiteY27-11428" fmla="*/ 175446 h 488122"/>
                <a:gd name="connsiteX28-11429" fmla="*/ 412693 w 425024"/>
                <a:gd name="connsiteY28-11430" fmla="*/ 166062 h 488122"/>
                <a:gd name="connsiteX29-11431" fmla="*/ 412693 w 425024"/>
                <a:gd name="connsiteY29-11432" fmla="*/ 141505 h 488122"/>
                <a:gd name="connsiteX30-11433" fmla="*/ 425024 w 425024"/>
                <a:gd name="connsiteY30-11434" fmla="*/ 153841 h 488122"/>
                <a:gd name="connsiteX31-11435" fmla="*/ 412693 w 425024"/>
                <a:gd name="connsiteY31-11436" fmla="*/ 166062 h 488122"/>
                <a:gd name="connsiteX32-11437" fmla="*/ 152931 w 425024"/>
                <a:gd name="connsiteY32-11438" fmla="*/ 17 h 488122"/>
                <a:gd name="connsiteX33-11439" fmla="*/ 310355 w 425024"/>
                <a:gd name="connsiteY33-11440" fmla="*/ 154993 h 488122"/>
                <a:gd name="connsiteX34-11441" fmla="*/ 294912 w 425024"/>
                <a:gd name="connsiteY34-11442" fmla="*/ 222529 h 488122"/>
                <a:gd name="connsiteX35-11443" fmla="*/ 250774 w 425024"/>
                <a:gd name="connsiteY35-11444" fmla="*/ 372903 h 488122"/>
                <a:gd name="connsiteX36-11445" fmla="*/ 250774 w 425024"/>
                <a:gd name="connsiteY36-11446" fmla="*/ 376700 h 488122"/>
                <a:gd name="connsiteX37-11447" fmla="*/ 219658 w 425024"/>
                <a:gd name="connsiteY37-11448" fmla="*/ 376700 h 488122"/>
                <a:gd name="connsiteX38-11449" fmla="*/ 219658 w 425024"/>
                <a:gd name="connsiteY38-11450" fmla="*/ 271657 h 488122"/>
                <a:gd name="connsiteX39-11451" fmla="*/ 219542 w 425024"/>
                <a:gd name="connsiteY39-11452" fmla="*/ 267515 h 488122"/>
                <a:gd name="connsiteX40-11453" fmla="*/ 234870 w 425024"/>
                <a:gd name="connsiteY40-11454" fmla="*/ 158905 h 488122"/>
                <a:gd name="connsiteX41-11455" fmla="*/ 231758 w 425024"/>
                <a:gd name="connsiteY41-11456" fmla="*/ 148895 h 488122"/>
                <a:gd name="connsiteX42-11457" fmla="*/ 214356 w 425024"/>
                <a:gd name="connsiteY42-11458" fmla="*/ 148090 h 488122"/>
                <a:gd name="connsiteX43-11459" fmla="*/ 186698 w 425024"/>
                <a:gd name="connsiteY43-11460" fmla="*/ 173632 h 488122"/>
                <a:gd name="connsiteX44-11461" fmla="*/ 164225 w 425024"/>
                <a:gd name="connsiteY44-11462" fmla="*/ 148895 h 488122"/>
                <a:gd name="connsiteX45-11463" fmla="*/ 155121 w 425024"/>
                <a:gd name="connsiteY45-11464" fmla="*/ 144869 h 488122"/>
                <a:gd name="connsiteX46-11465" fmla="*/ 146016 w 425024"/>
                <a:gd name="connsiteY46-11466" fmla="*/ 148895 h 488122"/>
                <a:gd name="connsiteX47-11467" fmla="*/ 123659 w 425024"/>
                <a:gd name="connsiteY47-11468" fmla="*/ 173632 h 488122"/>
                <a:gd name="connsiteX48-11469" fmla="*/ 96000 w 425024"/>
                <a:gd name="connsiteY48-11470" fmla="*/ 148205 h 488122"/>
                <a:gd name="connsiteX49-11471" fmla="*/ 85859 w 425024"/>
                <a:gd name="connsiteY49-11472" fmla="*/ 144984 h 488122"/>
                <a:gd name="connsiteX50-11473" fmla="*/ 75372 w 425024"/>
                <a:gd name="connsiteY50-11474" fmla="*/ 158905 h 488122"/>
                <a:gd name="connsiteX51-11475" fmla="*/ 90814 w 425024"/>
                <a:gd name="connsiteY51-11476" fmla="*/ 267515 h 488122"/>
                <a:gd name="connsiteX52-11477" fmla="*/ 90699 w 425024"/>
                <a:gd name="connsiteY52-11478" fmla="*/ 271657 h 488122"/>
                <a:gd name="connsiteX53-11479" fmla="*/ 90699 w 425024"/>
                <a:gd name="connsiteY53-11480" fmla="*/ 376700 h 488122"/>
                <a:gd name="connsiteX54-11481" fmla="*/ 59583 w 425024"/>
                <a:gd name="connsiteY54-11482" fmla="*/ 376700 h 488122"/>
                <a:gd name="connsiteX55-11483" fmla="*/ 59583 w 425024"/>
                <a:gd name="connsiteY55-11484" fmla="*/ 373594 h 488122"/>
                <a:gd name="connsiteX56-11485" fmla="*/ 16597 w 425024"/>
                <a:gd name="connsiteY56-11486" fmla="*/ 224830 h 488122"/>
                <a:gd name="connsiteX57-11487" fmla="*/ 2 w 425024"/>
                <a:gd name="connsiteY57-11488" fmla="*/ 155453 h 488122"/>
                <a:gd name="connsiteX58-11489" fmla="*/ 152931 w 425024"/>
                <a:gd name="connsiteY58-11490" fmla="*/ 17 h 488122"/>
                <a:gd name="connsiteX0-11491" fmla="*/ 101411 w 425024"/>
                <a:gd name="connsiteY0-11492" fmla="*/ 457144 h 488122"/>
                <a:gd name="connsiteX1-11493" fmla="*/ 208812 w 425024"/>
                <a:gd name="connsiteY1-11494" fmla="*/ 457144 h 488122"/>
                <a:gd name="connsiteX2-11495" fmla="*/ 193716 w 425024"/>
                <a:gd name="connsiteY2-11496" fmla="*/ 488122 h 488122"/>
                <a:gd name="connsiteX3-11497" fmla="*/ 116622 w 425024"/>
                <a:gd name="connsiteY3-11498" fmla="*/ 488122 h 488122"/>
                <a:gd name="connsiteX4-11499" fmla="*/ 101411 w 425024"/>
                <a:gd name="connsiteY4-11500" fmla="*/ 457144 h 488122"/>
                <a:gd name="connsiteX5-11501" fmla="*/ 59636 w 425024"/>
                <a:gd name="connsiteY5-11502" fmla="*/ 401326 h 488122"/>
                <a:gd name="connsiteX6-11503" fmla="*/ 250798 w 425024"/>
                <a:gd name="connsiteY6-11504" fmla="*/ 401326 h 488122"/>
                <a:gd name="connsiteX7-11505" fmla="*/ 233744 w 425024"/>
                <a:gd name="connsiteY7-11506" fmla="*/ 432657 h 488122"/>
                <a:gd name="connsiteX8-11507" fmla="*/ 76574 w 425024"/>
                <a:gd name="connsiteY8-11508" fmla="*/ 432657 h 488122"/>
                <a:gd name="connsiteX9-11509" fmla="*/ 59636 w 425024"/>
                <a:gd name="connsiteY9-11510" fmla="*/ 401326 h 488122"/>
                <a:gd name="connsiteX10-11511" fmla="*/ 115242 w 425024"/>
                <a:gd name="connsiteY10-11512" fmla="*/ 283835 h 488122"/>
                <a:gd name="connsiteX11-11513" fmla="*/ 194981 w 425024"/>
                <a:gd name="connsiteY11-11514" fmla="*/ 283835 h 488122"/>
                <a:gd name="connsiteX12-11515" fmla="*/ 194981 w 425024"/>
                <a:gd name="connsiteY12-11516" fmla="*/ 364491 h 488122"/>
                <a:gd name="connsiteX13-11517" fmla="*/ 115242 w 425024"/>
                <a:gd name="connsiteY13-11518" fmla="*/ 364491 h 488122"/>
                <a:gd name="connsiteX14-11519" fmla="*/ 115242 w 425024"/>
                <a:gd name="connsiteY14-11520" fmla="*/ 283835 h 488122"/>
                <a:gd name="connsiteX15-11521" fmla="*/ 155124 w 425024"/>
                <a:gd name="connsiteY15-11522" fmla="*/ 175446 h 488122"/>
                <a:gd name="connsiteX16-11523" fmla="*/ 176786 w 425024"/>
                <a:gd name="connsiteY16-11524" fmla="*/ 199270 h 488122"/>
                <a:gd name="connsiteX17-11525" fmla="*/ 185313 w 425024"/>
                <a:gd name="connsiteY17-11526" fmla="*/ 203298 h 488122"/>
                <a:gd name="connsiteX18-11527" fmla="*/ 185889 w 425024"/>
                <a:gd name="connsiteY18-11528" fmla="*/ 203298 h 488122"/>
                <a:gd name="connsiteX19-11529" fmla="*/ 194185 w 425024"/>
                <a:gd name="connsiteY19-11530" fmla="*/ 200076 h 488122"/>
                <a:gd name="connsiteX20-11531" fmla="*/ 205707 w 425024"/>
                <a:gd name="connsiteY20-11532" fmla="*/ 189487 h 488122"/>
                <a:gd name="connsiteX21-11533" fmla="*/ 195798 w 425024"/>
                <a:gd name="connsiteY21-11534" fmla="*/ 259348 h 488122"/>
                <a:gd name="connsiteX22-11535" fmla="*/ 114451 w 425024"/>
                <a:gd name="connsiteY22-11536" fmla="*/ 259348 h 488122"/>
                <a:gd name="connsiteX23-11537" fmla="*/ 104657 w 425024"/>
                <a:gd name="connsiteY23-11538" fmla="*/ 189487 h 488122"/>
                <a:gd name="connsiteX24-11539" fmla="*/ 116179 w 425024"/>
                <a:gd name="connsiteY24-11540" fmla="*/ 200076 h 488122"/>
                <a:gd name="connsiteX25-11541" fmla="*/ 125051 w 425024"/>
                <a:gd name="connsiteY25-11542" fmla="*/ 203298 h 488122"/>
                <a:gd name="connsiteX26-11543" fmla="*/ 133578 w 425024"/>
                <a:gd name="connsiteY26-11544" fmla="*/ 199270 h 488122"/>
                <a:gd name="connsiteX27-11545" fmla="*/ 155124 w 425024"/>
                <a:gd name="connsiteY27-11546" fmla="*/ 175446 h 488122"/>
                <a:gd name="connsiteX28-11547" fmla="*/ 425024 w 425024"/>
                <a:gd name="connsiteY28-11548" fmla="*/ 153841 h 488122"/>
                <a:gd name="connsiteX29-11549" fmla="*/ 412693 w 425024"/>
                <a:gd name="connsiteY29-11550" fmla="*/ 141505 h 488122"/>
                <a:gd name="connsiteX30-11551" fmla="*/ 425024 w 425024"/>
                <a:gd name="connsiteY30-11552" fmla="*/ 153841 h 488122"/>
                <a:gd name="connsiteX31-11553" fmla="*/ 152931 w 425024"/>
                <a:gd name="connsiteY31-11554" fmla="*/ 17 h 488122"/>
                <a:gd name="connsiteX32-11555" fmla="*/ 310355 w 425024"/>
                <a:gd name="connsiteY32-11556" fmla="*/ 154993 h 488122"/>
                <a:gd name="connsiteX33-11557" fmla="*/ 294912 w 425024"/>
                <a:gd name="connsiteY33-11558" fmla="*/ 222529 h 488122"/>
                <a:gd name="connsiteX34-11559" fmla="*/ 250774 w 425024"/>
                <a:gd name="connsiteY34-11560" fmla="*/ 372903 h 488122"/>
                <a:gd name="connsiteX35-11561" fmla="*/ 250774 w 425024"/>
                <a:gd name="connsiteY35-11562" fmla="*/ 376700 h 488122"/>
                <a:gd name="connsiteX36-11563" fmla="*/ 219658 w 425024"/>
                <a:gd name="connsiteY36-11564" fmla="*/ 376700 h 488122"/>
                <a:gd name="connsiteX37-11565" fmla="*/ 219658 w 425024"/>
                <a:gd name="connsiteY37-11566" fmla="*/ 271657 h 488122"/>
                <a:gd name="connsiteX38-11567" fmla="*/ 219542 w 425024"/>
                <a:gd name="connsiteY38-11568" fmla="*/ 267515 h 488122"/>
                <a:gd name="connsiteX39-11569" fmla="*/ 234870 w 425024"/>
                <a:gd name="connsiteY39-11570" fmla="*/ 158905 h 488122"/>
                <a:gd name="connsiteX40-11571" fmla="*/ 231758 w 425024"/>
                <a:gd name="connsiteY40-11572" fmla="*/ 148895 h 488122"/>
                <a:gd name="connsiteX41-11573" fmla="*/ 214356 w 425024"/>
                <a:gd name="connsiteY41-11574" fmla="*/ 148090 h 488122"/>
                <a:gd name="connsiteX42-11575" fmla="*/ 186698 w 425024"/>
                <a:gd name="connsiteY42-11576" fmla="*/ 173632 h 488122"/>
                <a:gd name="connsiteX43-11577" fmla="*/ 164225 w 425024"/>
                <a:gd name="connsiteY43-11578" fmla="*/ 148895 h 488122"/>
                <a:gd name="connsiteX44-11579" fmla="*/ 155121 w 425024"/>
                <a:gd name="connsiteY44-11580" fmla="*/ 144869 h 488122"/>
                <a:gd name="connsiteX45-11581" fmla="*/ 146016 w 425024"/>
                <a:gd name="connsiteY45-11582" fmla="*/ 148895 h 488122"/>
                <a:gd name="connsiteX46-11583" fmla="*/ 123659 w 425024"/>
                <a:gd name="connsiteY46-11584" fmla="*/ 173632 h 488122"/>
                <a:gd name="connsiteX47-11585" fmla="*/ 96000 w 425024"/>
                <a:gd name="connsiteY47-11586" fmla="*/ 148205 h 488122"/>
                <a:gd name="connsiteX48-11587" fmla="*/ 85859 w 425024"/>
                <a:gd name="connsiteY48-11588" fmla="*/ 144984 h 488122"/>
                <a:gd name="connsiteX49-11589" fmla="*/ 75372 w 425024"/>
                <a:gd name="connsiteY49-11590" fmla="*/ 158905 h 488122"/>
                <a:gd name="connsiteX50-11591" fmla="*/ 90814 w 425024"/>
                <a:gd name="connsiteY50-11592" fmla="*/ 267515 h 488122"/>
                <a:gd name="connsiteX51-11593" fmla="*/ 90699 w 425024"/>
                <a:gd name="connsiteY51-11594" fmla="*/ 271657 h 488122"/>
                <a:gd name="connsiteX52-11595" fmla="*/ 90699 w 425024"/>
                <a:gd name="connsiteY52-11596" fmla="*/ 376700 h 488122"/>
                <a:gd name="connsiteX53-11597" fmla="*/ 59583 w 425024"/>
                <a:gd name="connsiteY53-11598" fmla="*/ 376700 h 488122"/>
                <a:gd name="connsiteX54-11599" fmla="*/ 59583 w 425024"/>
                <a:gd name="connsiteY54-11600" fmla="*/ 373594 h 488122"/>
                <a:gd name="connsiteX55-11601" fmla="*/ 16597 w 425024"/>
                <a:gd name="connsiteY55-11602" fmla="*/ 224830 h 488122"/>
                <a:gd name="connsiteX56-11603" fmla="*/ 2 w 425024"/>
                <a:gd name="connsiteY56-11604" fmla="*/ 155453 h 488122"/>
                <a:gd name="connsiteX57-11605" fmla="*/ 152931 w 425024"/>
                <a:gd name="connsiteY57-11606" fmla="*/ 17 h 488122"/>
                <a:gd name="connsiteX0-11607" fmla="*/ 101411 w 463622"/>
                <a:gd name="connsiteY0-11608" fmla="*/ 457144 h 488122"/>
                <a:gd name="connsiteX1-11609" fmla="*/ 208812 w 463622"/>
                <a:gd name="connsiteY1-11610" fmla="*/ 457144 h 488122"/>
                <a:gd name="connsiteX2-11611" fmla="*/ 193716 w 463622"/>
                <a:gd name="connsiteY2-11612" fmla="*/ 488122 h 488122"/>
                <a:gd name="connsiteX3-11613" fmla="*/ 116622 w 463622"/>
                <a:gd name="connsiteY3-11614" fmla="*/ 488122 h 488122"/>
                <a:gd name="connsiteX4-11615" fmla="*/ 101411 w 463622"/>
                <a:gd name="connsiteY4-11616" fmla="*/ 457144 h 488122"/>
                <a:gd name="connsiteX5-11617" fmla="*/ 59636 w 463622"/>
                <a:gd name="connsiteY5-11618" fmla="*/ 401326 h 488122"/>
                <a:gd name="connsiteX6-11619" fmla="*/ 250798 w 463622"/>
                <a:gd name="connsiteY6-11620" fmla="*/ 401326 h 488122"/>
                <a:gd name="connsiteX7-11621" fmla="*/ 233744 w 463622"/>
                <a:gd name="connsiteY7-11622" fmla="*/ 432657 h 488122"/>
                <a:gd name="connsiteX8-11623" fmla="*/ 76574 w 463622"/>
                <a:gd name="connsiteY8-11624" fmla="*/ 432657 h 488122"/>
                <a:gd name="connsiteX9-11625" fmla="*/ 59636 w 463622"/>
                <a:gd name="connsiteY9-11626" fmla="*/ 401326 h 488122"/>
                <a:gd name="connsiteX10-11627" fmla="*/ 115242 w 463622"/>
                <a:gd name="connsiteY10-11628" fmla="*/ 283835 h 488122"/>
                <a:gd name="connsiteX11-11629" fmla="*/ 194981 w 463622"/>
                <a:gd name="connsiteY11-11630" fmla="*/ 283835 h 488122"/>
                <a:gd name="connsiteX12-11631" fmla="*/ 194981 w 463622"/>
                <a:gd name="connsiteY12-11632" fmla="*/ 364491 h 488122"/>
                <a:gd name="connsiteX13-11633" fmla="*/ 115242 w 463622"/>
                <a:gd name="connsiteY13-11634" fmla="*/ 364491 h 488122"/>
                <a:gd name="connsiteX14-11635" fmla="*/ 115242 w 463622"/>
                <a:gd name="connsiteY14-11636" fmla="*/ 283835 h 488122"/>
                <a:gd name="connsiteX15-11637" fmla="*/ 155124 w 463622"/>
                <a:gd name="connsiteY15-11638" fmla="*/ 175446 h 488122"/>
                <a:gd name="connsiteX16-11639" fmla="*/ 176786 w 463622"/>
                <a:gd name="connsiteY16-11640" fmla="*/ 199270 h 488122"/>
                <a:gd name="connsiteX17-11641" fmla="*/ 185313 w 463622"/>
                <a:gd name="connsiteY17-11642" fmla="*/ 203298 h 488122"/>
                <a:gd name="connsiteX18-11643" fmla="*/ 185889 w 463622"/>
                <a:gd name="connsiteY18-11644" fmla="*/ 203298 h 488122"/>
                <a:gd name="connsiteX19-11645" fmla="*/ 194185 w 463622"/>
                <a:gd name="connsiteY19-11646" fmla="*/ 200076 h 488122"/>
                <a:gd name="connsiteX20-11647" fmla="*/ 205707 w 463622"/>
                <a:gd name="connsiteY20-11648" fmla="*/ 189487 h 488122"/>
                <a:gd name="connsiteX21-11649" fmla="*/ 195798 w 463622"/>
                <a:gd name="connsiteY21-11650" fmla="*/ 259348 h 488122"/>
                <a:gd name="connsiteX22-11651" fmla="*/ 114451 w 463622"/>
                <a:gd name="connsiteY22-11652" fmla="*/ 259348 h 488122"/>
                <a:gd name="connsiteX23-11653" fmla="*/ 104657 w 463622"/>
                <a:gd name="connsiteY23-11654" fmla="*/ 189487 h 488122"/>
                <a:gd name="connsiteX24-11655" fmla="*/ 116179 w 463622"/>
                <a:gd name="connsiteY24-11656" fmla="*/ 200076 h 488122"/>
                <a:gd name="connsiteX25-11657" fmla="*/ 125051 w 463622"/>
                <a:gd name="connsiteY25-11658" fmla="*/ 203298 h 488122"/>
                <a:gd name="connsiteX26-11659" fmla="*/ 133578 w 463622"/>
                <a:gd name="connsiteY26-11660" fmla="*/ 199270 h 488122"/>
                <a:gd name="connsiteX27-11661" fmla="*/ 155124 w 463622"/>
                <a:gd name="connsiteY27-11662" fmla="*/ 175446 h 488122"/>
                <a:gd name="connsiteX28-11663" fmla="*/ 463622 w 463622"/>
                <a:gd name="connsiteY28-11664" fmla="*/ 140975 h 488122"/>
                <a:gd name="connsiteX29-11665" fmla="*/ 412693 w 463622"/>
                <a:gd name="connsiteY29-11666" fmla="*/ 141505 h 488122"/>
                <a:gd name="connsiteX30-11667" fmla="*/ 463622 w 463622"/>
                <a:gd name="connsiteY30-11668" fmla="*/ 140975 h 488122"/>
                <a:gd name="connsiteX31-11669" fmla="*/ 152931 w 463622"/>
                <a:gd name="connsiteY31-11670" fmla="*/ 17 h 488122"/>
                <a:gd name="connsiteX32-11671" fmla="*/ 310355 w 463622"/>
                <a:gd name="connsiteY32-11672" fmla="*/ 154993 h 488122"/>
                <a:gd name="connsiteX33-11673" fmla="*/ 294912 w 463622"/>
                <a:gd name="connsiteY33-11674" fmla="*/ 222529 h 488122"/>
                <a:gd name="connsiteX34-11675" fmla="*/ 250774 w 463622"/>
                <a:gd name="connsiteY34-11676" fmla="*/ 372903 h 488122"/>
                <a:gd name="connsiteX35-11677" fmla="*/ 250774 w 463622"/>
                <a:gd name="connsiteY35-11678" fmla="*/ 376700 h 488122"/>
                <a:gd name="connsiteX36-11679" fmla="*/ 219658 w 463622"/>
                <a:gd name="connsiteY36-11680" fmla="*/ 376700 h 488122"/>
                <a:gd name="connsiteX37-11681" fmla="*/ 219658 w 463622"/>
                <a:gd name="connsiteY37-11682" fmla="*/ 271657 h 488122"/>
                <a:gd name="connsiteX38-11683" fmla="*/ 219542 w 463622"/>
                <a:gd name="connsiteY38-11684" fmla="*/ 267515 h 488122"/>
                <a:gd name="connsiteX39-11685" fmla="*/ 234870 w 463622"/>
                <a:gd name="connsiteY39-11686" fmla="*/ 158905 h 488122"/>
                <a:gd name="connsiteX40-11687" fmla="*/ 231758 w 463622"/>
                <a:gd name="connsiteY40-11688" fmla="*/ 148895 h 488122"/>
                <a:gd name="connsiteX41-11689" fmla="*/ 214356 w 463622"/>
                <a:gd name="connsiteY41-11690" fmla="*/ 148090 h 488122"/>
                <a:gd name="connsiteX42-11691" fmla="*/ 186698 w 463622"/>
                <a:gd name="connsiteY42-11692" fmla="*/ 173632 h 488122"/>
                <a:gd name="connsiteX43-11693" fmla="*/ 164225 w 463622"/>
                <a:gd name="connsiteY43-11694" fmla="*/ 148895 h 488122"/>
                <a:gd name="connsiteX44-11695" fmla="*/ 155121 w 463622"/>
                <a:gd name="connsiteY44-11696" fmla="*/ 144869 h 488122"/>
                <a:gd name="connsiteX45-11697" fmla="*/ 146016 w 463622"/>
                <a:gd name="connsiteY45-11698" fmla="*/ 148895 h 488122"/>
                <a:gd name="connsiteX46-11699" fmla="*/ 123659 w 463622"/>
                <a:gd name="connsiteY46-11700" fmla="*/ 173632 h 488122"/>
                <a:gd name="connsiteX47-11701" fmla="*/ 96000 w 463622"/>
                <a:gd name="connsiteY47-11702" fmla="*/ 148205 h 488122"/>
                <a:gd name="connsiteX48-11703" fmla="*/ 85859 w 463622"/>
                <a:gd name="connsiteY48-11704" fmla="*/ 144984 h 488122"/>
                <a:gd name="connsiteX49-11705" fmla="*/ 75372 w 463622"/>
                <a:gd name="connsiteY49-11706" fmla="*/ 158905 h 488122"/>
                <a:gd name="connsiteX50-11707" fmla="*/ 90814 w 463622"/>
                <a:gd name="connsiteY50-11708" fmla="*/ 267515 h 488122"/>
                <a:gd name="connsiteX51-11709" fmla="*/ 90699 w 463622"/>
                <a:gd name="connsiteY51-11710" fmla="*/ 271657 h 488122"/>
                <a:gd name="connsiteX52-11711" fmla="*/ 90699 w 463622"/>
                <a:gd name="connsiteY52-11712" fmla="*/ 376700 h 488122"/>
                <a:gd name="connsiteX53-11713" fmla="*/ 59583 w 463622"/>
                <a:gd name="connsiteY53-11714" fmla="*/ 376700 h 488122"/>
                <a:gd name="connsiteX54-11715" fmla="*/ 59583 w 463622"/>
                <a:gd name="connsiteY54-11716" fmla="*/ 373594 h 488122"/>
                <a:gd name="connsiteX55-11717" fmla="*/ 16597 w 463622"/>
                <a:gd name="connsiteY55-11718" fmla="*/ 224830 h 488122"/>
                <a:gd name="connsiteX56-11719" fmla="*/ 2 w 463622"/>
                <a:gd name="connsiteY56-11720" fmla="*/ 155453 h 488122"/>
                <a:gd name="connsiteX57-11721" fmla="*/ 152931 w 463622"/>
                <a:gd name="connsiteY57-11722" fmla="*/ 17 h 488122"/>
                <a:gd name="connsiteX0-11723" fmla="*/ 101411 w 310355"/>
                <a:gd name="connsiteY0-11724" fmla="*/ 457144 h 488122"/>
                <a:gd name="connsiteX1-11725" fmla="*/ 208812 w 310355"/>
                <a:gd name="connsiteY1-11726" fmla="*/ 457144 h 488122"/>
                <a:gd name="connsiteX2-11727" fmla="*/ 193716 w 310355"/>
                <a:gd name="connsiteY2-11728" fmla="*/ 488122 h 488122"/>
                <a:gd name="connsiteX3-11729" fmla="*/ 116622 w 310355"/>
                <a:gd name="connsiteY3-11730" fmla="*/ 488122 h 488122"/>
                <a:gd name="connsiteX4-11731" fmla="*/ 101411 w 310355"/>
                <a:gd name="connsiteY4-11732" fmla="*/ 457144 h 488122"/>
                <a:gd name="connsiteX5-11733" fmla="*/ 59636 w 310355"/>
                <a:gd name="connsiteY5-11734" fmla="*/ 401326 h 488122"/>
                <a:gd name="connsiteX6-11735" fmla="*/ 250798 w 310355"/>
                <a:gd name="connsiteY6-11736" fmla="*/ 401326 h 488122"/>
                <a:gd name="connsiteX7-11737" fmla="*/ 233744 w 310355"/>
                <a:gd name="connsiteY7-11738" fmla="*/ 432657 h 488122"/>
                <a:gd name="connsiteX8-11739" fmla="*/ 76574 w 310355"/>
                <a:gd name="connsiteY8-11740" fmla="*/ 432657 h 488122"/>
                <a:gd name="connsiteX9-11741" fmla="*/ 59636 w 310355"/>
                <a:gd name="connsiteY9-11742" fmla="*/ 401326 h 488122"/>
                <a:gd name="connsiteX10-11743" fmla="*/ 115242 w 310355"/>
                <a:gd name="connsiteY10-11744" fmla="*/ 283835 h 488122"/>
                <a:gd name="connsiteX11-11745" fmla="*/ 194981 w 310355"/>
                <a:gd name="connsiteY11-11746" fmla="*/ 283835 h 488122"/>
                <a:gd name="connsiteX12-11747" fmla="*/ 194981 w 310355"/>
                <a:gd name="connsiteY12-11748" fmla="*/ 364491 h 488122"/>
                <a:gd name="connsiteX13-11749" fmla="*/ 115242 w 310355"/>
                <a:gd name="connsiteY13-11750" fmla="*/ 364491 h 488122"/>
                <a:gd name="connsiteX14-11751" fmla="*/ 115242 w 310355"/>
                <a:gd name="connsiteY14-11752" fmla="*/ 283835 h 488122"/>
                <a:gd name="connsiteX15-11753" fmla="*/ 155124 w 310355"/>
                <a:gd name="connsiteY15-11754" fmla="*/ 175446 h 488122"/>
                <a:gd name="connsiteX16-11755" fmla="*/ 176786 w 310355"/>
                <a:gd name="connsiteY16-11756" fmla="*/ 199270 h 488122"/>
                <a:gd name="connsiteX17-11757" fmla="*/ 185313 w 310355"/>
                <a:gd name="connsiteY17-11758" fmla="*/ 203298 h 488122"/>
                <a:gd name="connsiteX18-11759" fmla="*/ 185889 w 310355"/>
                <a:gd name="connsiteY18-11760" fmla="*/ 203298 h 488122"/>
                <a:gd name="connsiteX19-11761" fmla="*/ 194185 w 310355"/>
                <a:gd name="connsiteY19-11762" fmla="*/ 200076 h 488122"/>
                <a:gd name="connsiteX20-11763" fmla="*/ 205707 w 310355"/>
                <a:gd name="connsiteY20-11764" fmla="*/ 189487 h 488122"/>
                <a:gd name="connsiteX21-11765" fmla="*/ 195798 w 310355"/>
                <a:gd name="connsiteY21-11766" fmla="*/ 259348 h 488122"/>
                <a:gd name="connsiteX22-11767" fmla="*/ 114451 w 310355"/>
                <a:gd name="connsiteY22-11768" fmla="*/ 259348 h 488122"/>
                <a:gd name="connsiteX23-11769" fmla="*/ 104657 w 310355"/>
                <a:gd name="connsiteY23-11770" fmla="*/ 189487 h 488122"/>
                <a:gd name="connsiteX24-11771" fmla="*/ 116179 w 310355"/>
                <a:gd name="connsiteY24-11772" fmla="*/ 200076 h 488122"/>
                <a:gd name="connsiteX25-11773" fmla="*/ 125051 w 310355"/>
                <a:gd name="connsiteY25-11774" fmla="*/ 203298 h 488122"/>
                <a:gd name="connsiteX26-11775" fmla="*/ 133578 w 310355"/>
                <a:gd name="connsiteY26-11776" fmla="*/ 199270 h 488122"/>
                <a:gd name="connsiteX27-11777" fmla="*/ 155124 w 310355"/>
                <a:gd name="connsiteY27-11778" fmla="*/ 175446 h 488122"/>
                <a:gd name="connsiteX28-11779" fmla="*/ 152931 w 310355"/>
                <a:gd name="connsiteY28-11780" fmla="*/ 17 h 488122"/>
                <a:gd name="connsiteX29-11781" fmla="*/ 310355 w 310355"/>
                <a:gd name="connsiteY29-11782" fmla="*/ 154993 h 488122"/>
                <a:gd name="connsiteX30-11783" fmla="*/ 294912 w 310355"/>
                <a:gd name="connsiteY30-11784" fmla="*/ 222529 h 488122"/>
                <a:gd name="connsiteX31-11785" fmla="*/ 250774 w 310355"/>
                <a:gd name="connsiteY31-11786" fmla="*/ 372903 h 488122"/>
                <a:gd name="connsiteX32-11787" fmla="*/ 250774 w 310355"/>
                <a:gd name="connsiteY32-11788" fmla="*/ 376700 h 488122"/>
                <a:gd name="connsiteX33-11789" fmla="*/ 219658 w 310355"/>
                <a:gd name="connsiteY33-11790" fmla="*/ 376700 h 488122"/>
                <a:gd name="connsiteX34-11791" fmla="*/ 219658 w 310355"/>
                <a:gd name="connsiteY34-11792" fmla="*/ 271657 h 488122"/>
                <a:gd name="connsiteX35-11793" fmla="*/ 219542 w 310355"/>
                <a:gd name="connsiteY35-11794" fmla="*/ 267515 h 488122"/>
                <a:gd name="connsiteX36-11795" fmla="*/ 234870 w 310355"/>
                <a:gd name="connsiteY36-11796" fmla="*/ 158905 h 488122"/>
                <a:gd name="connsiteX37-11797" fmla="*/ 231758 w 310355"/>
                <a:gd name="connsiteY37-11798" fmla="*/ 148895 h 488122"/>
                <a:gd name="connsiteX38-11799" fmla="*/ 214356 w 310355"/>
                <a:gd name="connsiteY38-11800" fmla="*/ 148090 h 488122"/>
                <a:gd name="connsiteX39-11801" fmla="*/ 186698 w 310355"/>
                <a:gd name="connsiteY39-11802" fmla="*/ 173632 h 488122"/>
                <a:gd name="connsiteX40-11803" fmla="*/ 164225 w 310355"/>
                <a:gd name="connsiteY40-11804" fmla="*/ 148895 h 488122"/>
                <a:gd name="connsiteX41-11805" fmla="*/ 155121 w 310355"/>
                <a:gd name="connsiteY41-11806" fmla="*/ 144869 h 488122"/>
                <a:gd name="connsiteX42-11807" fmla="*/ 146016 w 310355"/>
                <a:gd name="connsiteY42-11808" fmla="*/ 148895 h 488122"/>
                <a:gd name="connsiteX43-11809" fmla="*/ 123659 w 310355"/>
                <a:gd name="connsiteY43-11810" fmla="*/ 173632 h 488122"/>
                <a:gd name="connsiteX44-11811" fmla="*/ 96000 w 310355"/>
                <a:gd name="connsiteY44-11812" fmla="*/ 148205 h 488122"/>
                <a:gd name="connsiteX45-11813" fmla="*/ 85859 w 310355"/>
                <a:gd name="connsiteY45-11814" fmla="*/ 144984 h 488122"/>
                <a:gd name="connsiteX46-11815" fmla="*/ 75372 w 310355"/>
                <a:gd name="connsiteY46-11816" fmla="*/ 158905 h 488122"/>
                <a:gd name="connsiteX47-11817" fmla="*/ 90814 w 310355"/>
                <a:gd name="connsiteY47-11818" fmla="*/ 267515 h 488122"/>
                <a:gd name="connsiteX48-11819" fmla="*/ 90699 w 310355"/>
                <a:gd name="connsiteY48-11820" fmla="*/ 271657 h 488122"/>
                <a:gd name="connsiteX49-11821" fmla="*/ 90699 w 310355"/>
                <a:gd name="connsiteY49-11822" fmla="*/ 376700 h 488122"/>
                <a:gd name="connsiteX50-11823" fmla="*/ 59583 w 310355"/>
                <a:gd name="connsiteY50-11824" fmla="*/ 376700 h 488122"/>
                <a:gd name="connsiteX51-11825" fmla="*/ 59583 w 310355"/>
                <a:gd name="connsiteY51-11826" fmla="*/ 373594 h 488122"/>
                <a:gd name="connsiteX52-11827" fmla="*/ 16597 w 310355"/>
                <a:gd name="connsiteY52-11828" fmla="*/ 224830 h 488122"/>
                <a:gd name="connsiteX53-11829" fmla="*/ 2 w 310355"/>
                <a:gd name="connsiteY53-11830" fmla="*/ 155453 h 488122"/>
                <a:gd name="connsiteX54-11831" fmla="*/ 152931 w 310355"/>
                <a:gd name="connsiteY54-11832" fmla="*/ 17 h 488122"/>
                <a:gd name="connsiteX0-11833" fmla="*/ 101411 w 310355"/>
                <a:gd name="connsiteY0-11834" fmla="*/ 457144 h 488122"/>
                <a:gd name="connsiteX1-11835" fmla="*/ 208812 w 310355"/>
                <a:gd name="connsiteY1-11836" fmla="*/ 457144 h 488122"/>
                <a:gd name="connsiteX2-11837" fmla="*/ 193716 w 310355"/>
                <a:gd name="connsiteY2-11838" fmla="*/ 488122 h 488122"/>
                <a:gd name="connsiteX3-11839" fmla="*/ 116622 w 310355"/>
                <a:gd name="connsiteY3-11840" fmla="*/ 488122 h 488122"/>
                <a:gd name="connsiteX4-11841" fmla="*/ 101411 w 310355"/>
                <a:gd name="connsiteY4-11842" fmla="*/ 457144 h 488122"/>
                <a:gd name="connsiteX5-11843" fmla="*/ 59636 w 310355"/>
                <a:gd name="connsiteY5-11844" fmla="*/ 401326 h 488122"/>
                <a:gd name="connsiteX6-11845" fmla="*/ 250798 w 310355"/>
                <a:gd name="connsiteY6-11846" fmla="*/ 401326 h 488122"/>
                <a:gd name="connsiteX7-11847" fmla="*/ 233744 w 310355"/>
                <a:gd name="connsiteY7-11848" fmla="*/ 432657 h 488122"/>
                <a:gd name="connsiteX8-11849" fmla="*/ 76574 w 310355"/>
                <a:gd name="connsiteY8-11850" fmla="*/ 432657 h 488122"/>
                <a:gd name="connsiteX9-11851" fmla="*/ 59636 w 310355"/>
                <a:gd name="connsiteY9-11852" fmla="*/ 401326 h 488122"/>
                <a:gd name="connsiteX10-11853" fmla="*/ 115242 w 310355"/>
                <a:gd name="connsiteY10-11854" fmla="*/ 283835 h 488122"/>
                <a:gd name="connsiteX11-11855" fmla="*/ 194981 w 310355"/>
                <a:gd name="connsiteY11-11856" fmla="*/ 283835 h 488122"/>
                <a:gd name="connsiteX12-11857" fmla="*/ 194981 w 310355"/>
                <a:gd name="connsiteY12-11858" fmla="*/ 364491 h 488122"/>
                <a:gd name="connsiteX13-11859" fmla="*/ 115242 w 310355"/>
                <a:gd name="connsiteY13-11860" fmla="*/ 283835 h 488122"/>
                <a:gd name="connsiteX14-11861" fmla="*/ 155124 w 310355"/>
                <a:gd name="connsiteY14-11862" fmla="*/ 175446 h 488122"/>
                <a:gd name="connsiteX15-11863" fmla="*/ 176786 w 310355"/>
                <a:gd name="connsiteY15-11864" fmla="*/ 199270 h 488122"/>
                <a:gd name="connsiteX16-11865" fmla="*/ 185313 w 310355"/>
                <a:gd name="connsiteY16-11866" fmla="*/ 203298 h 488122"/>
                <a:gd name="connsiteX17-11867" fmla="*/ 185889 w 310355"/>
                <a:gd name="connsiteY17-11868" fmla="*/ 203298 h 488122"/>
                <a:gd name="connsiteX18-11869" fmla="*/ 194185 w 310355"/>
                <a:gd name="connsiteY18-11870" fmla="*/ 200076 h 488122"/>
                <a:gd name="connsiteX19-11871" fmla="*/ 205707 w 310355"/>
                <a:gd name="connsiteY19-11872" fmla="*/ 189487 h 488122"/>
                <a:gd name="connsiteX20-11873" fmla="*/ 195798 w 310355"/>
                <a:gd name="connsiteY20-11874" fmla="*/ 259348 h 488122"/>
                <a:gd name="connsiteX21-11875" fmla="*/ 114451 w 310355"/>
                <a:gd name="connsiteY21-11876" fmla="*/ 259348 h 488122"/>
                <a:gd name="connsiteX22-11877" fmla="*/ 104657 w 310355"/>
                <a:gd name="connsiteY22-11878" fmla="*/ 189487 h 488122"/>
                <a:gd name="connsiteX23-11879" fmla="*/ 116179 w 310355"/>
                <a:gd name="connsiteY23-11880" fmla="*/ 200076 h 488122"/>
                <a:gd name="connsiteX24-11881" fmla="*/ 125051 w 310355"/>
                <a:gd name="connsiteY24-11882" fmla="*/ 203298 h 488122"/>
                <a:gd name="connsiteX25-11883" fmla="*/ 133578 w 310355"/>
                <a:gd name="connsiteY25-11884" fmla="*/ 199270 h 488122"/>
                <a:gd name="connsiteX26-11885" fmla="*/ 155124 w 310355"/>
                <a:gd name="connsiteY26-11886" fmla="*/ 175446 h 488122"/>
                <a:gd name="connsiteX27-11887" fmla="*/ 152931 w 310355"/>
                <a:gd name="connsiteY27-11888" fmla="*/ 17 h 488122"/>
                <a:gd name="connsiteX28-11889" fmla="*/ 310355 w 310355"/>
                <a:gd name="connsiteY28-11890" fmla="*/ 154993 h 488122"/>
                <a:gd name="connsiteX29-11891" fmla="*/ 294912 w 310355"/>
                <a:gd name="connsiteY29-11892" fmla="*/ 222529 h 488122"/>
                <a:gd name="connsiteX30-11893" fmla="*/ 250774 w 310355"/>
                <a:gd name="connsiteY30-11894" fmla="*/ 372903 h 488122"/>
                <a:gd name="connsiteX31-11895" fmla="*/ 250774 w 310355"/>
                <a:gd name="connsiteY31-11896" fmla="*/ 376700 h 488122"/>
                <a:gd name="connsiteX32-11897" fmla="*/ 219658 w 310355"/>
                <a:gd name="connsiteY32-11898" fmla="*/ 376700 h 488122"/>
                <a:gd name="connsiteX33-11899" fmla="*/ 219658 w 310355"/>
                <a:gd name="connsiteY33-11900" fmla="*/ 271657 h 488122"/>
                <a:gd name="connsiteX34-11901" fmla="*/ 219542 w 310355"/>
                <a:gd name="connsiteY34-11902" fmla="*/ 267515 h 488122"/>
                <a:gd name="connsiteX35-11903" fmla="*/ 234870 w 310355"/>
                <a:gd name="connsiteY35-11904" fmla="*/ 158905 h 488122"/>
                <a:gd name="connsiteX36-11905" fmla="*/ 231758 w 310355"/>
                <a:gd name="connsiteY36-11906" fmla="*/ 148895 h 488122"/>
                <a:gd name="connsiteX37-11907" fmla="*/ 214356 w 310355"/>
                <a:gd name="connsiteY37-11908" fmla="*/ 148090 h 488122"/>
                <a:gd name="connsiteX38-11909" fmla="*/ 186698 w 310355"/>
                <a:gd name="connsiteY38-11910" fmla="*/ 173632 h 488122"/>
                <a:gd name="connsiteX39-11911" fmla="*/ 164225 w 310355"/>
                <a:gd name="connsiteY39-11912" fmla="*/ 148895 h 488122"/>
                <a:gd name="connsiteX40-11913" fmla="*/ 155121 w 310355"/>
                <a:gd name="connsiteY40-11914" fmla="*/ 144869 h 488122"/>
                <a:gd name="connsiteX41-11915" fmla="*/ 146016 w 310355"/>
                <a:gd name="connsiteY41-11916" fmla="*/ 148895 h 488122"/>
                <a:gd name="connsiteX42-11917" fmla="*/ 123659 w 310355"/>
                <a:gd name="connsiteY42-11918" fmla="*/ 173632 h 488122"/>
                <a:gd name="connsiteX43-11919" fmla="*/ 96000 w 310355"/>
                <a:gd name="connsiteY43-11920" fmla="*/ 148205 h 488122"/>
                <a:gd name="connsiteX44-11921" fmla="*/ 85859 w 310355"/>
                <a:gd name="connsiteY44-11922" fmla="*/ 144984 h 488122"/>
                <a:gd name="connsiteX45-11923" fmla="*/ 75372 w 310355"/>
                <a:gd name="connsiteY45-11924" fmla="*/ 158905 h 488122"/>
                <a:gd name="connsiteX46-11925" fmla="*/ 90814 w 310355"/>
                <a:gd name="connsiteY46-11926" fmla="*/ 267515 h 488122"/>
                <a:gd name="connsiteX47-11927" fmla="*/ 90699 w 310355"/>
                <a:gd name="connsiteY47-11928" fmla="*/ 271657 h 488122"/>
                <a:gd name="connsiteX48-11929" fmla="*/ 90699 w 310355"/>
                <a:gd name="connsiteY48-11930" fmla="*/ 376700 h 488122"/>
                <a:gd name="connsiteX49-11931" fmla="*/ 59583 w 310355"/>
                <a:gd name="connsiteY49-11932" fmla="*/ 376700 h 488122"/>
                <a:gd name="connsiteX50-11933" fmla="*/ 59583 w 310355"/>
                <a:gd name="connsiteY50-11934" fmla="*/ 373594 h 488122"/>
                <a:gd name="connsiteX51-11935" fmla="*/ 16597 w 310355"/>
                <a:gd name="connsiteY51-11936" fmla="*/ 224830 h 488122"/>
                <a:gd name="connsiteX52-11937" fmla="*/ 2 w 310355"/>
                <a:gd name="connsiteY52-11938" fmla="*/ 155453 h 488122"/>
                <a:gd name="connsiteX53-11939" fmla="*/ 152931 w 310355"/>
                <a:gd name="connsiteY53-11940" fmla="*/ 17 h 488122"/>
                <a:gd name="connsiteX0-11941" fmla="*/ 101411 w 310355"/>
                <a:gd name="connsiteY0-11942" fmla="*/ 457144 h 488122"/>
                <a:gd name="connsiteX1-11943" fmla="*/ 208812 w 310355"/>
                <a:gd name="connsiteY1-11944" fmla="*/ 457144 h 488122"/>
                <a:gd name="connsiteX2-11945" fmla="*/ 193716 w 310355"/>
                <a:gd name="connsiteY2-11946" fmla="*/ 488122 h 488122"/>
                <a:gd name="connsiteX3-11947" fmla="*/ 116622 w 310355"/>
                <a:gd name="connsiteY3-11948" fmla="*/ 488122 h 488122"/>
                <a:gd name="connsiteX4-11949" fmla="*/ 101411 w 310355"/>
                <a:gd name="connsiteY4-11950" fmla="*/ 457144 h 488122"/>
                <a:gd name="connsiteX5-11951" fmla="*/ 59636 w 310355"/>
                <a:gd name="connsiteY5-11952" fmla="*/ 401326 h 488122"/>
                <a:gd name="connsiteX6-11953" fmla="*/ 250798 w 310355"/>
                <a:gd name="connsiteY6-11954" fmla="*/ 401326 h 488122"/>
                <a:gd name="connsiteX7-11955" fmla="*/ 233744 w 310355"/>
                <a:gd name="connsiteY7-11956" fmla="*/ 432657 h 488122"/>
                <a:gd name="connsiteX8-11957" fmla="*/ 76574 w 310355"/>
                <a:gd name="connsiteY8-11958" fmla="*/ 432657 h 488122"/>
                <a:gd name="connsiteX9-11959" fmla="*/ 59636 w 310355"/>
                <a:gd name="connsiteY9-11960" fmla="*/ 401326 h 488122"/>
                <a:gd name="connsiteX10-11961" fmla="*/ 194981 w 310355"/>
                <a:gd name="connsiteY10-11962" fmla="*/ 364491 h 488122"/>
                <a:gd name="connsiteX11-11963" fmla="*/ 194981 w 310355"/>
                <a:gd name="connsiteY11-11964" fmla="*/ 283835 h 488122"/>
                <a:gd name="connsiteX12-11965" fmla="*/ 194981 w 310355"/>
                <a:gd name="connsiteY12-11966" fmla="*/ 364491 h 488122"/>
                <a:gd name="connsiteX13-11967" fmla="*/ 155124 w 310355"/>
                <a:gd name="connsiteY13-11968" fmla="*/ 175446 h 488122"/>
                <a:gd name="connsiteX14-11969" fmla="*/ 176786 w 310355"/>
                <a:gd name="connsiteY14-11970" fmla="*/ 199270 h 488122"/>
                <a:gd name="connsiteX15-11971" fmla="*/ 185313 w 310355"/>
                <a:gd name="connsiteY15-11972" fmla="*/ 203298 h 488122"/>
                <a:gd name="connsiteX16-11973" fmla="*/ 185889 w 310355"/>
                <a:gd name="connsiteY16-11974" fmla="*/ 203298 h 488122"/>
                <a:gd name="connsiteX17-11975" fmla="*/ 194185 w 310355"/>
                <a:gd name="connsiteY17-11976" fmla="*/ 200076 h 488122"/>
                <a:gd name="connsiteX18-11977" fmla="*/ 205707 w 310355"/>
                <a:gd name="connsiteY18-11978" fmla="*/ 189487 h 488122"/>
                <a:gd name="connsiteX19-11979" fmla="*/ 195798 w 310355"/>
                <a:gd name="connsiteY19-11980" fmla="*/ 259348 h 488122"/>
                <a:gd name="connsiteX20-11981" fmla="*/ 114451 w 310355"/>
                <a:gd name="connsiteY20-11982" fmla="*/ 259348 h 488122"/>
                <a:gd name="connsiteX21-11983" fmla="*/ 104657 w 310355"/>
                <a:gd name="connsiteY21-11984" fmla="*/ 189487 h 488122"/>
                <a:gd name="connsiteX22-11985" fmla="*/ 116179 w 310355"/>
                <a:gd name="connsiteY22-11986" fmla="*/ 200076 h 488122"/>
                <a:gd name="connsiteX23-11987" fmla="*/ 125051 w 310355"/>
                <a:gd name="connsiteY23-11988" fmla="*/ 203298 h 488122"/>
                <a:gd name="connsiteX24-11989" fmla="*/ 133578 w 310355"/>
                <a:gd name="connsiteY24-11990" fmla="*/ 199270 h 488122"/>
                <a:gd name="connsiteX25-11991" fmla="*/ 155124 w 310355"/>
                <a:gd name="connsiteY25-11992" fmla="*/ 175446 h 488122"/>
                <a:gd name="connsiteX26-11993" fmla="*/ 152931 w 310355"/>
                <a:gd name="connsiteY26-11994" fmla="*/ 17 h 488122"/>
                <a:gd name="connsiteX27-11995" fmla="*/ 310355 w 310355"/>
                <a:gd name="connsiteY27-11996" fmla="*/ 154993 h 488122"/>
                <a:gd name="connsiteX28-11997" fmla="*/ 294912 w 310355"/>
                <a:gd name="connsiteY28-11998" fmla="*/ 222529 h 488122"/>
                <a:gd name="connsiteX29-11999" fmla="*/ 250774 w 310355"/>
                <a:gd name="connsiteY29-12000" fmla="*/ 372903 h 488122"/>
                <a:gd name="connsiteX30-12001" fmla="*/ 250774 w 310355"/>
                <a:gd name="connsiteY30-12002" fmla="*/ 376700 h 488122"/>
                <a:gd name="connsiteX31-12003" fmla="*/ 219658 w 310355"/>
                <a:gd name="connsiteY31-12004" fmla="*/ 376700 h 488122"/>
                <a:gd name="connsiteX32-12005" fmla="*/ 219658 w 310355"/>
                <a:gd name="connsiteY32-12006" fmla="*/ 271657 h 488122"/>
                <a:gd name="connsiteX33-12007" fmla="*/ 219542 w 310355"/>
                <a:gd name="connsiteY33-12008" fmla="*/ 267515 h 488122"/>
                <a:gd name="connsiteX34-12009" fmla="*/ 234870 w 310355"/>
                <a:gd name="connsiteY34-12010" fmla="*/ 158905 h 488122"/>
                <a:gd name="connsiteX35-12011" fmla="*/ 231758 w 310355"/>
                <a:gd name="connsiteY35-12012" fmla="*/ 148895 h 488122"/>
                <a:gd name="connsiteX36-12013" fmla="*/ 214356 w 310355"/>
                <a:gd name="connsiteY36-12014" fmla="*/ 148090 h 488122"/>
                <a:gd name="connsiteX37-12015" fmla="*/ 186698 w 310355"/>
                <a:gd name="connsiteY37-12016" fmla="*/ 173632 h 488122"/>
                <a:gd name="connsiteX38-12017" fmla="*/ 164225 w 310355"/>
                <a:gd name="connsiteY38-12018" fmla="*/ 148895 h 488122"/>
                <a:gd name="connsiteX39-12019" fmla="*/ 155121 w 310355"/>
                <a:gd name="connsiteY39-12020" fmla="*/ 144869 h 488122"/>
                <a:gd name="connsiteX40-12021" fmla="*/ 146016 w 310355"/>
                <a:gd name="connsiteY40-12022" fmla="*/ 148895 h 488122"/>
                <a:gd name="connsiteX41-12023" fmla="*/ 123659 w 310355"/>
                <a:gd name="connsiteY41-12024" fmla="*/ 173632 h 488122"/>
                <a:gd name="connsiteX42-12025" fmla="*/ 96000 w 310355"/>
                <a:gd name="connsiteY42-12026" fmla="*/ 148205 h 488122"/>
                <a:gd name="connsiteX43-12027" fmla="*/ 85859 w 310355"/>
                <a:gd name="connsiteY43-12028" fmla="*/ 144984 h 488122"/>
                <a:gd name="connsiteX44-12029" fmla="*/ 75372 w 310355"/>
                <a:gd name="connsiteY44-12030" fmla="*/ 158905 h 488122"/>
                <a:gd name="connsiteX45-12031" fmla="*/ 90814 w 310355"/>
                <a:gd name="connsiteY45-12032" fmla="*/ 267515 h 488122"/>
                <a:gd name="connsiteX46-12033" fmla="*/ 90699 w 310355"/>
                <a:gd name="connsiteY46-12034" fmla="*/ 271657 h 488122"/>
                <a:gd name="connsiteX47-12035" fmla="*/ 90699 w 310355"/>
                <a:gd name="connsiteY47-12036" fmla="*/ 376700 h 488122"/>
                <a:gd name="connsiteX48-12037" fmla="*/ 59583 w 310355"/>
                <a:gd name="connsiteY48-12038" fmla="*/ 376700 h 488122"/>
                <a:gd name="connsiteX49-12039" fmla="*/ 59583 w 310355"/>
                <a:gd name="connsiteY49-12040" fmla="*/ 373594 h 488122"/>
                <a:gd name="connsiteX50-12041" fmla="*/ 16597 w 310355"/>
                <a:gd name="connsiteY50-12042" fmla="*/ 224830 h 488122"/>
                <a:gd name="connsiteX51-12043" fmla="*/ 2 w 310355"/>
                <a:gd name="connsiteY51-12044" fmla="*/ 155453 h 488122"/>
                <a:gd name="connsiteX52-12045" fmla="*/ 152931 w 310355"/>
                <a:gd name="connsiteY52-12046" fmla="*/ 17 h 488122"/>
                <a:gd name="connsiteX0-12047" fmla="*/ 101411 w 310355"/>
                <a:gd name="connsiteY0-12048" fmla="*/ 457144 h 488122"/>
                <a:gd name="connsiteX1-12049" fmla="*/ 208812 w 310355"/>
                <a:gd name="connsiteY1-12050" fmla="*/ 457144 h 488122"/>
                <a:gd name="connsiteX2-12051" fmla="*/ 193716 w 310355"/>
                <a:gd name="connsiteY2-12052" fmla="*/ 488122 h 488122"/>
                <a:gd name="connsiteX3-12053" fmla="*/ 116622 w 310355"/>
                <a:gd name="connsiteY3-12054" fmla="*/ 488122 h 488122"/>
                <a:gd name="connsiteX4-12055" fmla="*/ 101411 w 310355"/>
                <a:gd name="connsiteY4-12056" fmla="*/ 457144 h 488122"/>
                <a:gd name="connsiteX5-12057" fmla="*/ 59636 w 310355"/>
                <a:gd name="connsiteY5-12058" fmla="*/ 401326 h 488122"/>
                <a:gd name="connsiteX6-12059" fmla="*/ 250798 w 310355"/>
                <a:gd name="connsiteY6-12060" fmla="*/ 401326 h 488122"/>
                <a:gd name="connsiteX7-12061" fmla="*/ 233744 w 310355"/>
                <a:gd name="connsiteY7-12062" fmla="*/ 432657 h 488122"/>
                <a:gd name="connsiteX8-12063" fmla="*/ 76574 w 310355"/>
                <a:gd name="connsiteY8-12064" fmla="*/ 432657 h 488122"/>
                <a:gd name="connsiteX9-12065" fmla="*/ 59636 w 310355"/>
                <a:gd name="connsiteY9-12066" fmla="*/ 401326 h 488122"/>
                <a:gd name="connsiteX10-12067" fmla="*/ 194981 w 310355"/>
                <a:gd name="connsiteY10-12068" fmla="*/ 364491 h 488122"/>
                <a:gd name="connsiteX11-12069" fmla="*/ 194981 w 310355"/>
                <a:gd name="connsiteY11-12070" fmla="*/ 283835 h 488122"/>
                <a:gd name="connsiteX12-12071" fmla="*/ 194981 w 310355"/>
                <a:gd name="connsiteY12-12072" fmla="*/ 364491 h 488122"/>
                <a:gd name="connsiteX13-12073" fmla="*/ 155124 w 310355"/>
                <a:gd name="connsiteY13-12074" fmla="*/ 175446 h 488122"/>
                <a:gd name="connsiteX14-12075" fmla="*/ 176786 w 310355"/>
                <a:gd name="connsiteY14-12076" fmla="*/ 199270 h 488122"/>
                <a:gd name="connsiteX15-12077" fmla="*/ 185313 w 310355"/>
                <a:gd name="connsiteY15-12078" fmla="*/ 203298 h 488122"/>
                <a:gd name="connsiteX16-12079" fmla="*/ 185889 w 310355"/>
                <a:gd name="connsiteY16-12080" fmla="*/ 203298 h 488122"/>
                <a:gd name="connsiteX17-12081" fmla="*/ 194185 w 310355"/>
                <a:gd name="connsiteY17-12082" fmla="*/ 200076 h 488122"/>
                <a:gd name="connsiteX18-12083" fmla="*/ 205707 w 310355"/>
                <a:gd name="connsiteY18-12084" fmla="*/ 189487 h 488122"/>
                <a:gd name="connsiteX19-12085" fmla="*/ 195798 w 310355"/>
                <a:gd name="connsiteY19-12086" fmla="*/ 259348 h 488122"/>
                <a:gd name="connsiteX20-12087" fmla="*/ 114451 w 310355"/>
                <a:gd name="connsiteY20-12088" fmla="*/ 259348 h 488122"/>
                <a:gd name="connsiteX21-12089" fmla="*/ 104657 w 310355"/>
                <a:gd name="connsiteY21-12090" fmla="*/ 189487 h 488122"/>
                <a:gd name="connsiteX22-12091" fmla="*/ 116179 w 310355"/>
                <a:gd name="connsiteY22-12092" fmla="*/ 200076 h 488122"/>
                <a:gd name="connsiteX23-12093" fmla="*/ 125051 w 310355"/>
                <a:gd name="connsiteY23-12094" fmla="*/ 203298 h 488122"/>
                <a:gd name="connsiteX24-12095" fmla="*/ 133578 w 310355"/>
                <a:gd name="connsiteY24-12096" fmla="*/ 199270 h 488122"/>
                <a:gd name="connsiteX25-12097" fmla="*/ 155124 w 310355"/>
                <a:gd name="connsiteY25-12098" fmla="*/ 175446 h 488122"/>
                <a:gd name="connsiteX26-12099" fmla="*/ 152931 w 310355"/>
                <a:gd name="connsiteY26-12100" fmla="*/ 17 h 488122"/>
                <a:gd name="connsiteX27-12101" fmla="*/ 310355 w 310355"/>
                <a:gd name="connsiteY27-12102" fmla="*/ 154993 h 488122"/>
                <a:gd name="connsiteX28-12103" fmla="*/ 294912 w 310355"/>
                <a:gd name="connsiteY28-12104" fmla="*/ 222529 h 488122"/>
                <a:gd name="connsiteX29-12105" fmla="*/ 250774 w 310355"/>
                <a:gd name="connsiteY29-12106" fmla="*/ 372903 h 488122"/>
                <a:gd name="connsiteX30-12107" fmla="*/ 250774 w 310355"/>
                <a:gd name="connsiteY30-12108" fmla="*/ 376700 h 488122"/>
                <a:gd name="connsiteX31-12109" fmla="*/ 219658 w 310355"/>
                <a:gd name="connsiteY31-12110" fmla="*/ 376700 h 488122"/>
                <a:gd name="connsiteX32-12111" fmla="*/ 219658 w 310355"/>
                <a:gd name="connsiteY32-12112" fmla="*/ 271657 h 488122"/>
                <a:gd name="connsiteX33-12113" fmla="*/ 219542 w 310355"/>
                <a:gd name="connsiteY33-12114" fmla="*/ 267515 h 488122"/>
                <a:gd name="connsiteX34-12115" fmla="*/ 234870 w 310355"/>
                <a:gd name="connsiteY34-12116" fmla="*/ 158905 h 488122"/>
                <a:gd name="connsiteX35-12117" fmla="*/ 231758 w 310355"/>
                <a:gd name="connsiteY35-12118" fmla="*/ 148895 h 488122"/>
                <a:gd name="connsiteX36-12119" fmla="*/ 214356 w 310355"/>
                <a:gd name="connsiteY36-12120" fmla="*/ 148090 h 488122"/>
                <a:gd name="connsiteX37-12121" fmla="*/ 186698 w 310355"/>
                <a:gd name="connsiteY37-12122" fmla="*/ 173632 h 488122"/>
                <a:gd name="connsiteX38-12123" fmla="*/ 164225 w 310355"/>
                <a:gd name="connsiteY38-12124" fmla="*/ 148895 h 488122"/>
                <a:gd name="connsiteX39-12125" fmla="*/ 155121 w 310355"/>
                <a:gd name="connsiteY39-12126" fmla="*/ 144869 h 488122"/>
                <a:gd name="connsiteX40-12127" fmla="*/ 146016 w 310355"/>
                <a:gd name="connsiteY40-12128" fmla="*/ 148895 h 488122"/>
                <a:gd name="connsiteX41-12129" fmla="*/ 123659 w 310355"/>
                <a:gd name="connsiteY41-12130" fmla="*/ 173632 h 488122"/>
                <a:gd name="connsiteX42-12131" fmla="*/ 96000 w 310355"/>
                <a:gd name="connsiteY42-12132" fmla="*/ 148205 h 488122"/>
                <a:gd name="connsiteX43-12133" fmla="*/ 85859 w 310355"/>
                <a:gd name="connsiteY43-12134" fmla="*/ 144984 h 488122"/>
                <a:gd name="connsiteX44-12135" fmla="*/ 75372 w 310355"/>
                <a:gd name="connsiteY44-12136" fmla="*/ 158905 h 488122"/>
                <a:gd name="connsiteX45-12137" fmla="*/ 90814 w 310355"/>
                <a:gd name="connsiteY45-12138" fmla="*/ 267515 h 488122"/>
                <a:gd name="connsiteX46-12139" fmla="*/ 90699 w 310355"/>
                <a:gd name="connsiteY46-12140" fmla="*/ 271657 h 488122"/>
                <a:gd name="connsiteX47-12141" fmla="*/ 90699 w 310355"/>
                <a:gd name="connsiteY47-12142" fmla="*/ 376700 h 488122"/>
                <a:gd name="connsiteX48-12143" fmla="*/ 59583 w 310355"/>
                <a:gd name="connsiteY48-12144" fmla="*/ 376700 h 488122"/>
                <a:gd name="connsiteX49-12145" fmla="*/ 59583 w 310355"/>
                <a:gd name="connsiteY49-12146" fmla="*/ 373594 h 488122"/>
                <a:gd name="connsiteX50-12147" fmla="*/ 16597 w 310355"/>
                <a:gd name="connsiteY50-12148" fmla="*/ 224830 h 488122"/>
                <a:gd name="connsiteX51-12149" fmla="*/ 2 w 310355"/>
                <a:gd name="connsiteY51-12150" fmla="*/ 155453 h 488122"/>
                <a:gd name="connsiteX52-12151" fmla="*/ 152931 w 310355"/>
                <a:gd name="connsiteY52-12152" fmla="*/ 17 h 488122"/>
                <a:gd name="connsiteX0-12153" fmla="*/ 101411 w 310355"/>
                <a:gd name="connsiteY0-12154" fmla="*/ 457144 h 488122"/>
                <a:gd name="connsiteX1-12155" fmla="*/ 208812 w 310355"/>
                <a:gd name="connsiteY1-12156" fmla="*/ 457144 h 488122"/>
                <a:gd name="connsiteX2-12157" fmla="*/ 193716 w 310355"/>
                <a:gd name="connsiteY2-12158" fmla="*/ 488122 h 488122"/>
                <a:gd name="connsiteX3-12159" fmla="*/ 116622 w 310355"/>
                <a:gd name="connsiteY3-12160" fmla="*/ 488122 h 488122"/>
                <a:gd name="connsiteX4-12161" fmla="*/ 101411 w 310355"/>
                <a:gd name="connsiteY4-12162" fmla="*/ 457144 h 488122"/>
                <a:gd name="connsiteX5-12163" fmla="*/ 59636 w 310355"/>
                <a:gd name="connsiteY5-12164" fmla="*/ 401326 h 488122"/>
                <a:gd name="connsiteX6-12165" fmla="*/ 250798 w 310355"/>
                <a:gd name="connsiteY6-12166" fmla="*/ 401326 h 488122"/>
                <a:gd name="connsiteX7-12167" fmla="*/ 233744 w 310355"/>
                <a:gd name="connsiteY7-12168" fmla="*/ 432657 h 488122"/>
                <a:gd name="connsiteX8-12169" fmla="*/ 76574 w 310355"/>
                <a:gd name="connsiteY8-12170" fmla="*/ 432657 h 488122"/>
                <a:gd name="connsiteX9-12171" fmla="*/ 59636 w 310355"/>
                <a:gd name="connsiteY9-12172" fmla="*/ 401326 h 488122"/>
                <a:gd name="connsiteX10-12173" fmla="*/ 155124 w 310355"/>
                <a:gd name="connsiteY10-12174" fmla="*/ 175446 h 488122"/>
                <a:gd name="connsiteX11-12175" fmla="*/ 176786 w 310355"/>
                <a:gd name="connsiteY11-12176" fmla="*/ 199270 h 488122"/>
                <a:gd name="connsiteX12-12177" fmla="*/ 185313 w 310355"/>
                <a:gd name="connsiteY12-12178" fmla="*/ 203298 h 488122"/>
                <a:gd name="connsiteX13-12179" fmla="*/ 185889 w 310355"/>
                <a:gd name="connsiteY13-12180" fmla="*/ 203298 h 488122"/>
                <a:gd name="connsiteX14-12181" fmla="*/ 194185 w 310355"/>
                <a:gd name="connsiteY14-12182" fmla="*/ 200076 h 488122"/>
                <a:gd name="connsiteX15-12183" fmla="*/ 205707 w 310355"/>
                <a:gd name="connsiteY15-12184" fmla="*/ 189487 h 488122"/>
                <a:gd name="connsiteX16-12185" fmla="*/ 195798 w 310355"/>
                <a:gd name="connsiteY16-12186" fmla="*/ 259348 h 488122"/>
                <a:gd name="connsiteX17-12187" fmla="*/ 114451 w 310355"/>
                <a:gd name="connsiteY17-12188" fmla="*/ 259348 h 488122"/>
                <a:gd name="connsiteX18-12189" fmla="*/ 104657 w 310355"/>
                <a:gd name="connsiteY18-12190" fmla="*/ 189487 h 488122"/>
                <a:gd name="connsiteX19-12191" fmla="*/ 116179 w 310355"/>
                <a:gd name="connsiteY19-12192" fmla="*/ 200076 h 488122"/>
                <a:gd name="connsiteX20-12193" fmla="*/ 125051 w 310355"/>
                <a:gd name="connsiteY20-12194" fmla="*/ 203298 h 488122"/>
                <a:gd name="connsiteX21-12195" fmla="*/ 133578 w 310355"/>
                <a:gd name="connsiteY21-12196" fmla="*/ 199270 h 488122"/>
                <a:gd name="connsiteX22-12197" fmla="*/ 155124 w 310355"/>
                <a:gd name="connsiteY22-12198" fmla="*/ 175446 h 488122"/>
                <a:gd name="connsiteX23-12199" fmla="*/ 152931 w 310355"/>
                <a:gd name="connsiteY23-12200" fmla="*/ 17 h 488122"/>
                <a:gd name="connsiteX24-12201" fmla="*/ 310355 w 310355"/>
                <a:gd name="connsiteY24-12202" fmla="*/ 154993 h 488122"/>
                <a:gd name="connsiteX25-12203" fmla="*/ 294912 w 310355"/>
                <a:gd name="connsiteY25-12204" fmla="*/ 222529 h 488122"/>
                <a:gd name="connsiteX26-12205" fmla="*/ 250774 w 310355"/>
                <a:gd name="connsiteY26-12206" fmla="*/ 372903 h 488122"/>
                <a:gd name="connsiteX27-12207" fmla="*/ 250774 w 310355"/>
                <a:gd name="connsiteY27-12208" fmla="*/ 376700 h 488122"/>
                <a:gd name="connsiteX28-12209" fmla="*/ 219658 w 310355"/>
                <a:gd name="connsiteY28-12210" fmla="*/ 376700 h 488122"/>
                <a:gd name="connsiteX29-12211" fmla="*/ 219658 w 310355"/>
                <a:gd name="connsiteY29-12212" fmla="*/ 271657 h 488122"/>
                <a:gd name="connsiteX30-12213" fmla="*/ 219542 w 310355"/>
                <a:gd name="connsiteY30-12214" fmla="*/ 267515 h 488122"/>
                <a:gd name="connsiteX31-12215" fmla="*/ 234870 w 310355"/>
                <a:gd name="connsiteY31-12216" fmla="*/ 158905 h 488122"/>
                <a:gd name="connsiteX32-12217" fmla="*/ 231758 w 310355"/>
                <a:gd name="connsiteY32-12218" fmla="*/ 148895 h 488122"/>
                <a:gd name="connsiteX33-12219" fmla="*/ 214356 w 310355"/>
                <a:gd name="connsiteY33-12220" fmla="*/ 148090 h 488122"/>
                <a:gd name="connsiteX34-12221" fmla="*/ 186698 w 310355"/>
                <a:gd name="connsiteY34-12222" fmla="*/ 173632 h 488122"/>
                <a:gd name="connsiteX35-12223" fmla="*/ 164225 w 310355"/>
                <a:gd name="connsiteY35-12224" fmla="*/ 148895 h 488122"/>
                <a:gd name="connsiteX36-12225" fmla="*/ 155121 w 310355"/>
                <a:gd name="connsiteY36-12226" fmla="*/ 144869 h 488122"/>
                <a:gd name="connsiteX37-12227" fmla="*/ 146016 w 310355"/>
                <a:gd name="connsiteY37-12228" fmla="*/ 148895 h 488122"/>
                <a:gd name="connsiteX38-12229" fmla="*/ 123659 w 310355"/>
                <a:gd name="connsiteY38-12230" fmla="*/ 173632 h 488122"/>
                <a:gd name="connsiteX39-12231" fmla="*/ 96000 w 310355"/>
                <a:gd name="connsiteY39-12232" fmla="*/ 148205 h 488122"/>
                <a:gd name="connsiteX40-12233" fmla="*/ 85859 w 310355"/>
                <a:gd name="connsiteY40-12234" fmla="*/ 144984 h 488122"/>
                <a:gd name="connsiteX41-12235" fmla="*/ 75372 w 310355"/>
                <a:gd name="connsiteY41-12236" fmla="*/ 158905 h 488122"/>
                <a:gd name="connsiteX42-12237" fmla="*/ 90814 w 310355"/>
                <a:gd name="connsiteY42-12238" fmla="*/ 267515 h 488122"/>
                <a:gd name="connsiteX43-12239" fmla="*/ 90699 w 310355"/>
                <a:gd name="connsiteY43-12240" fmla="*/ 271657 h 488122"/>
                <a:gd name="connsiteX44-12241" fmla="*/ 90699 w 310355"/>
                <a:gd name="connsiteY44-12242" fmla="*/ 376700 h 488122"/>
                <a:gd name="connsiteX45-12243" fmla="*/ 59583 w 310355"/>
                <a:gd name="connsiteY45-12244" fmla="*/ 376700 h 488122"/>
                <a:gd name="connsiteX46-12245" fmla="*/ 59583 w 310355"/>
                <a:gd name="connsiteY46-12246" fmla="*/ 373594 h 488122"/>
                <a:gd name="connsiteX47-12247" fmla="*/ 16597 w 310355"/>
                <a:gd name="connsiteY47-12248" fmla="*/ 224830 h 488122"/>
                <a:gd name="connsiteX48-12249" fmla="*/ 2 w 310355"/>
                <a:gd name="connsiteY48-12250" fmla="*/ 155453 h 488122"/>
                <a:gd name="connsiteX49-12251" fmla="*/ 152931 w 310355"/>
                <a:gd name="connsiteY49-12252" fmla="*/ 17 h 488122"/>
                <a:gd name="connsiteX0-12253" fmla="*/ 101411 w 310355"/>
                <a:gd name="connsiteY0-12254" fmla="*/ 457144 h 488122"/>
                <a:gd name="connsiteX1-12255" fmla="*/ 208812 w 310355"/>
                <a:gd name="connsiteY1-12256" fmla="*/ 457144 h 488122"/>
                <a:gd name="connsiteX2-12257" fmla="*/ 193716 w 310355"/>
                <a:gd name="connsiteY2-12258" fmla="*/ 488122 h 488122"/>
                <a:gd name="connsiteX3-12259" fmla="*/ 116622 w 310355"/>
                <a:gd name="connsiteY3-12260" fmla="*/ 488122 h 488122"/>
                <a:gd name="connsiteX4-12261" fmla="*/ 101411 w 310355"/>
                <a:gd name="connsiteY4-12262" fmla="*/ 457144 h 488122"/>
                <a:gd name="connsiteX5-12263" fmla="*/ 59636 w 310355"/>
                <a:gd name="connsiteY5-12264" fmla="*/ 401326 h 488122"/>
                <a:gd name="connsiteX6-12265" fmla="*/ 250798 w 310355"/>
                <a:gd name="connsiteY6-12266" fmla="*/ 401326 h 488122"/>
                <a:gd name="connsiteX7-12267" fmla="*/ 233744 w 310355"/>
                <a:gd name="connsiteY7-12268" fmla="*/ 432657 h 488122"/>
                <a:gd name="connsiteX8-12269" fmla="*/ 76574 w 310355"/>
                <a:gd name="connsiteY8-12270" fmla="*/ 432657 h 488122"/>
                <a:gd name="connsiteX9-12271" fmla="*/ 59636 w 310355"/>
                <a:gd name="connsiteY9-12272" fmla="*/ 401326 h 488122"/>
                <a:gd name="connsiteX10-12273" fmla="*/ 155124 w 310355"/>
                <a:gd name="connsiteY10-12274" fmla="*/ 175446 h 488122"/>
                <a:gd name="connsiteX11-12275" fmla="*/ 176786 w 310355"/>
                <a:gd name="connsiteY11-12276" fmla="*/ 199270 h 488122"/>
                <a:gd name="connsiteX12-12277" fmla="*/ 185313 w 310355"/>
                <a:gd name="connsiteY12-12278" fmla="*/ 203298 h 488122"/>
                <a:gd name="connsiteX13-12279" fmla="*/ 185889 w 310355"/>
                <a:gd name="connsiteY13-12280" fmla="*/ 203298 h 488122"/>
                <a:gd name="connsiteX14-12281" fmla="*/ 194185 w 310355"/>
                <a:gd name="connsiteY14-12282" fmla="*/ 200076 h 488122"/>
                <a:gd name="connsiteX15-12283" fmla="*/ 205707 w 310355"/>
                <a:gd name="connsiteY15-12284" fmla="*/ 189487 h 488122"/>
                <a:gd name="connsiteX16-12285" fmla="*/ 114451 w 310355"/>
                <a:gd name="connsiteY16-12286" fmla="*/ 259348 h 488122"/>
                <a:gd name="connsiteX17-12287" fmla="*/ 104657 w 310355"/>
                <a:gd name="connsiteY17-12288" fmla="*/ 189487 h 488122"/>
                <a:gd name="connsiteX18-12289" fmla="*/ 116179 w 310355"/>
                <a:gd name="connsiteY18-12290" fmla="*/ 200076 h 488122"/>
                <a:gd name="connsiteX19-12291" fmla="*/ 125051 w 310355"/>
                <a:gd name="connsiteY19-12292" fmla="*/ 203298 h 488122"/>
                <a:gd name="connsiteX20-12293" fmla="*/ 133578 w 310355"/>
                <a:gd name="connsiteY20-12294" fmla="*/ 199270 h 488122"/>
                <a:gd name="connsiteX21-12295" fmla="*/ 155124 w 310355"/>
                <a:gd name="connsiteY21-12296" fmla="*/ 175446 h 488122"/>
                <a:gd name="connsiteX22-12297" fmla="*/ 152931 w 310355"/>
                <a:gd name="connsiteY22-12298" fmla="*/ 17 h 488122"/>
                <a:gd name="connsiteX23-12299" fmla="*/ 310355 w 310355"/>
                <a:gd name="connsiteY23-12300" fmla="*/ 154993 h 488122"/>
                <a:gd name="connsiteX24-12301" fmla="*/ 294912 w 310355"/>
                <a:gd name="connsiteY24-12302" fmla="*/ 222529 h 488122"/>
                <a:gd name="connsiteX25-12303" fmla="*/ 250774 w 310355"/>
                <a:gd name="connsiteY25-12304" fmla="*/ 372903 h 488122"/>
                <a:gd name="connsiteX26-12305" fmla="*/ 250774 w 310355"/>
                <a:gd name="connsiteY26-12306" fmla="*/ 376700 h 488122"/>
                <a:gd name="connsiteX27-12307" fmla="*/ 219658 w 310355"/>
                <a:gd name="connsiteY27-12308" fmla="*/ 376700 h 488122"/>
                <a:gd name="connsiteX28-12309" fmla="*/ 219658 w 310355"/>
                <a:gd name="connsiteY28-12310" fmla="*/ 271657 h 488122"/>
                <a:gd name="connsiteX29-12311" fmla="*/ 219542 w 310355"/>
                <a:gd name="connsiteY29-12312" fmla="*/ 267515 h 488122"/>
                <a:gd name="connsiteX30-12313" fmla="*/ 234870 w 310355"/>
                <a:gd name="connsiteY30-12314" fmla="*/ 158905 h 488122"/>
                <a:gd name="connsiteX31-12315" fmla="*/ 231758 w 310355"/>
                <a:gd name="connsiteY31-12316" fmla="*/ 148895 h 488122"/>
                <a:gd name="connsiteX32-12317" fmla="*/ 214356 w 310355"/>
                <a:gd name="connsiteY32-12318" fmla="*/ 148090 h 488122"/>
                <a:gd name="connsiteX33-12319" fmla="*/ 186698 w 310355"/>
                <a:gd name="connsiteY33-12320" fmla="*/ 173632 h 488122"/>
                <a:gd name="connsiteX34-12321" fmla="*/ 164225 w 310355"/>
                <a:gd name="connsiteY34-12322" fmla="*/ 148895 h 488122"/>
                <a:gd name="connsiteX35-12323" fmla="*/ 155121 w 310355"/>
                <a:gd name="connsiteY35-12324" fmla="*/ 144869 h 488122"/>
                <a:gd name="connsiteX36-12325" fmla="*/ 146016 w 310355"/>
                <a:gd name="connsiteY36-12326" fmla="*/ 148895 h 488122"/>
                <a:gd name="connsiteX37-12327" fmla="*/ 123659 w 310355"/>
                <a:gd name="connsiteY37-12328" fmla="*/ 173632 h 488122"/>
                <a:gd name="connsiteX38-12329" fmla="*/ 96000 w 310355"/>
                <a:gd name="connsiteY38-12330" fmla="*/ 148205 h 488122"/>
                <a:gd name="connsiteX39-12331" fmla="*/ 85859 w 310355"/>
                <a:gd name="connsiteY39-12332" fmla="*/ 144984 h 488122"/>
                <a:gd name="connsiteX40-12333" fmla="*/ 75372 w 310355"/>
                <a:gd name="connsiteY40-12334" fmla="*/ 158905 h 488122"/>
                <a:gd name="connsiteX41-12335" fmla="*/ 90814 w 310355"/>
                <a:gd name="connsiteY41-12336" fmla="*/ 267515 h 488122"/>
                <a:gd name="connsiteX42-12337" fmla="*/ 90699 w 310355"/>
                <a:gd name="connsiteY42-12338" fmla="*/ 271657 h 488122"/>
                <a:gd name="connsiteX43-12339" fmla="*/ 90699 w 310355"/>
                <a:gd name="connsiteY43-12340" fmla="*/ 376700 h 488122"/>
                <a:gd name="connsiteX44-12341" fmla="*/ 59583 w 310355"/>
                <a:gd name="connsiteY44-12342" fmla="*/ 376700 h 488122"/>
                <a:gd name="connsiteX45-12343" fmla="*/ 59583 w 310355"/>
                <a:gd name="connsiteY45-12344" fmla="*/ 373594 h 488122"/>
                <a:gd name="connsiteX46-12345" fmla="*/ 16597 w 310355"/>
                <a:gd name="connsiteY46-12346" fmla="*/ 224830 h 488122"/>
                <a:gd name="connsiteX47-12347" fmla="*/ 2 w 310355"/>
                <a:gd name="connsiteY47-12348" fmla="*/ 155453 h 488122"/>
                <a:gd name="connsiteX48-12349" fmla="*/ 152931 w 310355"/>
                <a:gd name="connsiteY48-12350" fmla="*/ 17 h 488122"/>
                <a:gd name="connsiteX0-12351" fmla="*/ 101411 w 310355"/>
                <a:gd name="connsiteY0-12352" fmla="*/ 457144 h 488122"/>
                <a:gd name="connsiteX1-12353" fmla="*/ 208812 w 310355"/>
                <a:gd name="connsiteY1-12354" fmla="*/ 457144 h 488122"/>
                <a:gd name="connsiteX2-12355" fmla="*/ 193716 w 310355"/>
                <a:gd name="connsiteY2-12356" fmla="*/ 488122 h 488122"/>
                <a:gd name="connsiteX3-12357" fmla="*/ 116622 w 310355"/>
                <a:gd name="connsiteY3-12358" fmla="*/ 488122 h 488122"/>
                <a:gd name="connsiteX4-12359" fmla="*/ 101411 w 310355"/>
                <a:gd name="connsiteY4-12360" fmla="*/ 457144 h 488122"/>
                <a:gd name="connsiteX5-12361" fmla="*/ 59636 w 310355"/>
                <a:gd name="connsiteY5-12362" fmla="*/ 401326 h 488122"/>
                <a:gd name="connsiteX6-12363" fmla="*/ 250798 w 310355"/>
                <a:gd name="connsiteY6-12364" fmla="*/ 401326 h 488122"/>
                <a:gd name="connsiteX7-12365" fmla="*/ 233744 w 310355"/>
                <a:gd name="connsiteY7-12366" fmla="*/ 432657 h 488122"/>
                <a:gd name="connsiteX8-12367" fmla="*/ 76574 w 310355"/>
                <a:gd name="connsiteY8-12368" fmla="*/ 432657 h 488122"/>
                <a:gd name="connsiteX9-12369" fmla="*/ 59636 w 310355"/>
                <a:gd name="connsiteY9-12370" fmla="*/ 401326 h 488122"/>
                <a:gd name="connsiteX10-12371" fmla="*/ 155124 w 310355"/>
                <a:gd name="connsiteY10-12372" fmla="*/ 175446 h 488122"/>
                <a:gd name="connsiteX11-12373" fmla="*/ 176786 w 310355"/>
                <a:gd name="connsiteY11-12374" fmla="*/ 199270 h 488122"/>
                <a:gd name="connsiteX12-12375" fmla="*/ 185313 w 310355"/>
                <a:gd name="connsiteY12-12376" fmla="*/ 203298 h 488122"/>
                <a:gd name="connsiteX13-12377" fmla="*/ 185889 w 310355"/>
                <a:gd name="connsiteY13-12378" fmla="*/ 203298 h 488122"/>
                <a:gd name="connsiteX14-12379" fmla="*/ 194185 w 310355"/>
                <a:gd name="connsiteY14-12380" fmla="*/ 200076 h 488122"/>
                <a:gd name="connsiteX15-12381" fmla="*/ 205707 w 310355"/>
                <a:gd name="connsiteY15-12382" fmla="*/ 189487 h 488122"/>
                <a:gd name="connsiteX16-12383" fmla="*/ 104657 w 310355"/>
                <a:gd name="connsiteY16-12384" fmla="*/ 189487 h 488122"/>
                <a:gd name="connsiteX17-12385" fmla="*/ 116179 w 310355"/>
                <a:gd name="connsiteY17-12386" fmla="*/ 200076 h 488122"/>
                <a:gd name="connsiteX18-12387" fmla="*/ 125051 w 310355"/>
                <a:gd name="connsiteY18-12388" fmla="*/ 203298 h 488122"/>
                <a:gd name="connsiteX19-12389" fmla="*/ 133578 w 310355"/>
                <a:gd name="connsiteY19-12390" fmla="*/ 199270 h 488122"/>
                <a:gd name="connsiteX20-12391" fmla="*/ 155124 w 310355"/>
                <a:gd name="connsiteY20-12392" fmla="*/ 175446 h 488122"/>
                <a:gd name="connsiteX21-12393" fmla="*/ 152931 w 310355"/>
                <a:gd name="connsiteY21-12394" fmla="*/ 17 h 488122"/>
                <a:gd name="connsiteX22-12395" fmla="*/ 310355 w 310355"/>
                <a:gd name="connsiteY22-12396" fmla="*/ 154993 h 488122"/>
                <a:gd name="connsiteX23-12397" fmla="*/ 294912 w 310355"/>
                <a:gd name="connsiteY23-12398" fmla="*/ 222529 h 488122"/>
                <a:gd name="connsiteX24-12399" fmla="*/ 250774 w 310355"/>
                <a:gd name="connsiteY24-12400" fmla="*/ 372903 h 488122"/>
                <a:gd name="connsiteX25-12401" fmla="*/ 250774 w 310355"/>
                <a:gd name="connsiteY25-12402" fmla="*/ 376700 h 488122"/>
                <a:gd name="connsiteX26-12403" fmla="*/ 219658 w 310355"/>
                <a:gd name="connsiteY26-12404" fmla="*/ 376700 h 488122"/>
                <a:gd name="connsiteX27-12405" fmla="*/ 219658 w 310355"/>
                <a:gd name="connsiteY27-12406" fmla="*/ 271657 h 488122"/>
                <a:gd name="connsiteX28-12407" fmla="*/ 219542 w 310355"/>
                <a:gd name="connsiteY28-12408" fmla="*/ 267515 h 488122"/>
                <a:gd name="connsiteX29-12409" fmla="*/ 234870 w 310355"/>
                <a:gd name="connsiteY29-12410" fmla="*/ 158905 h 488122"/>
                <a:gd name="connsiteX30-12411" fmla="*/ 231758 w 310355"/>
                <a:gd name="connsiteY30-12412" fmla="*/ 148895 h 488122"/>
                <a:gd name="connsiteX31-12413" fmla="*/ 214356 w 310355"/>
                <a:gd name="connsiteY31-12414" fmla="*/ 148090 h 488122"/>
                <a:gd name="connsiteX32-12415" fmla="*/ 186698 w 310355"/>
                <a:gd name="connsiteY32-12416" fmla="*/ 173632 h 488122"/>
                <a:gd name="connsiteX33-12417" fmla="*/ 164225 w 310355"/>
                <a:gd name="connsiteY33-12418" fmla="*/ 148895 h 488122"/>
                <a:gd name="connsiteX34-12419" fmla="*/ 155121 w 310355"/>
                <a:gd name="connsiteY34-12420" fmla="*/ 144869 h 488122"/>
                <a:gd name="connsiteX35-12421" fmla="*/ 146016 w 310355"/>
                <a:gd name="connsiteY35-12422" fmla="*/ 148895 h 488122"/>
                <a:gd name="connsiteX36-12423" fmla="*/ 123659 w 310355"/>
                <a:gd name="connsiteY36-12424" fmla="*/ 173632 h 488122"/>
                <a:gd name="connsiteX37-12425" fmla="*/ 96000 w 310355"/>
                <a:gd name="connsiteY37-12426" fmla="*/ 148205 h 488122"/>
                <a:gd name="connsiteX38-12427" fmla="*/ 85859 w 310355"/>
                <a:gd name="connsiteY38-12428" fmla="*/ 144984 h 488122"/>
                <a:gd name="connsiteX39-12429" fmla="*/ 75372 w 310355"/>
                <a:gd name="connsiteY39-12430" fmla="*/ 158905 h 488122"/>
                <a:gd name="connsiteX40-12431" fmla="*/ 90814 w 310355"/>
                <a:gd name="connsiteY40-12432" fmla="*/ 267515 h 488122"/>
                <a:gd name="connsiteX41-12433" fmla="*/ 90699 w 310355"/>
                <a:gd name="connsiteY41-12434" fmla="*/ 271657 h 488122"/>
                <a:gd name="connsiteX42-12435" fmla="*/ 90699 w 310355"/>
                <a:gd name="connsiteY42-12436" fmla="*/ 376700 h 488122"/>
                <a:gd name="connsiteX43-12437" fmla="*/ 59583 w 310355"/>
                <a:gd name="connsiteY43-12438" fmla="*/ 376700 h 488122"/>
                <a:gd name="connsiteX44-12439" fmla="*/ 59583 w 310355"/>
                <a:gd name="connsiteY44-12440" fmla="*/ 373594 h 488122"/>
                <a:gd name="connsiteX45-12441" fmla="*/ 16597 w 310355"/>
                <a:gd name="connsiteY45-12442" fmla="*/ 224830 h 488122"/>
                <a:gd name="connsiteX46-12443" fmla="*/ 2 w 310355"/>
                <a:gd name="connsiteY46-12444" fmla="*/ 155453 h 488122"/>
                <a:gd name="connsiteX47-12445" fmla="*/ 152931 w 310355"/>
                <a:gd name="connsiteY47-12446" fmla="*/ 17 h 488122"/>
                <a:gd name="connsiteX0-12447" fmla="*/ 101411 w 310355"/>
                <a:gd name="connsiteY0-12448" fmla="*/ 457144 h 488122"/>
                <a:gd name="connsiteX1-12449" fmla="*/ 208812 w 310355"/>
                <a:gd name="connsiteY1-12450" fmla="*/ 457144 h 488122"/>
                <a:gd name="connsiteX2-12451" fmla="*/ 193716 w 310355"/>
                <a:gd name="connsiteY2-12452" fmla="*/ 488122 h 488122"/>
                <a:gd name="connsiteX3-12453" fmla="*/ 116622 w 310355"/>
                <a:gd name="connsiteY3-12454" fmla="*/ 488122 h 488122"/>
                <a:gd name="connsiteX4-12455" fmla="*/ 101411 w 310355"/>
                <a:gd name="connsiteY4-12456" fmla="*/ 457144 h 488122"/>
                <a:gd name="connsiteX5-12457" fmla="*/ 59636 w 310355"/>
                <a:gd name="connsiteY5-12458" fmla="*/ 401326 h 488122"/>
                <a:gd name="connsiteX6-12459" fmla="*/ 250798 w 310355"/>
                <a:gd name="connsiteY6-12460" fmla="*/ 401326 h 488122"/>
                <a:gd name="connsiteX7-12461" fmla="*/ 233744 w 310355"/>
                <a:gd name="connsiteY7-12462" fmla="*/ 432657 h 488122"/>
                <a:gd name="connsiteX8-12463" fmla="*/ 76574 w 310355"/>
                <a:gd name="connsiteY8-12464" fmla="*/ 432657 h 488122"/>
                <a:gd name="connsiteX9-12465" fmla="*/ 59636 w 310355"/>
                <a:gd name="connsiteY9-12466" fmla="*/ 401326 h 488122"/>
                <a:gd name="connsiteX10-12467" fmla="*/ 155124 w 310355"/>
                <a:gd name="connsiteY10-12468" fmla="*/ 175446 h 488122"/>
                <a:gd name="connsiteX11-12469" fmla="*/ 176786 w 310355"/>
                <a:gd name="connsiteY11-12470" fmla="*/ 199270 h 488122"/>
                <a:gd name="connsiteX12-12471" fmla="*/ 185313 w 310355"/>
                <a:gd name="connsiteY12-12472" fmla="*/ 203298 h 488122"/>
                <a:gd name="connsiteX13-12473" fmla="*/ 185889 w 310355"/>
                <a:gd name="connsiteY13-12474" fmla="*/ 203298 h 488122"/>
                <a:gd name="connsiteX14-12475" fmla="*/ 194185 w 310355"/>
                <a:gd name="connsiteY14-12476" fmla="*/ 200076 h 488122"/>
                <a:gd name="connsiteX15-12477" fmla="*/ 205707 w 310355"/>
                <a:gd name="connsiteY15-12478" fmla="*/ 189487 h 488122"/>
                <a:gd name="connsiteX16-12479" fmla="*/ 104657 w 310355"/>
                <a:gd name="connsiteY16-12480" fmla="*/ 189487 h 488122"/>
                <a:gd name="connsiteX17-12481" fmla="*/ 125051 w 310355"/>
                <a:gd name="connsiteY17-12482" fmla="*/ 203298 h 488122"/>
                <a:gd name="connsiteX18-12483" fmla="*/ 133578 w 310355"/>
                <a:gd name="connsiteY18-12484" fmla="*/ 199270 h 488122"/>
                <a:gd name="connsiteX19-12485" fmla="*/ 155124 w 310355"/>
                <a:gd name="connsiteY19-12486" fmla="*/ 175446 h 488122"/>
                <a:gd name="connsiteX20-12487" fmla="*/ 152931 w 310355"/>
                <a:gd name="connsiteY20-12488" fmla="*/ 17 h 488122"/>
                <a:gd name="connsiteX21-12489" fmla="*/ 310355 w 310355"/>
                <a:gd name="connsiteY21-12490" fmla="*/ 154993 h 488122"/>
                <a:gd name="connsiteX22-12491" fmla="*/ 294912 w 310355"/>
                <a:gd name="connsiteY22-12492" fmla="*/ 222529 h 488122"/>
                <a:gd name="connsiteX23-12493" fmla="*/ 250774 w 310355"/>
                <a:gd name="connsiteY23-12494" fmla="*/ 372903 h 488122"/>
                <a:gd name="connsiteX24-12495" fmla="*/ 250774 w 310355"/>
                <a:gd name="connsiteY24-12496" fmla="*/ 376700 h 488122"/>
                <a:gd name="connsiteX25-12497" fmla="*/ 219658 w 310355"/>
                <a:gd name="connsiteY25-12498" fmla="*/ 376700 h 488122"/>
                <a:gd name="connsiteX26-12499" fmla="*/ 219658 w 310355"/>
                <a:gd name="connsiteY26-12500" fmla="*/ 271657 h 488122"/>
                <a:gd name="connsiteX27-12501" fmla="*/ 219542 w 310355"/>
                <a:gd name="connsiteY27-12502" fmla="*/ 267515 h 488122"/>
                <a:gd name="connsiteX28-12503" fmla="*/ 234870 w 310355"/>
                <a:gd name="connsiteY28-12504" fmla="*/ 158905 h 488122"/>
                <a:gd name="connsiteX29-12505" fmla="*/ 231758 w 310355"/>
                <a:gd name="connsiteY29-12506" fmla="*/ 148895 h 488122"/>
                <a:gd name="connsiteX30-12507" fmla="*/ 214356 w 310355"/>
                <a:gd name="connsiteY30-12508" fmla="*/ 148090 h 488122"/>
                <a:gd name="connsiteX31-12509" fmla="*/ 186698 w 310355"/>
                <a:gd name="connsiteY31-12510" fmla="*/ 173632 h 488122"/>
                <a:gd name="connsiteX32-12511" fmla="*/ 164225 w 310355"/>
                <a:gd name="connsiteY32-12512" fmla="*/ 148895 h 488122"/>
                <a:gd name="connsiteX33-12513" fmla="*/ 155121 w 310355"/>
                <a:gd name="connsiteY33-12514" fmla="*/ 144869 h 488122"/>
                <a:gd name="connsiteX34-12515" fmla="*/ 146016 w 310355"/>
                <a:gd name="connsiteY34-12516" fmla="*/ 148895 h 488122"/>
                <a:gd name="connsiteX35-12517" fmla="*/ 123659 w 310355"/>
                <a:gd name="connsiteY35-12518" fmla="*/ 173632 h 488122"/>
                <a:gd name="connsiteX36-12519" fmla="*/ 96000 w 310355"/>
                <a:gd name="connsiteY36-12520" fmla="*/ 148205 h 488122"/>
                <a:gd name="connsiteX37-12521" fmla="*/ 85859 w 310355"/>
                <a:gd name="connsiteY37-12522" fmla="*/ 144984 h 488122"/>
                <a:gd name="connsiteX38-12523" fmla="*/ 75372 w 310355"/>
                <a:gd name="connsiteY38-12524" fmla="*/ 158905 h 488122"/>
                <a:gd name="connsiteX39-12525" fmla="*/ 90814 w 310355"/>
                <a:gd name="connsiteY39-12526" fmla="*/ 267515 h 488122"/>
                <a:gd name="connsiteX40-12527" fmla="*/ 90699 w 310355"/>
                <a:gd name="connsiteY40-12528" fmla="*/ 271657 h 488122"/>
                <a:gd name="connsiteX41-12529" fmla="*/ 90699 w 310355"/>
                <a:gd name="connsiteY41-12530" fmla="*/ 376700 h 488122"/>
                <a:gd name="connsiteX42-12531" fmla="*/ 59583 w 310355"/>
                <a:gd name="connsiteY42-12532" fmla="*/ 376700 h 488122"/>
                <a:gd name="connsiteX43-12533" fmla="*/ 59583 w 310355"/>
                <a:gd name="connsiteY43-12534" fmla="*/ 373594 h 488122"/>
                <a:gd name="connsiteX44-12535" fmla="*/ 16597 w 310355"/>
                <a:gd name="connsiteY44-12536" fmla="*/ 224830 h 488122"/>
                <a:gd name="connsiteX45-12537" fmla="*/ 2 w 310355"/>
                <a:gd name="connsiteY45-12538" fmla="*/ 155453 h 488122"/>
                <a:gd name="connsiteX46-12539" fmla="*/ 152931 w 310355"/>
                <a:gd name="connsiteY46-12540" fmla="*/ 17 h 488122"/>
                <a:gd name="connsiteX0-12541" fmla="*/ 101411 w 310355"/>
                <a:gd name="connsiteY0-12542" fmla="*/ 457144 h 488122"/>
                <a:gd name="connsiteX1-12543" fmla="*/ 208812 w 310355"/>
                <a:gd name="connsiteY1-12544" fmla="*/ 457144 h 488122"/>
                <a:gd name="connsiteX2-12545" fmla="*/ 193716 w 310355"/>
                <a:gd name="connsiteY2-12546" fmla="*/ 488122 h 488122"/>
                <a:gd name="connsiteX3-12547" fmla="*/ 116622 w 310355"/>
                <a:gd name="connsiteY3-12548" fmla="*/ 488122 h 488122"/>
                <a:gd name="connsiteX4-12549" fmla="*/ 101411 w 310355"/>
                <a:gd name="connsiteY4-12550" fmla="*/ 457144 h 488122"/>
                <a:gd name="connsiteX5-12551" fmla="*/ 59636 w 310355"/>
                <a:gd name="connsiteY5-12552" fmla="*/ 401326 h 488122"/>
                <a:gd name="connsiteX6-12553" fmla="*/ 250798 w 310355"/>
                <a:gd name="connsiteY6-12554" fmla="*/ 401326 h 488122"/>
                <a:gd name="connsiteX7-12555" fmla="*/ 233744 w 310355"/>
                <a:gd name="connsiteY7-12556" fmla="*/ 432657 h 488122"/>
                <a:gd name="connsiteX8-12557" fmla="*/ 76574 w 310355"/>
                <a:gd name="connsiteY8-12558" fmla="*/ 432657 h 488122"/>
                <a:gd name="connsiteX9-12559" fmla="*/ 59636 w 310355"/>
                <a:gd name="connsiteY9-12560" fmla="*/ 401326 h 488122"/>
                <a:gd name="connsiteX10-12561" fmla="*/ 155124 w 310355"/>
                <a:gd name="connsiteY10-12562" fmla="*/ 175446 h 488122"/>
                <a:gd name="connsiteX11-12563" fmla="*/ 176786 w 310355"/>
                <a:gd name="connsiteY11-12564" fmla="*/ 199270 h 488122"/>
                <a:gd name="connsiteX12-12565" fmla="*/ 185313 w 310355"/>
                <a:gd name="connsiteY12-12566" fmla="*/ 203298 h 488122"/>
                <a:gd name="connsiteX13-12567" fmla="*/ 185889 w 310355"/>
                <a:gd name="connsiteY13-12568" fmla="*/ 203298 h 488122"/>
                <a:gd name="connsiteX14-12569" fmla="*/ 194185 w 310355"/>
                <a:gd name="connsiteY14-12570" fmla="*/ 200076 h 488122"/>
                <a:gd name="connsiteX15-12571" fmla="*/ 205707 w 310355"/>
                <a:gd name="connsiteY15-12572" fmla="*/ 189487 h 488122"/>
                <a:gd name="connsiteX16-12573" fmla="*/ 104657 w 310355"/>
                <a:gd name="connsiteY16-12574" fmla="*/ 189487 h 488122"/>
                <a:gd name="connsiteX17-12575" fmla="*/ 125051 w 310355"/>
                <a:gd name="connsiteY17-12576" fmla="*/ 203298 h 488122"/>
                <a:gd name="connsiteX18-12577" fmla="*/ 155124 w 310355"/>
                <a:gd name="connsiteY18-12578" fmla="*/ 175446 h 488122"/>
                <a:gd name="connsiteX19-12579" fmla="*/ 152931 w 310355"/>
                <a:gd name="connsiteY19-12580" fmla="*/ 17 h 488122"/>
                <a:gd name="connsiteX20-12581" fmla="*/ 310355 w 310355"/>
                <a:gd name="connsiteY20-12582" fmla="*/ 154993 h 488122"/>
                <a:gd name="connsiteX21-12583" fmla="*/ 294912 w 310355"/>
                <a:gd name="connsiteY21-12584" fmla="*/ 222529 h 488122"/>
                <a:gd name="connsiteX22-12585" fmla="*/ 250774 w 310355"/>
                <a:gd name="connsiteY22-12586" fmla="*/ 372903 h 488122"/>
                <a:gd name="connsiteX23-12587" fmla="*/ 250774 w 310355"/>
                <a:gd name="connsiteY23-12588" fmla="*/ 376700 h 488122"/>
                <a:gd name="connsiteX24-12589" fmla="*/ 219658 w 310355"/>
                <a:gd name="connsiteY24-12590" fmla="*/ 376700 h 488122"/>
                <a:gd name="connsiteX25-12591" fmla="*/ 219658 w 310355"/>
                <a:gd name="connsiteY25-12592" fmla="*/ 271657 h 488122"/>
                <a:gd name="connsiteX26-12593" fmla="*/ 219542 w 310355"/>
                <a:gd name="connsiteY26-12594" fmla="*/ 267515 h 488122"/>
                <a:gd name="connsiteX27-12595" fmla="*/ 234870 w 310355"/>
                <a:gd name="connsiteY27-12596" fmla="*/ 158905 h 488122"/>
                <a:gd name="connsiteX28-12597" fmla="*/ 231758 w 310355"/>
                <a:gd name="connsiteY28-12598" fmla="*/ 148895 h 488122"/>
                <a:gd name="connsiteX29-12599" fmla="*/ 214356 w 310355"/>
                <a:gd name="connsiteY29-12600" fmla="*/ 148090 h 488122"/>
                <a:gd name="connsiteX30-12601" fmla="*/ 186698 w 310355"/>
                <a:gd name="connsiteY30-12602" fmla="*/ 173632 h 488122"/>
                <a:gd name="connsiteX31-12603" fmla="*/ 164225 w 310355"/>
                <a:gd name="connsiteY31-12604" fmla="*/ 148895 h 488122"/>
                <a:gd name="connsiteX32-12605" fmla="*/ 155121 w 310355"/>
                <a:gd name="connsiteY32-12606" fmla="*/ 144869 h 488122"/>
                <a:gd name="connsiteX33-12607" fmla="*/ 146016 w 310355"/>
                <a:gd name="connsiteY33-12608" fmla="*/ 148895 h 488122"/>
                <a:gd name="connsiteX34-12609" fmla="*/ 123659 w 310355"/>
                <a:gd name="connsiteY34-12610" fmla="*/ 173632 h 488122"/>
                <a:gd name="connsiteX35-12611" fmla="*/ 96000 w 310355"/>
                <a:gd name="connsiteY35-12612" fmla="*/ 148205 h 488122"/>
                <a:gd name="connsiteX36-12613" fmla="*/ 85859 w 310355"/>
                <a:gd name="connsiteY36-12614" fmla="*/ 144984 h 488122"/>
                <a:gd name="connsiteX37-12615" fmla="*/ 75372 w 310355"/>
                <a:gd name="connsiteY37-12616" fmla="*/ 158905 h 488122"/>
                <a:gd name="connsiteX38-12617" fmla="*/ 90814 w 310355"/>
                <a:gd name="connsiteY38-12618" fmla="*/ 267515 h 488122"/>
                <a:gd name="connsiteX39-12619" fmla="*/ 90699 w 310355"/>
                <a:gd name="connsiteY39-12620" fmla="*/ 271657 h 488122"/>
                <a:gd name="connsiteX40-12621" fmla="*/ 90699 w 310355"/>
                <a:gd name="connsiteY40-12622" fmla="*/ 376700 h 488122"/>
                <a:gd name="connsiteX41-12623" fmla="*/ 59583 w 310355"/>
                <a:gd name="connsiteY41-12624" fmla="*/ 376700 h 488122"/>
                <a:gd name="connsiteX42-12625" fmla="*/ 59583 w 310355"/>
                <a:gd name="connsiteY42-12626" fmla="*/ 373594 h 488122"/>
                <a:gd name="connsiteX43-12627" fmla="*/ 16597 w 310355"/>
                <a:gd name="connsiteY43-12628" fmla="*/ 224830 h 488122"/>
                <a:gd name="connsiteX44-12629" fmla="*/ 2 w 310355"/>
                <a:gd name="connsiteY44-12630" fmla="*/ 155453 h 488122"/>
                <a:gd name="connsiteX45-12631" fmla="*/ 152931 w 310355"/>
                <a:gd name="connsiteY45-12632" fmla="*/ 17 h 488122"/>
                <a:gd name="connsiteX0-12633" fmla="*/ 101411 w 310355"/>
                <a:gd name="connsiteY0-12634" fmla="*/ 457144 h 488122"/>
                <a:gd name="connsiteX1-12635" fmla="*/ 208812 w 310355"/>
                <a:gd name="connsiteY1-12636" fmla="*/ 457144 h 488122"/>
                <a:gd name="connsiteX2-12637" fmla="*/ 193716 w 310355"/>
                <a:gd name="connsiteY2-12638" fmla="*/ 488122 h 488122"/>
                <a:gd name="connsiteX3-12639" fmla="*/ 116622 w 310355"/>
                <a:gd name="connsiteY3-12640" fmla="*/ 488122 h 488122"/>
                <a:gd name="connsiteX4-12641" fmla="*/ 101411 w 310355"/>
                <a:gd name="connsiteY4-12642" fmla="*/ 457144 h 488122"/>
                <a:gd name="connsiteX5-12643" fmla="*/ 59636 w 310355"/>
                <a:gd name="connsiteY5-12644" fmla="*/ 401326 h 488122"/>
                <a:gd name="connsiteX6-12645" fmla="*/ 250798 w 310355"/>
                <a:gd name="connsiteY6-12646" fmla="*/ 401326 h 488122"/>
                <a:gd name="connsiteX7-12647" fmla="*/ 233744 w 310355"/>
                <a:gd name="connsiteY7-12648" fmla="*/ 432657 h 488122"/>
                <a:gd name="connsiteX8-12649" fmla="*/ 76574 w 310355"/>
                <a:gd name="connsiteY8-12650" fmla="*/ 432657 h 488122"/>
                <a:gd name="connsiteX9-12651" fmla="*/ 59636 w 310355"/>
                <a:gd name="connsiteY9-12652" fmla="*/ 401326 h 488122"/>
                <a:gd name="connsiteX10-12653" fmla="*/ 155124 w 310355"/>
                <a:gd name="connsiteY10-12654" fmla="*/ 175446 h 488122"/>
                <a:gd name="connsiteX11-12655" fmla="*/ 176786 w 310355"/>
                <a:gd name="connsiteY11-12656" fmla="*/ 199270 h 488122"/>
                <a:gd name="connsiteX12-12657" fmla="*/ 185313 w 310355"/>
                <a:gd name="connsiteY12-12658" fmla="*/ 203298 h 488122"/>
                <a:gd name="connsiteX13-12659" fmla="*/ 185889 w 310355"/>
                <a:gd name="connsiteY13-12660" fmla="*/ 203298 h 488122"/>
                <a:gd name="connsiteX14-12661" fmla="*/ 194185 w 310355"/>
                <a:gd name="connsiteY14-12662" fmla="*/ 200076 h 488122"/>
                <a:gd name="connsiteX15-12663" fmla="*/ 205707 w 310355"/>
                <a:gd name="connsiteY15-12664" fmla="*/ 189487 h 488122"/>
                <a:gd name="connsiteX16-12665" fmla="*/ 104657 w 310355"/>
                <a:gd name="connsiteY16-12666" fmla="*/ 189487 h 488122"/>
                <a:gd name="connsiteX17-12667" fmla="*/ 155124 w 310355"/>
                <a:gd name="connsiteY17-12668" fmla="*/ 175446 h 488122"/>
                <a:gd name="connsiteX18-12669" fmla="*/ 152931 w 310355"/>
                <a:gd name="connsiteY18-12670" fmla="*/ 17 h 488122"/>
                <a:gd name="connsiteX19-12671" fmla="*/ 310355 w 310355"/>
                <a:gd name="connsiteY19-12672" fmla="*/ 154993 h 488122"/>
                <a:gd name="connsiteX20-12673" fmla="*/ 294912 w 310355"/>
                <a:gd name="connsiteY20-12674" fmla="*/ 222529 h 488122"/>
                <a:gd name="connsiteX21-12675" fmla="*/ 250774 w 310355"/>
                <a:gd name="connsiteY21-12676" fmla="*/ 372903 h 488122"/>
                <a:gd name="connsiteX22-12677" fmla="*/ 250774 w 310355"/>
                <a:gd name="connsiteY22-12678" fmla="*/ 376700 h 488122"/>
                <a:gd name="connsiteX23-12679" fmla="*/ 219658 w 310355"/>
                <a:gd name="connsiteY23-12680" fmla="*/ 376700 h 488122"/>
                <a:gd name="connsiteX24-12681" fmla="*/ 219658 w 310355"/>
                <a:gd name="connsiteY24-12682" fmla="*/ 271657 h 488122"/>
                <a:gd name="connsiteX25-12683" fmla="*/ 219542 w 310355"/>
                <a:gd name="connsiteY25-12684" fmla="*/ 267515 h 488122"/>
                <a:gd name="connsiteX26-12685" fmla="*/ 234870 w 310355"/>
                <a:gd name="connsiteY26-12686" fmla="*/ 158905 h 488122"/>
                <a:gd name="connsiteX27-12687" fmla="*/ 231758 w 310355"/>
                <a:gd name="connsiteY27-12688" fmla="*/ 148895 h 488122"/>
                <a:gd name="connsiteX28-12689" fmla="*/ 214356 w 310355"/>
                <a:gd name="connsiteY28-12690" fmla="*/ 148090 h 488122"/>
                <a:gd name="connsiteX29-12691" fmla="*/ 186698 w 310355"/>
                <a:gd name="connsiteY29-12692" fmla="*/ 173632 h 488122"/>
                <a:gd name="connsiteX30-12693" fmla="*/ 164225 w 310355"/>
                <a:gd name="connsiteY30-12694" fmla="*/ 148895 h 488122"/>
                <a:gd name="connsiteX31-12695" fmla="*/ 155121 w 310355"/>
                <a:gd name="connsiteY31-12696" fmla="*/ 144869 h 488122"/>
                <a:gd name="connsiteX32-12697" fmla="*/ 146016 w 310355"/>
                <a:gd name="connsiteY32-12698" fmla="*/ 148895 h 488122"/>
                <a:gd name="connsiteX33-12699" fmla="*/ 123659 w 310355"/>
                <a:gd name="connsiteY33-12700" fmla="*/ 173632 h 488122"/>
                <a:gd name="connsiteX34-12701" fmla="*/ 96000 w 310355"/>
                <a:gd name="connsiteY34-12702" fmla="*/ 148205 h 488122"/>
                <a:gd name="connsiteX35-12703" fmla="*/ 85859 w 310355"/>
                <a:gd name="connsiteY35-12704" fmla="*/ 144984 h 488122"/>
                <a:gd name="connsiteX36-12705" fmla="*/ 75372 w 310355"/>
                <a:gd name="connsiteY36-12706" fmla="*/ 158905 h 488122"/>
                <a:gd name="connsiteX37-12707" fmla="*/ 90814 w 310355"/>
                <a:gd name="connsiteY37-12708" fmla="*/ 267515 h 488122"/>
                <a:gd name="connsiteX38-12709" fmla="*/ 90699 w 310355"/>
                <a:gd name="connsiteY38-12710" fmla="*/ 271657 h 488122"/>
                <a:gd name="connsiteX39-12711" fmla="*/ 90699 w 310355"/>
                <a:gd name="connsiteY39-12712" fmla="*/ 376700 h 488122"/>
                <a:gd name="connsiteX40-12713" fmla="*/ 59583 w 310355"/>
                <a:gd name="connsiteY40-12714" fmla="*/ 376700 h 488122"/>
                <a:gd name="connsiteX41-12715" fmla="*/ 59583 w 310355"/>
                <a:gd name="connsiteY41-12716" fmla="*/ 373594 h 488122"/>
                <a:gd name="connsiteX42-12717" fmla="*/ 16597 w 310355"/>
                <a:gd name="connsiteY42-12718" fmla="*/ 224830 h 488122"/>
                <a:gd name="connsiteX43-12719" fmla="*/ 2 w 310355"/>
                <a:gd name="connsiteY43-12720" fmla="*/ 155453 h 488122"/>
                <a:gd name="connsiteX44-12721" fmla="*/ 152931 w 310355"/>
                <a:gd name="connsiteY44-12722" fmla="*/ 17 h 488122"/>
                <a:gd name="connsiteX0-12723" fmla="*/ 101411 w 310355"/>
                <a:gd name="connsiteY0-12724" fmla="*/ 457144 h 488122"/>
                <a:gd name="connsiteX1-12725" fmla="*/ 208812 w 310355"/>
                <a:gd name="connsiteY1-12726" fmla="*/ 457144 h 488122"/>
                <a:gd name="connsiteX2-12727" fmla="*/ 193716 w 310355"/>
                <a:gd name="connsiteY2-12728" fmla="*/ 488122 h 488122"/>
                <a:gd name="connsiteX3-12729" fmla="*/ 116622 w 310355"/>
                <a:gd name="connsiteY3-12730" fmla="*/ 488122 h 488122"/>
                <a:gd name="connsiteX4-12731" fmla="*/ 101411 w 310355"/>
                <a:gd name="connsiteY4-12732" fmla="*/ 457144 h 488122"/>
                <a:gd name="connsiteX5-12733" fmla="*/ 59636 w 310355"/>
                <a:gd name="connsiteY5-12734" fmla="*/ 401326 h 488122"/>
                <a:gd name="connsiteX6-12735" fmla="*/ 250798 w 310355"/>
                <a:gd name="connsiteY6-12736" fmla="*/ 401326 h 488122"/>
                <a:gd name="connsiteX7-12737" fmla="*/ 233744 w 310355"/>
                <a:gd name="connsiteY7-12738" fmla="*/ 432657 h 488122"/>
                <a:gd name="connsiteX8-12739" fmla="*/ 76574 w 310355"/>
                <a:gd name="connsiteY8-12740" fmla="*/ 432657 h 488122"/>
                <a:gd name="connsiteX9-12741" fmla="*/ 59636 w 310355"/>
                <a:gd name="connsiteY9-12742" fmla="*/ 401326 h 488122"/>
                <a:gd name="connsiteX10-12743" fmla="*/ 104657 w 310355"/>
                <a:gd name="connsiteY10-12744" fmla="*/ 189487 h 488122"/>
                <a:gd name="connsiteX11-12745" fmla="*/ 176786 w 310355"/>
                <a:gd name="connsiteY11-12746" fmla="*/ 199270 h 488122"/>
                <a:gd name="connsiteX12-12747" fmla="*/ 185313 w 310355"/>
                <a:gd name="connsiteY12-12748" fmla="*/ 203298 h 488122"/>
                <a:gd name="connsiteX13-12749" fmla="*/ 185889 w 310355"/>
                <a:gd name="connsiteY13-12750" fmla="*/ 203298 h 488122"/>
                <a:gd name="connsiteX14-12751" fmla="*/ 194185 w 310355"/>
                <a:gd name="connsiteY14-12752" fmla="*/ 200076 h 488122"/>
                <a:gd name="connsiteX15-12753" fmla="*/ 205707 w 310355"/>
                <a:gd name="connsiteY15-12754" fmla="*/ 189487 h 488122"/>
                <a:gd name="connsiteX16-12755" fmla="*/ 104657 w 310355"/>
                <a:gd name="connsiteY16-12756" fmla="*/ 189487 h 488122"/>
                <a:gd name="connsiteX17-12757" fmla="*/ 152931 w 310355"/>
                <a:gd name="connsiteY17-12758" fmla="*/ 17 h 488122"/>
                <a:gd name="connsiteX18-12759" fmla="*/ 310355 w 310355"/>
                <a:gd name="connsiteY18-12760" fmla="*/ 154993 h 488122"/>
                <a:gd name="connsiteX19-12761" fmla="*/ 294912 w 310355"/>
                <a:gd name="connsiteY19-12762" fmla="*/ 222529 h 488122"/>
                <a:gd name="connsiteX20-12763" fmla="*/ 250774 w 310355"/>
                <a:gd name="connsiteY20-12764" fmla="*/ 372903 h 488122"/>
                <a:gd name="connsiteX21-12765" fmla="*/ 250774 w 310355"/>
                <a:gd name="connsiteY21-12766" fmla="*/ 376700 h 488122"/>
                <a:gd name="connsiteX22-12767" fmla="*/ 219658 w 310355"/>
                <a:gd name="connsiteY22-12768" fmla="*/ 376700 h 488122"/>
                <a:gd name="connsiteX23-12769" fmla="*/ 219658 w 310355"/>
                <a:gd name="connsiteY23-12770" fmla="*/ 271657 h 488122"/>
                <a:gd name="connsiteX24-12771" fmla="*/ 219542 w 310355"/>
                <a:gd name="connsiteY24-12772" fmla="*/ 267515 h 488122"/>
                <a:gd name="connsiteX25-12773" fmla="*/ 234870 w 310355"/>
                <a:gd name="connsiteY25-12774" fmla="*/ 158905 h 488122"/>
                <a:gd name="connsiteX26-12775" fmla="*/ 231758 w 310355"/>
                <a:gd name="connsiteY26-12776" fmla="*/ 148895 h 488122"/>
                <a:gd name="connsiteX27-12777" fmla="*/ 214356 w 310355"/>
                <a:gd name="connsiteY27-12778" fmla="*/ 148090 h 488122"/>
                <a:gd name="connsiteX28-12779" fmla="*/ 186698 w 310355"/>
                <a:gd name="connsiteY28-12780" fmla="*/ 173632 h 488122"/>
                <a:gd name="connsiteX29-12781" fmla="*/ 164225 w 310355"/>
                <a:gd name="connsiteY29-12782" fmla="*/ 148895 h 488122"/>
                <a:gd name="connsiteX30-12783" fmla="*/ 155121 w 310355"/>
                <a:gd name="connsiteY30-12784" fmla="*/ 144869 h 488122"/>
                <a:gd name="connsiteX31-12785" fmla="*/ 146016 w 310355"/>
                <a:gd name="connsiteY31-12786" fmla="*/ 148895 h 488122"/>
                <a:gd name="connsiteX32-12787" fmla="*/ 123659 w 310355"/>
                <a:gd name="connsiteY32-12788" fmla="*/ 173632 h 488122"/>
                <a:gd name="connsiteX33-12789" fmla="*/ 96000 w 310355"/>
                <a:gd name="connsiteY33-12790" fmla="*/ 148205 h 488122"/>
                <a:gd name="connsiteX34-12791" fmla="*/ 85859 w 310355"/>
                <a:gd name="connsiteY34-12792" fmla="*/ 144984 h 488122"/>
                <a:gd name="connsiteX35-12793" fmla="*/ 75372 w 310355"/>
                <a:gd name="connsiteY35-12794" fmla="*/ 158905 h 488122"/>
                <a:gd name="connsiteX36-12795" fmla="*/ 90814 w 310355"/>
                <a:gd name="connsiteY36-12796" fmla="*/ 267515 h 488122"/>
                <a:gd name="connsiteX37-12797" fmla="*/ 90699 w 310355"/>
                <a:gd name="connsiteY37-12798" fmla="*/ 271657 h 488122"/>
                <a:gd name="connsiteX38-12799" fmla="*/ 90699 w 310355"/>
                <a:gd name="connsiteY38-12800" fmla="*/ 376700 h 488122"/>
                <a:gd name="connsiteX39-12801" fmla="*/ 59583 w 310355"/>
                <a:gd name="connsiteY39-12802" fmla="*/ 376700 h 488122"/>
                <a:gd name="connsiteX40-12803" fmla="*/ 59583 w 310355"/>
                <a:gd name="connsiteY40-12804" fmla="*/ 373594 h 488122"/>
                <a:gd name="connsiteX41-12805" fmla="*/ 16597 w 310355"/>
                <a:gd name="connsiteY41-12806" fmla="*/ 224830 h 488122"/>
                <a:gd name="connsiteX42-12807" fmla="*/ 2 w 310355"/>
                <a:gd name="connsiteY42-12808" fmla="*/ 155453 h 488122"/>
                <a:gd name="connsiteX43-12809" fmla="*/ 152931 w 310355"/>
                <a:gd name="connsiteY43-12810" fmla="*/ 17 h 488122"/>
                <a:gd name="connsiteX0-12811" fmla="*/ 101411 w 310355"/>
                <a:gd name="connsiteY0-12812" fmla="*/ 457144 h 488122"/>
                <a:gd name="connsiteX1-12813" fmla="*/ 208812 w 310355"/>
                <a:gd name="connsiteY1-12814" fmla="*/ 457144 h 488122"/>
                <a:gd name="connsiteX2-12815" fmla="*/ 193716 w 310355"/>
                <a:gd name="connsiteY2-12816" fmla="*/ 488122 h 488122"/>
                <a:gd name="connsiteX3-12817" fmla="*/ 116622 w 310355"/>
                <a:gd name="connsiteY3-12818" fmla="*/ 488122 h 488122"/>
                <a:gd name="connsiteX4-12819" fmla="*/ 101411 w 310355"/>
                <a:gd name="connsiteY4-12820" fmla="*/ 457144 h 488122"/>
                <a:gd name="connsiteX5-12821" fmla="*/ 59636 w 310355"/>
                <a:gd name="connsiteY5-12822" fmla="*/ 401326 h 488122"/>
                <a:gd name="connsiteX6-12823" fmla="*/ 250798 w 310355"/>
                <a:gd name="connsiteY6-12824" fmla="*/ 401326 h 488122"/>
                <a:gd name="connsiteX7-12825" fmla="*/ 233744 w 310355"/>
                <a:gd name="connsiteY7-12826" fmla="*/ 432657 h 488122"/>
                <a:gd name="connsiteX8-12827" fmla="*/ 76574 w 310355"/>
                <a:gd name="connsiteY8-12828" fmla="*/ 432657 h 488122"/>
                <a:gd name="connsiteX9-12829" fmla="*/ 59636 w 310355"/>
                <a:gd name="connsiteY9-12830" fmla="*/ 401326 h 488122"/>
                <a:gd name="connsiteX10-12831" fmla="*/ 205707 w 310355"/>
                <a:gd name="connsiteY10-12832" fmla="*/ 189487 h 488122"/>
                <a:gd name="connsiteX11-12833" fmla="*/ 176786 w 310355"/>
                <a:gd name="connsiteY11-12834" fmla="*/ 199270 h 488122"/>
                <a:gd name="connsiteX12-12835" fmla="*/ 185313 w 310355"/>
                <a:gd name="connsiteY12-12836" fmla="*/ 203298 h 488122"/>
                <a:gd name="connsiteX13-12837" fmla="*/ 185889 w 310355"/>
                <a:gd name="connsiteY13-12838" fmla="*/ 203298 h 488122"/>
                <a:gd name="connsiteX14-12839" fmla="*/ 194185 w 310355"/>
                <a:gd name="connsiteY14-12840" fmla="*/ 200076 h 488122"/>
                <a:gd name="connsiteX15-12841" fmla="*/ 205707 w 310355"/>
                <a:gd name="connsiteY15-12842" fmla="*/ 189487 h 488122"/>
                <a:gd name="connsiteX16-12843" fmla="*/ 152931 w 310355"/>
                <a:gd name="connsiteY16-12844" fmla="*/ 17 h 488122"/>
                <a:gd name="connsiteX17-12845" fmla="*/ 310355 w 310355"/>
                <a:gd name="connsiteY17-12846" fmla="*/ 154993 h 488122"/>
                <a:gd name="connsiteX18-12847" fmla="*/ 294912 w 310355"/>
                <a:gd name="connsiteY18-12848" fmla="*/ 222529 h 488122"/>
                <a:gd name="connsiteX19-12849" fmla="*/ 250774 w 310355"/>
                <a:gd name="connsiteY19-12850" fmla="*/ 372903 h 488122"/>
                <a:gd name="connsiteX20-12851" fmla="*/ 250774 w 310355"/>
                <a:gd name="connsiteY20-12852" fmla="*/ 376700 h 488122"/>
                <a:gd name="connsiteX21-12853" fmla="*/ 219658 w 310355"/>
                <a:gd name="connsiteY21-12854" fmla="*/ 376700 h 488122"/>
                <a:gd name="connsiteX22-12855" fmla="*/ 219658 w 310355"/>
                <a:gd name="connsiteY22-12856" fmla="*/ 271657 h 488122"/>
                <a:gd name="connsiteX23-12857" fmla="*/ 219542 w 310355"/>
                <a:gd name="connsiteY23-12858" fmla="*/ 267515 h 488122"/>
                <a:gd name="connsiteX24-12859" fmla="*/ 234870 w 310355"/>
                <a:gd name="connsiteY24-12860" fmla="*/ 158905 h 488122"/>
                <a:gd name="connsiteX25-12861" fmla="*/ 231758 w 310355"/>
                <a:gd name="connsiteY25-12862" fmla="*/ 148895 h 488122"/>
                <a:gd name="connsiteX26-12863" fmla="*/ 214356 w 310355"/>
                <a:gd name="connsiteY26-12864" fmla="*/ 148090 h 488122"/>
                <a:gd name="connsiteX27-12865" fmla="*/ 186698 w 310355"/>
                <a:gd name="connsiteY27-12866" fmla="*/ 173632 h 488122"/>
                <a:gd name="connsiteX28-12867" fmla="*/ 164225 w 310355"/>
                <a:gd name="connsiteY28-12868" fmla="*/ 148895 h 488122"/>
                <a:gd name="connsiteX29-12869" fmla="*/ 155121 w 310355"/>
                <a:gd name="connsiteY29-12870" fmla="*/ 144869 h 488122"/>
                <a:gd name="connsiteX30-12871" fmla="*/ 146016 w 310355"/>
                <a:gd name="connsiteY30-12872" fmla="*/ 148895 h 488122"/>
                <a:gd name="connsiteX31-12873" fmla="*/ 123659 w 310355"/>
                <a:gd name="connsiteY31-12874" fmla="*/ 173632 h 488122"/>
                <a:gd name="connsiteX32-12875" fmla="*/ 96000 w 310355"/>
                <a:gd name="connsiteY32-12876" fmla="*/ 148205 h 488122"/>
                <a:gd name="connsiteX33-12877" fmla="*/ 85859 w 310355"/>
                <a:gd name="connsiteY33-12878" fmla="*/ 144984 h 488122"/>
                <a:gd name="connsiteX34-12879" fmla="*/ 75372 w 310355"/>
                <a:gd name="connsiteY34-12880" fmla="*/ 158905 h 488122"/>
                <a:gd name="connsiteX35-12881" fmla="*/ 90814 w 310355"/>
                <a:gd name="connsiteY35-12882" fmla="*/ 267515 h 488122"/>
                <a:gd name="connsiteX36-12883" fmla="*/ 90699 w 310355"/>
                <a:gd name="connsiteY36-12884" fmla="*/ 271657 h 488122"/>
                <a:gd name="connsiteX37-12885" fmla="*/ 90699 w 310355"/>
                <a:gd name="connsiteY37-12886" fmla="*/ 376700 h 488122"/>
                <a:gd name="connsiteX38-12887" fmla="*/ 59583 w 310355"/>
                <a:gd name="connsiteY38-12888" fmla="*/ 376700 h 488122"/>
                <a:gd name="connsiteX39-12889" fmla="*/ 59583 w 310355"/>
                <a:gd name="connsiteY39-12890" fmla="*/ 373594 h 488122"/>
                <a:gd name="connsiteX40-12891" fmla="*/ 16597 w 310355"/>
                <a:gd name="connsiteY40-12892" fmla="*/ 224830 h 488122"/>
                <a:gd name="connsiteX41-12893" fmla="*/ 2 w 310355"/>
                <a:gd name="connsiteY41-12894" fmla="*/ 155453 h 488122"/>
                <a:gd name="connsiteX42-12895" fmla="*/ 152931 w 310355"/>
                <a:gd name="connsiteY42-12896" fmla="*/ 17 h 488122"/>
                <a:gd name="connsiteX0-12897" fmla="*/ 101411 w 310355"/>
                <a:gd name="connsiteY0-12898" fmla="*/ 457144 h 488122"/>
                <a:gd name="connsiteX1-12899" fmla="*/ 208812 w 310355"/>
                <a:gd name="connsiteY1-12900" fmla="*/ 457144 h 488122"/>
                <a:gd name="connsiteX2-12901" fmla="*/ 193716 w 310355"/>
                <a:gd name="connsiteY2-12902" fmla="*/ 488122 h 488122"/>
                <a:gd name="connsiteX3-12903" fmla="*/ 116622 w 310355"/>
                <a:gd name="connsiteY3-12904" fmla="*/ 488122 h 488122"/>
                <a:gd name="connsiteX4-12905" fmla="*/ 101411 w 310355"/>
                <a:gd name="connsiteY4-12906" fmla="*/ 457144 h 488122"/>
                <a:gd name="connsiteX5-12907" fmla="*/ 59636 w 310355"/>
                <a:gd name="connsiteY5-12908" fmla="*/ 401326 h 488122"/>
                <a:gd name="connsiteX6-12909" fmla="*/ 250798 w 310355"/>
                <a:gd name="connsiteY6-12910" fmla="*/ 401326 h 488122"/>
                <a:gd name="connsiteX7-12911" fmla="*/ 233744 w 310355"/>
                <a:gd name="connsiteY7-12912" fmla="*/ 432657 h 488122"/>
                <a:gd name="connsiteX8-12913" fmla="*/ 76574 w 310355"/>
                <a:gd name="connsiteY8-12914" fmla="*/ 432657 h 488122"/>
                <a:gd name="connsiteX9-12915" fmla="*/ 59636 w 310355"/>
                <a:gd name="connsiteY9-12916" fmla="*/ 401326 h 488122"/>
                <a:gd name="connsiteX10-12917" fmla="*/ 205707 w 310355"/>
                <a:gd name="connsiteY10-12918" fmla="*/ 189487 h 488122"/>
                <a:gd name="connsiteX11-12919" fmla="*/ 176786 w 310355"/>
                <a:gd name="connsiteY11-12920" fmla="*/ 199270 h 488122"/>
                <a:gd name="connsiteX12-12921" fmla="*/ 162154 w 310355"/>
                <a:gd name="connsiteY12-12922" fmla="*/ 223884 h 488122"/>
                <a:gd name="connsiteX13-12923" fmla="*/ 185889 w 310355"/>
                <a:gd name="connsiteY13-12924" fmla="*/ 203298 h 488122"/>
                <a:gd name="connsiteX14-12925" fmla="*/ 194185 w 310355"/>
                <a:gd name="connsiteY14-12926" fmla="*/ 200076 h 488122"/>
                <a:gd name="connsiteX15-12927" fmla="*/ 205707 w 310355"/>
                <a:gd name="connsiteY15-12928" fmla="*/ 189487 h 488122"/>
                <a:gd name="connsiteX16-12929" fmla="*/ 152931 w 310355"/>
                <a:gd name="connsiteY16-12930" fmla="*/ 17 h 488122"/>
                <a:gd name="connsiteX17-12931" fmla="*/ 310355 w 310355"/>
                <a:gd name="connsiteY17-12932" fmla="*/ 154993 h 488122"/>
                <a:gd name="connsiteX18-12933" fmla="*/ 294912 w 310355"/>
                <a:gd name="connsiteY18-12934" fmla="*/ 222529 h 488122"/>
                <a:gd name="connsiteX19-12935" fmla="*/ 250774 w 310355"/>
                <a:gd name="connsiteY19-12936" fmla="*/ 372903 h 488122"/>
                <a:gd name="connsiteX20-12937" fmla="*/ 250774 w 310355"/>
                <a:gd name="connsiteY20-12938" fmla="*/ 376700 h 488122"/>
                <a:gd name="connsiteX21-12939" fmla="*/ 219658 w 310355"/>
                <a:gd name="connsiteY21-12940" fmla="*/ 376700 h 488122"/>
                <a:gd name="connsiteX22-12941" fmla="*/ 219658 w 310355"/>
                <a:gd name="connsiteY22-12942" fmla="*/ 271657 h 488122"/>
                <a:gd name="connsiteX23-12943" fmla="*/ 219542 w 310355"/>
                <a:gd name="connsiteY23-12944" fmla="*/ 267515 h 488122"/>
                <a:gd name="connsiteX24-12945" fmla="*/ 234870 w 310355"/>
                <a:gd name="connsiteY24-12946" fmla="*/ 158905 h 488122"/>
                <a:gd name="connsiteX25-12947" fmla="*/ 231758 w 310355"/>
                <a:gd name="connsiteY25-12948" fmla="*/ 148895 h 488122"/>
                <a:gd name="connsiteX26-12949" fmla="*/ 214356 w 310355"/>
                <a:gd name="connsiteY26-12950" fmla="*/ 148090 h 488122"/>
                <a:gd name="connsiteX27-12951" fmla="*/ 186698 w 310355"/>
                <a:gd name="connsiteY27-12952" fmla="*/ 173632 h 488122"/>
                <a:gd name="connsiteX28-12953" fmla="*/ 164225 w 310355"/>
                <a:gd name="connsiteY28-12954" fmla="*/ 148895 h 488122"/>
                <a:gd name="connsiteX29-12955" fmla="*/ 155121 w 310355"/>
                <a:gd name="connsiteY29-12956" fmla="*/ 144869 h 488122"/>
                <a:gd name="connsiteX30-12957" fmla="*/ 146016 w 310355"/>
                <a:gd name="connsiteY30-12958" fmla="*/ 148895 h 488122"/>
                <a:gd name="connsiteX31-12959" fmla="*/ 123659 w 310355"/>
                <a:gd name="connsiteY31-12960" fmla="*/ 173632 h 488122"/>
                <a:gd name="connsiteX32-12961" fmla="*/ 96000 w 310355"/>
                <a:gd name="connsiteY32-12962" fmla="*/ 148205 h 488122"/>
                <a:gd name="connsiteX33-12963" fmla="*/ 85859 w 310355"/>
                <a:gd name="connsiteY33-12964" fmla="*/ 144984 h 488122"/>
                <a:gd name="connsiteX34-12965" fmla="*/ 75372 w 310355"/>
                <a:gd name="connsiteY34-12966" fmla="*/ 158905 h 488122"/>
                <a:gd name="connsiteX35-12967" fmla="*/ 90814 w 310355"/>
                <a:gd name="connsiteY35-12968" fmla="*/ 267515 h 488122"/>
                <a:gd name="connsiteX36-12969" fmla="*/ 90699 w 310355"/>
                <a:gd name="connsiteY36-12970" fmla="*/ 271657 h 488122"/>
                <a:gd name="connsiteX37-12971" fmla="*/ 90699 w 310355"/>
                <a:gd name="connsiteY37-12972" fmla="*/ 376700 h 488122"/>
                <a:gd name="connsiteX38-12973" fmla="*/ 59583 w 310355"/>
                <a:gd name="connsiteY38-12974" fmla="*/ 376700 h 488122"/>
                <a:gd name="connsiteX39-12975" fmla="*/ 59583 w 310355"/>
                <a:gd name="connsiteY39-12976" fmla="*/ 373594 h 488122"/>
                <a:gd name="connsiteX40-12977" fmla="*/ 16597 w 310355"/>
                <a:gd name="connsiteY40-12978" fmla="*/ 224830 h 488122"/>
                <a:gd name="connsiteX41-12979" fmla="*/ 2 w 310355"/>
                <a:gd name="connsiteY41-12980" fmla="*/ 155453 h 488122"/>
                <a:gd name="connsiteX42-12981" fmla="*/ 152931 w 310355"/>
                <a:gd name="connsiteY42-12982" fmla="*/ 17 h 488122"/>
                <a:gd name="connsiteX0-12983" fmla="*/ 101411 w 310355"/>
                <a:gd name="connsiteY0-12984" fmla="*/ 457144 h 488122"/>
                <a:gd name="connsiteX1-12985" fmla="*/ 208812 w 310355"/>
                <a:gd name="connsiteY1-12986" fmla="*/ 457144 h 488122"/>
                <a:gd name="connsiteX2-12987" fmla="*/ 193716 w 310355"/>
                <a:gd name="connsiteY2-12988" fmla="*/ 488122 h 488122"/>
                <a:gd name="connsiteX3-12989" fmla="*/ 116622 w 310355"/>
                <a:gd name="connsiteY3-12990" fmla="*/ 488122 h 488122"/>
                <a:gd name="connsiteX4-12991" fmla="*/ 101411 w 310355"/>
                <a:gd name="connsiteY4-12992" fmla="*/ 457144 h 488122"/>
                <a:gd name="connsiteX5-12993" fmla="*/ 59636 w 310355"/>
                <a:gd name="connsiteY5-12994" fmla="*/ 401326 h 488122"/>
                <a:gd name="connsiteX6-12995" fmla="*/ 250798 w 310355"/>
                <a:gd name="connsiteY6-12996" fmla="*/ 401326 h 488122"/>
                <a:gd name="connsiteX7-12997" fmla="*/ 233744 w 310355"/>
                <a:gd name="connsiteY7-12998" fmla="*/ 432657 h 488122"/>
                <a:gd name="connsiteX8-12999" fmla="*/ 76574 w 310355"/>
                <a:gd name="connsiteY8-13000" fmla="*/ 432657 h 488122"/>
                <a:gd name="connsiteX9-13001" fmla="*/ 59636 w 310355"/>
                <a:gd name="connsiteY9-13002" fmla="*/ 401326 h 488122"/>
                <a:gd name="connsiteX10-13003" fmla="*/ 205707 w 310355"/>
                <a:gd name="connsiteY10-13004" fmla="*/ 189487 h 488122"/>
                <a:gd name="connsiteX11-13005" fmla="*/ 176786 w 310355"/>
                <a:gd name="connsiteY11-13006" fmla="*/ 199270 h 488122"/>
                <a:gd name="connsiteX12-13007" fmla="*/ 185889 w 310355"/>
                <a:gd name="connsiteY12-13008" fmla="*/ 203298 h 488122"/>
                <a:gd name="connsiteX13-13009" fmla="*/ 194185 w 310355"/>
                <a:gd name="connsiteY13-13010" fmla="*/ 200076 h 488122"/>
                <a:gd name="connsiteX14-13011" fmla="*/ 205707 w 310355"/>
                <a:gd name="connsiteY14-13012" fmla="*/ 189487 h 488122"/>
                <a:gd name="connsiteX15-13013" fmla="*/ 152931 w 310355"/>
                <a:gd name="connsiteY15-13014" fmla="*/ 17 h 488122"/>
                <a:gd name="connsiteX16-13015" fmla="*/ 310355 w 310355"/>
                <a:gd name="connsiteY16-13016" fmla="*/ 154993 h 488122"/>
                <a:gd name="connsiteX17-13017" fmla="*/ 294912 w 310355"/>
                <a:gd name="connsiteY17-13018" fmla="*/ 222529 h 488122"/>
                <a:gd name="connsiteX18-13019" fmla="*/ 250774 w 310355"/>
                <a:gd name="connsiteY18-13020" fmla="*/ 372903 h 488122"/>
                <a:gd name="connsiteX19-13021" fmla="*/ 250774 w 310355"/>
                <a:gd name="connsiteY19-13022" fmla="*/ 376700 h 488122"/>
                <a:gd name="connsiteX20-13023" fmla="*/ 219658 w 310355"/>
                <a:gd name="connsiteY20-13024" fmla="*/ 376700 h 488122"/>
                <a:gd name="connsiteX21-13025" fmla="*/ 219658 w 310355"/>
                <a:gd name="connsiteY21-13026" fmla="*/ 271657 h 488122"/>
                <a:gd name="connsiteX22-13027" fmla="*/ 219542 w 310355"/>
                <a:gd name="connsiteY22-13028" fmla="*/ 267515 h 488122"/>
                <a:gd name="connsiteX23-13029" fmla="*/ 234870 w 310355"/>
                <a:gd name="connsiteY23-13030" fmla="*/ 158905 h 488122"/>
                <a:gd name="connsiteX24-13031" fmla="*/ 231758 w 310355"/>
                <a:gd name="connsiteY24-13032" fmla="*/ 148895 h 488122"/>
                <a:gd name="connsiteX25-13033" fmla="*/ 214356 w 310355"/>
                <a:gd name="connsiteY25-13034" fmla="*/ 148090 h 488122"/>
                <a:gd name="connsiteX26-13035" fmla="*/ 186698 w 310355"/>
                <a:gd name="connsiteY26-13036" fmla="*/ 173632 h 488122"/>
                <a:gd name="connsiteX27-13037" fmla="*/ 164225 w 310355"/>
                <a:gd name="connsiteY27-13038" fmla="*/ 148895 h 488122"/>
                <a:gd name="connsiteX28-13039" fmla="*/ 155121 w 310355"/>
                <a:gd name="connsiteY28-13040" fmla="*/ 144869 h 488122"/>
                <a:gd name="connsiteX29-13041" fmla="*/ 146016 w 310355"/>
                <a:gd name="connsiteY29-13042" fmla="*/ 148895 h 488122"/>
                <a:gd name="connsiteX30-13043" fmla="*/ 123659 w 310355"/>
                <a:gd name="connsiteY30-13044" fmla="*/ 173632 h 488122"/>
                <a:gd name="connsiteX31-13045" fmla="*/ 96000 w 310355"/>
                <a:gd name="connsiteY31-13046" fmla="*/ 148205 h 488122"/>
                <a:gd name="connsiteX32-13047" fmla="*/ 85859 w 310355"/>
                <a:gd name="connsiteY32-13048" fmla="*/ 144984 h 488122"/>
                <a:gd name="connsiteX33-13049" fmla="*/ 75372 w 310355"/>
                <a:gd name="connsiteY33-13050" fmla="*/ 158905 h 488122"/>
                <a:gd name="connsiteX34-13051" fmla="*/ 90814 w 310355"/>
                <a:gd name="connsiteY34-13052" fmla="*/ 267515 h 488122"/>
                <a:gd name="connsiteX35-13053" fmla="*/ 90699 w 310355"/>
                <a:gd name="connsiteY35-13054" fmla="*/ 271657 h 488122"/>
                <a:gd name="connsiteX36-13055" fmla="*/ 90699 w 310355"/>
                <a:gd name="connsiteY36-13056" fmla="*/ 376700 h 488122"/>
                <a:gd name="connsiteX37-13057" fmla="*/ 59583 w 310355"/>
                <a:gd name="connsiteY37-13058" fmla="*/ 376700 h 488122"/>
                <a:gd name="connsiteX38-13059" fmla="*/ 59583 w 310355"/>
                <a:gd name="connsiteY38-13060" fmla="*/ 373594 h 488122"/>
                <a:gd name="connsiteX39-13061" fmla="*/ 16597 w 310355"/>
                <a:gd name="connsiteY39-13062" fmla="*/ 224830 h 488122"/>
                <a:gd name="connsiteX40-13063" fmla="*/ 2 w 310355"/>
                <a:gd name="connsiteY40-13064" fmla="*/ 155453 h 488122"/>
                <a:gd name="connsiteX41-13065" fmla="*/ 152931 w 310355"/>
                <a:gd name="connsiteY41-13066" fmla="*/ 17 h 488122"/>
                <a:gd name="connsiteX0-13067" fmla="*/ 101411 w 310355"/>
                <a:gd name="connsiteY0-13068" fmla="*/ 457144 h 488122"/>
                <a:gd name="connsiteX1-13069" fmla="*/ 208812 w 310355"/>
                <a:gd name="connsiteY1-13070" fmla="*/ 457144 h 488122"/>
                <a:gd name="connsiteX2-13071" fmla="*/ 193716 w 310355"/>
                <a:gd name="connsiteY2-13072" fmla="*/ 488122 h 488122"/>
                <a:gd name="connsiteX3-13073" fmla="*/ 116622 w 310355"/>
                <a:gd name="connsiteY3-13074" fmla="*/ 488122 h 488122"/>
                <a:gd name="connsiteX4-13075" fmla="*/ 101411 w 310355"/>
                <a:gd name="connsiteY4-13076" fmla="*/ 457144 h 488122"/>
                <a:gd name="connsiteX5-13077" fmla="*/ 59636 w 310355"/>
                <a:gd name="connsiteY5-13078" fmla="*/ 401326 h 488122"/>
                <a:gd name="connsiteX6-13079" fmla="*/ 250798 w 310355"/>
                <a:gd name="connsiteY6-13080" fmla="*/ 401326 h 488122"/>
                <a:gd name="connsiteX7-13081" fmla="*/ 233744 w 310355"/>
                <a:gd name="connsiteY7-13082" fmla="*/ 432657 h 488122"/>
                <a:gd name="connsiteX8-13083" fmla="*/ 76574 w 310355"/>
                <a:gd name="connsiteY8-13084" fmla="*/ 432657 h 488122"/>
                <a:gd name="connsiteX9-13085" fmla="*/ 59636 w 310355"/>
                <a:gd name="connsiteY9-13086" fmla="*/ 401326 h 488122"/>
                <a:gd name="connsiteX10-13087" fmla="*/ 205707 w 310355"/>
                <a:gd name="connsiteY10-13088" fmla="*/ 189487 h 488122"/>
                <a:gd name="connsiteX11-13089" fmla="*/ 176786 w 310355"/>
                <a:gd name="connsiteY11-13090" fmla="*/ 199270 h 488122"/>
                <a:gd name="connsiteX12-13091" fmla="*/ 185889 w 310355"/>
                <a:gd name="connsiteY12-13092" fmla="*/ 203298 h 488122"/>
                <a:gd name="connsiteX13-13093" fmla="*/ 174886 w 310355"/>
                <a:gd name="connsiteY13-13094" fmla="*/ 250254 h 488122"/>
                <a:gd name="connsiteX14-13095" fmla="*/ 205707 w 310355"/>
                <a:gd name="connsiteY14-13096" fmla="*/ 189487 h 488122"/>
                <a:gd name="connsiteX15-13097" fmla="*/ 152931 w 310355"/>
                <a:gd name="connsiteY15-13098" fmla="*/ 17 h 488122"/>
                <a:gd name="connsiteX16-13099" fmla="*/ 310355 w 310355"/>
                <a:gd name="connsiteY16-13100" fmla="*/ 154993 h 488122"/>
                <a:gd name="connsiteX17-13101" fmla="*/ 294912 w 310355"/>
                <a:gd name="connsiteY17-13102" fmla="*/ 222529 h 488122"/>
                <a:gd name="connsiteX18-13103" fmla="*/ 250774 w 310355"/>
                <a:gd name="connsiteY18-13104" fmla="*/ 372903 h 488122"/>
                <a:gd name="connsiteX19-13105" fmla="*/ 250774 w 310355"/>
                <a:gd name="connsiteY19-13106" fmla="*/ 376700 h 488122"/>
                <a:gd name="connsiteX20-13107" fmla="*/ 219658 w 310355"/>
                <a:gd name="connsiteY20-13108" fmla="*/ 376700 h 488122"/>
                <a:gd name="connsiteX21-13109" fmla="*/ 219658 w 310355"/>
                <a:gd name="connsiteY21-13110" fmla="*/ 271657 h 488122"/>
                <a:gd name="connsiteX22-13111" fmla="*/ 219542 w 310355"/>
                <a:gd name="connsiteY22-13112" fmla="*/ 267515 h 488122"/>
                <a:gd name="connsiteX23-13113" fmla="*/ 234870 w 310355"/>
                <a:gd name="connsiteY23-13114" fmla="*/ 158905 h 488122"/>
                <a:gd name="connsiteX24-13115" fmla="*/ 231758 w 310355"/>
                <a:gd name="connsiteY24-13116" fmla="*/ 148895 h 488122"/>
                <a:gd name="connsiteX25-13117" fmla="*/ 214356 w 310355"/>
                <a:gd name="connsiteY25-13118" fmla="*/ 148090 h 488122"/>
                <a:gd name="connsiteX26-13119" fmla="*/ 186698 w 310355"/>
                <a:gd name="connsiteY26-13120" fmla="*/ 173632 h 488122"/>
                <a:gd name="connsiteX27-13121" fmla="*/ 164225 w 310355"/>
                <a:gd name="connsiteY27-13122" fmla="*/ 148895 h 488122"/>
                <a:gd name="connsiteX28-13123" fmla="*/ 155121 w 310355"/>
                <a:gd name="connsiteY28-13124" fmla="*/ 144869 h 488122"/>
                <a:gd name="connsiteX29-13125" fmla="*/ 146016 w 310355"/>
                <a:gd name="connsiteY29-13126" fmla="*/ 148895 h 488122"/>
                <a:gd name="connsiteX30-13127" fmla="*/ 123659 w 310355"/>
                <a:gd name="connsiteY30-13128" fmla="*/ 173632 h 488122"/>
                <a:gd name="connsiteX31-13129" fmla="*/ 96000 w 310355"/>
                <a:gd name="connsiteY31-13130" fmla="*/ 148205 h 488122"/>
                <a:gd name="connsiteX32-13131" fmla="*/ 85859 w 310355"/>
                <a:gd name="connsiteY32-13132" fmla="*/ 144984 h 488122"/>
                <a:gd name="connsiteX33-13133" fmla="*/ 75372 w 310355"/>
                <a:gd name="connsiteY33-13134" fmla="*/ 158905 h 488122"/>
                <a:gd name="connsiteX34-13135" fmla="*/ 90814 w 310355"/>
                <a:gd name="connsiteY34-13136" fmla="*/ 267515 h 488122"/>
                <a:gd name="connsiteX35-13137" fmla="*/ 90699 w 310355"/>
                <a:gd name="connsiteY35-13138" fmla="*/ 271657 h 488122"/>
                <a:gd name="connsiteX36-13139" fmla="*/ 90699 w 310355"/>
                <a:gd name="connsiteY36-13140" fmla="*/ 376700 h 488122"/>
                <a:gd name="connsiteX37-13141" fmla="*/ 59583 w 310355"/>
                <a:gd name="connsiteY37-13142" fmla="*/ 376700 h 488122"/>
                <a:gd name="connsiteX38-13143" fmla="*/ 59583 w 310355"/>
                <a:gd name="connsiteY38-13144" fmla="*/ 373594 h 488122"/>
                <a:gd name="connsiteX39-13145" fmla="*/ 16597 w 310355"/>
                <a:gd name="connsiteY39-13146" fmla="*/ 224830 h 488122"/>
                <a:gd name="connsiteX40-13147" fmla="*/ 2 w 310355"/>
                <a:gd name="connsiteY40-13148" fmla="*/ 155453 h 488122"/>
                <a:gd name="connsiteX41-13149" fmla="*/ 152931 w 310355"/>
                <a:gd name="connsiteY41-13150" fmla="*/ 17 h 488122"/>
                <a:gd name="connsiteX0-13151" fmla="*/ 101411 w 310355"/>
                <a:gd name="connsiteY0-13152" fmla="*/ 457144 h 488122"/>
                <a:gd name="connsiteX1-13153" fmla="*/ 208812 w 310355"/>
                <a:gd name="connsiteY1-13154" fmla="*/ 457144 h 488122"/>
                <a:gd name="connsiteX2-13155" fmla="*/ 193716 w 310355"/>
                <a:gd name="connsiteY2-13156" fmla="*/ 488122 h 488122"/>
                <a:gd name="connsiteX3-13157" fmla="*/ 116622 w 310355"/>
                <a:gd name="connsiteY3-13158" fmla="*/ 488122 h 488122"/>
                <a:gd name="connsiteX4-13159" fmla="*/ 101411 w 310355"/>
                <a:gd name="connsiteY4-13160" fmla="*/ 457144 h 488122"/>
                <a:gd name="connsiteX5-13161" fmla="*/ 59636 w 310355"/>
                <a:gd name="connsiteY5-13162" fmla="*/ 401326 h 488122"/>
                <a:gd name="connsiteX6-13163" fmla="*/ 250798 w 310355"/>
                <a:gd name="connsiteY6-13164" fmla="*/ 401326 h 488122"/>
                <a:gd name="connsiteX7-13165" fmla="*/ 233744 w 310355"/>
                <a:gd name="connsiteY7-13166" fmla="*/ 432657 h 488122"/>
                <a:gd name="connsiteX8-13167" fmla="*/ 76574 w 310355"/>
                <a:gd name="connsiteY8-13168" fmla="*/ 432657 h 488122"/>
                <a:gd name="connsiteX9-13169" fmla="*/ 59636 w 310355"/>
                <a:gd name="connsiteY9-13170" fmla="*/ 401326 h 488122"/>
                <a:gd name="connsiteX10-13171" fmla="*/ 205707 w 310355"/>
                <a:gd name="connsiteY10-13172" fmla="*/ 189487 h 488122"/>
                <a:gd name="connsiteX11-13173" fmla="*/ 176786 w 310355"/>
                <a:gd name="connsiteY11-13174" fmla="*/ 199270 h 488122"/>
                <a:gd name="connsiteX12-13175" fmla="*/ 185889 w 310355"/>
                <a:gd name="connsiteY12-13176" fmla="*/ 203298 h 488122"/>
                <a:gd name="connsiteX13-13177" fmla="*/ 205707 w 310355"/>
                <a:gd name="connsiteY13-13178" fmla="*/ 189487 h 488122"/>
                <a:gd name="connsiteX14-13179" fmla="*/ 152931 w 310355"/>
                <a:gd name="connsiteY14-13180" fmla="*/ 17 h 488122"/>
                <a:gd name="connsiteX15-13181" fmla="*/ 310355 w 310355"/>
                <a:gd name="connsiteY15-13182" fmla="*/ 154993 h 488122"/>
                <a:gd name="connsiteX16-13183" fmla="*/ 294912 w 310355"/>
                <a:gd name="connsiteY16-13184" fmla="*/ 222529 h 488122"/>
                <a:gd name="connsiteX17-13185" fmla="*/ 250774 w 310355"/>
                <a:gd name="connsiteY17-13186" fmla="*/ 372903 h 488122"/>
                <a:gd name="connsiteX18-13187" fmla="*/ 250774 w 310355"/>
                <a:gd name="connsiteY18-13188" fmla="*/ 376700 h 488122"/>
                <a:gd name="connsiteX19-13189" fmla="*/ 219658 w 310355"/>
                <a:gd name="connsiteY19-13190" fmla="*/ 376700 h 488122"/>
                <a:gd name="connsiteX20-13191" fmla="*/ 219658 w 310355"/>
                <a:gd name="connsiteY20-13192" fmla="*/ 271657 h 488122"/>
                <a:gd name="connsiteX21-13193" fmla="*/ 219542 w 310355"/>
                <a:gd name="connsiteY21-13194" fmla="*/ 267515 h 488122"/>
                <a:gd name="connsiteX22-13195" fmla="*/ 234870 w 310355"/>
                <a:gd name="connsiteY22-13196" fmla="*/ 158905 h 488122"/>
                <a:gd name="connsiteX23-13197" fmla="*/ 231758 w 310355"/>
                <a:gd name="connsiteY23-13198" fmla="*/ 148895 h 488122"/>
                <a:gd name="connsiteX24-13199" fmla="*/ 214356 w 310355"/>
                <a:gd name="connsiteY24-13200" fmla="*/ 148090 h 488122"/>
                <a:gd name="connsiteX25-13201" fmla="*/ 186698 w 310355"/>
                <a:gd name="connsiteY25-13202" fmla="*/ 173632 h 488122"/>
                <a:gd name="connsiteX26-13203" fmla="*/ 164225 w 310355"/>
                <a:gd name="connsiteY26-13204" fmla="*/ 148895 h 488122"/>
                <a:gd name="connsiteX27-13205" fmla="*/ 155121 w 310355"/>
                <a:gd name="connsiteY27-13206" fmla="*/ 144869 h 488122"/>
                <a:gd name="connsiteX28-13207" fmla="*/ 146016 w 310355"/>
                <a:gd name="connsiteY28-13208" fmla="*/ 148895 h 488122"/>
                <a:gd name="connsiteX29-13209" fmla="*/ 123659 w 310355"/>
                <a:gd name="connsiteY29-13210" fmla="*/ 173632 h 488122"/>
                <a:gd name="connsiteX30-13211" fmla="*/ 96000 w 310355"/>
                <a:gd name="connsiteY30-13212" fmla="*/ 148205 h 488122"/>
                <a:gd name="connsiteX31-13213" fmla="*/ 85859 w 310355"/>
                <a:gd name="connsiteY31-13214" fmla="*/ 144984 h 488122"/>
                <a:gd name="connsiteX32-13215" fmla="*/ 75372 w 310355"/>
                <a:gd name="connsiteY32-13216" fmla="*/ 158905 h 488122"/>
                <a:gd name="connsiteX33-13217" fmla="*/ 90814 w 310355"/>
                <a:gd name="connsiteY33-13218" fmla="*/ 267515 h 488122"/>
                <a:gd name="connsiteX34-13219" fmla="*/ 90699 w 310355"/>
                <a:gd name="connsiteY34-13220" fmla="*/ 271657 h 488122"/>
                <a:gd name="connsiteX35-13221" fmla="*/ 90699 w 310355"/>
                <a:gd name="connsiteY35-13222" fmla="*/ 376700 h 488122"/>
                <a:gd name="connsiteX36-13223" fmla="*/ 59583 w 310355"/>
                <a:gd name="connsiteY36-13224" fmla="*/ 376700 h 488122"/>
                <a:gd name="connsiteX37-13225" fmla="*/ 59583 w 310355"/>
                <a:gd name="connsiteY37-13226" fmla="*/ 373594 h 488122"/>
                <a:gd name="connsiteX38-13227" fmla="*/ 16597 w 310355"/>
                <a:gd name="connsiteY38-13228" fmla="*/ 224830 h 488122"/>
                <a:gd name="connsiteX39-13229" fmla="*/ 2 w 310355"/>
                <a:gd name="connsiteY39-13230" fmla="*/ 155453 h 488122"/>
                <a:gd name="connsiteX40-13231" fmla="*/ 152931 w 310355"/>
                <a:gd name="connsiteY40-13232" fmla="*/ 17 h 488122"/>
                <a:gd name="connsiteX0-13233" fmla="*/ 101411 w 310355"/>
                <a:gd name="connsiteY0-13234" fmla="*/ 457144 h 488122"/>
                <a:gd name="connsiteX1-13235" fmla="*/ 208812 w 310355"/>
                <a:gd name="connsiteY1-13236" fmla="*/ 457144 h 488122"/>
                <a:gd name="connsiteX2-13237" fmla="*/ 193716 w 310355"/>
                <a:gd name="connsiteY2-13238" fmla="*/ 488122 h 488122"/>
                <a:gd name="connsiteX3-13239" fmla="*/ 116622 w 310355"/>
                <a:gd name="connsiteY3-13240" fmla="*/ 488122 h 488122"/>
                <a:gd name="connsiteX4-13241" fmla="*/ 101411 w 310355"/>
                <a:gd name="connsiteY4-13242" fmla="*/ 457144 h 488122"/>
                <a:gd name="connsiteX5-13243" fmla="*/ 59636 w 310355"/>
                <a:gd name="connsiteY5-13244" fmla="*/ 401326 h 488122"/>
                <a:gd name="connsiteX6-13245" fmla="*/ 250798 w 310355"/>
                <a:gd name="connsiteY6-13246" fmla="*/ 401326 h 488122"/>
                <a:gd name="connsiteX7-13247" fmla="*/ 233744 w 310355"/>
                <a:gd name="connsiteY7-13248" fmla="*/ 432657 h 488122"/>
                <a:gd name="connsiteX8-13249" fmla="*/ 76574 w 310355"/>
                <a:gd name="connsiteY8-13250" fmla="*/ 432657 h 488122"/>
                <a:gd name="connsiteX9-13251" fmla="*/ 59636 w 310355"/>
                <a:gd name="connsiteY9-13252" fmla="*/ 401326 h 488122"/>
                <a:gd name="connsiteX10-13253" fmla="*/ 205707 w 310355"/>
                <a:gd name="connsiteY10-13254" fmla="*/ 189487 h 488122"/>
                <a:gd name="connsiteX11-13255" fmla="*/ 176786 w 310355"/>
                <a:gd name="connsiteY11-13256" fmla="*/ 199270 h 488122"/>
                <a:gd name="connsiteX12-13257" fmla="*/ 185889 w 310355"/>
                <a:gd name="connsiteY12-13258" fmla="*/ 203298 h 488122"/>
                <a:gd name="connsiteX13-13259" fmla="*/ 205707 w 310355"/>
                <a:gd name="connsiteY13-13260" fmla="*/ 189487 h 488122"/>
                <a:gd name="connsiteX14-13261" fmla="*/ 152931 w 310355"/>
                <a:gd name="connsiteY14-13262" fmla="*/ 17 h 488122"/>
                <a:gd name="connsiteX15-13263" fmla="*/ 310355 w 310355"/>
                <a:gd name="connsiteY15-13264" fmla="*/ 154993 h 488122"/>
                <a:gd name="connsiteX16-13265" fmla="*/ 294912 w 310355"/>
                <a:gd name="connsiteY16-13266" fmla="*/ 222529 h 488122"/>
                <a:gd name="connsiteX17-13267" fmla="*/ 250774 w 310355"/>
                <a:gd name="connsiteY17-13268" fmla="*/ 372903 h 488122"/>
                <a:gd name="connsiteX18-13269" fmla="*/ 250774 w 310355"/>
                <a:gd name="connsiteY18-13270" fmla="*/ 376700 h 488122"/>
                <a:gd name="connsiteX19-13271" fmla="*/ 219658 w 310355"/>
                <a:gd name="connsiteY19-13272" fmla="*/ 376700 h 488122"/>
                <a:gd name="connsiteX20-13273" fmla="*/ 219658 w 310355"/>
                <a:gd name="connsiteY20-13274" fmla="*/ 271657 h 488122"/>
                <a:gd name="connsiteX21-13275" fmla="*/ 219542 w 310355"/>
                <a:gd name="connsiteY21-13276" fmla="*/ 267515 h 488122"/>
                <a:gd name="connsiteX22-13277" fmla="*/ 234870 w 310355"/>
                <a:gd name="connsiteY22-13278" fmla="*/ 158905 h 488122"/>
                <a:gd name="connsiteX23-13279" fmla="*/ 231758 w 310355"/>
                <a:gd name="connsiteY23-13280" fmla="*/ 148895 h 488122"/>
                <a:gd name="connsiteX24-13281" fmla="*/ 214356 w 310355"/>
                <a:gd name="connsiteY24-13282" fmla="*/ 148090 h 488122"/>
                <a:gd name="connsiteX25-13283" fmla="*/ 186698 w 310355"/>
                <a:gd name="connsiteY25-13284" fmla="*/ 173632 h 488122"/>
                <a:gd name="connsiteX26-13285" fmla="*/ 164225 w 310355"/>
                <a:gd name="connsiteY26-13286" fmla="*/ 148895 h 488122"/>
                <a:gd name="connsiteX27-13287" fmla="*/ 155121 w 310355"/>
                <a:gd name="connsiteY27-13288" fmla="*/ 144869 h 488122"/>
                <a:gd name="connsiteX28-13289" fmla="*/ 146016 w 310355"/>
                <a:gd name="connsiteY28-13290" fmla="*/ 148895 h 488122"/>
                <a:gd name="connsiteX29-13291" fmla="*/ 123659 w 310355"/>
                <a:gd name="connsiteY29-13292" fmla="*/ 173632 h 488122"/>
                <a:gd name="connsiteX30-13293" fmla="*/ 96000 w 310355"/>
                <a:gd name="connsiteY30-13294" fmla="*/ 148205 h 488122"/>
                <a:gd name="connsiteX31-13295" fmla="*/ 85859 w 310355"/>
                <a:gd name="connsiteY31-13296" fmla="*/ 144984 h 488122"/>
                <a:gd name="connsiteX32-13297" fmla="*/ 75372 w 310355"/>
                <a:gd name="connsiteY32-13298" fmla="*/ 158905 h 488122"/>
                <a:gd name="connsiteX33-13299" fmla="*/ 90814 w 310355"/>
                <a:gd name="connsiteY33-13300" fmla="*/ 267515 h 488122"/>
                <a:gd name="connsiteX34-13301" fmla="*/ 90699 w 310355"/>
                <a:gd name="connsiteY34-13302" fmla="*/ 271657 h 488122"/>
                <a:gd name="connsiteX35-13303" fmla="*/ 90699 w 310355"/>
                <a:gd name="connsiteY35-13304" fmla="*/ 376700 h 488122"/>
                <a:gd name="connsiteX36-13305" fmla="*/ 59583 w 310355"/>
                <a:gd name="connsiteY36-13306" fmla="*/ 376700 h 488122"/>
                <a:gd name="connsiteX37-13307" fmla="*/ 59583 w 310355"/>
                <a:gd name="connsiteY37-13308" fmla="*/ 373594 h 488122"/>
                <a:gd name="connsiteX38-13309" fmla="*/ 16597 w 310355"/>
                <a:gd name="connsiteY38-13310" fmla="*/ 224830 h 488122"/>
                <a:gd name="connsiteX39-13311" fmla="*/ 2 w 310355"/>
                <a:gd name="connsiteY39-13312" fmla="*/ 155453 h 488122"/>
                <a:gd name="connsiteX40-13313" fmla="*/ 152931 w 310355"/>
                <a:gd name="connsiteY40-13314" fmla="*/ 17 h 488122"/>
                <a:gd name="connsiteX0-13315" fmla="*/ 101411 w 310355"/>
                <a:gd name="connsiteY0-13316" fmla="*/ 457144 h 488122"/>
                <a:gd name="connsiteX1-13317" fmla="*/ 208812 w 310355"/>
                <a:gd name="connsiteY1-13318" fmla="*/ 457144 h 488122"/>
                <a:gd name="connsiteX2-13319" fmla="*/ 193716 w 310355"/>
                <a:gd name="connsiteY2-13320" fmla="*/ 488122 h 488122"/>
                <a:gd name="connsiteX3-13321" fmla="*/ 116622 w 310355"/>
                <a:gd name="connsiteY3-13322" fmla="*/ 488122 h 488122"/>
                <a:gd name="connsiteX4-13323" fmla="*/ 101411 w 310355"/>
                <a:gd name="connsiteY4-13324" fmla="*/ 457144 h 488122"/>
                <a:gd name="connsiteX5-13325" fmla="*/ 59636 w 310355"/>
                <a:gd name="connsiteY5-13326" fmla="*/ 401326 h 488122"/>
                <a:gd name="connsiteX6-13327" fmla="*/ 250798 w 310355"/>
                <a:gd name="connsiteY6-13328" fmla="*/ 401326 h 488122"/>
                <a:gd name="connsiteX7-13329" fmla="*/ 233744 w 310355"/>
                <a:gd name="connsiteY7-13330" fmla="*/ 432657 h 488122"/>
                <a:gd name="connsiteX8-13331" fmla="*/ 76574 w 310355"/>
                <a:gd name="connsiteY8-13332" fmla="*/ 432657 h 488122"/>
                <a:gd name="connsiteX9-13333" fmla="*/ 59636 w 310355"/>
                <a:gd name="connsiteY9-13334" fmla="*/ 401326 h 488122"/>
                <a:gd name="connsiteX10-13335" fmla="*/ 205707 w 310355"/>
                <a:gd name="connsiteY10-13336" fmla="*/ 189487 h 488122"/>
                <a:gd name="connsiteX11-13337" fmla="*/ 176786 w 310355"/>
                <a:gd name="connsiteY11-13338" fmla="*/ 199270 h 488122"/>
                <a:gd name="connsiteX12-13339" fmla="*/ 205707 w 310355"/>
                <a:gd name="connsiteY12-13340" fmla="*/ 189487 h 488122"/>
                <a:gd name="connsiteX13-13341" fmla="*/ 152931 w 310355"/>
                <a:gd name="connsiteY13-13342" fmla="*/ 17 h 488122"/>
                <a:gd name="connsiteX14-13343" fmla="*/ 310355 w 310355"/>
                <a:gd name="connsiteY14-13344" fmla="*/ 154993 h 488122"/>
                <a:gd name="connsiteX15-13345" fmla="*/ 294912 w 310355"/>
                <a:gd name="connsiteY15-13346" fmla="*/ 222529 h 488122"/>
                <a:gd name="connsiteX16-13347" fmla="*/ 250774 w 310355"/>
                <a:gd name="connsiteY16-13348" fmla="*/ 372903 h 488122"/>
                <a:gd name="connsiteX17-13349" fmla="*/ 250774 w 310355"/>
                <a:gd name="connsiteY17-13350" fmla="*/ 376700 h 488122"/>
                <a:gd name="connsiteX18-13351" fmla="*/ 219658 w 310355"/>
                <a:gd name="connsiteY18-13352" fmla="*/ 376700 h 488122"/>
                <a:gd name="connsiteX19-13353" fmla="*/ 219658 w 310355"/>
                <a:gd name="connsiteY19-13354" fmla="*/ 271657 h 488122"/>
                <a:gd name="connsiteX20-13355" fmla="*/ 219542 w 310355"/>
                <a:gd name="connsiteY20-13356" fmla="*/ 267515 h 488122"/>
                <a:gd name="connsiteX21-13357" fmla="*/ 234870 w 310355"/>
                <a:gd name="connsiteY21-13358" fmla="*/ 158905 h 488122"/>
                <a:gd name="connsiteX22-13359" fmla="*/ 231758 w 310355"/>
                <a:gd name="connsiteY22-13360" fmla="*/ 148895 h 488122"/>
                <a:gd name="connsiteX23-13361" fmla="*/ 214356 w 310355"/>
                <a:gd name="connsiteY23-13362" fmla="*/ 148090 h 488122"/>
                <a:gd name="connsiteX24-13363" fmla="*/ 186698 w 310355"/>
                <a:gd name="connsiteY24-13364" fmla="*/ 173632 h 488122"/>
                <a:gd name="connsiteX25-13365" fmla="*/ 164225 w 310355"/>
                <a:gd name="connsiteY25-13366" fmla="*/ 148895 h 488122"/>
                <a:gd name="connsiteX26-13367" fmla="*/ 155121 w 310355"/>
                <a:gd name="connsiteY26-13368" fmla="*/ 144869 h 488122"/>
                <a:gd name="connsiteX27-13369" fmla="*/ 146016 w 310355"/>
                <a:gd name="connsiteY27-13370" fmla="*/ 148895 h 488122"/>
                <a:gd name="connsiteX28-13371" fmla="*/ 123659 w 310355"/>
                <a:gd name="connsiteY28-13372" fmla="*/ 173632 h 488122"/>
                <a:gd name="connsiteX29-13373" fmla="*/ 96000 w 310355"/>
                <a:gd name="connsiteY29-13374" fmla="*/ 148205 h 488122"/>
                <a:gd name="connsiteX30-13375" fmla="*/ 85859 w 310355"/>
                <a:gd name="connsiteY30-13376" fmla="*/ 144984 h 488122"/>
                <a:gd name="connsiteX31-13377" fmla="*/ 75372 w 310355"/>
                <a:gd name="connsiteY31-13378" fmla="*/ 158905 h 488122"/>
                <a:gd name="connsiteX32-13379" fmla="*/ 90814 w 310355"/>
                <a:gd name="connsiteY32-13380" fmla="*/ 267515 h 488122"/>
                <a:gd name="connsiteX33-13381" fmla="*/ 90699 w 310355"/>
                <a:gd name="connsiteY33-13382" fmla="*/ 271657 h 488122"/>
                <a:gd name="connsiteX34-13383" fmla="*/ 90699 w 310355"/>
                <a:gd name="connsiteY34-13384" fmla="*/ 376700 h 488122"/>
                <a:gd name="connsiteX35-13385" fmla="*/ 59583 w 310355"/>
                <a:gd name="connsiteY35-13386" fmla="*/ 376700 h 488122"/>
                <a:gd name="connsiteX36-13387" fmla="*/ 59583 w 310355"/>
                <a:gd name="connsiteY36-13388" fmla="*/ 373594 h 488122"/>
                <a:gd name="connsiteX37-13389" fmla="*/ 16597 w 310355"/>
                <a:gd name="connsiteY37-13390" fmla="*/ 224830 h 488122"/>
                <a:gd name="connsiteX38-13391" fmla="*/ 2 w 310355"/>
                <a:gd name="connsiteY38-13392" fmla="*/ 155453 h 488122"/>
                <a:gd name="connsiteX39-13393" fmla="*/ 152931 w 310355"/>
                <a:gd name="connsiteY39-13394" fmla="*/ 17 h 488122"/>
                <a:gd name="connsiteX0-13395" fmla="*/ 101411 w 310355"/>
                <a:gd name="connsiteY0-13396" fmla="*/ 457144 h 488122"/>
                <a:gd name="connsiteX1-13397" fmla="*/ 208812 w 310355"/>
                <a:gd name="connsiteY1-13398" fmla="*/ 457144 h 488122"/>
                <a:gd name="connsiteX2-13399" fmla="*/ 193716 w 310355"/>
                <a:gd name="connsiteY2-13400" fmla="*/ 488122 h 488122"/>
                <a:gd name="connsiteX3-13401" fmla="*/ 116622 w 310355"/>
                <a:gd name="connsiteY3-13402" fmla="*/ 488122 h 488122"/>
                <a:gd name="connsiteX4-13403" fmla="*/ 101411 w 310355"/>
                <a:gd name="connsiteY4-13404" fmla="*/ 457144 h 488122"/>
                <a:gd name="connsiteX5-13405" fmla="*/ 59636 w 310355"/>
                <a:gd name="connsiteY5-13406" fmla="*/ 401326 h 488122"/>
                <a:gd name="connsiteX6-13407" fmla="*/ 250798 w 310355"/>
                <a:gd name="connsiteY6-13408" fmla="*/ 401326 h 488122"/>
                <a:gd name="connsiteX7-13409" fmla="*/ 233744 w 310355"/>
                <a:gd name="connsiteY7-13410" fmla="*/ 432657 h 488122"/>
                <a:gd name="connsiteX8-13411" fmla="*/ 76574 w 310355"/>
                <a:gd name="connsiteY8-13412" fmla="*/ 432657 h 488122"/>
                <a:gd name="connsiteX9-13413" fmla="*/ 59636 w 310355"/>
                <a:gd name="connsiteY9-13414" fmla="*/ 401326 h 488122"/>
                <a:gd name="connsiteX10-13415" fmla="*/ 205707 w 310355"/>
                <a:gd name="connsiteY10-13416" fmla="*/ 189487 h 488122"/>
                <a:gd name="connsiteX11-13417" fmla="*/ 176786 w 310355"/>
                <a:gd name="connsiteY11-13418" fmla="*/ 199270 h 488122"/>
                <a:gd name="connsiteX12-13419" fmla="*/ 205707 w 310355"/>
                <a:gd name="connsiteY12-13420" fmla="*/ 189487 h 488122"/>
                <a:gd name="connsiteX13-13421" fmla="*/ 152931 w 310355"/>
                <a:gd name="connsiteY13-13422" fmla="*/ 17 h 488122"/>
                <a:gd name="connsiteX14-13423" fmla="*/ 310355 w 310355"/>
                <a:gd name="connsiteY14-13424" fmla="*/ 154993 h 488122"/>
                <a:gd name="connsiteX15-13425" fmla="*/ 294912 w 310355"/>
                <a:gd name="connsiteY15-13426" fmla="*/ 222529 h 488122"/>
                <a:gd name="connsiteX16-13427" fmla="*/ 250774 w 310355"/>
                <a:gd name="connsiteY16-13428" fmla="*/ 372903 h 488122"/>
                <a:gd name="connsiteX17-13429" fmla="*/ 250774 w 310355"/>
                <a:gd name="connsiteY17-13430" fmla="*/ 376700 h 488122"/>
                <a:gd name="connsiteX18-13431" fmla="*/ 219658 w 310355"/>
                <a:gd name="connsiteY18-13432" fmla="*/ 376700 h 488122"/>
                <a:gd name="connsiteX19-13433" fmla="*/ 219658 w 310355"/>
                <a:gd name="connsiteY19-13434" fmla="*/ 271657 h 488122"/>
                <a:gd name="connsiteX20-13435" fmla="*/ 219542 w 310355"/>
                <a:gd name="connsiteY20-13436" fmla="*/ 267515 h 488122"/>
                <a:gd name="connsiteX21-13437" fmla="*/ 234870 w 310355"/>
                <a:gd name="connsiteY21-13438" fmla="*/ 158905 h 488122"/>
                <a:gd name="connsiteX22-13439" fmla="*/ 231758 w 310355"/>
                <a:gd name="connsiteY22-13440" fmla="*/ 148895 h 488122"/>
                <a:gd name="connsiteX23-13441" fmla="*/ 214356 w 310355"/>
                <a:gd name="connsiteY23-13442" fmla="*/ 148090 h 488122"/>
                <a:gd name="connsiteX24-13443" fmla="*/ 186698 w 310355"/>
                <a:gd name="connsiteY24-13444" fmla="*/ 173632 h 488122"/>
                <a:gd name="connsiteX25-13445" fmla="*/ 164225 w 310355"/>
                <a:gd name="connsiteY25-13446" fmla="*/ 148895 h 488122"/>
                <a:gd name="connsiteX26-13447" fmla="*/ 155121 w 310355"/>
                <a:gd name="connsiteY26-13448" fmla="*/ 144869 h 488122"/>
                <a:gd name="connsiteX27-13449" fmla="*/ 146016 w 310355"/>
                <a:gd name="connsiteY27-13450" fmla="*/ 148895 h 488122"/>
                <a:gd name="connsiteX28-13451" fmla="*/ 123659 w 310355"/>
                <a:gd name="connsiteY28-13452" fmla="*/ 173632 h 488122"/>
                <a:gd name="connsiteX29-13453" fmla="*/ 96000 w 310355"/>
                <a:gd name="connsiteY29-13454" fmla="*/ 148205 h 488122"/>
                <a:gd name="connsiteX30-13455" fmla="*/ 85859 w 310355"/>
                <a:gd name="connsiteY30-13456" fmla="*/ 144984 h 488122"/>
                <a:gd name="connsiteX31-13457" fmla="*/ 75372 w 310355"/>
                <a:gd name="connsiteY31-13458" fmla="*/ 158905 h 488122"/>
                <a:gd name="connsiteX32-13459" fmla="*/ 90814 w 310355"/>
                <a:gd name="connsiteY32-13460" fmla="*/ 267515 h 488122"/>
                <a:gd name="connsiteX33-13461" fmla="*/ 90699 w 310355"/>
                <a:gd name="connsiteY33-13462" fmla="*/ 271657 h 488122"/>
                <a:gd name="connsiteX34-13463" fmla="*/ 90699 w 310355"/>
                <a:gd name="connsiteY34-13464" fmla="*/ 376700 h 488122"/>
                <a:gd name="connsiteX35-13465" fmla="*/ 59583 w 310355"/>
                <a:gd name="connsiteY35-13466" fmla="*/ 376700 h 488122"/>
                <a:gd name="connsiteX36-13467" fmla="*/ 59583 w 310355"/>
                <a:gd name="connsiteY36-13468" fmla="*/ 373594 h 488122"/>
                <a:gd name="connsiteX37-13469" fmla="*/ 16597 w 310355"/>
                <a:gd name="connsiteY37-13470" fmla="*/ 224830 h 488122"/>
                <a:gd name="connsiteX38-13471" fmla="*/ 2 w 310355"/>
                <a:gd name="connsiteY38-13472" fmla="*/ 155453 h 488122"/>
                <a:gd name="connsiteX39-13473" fmla="*/ 152931 w 310355"/>
                <a:gd name="connsiteY39-13474" fmla="*/ 17 h 488122"/>
                <a:gd name="connsiteX0-13475" fmla="*/ 101411 w 310355"/>
                <a:gd name="connsiteY0-13476" fmla="*/ 457144 h 488122"/>
                <a:gd name="connsiteX1-13477" fmla="*/ 208812 w 310355"/>
                <a:gd name="connsiteY1-13478" fmla="*/ 457144 h 488122"/>
                <a:gd name="connsiteX2-13479" fmla="*/ 193716 w 310355"/>
                <a:gd name="connsiteY2-13480" fmla="*/ 488122 h 488122"/>
                <a:gd name="connsiteX3-13481" fmla="*/ 116622 w 310355"/>
                <a:gd name="connsiteY3-13482" fmla="*/ 488122 h 488122"/>
                <a:gd name="connsiteX4-13483" fmla="*/ 101411 w 310355"/>
                <a:gd name="connsiteY4-13484" fmla="*/ 457144 h 488122"/>
                <a:gd name="connsiteX5-13485" fmla="*/ 59636 w 310355"/>
                <a:gd name="connsiteY5-13486" fmla="*/ 401326 h 488122"/>
                <a:gd name="connsiteX6-13487" fmla="*/ 250798 w 310355"/>
                <a:gd name="connsiteY6-13488" fmla="*/ 401326 h 488122"/>
                <a:gd name="connsiteX7-13489" fmla="*/ 233744 w 310355"/>
                <a:gd name="connsiteY7-13490" fmla="*/ 432657 h 488122"/>
                <a:gd name="connsiteX8-13491" fmla="*/ 76574 w 310355"/>
                <a:gd name="connsiteY8-13492" fmla="*/ 432657 h 488122"/>
                <a:gd name="connsiteX9-13493" fmla="*/ 59636 w 310355"/>
                <a:gd name="connsiteY9-13494" fmla="*/ 401326 h 488122"/>
                <a:gd name="connsiteX10-13495" fmla="*/ 152931 w 310355"/>
                <a:gd name="connsiteY10-13496" fmla="*/ 17 h 488122"/>
                <a:gd name="connsiteX11-13497" fmla="*/ 310355 w 310355"/>
                <a:gd name="connsiteY11-13498" fmla="*/ 154993 h 488122"/>
                <a:gd name="connsiteX12-13499" fmla="*/ 294912 w 310355"/>
                <a:gd name="connsiteY12-13500" fmla="*/ 222529 h 488122"/>
                <a:gd name="connsiteX13-13501" fmla="*/ 250774 w 310355"/>
                <a:gd name="connsiteY13-13502" fmla="*/ 372903 h 488122"/>
                <a:gd name="connsiteX14-13503" fmla="*/ 250774 w 310355"/>
                <a:gd name="connsiteY14-13504" fmla="*/ 376700 h 488122"/>
                <a:gd name="connsiteX15-13505" fmla="*/ 219658 w 310355"/>
                <a:gd name="connsiteY15-13506" fmla="*/ 376700 h 488122"/>
                <a:gd name="connsiteX16-13507" fmla="*/ 219658 w 310355"/>
                <a:gd name="connsiteY16-13508" fmla="*/ 271657 h 488122"/>
                <a:gd name="connsiteX17-13509" fmla="*/ 219542 w 310355"/>
                <a:gd name="connsiteY17-13510" fmla="*/ 267515 h 488122"/>
                <a:gd name="connsiteX18-13511" fmla="*/ 234870 w 310355"/>
                <a:gd name="connsiteY18-13512" fmla="*/ 158905 h 488122"/>
                <a:gd name="connsiteX19-13513" fmla="*/ 231758 w 310355"/>
                <a:gd name="connsiteY19-13514" fmla="*/ 148895 h 488122"/>
                <a:gd name="connsiteX20-13515" fmla="*/ 214356 w 310355"/>
                <a:gd name="connsiteY20-13516" fmla="*/ 148090 h 488122"/>
                <a:gd name="connsiteX21-13517" fmla="*/ 186698 w 310355"/>
                <a:gd name="connsiteY21-13518" fmla="*/ 173632 h 488122"/>
                <a:gd name="connsiteX22-13519" fmla="*/ 164225 w 310355"/>
                <a:gd name="connsiteY22-13520" fmla="*/ 148895 h 488122"/>
                <a:gd name="connsiteX23-13521" fmla="*/ 155121 w 310355"/>
                <a:gd name="connsiteY23-13522" fmla="*/ 144869 h 488122"/>
                <a:gd name="connsiteX24-13523" fmla="*/ 146016 w 310355"/>
                <a:gd name="connsiteY24-13524" fmla="*/ 148895 h 488122"/>
                <a:gd name="connsiteX25-13525" fmla="*/ 123659 w 310355"/>
                <a:gd name="connsiteY25-13526" fmla="*/ 173632 h 488122"/>
                <a:gd name="connsiteX26-13527" fmla="*/ 96000 w 310355"/>
                <a:gd name="connsiteY26-13528" fmla="*/ 148205 h 488122"/>
                <a:gd name="connsiteX27-13529" fmla="*/ 85859 w 310355"/>
                <a:gd name="connsiteY27-13530" fmla="*/ 144984 h 488122"/>
                <a:gd name="connsiteX28-13531" fmla="*/ 75372 w 310355"/>
                <a:gd name="connsiteY28-13532" fmla="*/ 158905 h 488122"/>
                <a:gd name="connsiteX29-13533" fmla="*/ 90814 w 310355"/>
                <a:gd name="connsiteY29-13534" fmla="*/ 267515 h 488122"/>
                <a:gd name="connsiteX30-13535" fmla="*/ 90699 w 310355"/>
                <a:gd name="connsiteY30-13536" fmla="*/ 271657 h 488122"/>
                <a:gd name="connsiteX31-13537" fmla="*/ 90699 w 310355"/>
                <a:gd name="connsiteY31-13538" fmla="*/ 376700 h 488122"/>
                <a:gd name="connsiteX32-13539" fmla="*/ 59583 w 310355"/>
                <a:gd name="connsiteY32-13540" fmla="*/ 376700 h 488122"/>
                <a:gd name="connsiteX33-13541" fmla="*/ 59583 w 310355"/>
                <a:gd name="connsiteY33-13542" fmla="*/ 373594 h 488122"/>
                <a:gd name="connsiteX34-13543" fmla="*/ 16597 w 310355"/>
                <a:gd name="connsiteY34-13544" fmla="*/ 224830 h 488122"/>
                <a:gd name="connsiteX35-13545" fmla="*/ 2 w 310355"/>
                <a:gd name="connsiteY35-13546" fmla="*/ 155453 h 488122"/>
                <a:gd name="connsiteX36-13547" fmla="*/ 152931 w 310355"/>
                <a:gd name="connsiteY36-13548" fmla="*/ 17 h 488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310355" h="488122">
                  <a:moveTo>
                    <a:pt x="101411" y="457144"/>
                  </a:moveTo>
                  <a:lnTo>
                    <a:pt x="208812" y="457144"/>
                  </a:lnTo>
                  <a:lnTo>
                    <a:pt x="193716" y="488122"/>
                  </a:lnTo>
                  <a:lnTo>
                    <a:pt x="116622" y="488122"/>
                  </a:lnTo>
                  <a:lnTo>
                    <a:pt x="101411" y="457144"/>
                  </a:lnTo>
                  <a:close/>
                  <a:moveTo>
                    <a:pt x="59636" y="401326"/>
                  </a:moveTo>
                  <a:lnTo>
                    <a:pt x="250798" y="401326"/>
                  </a:lnTo>
                  <a:lnTo>
                    <a:pt x="233744" y="432657"/>
                  </a:lnTo>
                  <a:lnTo>
                    <a:pt x="76574" y="432657"/>
                  </a:lnTo>
                  <a:lnTo>
                    <a:pt x="59636" y="401326"/>
                  </a:lnTo>
                  <a:close/>
                  <a:moveTo>
                    <a:pt x="152931" y="17"/>
                  </a:moveTo>
                  <a:cubicBezTo>
                    <a:pt x="239710" y="-1249"/>
                    <a:pt x="310355" y="68588"/>
                    <a:pt x="310355" y="154993"/>
                  </a:cubicBezTo>
                  <a:cubicBezTo>
                    <a:pt x="310355" y="179154"/>
                    <a:pt x="304823" y="202165"/>
                    <a:pt x="294912" y="222529"/>
                  </a:cubicBezTo>
                  <a:cubicBezTo>
                    <a:pt x="271979" y="269471"/>
                    <a:pt x="250774" y="320669"/>
                    <a:pt x="250774" y="372903"/>
                  </a:cubicBezTo>
                  <a:lnTo>
                    <a:pt x="250774" y="376700"/>
                  </a:lnTo>
                  <a:lnTo>
                    <a:pt x="219658" y="376700"/>
                  </a:lnTo>
                  <a:lnTo>
                    <a:pt x="219658" y="271657"/>
                  </a:lnTo>
                  <a:cubicBezTo>
                    <a:pt x="219658" y="270621"/>
                    <a:pt x="219427" y="267860"/>
                    <a:pt x="219542" y="267515"/>
                  </a:cubicBezTo>
                  <a:lnTo>
                    <a:pt x="234870" y="158905"/>
                  </a:lnTo>
                  <a:cubicBezTo>
                    <a:pt x="235446" y="155338"/>
                    <a:pt x="234409" y="151657"/>
                    <a:pt x="231758" y="148895"/>
                  </a:cubicBezTo>
                  <a:cubicBezTo>
                    <a:pt x="227149" y="143833"/>
                    <a:pt x="219427" y="143603"/>
                    <a:pt x="214356" y="148090"/>
                  </a:cubicBezTo>
                  <a:lnTo>
                    <a:pt x="186698" y="173632"/>
                  </a:lnTo>
                  <a:lnTo>
                    <a:pt x="164225" y="148895"/>
                  </a:lnTo>
                  <a:cubicBezTo>
                    <a:pt x="161920" y="146364"/>
                    <a:pt x="158578" y="144869"/>
                    <a:pt x="155121" y="144869"/>
                  </a:cubicBezTo>
                  <a:cubicBezTo>
                    <a:pt x="151663" y="144869"/>
                    <a:pt x="148321" y="146364"/>
                    <a:pt x="146016" y="148895"/>
                  </a:cubicBezTo>
                  <a:lnTo>
                    <a:pt x="123659" y="173632"/>
                  </a:lnTo>
                  <a:lnTo>
                    <a:pt x="96000" y="148205"/>
                  </a:lnTo>
                  <a:cubicBezTo>
                    <a:pt x="93350" y="145789"/>
                    <a:pt x="89662" y="144523"/>
                    <a:pt x="85859" y="144984"/>
                  </a:cubicBezTo>
                  <a:cubicBezTo>
                    <a:pt x="79175" y="146019"/>
                    <a:pt x="74450" y="152232"/>
                    <a:pt x="75372" y="158905"/>
                  </a:cubicBezTo>
                  <a:lnTo>
                    <a:pt x="90814" y="267515"/>
                  </a:lnTo>
                  <a:cubicBezTo>
                    <a:pt x="90930" y="267860"/>
                    <a:pt x="90699" y="270621"/>
                    <a:pt x="90699" y="271657"/>
                  </a:cubicBezTo>
                  <a:lnTo>
                    <a:pt x="90699" y="376700"/>
                  </a:lnTo>
                  <a:lnTo>
                    <a:pt x="59583" y="376700"/>
                  </a:lnTo>
                  <a:lnTo>
                    <a:pt x="59583" y="373594"/>
                  </a:lnTo>
                  <a:cubicBezTo>
                    <a:pt x="59583" y="322050"/>
                    <a:pt x="39876" y="270852"/>
                    <a:pt x="16597" y="224830"/>
                  </a:cubicBezTo>
                  <a:cubicBezTo>
                    <a:pt x="5994" y="204006"/>
                    <a:pt x="2" y="180420"/>
                    <a:pt x="2" y="155453"/>
                  </a:cubicBezTo>
                  <a:cubicBezTo>
                    <a:pt x="-344" y="70889"/>
                    <a:pt x="68342" y="1167"/>
                    <a:pt x="152931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sIABAEGAAgtbCG9AUoldLNuAEwiCc4xBM!2000x2000"/>
          <p:cNvPicPr>
            <a:picLocks noChangeAspect="1"/>
          </p:cNvPicPr>
          <p:nvPr/>
        </p:nvPicPr>
        <p:blipFill>
          <a:blip r:embed="rId2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燕尾形箭头 98"/>
          <p:cNvSpPr/>
          <p:nvPr/>
        </p:nvSpPr>
        <p:spPr>
          <a:xfrm rot="10800000" flipH="1">
            <a:off x="2327262" y="206455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2874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Students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29117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Content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55360" y="110631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Rationale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07845" y="110631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Procedure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234090" y="110631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Highlights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81603" y="110631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Objectives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" t="1976" r="5163" b="3006"/>
          <a:stretch>
            <a:fillRect/>
          </a:stretch>
        </p:blipFill>
        <p:spPr>
          <a:xfrm>
            <a:off x="4235827" y="712470"/>
            <a:ext cx="3720347" cy="5244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AFsIABAEGAAgtbCG9AUoldLNuAEwiCc4xBM!2000x2000"/>
          <p:cNvPicPr>
            <a:picLocks noChangeAspect="1"/>
          </p:cNvPicPr>
          <p:nvPr/>
        </p:nvPicPr>
        <p:blipFill>
          <a:blip r:embed="rId2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" t="1976" r="5163" b="3006"/>
          <a:stretch>
            <a:fillRect/>
          </a:stretch>
        </p:blipFill>
        <p:spPr>
          <a:xfrm>
            <a:off x="6096000" y="712470"/>
            <a:ext cx="3746500" cy="5280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燕尾形箭头 98"/>
          <p:cNvSpPr/>
          <p:nvPr/>
        </p:nvSpPr>
        <p:spPr>
          <a:xfrm rot="10800000" flipH="1">
            <a:off x="2327262" y="206455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2874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Students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29117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Content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55360" y="110631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Rationale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07845" y="110631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Procedure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234090" y="110631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Highlights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81603" y="110631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Objectives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1000">
        <p159:morph option="byObject"/>
      </p:transition>
    </mc:Choice>
    <mc:Fallback xmlns="">
      <p:transition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燕尾形箭头 98"/>
          <p:cNvSpPr/>
          <p:nvPr/>
        </p:nvSpPr>
        <p:spPr>
          <a:xfrm rot="10800000" flipH="1">
            <a:off x="2327262" y="206455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2874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Students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29117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Content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55360" y="110631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Rationale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07845" y="110631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Procedure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234090" y="110631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Highlights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1603" y="110631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Objectives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" name="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71467" y="718532"/>
            <a:ext cx="7449066" cy="5237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燕尾形箭头 98"/>
          <p:cNvSpPr/>
          <p:nvPr/>
        </p:nvSpPr>
        <p:spPr>
          <a:xfrm rot="10800000" flipH="1">
            <a:off x="2327262" y="206455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2874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Students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29117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Content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55360" y="110631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Rationale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07845" y="110631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Procedure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234090" y="110631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Highlights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1603" y="110631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Objectives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" name="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71467" y="717320"/>
            <a:ext cx="7449066" cy="5237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Oval 65"/>
          <p:cNvSpPr>
            <a:spLocks noChangeArrowheads="1"/>
          </p:cNvSpPr>
          <p:nvPr/>
        </p:nvSpPr>
        <p:spPr bwMode="auto">
          <a:xfrm>
            <a:off x="3309503" y="5855081"/>
            <a:ext cx="5286375" cy="288925"/>
          </a:xfrm>
          <a:prstGeom prst="ellipse">
            <a:avLst/>
          </a:prstGeom>
          <a:gradFill rotWithShape="1">
            <a:gsLst>
              <a:gs pos="0">
                <a:srgbClr val="808080">
                  <a:gamma/>
                  <a:shade val="46275"/>
                  <a:invGamma/>
                </a:srgbClr>
              </a:gs>
              <a:gs pos="100000">
                <a:srgbClr val="80808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燕尾形箭头 98"/>
          <p:cNvSpPr/>
          <p:nvPr/>
        </p:nvSpPr>
        <p:spPr>
          <a:xfrm rot="10800000" flipH="1">
            <a:off x="2327262" y="206455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2874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Students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529117" y="110631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Content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55360" y="110631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Rationale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07845" y="110631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Procedure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234090" y="110631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Highlights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81603" y="110631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Objectives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8663" y="1160641"/>
            <a:ext cx="8408054" cy="47277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900000">
            <a:off x="3342956" y="4122729"/>
            <a:ext cx="5313295" cy="4759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11" b="89980" l="9980" r="89980">
                        <a14:foregroundMark x1="37455" y1="26869" x2="62263" y2="28242"/>
                        <a14:foregroundMark x1="50465" y1="20970" x2="68444" y2="27152"/>
                        <a14:foregroundMark x1="53010" y1="20808" x2="67071" y2="26707"/>
                        <a14:backgroundMark x1="77980" y1="75232" x2="58182" y2="84606"/>
                      </a14:backgroundRemoval>
                    </a14:imgEffect>
                    <a14:imgEffect>
                      <a14:saturation sat="148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29" y="446618"/>
            <a:ext cx="3588569" cy="35885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4424" y1="26263" x2="66626" y2="33818"/>
                        <a14:foregroundMark x1="52404" y1="20970" x2="67394" y2="26263"/>
                        <a14:backgroundMark x1="76606" y1="76444" x2="52121" y2="87192"/>
                      </a14:backgroundRemoval>
                    </a14:imgEffect>
                    <a14:imgEffect>
                      <a14:brightnessContrast contrast="1000"/>
                    </a14:imgEffect>
                    <a14:imgEffect>
                      <a14:colorTemperature colorTemp="5900"/>
                    </a14:imgEffect>
                    <a14:imgEffect>
                      <a14:saturation sat="183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676" y="1609781"/>
            <a:ext cx="3588568" cy="358856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53199" y="1840802"/>
            <a:ext cx="151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24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altLang="zh-CN" dirty="0"/>
              <a:t>Virtual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461894" y="668134"/>
            <a:ext cx="1209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</a:t>
            </a:r>
            <a:endParaRPr kumimoji="1" lang="zh-CN" altLang="en-US" sz="2400" b="1" dirty="0">
              <a:solidFill>
                <a:schemeClr val="accent2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7 L -0.00091 0.09028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5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3.75E-6 0.0928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0104 -0.08218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12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3.33333E-6 L -0.00065 -0.0807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26988" y="618807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燕尾形箭头 98"/>
          <p:cNvSpPr/>
          <p:nvPr/>
        </p:nvSpPr>
        <p:spPr>
          <a:xfrm rot="10800000" flipH="1">
            <a:off x="4206497" y="20645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02874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529117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455360" y="110630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307845" y="11063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0234090" y="110630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381603" y="110630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7055355" y="1337187"/>
            <a:ext cx="4351069" cy="4141236"/>
          </a:xfrm>
          <a:prstGeom prst="ellipse">
            <a:avLst/>
          </a:prstGeom>
          <a:gradFill>
            <a:gsLst>
              <a:gs pos="0">
                <a:srgbClr val="008FEE">
                  <a:alpha val="35000"/>
                </a:srgbClr>
              </a:gs>
              <a:gs pos="100000">
                <a:srgbClr val="6020D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8490518" y="4791313"/>
            <a:ext cx="1703648" cy="102299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endParaRPr lang="zh-CN" alt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0595982" y="2233838"/>
            <a:ext cx="1496601" cy="102299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endParaRPr lang="zh-CN" alt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0846712" y="2560670"/>
            <a:ext cx="10835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Inquiry</a:t>
            </a:r>
            <a:endParaRPr lang="zh-CN" alt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678167" y="5125655"/>
            <a:ext cx="141475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endParaRPr lang="zh-CN" alt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866115" y="1912889"/>
            <a:ext cx="3135201" cy="2540374"/>
            <a:chOff x="7821145" y="1777979"/>
            <a:chExt cx="3135201" cy="2540374"/>
          </a:xfrm>
        </p:grpSpPr>
        <p:sp>
          <p:nvSpPr>
            <p:cNvPr id="86" name="椭圆 85"/>
            <p:cNvSpPr/>
            <p:nvPr/>
          </p:nvSpPr>
          <p:spPr>
            <a:xfrm>
              <a:off x="8213188" y="2235778"/>
              <a:ext cx="2006514" cy="2006513"/>
            </a:xfrm>
            <a:prstGeom prst="ellipse">
              <a:avLst/>
            </a:prstGeom>
            <a:gradFill>
              <a:gsLst>
                <a:gs pos="0">
                  <a:schemeClr val="tx2">
                    <a:lumMod val="25000"/>
                    <a:lumOff val="75000"/>
                  </a:schemeClr>
                </a:gs>
                <a:gs pos="100000">
                  <a:srgbClr val="6020D2"/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8751345" y="1777979"/>
              <a:ext cx="930200" cy="9418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8541551" y="2912486"/>
              <a:ext cx="1369434" cy="6377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687548" y="2046712"/>
              <a:ext cx="11394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Language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9679255" y="3376491"/>
              <a:ext cx="930200" cy="9418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9872812" y="3684977"/>
              <a:ext cx="1083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Skill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7821145" y="3376491"/>
              <a:ext cx="930200" cy="9418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7833466" y="3679657"/>
              <a:ext cx="1083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Content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8715483" y="3042649"/>
              <a:ext cx="1083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PBL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6430247" y="2229883"/>
            <a:ext cx="1496601" cy="102299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endParaRPr lang="zh-CN" alt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37232" y="2563907"/>
            <a:ext cx="150993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Acquisition</a:t>
            </a:r>
            <a:endParaRPr lang="zh-CN" alt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" name="图片 55" descr="徽标, 图标&#10;&#10;描述已自动生成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898" y="600275"/>
            <a:ext cx="1649543" cy="78913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-385377" y="825999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b="1" i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PBL</a:t>
            </a:r>
            <a:endParaRPr lang="zh-CN" altLang="en-US" sz="24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sp>
        <p:nvSpPr>
          <p:cNvPr id="5" name="三角形 4"/>
          <p:cNvSpPr/>
          <p:nvPr/>
        </p:nvSpPr>
        <p:spPr>
          <a:xfrm rot="6184330">
            <a:off x="7947168" y="2697962"/>
            <a:ext cx="310990" cy="2474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2" name="三角形 61"/>
          <p:cNvSpPr/>
          <p:nvPr/>
        </p:nvSpPr>
        <p:spPr>
          <a:xfrm>
            <a:off x="9157947" y="4483179"/>
            <a:ext cx="310990" cy="2474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3" name="三角形 62"/>
          <p:cNvSpPr/>
          <p:nvPr/>
        </p:nvSpPr>
        <p:spPr>
          <a:xfrm rot="14636808">
            <a:off x="10262918" y="2821677"/>
            <a:ext cx="310990" cy="2474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76666" y="1407942"/>
            <a:ext cx="6012071" cy="4517390"/>
            <a:chOff x="681423" y="1342582"/>
            <a:chExt cx="6012071" cy="4517390"/>
          </a:xfrm>
        </p:grpSpPr>
        <p:sp>
          <p:nvSpPr>
            <p:cNvPr id="65" name="椭圆 64"/>
            <p:cNvSpPr/>
            <p:nvPr/>
          </p:nvSpPr>
          <p:spPr>
            <a:xfrm>
              <a:off x="681423" y="1923607"/>
              <a:ext cx="2741930" cy="3310255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3798024" y="1404812"/>
              <a:ext cx="2895470" cy="4348480"/>
              <a:chOff x="3798024" y="1404812"/>
              <a:chExt cx="2895470" cy="4348480"/>
            </a:xfrm>
            <a:gradFill>
              <a:gsLst>
                <a:gs pos="0">
                  <a:srgbClr val="028FEE"/>
                </a:gs>
                <a:gs pos="100000">
                  <a:srgbClr val="5F2CD5"/>
                </a:gs>
              </a:gsLst>
              <a:lin ang="5400000" scaled="0"/>
            </a:gradFill>
          </p:grpSpPr>
          <p:sp>
            <p:nvSpPr>
              <p:cNvPr id="106" name="矩形: 圆角 171"/>
              <p:cNvSpPr/>
              <p:nvPr/>
            </p:nvSpPr>
            <p:spPr>
              <a:xfrm>
                <a:off x="3814534" y="5437697"/>
                <a:ext cx="2877544" cy="3155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Summary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矩形: 圆角 172"/>
              <p:cNvSpPr/>
              <p:nvPr/>
            </p:nvSpPr>
            <p:spPr>
              <a:xfrm>
                <a:off x="3798024" y="1404812"/>
                <a:ext cx="2877544" cy="3155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Enthusiasm</a:t>
                </a:r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" name="矩形: 圆角 173"/>
              <p:cNvSpPr/>
              <p:nvPr/>
            </p:nvSpPr>
            <p:spPr>
              <a:xfrm>
                <a:off x="3815132" y="3829877"/>
                <a:ext cx="2878362" cy="39433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Phased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results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; F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irst draft</a:t>
                </a:r>
              </a:p>
            </p:txBody>
          </p:sp>
          <p:sp>
            <p:nvSpPr>
              <p:cNvPr id="109" name="矩形: 圆角 174"/>
              <p:cNvSpPr/>
              <p:nvPr/>
            </p:nvSpPr>
            <p:spPr>
              <a:xfrm>
                <a:off x="3805644" y="3071687"/>
                <a:ext cx="2877544" cy="32385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Research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;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Report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" name="矩形: 圆角 175"/>
              <p:cNvSpPr/>
              <p:nvPr/>
            </p:nvSpPr>
            <p:spPr>
              <a:xfrm>
                <a:off x="3814534" y="4654742"/>
                <a:ext cx="2877544" cy="3155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Presentation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" name="矩形: 圆角 176"/>
              <p:cNvSpPr/>
              <p:nvPr/>
            </p:nvSpPr>
            <p:spPr>
              <a:xfrm>
                <a:off x="3798659" y="2229042"/>
                <a:ext cx="2877544" cy="33401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Motivation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;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Agreement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7" name="直接箭头连接符 153"/>
            <p:cNvCxnSpPr>
              <a:stCxn id="104" idx="3"/>
              <a:endCxn id="107" idx="1"/>
            </p:cNvCxnSpPr>
            <p:nvPr/>
          </p:nvCxnSpPr>
          <p:spPr>
            <a:xfrm>
              <a:off x="3327567" y="1562292"/>
              <a:ext cx="470457" cy="318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154"/>
            <p:cNvCxnSpPr>
              <a:stCxn id="100" idx="3"/>
              <a:endCxn id="111" idx="1"/>
            </p:cNvCxnSpPr>
            <p:nvPr/>
          </p:nvCxnSpPr>
          <p:spPr>
            <a:xfrm>
              <a:off x="3327567" y="2393190"/>
              <a:ext cx="471092" cy="2857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155"/>
            <p:cNvCxnSpPr>
              <a:stCxn id="101" idx="3"/>
              <a:endCxn id="109" idx="1"/>
            </p:cNvCxnSpPr>
            <p:nvPr/>
          </p:nvCxnSpPr>
          <p:spPr>
            <a:xfrm>
              <a:off x="3326932" y="3233295"/>
              <a:ext cx="478712" cy="317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156"/>
            <p:cNvCxnSpPr>
              <a:stCxn id="102" idx="3"/>
              <a:endCxn id="108" idx="1"/>
            </p:cNvCxnSpPr>
            <p:nvPr/>
          </p:nvCxnSpPr>
          <p:spPr>
            <a:xfrm>
              <a:off x="3330432" y="4027045"/>
              <a:ext cx="484700" cy="0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157"/>
            <p:cNvCxnSpPr>
              <a:stCxn id="105" idx="3"/>
              <a:endCxn id="110" idx="1"/>
            </p:cNvCxnSpPr>
            <p:nvPr/>
          </p:nvCxnSpPr>
          <p:spPr>
            <a:xfrm>
              <a:off x="3325970" y="4811587"/>
              <a:ext cx="488564" cy="953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158"/>
            <p:cNvCxnSpPr>
              <a:stCxn id="103" idx="3"/>
              <a:endCxn id="106" idx="1"/>
            </p:cNvCxnSpPr>
            <p:nvPr/>
          </p:nvCxnSpPr>
          <p:spPr>
            <a:xfrm>
              <a:off x="3327240" y="5592320"/>
              <a:ext cx="487294" cy="3175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159"/>
            <p:cNvCxnSpPr/>
            <p:nvPr/>
          </p:nvCxnSpPr>
          <p:spPr>
            <a:xfrm>
              <a:off x="2038978" y="1782002"/>
              <a:ext cx="0" cy="2946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直接箭头连接符 160"/>
            <p:cNvCxnSpPr/>
            <p:nvPr/>
          </p:nvCxnSpPr>
          <p:spPr>
            <a:xfrm flipH="1">
              <a:off x="2038343" y="2709737"/>
              <a:ext cx="635" cy="24955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5" name="直接箭头连接符 161"/>
            <p:cNvCxnSpPr/>
            <p:nvPr/>
          </p:nvCxnSpPr>
          <p:spPr>
            <a:xfrm>
              <a:off x="2038343" y="3507297"/>
              <a:ext cx="2661" cy="24892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0" name="直接箭头连接符 162"/>
            <p:cNvCxnSpPr/>
            <p:nvPr/>
          </p:nvCxnSpPr>
          <p:spPr>
            <a:xfrm flipH="1">
              <a:off x="2038221" y="4297872"/>
              <a:ext cx="2783" cy="22923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8" name="直接箭头连接符 163"/>
            <p:cNvCxnSpPr/>
            <p:nvPr/>
          </p:nvCxnSpPr>
          <p:spPr>
            <a:xfrm>
              <a:off x="2038221" y="5096067"/>
              <a:ext cx="127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99" name="组合 98"/>
            <p:cNvGrpSpPr/>
            <p:nvPr/>
          </p:nvGrpSpPr>
          <p:grpSpPr>
            <a:xfrm>
              <a:off x="770942" y="1342582"/>
              <a:ext cx="2559490" cy="4517390"/>
              <a:chOff x="770942" y="1342582"/>
              <a:chExt cx="2559490" cy="4517390"/>
            </a:xfrm>
            <a:gradFill>
              <a:gsLst>
                <a:gs pos="0">
                  <a:srgbClr val="028FEE"/>
                </a:gs>
                <a:gs pos="100000">
                  <a:srgbClr val="5F2CD5"/>
                </a:gs>
              </a:gsLst>
              <a:lin ang="5400000" scaled="0"/>
            </a:gradFill>
          </p:grpSpPr>
          <p:sp>
            <p:nvSpPr>
              <p:cNvPr id="100" name="矩形: 圆角 165"/>
              <p:cNvSpPr/>
              <p:nvPr/>
            </p:nvSpPr>
            <p:spPr>
              <a:xfrm>
                <a:off x="771577" y="2076642"/>
                <a:ext cx="2555990" cy="6330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</a:t>
                </a:r>
                <a:r>
                  <a:rPr lang="en-US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embarking</a:t>
                </a:r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topics, groups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sp>
            <p:nvSpPr>
              <p:cNvPr id="101" name="矩形: 圆角 166"/>
              <p:cNvSpPr/>
              <p:nvPr/>
            </p:nvSpPr>
            <p:spPr>
              <a:xfrm>
                <a:off x="770942" y="2959292"/>
                <a:ext cx="2555990" cy="54800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design: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plan</a:t>
                </a:r>
                <a:r>
                  <a:rPr lang="zh-CN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, procedures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, methodologies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sp>
            <p:nvSpPr>
              <p:cNvPr id="102" name="矩形: 圆角 167"/>
              <p:cNvSpPr/>
              <p:nvPr/>
            </p:nvSpPr>
            <p:spPr>
              <a:xfrm>
                <a:off x="772845" y="3756217"/>
                <a:ext cx="2557587" cy="54165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implementation: </a:t>
                </a:r>
                <a:r>
                  <a:rPr lang="zh-CN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data, report</a:t>
                </a:r>
              </a:p>
            </p:txBody>
          </p:sp>
          <p:sp>
            <p:nvSpPr>
              <p:cNvPr id="103" name="矩形: 圆角 168"/>
              <p:cNvSpPr/>
              <p:nvPr/>
            </p:nvSpPr>
            <p:spPr>
              <a:xfrm>
                <a:off x="772846" y="5324667"/>
                <a:ext cx="2554394" cy="53530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Post</a:t>
                </a:r>
                <a:r>
                  <a:rPr lang="en-US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-</a:t>
                </a:r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project: </a:t>
                </a:r>
                <a:r>
                  <a:rPr lang="zh-CN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reflection and evaluation</a:t>
                </a:r>
              </a:p>
            </p:txBody>
          </p:sp>
          <p:sp>
            <p:nvSpPr>
              <p:cNvPr id="104" name="矩形: 圆角 169"/>
              <p:cNvSpPr/>
              <p:nvPr/>
            </p:nvSpPr>
            <p:spPr>
              <a:xfrm>
                <a:off x="771577" y="1342582"/>
                <a:ext cx="2555990" cy="43942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Pre</a:t>
                </a:r>
                <a:r>
                  <a:rPr lang="en-US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-</a:t>
                </a:r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project: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project background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矩形: 圆角 170"/>
              <p:cNvSpPr/>
              <p:nvPr/>
            </p:nvSpPr>
            <p:spPr>
              <a:xfrm>
                <a:off x="771576" y="4527107"/>
                <a:ext cx="2554394" cy="56896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presentation: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guidance, feedback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sp>
        <p:nvSpPr>
          <p:cNvPr id="112" name="文本框 111"/>
          <p:cNvSpPr txBox="1"/>
          <p:nvPr/>
        </p:nvSpPr>
        <p:spPr>
          <a:xfrm>
            <a:off x="1591124" y="760286"/>
            <a:ext cx="732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Innovation-oriented Project-based Learning</a:t>
            </a:r>
            <a:endParaRPr lang="zh-CN" altLang="en-US" sz="24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8" grpId="0"/>
      <p:bldP spid="91" grpId="0"/>
      <p:bldP spid="60" grpId="0" animBg="1"/>
      <p:bldP spid="61" grpId="0"/>
      <p:bldP spid="57" grpId="0"/>
      <p:bldP spid="5" grpId="0" animBg="1"/>
      <p:bldP spid="62" grpId="0" animBg="1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4217" y="2396240"/>
            <a:ext cx="4659916" cy="2593345"/>
          </a:xfrm>
          <a:prstGeom prst="rect">
            <a:avLst/>
          </a:prstGeom>
          <a:effectLst>
            <a:outerShdw blurRad="241300" dist="38100" dir="18900000" sx="105000" sy="105000" algn="bl" rotWithShape="0">
              <a:prstClr val="black">
                <a:alpha val="40000"/>
              </a:prstClr>
            </a:outerShdw>
          </a:effectLst>
        </p:spPr>
      </p:pic>
      <p:sp>
        <p:nvSpPr>
          <p:cNvPr id="40" name="燕尾形箭头 98"/>
          <p:cNvSpPr/>
          <p:nvPr/>
        </p:nvSpPr>
        <p:spPr>
          <a:xfrm rot="10800000" flipH="1">
            <a:off x="4206497" y="20645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2874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29117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55360" y="110630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307845" y="11063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234090" y="110630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81603" y="110630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99" name="图片 98" descr="徽标, 图标&#10;&#10;描述已自动生成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898" y="600275"/>
            <a:ext cx="1649543" cy="78913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-385377" y="825999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b="1" i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PBL</a:t>
            </a:r>
            <a:endParaRPr lang="zh-CN" altLang="en-US" sz="24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76666" y="1407942"/>
            <a:ext cx="6012071" cy="4517390"/>
            <a:chOff x="681423" y="1342582"/>
            <a:chExt cx="6012071" cy="4517390"/>
          </a:xfrm>
        </p:grpSpPr>
        <p:sp>
          <p:nvSpPr>
            <p:cNvPr id="54" name="椭圆 53"/>
            <p:cNvSpPr/>
            <p:nvPr/>
          </p:nvSpPr>
          <p:spPr>
            <a:xfrm>
              <a:off x="681423" y="1923607"/>
              <a:ext cx="2741930" cy="3310255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798024" y="1404812"/>
              <a:ext cx="2895470" cy="4348480"/>
              <a:chOff x="3798024" y="1404812"/>
              <a:chExt cx="2895470" cy="4348480"/>
            </a:xfrm>
            <a:gradFill>
              <a:gsLst>
                <a:gs pos="0">
                  <a:srgbClr val="028FEE"/>
                </a:gs>
                <a:gs pos="100000">
                  <a:srgbClr val="5F2CD5"/>
                </a:gs>
              </a:gsLst>
              <a:lin ang="5400000" scaled="0"/>
            </a:gradFill>
          </p:grpSpPr>
          <p:sp>
            <p:nvSpPr>
              <p:cNvPr id="74" name="矩形: 圆角 171"/>
              <p:cNvSpPr/>
              <p:nvPr/>
            </p:nvSpPr>
            <p:spPr>
              <a:xfrm>
                <a:off x="3814534" y="5437697"/>
                <a:ext cx="2877544" cy="3155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Summary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矩形: 圆角 172"/>
              <p:cNvSpPr/>
              <p:nvPr/>
            </p:nvSpPr>
            <p:spPr>
              <a:xfrm>
                <a:off x="3798024" y="1404812"/>
                <a:ext cx="2877544" cy="3155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Enthusiasm</a:t>
                </a:r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矩形: 圆角 173"/>
              <p:cNvSpPr/>
              <p:nvPr/>
            </p:nvSpPr>
            <p:spPr>
              <a:xfrm>
                <a:off x="3815132" y="3829877"/>
                <a:ext cx="2878362" cy="39433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Phased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results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; F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irst draft</a:t>
                </a:r>
              </a:p>
            </p:txBody>
          </p:sp>
          <p:sp>
            <p:nvSpPr>
              <p:cNvPr id="77" name="矩形: 圆角 174"/>
              <p:cNvSpPr/>
              <p:nvPr/>
            </p:nvSpPr>
            <p:spPr>
              <a:xfrm>
                <a:off x="3805644" y="3071687"/>
                <a:ext cx="2877544" cy="32385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Research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;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Report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矩形: 圆角 175"/>
              <p:cNvSpPr/>
              <p:nvPr/>
            </p:nvSpPr>
            <p:spPr>
              <a:xfrm>
                <a:off x="3814534" y="4654742"/>
                <a:ext cx="2877544" cy="3155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Presentation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矩形: 圆角 176"/>
              <p:cNvSpPr/>
              <p:nvPr/>
            </p:nvSpPr>
            <p:spPr>
              <a:xfrm>
                <a:off x="3798659" y="2229042"/>
                <a:ext cx="2877544" cy="33401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Motivation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;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Agreement</a:t>
                </a:r>
                <a:endParaRPr lang="zh-CN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56" name="直接箭头连接符 153"/>
            <p:cNvCxnSpPr>
              <a:stCxn id="72" idx="3"/>
              <a:endCxn id="75" idx="1"/>
            </p:cNvCxnSpPr>
            <p:nvPr/>
          </p:nvCxnSpPr>
          <p:spPr>
            <a:xfrm>
              <a:off x="3327567" y="1562292"/>
              <a:ext cx="470457" cy="318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154"/>
            <p:cNvCxnSpPr>
              <a:stCxn id="68" idx="3"/>
              <a:endCxn id="79" idx="1"/>
            </p:cNvCxnSpPr>
            <p:nvPr/>
          </p:nvCxnSpPr>
          <p:spPr>
            <a:xfrm>
              <a:off x="3327567" y="2393190"/>
              <a:ext cx="471092" cy="2857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155"/>
            <p:cNvCxnSpPr>
              <a:stCxn id="69" idx="3"/>
              <a:endCxn id="77" idx="1"/>
            </p:cNvCxnSpPr>
            <p:nvPr/>
          </p:nvCxnSpPr>
          <p:spPr>
            <a:xfrm>
              <a:off x="3326932" y="3233295"/>
              <a:ext cx="478712" cy="317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156"/>
            <p:cNvCxnSpPr>
              <a:stCxn id="70" idx="3"/>
              <a:endCxn id="76" idx="1"/>
            </p:cNvCxnSpPr>
            <p:nvPr/>
          </p:nvCxnSpPr>
          <p:spPr>
            <a:xfrm>
              <a:off x="3330432" y="4027045"/>
              <a:ext cx="484700" cy="0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157"/>
            <p:cNvCxnSpPr>
              <a:stCxn id="73" idx="3"/>
              <a:endCxn id="78" idx="1"/>
            </p:cNvCxnSpPr>
            <p:nvPr/>
          </p:nvCxnSpPr>
          <p:spPr>
            <a:xfrm>
              <a:off x="3325970" y="4811587"/>
              <a:ext cx="488564" cy="953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158"/>
            <p:cNvCxnSpPr>
              <a:stCxn id="71" idx="3"/>
              <a:endCxn id="74" idx="1"/>
            </p:cNvCxnSpPr>
            <p:nvPr/>
          </p:nvCxnSpPr>
          <p:spPr>
            <a:xfrm>
              <a:off x="3327240" y="5592320"/>
              <a:ext cx="487294" cy="3175"/>
            </a:xfrm>
            <a:prstGeom prst="straightConnector1">
              <a:avLst/>
            </a:prstGeom>
            <a:ln w="19050" cmpd="sng">
              <a:solidFill>
                <a:schemeClr val="accent6">
                  <a:lumMod val="7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159"/>
            <p:cNvCxnSpPr/>
            <p:nvPr/>
          </p:nvCxnSpPr>
          <p:spPr>
            <a:xfrm>
              <a:off x="2038978" y="1782002"/>
              <a:ext cx="0" cy="2946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直接箭头连接符 160"/>
            <p:cNvCxnSpPr/>
            <p:nvPr/>
          </p:nvCxnSpPr>
          <p:spPr>
            <a:xfrm flipH="1">
              <a:off x="2038343" y="2709737"/>
              <a:ext cx="635" cy="24955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直接箭头连接符 161"/>
            <p:cNvCxnSpPr/>
            <p:nvPr/>
          </p:nvCxnSpPr>
          <p:spPr>
            <a:xfrm>
              <a:off x="2038343" y="3507297"/>
              <a:ext cx="2661" cy="24892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5" name="直接箭头连接符 162"/>
            <p:cNvCxnSpPr/>
            <p:nvPr/>
          </p:nvCxnSpPr>
          <p:spPr>
            <a:xfrm flipH="1">
              <a:off x="2038221" y="4297872"/>
              <a:ext cx="2783" cy="22923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6" name="直接箭头连接符 163"/>
            <p:cNvCxnSpPr/>
            <p:nvPr/>
          </p:nvCxnSpPr>
          <p:spPr>
            <a:xfrm>
              <a:off x="2038221" y="5096067"/>
              <a:ext cx="127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67" name="组合 66"/>
            <p:cNvGrpSpPr/>
            <p:nvPr/>
          </p:nvGrpSpPr>
          <p:grpSpPr>
            <a:xfrm>
              <a:off x="770942" y="1342582"/>
              <a:ext cx="2559490" cy="4517390"/>
              <a:chOff x="770942" y="1342582"/>
              <a:chExt cx="2559490" cy="4517390"/>
            </a:xfrm>
            <a:gradFill>
              <a:gsLst>
                <a:gs pos="0">
                  <a:srgbClr val="028FEE"/>
                </a:gs>
                <a:gs pos="100000">
                  <a:srgbClr val="5F2CD5"/>
                </a:gs>
              </a:gsLst>
              <a:lin ang="5400000" scaled="0"/>
            </a:gradFill>
          </p:grpSpPr>
          <p:sp>
            <p:nvSpPr>
              <p:cNvPr id="68" name="矩形: 圆角 165"/>
              <p:cNvSpPr/>
              <p:nvPr/>
            </p:nvSpPr>
            <p:spPr>
              <a:xfrm>
                <a:off x="771577" y="2076642"/>
                <a:ext cx="2555990" cy="63309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</a:t>
                </a:r>
                <a:r>
                  <a:rPr lang="en-US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embarking </a:t>
                </a:r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topics, groups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sp>
            <p:nvSpPr>
              <p:cNvPr id="69" name="矩形: 圆角 166"/>
              <p:cNvSpPr/>
              <p:nvPr/>
            </p:nvSpPr>
            <p:spPr>
              <a:xfrm>
                <a:off x="770942" y="2959292"/>
                <a:ext cx="2555990" cy="54800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design: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plan</a:t>
                </a:r>
                <a:r>
                  <a:rPr lang="zh-CN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, procedures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, methodologies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sp>
            <p:nvSpPr>
              <p:cNvPr id="70" name="矩形: 圆角 167"/>
              <p:cNvSpPr/>
              <p:nvPr/>
            </p:nvSpPr>
            <p:spPr>
              <a:xfrm>
                <a:off x="772845" y="3756217"/>
                <a:ext cx="2557587" cy="54165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implementation: </a:t>
                </a:r>
                <a:r>
                  <a:rPr lang="zh-CN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data, report</a:t>
                </a:r>
              </a:p>
            </p:txBody>
          </p:sp>
          <p:sp>
            <p:nvSpPr>
              <p:cNvPr id="71" name="矩形: 圆角 168"/>
              <p:cNvSpPr/>
              <p:nvPr/>
            </p:nvSpPr>
            <p:spPr>
              <a:xfrm>
                <a:off x="772846" y="5324667"/>
                <a:ext cx="2554394" cy="535305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Post</a:t>
                </a:r>
                <a:r>
                  <a:rPr lang="en-US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-</a:t>
                </a:r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project: </a:t>
                </a:r>
                <a:r>
                  <a:rPr lang="zh-CN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reflection and evaluation</a:t>
                </a:r>
              </a:p>
            </p:txBody>
          </p:sp>
          <p:sp>
            <p:nvSpPr>
              <p:cNvPr id="72" name="矩形: 圆角 169"/>
              <p:cNvSpPr/>
              <p:nvPr/>
            </p:nvSpPr>
            <p:spPr>
              <a:xfrm>
                <a:off x="771577" y="1342582"/>
                <a:ext cx="2555990" cy="43942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Pre</a:t>
                </a:r>
                <a:r>
                  <a:rPr lang="en-US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-</a:t>
                </a:r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project: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project background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矩形: 圆角 170"/>
              <p:cNvSpPr/>
              <p:nvPr/>
            </p:nvSpPr>
            <p:spPr>
              <a:xfrm>
                <a:off x="771576" y="4527107"/>
                <a:ext cx="2554394" cy="568960"/>
              </a:xfrm>
              <a:prstGeom prst="roundRect">
                <a:avLst/>
              </a:prstGeom>
              <a:grpFill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zh-CN" altLang="zh-CN" sz="16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Project presentation: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guidance, feedback</a:t>
                </a:r>
                <a:endParaRPr lang="zh-CN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1591124" y="760286"/>
            <a:ext cx="732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Innovation-oriented Project-based Learning</a:t>
            </a:r>
            <a:endParaRPr lang="zh-CN" altLang="en-US" sz="24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11762" y="640011"/>
            <a:ext cx="12245975" cy="622751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燕尾形箭头 98"/>
          <p:cNvSpPr/>
          <p:nvPr/>
        </p:nvSpPr>
        <p:spPr>
          <a:xfrm rot="10800000" flipH="1">
            <a:off x="6123928" y="206458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2874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Students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29117" y="110634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Content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455360" y="110634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Rationale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234090" y="110634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Highlights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381603" y="110634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Objectives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07845" y="110634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Procedure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746900" y="1285332"/>
            <a:ext cx="3035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021070" y="3509069"/>
            <a:ext cx="3035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700161" y="4632292"/>
            <a:ext cx="3035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756613" y="2007485"/>
            <a:ext cx="3035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6" name="任意多边形: 形状 8"/>
          <p:cNvSpPr/>
          <p:nvPr/>
        </p:nvSpPr>
        <p:spPr>
          <a:xfrm>
            <a:off x="7108024" y="4129896"/>
            <a:ext cx="1250400" cy="633678"/>
          </a:xfrm>
          <a:custGeom>
            <a:avLst/>
            <a:gdLst>
              <a:gd name="connsiteX0" fmla="*/ 230240 w 1202624"/>
              <a:gd name="connsiteY0" fmla="*/ 4405 h 579096"/>
              <a:gd name="connsiteX1" fmla="*/ 450577 w 1202624"/>
              <a:gd name="connsiteY1" fmla="*/ 235759 h 579096"/>
              <a:gd name="connsiteX2" fmla="*/ 869218 w 1202624"/>
              <a:gd name="connsiteY2" fmla="*/ 434062 h 579096"/>
              <a:gd name="connsiteX3" fmla="*/ 1133623 w 1202624"/>
              <a:gd name="connsiteY3" fmla="*/ 500164 h 579096"/>
              <a:gd name="connsiteX4" fmla="*/ 1199724 w 1202624"/>
              <a:gd name="connsiteY4" fmla="*/ 533214 h 579096"/>
              <a:gd name="connsiteX5" fmla="*/ 1122606 w 1202624"/>
              <a:gd name="connsiteY5" fmla="*/ 577282 h 579096"/>
              <a:gd name="connsiteX6" fmla="*/ 560746 w 1202624"/>
              <a:gd name="connsiteY6" fmla="*/ 467113 h 579096"/>
              <a:gd name="connsiteX7" fmla="*/ 9903 w 1202624"/>
              <a:gd name="connsiteY7" fmla="*/ 114573 h 579096"/>
              <a:gd name="connsiteX8" fmla="*/ 230240 w 1202624"/>
              <a:gd name="connsiteY8" fmla="*/ 4405 h 579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624" h="579096">
                <a:moveTo>
                  <a:pt x="230240" y="4405"/>
                </a:moveTo>
                <a:cubicBezTo>
                  <a:pt x="303686" y="24603"/>
                  <a:pt x="344081" y="164150"/>
                  <a:pt x="450577" y="235759"/>
                </a:cubicBezTo>
                <a:cubicBezTo>
                  <a:pt x="557073" y="307369"/>
                  <a:pt x="755377" y="389995"/>
                  <a:pt x="869218" y="434062"/>
                </a:cubicBezTo>
                <a:cubicBezTo>
                  <a:pt x="983059" y="478129"/>
                  <a:pt x="1078539" y="483639"/>
                  <a:pt x="1133623" y="500164"/>
                </a:cubicBezTo>
                <a:cubicBezTo>
                  <a:pt x="1188707" y="516689"/>
                  <a:pt x="1201560" y="520361"/>
                  <a:pt x="1199724" y="533214"/>
                </a:cubicBezTo>
                <a:cubicBezTo>
                  <a:pt x="1197888" y="546067"/>
                  <a:pt x="1229102" y="588299"/>
                  <a:pt x="1122606" y="577282"/>
                </a:cubicBezTo>
                <a:cubicBezTo>
                  <a:pt x="1016110" y="566265"/>
                  <a:pt x="746196" y="544231"/>
                  <a:pt x="560746" y="467113"/>
                </a:cubicBezTo>
                <a:cubicBezTo>
                  <a:pt x="375296" y="389995"/>
                  <a:pt x="66823" y="193527"/>
                  <a:pt x="9903" y="114573"/>
                </a:cubicBezTo>
                <a:cubicBezTo>
                  <a:pt x="-47017" y="35619"/>
                  <a:pt x="156794" y="-15793"/>
                  <a:pt x="230240" y="4405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任意多边形: 形状 9"/>
          <p:cNvSpPr/>
          <p:nvPr/>
        </p:nvSpPr>
        <p:spPr>
          <a:xfrm>
            <a:off x="3807961" y="4110606"/>
            <a:ext cx="1454725" cy="904144"/>
          </a:xfrm>
          <a:custGeom>
            <a:avLst/>
            <a:gdLst>
              <a:gd name="connsiteX0" fmla="*/ 1156771 w 1399142"/>
              <a:gd name="connsiteY0" fmla="*/ 0 h 826265"/>
              <a:gd name="connsiteX1" fmla="*/ 1046602 w 1399142"/>
              <a:gd name="connsiteY1" fmla="*/ 143219 h 826265"/>
              <a:gd name="connsiteX2" fmla="*/ 528810 w 1399142"/>
              <a:gd name="connsiteY2" fmla="*/ 583894 h 826265"/>
              <a:gd name="connsiteX3" fmla="*/ 77118 w 1399142"/>
              <a:gd name="connsiteY3" fmla="*/ 749147 h 826265"/>
              <a:gd name="connsiteX4" fmla="*/ 0 w 1399142"/>
              <a:gd name="connsiteY4" fmla="*/ 826265 h 826265"/>
              <a:gd name="connsiteX5" fmla="*/ 88135 w 1399142"/>
              <a:gd name="connsiteY5" fmla="*/ 826265 h 826265"/>
              <a:gd name="connsiteX6" fmla="*/ 649995 w 1399142"/>
              <a:gd name="connsiteY6" fmla="*/ 694063 h 826265"/>
              <a:gd name="connsiteX7" fmla="*/ 1189822 w 1399142"/>
              <a:gd name="connsiteY7" fmla="*/ 330506 h 826265"/>
              <a:gd name="connsiteX8" fmla="*/ 1399142 w 1399142"/>
              <a:gd name="connsiteY8" fmla="*/ 110169 h 826265"/>
              <a:gd name="connsiteX9" fmla="*/ 1156771 w 1399142"/>
              <a:gd name="connsiteY9" fmla="*/ 0 h 826265"/>
              <a:gd name="connsiteX0-1" fmla="*/ 1156771 w 1399142"/>
              <a:gd name="connsiteY0-2" fmla="*/ 0 h 826265"/>
              <a:gd name="connsiteX1-3" fmla="*/ 1046602 w 1399142"/>
              <a:gd name="connsiteY1-4" fmla="*/ 143219 h 826265"/>
              <a:gd name="connsiteX2-5" fmla="*/ 528810 w 1399142"/>
              <a:gd name="connsiteY2-6" fmla="*/ 583894 h 826265"/>
              <a:gd name="connsiteX3-7" fmla="*/ 77118 w 1399142"/>
              <a:gd name="connsiteY3-8" fmla="*/ 749147 h 826265"/>
              <a:gd name="connsiteX4-9" fmla="*/ 0 w 1399142"/>
              <a:gd name="connsiteY4-10" fmla="*/ 826265 h 826265"/>
              <a:gd name="connsiteX5-11" fmla="*/ 88135 w 1399142"/>
              <a:gd name="connsiteY5-12" fmla="*/ 826265 h 826265"/>
              <a:gd name="connsiteX6-13" fmla="*/ 649995 w 1399142"/>
              <a:gd name="connsiteY6-14" fmla="*/ 705969 h 826265"/>
              <a:gd name="connsiteX7-15" fmla="*/ 1189822 w 1399142"/>
              <a:gd name="connsiteY7-16" fmla="*/ 330506 h 826265"/>
              <a:gd name="connsiteX8-17" fmla="*/ 1399142 w 1399142"/>
              <a:gd name="connsiteY8-18" fmla="*/ 110169 h 826265"/>
              <a:gd name="connsiteX9-19" fmla="*/ 1156771 w 1399142"/>
              <a:gd name="connsiteY9-20" fmla="*/ 0 h 826265"/>
              <a:gd name="connsiteX0-21" fmla="*/ 1156771 w 1399142"/>
              <a:gd name="connsiteY0-22" fmla="*/ 0 h 826265"/>
              <a:gd name="connsiteX1-23" fmla="*/ 1046602 w 1399142"/>
              <a:gd name="connsiteY1-24" fmla="*/ 143219 h 826265"/>
              <a:gd name="connsiteX2-25" fmla="*/ 528810 w 1399142"/>
              <a:gd name="connsiteY2-26" fmla="*/ 583894 h 826265"/>
              <a:gd name="connsiteX3-27" fmla="*/ 77118 w 1399142"/>
              <a:gd name="connsiteY3-28" fmla="*/ 749147 h 826265"/>
              <a:gd name="connsiteX4-29" fmla="*/ 0 w 1399142"/>
              <a:gd name="connsiteY4-30" fmla="*/ 826265 h 826265"/>
              <a:gd name="connsiteX5-31" fmla="*/ 88135 w 1399142"/>
              <a:gd name="connsiteY5-32" fmla="*/ 826265 h 826265"/>
              <a:gd name="connsiteX6-33" fmla="*/ 649995 w 1399142"/>
              <a:gd name="connsiteY6-34" fmla="*/ 705969 h 826265"/>
              <a:gd name="connsiteX7-35" fmla="*/ 1092191 w 1399142"/>
              <a:gd name="connsiteY7-36" fmla="*/ 409087 h 826265"/>
              <a:gd name="connsiteX8-37" fmla="*/ 1399142 w 1399142"/>
              <a:gd name="connsiteY8-38" fmla="*/ 110169 h 826265"/>
              <a:gd name="connsiteX9-39" fmla="*/ 1156771 w 1399142"/>
              <a:gd name="connsiteY9-40" fmla="*/ 0 h 826265"/>
              <a:gd name="connsiteX0-41" fmla="*/ 1156771 w 1399142"/>
              <a:gd name="connsiteY0-42" fmla="*/ 0 h 826265"/>
              <a:gd name="connsiteX1-43" fmla="*/ 1046602 w 1399142"/>
              <a:gd name="connsiteY1-44" fmla="*/ 143219 h 826265"/>
              <a:gd name="connsiteX2-45" fmla="*/ 528810 w 1399142"/>
              <a:gd name="connsiteY2-46" fmla="*/ 583894 h 826265"/>
              <a:gd name="connsiteX3-47" fmla="*/ 77118 w 1399142"/>
              <a:gd name="connsiteY3-48" fmla="*/ 749147 h 826265"/>
              <a:gd name="connsiteX4-49" fmla="*/ 0 w 1399142"/>
              <a:gd name="connsiteY4-50" fmla="*/ 826265 h 826265"/>
              <a:gd name="connsiteX5-51" fmla="*/ 88135 w 1399142"/>
              <a:gd name="connsiteY5-52" fmla="*/ 826265 h 826265"/>
              <a:gd name="connsiteX6-53" fmla="*/ 649995 w 1399142"/>
              <a:gd name="connsiteY6-54" fmla="*/ 705969 h 826265"/>
              <a:gd name="connsiteX7-55" fmla="*/ 1092191 w 1399142"/>
              <a:gd name="connsiteY7-56" fmla="*/ 409087 h 826265"/>
              <a:gd name="connsiteX8-57" fmla="*/ 1399142 w 1399142"/>
              <a:gd name="connsiteY8-58" fmla="*/ 110169 h 826265"/>
              <a:gd name="connsiteX9-59" fmla="*/ 1156771 w 1399142"/>
              <a:gd name="connsiteY9-60" fmla="*/ 0 h 826265"/>
              <a:gd name="connsiteX0-61" fmla="*/ 1156771 w 1399142"/>
              <a:gd name="connsiteY0-62" fmla="*/ 0 h 826265"/>
              <a:gd name="connsiteX1-63" fmla="*/ 1046602 w 1399142"/>
              <a:gd name="connsiteY1-64" fmla="*/ 143219 h 826265"/>
              <a:gd name="connsiteX2-65" fmla="*/ 528810 w 1399142"/>
              <a:gd name="connsiteY2-66" fmla="*/ 583894 h 826265"/>
              <a:gd name="connsiteX3-67" fmla="*/ 77118 w 1399142"/>
              <a:gd name="connsiteY3-68" fmla="*/ 749147 h 826265"/>
              <a:gd name="connsiteX4-69" fmla="*/ 0 w 1399142"/>
              <a:gd name="connsiteY4-70" fmla="*/ 826265 h 826265"/>
              <a:gd name="connsiteX5-71" fmla="*/ 88135 w 1399142"/>
              <a:gd name="connsiteY5-72" fmla="*/ 826265 h 826265"/>
              <a:gd name="connsiteX6-73" fmla="*/ 649995 w 1399142"/>
              <a:gd name="connsiteY6-74" fmla="*/ 705969 h 826265"/>
              <a:gd name="connsiteX7-75" fmla="*/ 1092191 w 1399142"/>
              <a:gd name="connsiteY7-76" fmla="*/ 409087 h 826265"/>
              <a:gd name="connsiteX8-77" fmla="*/ 1399142 w 1399142"/>
              <a:gd name="connsiteY8-78" fmla="*/ 110169 h 826265"/>
              <a:gd name="connsiteX9-79" fmla="*/ 1156771 w 1399142"/>
              <a:gd name="connsiteY9-80" fmla="*/ 0 h 826265"/>
              <a:gd name="connsiteX0-81" fmla="*/ 1156771 w 1399142"/>
              <a:gd name="connsiteY0-82" fmla="*/ 0 h 826265"/>
              <a:gd name="connsiteX1-83" fmla="*/ 1046602 w 1399142"/>
              <a:gd name="connsiteY1-84" fmla="*/ 143219 h 826265"/>
              <a:gd name="connsiteX2-85" fmla="*/ 528810 w 1399142"/>
              <a:gd name="connsiteY2-86" fmla="*/ 583894 h 826265"/>
              <a:gd name="connsiteX3-87" fmla="*/ 77118 w 1399142"/>
              <a:gd name="connsiteY3-88" fmla="*/ 749147 h 826265"/>
              <a:gd name="connsiteX4-89" fmla="*/ 0 w 1399142"/>
              <a:gd name="connsiteY4-90" fmla="*/ 826265 h 826265"/>
              <a:gd name="connsiteX5-91" fmla="*/ 88135 w 1399142"/>
              <a:gd name="connsiteY5-92" fmla="*/ 826265 h 826265"/>
              <a:gd name="connsiteX6-93" fmla="*/ 649995 w 1399142"/>
              <a:gd name="connsiteY6-94" fmla="*/ 705969 h 826265"/>
              <a:gd name="connsiteX7-95" fmla="*/ 1092191 w 1399142"/>
              <a:gd name="connsiteY7-96" fmla="*/ 409087 h 826265"/>
              <a:gd name="connsiteX8-97" fmla="*/ 1399142 w 1399142"/>
              <a:gd name="connsiteY8-98" fmla="*/ 110169 h 826265"/>
              <a:gd name="connsiteX9-99" fmla="*/ 1156771 w 1399142"/>
              <a:gd name="connsiteY9-100" fmla="*/ 0 h 826265"/>
              <a:gd name="connsiteX0-101" fmla="*/ 1156771 w 1399142"/>
              <a:gd name="connsiteY0-102" fmla="*/ 0 h 826265"/>
              <a:gd name="connsiteX1-103" fmla="*/ 1018027 w 1399142"/>
              <a:gd name="connsiteY1-104" fmla="*/ 228944 h 826265"/>
              <a:gd name="connsiteX2-105" fmla="*/ 528810 w 1399142"/>
              <a:gd name="connsiteY2-106" fmla="*/ 583894 h 826265"/>
              <a:gd name="connsiteX3-107" fmla="*/ 77118 w 1399142"/>
              <a:gd name="connsiteY3-108" fmla="*/ 749147 h 826265"/>
              <a:gd name="connsiteX4-109" fmla="*/ 0 w 1399142"/>
              <a:gd name="connsiteY4-110" fmla="*/ 826265 h 826265"/>
              <a:gd name="connsiteX5-111" fmla="*/ 88135 w 1399142"/>
              <a:gd name="connsiteY5-112" fmla="*/ 826265 h 826265"/>
              <a:gd name="connsiteX6-113" fmla="*/ 649995 w 1399142"/>
              <a:gd name="connsiteY6-114" fmla="*/ 705969 h 826265"/>
              <a:gd name="connsiteX7-115" fmla="*/ 1092191 w 1399142"/>
              <a:gd name="connsiteY7-116" fmla="*/ 409087 h 826265"/>
              <a:gd name="connsiteX8-117" fmla="*/ 1399142 w 1399142"/>
              <a:gd name="connsiteY8-118" fmla="*/ 110169 h 826265"/>
              <a:gd name="connsiteX9-119" fmla="*/ 1156771 w 1399142"/>
              <a:gd name="connsiteY9-120" fmla="*/ 0 h 826265"/>
              <a:gd name="connsiteX0-121" fmla="*/ 1156771 w 1399142"/>
              <a:gd name="connsiteY0-122" fmla="*/ 0 h 826265"/>
              <a:gd name="connsiteX1-123" fmla="*/ 1001358 w 1399142"/>
              <a:gd name="connsiteY1-124" fmla="*/ 226563 h 826265"/>
              <a:gd name="connsiteX2-125" fmla="*/ 528810 w 1399142"/>
              <a:gd name="connsiteY2-126" fmla="*/ 583894 h 826265"/>
              <a:gd name="connsiteX3-127" fmla="*/ 77118 w 1399142"/>
              <a:gd name="connsiteY3-128" fmla="*/ 749147 h 826265"/>
              <a:gd name="connsiteX4-129" fmla="*/ 0 w 1399142"/>
              <a:gd name="connsiteY4-130" fmla="*/ 826265 h 826265"/>
              <a:gd name="connsiteX5-131" fmla="*/ 88135 w 1399142"/>
              <a:gd name="connsiteY5-132" fmla="*/ 826265 h 826265"/>
              <a:gd name="connsiteX6-133" fmla="*/ 649995 w 1399142"/>
              <a:gd name="connsiteY6-134" fmla="*/ 705969 h 826265"/>
              <a:gd name="connsiteX7-135" fmla="*/ 1092191 w 1399142"/>
              <a:gd name="connsiteY7-136" fmla="*/ 409087 h 826265"/>
              <a:gd name="connsiteX8-137" fmla="*/ 1399142 w 1399142"/>
              <a:gd name="connsiteY8-138" fmla="*/ 110169 h 826265"/>
              <a:gd name="connsiteX9-139" fmla="*/ 1156771 w 1399142"/>
              <a:gd name="connsiteY9-140" fmla="*/ 0 h 826265"/>
              <a:gd name="connsiteX0-141" fmla="*/ 1156771 w 1399142"/>
              <a:gd name="connsiteY0-142" fmla="*/ 0 h 826265"/>
              <a:gd name="connsiteX1-143" fmla="*/ 1001358 w 1399142"/>
              <a:gd name="connsiteY1-144" fmla="*/ 226563 h 826265"/>
              <a:gd name="connsiteX2-145" fmla="*/ 528810 w 1399142"/>
              <a:gd name="connsiteY2-146" fmla="*/ 583894 h 826265"/>
              <a:gd name="connsiteX3-147" fmla="*/ 77118 w 1399142"/>
              <a:gd name="connsiteY3-148" fmla="*/ 749147 h 826265"/>
              <a:gd name="connsiteX4-149" fmla="*/ 0 w 1399142"/>
              <a:gd name="connsiteY4-150" fmla="*/ 826265 h 826265"/>
              <a:gd name="connsiteX5-151" fmla="*/ 88135 w 1399142"/>
              <a:gd name="connsiteY5-152" fmla="*/ 826265 h 826265"/>
              <a:gd name="connsiteX6-153" fmla="*/ 649995 w 1399142"/>
              <a:gd name="connsiteY6-154" fmla="*/ 705969 h 826265"/>
              <a:gd name="connsiteX7-155" fmla="*/ 1092191 w 1399142"/>
              <a:gd name="connsiteY7-156" fmla="*/ 409087 h 826265"/>
              <a:gd name="connsiteX8-157" fmla="*/ 1399142 w 1399142"/>
              <a:gd name="connsiteY8-158" fmla="*/ 110169 h 826265"/>
              <a:gd name="connsiteX9-159" fmla="*/ 1156771 w 1399142"/>
              <a:gd name="connsiteY9-160" fmla="*/ 0 h 826265"/>
              <a:gd name="connsiteX0-161" fmla="*/ 1156771 w 1399142"/>
              <a:gd name="connsiteY0-162" fmla="*/ 0 h 826265"/>
              <a:gd name="connsiteX1-163" fmla="*/ 1001358 w 1399142"/>
              <a:gd name="connsiteY1-164" fmla="*/ 226563 h 826265"/>
              <a:gd name="connsiteX2-165" fmla="*/ 528810 w 1399142"/>
              <a:gd name="connsiteY2-166" fmla="*/ 583894 h 826265"/>
              <a:gd name="connsiteX3-167" fmla="*/ 77118 w 1399142"/>
              <a:gd name="connsiteY3-168" fmla="*/ 749147 h 826265"/>
              <a:gd name="connsiteX4-169" fmla="*/ 0 w 1399142"/>
              <a:gd name="connsiteY4-170" fmla="*/ 826265 h 826265"/>
              <a:gd name="connsiteX5-171" fmla="*/ 88135 w 1399142"/>
              <a:gd name="connsiteY5-172" fmla="*/ 826265 h 826265"/>
              <a:gd name="connsiteX6-173" fmla="*/ 649995 w 1399142"/>
              <a:gd name="connsiteY6-174" fmla="*/ 705969 h 826265"/>
              <a:gd name="connsiteX7-175" fmla="*/ 1092191 w 1399142"/>
              <a:gd name="connsiteY7-176" fmla="*/ 409087 h 826265"/>
              <a:gd name="connsiteX8-177" fmla="*/ 1399142 w 1399142"/>
              <a:gd name="connsiteY8-178" fmla="*/ 110169 h 826265"/>
              <a:gd name="connsiteX9-179" fmla="*/ 1156771 w 1399142"/>
              <a:gd name="connsiteY9-180" fmla="*/ 0 h 826265"/>
              <a:gd name="connsiteX0-181" fmla="*/ 1156771 w 1399142"/>
              <a:gd name="connsiteY0-182" fmla="*/ 0 h 826265"/>
              <a:gd name="connsiteX1-183" fmla="*/ 1001358 w 1399142"/>
              <a:gd name="connsiteY1-184" fmla="*/ 226563 h 826265"/>
              <a:gd name="connsiteX2-185" fmla="*/ 528810 w 1399142"/>
              <a:gd name="connsiteY2-186" fmla="*/ 583894 h 826265"/>
              <a:gd name="connsiteX3-187" fmla="*/ 77118 w 1399142"/>
              <a:gd name="connsiteY3-188" fmla="*/ 749147 h 826265"/>
              <a:gd name="connsiteX4-189" fmla="*/ 0 w 1399142"/>
              <a:gd name="connsiteY4-190" fmla="*/ 826265 h 826265"/>
              <a:gd name="connsiteX5-191" fmla="*/ 88135 w 1399142"/>
              <a:gd name="connsiteY5-192" fmla="*/ 826265 h 826265"/>
              <a:gd name="connsiteX6-193" fmla="*/ 649995 w 1399142"/>
              <a:gd name="connsiteY6-194" fmla="*/ 705969 h 826265"/>
              <a:gd name="connsiteX7-195" fmla="*/ 1092191 w 1399142"/>
              <a:gd name="connsiteY7-196" fmla="*/ 409087 h 826265"/>
              <a:gd name="connsiteX8-197" fmla="*/ 1399142 w 1399142"/>
              <a:gd name="connsiteY8-198" fmla="*/ 110169 h 826265"/>
              <a:gd name="connsiteX9-199" fmla="*/ 1156771 w 1399142"/>
              <a:gd name="connsiteY9-200" fmla="*/ 0 h 826265"/>
              <a:gd name="connsiteX0-201" fmla="*/ 1156771 w 1399142"/>
              <a:gd name="connsiteY0-202" fmla="*/ 0 h 826265"/>
              <a:gd name="connsiteX1-203" fmla="*/ 1001358 w 1399142"/>
              <a:gd name="connsiteY1-204" fmla="*/ 226563 h 826265"/>
              <a:gd name="connsiteX2-205" fmla="*/ 528810 w 1399142"/>
              <a:gd name="connsiteY2-206" fmla="*/ 583894 h 826265"/>
              <a:gd name="connsiteX3-207" fmla="*/ 77118 w 1399142"/>
              <a:gd name="connsiteY3-208" fmla="*/ 749147 h 826265"/>
              <a:gd name="connsiteX4-209" fmla="*/ 0 w 1399142"/>
              <a:gd name="connsiteY4-210" fmla="*/ 826265 h 826265"/>
              <a:gd name="connsiteX5-211" fmla="*/ 88135 w 1399142"/>
              <a:gd name="connsiteY5-212" fmla="*/ 826265 h 826265"/>
              <a:gd name="connsiteX6-213" fmla="*/ 649995 w 1399142"/>
              <a:gd name="connsiteY6-214" fmla="*/ 705969 h 826265"/>
              <a:gd name="connsiteX7-215" fmla="*/ 1092191 w 1399142"/>
              <a:gd name="connsiteY7-216" fmla="*/ 409087 h 826265"/>
              <a:gd name="connsiteX8-217" fmla="*/ 1399142 w 1399142"/>
              <a:gd name="connsiteY8-218" fmla="*/ 110169 h 826265"/>
              <a:gd name="connsiteX9-219" fmla="*/ 1156771 w 1399142"/>
              <a:gd name="connsiteY9-220" fmla="*/ 0 h 826265"/>
              <a:gd name="connsiteX0-221" fmla="*/ 1156771 w 1399142"/>
              <a:gd name="connsiteY0-222" fmla="*/ 0 h 826265"/>
              <a:gd name="connsiteX1-223" fmla="*/ 1001358 w 1399142"/>
              <a:gd name="connsiteY1-224" fmla="*/ 226563 h 826265"/>
              <a:gd name="connsiteX2-225" fmla="*/ 528810 w 1399142"/>
              <a:gd name="connsiteY2-226" fmla="*/ 583894 h 826265"/>
              <a:gd name="connsiteX3-227" fmla="*/ 77118 w 1399142"/>
              <a:gd name="connsiteY3-228" fmla="*/ 749147 h 826265"/>
              <a:gd name="connsiteX4-229" fmla="*/ 0 w 1399142"/>
              <a:gd name="connsiteY4-230" fmla="*/ 826265 h 826265"/>
              <a:gd name="connsiteX5-231" fmla="*/ 88135 w 1399142"/>
              <a:gd name="connsiteY5-232" fmla="*/ 826265 h 826265"/>
              <a:gd name="connsiteX6-233" fmla="*/ 649995 w 1399142"/>
              <a:gd name="connsiteY6-234" fmla="*/ 705969 h 826265"/>
              <a:gd name="connsiteX7-235" fmla="*/ 1092191 w 1399142"/>
              <a:gd name="connsiteY7-236" fmla="*/ 409087 h 826265"/>
              <a:gd name="connsiteX8-237" fmla="*/ 1399142 w 1399142"/>
              <a:gd name="connsiteY8-238" fmla="*/ 110169 h 826265"/>
              <a:gd name="connsiteX9-239" fmla="*/ 1156771 w 1399142"/>
              <a:gd name="connsiteY9-240" fmla="*/ 0 h 826265"/>
              <a:gd name="connsiteX0-241" fmla="*/ 1156771 w 1399142"/>
              <a:gd name="connsiteY0-242" fmla="*/ 0 h 826265"/>
              <a:gd name="connsiteX1-243" fmla="*/ 1001358 w 1399142"/>
              <a:gd name="connsiteY1-244" fmla="*/ 226563 h 826265"/>
              <a:gd name="connsiteX2-245" fmla="*/ 528810 w 1399142"/>
              <a:gd name="connsiteY2-246" fmla="*/ 583894 h 826265"/>
              <a:gd name="connsiteX3-247" fmla="*/ 77118 w 1399142"/>
              <a:gd name="connsiteY3-248" fmla="*/ 749147 h 826265"/>
              <a:gd name="connsiteX4-249" fmla="*/ 0 w 1399142"/>
              <a:gd name="connsiteY4-250" fmla="*/ 826265 h 826265"/>
              <a:gd name="connsiteX5-251" fmla="*/ 88135 w 1399142"/>
              <a:gd name="connsiteY5-252" fmla="*/ 826265 h 826265"/>
              <a:gd name="connsiteX6-253" fmla="*/ 649995 w 1399142"/>
              <a:gd name="connsiteY6-254" fmla="*/ 705969 h 826265"/>
              <a:gd name="connsiteX7-255" fmla="*/ 1092191 w 1399142"/>
              <a:gd name="connsiteY7-256" fmla="*/ 409087 h 826265"/>
              <a:gd name="connsiteX8-257" fmla="*/ 1399142 w 1399142"/>
              <a:gd name="connsiteY8-258" fmla="*/ 110169 h 826265"/>
              <a:gd name="connsiteX9-259" fmla="*/ 1156771 w 1399142"/>
              <a:gd name="connsiteY9-260" fmla="*/ 0 h 826265"/>
              <a:gd name="connsiteX0-261" fmla="*/ 1156771 w 1399142"/>
              <a:gd name="connsiteY0-262" fmla="*/ 0 h 826265"/>
              <a:gd name="connsiteX1-263" fmla="*/ 1001358 w 1399142"/>
              <a:gd name="connsiteY1-264" fmla="*/ 226563 h 826265"/>
              <a:gd name="connsiteX2-265" fmla="*/ 528810 w 1399142"/>
              <a:gd name="connsiteY2-266" fmla="*/ 583894 h 826265"/>
              <a:gd name="connsiteX3-267" fmla="*/ 77118 w 1399142"/>
              <a:gd name="connsiteY3-268" fmla="*/ 749147 h 826265"/>
              <a:gd name="connsiteX4-269" fmla="*/ 0 w 1399142"/>
              <a:gd name="connsiteY4-270" fmla="*/ 821502 h 826265"/>
              <a:gd name="connsiteX5-271" fmla="*/ 88135 w 1399142"/>
              <a:gd name="connsiteY5-272" fmla="*/ 826265 h 826265"/>
              <a:gd name="connsiteX6-273" fmla="*/ 649995 w 1399142"/>
              <a:gd name="connsiteY6-274" fmla="*/ 705969 h 826265"/>
              <a:gd name="connsiteX7-275" fmla="*/ 1092191 w 1399142"/>
              <a:gd name="connsiteY7-276" fmla="*/ 409087 h 826265"/>
              <a:gd name="connsiteX8-277" fmla="*/ 1399142 w 1399142"/>
              <a:gd name="connsiteY8-278" fmla="*/ 110169 h 826265"/>
              <a:gd name="connsiteX9-279" fmla="*/ 1156771 w 1399142"/>
              <a:gd name="connsiteY9-280" fmla="*/ 0 h 8262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99142" h="826265">
                <a:moveTo>
                  <a:pt x="1156771" y="0"/>
                </a:moveTo>
                <a:cubicBezTo>
                  <a:pt x="1104967" y="75521"/>
                  <a:pt x="1088881" y="141517"/>
                  <a:pt x="1001358" y="226563"/>
                </a:cubicBezTo>
                <a:cubicBezTo>
                  <a:pt x="808123" y="381391"/>
                  <a:pt x="679182" y="493359"/>
                  <a:pt x="528810" y="583894"/>
                </a:cubicBezTo>
                <a:cubicBezTo>
                  <a:pt x="385390" y="669934"/>
                  <a:pt x="227682" y="694063"/>
                  <a:pt x="77118" y="749147"/>
                </a:cubicBezTo>
                <a:lnTo>
                  <a:pt x="0" y="821502"/>
                </a:lnTo>
                <a:lnTo>
                  <a:pt x="88135" y="826265"/>
                </a:lnTo>
                <a:cubicBezTo>
                  <a:pt x="275422" y="786166"/>
                  <a:pt x="448420" y="784168"/>
                  <a:pt x="649995" y="705969"/>
                </a:cubicBezTo>
                <a:cubicBezTo>
                  <a:pt x="825969" y="614151"/>
                  <a:pt x="906692" y="567579"/>
                  <a:pt x="1092191" y="409087"/>
                </a:cubicBezTo>
                <a:lnTo>
                  <a:pt x="1399142" y="110169"/>
                </a:lnTo>
                <a:lnTo>
                  <a:pt x="1156771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任意多边形: 形状 10"/>
          <p:cNvSpPr/>
          <p:nvPr/>
        </p:nvSpPr>
        <p:spPr>
          <a:xfrm>
            <a:off x="3895605" y="2239715"/>
            <a:ext cx="1316637" cy="802182"/>
          </a:xfrm>
          <a:custGeom>
            <a:avLst/>
            <a:gdLst>
              <a:gd name="connsiteX0" fmla="*/ 1241664 w 1248231"/>
              <a:gd name="connsiteY0" fmla="*/ 606282 h 753347"/>
              <a:gd name="connsiteX1" fmla="*/ 845057 w 1248231"/>
              <a:gd name="connsiteY1" fmla="*/ 275776 h 753347"/>
              <a:gd name="connsiteX2" fmla="*/ 162011 w 1248231"/>
              <a:gd name="connsiteY2" fmla="*/ 33405 h 753347"/>
              <a:gd name="connsiteX3" fmla="*/ 7775 w 1248231"/>
              <a:gd name="connsiteY3" fmla="*/ 11372 h 753347"/>
              <a:gd name="connsiteX4" fmla="*/ 40825 w 1248231"/>
              <a:gd name="connsiteY4" fmla="*/ 121540 h 753347"/>
              <a:gd name="connsiteX5" fmla="*/ 195061 w 1248231"/>
              <a:gd name="connsiteY5" fmla="*/ 143574 h 753347"/>
              <a:gd name="connsiteX6" fmla="*/ 569635 w 1248231"/>
              <a:gd name="connsiteY6" fmla="*/ 308827 h 753347"/>
              <a:gd name="connsiteX7" fmla="*/ 1054377 w 1248231"/>
              <a:gd name="connsiteY7" fmla="*/ 738485 h 753347"/>
              <a:gd name="connsiteX8" fmla="*/ 1241664 w 1248231"/>
              <a:gd name="connsiteY8" fmla="*/ 606282 h 753347"/>
              <a:gd name="connsiteX0-1" fmla="*/ 1282646 w 1289213"/>
              <a:gd name="connsiteY0-2" fmla="*/ 603675 h 750740"/>
              <a:gd name="connsiteX1-3" fmla="*/ 886039 w 1289213"/>
              <a:gd name="connsiteY1-4" fmla="*/ 273169 h 750740"/>
              <a:gd name="connsiteX2-5" fmla="*/ 202993 w 1289213"/>
              <a:gd name="connsiteY2-6" fmla="*/ 30798 h 750740"/>
              <a:gd name="connsiteX3-7" fmla="*/ 48757 w 1289213"/>
              <a:gd name="connsiteY3-8" fmla="*/ 8765 h 750740"/>
              <a:gd name="connsiteX4-9" fmla="*/ 11957 w 1289213"/>
              <a:gd name="connsiteY4-10" fmla="*/ 80833 h 750740"/>
              <a:gd name="connsiteX5-11" fmla="*/ 236043 w 1289213"/>
              <a:gd name="connsiteY5-12" fmla="*/ 140967 h 750740"/>
              <a:gd name="connsiteX6-13" fmla="*/ 610617 w 1289213"/>
              <a:gd name="connsiteY6-14" fmla="*/ 306220 h 750740"/>
              <a:gd name="connsiteX7-15" fmla="*/ 1095359 w 1289213"/>
              <a:gd name="connsiteY7-16" fmla="*/ 735878 h 750740"/>
              <a:gd name="connsiteX8-17" fmla="*/ 1282646 w 1289213"/>
              <a:gd name="connsiteY8-18" fmla="*/ 603675 h 750740"/>
              <a:gd name="connsiteX0-19" fmla="*/ 1234684 w 1241251"/>
              <a:gd name="connsiteY0-20" fmla="*/ 607824 h 754889"/>
              <a:gd name="connsiteX1-21" fmla="*/ 838077 w 1241251"/>
              <a:gd name="connsiteY1-22" fmla="*/ 277318 h 754889"/>
              <a:gd name="connsiteX2-23" fmla="*/ 155031 w 1241251"/>
              <a:gd name="connsiteY2-24" fmla="*/ 34947 h 754889"/>
              <a:gd name="connsiteX3-25" fmla="*/ 795 w 1241251"/>
              <a:gd name="connsiteY3-26" fmla="*/ 12914 h 754889"/>
              <a:gd name="connsiteX4-27" fmla="*/ 188081 w 1241251"/>
              <a:gd name="connsiteY4-28" fmla="*/ 145116 h 754889"/>
              <a:gd name="connsiteX5-29" fmla="*/ 562655 w 1241251"/>
              <a:gd name="connsiteY5-30" fmla="*/ 310369 h 754889"/>
              <a:gd name="connsiteX6-31" fmla="*/ 1047397 w 1241251"/>
              <a:gd name="connsiteY6-32" fmla="*/ 740027 h 754889"/>
              <a:gd name="connsiteX7-33" fmla="*/ 1234684 w 1241251"/>
              <a:gd name="connsiteY7-34" fmla="*/ 607824 h 754889"/>
              <a:gd name="connsiteX0-35" fmla="*/ 1259763 w 1266330"/>
              <a:gd name="connsiteY0-36" fmla="*/ 586021 h 733086"/>
              <a:gd name="connsiteX1-37" fmla="*/ 863156 w 1266330"/>
              <a:gd name="connsiteY1-38" fmla="*/ 255515 h 733086"/>
              <a:gd name="connsiteX2-39" fmla="*/ 180110 w 1266330"/>
              <a:gd name="connsiteY2-40" fmla="*/ 13144 h 733086"/>
              <a:gd name="connsiteX3-41" fmla="*/ 474 w 1266330"/>
              <a:gd name="connsiteY3-42" fmla="*/ 41911 h 733086"/>
              <a:gd name="connsiteX4-43" fmla="*/ 213160 w 1266330"/>
              <a:gd name="connsiteY4-44" fmla="*/ 123313 h 733086"/>
              <a:gd name="connsiteX5-45" fmla="*/ 587734 w 1266330"/>
              <a:gd name="connsiteY5-46" fmla="*/ 288566 h 733086"/>
              <a:gd name="connsiteX6-47" fmla="*/ 1072476 w 1266330"/>
              <a:gd name="connsiteY6-48" fmla="*/ 718224 h 733086"/>
              <a:gd name="connsiteX7-49" fmla="*/ 1259763 w 1266330"/>
              <a:gd name="connsiteY7-50" fmla="*/ 586021 h 733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66330" h="733086">
                <a:moveTo>
                  <a:pt x="1259763" y="586021"/>
                </a:moveTo>
                <a:cubicBezTo>
                  <a:pt x="1224876" y="508903"/>
                  <a:pt x="1043098" y="350994"/>
                  <a:pt x="863156" y="255515"/>
                </a:cubicBezTo>
                <a:cubicBezTo>
                  <a:pt x="683214" y="160036"/>
                  <a:pt x="323890" y="48745"/>
                  <a:pt x="180110" y="13144"/>
                </a:cubicBezTo>
                <a:cubicBezTo>
                  <a:pt x="36330" y="-22457"/>
                  <a:pt x="-5034" y="23550"/>
                  <a:pt x="474" y="41911"/>
                </a:cubicBezTo>
                <a:cubicBezTo>
                  <a:pt x="5982" y="60272"/>
                  <a:pt x="115283" y="82204"/>
                  <a:pt x="213160" y="123313"/>
                </a:cubicBezTo>
                <a:cubicBezTo>
                  <a:pt x="311037" y="164422"/>
                  <a:pt x="444515" y="189414"/>
                  <a:pt x="587734" y="288566"/>
                </a:cubicBezTo>
                <a:cubicBezTo>
                  <a:pt x="730953" y="387718"/>
                  <a:pt x="960471" y="663140"/>
                  <a:pt x="1072476" y="718224"/>
                </a:cubicBezTo>
                <a:cubicBezTo>
                  <a:pt x="1184481" y="773308"/>
                  <a:pt x="1294650" y="663139"/>
                  <a:pt x="1259763" y="586021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任意多边形: 形状 11"/>
          <p:cNvSpPr/>
          <p:nvPr/>
        </p:nvSpPr>
        <p:spPr>
          <a:xfrm>
            <a:off x="6968406" y="2062376"/>
            <a:ext cx="1378183" cy="910183"/>
          </a:xfrm>
          <a:custGeom>
            <a:avLst/>
            <a:gdLst>
              <a:gd name="connsiteX0" fmla="*/ 8311 w 1325524"/>
              <a:gd name="connsiteY0" fmla="*/ 717941 h 831784"/>
              <a:gd name="connsiteX1" fmla="*/ 554411 w 1325524"/>
              <a:gd name="connsiteY1" fmla="*/ 209941 h 831784"/>
              <a:gd name="connsiteX2" fmla="*/ 1252911 w 1325524"/>
              <a:gd name="connsiteY2" fmla="*/ 6741 h 831784"/>
              <a:gd name="connsiteX3" fmla="*/ 1303711 w 1325524"/>
              <a:gd name="connsiteY3" fmla="*/ 44841 h 831784"/>
              <a:gd name="connsiteX4" fmla="*/ 1252911 w 1325524"/>
              <a:gd name="connsiteY4" fmla="*/ 95641 h 831784"/>
              <a:gd name="connsiteX5" fmla="*/ 783011 w 1325524"/>
              <a:gd name="connsiteY5" fmla="*/ 248041 h 831784"/>
              <a:gd name="connsiteX6" fmla="*/ 262311 w 1325524"/>
              <a:gd name="connsiteY6" fmla="*/ 794141 h 831784"/>
              <a:gd name="connsiteX7" fmla="*/ 8311 w 1325524"/>
              <a:gd name="connsiteY7" fmla="*/ 717941 h 83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5524" h="831784">
                <a:moveTo>
                  <a:pt x="8311" y="717941"/>
                </a:moveTo>
                <a:cubicBezTo>
                  <a:pt x="56994" y="620574"/>
                  <a:pt x="346978" y="328474"/>
                  <a:pt x="554411" y="209941"/>
                </a:cubicBezTo>
                <a:cubicBezTo>
                  <a:pt x="761844" y="91408"/>
                  <a:pt x="1252911" y="6741"/>
                  <a:pt x="1252911" y="6741"/>
                </a:cubicBezTo>
                <a:cubicBezTo>
                  <a:pt x="1377794" y="-20776"/>
                  <a:pt x="1303711" y="44841"/>
                  <a:pt x="1303711" y="44841"/>
                </a:cubicBezTo>
                <a:cubicBezTo>
                  <a:pt x="1303711" y="59658"/>
                  <a:pt x="1339694" y="61774"/>
                  <a:pt x="1252911" y="95641"/>
                </a:cubicBezTo>
                <a:cubicBezTo>
                  <a:pt x="1166128" y="129508"/>
                  <a:pt x="948111" y="131624"/>
                  <a:pt x="783011" y="248041"/>
                </a:cubicBezTo>
                <a:cubicBezTo>
                  <a:pt x="617911" y="364458"/>
                  <a:pt x="389311" y="713708"/>
                  <a:pt x="262311" y="794141"/>
                </a:cubicBezTo>
                <a:cubicBezTo>
                  <a:pt x="135311" y="874574"/>
                  <a:pt x="-40372" y="815308"/>
                  <a:pt x="8311" y="717941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372309" y="1601268"/>
            <a:ext cx="1623087" cy="1817387"/>
            <a:chOff x="2353002" y="2213469"/>
            <a:chExt cx="1561071" cy="166084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76" name="任意多边形: 形状 12"/>
            <p:cNvSpPr/>
            <p:nvPr/>
          </p:nvSpPr>
          <p:spPr>
            <a:xfrm>
              <a:off x="2686075" y="2213469"/>
              <a:ext cx="1195192" cy="622037"/>
            </a:xfrm>
            <a:custGeom>
              <a:avLst/>
              <a:gdLst>
                <a:gd name="connsiteX0" fmla="*/ 1192506 w 1194761"/>
                <a:gd name="connsiteY0" fmla="*/ 580531 h 616854"/>
                <a:gd name="connsiteX1" fmla="*/ 1024866 w 1194761"/>
                <a:gd name="connsiteY1" fmla="*/ 306211 h 616854"/>
                <a:gd name="connsiteX2" fmla="*/ 590526 w 1194761"/>
                <a:gd name="connsiteY2" fmla="*/ 92851 h 616854"/>
                <a:gd name="connsiteX3" fmla="*/ 49506 w 1194761"/>
                <a:gd name="connsiteY3" fmla="*/ 1411 h 616854"/>
                <a:gd name="connsiteX4" fmla="*/ 41886 w 1194761"/>
                <a:gd name="connsiteY4" fmla="*/ 39511 h 616854"/>
                <a:gd name="connsiteX5" fmla="*/ 201906 w 1194761"/>
                <a:gd name="connsiteY5" fmla="*/ 69991 h 616854"/>
                <a:gd name="connsiteX6" fmla="*/ 613386 w 1194761"/>
                <a:gd name="connsiteY6" fmla="*/ 153811 h 616854"/>
                <a:gd name="connsiteX7" fmla="*/ 1032486 w 1194761"/>
                <a:gd name="connsiteY7" fmla="*/ 450991 h 616854"/>
                <a:gd name="connsiteX8" fmla="*/ 1116306 w 1194761"/>
                <a:gd name="connsiteY8" fmla="*/ 595771 h 616854"/>
                <a:gd name="connsiteX9" fmla="*/ 1192506 w 1194761"/>
                <a:gd name="connsiteY9" fmla="*/ 580531 h 616854"/>
                <a:gd name="connsiteX0-1" fmla="*/ 1192506 w 1194761"/>
                <a:gd name="connsiteY0-2" fmla="*/ 580531 h 616854"/>
                <a:gd name="connsiteX1-3" fmla="*/ 1024866 w 1194761"/>
                <a:gd name="connsiteY1-4" fmla="*/ 306211 h 616854"/>
                <a:gd name="connsiteX2-5" fmla="*/ 590526 w 1194761"/>
                <a:gd name="connsiteY2-6" fmla="*/ 92851 h 616854"/>
                <a:gd name="connsiteX3-7" fmla="*/ 49506 w 1194761"/>
                <a:gd name="connsiteY3-8" fmla="*/ 1411 h 616854"/>
                <a:gd name="connsiteX4-9" fmla="*/ 41886 w 1194761"/>
                <a:gd name="connsiteY4-10" fmla="*/ 39511 h 616854"/>
                <a:gd name="connsiteX5-11" fmla="*/ 201906 w 1194761"/>
                <a:gd name="connsiteY5-12" fmla="*/ 69991 h 616854"/>
                <a:gd name="connsiteX6-13" fmla="*/ 613386 w 1194761"/>
                <a:gd name="connsiteY6-14" fmla="*/ 153811 h 616854"/>
                <a:gd name="connsiteX7-15" fmla="*/ 1032486 w 1194761"/>
                <a:gd name="connsiteY7-16" fmla="*/ 450991 h 616854"/>
                <a:gd name="connsiteX8-17" fmla="*/ 1116306 w 1194761"/>
                <a:gd name="connsiteY8-18" fmla="*/ 595771 h 616854"/>
                <a:gd name="connsiteX9-19" fmla="*/ 1192506 w 1194761"/>
                <a:gd name="connsiteY9-20" fmla="*/ 580531 h 616854"/>
                <a:gd name="connsiteX0-21" fmla="*/ 1192506 w 1194843"/>
                <a:gd name="connsiteY0-22" fmla="*/ 580531 h 617171"/>
                <a:gd name="connsiteX1-23" fmla="*/ 1024866 w 1194843"/>
                <a:gd name="connsiteY1-24" fmla="*/ 306211 h 617171"/>
                <a:gd name="connsiteX2-25" fmla="*/ 590526 w 1194843"/>
                <a:gd name="connsiteY2-26" fmla="*/ 92851 h 617171"/>
                <a:gd name="connsiteX3-27" fmla="*/ 49506 w 1194843"/>
                <a:gd name="connsiteY3-28" fmla="*/ 1411 h 617171"/>
                <a:gd name="connsiteX4-29" fmla="*/ 41886 w 1194843"/>
                <a:gd name="connsiteY4-30" fmla="*/ 39511 h 617171"/>
                <a:gd name="connsiteX5-31" fmla="*/ 201906 w 1194843"/>
                <a:gd name="connsiteY5-32" fmla="*/ 69991 h 617171"/>
                <a:gd name="connsiteX6-33" fmla="*/ 613386 w 1194843"/>
                <a:gd name="connsiteY6-34" fmla="*/ 153811 h 617171"/>
                <a:gd name="connsiteX7-35" fmla="*/ 1022961 w 1194843"/>
                <a:gd name="connsiteY7-36" fmla="*/ 408129 h 617171"/>
                <a:gd name="connsiteX8-37" fmla="*/ 1116306 w 1194843"/>
                <a:gd name="connsiteY8-38" fmla="*/ 595771 h 617171"/>
                <a:gd name="connsiteX9-39" fmla="*/ 1192506 w 1194843"/>
                <a:gd name="connsiteY9-40" fmla="*/ 580531 h 617171"/>
                <a:gd name="connsiteX0-41" fmla="*/ 1192506 w 1195192"/>
                <a:gd name="connsiteY0-42" fmla="*/ 580531 h 622037"/>
                <a:gd name="connsiteX1-43" fmla="*/ 1024866 w 1195192"/>
                <a:gd name="connsiteY1-44" fmla="*/ 306211 h 622037"/>
                <a:gd name="connsiteX2-45" fmla="*/ 590526 w 1195192"/>
                <a:gd name="connsiteY2-46" fmla="*/ 92851 h 622037"/>
                <a:gd name="connsiteX3-47" fmla="*/ 49506 w 1195192"/>
                <a:gd name="connsiteY3-48" fmla="*/ 1411 h 622037"/>
                <a:gd name="connsiteX4-49" fmla="*/ 41886 w 1195192"/>
                <a:gd name="connsiteY4-50" fmla="*/ 39511 h 622037"/>
                <a:gd name="connsiteX5-51" fmla="*/ 201906 w 1195192"/>
                <a:gd name="connsiteY5-52" fmla="*/ 69991 h 622037"/>
                <a:gd name="connsiteX6-53" fmla="*/ 613386 w 1195192"/>
                <a:gd name="connsiteY6-54" fmla="*/ 153811 h 622037"/>
                <a:gd name="connsiteX7-55" fmla="*/ 961048 w 1195192"/>
                <a:gd name="connsiteY7-56" fmla="*/ 336691 h 622037"/>
                <a:gd name="connsiteX8-57" fmla="*/ 1116306 w 1195192"/>
                <a:gd name="connsiteY8-58" fmla="*/ 595771 h 622037"/>
                <a:gd name="connsiteX9-59" fmla="*/ 1192506 w 1195192"/>
                <a:gd name="connsiteY9-60" fmla="*/ 580531 h 62203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195192" h="622037">
                  <a:moveTo>
                    <a:pt x="1192506" y="580531"/>
                  </a:moveTo>
                  <a:cubicBezTo>
                    <a:pt x="1177266" y="532271"/>
                    <a:pt x="1125196" y="387491"/>
                    <a:pt x="1024866" y="306211"/>
                  </a:cubicBezTo>
                  <a:cubicBezTo>
                    <a:pt x="924536" y="224931"/>
                    <a:pt x="753086" y="143651"/>
                    <a:pt x="590526" y="92851"/>
                  </a:cubicBezTo>
                  <a:cubicBezTo>
                    <a:pt x="427966" y="42051"/>
                    <a:pt x="140946" y="10301"/>
                    <a:pt x="49506" y="1411"/>
                  </a:cubicBezTo>
                  <a:cubicBezTo>
                    <a:pt x="-41934" y="-7479"/>
                    <a:pt x="16486" y="28081"/>
                    <a:pt x="41886" y="39511"/>
                  </a:cubicBezTo>
                  <a:cubicBezTo>
                    <a:pt x="67286" y="50941"/>
                    <a:pt x="201906" y="69991"/>
                    <a:pt x="201906" y="69991"/>
                  </a:cubicBezTo>
                  <a:cubicBezTo>
                    <a:pt x="297156" y="89041"/>
                    <a:pt x="486862" y="109361"/>
                    <a:pt x="613386" y="153811"/>
                  </a:cubicBezTo>
                  <a:cubicBezTo>
                    <a:pt x="739910" y="198261"/>
                    <a:pt x="877228" y="263031"/>
                    <a:pt x="961048" y="336691"/>
                  </a:cubicBezTo>
                  <a:cubicBezTo>
                    <a:pt x="1044868" y="410351"/>
                    <a:pt x="1077730" y="555131"/>
                    <a:pt x="1116306" y="595771"/>
                  </a:cubicBezTo>
                  <a:cubicBezTo>
                    <a:pt x="1154882" y="636411"/>
                    <a:pt x="1207746" y="628791"/>
                    <a:pt x="1192506" y="580531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7" name="任意多边形: 形状 13"/>
            <p:cNvSpPr/>
            <p:nvPr/>
          </p:nvSpPr>
          <p:spPr>
            <a:xfrm>
              <a:off x="2612431" y="2701925"/>
              <a:ext cx="1250440" cy="160730"/>
            </a:xfrm>
            <a:custGeom>
              <a:avLst/>
              <a:gdLst>
                <a:gd name="connsiteX0" fmla="*/ 1189949 w 1250440"/>
                <a:gd name="connsiteY0" fmla="*/ 76835 h 160730"/>
                <a:gd name="connsiteX1" fmla="*/ 725129 w 1250440"/>
                <a:gd name="connsiteY1" fmla="*/ 15875 h 160730"/>
                <a:gd name="connsiteX2" fmla="*/ 69809 w 1250440"/>
                <a:gd name="connsiteY2" fmla="*/ 635 h 160730"/>
                <a:gd name="connsiteX3" fmla="*/ 31709 w 1250440"/>
                <a:gd name="connsiteY3" fmla="*/ 31115 h 160730"/>
                <a:gd name="connsiteX4" fmla="*/ 184109 w 1250440"/>
                <a:gd name="connsiteY4" fmla="*/ 53975 h 160730"/>
                <a:gd name="connsiteX5" fmla="*/ 610829 w 1250440"/>
                <a:gd name="connsiteY5" fmla="*/ 69215 h 160730"/>
                <a:gd name="connsiteX6" fmla="*/ 1182329 w 1250440"/>
                <a:gd name="connsiteY6" fmla="*/ 160655 h 160730"/>
                <a:gd name="connsiteX7" fmla="*/ 1189949 w 1250440"/>
                <a:gd name="connsiteY7" fmla="*/ 76835 h 16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0440" h="160730">
                  <a:moveTo>
                    <a:pt x="1189949" y="76835"/>
                  </a:moveTo>
                  <a:cubicBezTo>
                    <a:pt x="1113749" y="52705"/>
                    <a:pt x="911819" y="28575"/>
                    <a:pt x="725129" y="15875"/>
                  </a:cubicBezTo>
                  <a:cubicBezTo>
                    <a:pt x="538439" y="3175"/>
                    <a:pt x="185379" y="-1905"/>
                    <a:pt x="69809" y="635"/>
                  </a:cubicBezTo>
                  <a:cubicBezTo>
                    <a:pt x="-45761" y="3175"/>
                    <a:pt x="12659" y="22225"/>
                    <a:pt x="31709" y="31115"/>
                  </a:cubicBezTo>
                  <a:cubicBezTo>
                    <a:pt x="50759" y="40005"/>
                    <a:pt x="87589" y="47625"/>
                    <a:pt x="184109" y="53975"/>
                  </a:cubicBezTo>
                  <a:cubicBezTo>
                    <a:pt x="280629" y="60325"/>
                    <a:pt x="444459" y="51435"/>
                    <a:pt x="610829" y="69215"/>
                  </a:cubicBezTo>
                  <a:cubicBezTo>
                    <a:pt x="777199" y="86995"/>
                    <a:pt x="1087079" y="158115"/>
                    <a:pt x="1182329" y="160655"/>
                  </a:cubicBezTo>
                  <a:cubicBezTo>
                    <a:pt x="1277579" y="163195"/>
                    <a:pt x="1266149" y="100965"/>
                    <a:pt x="1189949" y="76835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8" name="任意多边形: 形状 14"/>
            <p:cNvSpPr/>
            <p:nvPr/>
          </p:nvSpPr>
          <p:spPr>
            <a:xfrm>
              <a:off x="2412439" y="2819219"/>
              <a:ext cx="1429417" cy="469201"/>
            </a:xfrm>
            <a:custGeom>
              <a:avLst/>
              <a:gdLst>
                <a:gd name="connsiteX0" fmla="*/ 1423638 w 1454716"/>
                <a:gd name="connsiteY0" fmla="*/ 531 h 477515"/>
                <a:gd name="connsiteX1" fmla="*/ 1242663 w 1454716"/>
                <a:gd name="connsiteY1" fmla="*/ 191031 h 477515"/>
                <a:gd name="connsiteX2" fmla="*/ 947388 w 1454716"/>
                <a:gd name="connsiteY2" fmla="*/ 333906 h 477515"/>
                <a:gd name="connsiteX3" fmla="*/ 23463 w 1454716"/>
                <a:gd name="connsiteY3" fmla="*/ 438681 h 477515"/>
                <a:gd name="connsiteX4" fmla="*/ 328263 w 1454716"/>
                <a:gd name="connsiteY4" fmla="*/ 476781 h 477515"/>
                <a:gd name="connsiteX5" fmla="*/ 899763 w 1454716"/>
                <a:gd name="connsiteY5" fmla="*/ 410106 h 477515"/>
                <a:gd name="connsiteX6" fmla="*/ 1395063 w 1454716"/>
                <a:gd name="connsiteY6" fmla="*/ 143406 h 477515"/>
                <a:gd name="connsiteX7" fmla="*/ 1423638 w 1454716"/>
                <a:gd name="connsiteY7" fmla="*/ 531 h 477515"/>
                <a:gd name="connsiteX0-1" fmla="*/ 1423638 w 1424250"/>
                <a:gd name="connsiteY0-2" fmla="*/ 318 h 477302"/>
                <a:gd name="connsiteX1-3" fmla="*/ 1242663 w 1424250"/>
                <a:gd name="connsiteY1-4" fmla="*/ 190818 h 477302"/>
                <a:gd name="connsiteX2-5" fmla="*/ 947388 w 1424250"/>
                <a:gd name="connsiteY2-6" fmla="*/ 333693 h 477302"/>
                <a:gd name="connsiteX3-7" fmla="*/ 23463 w 1424250"/>
                <a:gd name="connsiteY3-8" fmla="*/ 438468 h 477302"/>
                <a:gd name="connsiteX4-9" fmla="*/ 328263 w 1424250"/>
                <a:gd name="connsiteY4-10" fmla="*/ 476568 h 477302"/>
                <a:gd name="connsiteX5-11" fmla="*/ 899763 w 1424250"/>
                <a:gd name="connsiteY5-12" fmla="*/ 409893 h 477302"/>
                <a:gd name="connsiteX6-13" fmla="*/ 1283938 w 1424250"/>
                <a:gd name="connsiteY6-14" fmla="*/ 238443 h 477302"/>
                <a:gd name="connsiteX7-15" fmla="*/ 1423638 w 1424250"/>
                <a:gd name="connsiteY7-16" fmla="*/ 318 h 477302"/>
                <a:gd name="connsiteX0-17" fmla="*/ 1423638 w 1424250"/>
                <a:gd name="connsiteY0-18" fmla="*/ 317 h 477317"/>
                <a:gd name="connsiteX1-19" fmla="*/ 1242663 w 1424250"/>
                <a:gd name="connsiteY1-20" fmla="*/ 190817 h 477317"/>
                <a:gd name="connsiteX2-21" fmla="*/ 947388 w 1424250"/>
                <a:gd name="connsiteY2-22" fmla="*/ 330517 h 477317"/>
                <a:gd name="connsiteX3-23" fmla="*/ 23463 w 1424250"/>
                <a:gd name="connsiteY3-24" fmla="*/ 438467 h 477317"/>
                <a:gd name="connsiteX4-25" fmla="*/ 328263 w 1424250"/>
                <a:gd name="connsiteY4-26" fmla="*/ 476567 h 477317"/>
                <a:gd name="connsiteX5-27" fmla="*/ 899763 w 1424250"/>
                <a:gd name="connsiteY5-28" fmla="*/ 409892 h 477317"/>
                <a:gd name="connsiteX6-29" fmla="*/ 1283938 w 1424250"/>
                <a:gd name="connsiteY6-30" fmla="*/ 238442 h 477317"/>
                <a:gd name="connsiteX7-31" fmla="*/ 1423638 w 1424250"/>
                <a:gd name="connsiteY7-32" fmla="*/ 317 h 477317"/>
                <a:gd name="connsiteX0-33" fmla="*/ 1421054 w 1421666"/>
                <a:gd name="connsiteY0-34" fmla="*/ 317 h 462307"/>
                <a:gd name="connsiteX1-35" fmla="*/ 1240079 w 1421666"/>
                <a:gd name="connsiteY1-36" fmla="*/ 190817 h 462307"/>
                <a:gd name="connsiteX2-37" fmla="*/ 944804 w 1421666"/>
                <a:gd name="connsiteY2-38" fmla="*/ 330517 h 462307"/>
                <a:gd name="connsiteX3-39" fmla="*/ 20879 w 1421666"/>
                <a:gd name="connsiteY3-40" fmla="*/ 438467 h 462307"/>
                <a:gd name="connsiteX4-41" fmla="*/ 347904 w 1421666"/>
                <a:gd name="connsiteY4-42" fmla="*/ 460692 h 462307"/>
                <a:gd name="connsiteX5-43" fmla="*/ 897179 w 1421666"/>
                <a:gd name="connsiteY5-44" fmla="*/ 409892 h 462307"/>
                <a:gd name="connsiteX6-45" fmla="*/ 1281354 w 1421666"/>
                <a:gd name="connsiteY6-46" fmla="*/ 238442 h 462307"/>
                <a:gd name="connsiteX7-47" fmla="*/ 1421054 w 1421666"/>
                <a:gd name="connsiteY7-48" fmla="*/ 317 h 462307"/>
                <a:gd name="connsiteX0-49" fmla="*/ 1421054 w 1422239"/>
                <a:gd name="connsiteY0-50" fmla="*/ 194 h 462184"/>
                <a:gd name="connsiteX1-51" fmla="*/ 1221029 w 1422239"/>
                <a:gd name="connsiteY1-52" fmla="*/ 200219 h 462184"/>
                <a:gd name="connsiteX2-53" fmla="*/ 944804 w 1422239"/>
                <a:gd name="connsiteY2-54" fmla="*/ 330394 h 462184"/>
                <a:gd name="connsiteX3-55" fmla="*/ 20879 w 1422239"/>
                <a:gd name="connsiteY3-56" fmla="*/ 438344 h 462184"/>
                <a:gd name="connsiteX4-57" fmla="*/ 347904 w 1422239"/>
                <a:gd name="connsiteY4-58" fmla="*/ 460569 h 462184"/>
                <a:gd name="connsiteX5-59" fmla="*/ 897179 w 1422239"/>
                <a:gd name="connsiteY5-60" fmla="*/ 409769 h 462184"/>
                <a:gd name="connsiteX6-61" fmla="*/ 1281354 w 1422239"/>
                <a:gd name="connsiteY6-62" fmla="*/ 238319 h 462184"/>
                <a:gd name="connsiteX7-63" fmla="*/ 1421054 w 1422239"/>
                <a:gd name="connsiteY7-64" fmla="*/ 194 h 462184"/>
                <a:gd name="connsiteX0-65" fmla="*/ 1412061 w 1413246"/>
                <a:gd name="connsiteY0-66" fmla="*/ 197 h 461876"/>
                <a:gd name="connsiteX1-67" fmla="*/ 1212036 w 1413246"/>
                <a:gd name="connsiteY1-68" fmla="*/ 200222 h 461876"/>
                <a:gd name="connsiteX2-69" fmla="*/ 754836 w 1413246"/>
                <a:gd name="connsiteY2-70" fmla="*/ 349447 h 461876"/>
                <a:gd name="connsiteX3-71" fmla="*/ 11886 w 1413246"/>
                <a:gd name="connsiteY3-72" fmla="*/ 438347 h 461876"/>
                <a:gd name="connsiteX4-73" fmla="*/ 338911 w 1413246"/>
                <a:gd name="connsiteY4-74" fmla="*/ 460572 h 461876"/>
                <a:gd name="connsiteX5-75" fmla="*/ 888186 w 1413246"/>
                <a:gd name="connsiteY5-76" fmla="*/ 409772 h 461876"/>
                <a:gd name="connsiteX6-77" fmla="*/ 1272361 w 1413246"/>
                <a:gd name="connsiteY6-78" fmla="*/ 238322 h 461876"/>
                <a:gd name="connsiteX7-79" fmla="*/ 1412061 w 1413246"/>
                <a:gd name="connsiteY7-80" fmla="*/ 197 h 461876"/>
                <a:gd name="connsiteX0-81" fmla="*/ 1412061 w 1413123"/>
                <a:gd name="connsiteY0-82" fmla="*/ 197 h 463422"/>
                <a:gd name="connsiteX1-83" fmla="*/ 1212036 w 1413123"/>
                <a:gd name="connsiteY1-84" fmla="*/ 200222 h 463422"/>
                <a:gd name="connsiteX2-85" fmla="*/ 754836 w 1413123"/>
                <a:gd name="connsiteY2-86" fmla="*/ 349447 h 463422"/>
                <a:gd name="connsiteX3-87" fmla="*/ 11886 w 1413123"/>
                <a:gd name="connsiteY3-88" fmla="*/ 438347 h 463422"/>
                <a:gd name="connsiteX4-89" fmla="*/ 338911 w 1413123"/>
                <a:gd name="connsiteY4-90" fmla="*/ 460572 h 463422"/>
                <a:gd name="connsiteX5-91" fmla="*/ 888186 w 1413123"/>
                <a:gd name="connsiteY5-92" fmla="*/ 385960 h 463422"/>
                <a:gd name="connsiteX6-93" fmla="*/ 1272361 w 1413123"/>
                <a:gd name="connsiteY6-94" fmla="*/ 238322 h 463422"/>
                <a:gd name="connsiteX7-95" fmla="*/ 1412061 w 1413123"/>
                <a:gd name="connsiteY7-96" fmla="*/ 197 h 463422"/>
                <a:gd name="connsiteX0-97" fmla="*/ 1412061 w 1412093"/>
                <a:gd name="connsiteY0-98" fmla="*/ 303 h 463528"/>
                <a:gd name="connsiteX1-99" fmla="*/ 1212036 w 1412093"/>
                <a:gd name="connsiteY1-100" fmla="*/ 200328 h 463528"/>
                <a:gd name="connsiteX2-101" fmla="*/ 754836 w 1412093"/>
                <a:gd name="connsiteY2-102" fmla="*/ 349553 h 463528"/>
                <a:gd name="connsiteX3-103" fmla="*/ 11886 w 1412093"/>
                <a:gd name="connsiteY3-104" fmla="*/ 438453 h 463528"/>
                <a:gd name="connsiteX4-105" fmla="*/ 338911 w 1412093"/>
                <a:gd name="connsiteY4-106" fmla="*/ 460678 h 463528"/>
                <a:gd name="connsiteX5-107" fmla="*/ 888186 w 1412093"/>
                <a:gd name="connsiteY5-108" fmla="*/ 386066 h 463528"/>
                <a:gd name="connsiteX6-109" fmla="*/ 1224736 w 1412093"/>
                <a:gd name="connsiteY6-110" fmla="*/ 247953 h 463528"/>
                <a:gd name="connsiteX7-111" fmla="*/ 1412061 w 1412093"/>
                <a:gd name="connsiteY7-112" fmla="*/ 303 h 463528"/>
                <a:gd name="connsiteX0-113" fmla="*/ 1407186 w 1407218"/>
                <a:gd name="connsiteY0-114" fmla="*/ 303 h 452022"/>
                <a:gd name="connsiteX1-115" fmla="*/ 1207161 w 1407218"/>
                <a:gd name="connsiteY1-116" fmla="*/ 200328 h 452022"/>
                <a:gd name="connsiteX2-117" fmla="*/ 749961 w 1407218"/>
                <a:gd name="connsiteY2-118" fmla="*/ 349553 h 452022"/>
                <a:gd name="connsiteX3-119" fmla="*/ 7011 w 1407218"/>
                <a:gd name="connsiteY3-120" fmla="*/ 438453 h 452022"/>
                <a:gd name="connsiteX4-121" fmla="*/ 405473 w 1407218"/>
                <a:gd name="connsiteY4-122" fmla="*/ 446391 h 452022"/>
                <a:gd name="connsiteX5-123" fmla="*/ 883311 w 1407218"/>
                <a:gd name="connsiteY5-124" fmla="*/ 386066 h 452022"/>
                <a:gd name="connsiteX6-125" fmla="*/ 1219861 w 1407218"/>
                <a:gd name="connsiteY6-126" fmla="*/ 247953 h 452022"/>
                <a:gd name="connsiteX7-127" fmla="*/ 1407186 w 1407218"/>
                <a:gd name="connsiteY7-128" fmla="*/ 303 h 452022"/>
                <a:gd name="connsiteX0-129" fmla="*/ 1428617 w 1428644"/>
                <a:gd name="connsiteY0-130" fmla="*/ 275 h 471044"/>
                <a:gd name="connsiteX1-131" fmla="*/ 1207161 w 1428644"/>
                <a:gd name="connsiteY1-132" fmla="*/ 219350 h 471044"/>
                <a:gd name="connsiteX2-133" fmla="*/ 749961 w 1428644"/>
                <a:gd name="connsiteY2-134" fmla="*/ 368575 h 471044"/>
                <a:gd name="connsiteX3-135" fmla="*/ 7011 w 1428644"/>
                <a:gd name="connsiteY3-136" fmla="*/ 457475 h 471044"/>
                <a:gd name="connsiteX4-137" fmla="*/ 405473 w 1428644"/>
                <a:gd name="connsiteY4-138" fmla="*/ 465413 h 471044"/>
                <a:gd name="connsiteX5-139" fmla="*/ 883311 w 1428644"/>
                <a:gd name="connsiteY5-140" fmla="*/ 405088 h 471044"/>
                <a:gd name="connsiteX6-141" fmla="*/ 1219861 w 1428644"/>
                <a:gd name="connsiteY6-142" fmla="*/ 266975 h 471044"/>
                <a:gd name="connsiteX7-143" fmla="*/ 1428617 w 1428644"/>
                <a:gd name="connsiteY7-144" fmla="*/ 275 h 471044"/>
                <a:gd name="connsiteX0-145" fmla="*/ 1428617 w 1428634"/>
                <a:gd name="connsiteY0-146" fmla="*/ 687 h 471456"/>
                <a:gd name="connsiteX1-147" fmla="*/ 1228593 w 1428634"/>
                <a:gd name="connsiteY1-148" fmla="*/ 195949 h 471456"/>
                <a:gd name="connsiteX2-149" fmla="*/ 749961 w 1428634"/>
                <a:gd name="connsiteY2-150" fmla="*/ 368987 h 471456"/>
                <a:gd name="connsiteX3-151" fmla="*/ 7011 w 1428634"/>
                <a:gd name="connsiteY3-152" fmla="*/ 457887 h 471456"/>
                <a:gd name="connsiteX4-153" fmla="*/ 405473 w 1428634"/>
                <a:gd name="connsiteY4-154" fmla="*/ 465825 h 471456"/>
                <a:gd name="connsiteX5-155" fmla="*/ 883311 w 1428634"/>
                <a:gd name="connsiteY5-156" fmla="*/ 405500 h 471456"/>
                <a:gd name="connsiteX6-157" fmla="*/ 1219861 w 1428634"/>
                <a:gd name="connsiteY6-158" fmla="*/ 267387 h 471456"/>
                <a:gd name="connsiteX7-159" fmla="*/ 1428617 w 1428634"/>
                <a:gd name="connsiteY7-160" fmla="*/ 687 h 471456"/>
                <a:gd name="connsiteX0-161" fmla="*/ 1428617 w 1429427"/>
                <a:gd name="connsiteY0-162" fmla="*/ 8 h 470777"/>
                <a:gd name="connsiteX1-163" fmla="*/ 1228593 w 1429427"/>
                <a:gd name="connsiteY1-164" fmla="*/ 195270 h 470777"/>
                <a:gd name="connsiteX2-165" fmla="*/ 749961 w 1429427"/>
                <a:gd name="connsiteY2-166" fmla="*/ 368308 h 470777"/>
                <a:gd name="connsiteX3-167" fmla="*/ 7011 w 1429427"/>
                <a:gd name="connsiteY3-168" fmla="*/ 457208 h 470777"/>
                <a:gd name="connsiteX4-169" fmla="*/ 405473 w 1429427"/>
                <a:gd name="connsiteY4-170" fmla="*/ 465146 h 470777"/>
                <a:gd name="connsiteX5-171" fmla="*/ 883311 w 1429427"/>
                <a:gd name="connsiteY5-172" fmla="*/ 404821 h 470777"/>
                <a:gd name="connsiteX6-173" fmla="*/ 1281774 w 1429427"/>
                <a:gd name="connsiteY6-174" fmla="*/ 202414 h 470777"/>
                <a:gd name="connsiteX7-175" fmla="*/ 1428617 w 1429427"/>
                <a:gd name="connsiteY7-176" fmla="*/ 8 h 470777"/>
                <a:gd name="connsiteX0-177" fmla="*/ 1428594 w 1429417"/>
                <a:gd name="connsiteY0-178" fmla="*/ 8 h 472315"/>
                <a:gd name="connsiteX1-179" fmla="*/ 1228570 w 1429417"/>
                <a:gd name="connsiteY1-180" fmla="*/ 195270 h 472315"/>
                <a:gd name="connsiteX2-181" fmla="*/ 749938 w 1429417"/>
                <a:gd name="connsiteY2-182" fmla="*/ 368308 h 472315"/>
                <a:gd name="connsiteX3-183" fmla="*/ 6988 w 1429417"/>
                <a:gd name="connsiteY3-184" fmla="*/ 457208 h 472315"/>
                <a:gd name="connsiteX4-185" fmla="*/ 405450 w 1429417"/>
                <a:gd name="connsiteY4-186" fmla="*/ 465146 h 472315"/>
                <a:gd name="connsiteX5-187" fmla="*/ 876144 w 1429417"/>
                <a:gd name="connsiteY5-188" fmla="*/ 383390 h 472315"/>
                <a:gd name="connsiteX6-189" fmla="*/ 1281751 w 1429417"/>
                <a:gd name="connsiteY6-190" fmla="*/ 202414 h 472315"/>
                <a:gd name="connsiteX7-191" fmla="*/ 1428594 w 1429417"/>
                <a:gd name="connsiteY7-192" fmla="*/ 8 h 472315"/>
                <a:gd name="connsiteX0-193" fmla="*/ 1428594 w 1429417"/>
                <a:gd name="connsiteY0-194" fmla="*/ 8 h 469201"/>
                <a:gd name="connsiteX1-195" fmla="*/ 1228570 w 1429417"/>
                <a:gd name="connsiteY1-196" fmla="*/ 195270 h 469201"/>
                <a:gd name="connsiteX2-197" fmla="*/ 749938 w 1429417"/>
                <a:gd name="connsiteY2-198" fmla="*/ 368308 h 469201"/>
                <a:gd name="connsiteX3-199" fmla="*/ 6988 w 1429417"/>
                <a:gd name="connsiteY3-200" fmla="*/ 457208 h 469201"/>
                <a:gd name="connsiteX4-201" fmla="*/ 405450 w 1429417"/>
                <a:gd name="connsiteY4-202" fmla="*/ 460383 h 469201"/>
                <a:gd name="connsiteX5-203" fmla="*/ 876144 w 1429417"/>
                <a:gd name="connsiteY5-204" fmla="*/ 383390 h 469201"/>
                <a:gd name="connsiteX6-205" fmla="*/ 1281751 w 1429417"/>
                <a:gd name="connsiteY6-206" fmla="*/ 202414 h 469201"/>
                <a:gd name="connsiteX7-207" fmla="*/ 1428594 w 1429417"/>
                <a:gd name="connsiteY7-208" fmla="*/ 8 h 4692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429417" h="469201">
                  <a:moveTo>
                    <a:pt x="1428594" y="8"/>
                  </a:moveTo>
                  <a:cubicBezTo>
                    <a:pt x="1419731" y="-1183"/>
                    <a:pt x="1341679" y="133887"/>
                    <a:pt x="1228570" y="195270"/>
                  </a:cubicBezTo>
                  <a:cubicBezTo>
                    <a:pt x="1115461" y="256653"/>
                    <a:pt x="953535" y="324652"/>
                    <a:pt x="749938" y="368308"/>
                  </a:cubicBezTo>
                  <a:cubicBezTo>
                    <a:pt x="546341" y="411964"/>
                    <a:pt x="64402" y="441862"/>
                    <a:pt x="6988" y="457208"/>
                  </a:cubicBezTo>
                  <a:cubicBezTo>
                    <a:pt x="-50426" y="472554"/>
                    <a:pt x="260591" y="472686"/>
                    <a:pt x="405450" y="460383"/>
                  </a:cubicBezTo>
                  <a:cubicBezTo>
                    <a:pt x="550309" y="448080"/>
                    <a:pt x="698344" y="438953"/>
                    <a:pt x="876144" y="383390"/>
                  </a:cubicBezTo>
                  <a:cubicBezTo>
                    <a:pt x="1053944" y="327827"/>
                    <a:pt x="1189676" y="266311"/>
                    <a:pt x="1281751" y="202414"/>
                  </a:cubicBezTo>
                  <a:cubicBezTo>
                    <a:pt x="1373826" y="138517"/>
                    <a:pt x="1437457" y="1199"/>
                    <a:pt x="1428594" y="8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9" name="任意多边形: 形状 15"/>
            <p:cNvSpPr/>
            <p:nvPr/>
          </p:nvSpPr>
          <p:spPr>
            <a:xfrm>
              <a:off x="2353002" y="2813747"/>
              <a:ext cx="1561071" cy="1060568"/>
            </a:xfrm>
            <a:custGeom>
              <a:avLst/>
              <a:gdLst>
                <a:gd name="connsiteX0" fmla="*/ 1419725 w 1551001"/>
                <a:gd name="connsiteY0" fmla="*/ 29055 h 1086430"/>
                <a:gd name="connsiteX1" fmla="*/ 1343525 w 1551001"/>
                <a:gd name="connsiteY1" fmla="*/ 343380 h 1086430"/>
                <a:gd name="connsiteX2" fmla="*/ 1076825 w 1551001"/>
                <a:gd name="connsiteY2" fmla="*/ 714855 h 1086430"/>
                <a:gd name="connsiteX3" fmla="*/ 705350 w 1551001"/>
                <a:gd name="connsiteY3" fmla="*/ 952980 h 1086430"/>
                <a:gd name="connsiteX4" fmla="*/ 38600 w 1551001"/>
                <a:gd name="connsiteY4" fmla="*/ 1048230 h 1086430"/>
                <a:gd name="connsiteX5" fmla="*/ 133850 w 1551001"/>
                <a:gd name="connsiteY5" fmla="*/ 1086330 h 1086430"/>
                <a:gd name="connsiteX6" fmla="*/ 581525 w 1551001"/>
                <a:gd name="connsiteY6" fmla="*/ 1038705 h 1086430"/>
                <a:gd name="connsiteX7" fmla="*/ 838700 w 1551001"/>
                <a:gd name="connsiteY7" fmla="*/ 962505 h 1086430"/>
                <a:gd name="connsiteX8" fmla="*/ 1210175 w 1551001"/>
                <a:gd name="connsiteY8" fmla="*/ 686280 h 1086430"/>
                <a:gd name="connsiteX9" fmla="*/ 1543550 w 1551001"/>
                <a:gd name="connsiteY9" fmla="*/ 86205 h 1086430"/>
                <a:gd name="connsiteX10" fmla="*/ 1419725 w 1551001"/>
                <a:gd name="connsiteY10" fmla="*/ 29055 h 1086430"/>
                <a:gd name="connsiteX0-1" fmla="*/ 1453062 w 1553218"/>
                <a:gd name="connsiteY0-2" fmla="*/ 45553 h 1064828"/>
                <a:gd name="connsiteX1-3" fmla="*/ 1343525 w 1553218"/>
                <a:gd name="connsiteY1-4" fmla="*/ 321778 h 1064828"/>
                <a:gd name="connsiteX2-5" fmla="*/ 1076825 w 1553218"/>
                <a:gd name="connsiteY2-6" fmla="*/ 693253 h 1064828"/>
                <a:gd name="connsiteX3-7" fmla="*/ 705350 w 1553218"/>
                <a:gd name="connsiteY3-8" fmla="*/ 931378 h 1064828"/>
                <a:gd name="connsiteX4-9" fmla="*/ 38600 w 1553218"/>
                <a:gd name="connsiteY4-10" fmla="*/ 1026628 h 1064828"/>
                <a:gd name="connsiteX5-11" fmla="*/ 133850 w 1553218"/>
                <a:gd name="connsiteY5-12" fmla="*/ 1064728 h 1064828"/>
                <a:gd name="connsiteX6-13" fmla="*/ 581525 w 1553218"/>
                <a:gd name="connsiteY6-14" fmla="*/ 1017103 h 1064828"/>
                <a:gd name="connsiteX7-15" fmla="*/ 838700 w 1553218"/>
                <a:gd name="connsiteY7-16" fmla="*/ 940903 h 1064828"/>
                <a:gd name="connsiteX8-17" fmla="*/ 1210175 w 1553218"/>
                <a:gd name="connsiteY8-18" fmla="*/ 664678 h 1064828"/>
                <a:gd name="connsiteX9-19" fmla="*/ 1543550 w 1553218"/>
                <a:gd name="connsiteY9-20" fmla="*/ 64603 h 1064828"/>
                <a:gd name="connsiteX10-21" fmla="*/ 1453062 w 1553218"/>
                <a:gd name="connsiteY10-22" fmla="*/ 45553 h 1064828"/>
                <a:gd name="connsiteX0-23" fmla="*/ 1467350 w 1555298"/>
                <a:gd name="connsiteY0-24" fmla="*/ 47926 h 1062438"/>
                <a:gd name="connsiteX1-25" fmla="*/ 1343525 w 1555298"/>
                <a:gd name="connsiteY1-26" fmla="*/ 319388 h 1062438"/>
                <a:gd name="connsiteX2-27" fmla="*/ 1076825 w 1555298"/>
                <a:gd name="connsiteY2-28" fmla="*/ 690863 h 1062438"/>
                <a:gd name="connsiteX3-29" fmla="*/ 705350 w 1555298"/>
                <a:gd name="connsiteY3-30" fmla="*/ 928988 h 1062438"/>
                <a:gd name="connsiteX4-31" fmla="*/ 38600 w 1555298"/>
                <a:gd name="connsiteY4-32" fmla="*/ 1024238 h 1062438"/>
                <a:gd name="connsiteX5-33" fmla="*/ 133850 w 1555298"/>
                <a:gd name="connsiteY5-34" fmla="*/ 1062338 h 1062438"/>
                <a:gd name="connsiteX6-35" fmla="*/ 581525 w 1555298"/>
                <a:gd name="connsiteY6-36" fmla="*/ 1014713 h 1062438"/>
                <a:gd name="connsiteX7-37" fmla="*/ 838700 w 1555298"/>
                <a:gd name="connsiteY7-38" fmla="*/ 938513 h 1062438"/>
                <a:gd name="connsiteX8-39" fmla="*/ 1210175 w 1555298"/>
                <a:gd name="connsiteY8-40" fmla="*/ 662288 h 1062438"/>
                <a:gd name="connsiteX9-41" fmla="*/ 1543550 w 1555298"/>
                <a:gd name="connsiteY9-42" fmla="*/ 62213 h 1062438"/>
                <a:gd name="connsiteX10-43" fmla="*/ 1467350 w 1555298"/>
                <a:gd name="connsiteY10-44" fmla="*/ 47926 h 1062438"/>
                <a:gd name="connsiteX0-45" fmla="*/ 1467350 w 1552373"/>
                <a:gd name="connsiteY0-46" fmla="*/ 42166 h 1056678"/>
                <a:gd name="connsiteX1-47" fmla="*/ 1343525 w 1552373"/>
                <a:gd name="connsiteY1-48" fmla="*/ 313628 h 1056678"/>
                <a:gd name="connsiteX2-49" fmla="*/ 1076825 w 1552373"/>
                <a:gd name="connsiteY2-50" fmla="*/ 685103 h 1056678"/>
                <a:gd name="connsiteX3-51" fmla="*/ 705350 w 1552373"/>
                <a:gd name="connsiteY3-52" fmla="*/ 923228 h 1056678"/>
                <a:gd name="connsiteX4-53" fmla="*/ 38600 w 1552373"/>
                <a:gd name="connsiteY4-54" fmla="*/ 1018478 h 1056678"/>
                <a:gd name="connsiteX5-55" fmla="*/ 133850 w 1552373"/>
                <a:gd name="connsiteY5-56" fmla="*/ 1056578 h 1056678"/>
                <a:gd name="connsiteX6-57" fmla="*/ 581525 w 1552373"/>
                <a:gd name="connsiteY6-58" fmla="*/ 1008953 h 1056678"/>
                <a:gd name="connsiteX7-59" fmla="*/ 838700 w 1552373"/>
                <a:gd name="connsiteY7-60" fmla="*/ 932753 h 1056678"/>
                <a:gd name="connsiteX8-61" fmla="*/ 1257800 w 1552373"/>
                <a:gd name="connsiteY8-62" fmla="*/ 570803 h 1056678"/>
                <a:gd name="connsiteX9-63" fmla="*/ 1543550 w 1552373"/>
                <a:gd name="connsiteY9-64" fmla="*/ 56453 h 1056678"/>
                <a:gd name="connsiteX10-65" fmla="*/ 1467350 w 1552373"/>
                <a:gd name="connsiteY10-66" fmla="*/ 42166 h 1056678"/>
                <a:gd name="connsiteX0-67" fmla="*/ 1467350 w 1552373"/>
                <a:gd name="connsiteY0-68" fmla="*/ 42166 h 1056678"/>
                <a:gd name="connsiteX1-69" fmla="*/ 1343525 w 1552373"/>
                <a:gd name="connsiteY1-70" fmla="*/ 313628 h 1056678"/>
                <a:gd name="connsiteX2-71" fmla="*/ 1076825 w 1552373"/>
                <a:gd name="connsiteY2-72" fmla="*/ 685103 h 1056678"/>
                <a:gd name="connsiteX3-73" fmla="*/ 705350 w 1552373"/>
                <a:gd name="connsiteY3-74" fmla="*/ 923228 h 1056678"/>
                <a:gd name="connsiteX4-75" fmla="*/ 38600 w 1552373"/>
                <a:gd name="connsiteY4-76" fmla="*/ 1018478 h 1056678"/>
                <a:gd name="connsiteX5-77" fmla="*/ 133850 w 1552373"/>
                <a:gd name="connsiteY5-78" fmla="*/ 1056578 h 1056678"/>
                <a:gd name="connsiteX6-79" fmla="*/ 581525 w 1552373"/>
                <a:gd name="connsiteY6-80" fmla="*/ 1008953 h 1056678"/>
                <a:gd name="connsiteX7-81" fmla="*/ 838700 w 1552373"/>
                <a:gd name="connsiteY7-82" fmla="*/ 927991 h 1056678"/>
                <a:gd name="connsiteX8-83" fmla="*/ 1257800 w 1552373"/>
                <a:gd name="connsiteY8-84" fmla="*/ 570803 h 1056678"/>
                <a:gd name="connsiteX9-85" fmla="*/ 1543550 w 1552373"/>
                <a:gd name="connsiteY9-86" fmla="*/ 56453 h 1056678"/>
                <a:gd name="connsiteX10-87" fmla="*/ 1467350 w 1552373"/>
                <a:gd name="connsiteY10-88" fmla="*/ 42166 h 1056678"/>
                <a:gd name="connsiteX0-89" fmla="*/ 1476048 w 1561071"/>
                <a:gd name="connsiteY0-90" fmla="*/ 42166 h 1060568"/>
                <a:gd name="connsiteX1-91" fmla="*/ 1352223 w 1561071"/>
                <a:gd name="connsiteY1-92" fmla="*/ 313628 h 1060568"/>
                <a:gd name="connsiteX2-93" fmla="*/ 1085523 w 1561071"/>
                <a:gd name="connsiteY2-94" fmla="*/ 685103 h 1060568"/>
                <a:gd name="connsiteX3-95" fmla="*/ 714048 w 1561071"/>
                <a:gd name="connsiteY3-96" fmla="*/ 923228 h 1060568"/>
                <a:gd name="connsiteX4-97" fmla="*/ 47298 w 1561071"/>
                <a:gd name="connsiteY4-98" fmla="*/ 1018478 h 1060568"/>
                <a:gd name="connsiteX5-99" fmla="*/ 142548 w 1561071"/>
                <a:gd name="connsiteY5-100" fmla="*/ 1056578 h 1060568"/>
                <a:gd name="connsiteX6-101" fmla="*/ 847398 w 1561071"/>
                <a:gd name="connsiteY6-102" fmla="*/ 927991 h 1060568"/>
                <a:gd name="connsiteX7-103" fmla="*/ 1266498 w 1561071"/>
                <a:gd name="connsiteY7-104" fmla="*/ 570803 h 1060568"/>
                <a:gd name="connsiteX8-105" fmla="*/ 1552248 w 1561071"/>
                <a:gd name="connsiteY8-106" fmla="*/ 56453 h 1060568"/>
                <a:gd name="connsiteX9-107" fmla="*/ 1476048 w 1561071"/>
                <a:gd name="connsiteY9-108" fmla="*/ 42166 h 10605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561071" h="1060568">
                  <a:moveTo>
                    <a:pt x="1476048" y="42166"/>
                  </a:moveTo>
                  <a:cubicBezTo>
                    <a:pt x="1442711" y="85028"/>
                    <a:pt x="1417310" y="206472"/>
                    <a:pt x="1352223" y="313628"/>
                  </a:cubicBezTo>
                  <a:cubicBezTo>
                    <a:pt x="1287136" y="420784"/>
                    <a:pt x="1191885" y="583503"/>
                    <a:pt x="1085523" y="685103"/>
                  </a:cubicBezTo>
                  <a:cubicBezTo>
                    <a:pt x="979161" y="786703"/>
                    <a:pt x="887085" y="867666"/>
                    <a:pt x="714048" y="923228"/>
                  </a:cubicBezTo>
                  <a:cubicBezTo>
                    <a:pt x="541011" y="978790"/>
                    <a:pt x="142548" y="996253"/>
                    <a:pt x="47298" y="1018478"/>
                  </a:cubicBezTo>
                  <a:cubicBezTo>
                    <a:pt x="-47952" y="1040703"/>
                    <a:pt x="9198" y="1071659"/>
                    <a:pt x="142548" y="1056578"/>
                  </a:cubicBezTo>
                  <a:cubicBezTo>
                    <a:pt x="275898" y="1041497"/>
                    <a:pt x="660073" y="1008953"/>
                    <a:pt x="847398" y="927991"/>
                  </a:cubicBezTo>
                  <a:cubicBezTo>
                    <a:pt x="960110" y="854966"/>
                    <a:pt x="1149023" y="716853"/>
                    <a:pt x="1266498" y="570803"/>
                  </a:cubicBezTo>
                  <a:cubicBezTo>
                    <a:pt x="1383973" y="424753"/>
                    <a:pt x="1517323" y="144559"/>
                    <a:pt x="1552248" y="56453"/>
                  </a:cubicBezTo>
                  <a:cubicBezTo>
                    <a:pt x="1587173" y="-31653"/>
                    <a:pt x="1509385" y="-696"/>
                    <a:pt x="1476048" y="42166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354577" y="4430489"/>
            <a:ext cx="1543608" cy="1521453"/>
            <a:chOff x="2335948" y="4798994"/>
            <a:chExt cx="1484629" cy="139040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73" name="任意多边形: 形状 16"/>
            <p:cNvSpPr/>
            <p:nvPr/>
          </p:nvSpPr>
          <p:spPr>
            <a:xfrm>
              <a:off x="2704991" y="4798994"/>
              <a:ext cx="1115586" cy="511583"/>
            </a:xfrm>
            <a:custGeom>
              <a:avLst/>
              <a:gdLst>
                <a:gd name="connsiteX0" fmla="*/ 1141112 w 1148140"/>
                <a:gd name="connsiteY0" fmla="*/ 440969 h 504219"/>
                <a:gd name="connsiteX1" fmla="*/ 836312 w 1148140"/>
                <a:gd name="connsiteY1" fmla="*/ 155219 h 504219"/>
                <a:gd name="connsiteX2" fmla="*/ 74312 w 1148140"/>
                <a:gd name="connsiteY2" fmla="*/ 2819 h 504219"/>
                <a:gd name="connsiteX3" fmla="*/ 74312 w 1148140"/>
                <a:gd name="connsiteY3" fmla="*/ 59969 h 504219"/>
                <a:gd name="connsiteX4" fmla="*/ 474362 w 1148140"/>
                <a:gd name="connsiteY4" fmla="*/ 107594 h 504219"/>
                <a:gd name="connsiteX5" fmla="*/ 874412 w 1148140"/>
                <a:gd name="connsiteY5" fmla="*/ 279044 h 504219"/>
                <a:gd name="connsiteX6" fmla="*/ 1036337 w 1148140"/>
                <a:gd name="connsiteY6" fmla="*/ 488594 h 504219"/>
                <a:gd name="connsiteX7" fmla="*/ 1141112 w 1148140"/>
                <a:gd name="connsiteY7" fmla="*/ 440969 h 504219"/>
                <a:gd name="connsiteX0-1" fmla="*/ 1142449 w 1148481"/>
                <a:gd name="connsiteY0-2" fmla="*/ 442906 h 504971"/>
                <a:gd name="connsiteX1-3" fmla="*/ 856699 w 1148481"/>
                <a:gd name="connsiteY1-4" fmla="*/ 195256 h 504971"/>
                <a:gd name="connsiteX2-5" fmla="*/ 75649 w 1148481"/>
                <a:gd name="connsiteY2-6" fmla="*/ 4756 h 504971"/>
                <a:gd name="connsiteX3-7" fmla="*/ 75649 w 1148481"/>
                <a:gd name="connsiteY3-8" fmla="*/ 61906 h 504971"/>
                <a:gd name="connsiteX4-9" fmla="*/ 475699 w 1148481"/>
                <a:gd name="connsiteY4-10" fmla="*/ 109531 h 504971"/>
                <a:gd name="connsiteX5-11" fmla="*/ 875749 w 1148481"/>
                <a:gd name="connsiteY5-12" fmla="*/ 280981 h 504971"/>
                <a:gd name="connsiteX6-13" fmla="*/ 1037674 w 1148481"/>
                <a:gd name="connsiteY6-14" fmla="*/ 490531 h 504971"/>
                <a:gd name="connsiteX7-15" fmla="*/ 1142449 w 1148481"/>
                <a:gd name="connsiteY7-16" fmla="*/ 442906 h 504971"/>
                <a:gd name="connsiteX0-17" fmla="*/ 1132522 w 1146708"/>
                <a:gd name="connsiteY0-18" fmla="*/ 439035 h 503946"/>
                <a:gd name="connsiteX1-19" fmla="*/ 703897 w 1146708"/>
                <a:gd name="connsiteY1-20" fmla="*/ 105660 h 503946"/>
                <a:gd name="connsiteX2-21" fmla="*/ 65722 w 1146708"/>
                <a:gd name="connsiteY2-22" fmla="*/ 885 h 503946"/>
                <a:gd name="connsiteX3-23" fmla="*/ 65722 w 1146708"/>
                <a:gd name="connsiteY3-24" fmla="*/ 58035 h 503946"/>
                <a:gd name="connsiteX4-25" fmla="*/ 465772 w 1146708"/>
                <a:gd name="connsiteY4-26" fmla="*/ 105660 h 503946"/>
                <a:gd name="connsiteX5-27" fmla="*/ 865822 w 1146708"/>
                <a:gd name="connsiteY5-28" fmla="*/ 277110 h 503946"/>
                <a:gd name="connsiteX6-29" fmla="*/ 1027747 w 1146708"/>
                <a:gd name="connsiteY6-30" fmla="*/ 486660 h 503946"/>
                <a:gd name="connsiteX7-31" fmla="*/ 1132522 w 1146708"/>
                <a:gd name="connsiteY7-32" fmla="*/ 439035 h 503946"/>
                <a:gd name="connsiteX0-33" fmla="*/ 1132522 w 1165441"/>
                <a:gd name="connsiteY0-34" fmla="*/ 439035 h 506211"/>
                <a:gd name="connsiteX1-35" fmla="*/ 703897 w 1165441"/>
                <a:gd name="connsiteY1-36" fmla="*/ 105660 h 506211"/>
                <a:gd name="connsiteX2-37" fmla="*/ 65722 w 1165441"/>
                <a:gd name="connsiteY2-38" fmla="*/ 885 h 506211"/>
                <a:gd name="connsiteX3-39" fmla="*/ 65722 w 1165441"/>
                <a:gd name="connsiteY3-40" fmla="*/ 58035 h 506211"/>
                <a:gd name="connsiteX4-41" fmla="*/ 465772 w 1165441"/>
                <a:gd name="connsiteY4-42" fmla="*/ 105660 h 506211"/>
                <a:gd name="connsiteX5-43" fmla="*/ 865822 w 1165441"/>
                <a:gd name="connsiteY5-44" fmla="*/ 277110 h 506211"/>
                <a:gd name="connsiteX6-45" fmla="*/ 1027747 w 1165441"/>
                <a:gd name="connsiteY6-46" fmla="*/ 486660 h 506211"/>
                <a:gd name="connsiteX7-47" fmla="*/ 1132522 w 1165441"/>
                <a:gd name="connsiteY7-48" fmla="*/ 439035 h 506211"/>
                <a:gd name="connsiteX0-49" fmla="*/ 1142047 w 1173902"/>
                <a:gd name="connsiteY0-50" fmla="*/ 462848 h 513774"/>
                <a:gd name="connsiteX1-51" fmla="*/ 703897 w 1173902"/>
                <a:gd name="connsiteY1-52" fmla="*/ 105660 h 513774"/>
                <a:gd name="connsiteX2-53" fmla="*/ 65722 w 1173902"/>
                <a:gd name="connsiteY2-54" fmla="*/ 885 h 513774"/>
                <a:gd name="connsiteX3-55" fmla="*/ 65722 w 1173902"/>
                <a:gd name="connsiteY3-56" fmla="*/ 58035 h 513774"/>
                <a:gd name="connsiteX4-57" fmla="*/ 465772 w 1173902"/>
                <a:gd name="connsiteY4-58" fmla="*/ 105660 h 513774"/>
                <a:gd name="connsiteX5-59" fmla="*/ 865822 w 1173902"/>
                <a:gd name="connsiteY5-60" fmla="*/ 277110 h 513774"/>
                <a:gd name="connsiteX6-61" fmla="*/ 1027747 w 1173902"/>
                <a:gd name="connsiteY6-62" fmla="*/ 486660 h 513774"/>
                <a:gd name="connsiteX7-63" fmla="*/ 1142047 w 1173902"/>
                <a:gd name="connsiteY7-64" fmla="*/ 462848 h 513774"/>
                <a:gd name="connsiteX0-65" fmla="*/ 1142047 w 1173902"/>
                <a:gd name="connsiteY0-66" fmla="*/ 462848 h 530662"/>
                <a:gd name="connsiteX1-67" fmla="*/ 703897 w 1173902"/>
                <a:gd name="connsiteY1-68" fmla="*/ 105660 h 530662"/>
                <a:gd name="connsiteX2-69" fmla="*/ 65722 w 1173902"/>
                <a:gd name="connsiteY2-70" fmla="*/ 885 h 530662"/>
                <a:gd name="connsiteX3-71" fmla="*/ 65722 w 1173902"/>
                <a:gd name="connsiteY3-72" fmla="*/ 58035 h 530662"/>
                <a:gd name="connsiteX4-73" fmla="*/ 465772 w 1173902"/>
                <a:gd name="connsiteY4-74" fmla="*/ 105660 h 530662"/>
                <a:gd name="connsiteX5-75" fmla="*/ 865822 w 1173902"/>
                <a:gd name="connsiteY5-76" fmla="*/ 277110 h 530662"/>
                <a:gd name="connsiteX6-77" fmla="*/ 1027747 w 1173902"/>
                <a:gd name="connsiteY6-78" fmla="*/ 486660 h 530662"/>
                <a:gd name="connsiteX7-79" fmla="*/ 1142047 w 1173902"/>
                <a:gd name="connsiteY7-80" fmla="*/ 462848 h 530662"/>
                <a:gd name="connsiteX0-81" fmla="*/ 1142047 w 1173902"/>
                <a:gd name="connsiteY0-82" fmla="*/ 462848 h 530662"/>
                <a:gd name="connsiteX1-83" fmla="*/ 703897 w 1173902"/>
                <a:gd name="connsiteY1-84" fmla="*/ 105660 h 530662"/>
                <a:gd name="connsiteX2-85" fmla="*/ 65722 w 1173902"/>
                <a:gd name="connsiteY2-86" fmla="*/ 885 h 530662"/>
                <a:gd name="connsiteX3-87" fmla="*/ 65722 w 1173902"/>
                <a:gd name="connsiteY3-88" fmla="*/ 58035 h 530662"/>
                <a:gd name="connsiteX4-89" fmla="*/ 465772 w 1173902"/>
                <a:gd name="connsiteY4-90" fmla="*/ 105660 h 530662"/>
                <a:gd name="connsiteX5-91" fmla="*/ 865822 w 1173902"/>
                <a:gd name="connsiteY5-92" fmla="*/ 277110 h 530662"/>
                <a:gd name="connsiteX6-93" fmla="*/ 1027747 w 1173902"/>
                <a:gd name="connsiteY6-94" fmla="*/ 486660 h 530662"/>
                <a:gd name="connsiteX7-95" fmla="*/ 1142047 w 1173902"/>
                <a:gd name="connsiteY7-96" fmla="*/ 462848 h 530662"/>
                <a:gd name="connsiteX0-97" fmla="*/ 1142047 w 1143531"/>
                <a:gd name="connsiteY0-98" fmla="*/ 462848 h 522914"/>
                <a:gd name="connsiteX1-99" fmla="*/ 703897 w 1143531"/>
                <a:gd name="connsiteY1-100" fmla="*/ 105660 h 522914"/>
                <a:gd name="connsiteX2-101" fmla="*/ 65722 w 1143531"/>
                <a:gd name="connsiteY2-102" fmla="*/ 885 h 522914"/>
                <a:gd name="connsiteX3-103" fmla="*/ 65722 w 1143531"/>
                <a:gd name="connsiteY3-104" fmla="*/ 58035 h 522914"/>
                <a:gd name="connsiteX4-105" fmla="*/ 465772 w 1143531"/>
                <a:gd name="connsiteY4-106" fmla="*/ 105660 h 522914"/>
                <a:gd name="connsiteX5-107" fmla="*/ 865822 w 1143531"/>
                <a:gd name="connsiteY5-108" fmla="*/ 277110 h 522914"/>
                <a:gd name="connsiteX6-109" fmla="*/ 1027747 w 1143531"/>
                <a:gd name="connsiteY6-110" fmla="*/ 486660 h 522914"/>
                <a:gd name="connsiteX7-111" fmla="*/ 1142047 w 1143531"/>
                <a:gd name="connsiteY7-112" fmla="*/ 462848 h 522914"/>
                <a:gd name="connsiteX0-113" fmla="*/ 1142047 w 1143427"/>
                <a:gd name="connsiteY0-114" fmla="*/ 462848 h 540038"/>
                <a:gd name="connsiteX1-115" fmla="*/ 703897 w 1143427"/>
                <a:gd name="connsiteY1-116" fmla="*/ 105660 h 540038"/>
                <a:gd name="connsiteX2-117" fmla="*/ 65722 w 1143427"/>
                <a:gd name="connsiteY2-118" fmla="*/ 885 h 540038"/>
                <a:gd name="connsiteX3-119" fmla="*/ 65722 w 1143427"/>
                <a:gd name="connsiteY3-120" fmla="*/ 58035 h 540038"/>
                <a:gd name="connsiteX4-121" fmla="*/ 465772 w 1143427"/>
                <a:gd name="connsiteY4-122" fmla="*/ 105660 h 540038"/>
                <a:gd name="connsiteX5-123" fmla="*/ 865822 w 1143427"/>
                <a:gd name="connsiteY5-124" fmla="*/ 277110 h 540038"/>
                <a:gd name="connsiteX6-125" fmla="*/ 1027747 w 1143427"/>
                <a:gd name="connsiteY6-126" fmla="*/ 486660 h 540038"/>
                <a:gd name="connsiteX7-127" fmla="*/ 1142047 w 1143427"/>
                <a:gd name="connsiteY7-128" fmla="*/ 462848 h 540038"/>
                <a:gd name="connsiteX0-129" fmla="*/ 1103947 w 1106195"/>
                <a:gd name="connsiteY0-130" fmla="*/ 462848 h 522914"/>
                <a:gd name="connsiteX1-131" fmla="*/ 703897 w 1106195"/>
                <a:gd name="connsiteY1-132" fmla="*/ 105660 h 522914"/>
                <a:gd name="connsiteX2-133" fmla="*/ 65722 w 1106195"/>
                <a:gd name="connsiteY2-134" fmla="*/ 885 h 522914"/>
                <a:gd name="connsiteX3-135" fmla="*/ 65722 w 1106195"/>
                <a:gd name="connsiteY3-136" fmla="*/ 58035 h 522914"/>
                <a:gd name="connsiteX4-137" fmla="*/ 465772 w 1106195"/>
                <a:gd name="connsiteY4-138" fmla="*/ 105660 h 522914"/>
                <a:gd name="connsiteX5-139" fmla="*/ 865822 w 1106195"/>
                <a:gd name="connsiteY5-140" fmla="*/ 277110 h 522914"/>
                <a:gd name="connsiteX6-141" fmla="*/ 1027747 w 1106195"/>
                <a:gd name="connsiteY6-142" fmla="*/ 486660 h 522914"/>
                <a:gd name="connsiteX7-143" fmla="*/ 1103947 w 1106195"/>
                <a:gd name="connsiteY7-144" fmla="*/ 462848 h 522914"/>
                <a:gd name="connsiteX0-145" fmla="*/ 1103947 w 1120673"/>
                <a:gd name="connsiteY0-146" fmla="*/ 463442 h 510058"/>
                <a:gd name="connsiteX1-147" fmla="*/ 703897 w 1120673"/>
                <a:gd name="connsiteY1-148" fmla="*/ 122923 h 510058"/>
                <a:gd name="connsiteX2-149" fmla="*/ 65722 w 1120673"/>
                <a:gd name="connsiteY2-150" fmla="*/ 1479 h 510058"/>
                <a:gd name="connsiteX3-151" fmla="*/ 65722 w 1120673"/>
                <a:gd name="connsiteY3-152" fmla="*/ 58629 h 510058"/>
                <a:gd name="connsiteX4-153" fmla="*/ 465772 w 1120673"/>
                <a:gd name="connsiteY4-154" fmla="*/ 106254 h 510058"/>
                <a:gd name="connsiteX5-155" fmla="*/ 865822 w 1120673"/>
                <a:gd name="connsiteY5-156" fmla="*/ 277704 h 510058"/>
                <a:gd name="connsiteX6-157" fmla="*/ 1027747 w 1120673"/>
                <a:gd name="connsiteY6-158" fmla="*/ 487254 h 510058"/>
                <a:gd name="connsiteX7-159" fmla="*/ 1103947 w 1120673"/>
                <a:gd name="connsiteY7-160" fmla="*/ 463442 h 510058"/>
                <a:gd name="connsiteX0-161" fmla="*/ 1109068 w 1125794"/>
                <a:gd name="connsiteY0-162" fmla="*/ 463492 h 510108"/>
                <a:gd name="connsiteX1-163" fmla="*/ 709018 w 1125794"/>
                <a:gd name="connsiteY1-164" fmla="*/ 122973 h 510108"/>
                <a:gd name="connsiteX2-165" fmla="*/ 70843 w 1125794"/>
                <a:gd name="connsiteY2-166" fmla="*/ 1529 h 510108"/>
                <a:gd name="connsiteX3-167" fmla="*/ 70843 w 1125794"/>
                <a:gd name="connsiteY3-168" fmla="*/ 58679 h 510108"/>
                <a:gd name="connsiteX4-169" fmla="*/ 561381 w 1125794"/>
                <a:gd name="connsiteY4-170" fmla="*/ 118210 h 510108"/>
                <a:gd name="connsiteX5-171" fmla="*/ 870943 w 1125794"/>
                <a:gd name="connsiteY5-172" fmla="*/ 277754 h 510108"/>
                <a:gd name="connsiteX6-173" fmla="*/ 1032868 w 1125794"/>
                <a:gd name="connsiteY6-174" fmla="*/ 487304 h 510108"/>
                <a:gd name="connsiteX7-175" fmla="*/ 1109068 w 1125794"/>
                <a:gd name="connsiteY7-176" fmla="*/ 463492 h 510108"/>
                <a:gd name="connsiteX0-177" fmla="*/ 1109068 w 1125929"/>
                <a:gd name="connsiteY0-178" fmla="*/ 463492 h 510595"/>
                <a:gd name="connsiteX1-179" fmla="*/ 709018 w 1125929"/>
                <a:gd name="connsiteY1-180" fmla="*/ 122973 h 510595"/>
                <a:gd name="connsiteX2-181" fmla="*/ 70843 w 1125929"/>
                <a:gd name="connsiteY2-182" fmla="*/ 1529 h 510595"/>
                <a:gd name="connsiteX3-183" fmla="*/ 70843 w 1125929"/>
                <a:gd name="connsiteY3-184" fmla="*/ 58679 h 510595"/>
                <a:gd name="connsiteX4-185" fmla="*/ 561381 w 1125929"/>
                <a:gd name="connsiteY4-186" fmla="*/ 118210 h 510595"/>
                <a:gd name="connsiteX5-187" fmla="*/ 863800 w 1125929"/>
                <a:gd name="connsiteY5-188" fmla="*/ 270610 h 510595"/>
                <a:gd name="connsiteX6-189" fmla="*/ 1032868 w 1125929"/>
                <a:gd name="connsiteY6-190" fmla="*/ 487304 h 510595"/>
                <a:gd name="connsiteX7-191" fmla="*/ 1109068 w 1125929"/>
                <a:gd name="connsiteY7-192" fmla="*/ 463492 h 510595"/>
                <a:gd name="connsiteX0-193" fmla="*/ 1098725 w 1115586"/>
                <a:gd name="connsiteY0-194" fmla="*/ 464480 h 511583"/>
                <a:gd name="connsiteX1-195" fmla="*/ 698675 w 1115586"/>
                <a:gd name="connsiteY1-196" fmla="*/ 123961 h 511583"/>
                <a:gd name="connsiteX2-197" fmla="*/ 60500 w 1115586"/>
                <a:gd name="connsiteY2-198" fmla="*/ 2517 h 511583"/>
                <a:gd name="connsiteX3-199" fmla="*/ 81931 w 1115586"/>
                <a:gd name="connsiteY3-200" fmla="*/ 47760 h 511583"/>
                <a:gd name="connsiteX4-201" fmla="*/ 551038 w 1115586"/>
                <a:gd name="connsiteY4-202" fmla="*/ 119198 h 511583"/>
                <a:gd name="connsiteX5-203" fmla="*/ 853457 w 1115586"/>
                <a:gd name="connsiteY5-204" fmla="*/ 271598 h 511583"/>
                <a:gd name="connsiteX6-205" fmla="*/ 1022525 w 1115586"/>
                <a:gd name="connsiteY6-206" fmla="*/ 488292 h 511583"/>
                <a:gd name="connsiteX7-207" fmla="*/ 1098725 w 1115586"/>
                <a:gd name="connsiteY7-208" fmla="*/ 464480 h 5115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115586" h="511583">
                  <a:moveTo>
                    <a:pt x="1098725" y="464480"/>
                  </a:moveTo>
                  <a:cubicBezTo>
                    <a:pt x="1044750" y="403758"/>
                    <a:pt x="871713" y="200955"/>
                    <a:pt x="698675" y="123961"/>
                  </a:cubicBezTo>
                  <a:cubicBezTo>
                    <a:pt x="525638" y="46967"/>
                    <a:pt x="163291" y="15217"/>
                    <a:pt x="60500" y="2517"/>
                  </a:cubicBezTo>
                  <a:cubicBezTo>
                    <a:pt x="-42291" y="-10183"/>
                    <a:pt x="175" y="28313"/>
                    <a:pt x="81931" y="47760"/>
                  </a:cubicBezTo>
                  <a:cubicBezTo>
                    <a:pt x="163687" y="67207"/>
                    <a:pt x="422450" y="81892"/>
                    <a:pt x="551038" y="119198"/>
                  </a:cubicBezTo>
                  <a:cubicBezTo>
                    <a:pt x="679626" y="156504"/>
                    <a:pt x="759794" y="208098"/>
                    <a:pt x="853457" y="271598"/>
                  </a:cubicBezTo>
                  <a:cubicBezTo>
                    <a:pt x="947120" y="335098"/>
                    <a:pt x="981647" y="456145"/>
                    <a:pt x="1022525" y="488292"/>
                  </a:cubicBezTo>
                  <a:cubicBezTo>
                    <a:pt x="1063403" y="520439"/>
                    <a:pt x="1152700" y="525202"/>
                    <a:pt x="1098725" y="46448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4" name="任意多边形: 形状 17"/>
            <p:cNvSpPr/>
            <p:nvPr/>
          </p:nvSpPr>
          <p:spPr>
            <a:xfrm>
              <a:off x="2335948" y="5281955"/>
              <a:ext cx="1446988" cy="297030"/>
            </a:xfrm>
            <a:custGeom>
              <a:avLst/>
              <a:gdLst>
                <a:gd name="connsiteX0" fmla="*/ 1342516 w 1424802"/>
                <a:gd name="connsiteY0" fmla="*/ 285 h 308637"/>
                <a:gd name="connsiteX1" fmla="*/ 1142491 w 1424802"/>
                <a:gd name="connsiteY1" fmla="*/ 133635 h 308637"/>
                <a:gd name="connsiteX2" fmla="*/ 618616 w 1424802"/>
                <a:gd name="connsiteY2" fmla="*/ 238410 h 308637"/>
                <a:gd name="connsiteX3" fmla="*/ 28066 w 1424802"/>
                <a:gd name="connsiteY3" fmla="*/ 238410 h 308637"/>
                <a:gd name="connsiteX4" fmla="*/ 161416 w 1424802"/>
                <a:gd name="connsiteY4" fmla="*/ 286035 h 308637"/>
                <a:gd name="connsiteX5" fmla="*/ 742441 w 1424802"/>
                <a:gd name="connsiteY5" fmla="*/ 295560 h 308637"/>
                <a:gd name="connsiteX6" fmla="*/ 1380616 w 1424802"/>
                <a:gd name="connsiteY6" fmla="*/ 105060 h 308637"/>
                <a:gd name="connsiteX7" fmla="*/ 1342516 w 1424802"/>
                <a:gd name="connsiteY7" fmla="*/ 285 h 308637"/>
                <a:gd name="connsiteX0-1" fmla="*/ 1423479 w 1459583"/>
                <a:gd name="connsiteY0-2" fmla="*/ 242 h 315737"/>
                <a:gd name="connsiteX1-3" fmla="*/ 1142491 w 1459583"/>
                <a:gd name="connsiteY1-4" fmla="*/ 140735 h 315737"/>
                <a:gd name="connsiteX2-5" fmla="*/ 618616 w 1459583"/>
                <a:gd name="connsiteY2-6" fmla="*/ 245510 h 315737"/>
                <a:gd name="connsiteX3-7" fmla="*/ 28066 w 1459583"/>
                <a:gd name="connsiteY3-8" fmla="*/ 245510 h 315737"/>
                <a:gd name="connsiteX4-9" fmla="*/ 161416 w 1459583"/>
                <a:gd name="connsiteY4-10" fmla="*/ 293135 h 315737"/>
                <a:gd name="connsiteX5-11" fmla="*/ 742441 w 1459583"/>
                <a:gd name="connsiteY5-12" fmla="*/ 302660 h 315737"/>
                <a:gd name="connsiteX6-13" fmla="*/ 1380616 w 1459583"/>
                <a:gd name="connsiteY6-14" fmla="*/ 112160 h 315737"/>
                <a:gd name="connsiteX7-15" fmla="*/ 1423479 w 1459583"/>
                <a:gd name="connsiteY7-16" fmla="*/ 242 h 315737"/>
                <a:gd name="connsiteX0-17" fmla="*/ 1423479 w 1449154"/>
                <a:gd name="connsiteY0-18" fmla="*/ 476 h 315971"/>
                <a:gd name="connsiteX1-19" fmla="*/ 1142491 w 1449154"/>
                <a:gd name="connsiteY1-20" fmla="*/ 140969 h 315971"/>
                <a:gd name="connsiteX2-21" fmla="*/ 618616 w 1449154"/>
                <a:gd name="connsiteY2-22" fmla="*/ 245744 h 315971"/>
                <a:gd name="connsiteX3-23" fmla="*/ 28066 w 1449154"/>
                <a:gd name="connsiteY3-24" fmla="*/ 245744 h 315971"/>
                <a:gd name="connsiteX4-25" fmla="*/ 161416 w 1449154"/>
                <a:gd name="connsiteY4-26" fmla="*/ 293369 h 315971"/>
                <a:gd name="connsiteX5-27" fmla="*/ 742441 w 1449154"/>
                <a:gd name="connsiteY5-28" fmla="*/ 302894 h 315971"/>
                <a:gd name="connsiteX6-29" fmla="*/ 1359185 w 1449154"/>
                <a:gd name="connsiteY6-30" fmla="*/ 102869 h 315971"/>
                <a:gd name="connsiteX7-31" fmla="*/ 1423479 w 1449154"/>
                <a:gd name="connsiteY7-32" fmla="*/ 476 h 315971"/>
                <a:gd name="connsiteX0-33" fmla="*/ 1423654 w 1448978"/>
                <a:gd name="connsiteY0-34" fmla="*/ 452 h 300935"/>
                <a:gd name="connsiteX1-35" fmla="*/ 1142666 w 1448978"/>
                <a:gd name="connsiteY1-36" fmla="*/ 140945 h 300935"/>
                <a:gd name="connsiteX2-37" fmla="*/ 618791 w 1448978"/>
                <a:gd name="connsiteY2-38" fmla="*/ 245720 h 300935"/>
                <a:gd name="connsiteX3-39" fmla="*/ 28241 w 1448978"/>
                <a:gd name="connsiteY3-40" fmla="*/ 245720 h 300935"/>
                <a:gd name="connsiteX4-41" fmla="*/ 161591 w 1448978"/>
                <a:gd name="connsiteY4-42" fmla="*/ 293345 h 300935"/>
                <a:gd name="connsiteX5-43" fmla="*/ 749760 w 1448978"/>
                <a:gd name="connsiteY5-44" fmla="*/ 281438 h 300935"/>
                <a:gd name="connsiteX6-45" fmla="*/ 1359360 w 1448978"/>
                <a:gd name="connsiteY6-46" fmla="*/ 102845 h 300935"/>
                <a:gd name="connsiteX7-47" fmla="*/ 1423654 w 1448978"/>
                <a:gd name="connsiteY7-48" fmla="*/ 452 h 300935"/>
                <a:gd name="connsiteX0-49" fmla="*/ 1421499 w 1446823"/>
                <a:gd name="connsiteY0-50" fmla="*/ 452 h 297030"/>
                <a:gd name="connsiteX1-51" fmla="*/ 1140511 w 1446823"/>
                <a:gd name="connsiteY1-52" fmla="*/ 140945 h 297030"/>
                <a:gd name="connsiteX2-53" fmla="*/ 616636 w 1446823"/>
                <a:gd name="connsiteY2-54" fmla="*/ 245720 h 297030"/>
                <a:gd name="connsiteX3-55" fmla="*/ 26086 w 1446823"/>
                <a:gd name="connsiteY3-56" fmla="*/ 245720 h 297030"/>
                <a:gd name="connsiteX4-57" fmla="*/ 168961 w 1446823"/>
                <a:gd name="connsiteY4-58" fmla="*/ 283820 h 297030"/>
                <a:gd name="connsiteX5-59" fmla="*/ 747605 w 1446823"/>
                <a:gd name="connsiteY5-60" fmla="*/ 281438 h 297030"/>
                <a:gd name="connsiteX6-61" fmla="*/ 1357205 w 1446823"/>
                <a:gd name="connsiteY6-62" fmla="*/ 102845 h 297030"/>
                <a:gd name="connsiteX7-63" fmla="*/ 1421499 w 1446823"/>
                <a:gd name="connsiteY7-64" fmla="*/ 452 h 297030"/>
                <a:gd name="connsiteX0-65" fmla="*/ 1421664 w 1446988"/>
                <a:gd name="connsiteY0-66" fmla="*/ 452 h 297030"/>
                <a:gd name="connsiteX1-67" fmla="*/ 1140676 w 1446988"/>
                <a:gd name="connsiteY1-68" fmla="*/ 140945 h 297030"/>
                <a:gd name="connsiteX2-69" fmla="*/ 619182 w 1446988"/>
                <a:gd name="connsiteY2-70" fmla="*/ 255245 h 297030"/>
                <a:gd name="connsiteX3-71" fmla="*/ 26251 w 1446988"/>
                <a:gd name="connsiteY3-72" fmla="*/ 245720 h 297030"/>
                <a:gd name="connsiteX4-73" fmla="*/ 169126 w 1446988"/>
                <a:gd name="connsiteY4-74" fmla="*/ 283820 h 297030"/>
                <a:gd name="connsiteX5-75" fmla="*/ 747770 w 1446988"/>
                <a:gd name="connsiteY5-76" fmla="*/ 281438 h 297030"/>
                <a:gd name="connsiteX6-77" fmla="*/ 1357370 w 1446988"/>
                <a:gd name="connsiteY6-78" fmla="*/ 102845 h 297030"/>
                <a:gd name="connsiteX7-79" fmla="*/ 1421664 w 1446988"/>
                <a:gd name="connsiteY7-80" fmla="*/ 452 h 29703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446988" h="297030">
                  <a:moveTo>
                    <a:pt x="1421664" y="452"/>
                  </a:moveTo>
                  <a:cubicBezTo>
                    <a:pt x="1385548" y="6802"/>
                    <a:pt x="1274423" y="98480"/>
                    <a:pt x="1140676" y="140945"/>
                  </a:cubicBezTo>
                  <a:cubicBezTo>
                    <a:pt x="1006929" y="183410"/>
                    <a:pt x="804919" y="237783"/>
                    <a:pt x="619182" y="255245"/>
                  </a:cubicBezTo>
                  <a:cubicBezTo>
                    <a:pt x="433445" y="272707"/>
                    <a:pt x="101260" y="240958"/>
                    <a:pt x="26251" y="245720"/>
                  </a:cubicBezTo>
                  <a:cubicBezTo>
                    <a:pt x="-48758" y="250482"/>
                    <a:pt x="48873" y="277867"/>
                    <a:pt x="169126" y="283820"/>
                  </a:cubicBezTo>
                  <a:cubicBezTo>
                    <a:pt x="289379" y="289773"/>
                    <a:pt x="544570" y="311600"/>
                    <a:pt x="747770" y="281438"/>
                  </a:cubicBezTo>
                  <a:cubicBezTo>
                    <a:pt x="950970" y="251276"/>
                    <a:pt x="1245054" y="149676"/>
                    <a:pt x="1357370" y="102845"/>
                  </a:cubicBezTo>
                  <a:cubicBezTo>
                    <a:pt x="1469686" y="56014"/>
                    <a:pt x="1457780" y="-5898"/>
                    <a:pt x="1421664" y="452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5" name="任意多边形: 形状 18"/>
            <p:cNvSpPr/>
            <p:nvPr/>
          </p:nvSpPr>
          <p:spPr>
            <a:xfrm>
              <a:off x="2665472" y="5297484"/>
              <a:ext cx="1144884" cy="891912"/>
            </a:xfrm>
            <a:custGeom>
              <a:avLst/>
              <a:gdLst>
                <a:gd name="connsiteX0" fmla="*/ 1036304 w 1148665"/>
                <a:gd name="connsiteY0" fmla="*/ 109368 h 931340"/>
                <a:gd name="connsiteX1" fmla="*/ 817229 w 1148665"/>
                <a:gd name="connsiteY1" fmla="*/ 557043 h 931340"/>
                <a:gd name="connsiteX2" fmla="*/ 464804 w 1148665"/>
                <a:gd name="connsiteY2" fmla="*/ 814218 h 931340"/>
                <a:gd name="connsiteX3" fmla="*/ 36179 w 1148665"/>
                <a:gd name="connsiteY3" fmla="*/ 871368 h 931340"/>
                <a:gd name="connsiteX4" fmla="*/ 64754 w 1148665"/>
                <a:gd name="connsiteY4" fmla="*/ 928518 h 931340"/>
                <a:gd name="connsiteX5" fmla="*/ 398129 w 1148665"/>
                <a:gd name="connsiteY5" fmla="*/ 890418 h 931340"/>
                <a:gd name="connsiteX6" fmla="*/ 845804 w 1148665"/>
                <a:gd name="connsiteY6" fmla="*/ 623718 h 931340"/>
                <a:gd name="connsiteX7" fmla="*/ 1141079 w 1148665"/>
                <a:gd name="connsiteY7" fmla="*/ 42693 h 931340"/>
                <a:gd name="connsiteX8" fmla="*/ 1036304 w 1148665"/>
                <a:gd name="connsiteY8" fmla="*/ 109368 h 931340"/>
                <a:gd name="connsiteX0-1" fmla="*/ 1030465 w 1142826"/>
                <a:gd name="connsiteY0-2" fmla="*/ 109368 h 922616"/>
                <a:gd name="connsiteX1-3" fmla="*/ 811390 w 1142826"/>
                <a:gd name="connsiteY1-4" fmla="*/ 557043 h 922616"/>
                <a:gd name="connsiteX2-5" fmla="*/ 458965 w 1142826"/>
                <a:gd name="connsiteY2-6" fmla="*/ 814218 h 922616"/>
                <a:gd name="connsiteX3-7" fmla="*/ 30340 w 1142826"/>
                <a:gd name="connsiteY3-8" fmla="*/ 871368 h 922616"/>
                <a:gd name="connsiteX4-9" fmla="*/ 74790 w 1142826"/>
                <a:gd name="connsiteY4-10" fmla="*/ 915818 h 922616"/>
                <a:gd name="connsiteX5-11" fmla="*/ 392290 w 1142826"/>
                <a:gd name="connsiteY5-12" fmla="*/ 890418 h 922616"/>
                <a:gd name="connsiteX6-13" fmla="*/ 839965 w 1142826"/>
                <a:gd name="connsiteY6-14" fmla="*/ 623718 h 922616"/>
                <a:gd name="connsiteX7-15" fmla="*/ 1135240 w 1142826"/>
                <a:gd name="connsiteY7-16" fmla="*/ 42693 h 922616"/>
                <a:gd name="connsiteX8-17" fmla="*/ 1030465 w 1142826"/>
                <a:gd name="connsiteY8-18" fmla="*/ 109368 h 922616"/>
                <a:gd name="connsiteX0-19" fmla="*/ 1030703 w 1143064"/>
                <a:gd name="connsiteY0-20" fmla="*/ 109368 h 917257"/>
                <a:gd name="connsiteX1-21" fmla="*/ 811628 w 1143064"/>
                <a:gd name="connsiteY1-22" fmla="*/ 557043 h 917257"/>
                <a:gd name="connsiteX2-23" fmla="*/ 459203 w 1143064"/>
                <a:gd name="connsiteY2-24" fmla="*/ 814218 h 917257"/>
                <a:gd name="connsiteX3-25" fmla="*/ 30578 w 1143064"/>
                <a:gd name="connsiteY3-26" fmla="*/ 871368 h 917257"/>
                <a:gd name="connsiteX4-27" fmla="*/ 75028 w 1143064"/>
                <a:gd name="connsiteY4-28" fmla="*/ 915818 h 917257"/>
                <a:gd name="connsiteX5-29" fmla="*/ 398878 w 1143064"/>
                <a:gd name="connsiteY5-30" fmla="*/ 877718 h 917257"/>
                <a:gd name="connsiteX6-31" fmla="*/ 840203 w 1143064"/>
                <a:gd name="connsiteY6-32" fmla="*/ 623718 h 917257"/>
                <a:gd name="connsiteX7-33" fmla="*/ 1135478 w 1143064"/>
                <a:gd name="connsiteY7-34" fmla="*/ 42693 h 917257"/>
                <a:gd name="connsiteX8-35" fmla="*/ 1030703 w 1143064"/>
                <a:gd name="connsiteY8-36" fmla="*/ 109368 h 917257"/>
                <a:gd name="connsiteX0-37" fmla="*/ 1029646 w 1142007"/>
                <a:gd name="connsiteY0-38" fmla="*/ 109368 h 910322"/>
                <a:gd name="connsiteX1-39" fmla="*/ 810571 w 1142007"/>
                <a:gd name="connsiteY1-40" fmla="*/ 557043 h 910322"/>
                <a:gd name="connsiteX2-41" fmla="*/ 458146 w 1142007"/>
                <a:gd name="connsiteY2-42" fmla="*/ 814218 h 910322"/>
                <a:gd name="connsiteX3-43" fmla="*/ 29521 w 1142007"/>
                <a:gd name="connsiteY3-44" fmla="*/ 871368 h 910322"/>
                <a:gd name="connsiteX4-45" fmla="*/ 77146 w 1142007"/>
                <a:gd name="connsiteY4-46" fmla="*/ 906293 h 910322"/>
                <a:gd name="connsiteX5-47" fmla="*/ 397821 w 1142007"/>
                <a:gd name="connsiteY5-48" fmla="*/ 877718 h 910322"/>
                <a:gd name="connsiteX6-49" fmla="*/ 839146 w 1142007"/>
                <a:gd name="connsiteY6-50" fmla="*/ 623718 h 910322"/>
                <a:gd name="connsiteX7-51" fmla="*/ 1134421 w 1142007"/>
                <a:gd name="connsiteY7-52" fmla="*/ 42693 h 910322"/>
                <a:gd name="connsiteX8-53" fmla="*/ 1029646 w 1142007"/>
                <a:gd name="connsiteY8-54" fmla="*/ 109368 h 910322"/>
                <a:gd name="connsiteX0-55" fmla="*/ 1027765 w 1140126"/>
                <a:gd name="connsiteY0-56" fmla="*/ 109368 h 910322"/>
                <a:gd name="connsiteX1-57" fmla="*/ 808690 w 1140126"/>
                <a:gd name="connsiteY1-58" fmla="*/ 557043 h 910322"/>
                <a:gd name="connsiteX2-59" fmla="*/ 430865 w 1140126"/>
                <a:gd name="connsiteY2-60" fmla="*/ 833268 h 910322"/>
                <a:gd name="connsiteX3-61" fmla="*/ 27640 w 1140126"/>
                <a:gd name="connsiteY3-62" fmla="*/ 871368 h 910322"/>
                <a:gd name="connsiteX4-63" fmla="*/ 75265 w 1140126"/>
                <a:gd name="connsiteY4-64" fmla="*/ 906293 h 910322"/>
                <a:gd name="connsiteX5-65" fmla="*/ 395940 w 1140126"/>
                <a:gd name="connsiteY5-66" fmla="*/ 877718 h 910322"/>
                <a:gd name="connsiteX6-67" fmla="*/ 837265 w 1140126"/>
                <a:gd name="connsiteY6-68" fmla="*/ 623718 h 910322"/>
                <a:gd name="connsiteX7-69" fmla="*/ 1132540 w 1140126"/>
                <a:gd name="connsiteY7-70" fmla="*/ 42693 h 910322"/>
                <a:gd name="connsiteX8-71" fmla="*/ 1027765 w 1140126"/>
                <a:gd name="connsiteY8-72" fmla="*/ 109368 h 910322"/>
                <a:gd name="connsiteX0-73" fmla="*/ 1031099 w 1143460"/>
                <a:gd name="connsiteY0-74" fmla="*/ 109368 h 906645"/>
                <a:gd name="connsiteX1-75" fmla="*/ 812024 w 1143460"/>
                <a:gd name="connsiteY1-76" fmla="*/ 557043 h 906645"/>
                <a:gd name="connsiteX2-77" fmla="*/ 434199 w 1143460"/>
                <a:gd name="connsiteY2-78" fmla="*/ 833268 h 906645"/>
                <a:gd name="connsiteX3-79" fmla="*/ 30974 w 1143460"/>
                <a:gd name="connsiteY3-80" fmla="*/ 871368 h 906645"/>
                <a:gd name="connsiteX4-81" fmla="*/ 78599 w 1143460"/>
                <a:gd name="connsiteY4-82" fmla="*/ 906293 h 906645"/>
                <a:gd name="connsiteX5-83" fmla="*/ 484999 w 1143460"/>
                <a:gd name="connsiteY5-84" fmla="*/ 849143 h 906645"/>
                <a:gd name="connsiteX6-85" fmla="*/ 840599 w 1143460"/>
                <a:gd name="connsiteY6-86" fmla="*/ 623718 h 906645"/>
                <a:gd name="connsiteX7-87" fmla="*/ 1135874 w 1143460"/>
                <a:gd name="connsiteY7-88" fmla="*/ 42693 h 906645"/>
                <a:gd name="connsiteX8-89" fmla="*/ 1031099 w 1143460"/>
                <a:gd name="connsiteY8-90" fmla="*/ 109368 h 906645"/>
                <a:gd name="connsiteX0-91" fmla="*/ 1030231 w 1142592"/>
                <a:gd name="connsiteY0-92" fmla="*/ 109368 h 894916"/>
                <a:gd name="connsiteX1-93" fmla="*/ 811156 w 1142592"/>
                <a:gd name="connsiteY1-94" fmla="*/ 557043 h 894916"/>
                <a:gd name="connsiteX2-95" fmla="*/ 433331 w 1142592"/>
                <a:gd name="connsiteY2-96" fmla="*/ 833268 h 894916"/>
                <a:gd name="connsiteX3-97" fmla="*/ 30106 w 1142592"/>
                <a:gd name="connsiteY3-98" fmla="*/ 871368 h 894916"/>
                <a:gd name="connsiteX4-99" fmla="*/ 80112 w 1142592"/>
                <a:gd name="connsiteY4-100" fmla="*/ 894386 h 894916"/>
                <a:gd name="connsiteX5-101" fmla="*/ 484131 w 1142592"/>
                <a:gd name="connsiteY5-102" fmla="*/ 849143 h 894916"/>
                <a:gd name="connsiteX6-103" fmla="*/ 839731 w 1142592"/>
                <a:gd name="connsiteY6-104" fmla="*/ 623718 h 894916"/>
                <a:gd name="connsiteX7-105" fmla="*/ 1135006 w 1142592"/>
                <a:gd name="connsiteY7-106" fmla="*/ 42693 h 894916"/>
                <a:gd name="connsiteX8-107" fmla="*/ 1030231 w 1142592"/>
                <a:gd name="connsiteY8-108" fmla="*/ 109368 h 894916"/>
                <a:gd name="connsiteX0-109" fmla="*/ 1030231 w 1142993"/>
                <a:gd name="connsiteY0-110" fmla="*/ 106018 h 891566"/>
                <a:gd name="connsiteX1-111" fmla="*/ 811156 w 1142993"/>
                <a:gd name="connsiteY1-112" fmla="*/ 553693 h 891566"/>
                <a:gd name="connsiteX2-113" fmla="*/ 433331 w 1142993"/>
                <a:gd name="connsiteY2-114" fmla="*/ 829918 h 891566"/>
                <a:gd name="connsiteX3-115" fmla="*/ 30106 w 1142993"/>
                <a:gd name="connsiteY3-116" fmla="*/ 868018 h 891566"/>
                <a:gd name="connsiteX4-117" fmla="*/ 80112 w 1142993"/>
                <a:gd name="connsiteY4-118" fmla="*/ 891036 h 891566"/>
                <a:gd name="connsiteX5-119" fmla="*/ 484131 w 1142993"/>
                <a:gd name="connsiteY5-120" fmla="*/ 845793 h 891566"/>
                <a:gd name="connsiteX6-121" fmla="*/ 823062 w 1142993"/>
                <a:gd name="connsiteY6-122" fmla="*/ 613224 h 891566"/>
                <a:gd name="connsiteX7-123" fmla="*/ 1135006 w 1142993"/>
                <a:gd name="connsiteY7-124" fmla="*/ 39343 h 891566"/>
                <a:gd name="connsiteX8-125" fmla="*/ 1030231 w 1142993"/>
                <a:gd name="connsiteY8-126" fmla="*/ 106018 h 891566"/>
                <a:gd name="connsiteX0-127" fmla="*/ 1030231 w 1142917"/>
                <a:gd name="connsiteY0-128" fmla="*/ 106364 h 891912"/>
                <a:gd name="connsiteX1-129" fmla="*/ 818300 w 1142917"/>
                <a:gd name="connsiteY1-130" fmla="*/ 563564 h 891912"/>
                <a:gd name="connsiteX2-131" fmla="*/ 433331 w 1142917"/>
                <a:gd name="connsiteY2-132" fmla="*/ 830264 h 891912"/>
                <a:gd name="connsiteX3-133" fmla="*/ 30106 w 1142917"/>
                <a:gd name="connsiteY3-134" fmla="*/ 868364 h 891912"/>
                <a:gd name="connsiteX4-135" fmla="*/ 80112 w 1142917"/>
                <a:gd name="connsiteY4-136" fmla="*/ 891382 h 891912"/>
                <a:gd name="connsiteX5-137" fmla="*/ 484131 w 1142917"/>
                <a:gd name="connsiteY5-138" fmla="*/ 846139 h 891912"/>
                <a:gd name="connsiteX6-139" fmla="*/ 823062 w 1142917"/>
                <a:gd name="connsiteY6-140" fmla="*/ 613570 h 891912"/>
                <a:gd name="connsiteX7-141" fmla="*/ 1135006 w 1142917"/>
                <a:gd name="connsiteY7-142" fmla="*/ 39689 h 891912"/>
                <a:gd name="connsiteX8-143" fmla="*/ 1030231 w 1142917"/>
                <a:gd name="connsiteY8-144" fmla="*/ 106364 h 891912"/>
                <a:gd name="connsiteX0-145" fmla="*/ 1044518 w 1144884"/>
                <a:gd name="connsiteY0-146" fmla="*/ 106364 h 891912"/>
                <a:gd name="connsiteX1-147" fmla="*/ 818300 w 1144884"/>
                <a:gd name="connsiteY1-148" fmla="*/ 563564 h 891912"/>
                <a:gd name="connsiteX2-149" fmla="*/ 433331 w 1144884"/>
                <a:gd name="connsiteY2-150" fmla="*/ 830264 h 891912"/>
                <a:gd name="connsiteX3-151" fmla="*/ 30106 w 1144884"/>
                <a:gd name="connsiteY3-152" fmla="*/ 868364 h 891912"/>
                <a:gd name="connsiteX4-153" fmla="*/ 80112 w 1144884"/>
                <a:gd name="connsiteY4-154" fmla="*/ 891382 h 891912"/>
                <a:gd name="connsiteX5-155" fmla="*/ 484131 w 1144884"/>
                <a:gd name="connsiteY5-156" fmla="*/ 846139 h 891912"/>
                <a:gd name="connsiteX6-157" fmla="*/ 823062 w 1144884"/>
                <a:gd name="connsiteY6-158" fmla="*/ 613570 h 891912"/>
                <a:gd name="connsiteX7-159" fmla="*/ 1135006 w 1144884"/>
                <a:gd name="connsiteY7-160" fmla="*/ 39689 h 891912"/>
                <a:gd name="connsiteX8-161" fmla="*/ 1044518 w 1144884"/>
                <a:gd name="connsiteY8-162" fmla="*/ 106364 h 8919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144884" h="891912">
                  <a:moveTo>
                    <a:pt x="1044518" y="106364"/>
                  </a:moveTo>
                  <a:cubicBezTo>
                    <a:pt x="991734" y="193676"/>
                    <a:pt x="920164" y="442914"/>
                    <a:pt x="818300" y="563564"/>
                  </a:cubicBezTo>
                  <a:cubicBezTo>
                    <a:pt x="716436" y="684214"/>
                    <a:pt x="564697" y="779464"/>
                    <a:pt x="433331" y="830264"/>
                  </a:cubicBezTo>
                  <a:cubicBezTo>
                    <a:pt x="301965" y="881064"/>
                    <a:pt x="88976" y="858178"/>
                    <a:pt x="30106" y="868364"/>
                  </a:cubicBezTo>
                  <a:cubicBezTo>
                    <a:pt x="-28764" y="878550"/>
                    <a:pt x="4441" y="895086"/>
                    <a:pt x="80112" y="891382"/>
                  </a:cubicBezTo>
                  <a:cubicBezTo>
                    <a:pt x="155783" y="887678"/>
                    <a:pt x="360306" y="892441"/>
                    <a:pt x="484131" y="846139"/>
                  </a:cubicBezTo>
                  <a:cubicBezTo>
                    <a:pt x="607956" y="799837"/>
                    <a:pt x="699237" y="754858"/>
                    <a:pt x="823062" y="613570"/>
                  </a:cubicBezTo>
                  <a:cubicBezTo>
                    <a:pt x="946887" y="472282"/>
                    <a:pt x="1098097" y="124223"/>
                    <a:pt x="1135006" y="39689"/>
                  </a:cubicBezTo>
                  <a:cubicBezTo>
                    <a:pt x="1171915" y="-44845"/>
                    <a:pt x="1097302" y="19052"/>
                    <a:pt x="1044518" y="106364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264227" y="1323860"/>
            <a:ext cx="1510281" cy="1238397"/>
            <a:chOff x="8019798" y="1959955"/>
            <a:chExt cx="1452575" cy="1131727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70" name="任意多边形: 形状 19"/>
            <p:cNvSpPr/>
            <p:nvPr/>
          </p:nvSpPr>
          <p:spPr>
            <a:xfrm flipH="1">
              <a:off x="8019798" y="1959955"/>
              <a:ext cx="1212298" cy="715691"/>
            </a:xfrm>
            <a:custGeom>
              <a:avLst/>
              <a:gdLst>
                <a:gd name="connsiteX0" fmla="*/ 1192506 w 1194761"/>
                <a:gd name="connsiteY0" fmla="*/ 580531 h 616854"/>
                <a:gd name="connsiteX1" fmla="*/ 1024866 w 1194761"/>
                <a:gd name="connsiteY1" fmla="*/ 306211 h 616854"/>
                <a:gd name="connsiteX2" fmla="*/ 590526 w 1194761"/>
                <a:gd name="connsiteY2" fmla="*/ 92851 h 616854"/>
                <a:gd name="connsiteX3" fmla="*/ 49506 w 1194761"/>
                <a:gd name="connsiteY3" fmla="*/ 1411 h 616854"/>
                <a:gd name="connsiteX4" fmla="*/ 41886 w 1194761"/>
                <a:gd name="connsiteY4" fmla="*/ 39511 h 616854"/>
                <a:gd name="connsiteX5" fmla="*/ 201906 w 1194761"/>
                <a:gd name="connsiteY5" fmla="*/ 69991 h 616854"/>
                <a:gd name="connsiteX6" fmla="*/ 613386 w 1194761"/>
                <a:gd name="connsiteY6" fmla="*/ 153811 h 616854"/>
                <a:gd name="connsiteX7" fmla="*/ 1032486 w 1194761"/>
                <a:gd name="connsiteY7" fmla="*/ 450991 h 616854"/>
                <a:gd name="connsiteX8" fmla="*/ 1116306 w 1194761"/>
                <a:gd name="connsiteY8" fmla="*/ 595771 h 616854"/>
                <a:gd name="connsiteX9" fmla="*/ 1192506 w 1194761"/>
                <a:gd name="connsiteY9" fmla="*/ 580531 h 616854"/>
                <a:gd name="connsiteX0-1" fmla="*/ 1200165 w 1202420"/>
                <a:gd name="connsiteY0-2" fmla="*/ 580531 h 616854"/>
                <a:gd name="connsiteX1-3" fmla="*/ 1032525 w 1202420"/>
                <a:gd name="connsiteY1-4" fmla="*/ 306211 h 616854"/>
                <a:gd name="connsiteX2-5" fmla="*/ 704457 w 1202420"/>
                <a:gd name="connsiteY2-6" fmla="*/ 92851 h 616854"/>
                <a:gd name="connsiteX3-7" fmla="*/ 57165 w 1202420"/>
                <a:gd name="connsiteY3-8" fmla="*/ 1411 h 616854"/>
                <a:gd name="connsiteX4-9" fmla="*/ 49545 w 1202420"/>
                <a:gd name="connsiteY4-10" fmla="*/ 39511 h 616854"/>
                <a:gd name="connsiteX5-11" fmla="*/ 209565 w 1202420"/>
                <a:gd name="connsiteY5-12" fmla="*/ 69991 h 616854"/>
                <a:gd name="connsiteX6-13" fmla="*/ 621045 w 1202420"/>
                <a:gd name="connsiteY6-14" fmla="*/ 153811 h 616854"/>
                <a:gd name="connsiteX7-15" fmla="*/ 1040145 w 1202420"/>
                <a:gd name="connsiteY7-16" fmla="*/ 450991 h 616854"/>
                <a:gd name="connsiteX8-17" fmla="*/ 1123965 w 1202420"/>
                <a:gd name="connsiteY8-18" fmla="*/ 595771 h 616854"/>
                <a:gd name="connsiteX9-19" fmla="*/ 1200165 w 1202420"/>
                <a:gd name="connsiteY9-20" fmla="*/ 580531 h 616854"/>
                <a:gd name="connsiteX0-21" fmla="*/ 1200165 w 1202420"/>
                <a:gd name="connsiteY0-22" fmla="*/ 580531 h 616854"/>
                <a:gd name="connsiteX1-23" fmla="*/ 1032525 w 1202420"/>
                <a:gd name="connsiteY1-24" fmla="*/ 306211 h 616854"/>
                <a:gd name="connsiteX2-25" fmla="*/ 704457 w 1202420"/>
                <a:gd name="connsiteY2-26" fmla="*/ 92851 h 616854"/>
                <a:gd name="connsiteX3-27" fmla="*/ 57165 w 1202420"/>
                <a:gd name="connsiteY3-28" fmla="*/ 1411 h 616854"/>
                <a:gd name="connsiteX4-29" fmla="*/ 49545 w 1202420"/>
                <a:gd name="connsiteY4-30" fmla="*/ 39511 h 616854"/>
                <a:gd name="connsiteX5-31" fmla="*/ 209565 w 1202420"/>
                <a:gd name="connsiteY5-32" fmla="*/ 69991 h 616854"/>
                <a:gd name="connsiteX6-33" fmla="*/ 753884 w 1202420"/>
                <a:gd name="connsiteY6-34" fmla="*/ 233514 h 616854"/>
                <a:gd name="connsiteX7-35" fmla="*/ 1040145 w 1202420"/>
                <a:gd name="connsiteY7-36" fmla="*/ 450991 h 616854"/>
                <a:gd name="connsiteX8-37" fmla="*/ 1123965 w 1202420"/>
                <a:gd name="connsiteY8-38" fmla="*/ 595771 h 616854"/>
                <a:gd name="connsiteX9-39" fmla="*/ 1200165 w 1202420"/>
                <a:gd name="connsiteY9-40" fmla="*/ 580531 h 616854"/>
                <a:gd name="connsiteX0-41" fmla="*/ 1200165 w 1202420"/>
                <a:gd name="connsiteY0-42" fmla="*/ 580531 h 616854"/>
                <a:gd name="connsiteX1-43" fmla="*/ 1032525 w 1202420"/>
                <a:gd name="connsiteY1-44" fmla="*/ 306211 h 616854"/>
                <a:gd name="connsiteX2-45" fmla="*/ 704457 w 1202420"/>
                <a:gd name="connsiteY2-46" fmla="*/ 92851 h 616854"/>
                <a:gd name="connsiteX3-47" fmla="*/ 57165 w 1202420"/>
                <a:gd name="connsiteY3-48" fmla="*/ 1411 h 616854"/>
                <a:gd name="connsiteX4-49" fmla="*/ 49545 w 1202420"/>
                <a:gd name="connsiteY4-50" fmla="*/ 39511 h 616854"/>
                <a:gd name="connsiteX5-51" fmla="*/ 209565 w 1202420"/>
                <a:gd name="connsiteY5-52" fmla="*/ 69991 h 616854"/>
                <a:gd name="connsiteX6-53" fmla="*/ 780452 w 1202420"/>
                <a:gd name="connsiteY6-54" fmla="*/ 185692 h 616854"/>
                <a:gd name="connsiteX7-55" fmla="*/ 1040145 w 1202420"/>
                <a:gd name="connsiteY7-56" fmla="*/ 450991 h 616854"/>
                <a:gd name="connsiteX8-57" fmla="*/ 1123965 w 1202420"/>
                <a:gd name="connsiteY8-58" fmla="*/ 595771 h 616854"/>
                <a:gd name="connsiteX9-59" fmla="*/ 1200165 w 1202420"/>
                <a:gd name="connsiteY9-60" fmla="*/ 580531 h 616854"/>
                <a:gd name="connsiteX0-61" fmla="*/ 1200165 w 1202420"/>
                <a:gd name="connsiteY0-62" fmla="*/ 580531 h 616854"/>
                <a:gd name="connsiteX1-63" fmla="*/ 1032525 w 1202420"/>
                <a:gd name="connsiteY1-64" fmla="*/ 306211 h 616854"/>
                <a:gd name="connsiteX2-65" fmla="*/ 704457 w 1202420"/>
                <a:gd name="connsiteY2-66" fmla="*/ 92851 h 616854"/>
                <a:gd name="connsiteX3-67" fmla="*/ 57165 w 1202420"/>
                <a:gd name="connsiteY3-68" fmla="*/ 1411 h 616854"/>
                <a:gd name="connsiteX4-69" fmla="*/ 49545 w 1202420"/>
                <a:gd name="connsiteY4-70" fmla="*/ 39511 h 616854"/>
                <a:gd name="connsiteX5-71" fmla="*/ 209565 w 1202420"/>
                <a:gd name="connsiteY5-72" fmla="*/ 69991 h 616854"/>
                <a:gd name="connsiteX6-73" fmla="*/ 780452 w 1202420"/>
                <a:gd name="connsiteY6-74" fmla="*/ 185692 h 616854"/>
                <a:gd name="connsiteX7-75" fmla="*/ 1040145 w 1202420"/>
                <a:gd name="connsiteY7-76" fmla="*/ 450991 h 616854"/>
                <a:gd name="connsiteX8-77" fmla="*/ 1123965 w 1202420"/>
                <a:gd name="connsiteY8-78" fmla="*/ 595771 h 616854"/>
                <a:gd name="connsiteX9-79" fmla="*/ 1200165 w 1202420"/>
                <a:gd name="connsiteY9-80" fmla="*/ 580531 h 616854"/>
                <a:gd name="connsiteX0-81" fmla="*/ 1200918 w 1203173"/>
                <a:gd name="connsiteY0-82" fmla="*/ 580478 h 616801"/>
                <a:gd name="connsiteX1-83" fmla="*/ 1033278 w 1203173"/>
                <a:gd name="connsiteY1-84" fmla="*/ 306158 h 616801"/>
                <a:gd name="connsiteX2-85" fmla="*/ 705210 w 1203173"/>
                <a:gd name="connsiteY2-86" fmla="*/ 92798 h 616801"/>
                <a:gd name="connsiteX3-87" fmla="*/ 57918 w 1203173"/>
                <a:gd name="connsiteY3-88" fmla="*/ 1358 h 616801"/>
                <a:gd name="connsiteX4-89" fmla="*/ 50298 w 1203173"/>
                <a:gd name="connsiteY4-90" fmla="*/ 39458 h 616801"/>
                <a:gd name="connsiteX5-91" fmla="*/ 226259 w 1203173"/>
                <a:gd name="connsiteY5-92" fmla="*/ 59311 h 616801"/>
                <a:gd name="connsiteX6-93" fmla="*/ 781205 w 1203173"/>
                <a:gd name="connsiteY6-94" fmla="*/ 185639 h 616801"/>
                <a:gd name="connsiteX7-95" fmla="*/ 1040898 w 1203173"/>
                <a:gd name="connsiteY7-96" fmla="*/ 450938 h 616801"/>
                <a:gd name="connsiteX8-97" fmla="*/ 1124718 w 1203173"/>
                <a:gd name="connsiteY8-98" fmla="*/ 595718 h 616801"/>
                <a:gd name="connsiteX9-99" fmla="*/ 1200918 w 1203173"/>
                <a:gd name="connsiteY9-100" fmla="*/ 580478 h 616801"/>
                <a:gd name="connsiteX0-101" fmla="*/ 1200918 w 1203173"/>
                <a:gd name="connsiteY0-102" fmla="*/ 581542 h 617865"/>
                <a:gd name="connsiteX1-103" fmla="*/ 1033278 w 1203173"/>
                <a:gd name="connsiteY1-104" fmla="*/ 307222 h 617865"/>
                <a:gd name="connsiteX2-105" fmla="*/ 705210 w 1203173"/>
                <a:gd name="connsiteY2-106" fmla="*/ 93862 h 617865"/>
                <a:gd name="connsiteX3-107" fmla="*/ 57918 w 1203173"/>
                <a:gd name="connsiteY3-108" fmla="*/ 2422 h 617865"/>
                <a:gd name="connsiteX4-109" fmla="*/ 50298 w 1203173"/>
                <a:gd name="connsiteY4-110" fmla="*/ 40522 h 617865"/>
                <a:gd name="connsiteX5-111" fmla="*/ 226259 w 1203173"/>
                <a:gd name="connsiteY5-112" fmla="*/ 60375 h 617865"/>
                <a:gd name="connsiteX6-113" fmla="*/ 929985 w 1203173"/>
                <a:gd name="connsiteY6-114" fmla="*/ 21982 h 617865"/>
                <a:gd name="connsiteX7-115" fmla="*/ 1040898 w 1203173"/>
                <a:gd name="connsiteY7-116" fmla="*/ 452002 h 617865"/>
                <a:gd name="connsiteX8-117" fmla="*/ 1124718 w 1203173"/>
                <a:gd name="connsiteY8-118" fmla="*/ 596782 h 617865"/>
                <a:gd name="connsiteX9-119" fmla="*/ 1200918 w 1203173"/>
                <a:gd name="connsiteY9-120" fmla="*/ 581542 h 617865"/>
                <a:gd name="connsiteX0-121" fmla="*/ 1200918 w 1203173"/>
                <a:gd name="connsiteY0-122" fmla="*/ 580478 h 616801"/>
                <a:gd name="connsiteX1-123" fmla="*/ 1033278 w 1203173"/>
                <a:gd name="connsiteY1-124" fmla="*/ 306158 h 616801"/>
                <a:gd name="connsiteX2-125" fmla="*/ 705210 w 1203173"/>
                <a:gd name="connsiteY2-126" fmla="*/ 92798 h 616801"/>
                <a:gd name="connsiteX3-127" fmla="*/ 57918 w 1203173"/>
                <a:gd name="connsiteY3-128" fmla="*/ 1358 h 616801"/>
                <a:gd name="connsiteX4-129" fmla="*/ 50298 w 1203173"/>
                <a:gd name="connsiteY4-130" fmla="*/ 39458 h 616801"/>
                <a:gd name="connsiteX5-131" fmla="*/ 226259 w 1203173"/>
                <a:gd name="connsiteY5-132" fmla="*/ 59311 h 616801"/>
                <a:gd name="connsiteX6-133" fmla="*/ 807773 w 1203173"/>
                <a:gd name="connsiteY6-134" fmla="*/ 180325 h 616801"/>
                <a:gd name="connsiteX7-135" fmla="*/ 1040898 w 1203173"/>
                <a:gd name="connsiteY7-136" fmla="*/ 450938 h 616801"/>
                <a:gd name="connsiteX8-137" fmla="*/ 1124718 w 1203173"/>
                <a:gd name="connsiteY8-138" fmla="*/ 595718 h 616801"/>
                <a:gd name="connsiteX9-139" fmla="*/ 1200918 w 1203173"/>
                <a:gd name="connsiteY9-140" fmla="*/ 580478 h 616801"/>
                <a:gd name="connsiteX0-141" fmla="*/ 1212040 w 1214295"/>
                <a:gd name="connsiteY0-142" fmla="*/ 580560 h 616883"/>
                <a:gd name="connsiteX1-143" fmla="*/ 1044400 w 1214295"/>
                <a:gd name="connsiteY1-144" fmla="*/ 306240 h 616883"/>
                <a:gd name="connsiteX2-145" fmla="*/ 716332 w 1214295"/>
                <a:gd name="connsiteY2-146" fmla="*/ 92880 h 616883"/>
                <a:gd name="connsiteX3-147" fmla="*/ 69040 w 1214295"/>
                <a:gd name="connsiteY3-148" fmla="*/ 1440 h 616883"/>
                <a:gd name="connsiteX4-149" fmla="*/ 61420 w 1214295"/>
                <a:gd name="connsiteY4-150" fmla="*/ 39540 h 616883"/>
                <a:gd name="connsiteX5-151" fmla="*/ 449924 w 1214295"/>
                <a:gd name="connsiteY5-152" fmla="*/ 75334 h 616883"/>
                <a:gd name="connsiteX6-153" fmla="*/ 818895 w 1214295"/>
                <a:gd name="connsiteY6-154" fmla="*/ 180407 h 616883"/>
                <a:gd name="connsiteX7-155" fmla="*/ 1052020 w 1214295"/>
                <a:gd name="connsiteY7-156" fmla="*/ 451020 h 616883"/>
                <a:gd name="connsiteX8-157" fmla="*/ 1135840 w 1214295"/>
                <a:gd name="connsiteY8-158" fmla="*/ 595800 h 616883"/>
                <a:gd name="connsiteX9-159" fmla="*/ 1212040 w 1214295"/>
                <a:gd name="connsiteY9-160" fmla="*/ 580560 h 616883"/>
                <a:gd name="connsiteX0-161" fmla="*/ 1212040 w 1214295"/>
                <a:gd name="connsiteY0-162" fmla="*/ 580118 h 616441"/>
                <a:gd name="connsiteX1-163" fmla="*/ 1044400 w 1214295"/>
                <a:gd name="connsiteY1-164" fmla="*/ 305798 h 616441"/>
                <a:gd name="connsiteX2-165" fmla="*/ 716332 w 1214295"/>
                <a:gd name="connsiteY2-166" fmla="*/ 81811 h 616441"/>
                <a:gd name="connsiteX3-167" fmla="*/ 69040 w 1214295"/>
                <a:gd name="connsiteY3-168" fmla="*/ 998 h 616441"/>
                <a:gd name="connsiteX4-169" fmla="*/ 61420 w 1214295"/>
                <a:gd name="connsiteY4-170" fmla="*/ 39098 h 616441"/>
                <a:gd name="connsiteX5-171" fmla="*/ 449924 w 1214295"/>
                <a:gd name="connsiteY5-172" fmla="*/ 74892 h 616441"/>
                <a:gd name="connsiteX6-173" fmla="*/ 818895 w 1214295"/>
                <a:gd name="connsiteY6-174" fmla="*/ 179965 h 616441"/>
                <a:gd name="connsiteX7-175" fmla="*/ 1052020 w 1214295"/>
                <a:gd name="connsiteY7-176" fmla="*/ 450578 h 616441"/>
                <a:gd name="connsiteX8-177" fmla="*/ 1135840 w 1214295"/>
                <a:gd name="connsiteY8-178" fmla="*/ 595358 h 616441"/>
                <a:gd name="connsiteX9-179" fmla="*/ 1212040 w 1214295"/>
                <a:gd name="connsiteY9-180" fmla="*/ 580118 h 616441"/>
                <a:gd name="connsiteX0-181" fmla="*/ 1164292 w 1166547"/>
                <a:gd name="connsiteY0-182" fmla="*/ 733149 h 769472"/>
                <a:gd name="connsiteX1-183" fmla="*/ 996652 w 1166547"/>
                <a:gd name="connsiteY1-184" fmla="*/ 458829 h 769472"/>
                <a:gd name="connsiteX2-185" fmla="*/ 668584 w 1166547"/>
                <a:gd name="connsiteY2-186" fmla="*/ 234842 h 769472"/>
                <a:gd name="connsiteX3-187" fmla="*/ 21292 w 1166547"/>
                <a:gd name="connsiteY3-188" fmla="*/ 154029 h 769472"/>
                <a:gd name="connsiteX4-189" fmla="*/ 178393 w 1166547"/>
                <a:gd name="connsiteY4-190" fmla="*/ 840 h 769472"/>
                <a:gd name="connsiteX5-191" fmla="*/ 402176 w 1166547"/>
                <a:gd name="connsiteY5-192" fmla="*/ 227923 h 769472"/>
                <a:gd name="connsiteX6-193" fmla="*/ 771147 w 1166547"/>
                <a:gd name="connsiteY6-194" fmla="*/ 332996 h 769472"/>
                <a:gd name="connsiteX7-195" fmla="*/ 1004272 w 1166547"/>
                <a:gd name="connsiteY7-196" fmla="*/ 603609 h 769472"/>
                <a:gd name="connsiteX8-197" fmla="*/ 1088092 w 1166547"/>
                <a:gd name="connsiteY8-198" fmla="*/ 748389 h 769472"/>
                <a:gd name="connsiteX9-199" fmla="*/ 1164292 w 1166547"/>
                <a:gd name="connsiteY9-200" fmla="*/ 733149 h 769472"/>
                <a:gd name="connsiteX0-201" fmla="*/ 1158781 w 1161036"/>
                <a:gd name="connsiteY0-202" fmla="*/ 579216 h 615539"/>
                <a:gd name="connsiteX1-203" fmla="*/ 991141 w 1161036"/>
                <a:gd name="connsiteY1-204" fmla="*/ 304896 h 615539"/>
                <a:gd name="connsiteX2-205" fmla="*/ 663073 w 1161036"/>
                <a:gd name="connsiteY2-206" fmla="*/ 80909 h 615539"/>
                <a:gd name="connsiteX3-207" fmla="*/ 15781 w 1161036"/>
                <a:gd name="connsiteY3-208" fmla="*/ 96 h 615539"/>
                <a:gd name="connsiteX4-209" fmla="*/ 215391 w 1161036"/>
                <a:gd name="connsiteY4-210" fmla="*/ 64764 h 615539"/>
                <a:gd name="connsiteX5-211" fmla="*/ 396665 w 1161036"/>
                <a:gd name="connsiteY5-212" fmla="*/ 73990 h 615539"/>
                <a:gd name="connsiteX6-213" fmla="*/ 765636 w 1161036"/>
                <a:gd name="connsiteY6-214" fmla="*/ 179063 h 615539"/>
                <a:gd name="connsiteX7-215" fmla="*/ 998761 w 1161036"/>
                <a:gd name="connsiteY7-216" fmla="*/ 449676 h 615539"/>
                <a:gd name="connsiteX8-217" fmla="*/ 1082581 w 1161036"/>
                <a:gd name="connsiteY8-218" fmla="*/ 594456 h 615539"/>
                <a:gd name="connsiteX9-219" fmla="*/ 1158781 w 1161036"/>
                <a:gd name="connsiteY9-220" fmla="*/ 579216 h 615539"/>
                <a:gd name="connsiteX0-221" fmla="*/ 946853 w 949108"/>
                <a:gd name="connsiteY0-222" fmla="*/ 552709 h 589032"/>
                <a:gd name="connsiteX1-223" fmla="*/ 779213 w 949108"/>
                <a:gd name="connsiteY1-224" fmla="*/ 278389 h 589032"/>
                <a:gd name="connsiteX2-225" fmla="*/ 451145 w 949108"/>
                <a:gd name="connsiteY2-226" fmla="*/ 54402 h 589032"/>
                <a:gd name="connsiteX3-227" fmla="*/ 96099 w 949108"/>
                <a:gd name="connsiteY3-228" fmla="*/ 157 h 589032"/>
                <a:gd name="connsiteX4-229" fmla="*/ 3463 w 949108"/>
                <a:gd name="connsiteY4-230" fmla="*/ 38257 h 589032"/>
                <a:gd name="connsiteX5-231" fmla="*/ 184737 w 949108"/>
                <a:gd name="connsiteY5-232" fmla="*/ 47483 h 589032"/>
                <a:gd name="connsiteX6-233" fmla="*/ 553708 w 949108"/>
                <a:gd name="connsiteY6-234" fmla="*/ 152556 h 589032"/>
                <a:gd name="connsiteX7-235" fmla="*/ 786833 w 949108"/>
                <a:gd name="connsiteY7-236" fmla="*/ 423169 h 589032"/>
                <a:gd name="connsiteX8-237" fmla="*/ 870653 w 949108"/>
                <a:gd name="connsiteY8-238" fmla="*/ 567949 h 589032"/>
                <a:gd name="connsiteX9-239" fmla="*/ 946853 w 949108"/>
                <a:gd name="connsiteY9-240" fmla="*/ 552709 h 589032"/>
                <a:gd name="connsiteX0-241" fmla="*/ 969826 w 972081"/>
                <a:gd name="connsiteY0-242" fmla="*/ 550723 h 587046"/>
                <a:gd name="connsiteX1-243" fmla="*/ 802186 w 972081"/>
                <a:gd name="connsiteY1-244" fmla="*/ 276403 h 587046"/>
                <a:gd name="connsiteX2-245" fmla="*/ 474118 w 972081"/>
                <a:gd name="connsiteY2-246" fmla="*/ 52416 h 587046"/>
                <a:gd name="connsiteX3-247" fmla="*/ 49331 w 972081"/>
                <a:gd name="connsiteY3-248" fmla="*/ 164 h 587046"/>
                <a:gd name="connsiteX4-249" fmla="*/ 26436 w 972081"/>
                <a:gd name="connsiteY4-250" fmla="*/ 36271 h 587046"/>
                <a:gd name="connsiteX5-251" fmla="*/ 207710 w 972081"/>
                <a:gd name="connsiteY5-252" fmla="*/ 45497 h 587046"/>
                <a:gd name="connsiteX6-253" fmla="*/ 576681 w 972081"/>
                <a:gd name="connsiteY6-254" fmla="*/ 150570 h 587046"/>
                <a:gd name="connsiteX7-255" fmla="*/ 809806 w 972081"/>
                <a:gd name="connsiteY7-256" fmla="*/ 421183 h 587046"/>
                <a:gd name="connsiteX8-257" fmla="*/ 893626 w 972081"/>
                <a:gd name="connsiteY8-258" fmla="*/ 565963 h 587046"/>
                <a:gd name="connsiteX9-259" fmla="*/ 969826 w 972081"/>
                <a:gd name="connsiteY9-260" fmla="*/ 550723 h 587046"/>
                <a:gd name="connsiteX0-261" fmla="*/ 1003192 w 1005447"/>
                <a:gd name="connsiteY0-262" fmla="*/ 550774 h 587097"/>
                <a:gd name="connsiteX1-263" fmla="*/ 835552 w 1005447"/>
                <a:gd name="connsiteY1-264" fmla="*/ 276454 h 587097"/>
                <a:gd name="connsiteX2-265" fmla="*/ 507484 w 1005447"/>
                <a:gd name="connsiteY2-266" fmla="*/ 52467 h 587097"/>
                <a:gd name="connsiteX3-267" fmla="*/ 82697 w 1005447"/>
                <a:gd name="connsiteY3-268" fmla="*/ 215 h 587097"/>
                <a:gd name="connsiteX4-269" fmla="*/ 11979 w 1005447"/>
                <a:gd name="connsiteY4-270" fmla="*/ 34330 h 587097"/>
                <a:gd name="connsiteX5-271" fmla="*/ 241076 w 1005447"/>
                <a:gd name="connsiteY5-272" fmla="*/ 45548 h 587097"/>
                <a:gd name="connsiteX6-273" fmla="*/ 610047 w 1005447"/>
                <a:gd name="connsiteY6-274" fmla="*/ 150621 h 587097"/>
                <a:gd name="connsiteX7-275" fmla="*/ 843172 w 1005447"/>
                <a:gd name="connsiteY7-276" fmla="*/ 421234 h 587097"/>
                <a:gd name="connsiteX8-277" fmla="*/ 926992 w 1005447"/>
                <a:gd name="connsiteY8-278" fmla="*/ 566014 h 587097"/>
                <a:gd name="connsiteX9-279" fmla="*/ 1003192 w 1005447"/>
                <a:gd name="connsiteY9-280" fmla="*/ 550774 h 587097"/>
                <a:gd name="connsiteX0-281" fmla="*/ 1003192 w 1005447"/>
                <a:gd name="connsiteY0-282" fmla="*/ 550774 h 587097"/>
                <a:gd name="connsiteX1-283" fmla="*/ 835552 w 1005447"/>
                <a:gd name="connsiteY1-284" fmla="*/ 276454 h 587097"/>
                <a:gd name="connsiteX2-285" fmla="*/ 507484 w 1005447"/>
                <a:gd name="connsiteY2-286" fmla="*/ 52467 h 587097"/>
                <a:gd name="connsiteX3-287" fmla="*/ 82697 w 1005447"/>
                <a:gd name="connsiteY3-288" fmla="*/ 215 h 587097"/>
                <a:gd name="connsiteX4-289" fmla="*/ 11979 w 1005447"/>
                <a:gd name="connsiteY4-290" fmla="*/ 34330 h 587097"/>
                <a:gd name="connsiteX5-291" fmla="*/ 241076 w 1005447"/>
                <a:gd name="connsiteY5-292" fmla="*/ 45548 h 587097"/>
                <a:gd name="connsiteX6-293" fmla="*/ 604069 w 1005447"/>
                <a:gd name="connsiteY6-294" fmla="*/ 158591 h 587097"/>
                <a:gd name="connsiteX7-295" fmla="*/ 843172 w 1005447"/>
                <a:gd name="connsiteY7-296" fmla="*/ 421234 h 587097"/>
                <a:gd name="connsiteX8-297" fmla="*/ 926992 w 1005447"/>
                <a:gd name="connsiteY8-298" fmla="*/ 566014 h 587097"/>
                <a:gd name="connsiteX9-299" fmla="*/ 1003192 w 1005447"/>
                <a:gd name="connsiteY9-300" fmla="*/ 550774 h 587097"/>
                <a:gd name="connsiteX0-301" fmla="*/ 1003192 w 1005667"/>
                <a:gd name="connsiteY0-302" fmla="*/ 550774 h 589628"/>
                <a:gd name="connsiteX1-303" fmla="*/ 835552 w 1005667"/>
                <a:gd name="connsiteY1-304" fmla="*/ 276454 h 589628"/>
                <a:gd name="connsiteX2-305" fmla="*/ 507484 w 1005667"/>
                <a:gd name="connsiteY2-306" fmla="*/ 52467 h 589628"/>
                <a:gd name="connsiteX3-307" fmla="*/ 82697 w 1005667"/>
                <a:gd name="connsiteY3-308" fmla="*/ 215 h 589628"/>
                <a:gd name="connsiteX4-309" fmla="*/ 11979 w 1005667"/>
                <a:gd name="connsiteY4-310" fmla="*/ 34330 h 589628"/>
                <a:gd name="connsiteX5-311" fmla="*/ 241076 w 1005667"/>
                <a:gd name="connsiteY5-312" fmla="*/ 45548 h 589628"/>
                <a:gd name="connsiteX6-313" fmla="*/ 604069 w 1005667"/>
                <a:gd name="connsiteY6-314" fmla="*/ 158591 h 589628"/>
                <a:gd name="connsiteX7-315" fmla="*/ 807305 w 1005667"/>
                <a:gd name="connsiteY7-316" fmla="*/ 345516 h 589628"/>
                <a:gd name="connsiteX8-317" fmla="*/ 926992 w 1005667"/>
                <a:gd name="connsiteY8-318" fmla="*/ 566014 h 589628"/>
                <a:gd name="connsiteX9-319" fmla="*/ 1003192 w 1005667"/>
                <a:gd name="connsiteY9-320" fmla="*/ 550774 h 589628"/>
                <a:gd name="connsiteX0-321" fmla="*/ 1003192 w 1005758"/>
                <a:gd name="connsiteY0-322" fmla="*/ 550774 h 590172"/>
                <a:gd name="connsiteX1-323" fmla="*/ 835552 w 1005758"/>
                <a:gd name="connsiteY1-324" fmla="*/ 276454 h 590172"/>
                <a:gd name="connsiteX2-325" fmla="*/ 507484 w 1005758"/>
                <a:gd name="connsiteY2-326" fmla="*/ 52467 h 590172"/>
                <a:gd name="connsiteX3-327" fmla="*/ 82697 w 1005758"/>
                <a:gd name="connsiteY3-328" fmla="*/ 215 h 590172"/>
                <a:gd name="connsiteX4-329" fmla="*/ 11979 w 1005758"/>
                <a:gd name="connsiteY4-330" fmla="*/ 34330 h 590172"/>
                <a:gd name="connsiteX5-331" fmla="*/ 241076 w 1005758"/>
                <a:gd name="connsiteY5-332" fmla="*/ 45548 h 590172"/>
                <a:gd name="connsiteX6-333" fmla="*/ 604069 w 1005758"/>
                <a:gd name="connsiteY6-334" fmla="*/ 158591 h 590172"/>
                <a:gd name="connsiteX7-335" fmla="*/ 791364 w 1005758"/>
                <a:gd name="connsiteY7-336" fmla="*/ 337546 h 590172"/>
                <a:gd name="connsiteX8-337" fmla="*/ 926992 w 1005758"/>
                <a:gd name="connsiteY8-338" fmla="*/ 566014 h 590172"/>
                <a:gd name="connsiteX9-339" fmla="*/ 1003192 w 1005758"/>
                <a:gd name="connsiteY9-340" fmla="*/ 550774 h 590172"/>
                <a:gd name="connsiteX0-341" fmla="*/ 1003192 w 1005758"/>
                <a:gd name="connsiteY0-342" fmla="*/ 550774 h 590172"/>
                <a:gd name="connsiteX1-343" fmla="*/ 835552 w 1005758"/>
                <a:gd name="connsiteY1-344" fmla="*/ 276454 h 590172"/>
                <a:gd name="connsiteX2-345" fmla="*/ 507484 w 1005758"/>
                <a:gd name="connsiteY2-346" fmla="*/ 52467 h 590172"/>
                <a:gd name="connsiteX3-347" fmla="*/ 82697 w 1005758"/>
                <a:gd name="connsiteY3-348" fmla="*/ 215 h 590172"/>
                <a:gd name="connsiteX4-349" fmla="*/ 11979 w 1005758"/>
                <a:gd name="connsiteY4-350" fmla="*/ 34330 h 590172"/>
                <a:gd name="connsiteX5-351" fmla="*/ 241076 w 1005758"/>
                <a:gd name="connsiteY5-352" fmla="*/ 45548 h 590172"/>
                <a:gd name="connsiteX6-353" fmla="*/ 604069 w 1005758"/>
                <a:gd name="connsiteY6-354" fmla="*/ 158591 h 590172"/>
                <a:gd name="connsiteX7-355" fmla="*/ 791364 w 1005758"/>
                <a:gd name="connsiteY7-356" fmla="*/ 337546 h 590172"/>
                <a:gd name="connsiteX8-357" fmla="*/ 926992 w 1005758"/>
                <a:gd name="connsiteY8-358" fmla="*/ 566014 h 590172"/>
                <a:gd name="connsiteX9-359" fmla="*/ 1003192 w 1005758"/>
                <a:gd name="connsiteY9-360" fmla="*/ 550774 h 590172"/>
                <a:gd name="connsiteX0-361" fmla="*/ 1003192 w 1005758"/>
                <a:gd name="connsiteY0-362" fmla="*/ 550774 h 590172"/>
                <a:gd name="connsiteX1-363" fmla="*/ 835552 w 1005758"/>
                <a:gd name="connsiteY1-364" fmla="*/ 276454 h 590172"/>
                <a:gd name="connsiteX2-365" fmla="*/ 507484 w 1005758"/>
                <a:gd name="connsiteY2-366" fmla="*/ 52467 h 590172"/>
                <a:gd name="connsiteX3-367" fmla="*/ 82697 w 1005758"/>
                <a:gd name="connsiteY3-368" fmla="*/ 215 h 590172"/>
                <a:gd name="connsiteX4-369" fmla="*/ 11979 w 1005758"/>
                <a:gd name="connsiteY4-370" fmla="*/ 34330 h 590172"/>
                <a:gd name="connsiteX5-371" fmla="*/ 241076 w 1005758"/>
                <a:gd name="connsiteY5-372" fmla="*/ 45548 h 590172"/>
                <a:gd name="connsiteX6-373" fmla="*/ 604069 w 1005758"/>
                <a:gd name="connsiteY6-374" fmla="*/ 158591 h 590172"/>
                <a:gd name="connsiteX7-375" fmla="*/ 791364 w 1005758"/>
                <a:gd name="connsiteY7-376" fmla="*/ 337546 h 590172"/>
                <a:gd name="connsiteX8-377" fmla="*/ 926992 w 1005758"/>
                <a:gd name="connsiteY8-378" fmla="*/ 566014 h 590172"/>
                <a:gd name="connsiteX9-379" fmla="*/ 1003192 w 1005758"/>
                <a:gd name="connsiteY9-380" fmla="*/ 550774 h 590172"/>
                <a:gd name="connsiteX0-381" fmla="*/ 1003192 w 1005758"/>
                <a:gd name="connsiteY0-382" fmla="*/ 550774 h 590172"/>
                <a:gd name="connsiteX1-383" fmla="*/ 835552 w 1005758"/>
                <a:gd name="connsiteY1-384" fmla="*/ 276454 h 590172"/>
                <a:gd name="connsiteX2-385" fmla="*/ 507484 w 1005758"/>
                <a:gd name="connsiteY2-386" fmla="*/ 52467 h 590172"/>
                <a:gd name="connsiteX3-387" fmla="*/ 82697 w 1005758"/>
                <a:gd name="connsiteY3-388" fmla="*/ 215 h 590172"/>
                <a:gd name="connsiteX4-389" fmla="*/ 11979 w 1005758"/>
                <a:gd name="connsiteY4-390" fmla="*/ 34330 h 590172"/>
                <a:gd name="connsiteX5-391" fmla="*/ 241076 w 1005758"/>
                <a:gd name="connsiteY5-392" fmla="*/ 45548 h 590172"/>
                <a:gd name="connsiteX6-393" fmla="*/ 604069 w 1005758"/>
                <a:gd name="connsiteY6-394" fmla="*/ 158591 h 590172"/>
                <a:gd name="connsiteX7-395" fmla="*/ 791364 w 1005758"/>
                <a:gd name="connsiteY7-396" fmla="*/ 337546 h 590172"/>
                <a:gd name="connsiteX8-397" fmla="*/ 926992 w 1005758"/>
                <a:gd name="connsiteY8-398" fmla="*/ 566014 h 590172"/>
                <a:gd name="connsiteX9-399" fmla="*/ 1003192 w 1005758"/>
                <a:gd name="connsiteY9-400" fmla="*/ 550774 h 590172"/>
                <a:gd name="connsiteX0-401" fmla="*/ 1003192 w 1005758"/>
                <a:gd name="connsiteY0-402" fmla="*/ 550774 h 590172"/>
                <a:gd name="connsiteX1-403" fmla="*/ 835552 w 1005758"/>
                <a:gd name="connsiteY1-404" fmla="*/ 276454 h 590172"/>
                <a:gd name="connsiteX2-405" fmla="*/ 507484 w 1005758"/>
                <a:gd name="connsiteY2-406" fmla="*/ 52467 h 590172"/>
                <a:gd name="connsiteX3-407" fmla="*/ 82697 w 1005758"/>
                <a:gd name="connsiteY3-408" fmla="*/ 215 h 590172"/>
                <a:gd name="connsiteX4-409" fmla="*/ 11979 w 1005758"/>
                <a:gd name="connsiteY4-410" fmla="*/ 34330 h 590172"/>
                <a:gd name="connsiteX5-411" fmla="*/ 241076 w 1005758"/>
                <a:gd name="connsiteY5-412" fmla="*/ 45548 h 590172"/>
                <a:gd name="connsiteX6-413" fmla="*/ 616025 w 1005758"/>
                <a:gd name="connsiteY6-414" fmla="*/ 158591 h 590172"/>
                <a:gd name="connsiteX7-415" fmla="*/ 791364 w 1005758"/>
                <a:gd name="connsiteY7-416" fmla="*/ 337546 h 590172"/>
                <a:gd name="connsiteX8-417" fmla="*/ 926992 w 1005758"/>
                <a:gd name="connsiteY8-418" fmla="*/ 566014 h 590172"/>
                <a:gd name="connsiteX9-419" fmla="*/ 1003192 w 1005758"/>
                <a:gd name="connsiteY9-420" fmla="*/ 550774 h 590172"/>
                <a:gd name="connsiteX0-421" fmla="*/ 1003192 w 1005603"/>
                <a:gd name="connsiteY0-422" fmla="*/ 550774 h 589628"/>
                <a:gd name="connsiteX1-423" fmla="*/ 835552 w 1005603"/>
                <a:gd name="connsiteY1-424" fmla="*/ 276454 h 589628"/>
                <a:gd name="connsiteX2-425" fmla="*/ 507484 w 1005603"/>
                <a:gd name="connsiteY2-426" fmla="*/ 52467 h 589628"/>
                <a:gd name="connsiteX3-427" fmla="*/ 82697 w 1005603"/>
                <a:gd name="connsiteY3-428" fmla="*/ 215 h 589628"/>
                <a:gd name="connsiteX4-429" fmla="*/ 11979 w 1005603"/>
                <a:gd name="connsiteY4-430" fmla="*/ 34330 h 589628"/>
                <a:gd name="connsiteX5-431" fmla="*/ 241076 w 1005603"/>
                <a:gd name="connsiteY5-432" fmla="*/ 45548 h 589628"/>
                <a:gd name="connsiteX6-433" fmla="*/ 616025 w 1005603"/>
                <a:gd name="connsiteY6-434" fmla="*/ 158591 h 589628"/>
                <a:gd name="connsiteX7-435" fmla="*/ 819261 w 1005603"/>
                <a:gd name="connsiteY7-436" fmla="*/ 345516 h 589628"/>
                <a:gd name="connsiteX8-437" fmla="*/ 926992 w 1005603"/>
                <a:gd name="connsiteY8-438" fmla="*/ 566014 h 589628"/>
                <a:gd name="connsiteX9-439" fmla="*/ 1003192 w 1005603"/>
                <a:gd name="connsiteY9-440" fmla="*/ 550774 h 589628"/>
                <a:gd name="connsiteX0-441" fmla="*/ 1003192 w 1007109"/>
                <a:gd name="connsiteY0-442" fmla="*/ 550774 h 578580"/>
                <a:gd name="connsiteX1-443" fmla="*/ 835552 w 1007109"/>
                <a:gd name="connsiteY1-444" fmla="*/ 276454 h 578580"/>
                <a:gd name="connsiteX2-445" fmla="*/ 507484 w 1007109"/>
                <a:gd name="connsiteY2-446" fmla="*/ 52467 h 578580"/>
                <a:gd name="connsiteX3-447" fmla="*/ 82697 w 1007109"/>
                <a:gd name="connsiteY3-448" fmla="*/ 215 h 578580"/>
                <a:gd name="connsiteX4-449" fmla="*/ 11979 w 1007109"/>
                <a:gd name="connsiteY4-450" fmla="*/ 34330 h 578580"/>
                <a:gd name="connsiteX5-451" fmla="*/ 241076 w 1007109"/>
                <a:gd name="connsiteY5-452" fmla="*/ 45548 h 578580"/>
                <a:gd name="connsiteX6-453" fmla="*/ 616025 w 1007109"/>
                <a:gd name="connsiteY6-454" fmla="*/ 158591 h 578580"/>
                <a:gd name="connsiteX7-455" fmla="*/ 819261 w 1007109"/>
                <a:gd name="connsiteY7-456" fmla="*/ 345516 h 578580"/>
                <a:gd name="connsiteX8-457" fmla="*/ 942933 w 1007109"/>
                <a:gd name="connsiteY8-458" fmla="*/ 546088 h 578580"/>
                <a:gd name="connsiteX9-459" fmla="*/ 1003192 w 1007109"/>
                <a:gd name="connsiteY9-460" fmla="*/ 550774 h 578580"/>
                <a:gd name="connsiteX0-461" fmla="*/ 1003192 w 1007109"/>
                <a:gd name="connsiteY0-462" fmla="*/ 578670 h 598862"/>
                <a:gd name="connsiteX1-463" fmla="*/ 835552 w 1007109"/>
                <a:gd name="connsiteY1-464" fmla="*/ 276454 h 598862"/>
                <a:gd name="connsiteX2-465" fmla="*/ 507484 w 1007109"/>
                <a:gd name="connsiteY2-466" fmla="*/ 52467 h 598862"/>
                <a:gd name="connsiteX3-467" fmla="*/ 82697 w 1007109"/>
                <a:gd name="connsiteY3-468" fmla="*/ 215 h 598862"/>
                <a:gd name="connsiteX4-469" fmla="*/ 11979 w 1007109"/>
                <a:gd name="connsiteY4-470" fmla="*/ 34330 h 598862"/>
                <a:gd name="connsiteX5-471" fmla="*/ 241076 w 1007109"/>
                <a:gd name="connsiteY5-472" fmla="*/ 45548 h 598862"/>
                <a:gd name="connsiteX6-473" fmla="*/ 616025 w 1007109"/>
                <a:gd name="connsiteY6-474" fmla="*/ 158591 h 598862"/>
                <a:gd name="connsiteX7-475" fmla="*/ 819261 w 1007109"/>
                <a:gd name="connsiteY7-476" fmla="*/ 345516 h 598862"/>
                <a:gd name="connsiteX8-477" fmla="*/ 942933 w 1007109"/>
                <a:gd name="connsiteY8-478" fmla="*/ 546088 h 598862"/>
                <a:gd name="connsiteX9-479" fmla="*/ 1003192 w 1007109"/>
                <a:gd name="connsiteY9-480" fmla="*/ 578670 h 598862"/>
                <a:gd name="connsiteX0-481" fmla="*/ 1010513 w 1014430"/>
                <a:gd name="connsiteY0-482" fmla="*/ 578685 h 598877"/>
                <a:gd name="connsiteX1-483" fmla="*/ 842873 w 1014430"/>
                <a:gd name="connsiteY1-484" fmla="*/ 276469 h 598877"/>
                <a:gd name="connsiteX2-485" fmla="*/ 514805 w 1014430"/>
                <a:gd name="connsiteY2-486" fmla="*/ 52482 h 598877"/>
                <a:gd name="connsiteX3-487" fmla="*/ 90018 w 1014430"/>
                <a:gd name="connsiteY3-488" fmla="*/ 230 h 598877"/>
                <a:gd name="connsiteX4-489" fmla="*/ 19300 w 1014430"/>
                <a:gd name="connsiteY4-490" fmla="*/ 34345 h 598877"/>
                <a:gd name="connsiteX5-491" fmla="*/ 348026 w 1014430"/>
                <a:gd name="connsiteY5-492" fmla="*/ 57518 h 598877"/>
                <a:gd name="connsiteX6-493" fmla="*/ 623346 w 1014430"/>
                <a:gd name="connsiteY6-494" fmla="*/ 158606 h 598877"/>
                <a:gd name="connsiteX7-495" fmla="*/ 826582 w 1014430"/>
                <a:gd name="connsiteY7-496" fmla="*/ 345531 h 598877"/>
                <a:gd name="connsiteX8-497" fmla="*/ 950254 w 1014430"/>
                <a:gd name="connsiteY8-498" fmla="*/ 546103 h 598877"/>
                <a:gd name="connsiteX9-499" fmla="*/ 1010513 w 1014430"/>
                <a:gd name="connsiteY9-500" fmla="*/ 578685 h 5988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014430" h="598877">
                  <a:moveTo>
                    <a:pt x="1010513" y="578685"/>
                  </a:moveTo>
                  <a:cubicBezTo>
                    <a:pt x="992616" y="533746"/>
                    <a:pt x="925491" y="364169"/>
                    <a:pt x="842873" y="276469"/>
                  </a:cubicBezTo>
                  <a:cubicBezTo>
                    <a:pt x="760255" y="188769"/>
                    <a:pt x="640281" y="98522"/>
                    <a:pt x="514805" y="52482"/>
                  </a:cubicBezTo>
                  <a:cubicBezTo>
                    <a:pt x="389329" y="6442"/>
                    <a:pt x="172602" y="3253"/>
                    <a:pt x="90018" y="230"/>
                  </a:cubicBezTo>
                  <a:cubicBezTo>
                    <a:pt x="7434" y="-2793"/>
                    <a:pt x="-23701" y="24797"/>
                    <a:pt x="19300" y="34345"/>
                  </a:cubicBezTo>
                  <a:cubicBezTo>
                    <a:pt x="62301" y="43893"/>
                    <a:pt x="247352" y="36808"/>
                    <a:pt x="348026" y="57518"/>
                  </a:cubicBezTo>
                  <a:cubicBezTo>
                    <a:pt x="448700" y="78228"/>
                    <a:pt x="543587" y="110604"/>
                    <a:pt x="623346" y="158606"/>
                  </a:cubicBezTo>
                  <a:cubicBezTo>
                    <a:pt x="703105" y="206608"/>
                    <a:pt x="762688" y="263900"/>
                    <a:pt x="826582" y="345531"/>
                  </a:cubicBezTo>
                  <a:cubicBezTo>
                    <a:pt x="894461" y="419191"/>
                    <a:pt x="919599" y="507244"/>
                    <a:pt x="950254" y="546103"/>
                  </a:cubicBezTo>
                  <a:cubicBezTo>
                    <a:pt x="980909" y="584962"/>
                    <a:pt x="1028410" y="623624"/>
                    <a:pt x="1010513" y="578685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2" name="任意多边形: 形状 21"/>
            <p:cNvSpPr/>
            <p:nvPr/>
          </p:nvSpPr>
          <p:spPr>
            <a:xfrm>
              <a:off x="8068557" y="2658678"/>
              <a:ext cx="1403816" cy="433004"/>
            </a:xfrm>
            <a:custGeom>
              <a:avLst/>
              <a:gdLst>
                <a:gd name="connsiteX0" fmla="*/ 51819 w 1438357"/>
                <a:gd name="connsiteY0" fmla="*/ 1188 h 430222"/>
                <a:gd name="connsiteX1" fmla="*/ 328044 w 1438357"/>
                <a:gd name="connsiteY1" fmla="*/ 210738 h 430222"/>
                <a:gd name="connsiteX2" fmla="*/ 937644 w 1438357"/>
                <a:gd name="connsiteY2" fmla="*/ 344088 h 430222"/>
                <a:gd name="connsiteX3" fmla="*/ 1375794 w 1438357"/>
                <a:gd name="connsiteY3" fmla="*/ 382188 h 430222"/>
                <a:gd name="connsiteX4" fmla="*/ 1347219 w 1438357"/>
                <a:gd name="connsiteY4" fmla="*/ 429813 h 430222"/>
                <a:gd name="connsiteX5" fmla="*/ 556644 w 1438357"/>
                <a:gd name="connsiteY5" fmla="*/ 353613 h 430222"/>
                <a:gd name="connsiteX6" fmla="*/ 51819 w 1438357"/>
                <a:gd name="connsiteY6" fmla="*/ 134538 h 430222"/>
                <a:gd name="connsiteX7" fmla="*/ 51819 w 1438357"/>
                <a:gd name="connsiteY7" fmla="*/ 1188 h 430222"/>
                <a:gd name="connsiteX0-1" fmla="*/ 37208 w 1423746"/>
                <a:gd name="connsiteY0-2" fmla="*/ 2132 h 431166"/>
                <a:gd name="connsiteX1-3" fmla="*/ 313433 w 1423746"/>
                <a:gd name="connsiteY1-4" fmla="*/ 211682 h 431166"/>
                <a:gd name="connsiteX2-5" fmla="*/ 923033 w 1423746"/>
                <a:gd name="connsiteY2-6" fmla="*/ 345032 h 431166"/>
                <a:gd name="connsiteX3-7" fmla="*/ 1361183 w 1423746"/>
                <a:gd name="connsiteY3-8" fmla="*/ 383132 h 431166"/>
                <a:gd name="connsiteX4-9" fmla="*/ 1332608 w 1423746"/>
                <a:gd name="connsiteY4-10" fmla="*/ 430757 h 431166"/>
                <a:gd name="connsiteX5-11" fmla="*/ 542033 w 1423746"/>
                <a:gd name="connsiteY5-12" fmla="*/ 354557 h 431166"/>
                <a:gd name="connsiteX6-13" fmla="*/ 61020 w 1423746"/>
                <a:gd name="connsiteY6-14" fmla="*/ 116432 h 431166"/>
                <a:gd name="connsiteX7-15" fmla="*/ 37208 w 1423746"/>
                <a:gd name="connsiteY7-16" fmla="*/ 2132 h 431166"/>
                <a:gd name="connsiteX0-17" fmla="*/ 37806 w 1424344"/>
                <a:gd name="connsiteY0-18" fmla="*/ 1956 h 430990"/>
                <a:gd name="connsiteX1-19" fmla="*/ 323556 w 1424344"/>
                <a:gd name="connsiteY1-20" fmla="*/ 206743 h 430990"/>
                <a:gd name="connsiteX2-21" fmla="*/ 923631 w 1424344"/>
                <a:gd name="connsiteY2-22" fmla="*/ 344856 h 430990"/>
                <a:gd name="connsiteX3-23" fmla="*/ 1361781 w 1424344"/>
                <a:gd name="connsiteY3-24" fmla="*/ 382956 h 430990"/>
                <a:gd name="connsiteX4-25" fmla="*/ 1333206 w 1424344"/>
                <a:gd name="connsiteY4-26" fmla="*/ 430581 h 430990"/>
                <a:gd name="connsiteX5-27" fmla="*/ 542631 w 1424344"/>
                <a:gd name="connsiteY5-28" fmla="*/ 354381 h 430990"/>
                <a:gd name="connsiteX6-29" fmla="*/ 61618 w 1424344"/>
                <a:gd name="connsiteY6-30" fmla="*/ 116256 h 430990"/>
                <a:gd name="connsiteX7-31" fmla="*/ 37806 w 1424344"/>
                <a:gd name="connsiteY7-32" fmla="*/ 1956 h 430990"/>
                <a:gd name="connsiteX0-33" fmla="*/ 37219 w 1422540"/>
                <a:gd name="connsiteY0-34" fmla="*/ 1972 h 431778"/>
                <a:gd name="connsiteX1-35" fmla="*/ 322969 w 1422540"/>
                <a:gd name="connsiteY1-36" fmla="*/ 206759 h 431778"/>
                <a:gd name="connsiteX2-37" fmla="*/ 923044 w 1422540"/>
                <a:gd name="connsiteY2-38" fmla="*/ 344872 h 431778"/>
                <a:gd name="connsiteX3-39" fmla="*/ 1361194 w 1422540"/>
                <a:gd name="connsiteY3-40" fmla="*/ 382972 h 431778"/>
                <a:gd name="connsiteX4-41" fmla="*/ 1332619 w 1422540"/>
                <a:gd name="connsiteY4-42" fmla="*/ 430597 h 431778"/>
                <a:gd name="connsiteX5-43" fmla="*/ 561094 w 1422540"/>
                <a:gd name="connsiteY5-44" fmla="*/ 330584 h 431778"/>
                <a:gd name="connsiteX6-45" fmla="*/ 61031 w 1422540"/>
                <a:gd name="connsiteY6-46" fmla="*/ 116272 h 431778"/>
                <a:gd name="connsiteX7-47" fmla="*/ 37219 w 1422540"/>
                <a:gd name="connsiteY7-48" fmla="*/ 1972 h 431778"/>
                <a:gd name="connsiteX0-49" fmla="*/ 37219 w 1403816"/>
                <a:gd name="connsiteY0-50" fmla="*/ 1972 h 433004"/>
                <a:gd name="connsiteX1-51" fmla="*/ 322969 w 1403816"/>
                <a:gd name="connsiteY1-52" fmla="*/ 206759 h 433004"/>
                <a:gd name="connsiteX2-53" fmla="*/ 923044 w 1403816"/>
                <a:gd name="connsiteY2-54" fmla="*/ 344872 h 433004"/>
                <a:gd name="connsiteX3-55" fmla="*/ 1323094 w 1403816"/>
                <a:gd name="connsiteY3-56" fmla="*/ 397260 h 433004"/>
                <a:gd name="connsiteX4-57" fmla="*/ 1332619 w 1403816"/>
                <a:gd name="connsiteY4-58" fmla="*/ 430597 h 433004"/>
                <a:gd name="connsiteX5-59" fmla="*/ 561094 w 1403816"/>
                <a:gd name="connsiteY5-60" fmla="*/ 330584 h 433004"/>
                <a:gd name="connsiteX6-61" fmla="*/ 61031 w 1403816"/>
                <a:gd name="connsiteY6-62" fmla="*/ 116272 h 433004"/>
                <a:gd name="connsiteX7-63" fmla="*/ 37219 w 1403816"/>
                <a:gd name="connsiteY7-64" fmla="*/ 1972 h 43300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403816" h="433004">
                  <a:moveTo>
                    <a:pt x="37219" y="1972"/>
                  </a:moveTo>
                  <a:cubicBezTo>
                    <a:pt x="80875" y="17053"/>
                    <a:pt x="175332" y="149609"/>
                    <a:pt x="322969" y="206759"/>
                  </a:cubicBezTo>
                  <a:cubicBezTo>
                    <a:pt x="470606" y="263909"/>
                    <a:pt x="756357" y="313122"/>
                    <a:pt x="923044" y="344872"/>
                  </a:cubicBezTo>
                  <a:cubicBezTo>
                    <a:pt x="1089732" y="376622"/>
                    <a:pt x="1254832" y="382973"/>
                    <a:pt x="1323094" y="397260"/>
                  </a:cubicBezTo>
                  <a:cubicBezTo>
                    <a:pt x="1391356" y="411547"/>
                    <a:pt x="1459619" y="441710"/>
                    <a:pt x="1332619" y="430597"/>
                  </a:cubicBezTo>
                  <a:cubicBezTo>
                    <a:pt x="1205619" y="419484"/>
                    <a:pt x="776994" y="379797"/>
                    <a:pt x="561094" y="330584"/>
                  </a:cubicBezTo>
                  <a:cubicBezTo>
                    <a:pt x="345194" y="281372"/>
                    <a:pt x="148343" y="171041"/>
                    <a:pt x="61031" y="116272"/>
                  </a:cubicBezTo>
                  <a:cubicBezTo>
                    <a:pt x="-26281" y="61503"/>
                    <a:pt x="-6437" y="-13109"/>
                    <a:pt x="37219" y="1972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88282" y="3667554"/>
            <a:ext cx="1556752" cy="2431582"/>
            <a:chOff x="8042934" y="4101775"/>
            <a:chExt cx="1497271" cy="2222137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63" name="任意多边形: 形状 22"/>
            <p:cNvSpPr/>
            <p:nvPr/>
          </p:nvSpPr>
          <p:spPr>
            <a:xfrm>
              <a:off x="8061637" y="4101775"/>
              <a:ext cx="1381185" cy="965611"/>
            </a:xfrm>
            <a:custGeom>
              <a:avLst/>
              <a:gdLst>
                <a:gd name="connsiteX0" fmla="*/ 2863 w 1381185"/>
                <a:gd name="connsiteY0" fmla="*/ 902025 h 965611"/>
                <a:gd name="connsiteX1" fmla="*/ 142563 w 1381185"/>
                <a:gd name="connsiteY1" fmla="*/ 508325 h 965611"/>
                <a:gd name="connsiteX2" fmla="*/ 625163 w 1381185"/>
                <a:gd name="connsiteY2" fmla="*/ 76525 h 965611"/>
                <a:gd name="connsiteX3" fmla="*/ 1323663 w 1381185"/>
                <a:gd name="connsiteY3" fmla="*/ 325 h 965611"/>
                <a:gd name="connsiteX4" fmla="*/ 1285563 w 1381185"/>
                <a:gd name="connsiteY4" fmla="*/ 51125 h 965611"/>
                <a:gd name="connsiteX5" fmla="*/ 841063 w 1381185"/>
                <a:gd name="connsiteY5" fmla="*/ 101925 h 965611"/>
                <a:gd name="connsiteX6" fmla="*/ 472763 w 1381185"/>
                <a:gd name="connsiteY6" fmla="*/ 254325 h 965611"/>
                <a:gd name="connsiteX7" fmla="*/ 104463 w 1381185"/>
                <a:gd name="connsiteY7" fmla="*/ 762325 h 965611"/>
                <a:gd name="connsiteX8" fmla="*/ 53663 w 1381185"/>
                <a:gd name="connsiteY8" fmla="*/ 952825 h 965611"/>
                <a:gd name="connsiteX9" fmla="*/ 2863 w 1381185"/>
                <a:gd name="connsiteY9" fmla="*/ 902025 h 96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1185" h="965611">
                  <a:moveTo>
                    <a:pt x="2863" y="902025"/>
                  </a:moveTo>
                  <a:cubicBezTo>
                    <a:pt x="17680" y="827942"/>
                    <a:pt x="38846" y="645908"/>
                    <a:pt x="142563" y="508325"/>
                  </a:cubicBezTo>
                  <a:cubicBezTo>
                    <a:pt x="246280" y="370742"/>
                    <a:pt x="428313" y="161192"/>
                    <a:pt x="625163" y="76525"/>
                  </a:cubicBezTo>
                  <a:cubicBezTo>
                    <a:pt x="822013" y="-8142"/>
                    <a:pt x="1213596" y="4558"/>
                    <a:pt x="1323663" y="325"/>
                  </a:cubicBezTo>
                  <a:cubicBezTo>
                    <a:pt x="1433730" y="-3908"/>
                    <a:pt x="1365996" y="34192"/>
                    <a:pt x="1285563" y="51125"/>
                  </a:cubicBezTo>
                  <a:cubicBezTo>
                    <a:pt x="1205130" y="68058"/>
                    <a:pt x="976530" y="68058"/>
                    <a:pt x="841063" y="101925"/>
                  </a:cubicBezTo>
                  <a:cubicBezTo>
                    <a:pt x="705596" y="135792"/>
                    <a:pt x="595530" y="144258"/>
                    <a:pt x="472763" y="254325"/>
                  </a:cubicBezTo>
                  <a:cubicBezTo>
                    <a:pt x="349996" y="364392"/>
                    <a:pt x="174313" y="645908"/>
                    <a:pt x="104463" y="762325"/>
                  </a:cubicBezTo>
                  <a:cubicBezTo>
                    <a:pt x="34613" y="878742"/>
                    <a:pt x="72713" y="931659"/>
                    <a:pt x="53663" y="952825"/>
                  </a:cubicBezTo>
                  <a:cubicBezTo>
                    <a:pt x="34613" y="973991"/>
                    <a:pt x="-11954" y="976108"/>
                    <a:pt x="2863" y="902025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5" name="任意多边形: 形状 23"/>
            <p:cNvSpPr/>
            <p:nvPr/>
          </p:nvSpPr>
          <p:spPr>
            <a:xfrm>
              <a:off x="8077699" y="4792531"/>
              <a:ext cx="1313334" cy="289853"/>
            </a:xfrm>
            <a:custGeom>
              <a:avLst/>
              <a:gdLst>
                <a:gd name="connsiteX0" fmla="*/ 38627 w 1322636"/>
                <a:gd name="connsiteY0" fmla="*/ 207520 h 286106"/>
                <a:gd name="connsiteX1" fmla="*/ 389147 w 1322636"/>
                <a:gd name="connsiteY1" fmla="*/ 39880 h 286106"/>
                <a:gd name="connsiteX2" fmla="*/ 1242587 w 1322636"/>
                <a:gd name="connsiteY2" fmla="*/ 1780 h 286106"/>
                <a:gd name="connsiteX3" fmla="*/ 1257827 w 1322636"/>
                <a:gd name="connsiteY3" fmla="*/ 77980 h 286106"/>
                <a:gd name="connsiteX4" fmla="*/ 991127 w 1322636"/>
                <a:gd name="connsiteY4" fmla="*/ 70360 h 286106"/>
                <a:gd name="connsiteX5" fmla="*/ 533927 w 1322636"/>
                <a:gd name="connsiteY5" fmla="*/ 93220 h 286106"/>
                <a:gd name="connsiteX6" fmla="*/ 107207 w 1322636"/>
                <a:gd name="connsiteY6" fmla="*/ 253240 h 286106"/>
                <a:gd name="connsiteX7" fmla="*/ 15767 w 1322636"/>
                <a:gd name="connsiteY7" fmla="*/ 283720 h 286106"/>
                <a:gd name="connsiteX8" fmla="*/ 38627 w 1322636"/>
                <a:gd name="connsiteY8" fmla="*/ 207520 h 286106"/>
                <a:gd name="connsiteX0-1" fmla="*/ 38627 w 1322796"/>
                <a:gd name="connsiteY0-2" fmla="*/ 207520 h 286106"/>
                <a:gd name="connsiteX1-3" fmla="*/ 389147 w 1322796"/>
                <a:gd name="connsiteY1-4" fmla="*/ 39880 h 286106"/>
                <a:gd name="connsiteX2-5" fmla="*/ 1242587 w 1322796"/>
                <a:gd name="connsiteY2-6" fmla="*/ 1780 h 286106"/>
                <a:gd name="connsiteX3-7" fmla="*/ 1257827 w 1322796"/>
                <a:gd name="connsiteY3-8" fmla="*/ 77980 h 286106"/>
                <a:gd name="connsiteX4-9" fmla="*/ 987952 w 1322796"/>
                <a:gd name="connsiteY4-10" fmla="*/ 86235 h 286106"/>
                <a:gd name="connsiteX5-11" fmla="*/ 533927 w 1322796"/>
                <a:gd name="connsiteY5-12" fmla="*/ 93220 h 286106"/>
                <a:gd name="connsiteX6-13" fmla="*/ 107207 w 1322796"/>
                <a:gd name="connsiteY6-14" fmla="*/ 253240 h 286106"/>
                <a:gd name="connsiteX7-15" fmla="*/ 15767 w 1322796"/>
                <a:gd name="connsiteY7-16" fmla="*/ 283720 h 286106"/>
                <a:gd name="connsiteX8-17" fmla="*/ 38627 w 1322796"/>
                <a:gd name="connsiteY8-18" fmla="*/ 207520 h 286106"/>
                <a:gd name="connsiteX0-19" fmla="*/ 38627 w 1322796"/>
                <a:gd name="connsiteY0-20" fmla="*/ 207520 h 286106"/>
                <a:gd name="connsiteX1-21" fmla="*/ 389147 w 1322796"/>
                <a:gd name="connsiteY1-22" fmla="*/ 39880 h 286106"/>
                <a:gd name="connsiteX2-23" fmla="*/ 1242587 w 1322796"/>
                <a:gd name="connsiteY2-24" fmla="*/ 1780 h 286106"/>
                <a:gd name="connsiteX3-25" fmla="*/ 1257827 w 1322796"/>
                <a:gd name="connsiteY3-26" fmla="*/ 77980 h 286106"/>
                <a:gd name="connsiteX4-27" fmla="*/ 987952 w 1322796"/>
                <a:gd name="connsiteY4-28" fmla="*/ 86235 h 286106"/>
                <a:gd name="connsiteX5-29" fmla="*/ 543452 w 1322796"/>
                <a:gd name="connsiteY5-30" fmla="*/ 118620 h 286106"/>
                <a:gd name="connsiteX6-31" fmla="*/ 107207 w 1322796"/>
                <a:gd name="connsiteY6-32" fmla="*/ 253240 h 286106"/>
                <a:gd name="connsiteX7-33" fmla="*/ 15767 w 1322796"/>
                <a:gd name="connsiteY7-34" fmla="*/ 283720 h 286106"/>
                <a:gd name="connsiteX8-35" fmla="*/ 38627 w 1322796"/>
                <a:gd name="connsiteY8-36" fmla="*/ 207520 h 286106"/>
                <a:gd name="connsiteX0-37" fmla="*/ 38627 w 1324957"/>
                <a:gd name="connsiteY0-38" fmla="*/ 219575 h 298161"/>
                <a:gd name="connsiteX1-39" fmla="*/ 389147 w 1324957"/>
                <a:gd name="connsiteY1-40" fmla="*/ 51935 h 298161"/>
                <a:gd name="connsiteX2-41" fmla="*/ 1245762 w 1324957"/>
                <a:gd name="connsiteY2-42" fmla="*/ 1135 h 298161"/>
                <a:gd name="connsiteX3-43" fmla="*/ 1257827 w 1324957"/>
                <a:gd name="connsiteY3-44" fmla="*/ 90035 h 298161"/>
                <a:gd name="connsiteX4-45" fmla="*/ 987952 w 1324957"/>
                <a:gd name="connsiteY4-46" fmla="*/ 98290 h 298161"/>
                <a:gd name="connsiteX5-47" fmla="*/ 543452 w 1324957"/>
                <a:gd name="connsiteY5-48" fmla="*/ 130675 h 298161"/>
                <a:gd name="connsiteX6-49" fmla="*/ 107207 w 1324957"/>
                <a:gd name="connsiteY6-50" fmla="*/ 265295 h 298161"/>
                <a:gd name="connsiteX7-51" fmla="*/ 15767 w 1324957"/>
                <a:gd name="connsiteY7-52" fmla="*/ 295775 h 298161"/>
                <a:gd name="connsiteX8-53" fmla="*/ 38627 w 1324957"/>
                <a:gd name="connsiteY8-54" fmla="*/ 219575 h 298161"/>
                <a:gd name="connsiteX0-55" fmla="*/ 38627 w 1297579"/>
                <a:gd name="connsiteY0-56" fmla="*/ 223158 h 301744"/>
                <a:gd name="connsiteX1-57" fmla="*/ 389147 w 1297579"/>
                <a:gd name="connsiteY1-58" fmla="*/ 55518 h 301744"/>
                <a:gd name="connsiteX2-59" fmla="*/ 784752 w 1297579"/>
                <a:gd name="connsiteY2-60" fmla="*/ 16784 h 301744"/>
                <a:gd name="connsiteX3-61" fmla="*/ 1245762 w 1297579"/>
                <a:gd name="connsiteY3-62" fmla="*/ 4718 h 301744"/>
                <a:gd name="connsiteX4-63" fmla="*/ 1257827 w 1297579"/>
                <a:gd name="connsiteY4-64" fmla="*/ 93618 h 301744"/>
                <a:gd name="connsiteX5-65" fmla="*/ 987952 w 1297579"/>
                <a:gd name="connsiteY5-66" fmla="*/ 101873 h 301744"/>
                <a:gd name="connsiteX6-67" fmla="*/ 543452 w 1297579"/>
                <a:gd name="connsiteY6-68" fmla="*/ 134258 h 301744"/>
                <a:gd name="connsiteX7-69" fmla="*/ 107207 w 1297579"/>
                <a:gd name="connsiteY7-70" fmla="*/ 268878 h 301744"/>
                <a:gd name="connsiteX8-71" fmla="*/ 15767 w 1297579"/>
                <a:gd name="connsiteY8-72" fmla="*/ 299358 h 301744"/>
                <a:gd name="connsiteX9" fmla="*/ 38627 w 1297579"/>
                <a:gd name="connsiteY9" fmla="*/ 223158 h 301744"/>
                <a:gd name="connsiteX0-73" fmla="*/ 38627 w 1297579"/>
                <a:gd name="connsiteY0-74" fmla="*/ 225005 h 303591"/>
                <a:gd name="connsiteX1-75" fmla="*/ 389147 w 1297579"/>
                <a:gd name="connsiteY1-76" fmla="*/ 57365 h 303591"/>
                <a:gd name="connsiteX2-77" fmla="*/ 784752 w 1297579"/>
                <a:gd name="connsiteY2-78" fmla="*/ 12281 h 303591"/>
                <a:gd name="connsiteX3-79" fmla="*/ 1245762 w 1297579"/>
                <a:gd name="connsiteY3-80" fmla="*/ 6565 h 303591"/>
                <a:gd name="connsiteX4-81" fmla="*/ 1257827 w 1297579"/>
                <a:gd name="connsiteY4-82" fmla="*/ 95465 h 303591"/>
                <a:gd name="connsiteX5-83" fmla="*/ 987952 w 1297579"/>
                <a:gd name="connsiteY5-84" fmla="*/ 103720 h 303591"/>
                <a:gd name="connsiteX6-85" fmla="*/ 543452 w 1297579"/>
                <a:gd name="connsiteY6-86" fmla="*/ 136105 h 303591"/>
                <a:gd name="connsiteX7-87" fmla="*/ 107207 w 1297579"/>
                <a:gd name="connsiteY7-88" fmla="*/ 270725 h 303591"/>
                <a:gd name="connsiteX8-89" fmla="*/ 15767 w 1297579"/>
                <a:gd name="connsiteY8-90" fmla="*/ 301205 h 303591"/>
                <a:gd name="connsiteX9-91" fmla="*/ 38627 w 1297579"/>
                <a:gd name="connsiteY9-92" fmla="*/ 225005 h 303591"/>
                <a:gd name="connsiteX0-93" fmla="*/ 38422 w 1297374"/>
                <a:gd name="connsiteY0-94" fmla="*/ 225005 h 303591"/>
                <a:gd name="connsiteX1-95" fmla="*/ 385767 w 1297374"/>
                <a:gd name="connsiteY1-96" fmla="*/ 76415 h 303591"/>
                <a:gd name="connsiteX2-97" fmla="*/ 784547 w 1297374"/>
                <a:gd name="connsiteY2-98" fmla="*/ 12281 h 303591"/>
                <a:gd name="connsiteX3-99" fmla="*/ 1245557 w 1297374"/>
                <a:gd name="connsiteY3-100" fmla="*/ 6565 h 303591"/>
                <a:gd name="connsiteX4-101" fmla="*/ 1257622 w 1297374"/>
                <a:gd name="connsiteY4-102" fmla="*/ 95465 h 303591"/>
                <a:gd name="connsiteX5-103" fmla="*/ 987747 w 1297374"/>
                <a:gd name="connsiteY5-104" fmla="*/ 103720 h 303591"/>
                <a:gd name="connsiteX6-105" fmla="*/ 543247 w 1297374"/>
                <a:gd name="connsiteY6-106" fmla="*/ 136105 h 303591"/>
                <a:gd name="connsiteX7-107" fmla="*/ 107002 w 1297374"/>
                <a:gd name="connsiteY7-108" fmla="*/ 270725 h 303591"/>
                <a:gd name="connsiteX8-109" fmla="*/ 15562 w 1297374"/>
                <a:gd name="connsiteY8-110" fmla="*/ 301205 h 303591"/>
                <a:gd name="connsiteX9-111" fmla="*/ 38422 w 1297374"/>
                <a:gd name="connsiteY9-112" fmla="*/ 225005 h 303591"/>
                <a:gd name="connsiteX0-113" fmla="*/ 37603 w 1296555"/>
                <a:gd name="connsiteY0-114" fmla="*/ 225005 h 303591"/>
                <a:gd name="connsiteX1-115" fmla="*/ 372248 w 1296555"/>
                <a:gd name="connsiteY1-116" fmla="*/ 70065 h 303591"/>
                <a:gd name="connsiteX2-117" fmla="*/ 783728 w 1296555"/>
                <a:gd name="connsiteY2-118" fmla="*/ 12281 h 303591"/>
                <a:gd name="connsiteX3-119" fmla="*/ 1244738 w 1296555"/>
                <a:gd name="connsiteY3-120" fmla="*/ 6565 h 303591"/>
                <a:gd name="connsiteX4-121" fmla="*/ 1256803 w 1296555"/>
                <a:gd name="connsiteY4-122" fmla="*/ 95465 h 303591"/>
                <a:gd name="connsiteX5-123" fmla="*/ 986928 w 1296555"/>
                <a:gd name="connsiteY5-124" fmla="*/ 103720 h 303591"/>
                <a:gd name="connsiteX6-125" fmla="*/ 542428 w 1296555"/>
                <a:gd name="connsiteY6-126" fmla="*/ 136105 h 303591"/>
                <a:gd name="connsiteX7-127" fmla="*/ 106183 w 1296555"/>
                <a:gd name="connsiteY7-128" fmla="*/ 270725 h 303591"/>
                <a:gd name="connsiteX8-129" fmla="*/ 14743 w 1296555"/>
                <a:gd name="connsiteY8-130" fmla="*/ 301205 h 303591"/>
                <a:gd name="connsiteX9-131" fmla="*/ 37603 w 1296555"/>
                <a:gd name="connsiteY9-132" fmla="*/ 225005 h 303591"/>
                <a:gd name="connsiteX0-133" fmla="*/ 37603 w 1296763"/>
                <a:gd name="connsiteY0-134" fmla="*/ 223159 h 301745"/>
                <a:gd name="connsiteX1-135" fmla="*/ 372248 w 1296763"/>
                <a:gd name="connsiteY1-136" fmla="*/ 68219 h 301745"/>
                <a:gd name="connsiteX2-137" fmla="*/ 780553 w 1296763"/>
                <a:gd name="connsiteY2-138" fmla="*/ 16785 h 301745"/>
                <a:gd name="connsiteX3-139" fmla="*/ 1244738 w 1296763"/>
                <a:gd name="connsiteY3-140" fmla="*/ 4719 h 301745"/>
                <a:gd name="connsiteX4-141" fmla="*/ 1256803 w 1296763"/>
                <a:gd name="connsiteY4-142" fmla="*/ 93619 h 301745"/>
                <a:gd name="connsiteX5-143" fmla="*/ 986928 w 1296763"/>
                <a:gd name="connsiteY5-144" fmla="*/ 101874 h 301745"/>
                <a:gd name="connsiteX6-145" fmla="*/ 542428 w 1296763"/>
                <a:gd name="connsiteY6-146" fmla="*/ 134259 h 301745"/>
                <a:gd name="connsiteX7-147" fmla="*/ 106183 w 1296763"/>
                <a:gd name="connsiteY7-148" fmla="*/ 268879 h 301745"/>
                <a:gd name="connsiteX8-149" fmla="*/ 14743 w 1296763"/>
                <a:gd name="connsiteY8-150" fmla="*/ 299359 h 301745"/>
                <a:gd name="connsiteX9-151" fmla="*/ 37603 w 1296763"/>
                <a:gd name="connsiteY9-152" fmla="*/ 223159 h 301745"/>
                <a:gd name="connsiteX0-153" fmla="*/ 37603 w 1313334"/>
                <a:gd name="connsiteY0-154" fmla="*/ 211267 h 289853"/>
                <a:gd name="connsiteX1-155" fmla="*/ 372248 w 1313334"/>
                <a:gd name="connsiteY1-156" fmla="*/ 56327 h 289853"/>
                <a:gd name="connsiteX2-157" fmla="*/ 780553 w 1313334"/>
                <a:gd name="connsiteY2-158" fmla="*/ 4893 h 289853"/>
                <a:gd name="connsiteX3-159" fmla="*/ 1270138 w 1313334"/>
                <a:gd name="connsiteY3-160" fmla="*/ 11877 h 289853"/>
                <a:gd name="connsiteX4-161" fmla="*/ 1256803 w 1313334"/>
                <a:gd name="connsiteY4-162" fmla="*/ 81727 h 289853"/>
                <a:gd name="connsiteX5-163" fmla="*/ 986928 w 1313334"/>
                <a:gd name="connsiteY5-164" fmla="*/ 89982 h 289853"/>
                <a:gd name="connsiteX6-165" fmla="*/ 542428 w 1313334"/>
                <a:gd name="connsiteY6-166" fmla="*/ 122367 h 289853"/>
                <a:gd name="connsiteX7-167" fmla="*/ 106183 w 1313334"/>
                <a:gd name="connsiteY7-168" fmla="*/ 256987 h 289853"/>
                <a:gd name="connsiteX8-169" fmla="*/ 14743 w 1313334"/>
                <a:gd name="connsiteY8-170" fmla="*/ 287467 h 289853"/>
                <a:gd name="connsiteX9-171" fmla="*/ 37603 w 1313334"/>
                <a:gd name="connsiteY9-172" fmla="*/ 211267 h 289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91" y="connsiteY9-92"/>
                </a:cxn>
              </a:cxnLst>
              <a:rect l="l" t="t" r="r" b="b"/>
              <a:pathLst>
                <a:path w="1313334" h="289853">
                  <a:moveTo>
                    <a:pt x="37603" y="211267"/>
                  </a:moveTo>
                  <a:cubicBezTo>
                    <a:pt x="97187" y="172744"/>
                    <a:pt x="248423" y="90723"/>
                    <a:pt x="372248" y="56327"/>
                  </a:cubicBezTo>
                  <a:cubicBezTo>
                    <a:pt x="496073" y="21931"/>
                    <a:pt x="637784" y="13360"/>
                    <a:pt x="780553" y="4893"/>
                  </a:cubicBezTo>
                  <a:cubicBezTo>
                    <a:pt x="923322" y="-3574"/>
                    <a:pt x="1190763" y="-929"/>
                    <a:pt x="1270138" y="11877"/>
                  </a:cubicBezTo>
                  <a:cubicBezTo>
                    <a:pt x="1349513" y="24683"/>
                    <a:pt x="1304005" y="68710"/>
                    <a:pt x="1256803" y="81727"/>
                  </a:cubicBezTo>
                  <a:cubicBezTo>
                    <a:pt x="1209601" y="94744"/>
                    <a:pt x="1105991" y="83209"/>
                    <a:pt x="986928" y="89982"/>
                  </a:cubicBezTo>
                  <a:cubicBezTo>
                    <a:pt x="867866" y="96755"/>
                    <a:pt x="689219" y="94533"/>
                    <a:pt x="542428" y="122367"/>
                  </a:cubicBezTo>
                  <a:cubicBezTo>
                    <a:pt x="395637" y="150201"/>
                    <a:pt x="192543" y="225237"/>
                    <a:pt x="106183" y="256987"/>
                  </a:cubicBezTo>
                  <a:cubicBezTo>
                    <a:pt x="19823" y="288737"/>
                    <a:pt x="24903" y="293817"/>
                    <a:pt x="14743" y="287467"/>
                  </a:cubicBezTo>
                  <a:cubicBezTo>
                    <a:pt x="4583" y="281117"/>
                    <a:pt x="-21981" y="249790"/>
                    <a:pt x="37603" y="211267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任意多边形: 形状 24"/>
            <p:cNvSpPr/>
            <p:nvPr/>
          </p:nvSpPr>
          <p:spPr>
            <a:xfrm>
              <a:off x="8058492" y="5061021"/>
              <a:ext cx="1352544" cy="417201"/>
            </a:xfrm>
            <a:custGeom>
              <a:avLst/>
              <a:gdLst>
                <a:gd name="connsiteX0" fmla="*/ 64428 w 1352544"/>
                <a:gd name="connsiteY0" fmla="*/ 11359 h 417201"/>
                <a:gd name="connsiteX1" fmla="*/ 285408 w 1352544"/>
                <a:gd name="connsiteY1" fmla="*/ 163759 h 417201"/>
                <a:gd name="connsiteX2" fmla="*/ 620688 w 1352544"/>
                <a:gd name="connsiteY2" fmla="*/ 300919 h 417201"/>
                <a:gd name="connsiteX3" fmla="*/ 1009308 w 1352544"/>
                <a:gd name="connsiteY3" fmla="*/ 323779 h 417201"/>
                <a:gd name="connsiteX4" fmla="*/ 1329348 w 1352544"/>
                <a:gd name="connsiteY4" fmla="*/ 339019 h 417201"/>
                <a:gd name="connsiteX5" fmla="*/ 1276008 w 1352544"/>
                <a:gd name="connsiteY5" fmla="*/ 415219 h 417201"/>
                <a:gd name="connsiteX6" fmla="*/ 864528 w 1352544"/>
                <a:gd name="connsiteY6" fmla="*/ 384739 h 417201"/>
                <a:gd name="connsiteX7" fmla="*/ 338748 w 1352544"/>
                <a:gd name="connsiteY7" fmla="*/ 278059 h 417201"/>
                <a:gd name="connsiteX8" fmla="*/ 18708 w 1352544"/>
                <a:gd name="connsiteY8" fmla="*/ 41839 h 417201"/>
                <a:gd name="connsiteX9" fmla="*/ 64428 w 1352544"/>
                <a:gd name="connsiteY9" fmla="*/ 11359 h 41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2544" h="417201">
                  <a:moveTo>
                    <a:pt x="64428" y="11359"/>
                  </a:moveTo>
                  <a:cubicBezTo>
                    <a:pt x="108878" y="31679"/>
                    <a:pt x="192698" y="115499"/>
                    <a:pt x="285408" y="163759"/>
                  </a:cubicBezTo>
                  <a:cubicBezTo>
                    <a:pt x="378118" y="212019"/>
                    <a:pt x="500038" y="274249"/>
                    <a:pt x="620688" y="300919"/>
                  </a:cubicBezTo>
                  <a:cubicBezTo>
                    <a:pt x="741338" y="327589"/>
                    <a:pt x="1009308" y="323779"/>
                    <a:pt x="1009308" y="323779"/>
                  </a:cubicBezTo>
                  <a:cubicBezTo>
                    <a:pt x="1127418" y="330129"/>
                    <a:pt x="1284898" y="323779"/>
                    <a:pt x="1329348" y="339019"/>
                  </a:cubicBezTo>
                  <a:cubicBezTo>
                    <a:pt x="1373798" y="354259"/>
                    <a:pt x="1353478" y="407599"/>
                    <a:pt x="1276008" y="415219"/>
                  </a:cubicBezTo>
                  <a:cubicBezTo>
                    <a:pt x="1198538" y="422839"/>
                    <a:pt x="1020738" y="407599"/>
                    <a:pt x="864528" y="384739"/>
                  </a:cubicBezTo>
                  <a:cubicBezTo>
                    <a:pt x="708318" y="361879"/>
                    <a:pt x="479718" y="335209"/>
                    <a:pt x="338748" y="278059"/>
                  </a:cubicBezTo>
                  <a:cubicBezTo>
                    <a:pt x="197778" y="220909"/>
                    <a:pt x="64428" y="87559"/>
                    <a:pt x="18708" y="41839"/>
                  </a:cubicBezTo>
                  <a:cubicBezTo>
                    <a:pt x="-27012" y="-3881"/>
                    <a:pt x="19978" y="-8961"/>
                    <a:pt x="64428" y="11359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9" name="任意多边形: 形状 25"/>
            <p:cNvSpPr/>
            <p:nvPr/>
          </p:nvSpPr>
          <p:spPr>
            <a:xfrm>
              <a:off x="8042934" y="5047550"/>
              <a:ext cx="1497271" cy="1276362"/>
            </a:xfrm>
            <a:custGeom>
              <a:avLst/>
              <a:gdLst>
                <a:gd name="connsiteX0" fmla="*/ 64746 w 1497271"/>
                <a:gd name="connsiteY0" fmla="*/ 55310 h 1276362"/>
                <a:gd name="connsiteX1" fmla="*/ 224766 w 1497271"/>
                <a:gd name="connsiteY1" fmla="*/ 466790 h 1276362"/>
                <a:gd name="connsiteX2" fmla="*/ 438126 w 1497271"/>
                <a:gd name="connsiteY2" fmla="*/ 817310 h 1276362"/>
                <a:gd name="connsiteX3" fmla="*/ 758166 w 1497271"/>
                <a:gd name="connsiteY3" fmla="*/ 1099250 h 1276362"/>
                <a:gd name="connsiteX4" fmla="*/ 1443966 w 1497271"/>
                <a:gd name="connsiteY4" fmla="*/ 1236410 h 1276362"/>
                <a:gd name="connsiteX5" fmla="*/ 1390626 w 1497271"/>
                <a:gd name="connsiteY5" fmla="*/ 1274510 h 1276362"/>
                <a:gd name="connsiteX6" fmla="*/ 902946 w 1497271"/>
                <a:gd name="connsiteY6" fmla="*/ 1190690 h 1276362"/>
                <a:gd name="connsiteX7" fmla="*/ 491466 w 1497271"/>
                <a:gd name="connsiteY7" fmla="*/ 984950 h 1276362"/>
                <a:gd name="connsiteX8" fmla="*/ 179046 w 1497271"/>
                <a:gd name="connsiteY8" fmla="*/ 527750 h 1276362"/>
                <a:gd name="connsiteX9" fmla="*/ 3786 w 1497271"/>
                <a:gd name="connsiteY9" fmla="*/ 55310 h 1276362"/>
                <a:gd name="connsiteX10" fmla="*/ 64746 w 1497271"/>
                <a:gd name="connsiteY10" fmla="*/ 55310 h 127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97271" h="1276362">
                  <a:moveTo>
                    <a:pt x="64746" y="55310"/>
                  </a:moveTo>
                  <a:cubicBezTo>
                    <a:pt x="101576" y="123890"/>
                    <a:pt x="162536" y="339790"/>
                    <a:pt x="224766" y="466790"/>
                  </a:cubicBezTo>
                  <a:cubicBezTo>
                    <a:pt x="286996" y="593790"/>
                    <a:pt x="349226" y="711900"/>
                    <a:pt x="438126" y="817310"/>
                  </a:cubicBezTo>
                  <a:cubicBezTo>
                    <a:pt x="527026" y="922720"/>
                    <a:pt x="590526" y="1029400"/>
                    <a:pt x="758166" y="1099250"/>
                  </a:cubicBezTo>
                  <a:cubicBezTo>
                    <a:pt x="925806" y="1169100"/>
                    <a:pt x="1338556" y="1207200"/>
                    <a:pt x="1443966" y="1236410"/>
                  </a:cubicBezTo>
                  <a:cubicBezTo>
                    <a:pt x="1549376" y="1265620"/>
                    <a:pt x="1480796" y="1282130"/>
                    <a:pt x="1390626" y="1274510"/>
                  </a:cubicBezTo>
                  <a:cubicBezTo>
                    <a:pt x="1300456" y="1266890"/>
                    <a:pt x="1052806" y="1238950"/>
                    <a:pt x="902946" y="1190690"/>
                  </a:cubicBezTo>
                  <a:cubicBezTo>
                    <a:pt x="753086" y="1142430"/>
                    <a:pt x="612116" y="1095440"/>
                    <a:pt x="491466" y="984950"/>
                  </a:cubicBezTo>
                  <a:cubicBezTo>
                    <a:pt x="370816" y="874460"/>
                    <a:pt x="260326" y="682690"/>
                    <a:pt x="179046" y="527750"/>
                  </a:cubicBezTo>
                  <a:cubicBezTo>
                    <a:pt x="97766" y="372810"/>
                    <a:pt x="20296" y="134050"/>
                    <a:pt x="3786" y="55310"/>
                  </a:cubicBezTo>
                  <a:cubicBezTo>
                    <a:pt x="-12724" y="-23430"/>
                    <a:pt x="27916" y="-13270"/>
                    <a:pt x="64746" y="5531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620754" y="4090552"/>
            <a:ext cx="1562353" cy="1493792"/>
            <a:chOff x="9324494" y="4488338"/>
            <a:chExt cx="1502658" cy="1365124"/>
          </a:xfrm>
          <a:solidFill>
            <a:srgbClr val="147BA0"/>
          </a:solidFill>
        </p:grpSpPr>
        <p:grpSp>
          <p:nvGrpSpPr>
            <p:cNvPr id="59" name="组合 58"/>
            <p:cNvGrpSpPr/>
            <p:nvPr/>
          </p:nvGrpSpPr>
          <p:grpSpPr>
            <a:xfrm>
              <a:off x="9324494" y="4488338"/>
              <a:ext cx="1262430" cy="564798"/>
              <a:chOff x="9324494" y="4488338"/>
              <a:chExt cx="1262430" cy="564798"/>
            </a:xfrm>
            <a:grpFill/>
          </p:grpSpPr>
          <p:sp>
            <p:nvSpPr>
              <p:cNvPr id="61" name="任意多边形: 形状 28"/>
              <p:cNvSpPr/>
              <p:nvPr/>
            </p:nvSpPr>
            <p:spPr>
              <a:xfrm>
                <a:off x="9331267" y="4488338"/>
                <a:ext cx="1255657" cy="353812"/>
              </a:xfrm>
              <a:custGeom>
                <a:avLst/>
                <a:gdLst>
                  <a:gd name="connsiteX0" fmla="*/ 12758 w 1255657"/>
                  <a:gd name="connsiteY0" fmla="*/ 305912 h 353812"/>
                  <a:gd name="connsiteX1" fmla="*/ 257233 w 1255657"/>
                  <a:gd name="connsiteY1" fmla="*/ 112237 h 353812"/>
                  <a:gd name="connsiteX2" fmla="*/ 622358 w 1255657"/>
                  <a:gd name="connsiteY2" fmla="*/ 23337 h 353812"/>
                  <a:gd name="connsiteX3" fmla="*/ 1174808 w 1255657"/>
                  <a:gd name="connsiteY3" fmla="*/ 1112 h 353812"/>
                  <a:gd name="connsiteX4" fmla="*/ 1216083 w 1255657"/>
                  <a:gd name="connsiteY4" fmla="*/ 48737 h 353812"/>
                  <a:gd name="connsiteX5" fmla="*/ 822383 w 1255657"/>
                  <a:gd name="connsiteY5" fmla="*/ 48737 h 353812"/>
                  <a:gd name="connsiteX6" fmla="*/ 377883 w 1255657"/>
                  <a:gd name="connsiteY6" fmla="*/ 124937 h 353812"/>
                  <a:gd name="connsiteX7" fmla="*/ 73083 w 1255657"/>
                  <a:gd name="connsiteY7" fmla="*/ 337662 h 353812"/>
                  <a:gd name="connsiteX8" fmla="*/ 12758 w 1255657"/>
                  <a:gd name="connsiteY8" fmla="*/ 305912 h 353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5657" h="353812">
                    <a:moveTo>
                      <a:pt x="12758" y="305912"/>
                    </a:moveTo>
                    <a:cubicBezTo>
                      <a:pt x="43450" y="268341"/>
                      <a:pt x="155633" y="159333"/>
                      <a:pt x="257233" y="112237"/>
                    </a:cubicBezTo>
                    <a:cubicBezTo>
                      <a:pt x="358833" y="65141"/>
                      <a:pt x="469429" y="41858"/>
                      <a:pt x="622358" y="23337"/>
                    </a:cubicBezTo>
                    <a:cubicBezTo>
                      <a:pt x="775287" y="4816"/>
                      <a:pt x="1075854" y="-3121"/>
                      <a:pt x="1174808" y="1112"/>
                    </a:cubicBezTo>
                    <a:cubicBezTo>
                      <a:pt x="1273762" y="5345"/>
                      <a:pt x="1274821" y="40799"/>
                      <a:pt x="1216083" y="48737"/>
                    </a:cubicBezTo>
                    <a:cubicBezTo>
                      <a:pt x="1157346" y="56674"/>
                      <a:pt x="962083" y="36037"/>
                      <a:pt x="822383" y="48737"/>
                    </a:cubicBezTo>
                    <a:cubicBezTo>
                      <a:pt x="682683" y="61437"/>
                      <a:pt x="502766" y="76783"/>
                      <a:pt x="377883" y="124937"/>
                    </a:cubicBezTo>
                    <a:cubicBezTo>
                      <a:pt x="253000" y="173091"/>
                      <a:pt x="137641" y="301679"/>
                      <a:pt x="73083" y="337662"/>
                    </a:cubicBezTo>
                    <a:cubicBezTo>
                      <a:pt x="8525" y="373645"/>
                      <a:pt x="-17934" y="343483"/>
                      <a:pt x="12758" y="305912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任意多边形: 形状 29"/>
              <p:cNvSpPr/>
              <p:nvPr/>
            </p:nvSpPr>
            <p:spPr>
              <a:xfrm>
                <a:off x="9324494" y="4812621"/>
                <a:ext cx="1222168" cy="240515"/>
              </a:xfrm>
              <a:custGeom>
                <a:avLst/>
                <a:gdLst>
                  <a:gd name="connsiteX0" fmla="*/ 76681 w 1221376"/>
                  <a:gd name="connsiteY0" fmla="*/ 679 h 238967"/>
                  <a:gd name="connsiteX1" fmla="*/ 391006 w 1221376"/>
                  <a:gd name="connsiteY1" fmla="*/ 121329 h 238967"/>
                  <a:gd name="connsiteX2" fmla="*/ 854556 w 1221376"/>
                  <a:gd name="connsiteY2" fmla="*/ 175304 h 238967"/>
                  <a:gd name="connsiteX3" fmla="*/ 1178406 w 1221376"/>
                  <a:gd name="connsiteY3" fmla="*/ 200704 h 238967"/>
                  <a:gd name="connsiteX4" fmla="*/ 1191106 w 1221376"/>
                  <a:gd name="connsiteY4" fmla="*/ 238804 h 238967"/>
                  <a:gd name="connsiteX5" fmla="*/ 930756 w 1221376"/>
                  <a:gd name="connsiteY5" fmla="*/ 213404 h 238967"/>
                  <a:gd name="connsiteX6" fmla="*/ 419581 w 1221376"/>
                  <a:gd name="connsiteY6" fmla="*/ 188004 h 238967"/>
                  <a:gd name="connsiteX7" fmla="*/ 29056 w 1221376"/>
                  <a:gd name="connsiteY7" fmla="*/ 76879 h 238967"/>
                  <a:gd name="connsiteX8" fmla="*/ 76681 w 1221376"/>
                  <a:gd name="connsiteY8" fmla="*/ 679 h 238967"/>
                  <a:gd name="connsiteX0-1" fmla="*/ 76681 w 1221794"/>
                  <a:gd name="connsiteY0-2" fmla="*/ 679 h 240515"/>
                  <a:gd name="connsiteX1-3" fmla="*/ 391006 w 1221794"/>
                  <a:gd name="connsiteY1-4" fmla="*/ 121329 h 240515"/>
                  <a:gd name="connsiteX2-5" fmla="*/ 854556 w 1221794"/>
                  <a:gd name="connsiteY2-6" fmla="*/ 175304 h 240515"/>
                  <a:gd name="connsiteX3-7" fmla="*/ 1178406 w 1221794"/>
                  <a:gd name="connsiteY3-8" fmla="*/ 200704 h 240515"/>
                  <a:gd name="connsiteX4-9" fmla="*/ 1191106 w 1221794"/>
                  <a:gd name="connsiteY4-10" fmla="*/ 238804 h 240515"/>
                  <a:gd name="connsiteX5-11" fmla="*/ 924406 w 1221794"/>
                  <a:gd name="connsiteY5-12" fmla="*/ 229279 h 240515"/>
                  <a:gd name="connsiteX6-13" fmla="*/ 419581 w 1221794"/>
                  <a:gd name="connsiteY6-14" fmla="*/ 188004 h 240515"/>
                  <a:gd name="connsiteX7-15" fmla="*/ 29056 w 1221794"/>
                  <a:gd name="connsiteY7-16" fmla="*/ 76879 h 240515"/>
                  <a:gd name="connsiteX8-17" fmla="*/ 76681 w 1221794"/>
                  <a:gd name="connsiteY8-18" fmla="*/ 679 h 240515"/>
                  <a:gd name="connsiteX0-19" fmla="*/ 76681 w 1222168"/>
                  <a:gd name="connsiteY0-20" fmla="*/ 679 h 240515"/>
                  <a:gd name="connsiteX1-21" fmla="*/ 391006 w 1222168"/>
                  <a:gd name="connsiteY1-22" fmla="*/ 121329 h 240515"/>
                  <a:gd name="connsiteX2-23" fmla="*/ 848206 w 1222168"/>
                  <a:gd name="connsiteY2-24" fmla="*/ 184829 h 240515"/>
                  <a:gd name="connsiteX3-25" fmla="*/ 1178406 w 1222168"/>
                  <a:gd name="connsiteY3-26" fmla="*/ 200704 h 240515"/>
                  <a:gd name="connsiteX4-27" fmla="*/ 1191106 w 1222168"/>
                  <a:gd name="connsiteY4-28" fmla="*/ 238804 h 240515"/>
                  <a:gd name="connsiteX5-29" fmla="*/ 924406 w 1222168"/>
                  <a:gd name="connsiteY5-30" fmla="*/ 229279 h 240515"/>
                  <a:gd name="connsiteX6-31" fmla="*/ 419581 w 1222168"/>
                  <a:gd name="connsiteY6-32" fmla="*/ 188004 h 240515"/>
                  <a:gd name="connsiteX7-33" fmla="*/ 29056 w 1222168"/>
                  <a:gd name="connsiteY7-34" fmla="*/ 76879 h 240515"/>
                  <a:gd name="connsiteX8-35" fmla="*/ 76681 w 1222168"/>
                  <a:gd name="connsiteY8-36" fmla="*/ 679 h 24051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222168" h="240515">
                    <a:moveTo>
                      <a:pt x="76681" y="679"/>
                    </a:moveTo>
                    <a:cubicBezTo>
                      <a:pt x="137006" y="8087"/>
                      <a:pt x="262419" y="90637"/>
                      <a:pt x="391006" y="121329"/>
                    </a:cubicBezTo>
                    <a:cubicBezTo>
                      <a:pt x="519594" y="152021"/>
                      <a:pt x="716973" y="171600"/>
                      <a:pt x="848206" y="184829"/>
                    </a:cubicBezTo>
                    <a:cubicBezTo>
                      <a:pt x="979439" y="198058"/>
                      <a:pt x="1121256" y="191708"/>
                      <a:pt x="1178406" y="200704"/>
                    </a:cubicBezTo>
                    <a:cubicBezTo>
                      <a:pt x="1235556" y="209700"/>
                      <a:pt x="1233439" y="234042"/>
                      <a:pt x="1191106" y="238804"/>
                    </a:cubicBezTo>
                    <a:cubicBezTo>
                      <a:pt x="1148773" y="243566"/>
                      <a:pt x="1052994" y="237746"/>
                      <a:pt x="924406" y="229279"/>
                    </a:cubicBezTo>
                    <a:cubicBezTo>
                      <a:pt x="795818" y="220812"/>
                      <a:pt x="569864" y="210758"/>
                      <a:pt x="419581" y="188004"/>
                    </a:cubicBezTo>
                    <a:cubicBezTo>
                      <a:pt x="269298" y="165250"/>
                      <a:pt x="92027" y="105454"/>
                      <a:pt x="29056" y="76879"/>
                    </a:cubicBezTo>
                    <a:cubicBezTo>
                      <a:pt x="-33915" y="48304"/>
                      <a:pt x="16356" y="-6729"/>
                      <a:pt x="76681" y="679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0" name="任意多边形: 形状 30"/>
            <p:cNvSpPr/>
            <p:nvPr/>
          </p:nvSpPr>
          <p:spPr>
            <a:xfrm>
              <a:off x="9351583" y="5404866"/>
              <a:ext cx="1475569" cy="448596"/>
            </a:xfrm>
            <a:custGeom>
              <a:avLst/>
              <a:gdLst>
                <a:gd name="connsiteX0" fmla="*/ 68642 w 1475569"/>
                <a:gd name="connsiteY0" fmla="*/ 8509 h 448596"/>
                <a:gd name="connsiteX1" fmla="*/ 325817 w 1475569"/>
                <a:gd name="connsiteY1" fmla="*/ 237109 h 448596"/>
                <a:gd name="connsiteX2" fmla="*/ 802067 w 1475569"/>
                <a:gd name="connsiteY2" fmla="*/ 351409 h 448596"/>
                <a:gd name="connsiteX3" fmla="*/ 1354517 w 1475569"/>
                <a:gd name="connsiteY3" fmla="*/ 399034 h 448596"/>
                <a:gd name="connsiteX4" fmla="*/ 1440242 w 1475569"/>
                <a:gd name="connsiteY4" fmla="*/ 446659 h 448596"/>
                <a:gd name="connsiteX5" fmla="*/ 897317 w 1475569"/>
                <a:gd name="connsiteY5" fmla="*/ 427609 h 448596"/>
                <a:gd name="connsiteX6" fmla="*/ 344867 w 1475569"/>
                <a:gd name="connsiteY6" fmla="*/ 322834 h 448596"/>
                <a:gd name="connsiteX7" fmla="*/ 21017 w 1475569"/>
                <a:gd name="connsiteY7" fmla="*/ 75184 h 448596"/>
                <a:gd name="connsiteX8" fmla="*/ 68642 w 1475569"/>
                <a:gd name="connsiteY8" fmla="*/ 8509 h 44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5569" h="448596">
                  <a:moveTo>
                    <a:pt x="68642" y="8509"/>
                  </a:moveTo>
                  <a:cubicBezTo>
                    <a:pt x="119442" y="35496"/>
                    <a:pt x="203580" y="179959"/>
                    <a:pt x="325817" y="237109"/>
                  </a:cubicBezTo>
                  <a:cubicBezTo>
                    <a:pt x="448055" y="294259"/>
                    <a:pt x="630617" y="324422"/>
                    <a:pt x="802067" y="351409"/>
                  </a:cubicBezTo>
                  <a:cubicBezTo>
                    <a:pt x="973517" y="378397"/>
                    <a:pt x="1248155" y="383159"/>
                    <a:pt x="1354517" y="399034"/>
                  </a:cubicBezTo>
                  <a:cubicBezTo>
                    <a:pt x="1460880" y="414909"/>
                    <a:pt x="1516442" y="441897"/>
                    <a:pt x="1440242" y="446659"/>
                  </a:cubicBezTo>
                  <a:cubicBezTo>
                    <a:pt x="1364042" y="451421"/>
                    <a:pt x="1079879" y="448246"/>
                    <a:pt x="897317" y="427609"/>
                  </a:cubicBezTo>
                  <a:cubicBezTo>
                    <a:pt x="714755" y="406972"/>
                    <a:pt x="490917" y="381571"/>
                    <a:pt x="344867" y="322834"/>
                  </a:cubicBezTo>
                  <a:cubicBezTo>
                    <a:pt x="198817" y="264097"/>
                    <a:pt x="70229" y="127571"/>
                    <a:pt x="21017" y="75184"/>
                  </a:cubicBezTo>
                  <a:cubicBezTo>
                    <a:pt x="-28195" y="22797"/>
                    <a:pt x="17842" y="-18478"/>
                    <a:pt x="68642" y="8509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39436" y="2988786"/>
            <a:ext cx="2198602" cy="1198623"/>
            <a:chOff x="4918223" y="3481473"/>
            <a:chExt cx="2114596" cy="1095379"/>
          </a:xfrm>
          <a:solidFill>
            <a:srgbClr val="147BA0"/>
          </a:solidFill>
        </p:grpSpPr>
        <p:sp>
          <p:nvSpPr>
            <p:cNvPr id="56" name="矩形: 圆角 2"/>
            <p:cNvSpPr/>
            <p:nvPr/>
          </p:nvSpPr>
          <p:spPr>
            <a:xfrm>
              <a:off x="4918221" y="3481472"/>
              <a:ext cx="2114596" cy="1095380"/>
            </a:xfrm>
            <a:prstGeom prst="roundRect">
              <a:avLst/>
            </a:prstGeom>
            <a:grpFill/>
            <a:ln w="190500">
              <a:solidFill>
                <a:srgbClr val="1AA3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046069" y="3587039"/>
              <a:ext cx="1874477" cy="87192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+mj-lt"/>
                  <a:cs typeface="Times New Roman" panose="02020603050405020304" pitchFamily="18" charset="0"/>
                  <a:sym typeface="+mn-lt"/>
                </a:rPr>
                <a:t>Social media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 rot="1994717">
            <a:off x="4109091" y="2001679"/>
            <a:ext cx="155683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Language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 rot="19643730">
            <a:off x="6687385" y="1831525"/>
            <a:ext cx="1313681" cy="5051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Morality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 rot="1326264">
            <a:off x="7511824" y="3979757"/>
            <a:ext cx="797010" cy="4603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Skill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 rot="19876904">
            <a:off x="3615841" y="4184815"/>
            <a:ext cx="1263487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Content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931011" y="4055517"/>
            <a:ext cx="1274708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Anecdotes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187065" y="4842954"/>
            <a:ext cx="1018227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Benefits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36181" y="5545383"/>
            <a:ext cx="1710726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Disadvantages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 rot="427087">
            <a:off x="1949112" y="1165923"/>
            <a:ext cx="1326069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Vocabulary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 rot="200011">
            <a:off x="1435075" y="1773940"/>
            <a:ext cx="1897380" cy="368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</a:rPr>
              <a:t>Text construction</a:t>
            </a:r>
          </a:p>
        </p:txBody>
      </p:sp>
      <p:sp>
        <p:nvSpPr>
          <p:cNvPr id="35" name="文本框 34"/>
          <p:cNvSpPr txBox="1"/>
          <p:nvPr/>
        </p:nvSpPr>
        <p:spPr>
          <a:xfrm rot="21270347">
            <a:off x="2136196" y="2311148"/>
            <a:ext cx="1159292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Grammar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 rot="21092884">
            <a:off x="2159500" y="2922843"/>
            <a:ext cx="1223412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Strategies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776951" y="959231"/>
            <a:ext cx="1082348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Balance 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334100" y="3699207"/>
            <a:ext cx="12105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Speaking 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862120" y="3227736"/>
            <a:ext cx="1172116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Research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862120" y="3990269"/>
            <a:ext cx="912010" cy="4041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Output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862120" y="4619172"/>
            <a:ext cx="97975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966395" y="5601079"/>
            <a:ext cx="1300421" cy="3693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Team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work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747355" y="2030588"/>
            <a:ext cx="199285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Think dialectically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355580" y="4281170"/>
            <a:ext cx="1189355" cy="368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Writing 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983378" y="5113210"/>
            <a:ext cx="192873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Electronic device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1" name="任意多边形: 形状 17"/>
          <p:cNvSpPr/>
          <p:nvPr/>
        </p:nvSpPr>
        <p:spPr>
          <a:xfrm>
            <a:off x="987852" y="2728575"/>
            <a:ext cx="1504472" cy="325026"/>
          </a:xfrm>
          <a:custGeom>
            <a:avLst/>
            <a:gdLst>
              <a:gd name="connsiteX0" fmla="*/ 1342516 w 1424802"/>
              <a:gd name="connsiteY0" fmla="*/ 285 h 308637"/>
              <a:gd name="connsiteX1" fmla="*/ 1142491 w 1424802"/>
              <a:gd name="connsiteY1" fmla="*/ 133635 h 308637"/>
              <a:gd name="connsiteX2" fmla="*/ 618616 w 1424802"/>
              <a:gd name="connsiteY2" fmla="*/ 238410 h 308637"/>
              <a:gd name="connsiteX3" fmla="*/ 28066 w 1424802"/>
              <a:gd name="connsiteY3" fmla="*/ 238410 h 308637"/>
              <a:gd name="connsiteX4" fmla="*/ 161416 w 1424802"/>
              <a:gd name="connsiteY4" fmla="*/ 286035 h 308637"/>
              <a:gd name="connsiteX5" fmla="*/ 742441 w 1424802"/>
              <a:gd name="connsiteY5" fmla="*/ 295560 h 308637"/>
              <a:gd name="connsiteX6" fmla="*/ 1380616 w 1424802"/>
              <a:gd name="connsiteY6" fmla="*/ 105060 h 308637"/>
              <a:gd name="connsiteX7" fmla="*/ 1342516 w 1424802"/>
              <a:gd name="connsiteY7" fmla="*/ 285 h 308637"/>
              <a:gd name="connsiteX0-1" fmla="*/ 1423479 w 1459583"/>
              <a:gd name="connsiteY0-2" fmla="*/ 242 h 315737"/>
              <a:gd name="connsiteX1-3" fmla="*/ 1142491 w 1459583"/>
              <a:gd name="connsiteY1-4" fmla="*/ 140735 h 315737"/>
              <a:gd name="connsiteX2-5" fmla="*/ 618616 w 1459583"/>
              <a:gd name="connsiteY2-6" fmla="*/ 245510 h 315737"/>
              <a:gd name="connsiteX3-7" fmla="*/ 28066 w 1459583"/>
              <a:gd name="connsiteY3-8" fmla="*/ 245510 h 315737"/>
              <a:gd name="connsiteX4-9" fmla="*/ 161416 w 1459583"/>
              <a:gd name="connsiteY4-10" fmla="*/ 293135 h 315737"/>
              <a:gd name="connsiteX5-11" fmla="*/ 742441 w 1459583"/>
              <a:gd name="connsiteY5-12" fmla="*/ 302660 h 315737"/>
              <a:gd name="connsiteX6-13" fmla="*/ 1380616 w 1459583"/>
              <a:gd name="connsiteY6-14" fmla="*/ 112160 h 315737"/>
              <a:gd name="connsiteX7-15" fmla="*/ 1423479 w 1459583"/>
              <a:gd name="connsiteY7-16" fmla="*/ 242 h 315737"/>
              <a:gd name="connsiteX0-17" fmla="*/ 1423479 w 1449154"/>
              <a:gd name="connsiteY0-18" fmla="*/ 476 h 315971"/>
              <a:gd name="connsiteX1-19" fmla="*/ 1142491 w 1449154"/>
              <a:gd name="connsiteY1-20" fmla="*/ 140969 h 315971"/>
              <a:gd name="connsiteX2-21" fmla="*/ 618616 w 1449154"/>
              <a:gd name="connsiteY2-22" fmla="*/ 245744 h 315971"/>
              <a:gd name="connsiteX3-23" fmla="*/ 28066 w 1449154"/>
              <a:gd name="connsiteY3-24" fmla="*/ 245744 h 315971"/>
              <a:gd name="connsiteX4-25" fmla="*/ 161416 w 1449154"/>
              <a:gd name="connsiteY4-26" fmla="*/ 293369 h 315971"/>
              <a:gd name="connsiteX5-27" fmla="*/ 742441 w 1449154"/>
              <a:gd name="connsiteY5-28" fmla="*/ 302894 h 315971"/>
              <a:gd name="connsiteX6-29" fmla="*/ 1359185 w 1449154"/>
              <a:gd name="connsiteY6-30" fmla="*/ 102869 h 315971"/>
              <a:gd name="connsiteX7-31" fmla="*/ 1423479 w 1449154"/>
              <a:gd name="connsiteY7-32" fmla="*/ 476 h 315971"/>
              <a:gd name="connsiteX0-33" fmla="*/ 1423654 w 1448978"/>
              <a:gd name="connsiteY0-34" fmla="*/ 452 h 300935"/>
              <a:gd name="connsiteX1-35" fmla="*/ 1142666 w 1448978"/>
              <a:gd name="connsiteY1-36" fmla="*/ 140945 h 300935"/>
              <a:gd name="connsiteX2-37" fmla="*/ 618791 w 1448978"/>
              <a:gd name="connsiteY2-38" fmla="*/ 245720 h 300935"/>
              <a:gd name="connsiteX3-39" fmla="*/ 28241 w 1448978"/>
              <a:gd name="connsiteY3-40" fmla="*/ 245720 h 300935"/>
              <a:gd name="connsiteX4-41" fmla="*/ 161591 w 1448978"/>
              <a:gd name="connsiteY4-42" fmla="*/ 293345 h 300935"/>
              <a:gd name="connsiteX5-43" fmla="*/ 749760 w 1448978"/>
              <a:gd name="connsiteY5-44" fmla="*/ 281438 h 300935"/>
              <a:gd name="connsiteX6-45" fmla="*/ 1359360 w 1448978"/>
              <a:gd name="connsiteY6-46" fmla="*/ 102845 h 300935"/>
              <a:gd name="connsiteX7-47" fmla="*/ 1423654 w 1448978"/>
              <a:gd name="connsiteY7-48" fmla="*/ 452 h 300935"/>
              <a:gd name="connsiteX0-49" fmla="*/ 1421499 w 1446823"/>
              <a:gd name="connsiteY0-50" fmla="*/ 452 h 297030"/>
              <a:gd name="connsiteX1-51" fmla="*/ 1140511 w 1446823"/>
              <a:gd name="connsiteY1-52" fmla="*/ 140945 h 297030"/>
              <a:gd name="connsiteX2-53" fmla="*/ 616636 w 1446823"/>
              <a:gd name="connsiteY2-54" fmla="*/ 245720 h 297030"/>
              <a:gd name="connsiteX3-55" fmla="*/ 26086 w 1446823"/>
              <a:gd name="connsiteY3-56" fmla="*/ 245720 h 297030"/>
              <a:gd name="connsiteX4-57" fmla="*/ 168961 w 1446823"/>
              <a:gd name="connsiteY4-58" fmla="*/ 283820 h 297030"/>
              <a:gd name="connsiteX5-59" fmla="*/ 747605 w 1446823"/>
              <a:gd name="connsiteY5-60" fmla="*/ 281438 h 297030"/>
              <a:gd name="connsiteX6-61" fmla="*/ 1357205 w 1446823"/>
              <a:gd name="connsiteY6-62" fmla="*/ 102845 h 297030"/>
              <a:gd name="connsiteX7-63" fmla="*/ 1421499 w 1446823"/>
              <a:gd name="connsiteY7-64" fmla="*/ 452 h 297030"/>
              <a:gd name="connsiteX0-65" fmla="*/ 1421664 w 1446988"/>
              <a:gd name="connsiteY0-66" fmla="*/ 452 h 297030"/>
              <a:gd name="connsiteX1-67" fmla="*/ 1140676 w 1446988"/>
              <a:gd name="connsiteY1-68" fmla="*/ 140945 h 297030"/>
              <a:gd name="connsiteX2-69" fmla="*/ 619182 w 1446988"/>
              <a:gd name="connsiteY2-70" fmla="*/ 255245 h 297030"/>
              <a:gd name="connsiteX3-71" fmla="*/ 26251 w 1446988"/>
              <a:gd name="connsiteY3-72" fmla="*/ 245720 h 297030"/>
              <a:gd name="connsiteX4-73" fmla="*/ 169126 w 1446988"/>
              <a:gd name="connsiteY4-74" fmla="*/ 283820 h 297030"/>
              <a:gd name="connsiteX5-75" fmla="*/ 747770 w 1446988"/>
              <a:gd name="connsiteY5-76" fmla="*/ 281438 h 297030"/>
              <a:gd name="connsiteX6-77" fmla="*/ 1357370 w 1446988"/>
              <a:gd name="connsiteY6-78" fmla="*/ 102845 h 297030"/>
              <a:gd name="connsiteX7-79" fmla="*/ 1421664 w 1446988"/>
              <a:gd name="connsiteY7-80" fmla="*/ 452 h 2970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446988" h="297030">
                <a:moveTo>
                  <a:pt x="1421664" y="452"/>
                </a:moveTo>
                <a:cubicBezTo>
                  <a:pt x="1385548" y="6802"/>
                  <a:pt x="1274423" y="98480"/>
                  <a:pt x="1140676" y="140945"/>
                </a:cubicBezTo>
                <a:cubicBezTo>
                  <a:pt x="1006929" y="183410"/>
                  <a:pt x="804919" y="237783"/>
                  <a:pt x="619182" y="255245"/>
                </a:cubicBezTo>
                <a:cubicBezTo>
                  <a:pt x="433445" y="272707"/>
                  <a:pt x="101260" y="240958"/>
                  <a:pt x="26251" y="245720"/>
                </a:cubicBezTo>
                <a:cubicBezTo>
                  <a:pt x="-48758" y="250482"/>
                  <a:pt x="48873" y="277867"/>
                  <a:pt x="169126" y="283820"/>
                </a:cubicBezTo>
                <a:cubicBezTo>
                  <a:pt x="289379" y="289773"/>
                  <a:pt x="544570" y="311600"/>
                  <a:pt x="747770" y="281438"/>
                </a:cubicBezTo>
                <a:cubicBezTo>
                  <a:pt x="950970" y="251276"/>
                  <a:pt x="1245054" y="149676"/>
                  <a:pt x="1357370" y="102845"/>
                </a:cubicBezTo>
                <a:cubicBezTo>
                  <a:pt x="1469686" y="56014"/>
                  <a:pt x="1457780" y="-5898"/>
                  <a:pt x="1421664" y="452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 rot="21270347">
            <a:off x="329352" y="2411966"/>
            <a:ext cx="140294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Conditional </a:t>
            </a:r>
          </a:p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Sentences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5263792" y="4288125"/>
            <a:ext cx="1758425" cy="2488079"/>
            <a:chOff x="550863" y="2902583"/>
            <a:chExt cx="2321207" cy="3955417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>
            <a:xfrm>
              <a:off x="550863" y="2902583"/>
              <a:ext cx="2321207" cy="3955417"/>
            </a:xfrm>
            <a:prstGeom prst="rect">
              <a:avLst/>
            </a:prstGeom>
          </p:spPr>
        </p:pic>
        <p:sp>
          <p:nvSpPr>
            <p:cNvPr id="111" name="Rectangle 4"/>
            <p:cNvSpPr>
              <a:spLocks noChangeArrowheads="1"/>
            </p:cNvSpPr>
            <p:nvPr/>
          </p:nvSpPr>
          <p:spPr bwMode="auto">
            <a:xfrm>
              <a:off x="888853" y="3520049"/>
              <a:ext cx="1593927" cy="2652324"/>
            </a:xfrm>
            <a:prstGeom prst="rect">
              <a:avLst/>
            </a:prstGeom>
            <a:blipFill dpi="0" rotWithShape="1">
              <a:blip r:embed="rId6" cstate="screen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2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6" grpId="0" animBg="1"/>
      <p:bldP spid="27" grpId="0" animBg="1"/>
      <p:bldP spid="28" grpId="0" bldLvl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bldLvl="0" animBg="1"/>
      <p:bldP spid="35" grpId="0" animBg="1"/>
      <p:bldP spid="36" grpId="0" animBg="1"/>
      <p:bldP spid="37" grpId="0" animBg="1"/>
      <p:bldP spid="37" grpId="1" animBg="1"/>
      <p:bldP spid="47" grpId="0" bldLvl="0" animBg="1"/>
      <p:bldP spid="49" grpId="0" animBg="1"/>
      <p:bldP spid="50" grpId="0" animBg="1"/>
      <p:bldP spid="51" grpId="0" animBg="1"/>
      <p:bldP spid="51" grpId="1" animBg="1"/>
      <p:bldP spid="52" grpId="0" animBg="1"/>
      <p:bldP spid="53" grpId="0" animBg="1"/>
      <p:bldP spid="53" grpId="1" animBg="1"/>
      <p:bldP spid="54" grpId="0" bldLvl="0" animBg="1"/>
      <p:bldP spid="55" grpId="0" animBg="1"/>
      <p:bldP spid="81" grpId="0" animBg="1"/>
      <p:bldP spid="83" grpId="0" animBg="1"/>
      <p:bldP spid="8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: 圆角 19"/>
          <p:cNvSpPr/>
          <p:nvPr/>
        </p:nvSpPr>
        <p:spPr>
          <a:xfrm>
            <a:off x="2731971" y="4900667"/>
            <a:ext cx="2179763" cy="71781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preparation and start-up </a:t>
            </a:r>
          </a:p>
        </p:txBody>
      </p:sp>
      <p:sp>
        <p:nvSpPr>
          <p:cNvPr id="21" name="矩形: 圆角 20"/>
          <p:cNvSpPr/>
          <p:nvPr/>
        </p:nvSpPr>
        <p:spPr>
          <a:xfrm>
            <a:off x="5081632" y="4900667"/>
            <a:ext cx="1161094" cy="68639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design</a:t>
            </a:r>
          </a:p>
        </p:txBody>
      </p:sp>
      <p:sp>
        <p:nvSpPr>
          <p:cNvPr id="22" name="矩形: 圆角 21"/>
          <p:cNvSpPr/>
          <p:nvPr/>
        </p:nvSpPr>
        <p:spPr>
          <a:xfrm>
            <a:off x="6436124" y="4900667"/>
            <a:ext cx="1751967" cy="68639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</a:p>
        </p:txBody>
      </p:sp>
      <p:sp>
        <p:nvSpPr>
          <p:cNvPr id="23" name="矩形: 圆角 22"/>
          <p:cNvSpPr/>
          <p:nvPr/>
        </p:nvSpPr>
        <p:spPr>
          <a:xfrm>
            <a:off x="8381489" y="4900667"/>
            <a:ext cx="1414418" cy="68639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resentation</a:t>
            </a:r>
          </a:p>
        </p:txBody>
      </p:sp>
      <p:sp>
        <p:nvSpPr>
          <p:cNvPr id="24" name="矩形: 圆角 23"/>
          <p:cNvSpPr/>
          <p:nvPr/>
        </p:nvSpPr>
        <p:spPr>
          <a:xfrm>
            <a:off x="10012026" y="4900667"/>
            <a:ext cx="1990806" cy="68639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Post</a:t>
            </a: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zh-CN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</a:t>
            </a:r>
          </a:p>
        </p:txBody>
      </p:sp>
      <p:sp>
        <p:nvSpPr>
          <p:cNvPr id="25" name="矩形: 圆角 24"/>
          <p:cNvSpPr/>
          <p:nvPr/>
        </p:nvSpPr>
        <p:spPr>
          <a:xfrm>
            <a:off x="720847" y="5008254"/>
            <a:ext cx="1774688" cy="58607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>
            <a:off x="6242726" y="5243866"/>
            <a:ext cx="19339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8188091" y="5243866"/>
            <a:ext cx="19339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9795907" y="5243866"/>
            <a:ext cx="216119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2492594" y="5243866"/>
            <a:ext cx="222001" cy="4664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4911734" y="5243866"/>
            <a:ext cx="16989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: 圆角 33"/>
          <p:cNvSpPr/>
          <p:nvPr/>
        </p:nvSpPr>
        <p:spPr>
          <a:xfrm>
            <a:off x="3449331" y="950174"/>
            <a:ext cx="2740662" cy="145090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Divide groups; </a:t>
            </a:r>
          </a:p>
          <a:p>
            <a:pPr algn="ctr" fontAlgn="auto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 topics</a:t>
            </a:r>
          </a:p>
        </p:txBody>
      </p:sp>
      <p:sp>
        <p:nvSpPr>
          <p:cNvPr id="35" name="矩形: 圆角 34"/>
          <p:cNvSpPr/>
          <p:nvPr/>
        </p:nvSpPr>
        <p:spPr>
          <a:xfrm>
            <a:off x="6276793" y="938055"/>
            <a:ext cx="2738614" cy="145090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Portfolio</a:t>
            </a:r>
          </a:p>
          <a:p>
            <a:pPr algn="ctr" fontAlgn="auto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Scaffolding</a:t>
            </a:r>
          </a:p>
          <a:p>
            <a:pPr algn="ctr" fontAlgn="auto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Feedback</a:t>
            </a:r>
          </a:p>
        </p:txBody>
      </p:sp>
      <p:sp>
        <p:nvSpPr>
          <p:cNvPr id="36" name="矩形: 圆角 35"/>
          <p:cNvSpPr/>
          <p:nvPr/>
        </p:nvSpPr>
        <p:spPr>
          <a:xfrm>
            <a:off x="9100161" y="938054"/>
            <a:ext cx="2738614" cy="145090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buClrTx/>
              <a:buSzTx/>
              <a:buFontTx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report</a:t>
            </a:r>
          </a:p>
          <a:p>
            <a:pPr algn="ctr" fontAlgn="auto">
              <a:buClrTx/>
              <a:buSzTx/>
              <a:buFontTx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</a:p>
          <a:p>
            <a:pPr algn="ctr" fontAlgn="auto">
              <a:buClrTx/>
              <a:buSzTx/>
              <a:buFontTx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</a:p>
        </p:txBody>
      </p:sp>
      <p:sp>
        <p:nvSpPr>
          <p:cNvPr id="41" name="矩形: 圆角 40"/>
          <p:cNvSpPr/>
          <p:nvPr/>
        </p:nvSpPr>
        <p:spPr>
          <a:xfrm>
            <a:off x="3449331" y="2893933"/>
            <a:ext cx="2740661" cy="144997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Build teams; 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Select project topics</a:t>
            </a: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2" name="矩形: 圆角 41"/>
          <p:cNvSpPr/>
          <p:nvPr/>
        </p:nvSpPr>
        <p:spPr>
          <a:xfrm>
            <a:off x="6274746" y="2893932"/>
            <a:ext cx="2740661" cy="144997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buClrTx/>
              <a:buSzTx/>
              <a:buNone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Schedule </a:t>
            </a:r>
          </a:p>
          <a:p>
            <a:pPr algn="ctr" fontAlgn="auto">
              <a:buClrTx/>
              <a:buSzTx/>
              <a:buNone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processing</a:t>
            </a:r>
          </a:p>
          <a:p>
            <a:pPr algn="ctr" fontAlgn="auto">
              <a:buClrTx/>
              <a:buSzTx/>
              <a:buNone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43" name="矩形: 圆角 42"/>
          <p:cNvSpPr/>
          <p:nvPr/>
        </p:nvSpPr>
        <p:spPr>
          <a:xfrm>
            <a:off x="9100161" y="2893932"/>
            <a:ext cx="2740661" cy="14499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</a:p>
          <a:p>
            <a:pPr algn="ctr" fontAlgn="auto"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&amp; A</a:t>
            </a:r>
          </a:p>
          <a:p>
            <a:pPr algn="ctr" fontAlgn="auto"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Reflection</a:t>
            </a:r>
          </a:p>
        </p:txBody>
      </p:sp>
      <p:sp>
        <p:nvSpPr>
          <p:cNvPr id="92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2370" y="2914579"/>
            <a:ext cx="3361570" cy="940066"/>
            <a:chOff x="837160" y="2937194"/>
            <a:chExt cx="2993541" cy="602571"/>
          </a:xfrm>
        </p:grpSpPr>
        <p:sp>
          <p:nvSpPr>
            <p:cNvPr id="45" name="文本框 39"/>
            <p:cNvSpPr txBox="1"/>
            <p:nvPr/>
          </p:nvSpPr>
          <p:spPr>
            <a:xfrm>
              <a:off x="1480905" y="2937194"/>
              <a:ext cx="2349796" cy="6025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Designer 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Performer</a:t>
              </a:r>
            </a:p>
          </p:txBody>
        </p:sp>
        <p:sp>
          <p:nvSpPr>
            <p:cNvPr id="46" name="male_45735"/>
            <p:cNvSpPr/>
            <p:nvPr/>
          </p:nvSpPr>
          <p:spPr>
            <a:xfrm>
              <a:off x="837160" y="2977576"/>
              <a:ext cx="398566" cy="510047"/>
            </a:xfrm>
            <a:custGeom>
              <a:avLst/>
              <a:gdLst>
                <a:gd name="connsiteX0" fmla="*/ 118658 w 474552"/>
                <a:gd name="connsiteY0" fmla="*/ 330881 h 607286"/>
                <a:gd name="connsiteX1" fmla="*/ 128808 w 474552"/>
                <a:gd name="connsiteY1" fmla="*/ 330881 h 607286"/>
                <a:gd name="connsiteX2" fmla="*/ 138880 w 474552"/>
                <a:gd name="connsiteY2" fmla="*/ 340467 h 607286"/>
                <a:gd name="connsiteX3" fmla="*/ 237315 w 474552"/>
                <a:gd name="connsiteY3" fmla="*/ 429642 h 607286"/>
                <a:gd name="connsiteX4" fmla="*/ 335672 w 474552"/>
                <a:gd name="connsiteY4" fmla="*/ 340467 h 607286"/>
                <a:gd name="connsiteX5" fmla="*/ 345823 w 474552"/>
                <a:gd name="connsiteY5" fmla="*/ 330881 h 607286"/>
                <a:gd name="connsiteX6" fmla="*/ 355973 w 474552"/>
                <a:gd name="connsiteY6" fmla="*/ 330881 h 607286"/>
                <a:gd name="connsiteX7" fmla="*/ 474552 w 474552"/>
                <a:gd name="connsiteY7" fmla="*/ 449363 h 607286"/>
                <a:gd name="connsiteX8" fmla="*/ 474552 w 474552"/>
                <a:gd name="connsiteY8" fmla="*/ 567845 h 607286"/>
                <a:gd name="connsiteX9" fmla="*/ 435052 w 474552"/>
                <a:gd name="connsiteY9" fmla="*/ 607286 h 607286"/>
                <a:gd name="connsiteX10" fmla="*/ 39579 w 474552"/>
                <a:gd name="connsiteY10" fmla="*/ 607286 h 607286"/>
                <a:gd name="connsiteX11" fmla="*/ 0 w 474552"/>
                <a:gd name="connsiteY11" fmla="*/ 567845 h 607286"/>
                <a:gd name="connsiteX12" fmla="*/ 0 w 474552"/>
                <a:gd name="connsiteY12" fmla="*/ 449363 h 607286"/>
                <a:gd name="connsiteX13" fmla="*/ 118658 w 474552"/>
                <a:gd name="connsiteY13" fmla="*/ 330881 h 607286"/>
                <a:gd name="connsiteX14" fmla="*/ 315130 w 474552"/>
                <a:gd name="connsiteY14" fmla="*/ 118095 h 607286"/>
                <a:gd name="connsiteX15" fmla="*/ 237312 w 474552"/>
                <a:gd name="connsiteY15" fmla="*/ 162332 h 607286"/>
                <a:gd name="connsiteX16" fmla="*/ 135653 w 474552"/>
                <a:gd name="connsiteY16" fmla="*/ 182682 h 607286"/>
                <a:gd name="connsiteX17" fmla="*/ 237312 w 474552"/>
                <a:gd name="connsiteY17" fmla="*/ 284120 h 607286"/>
                <a:gd name="connsiteX18" fmla="*/ 338893 w 474552"/>
                <a:gd name="connsiteY18" fmla="*/ 182682 h 607286"/>
                <a:gd name="connsiteX19" fmla="*/ 315130 w 474552"/>
                <a:gd name="connsiteY19" fmla="*/ 118095 h 607286"/>
                <a:gd name="connsiteX20" fmla="*/ 237312 w 474552"/>
                <a:gd name="connsiteY20" fmla="*/ 0 h 607286"/>
                <a:gd name="connsiteX21" fmla="*/ 379572 w 474552"/>
                <a:gd name="connsiteY21" fmla="*/ 162332 h 607286"/>
                <a:gd name="connsiteX22" fmla="*/ 237312 w 474552"/>
                <a:gd name="connsiteY22" fmla="*/ 324742 h 607286"/>
                <a:gd name="connsiteX23" fmla="*/ 95052 w 474552"/>
                <a:gd name="connsiteY23" fmla="*/ 162332 h 607286"/>
                <a:gd name="connsiteX24" fmla="*/ 237312 w 474552"/>
                <a:gd name="connsiteY24" fmla="*/ 0 h 60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552" h="607286">
                  <a:moveTo>
                    <a:pt x="118658" y="330881"/>
                  </a:moveTo>
                  <a:lnTo>
                    <a:pt x="128808" y="330881"/>
                  </a:lnTo>
                  <a:cubicBezTo>
                    <a:pt x="134080" y="330881"/>
                    <a:pt x="138329" y="335203"/>
                    <a:pt x="138880" y="340467"/>
                  </a:cubicBezTo>
                  <a:cubicBezTo>
                    <a:pt x="143680" y="390515"/>
                    <a:pt x="185934" y="429642"/>
                    <a:pt x="237315" y="429642"/>
                  </a:cubicBezTo>
                  <a:cubicBezTo>
                    <a:pt x="288618" y="429642"/>
                    <a:pt x="330872" y="390515"/>
                    <a:pt x="335672" y="340467"/>
                  </a:cubicBezTo>
                  <a:cubicBezTo>
                    <a:pt x="336223" y="335203"/>
                    <a:pt x="340472" y="330881"/>
                    <a:pt x="345823" y="330881"/>
                  </a:cubicBezTo>
                  <a:lnTo>
                    <a:pt x="355973" y="330881"/>
                  </a:lnTo>
                  <a:cubicBezTo>
                    <a:pt x="421518" y="330881"/>
                    <a:pt x="474552" y="383915"/>
                    <a:pt x="474552" y="449363"/>
                  </a:cubicBezTo>
                  <a:lnTo>
                    <a:pt x="474552" y="567845"/>
                  </a:lnTo>
                  <a:cubicBezTo>
                    <a:pt x="474552" y="589687"/>
                    <a:pt x="456926" y="607286"/>
                    <a:pt x="435052" y="607286"/>
                  </a:cubicBezTo>
                  <a:lnTo>
                    <a:pt x="39579" y="607286"/>
                  </a:lnTo>
                  <a:cubicBezTo>
                    <a:pt x="17704" y="607286"/>
                    <a:pt x="0" y="589687"/>
                    <a:pt x="0" y="567845"/>
                  </a:cubicBezTo>
                  <a:lnTo>
                    <a:pt x="0" y="449363"/>
                  </a:lnTo>
                  <a:cubicBezTo>
                    <a:pt x="0" y="383915"/>
                    <a:pt x="53113" y="330881"/>
                    <a:pt x="118658" y="330881"/>
                  </a:cubicBezTo>
                  <a:close/>
                  <a:moveTo>
                    <a:pt x="315130" y="118095"/>
                  </a:moveTo>
                  <a:cubicBezTo>
                    <a:pt x="305373" y="143632"/>
                    <a:pt x="274372" y="162332"/>
                    <a:pt x="237312" y="162332"/>
                  </a:cubicBezTo>
                  <a:cubicBezTo>
                    <a:pt x="200173" y="162332"/>
                    <a:pt x="135653" y="158010"/>
                    <a:pt x="135653" y="182682"/>
                  </a:cubicBezTo>
                  <a:cubicBezTo>
                    <a:pt x="135653" y="238705"/>
                    <a:pt x="181132" y="284120"/>
                    <a:pt x="237312" y="284120"/>
                  </a:cubicBezTo>
                  <a:cubicBezTo>
                    <a:pt x="293335" y="284120"/>
                    <a:pt x="338893" y="238705"/>
                    <a:pt x="338893" y="182682"/>
                  </a:cubicBezTo>
                  <a:cubicBezTo>
                    <a:pt x="338893" y="158010"/>
                    <a:pt x="329765" y="135696"/>
                    <a:pt x="315130" y="118095"/>
                  </a:cubicBezTo>
                  <a:close/>
                  <a:moveTo>
                    <a:pt x="237312" y="0"/>
                  </a:moveTo>
                  <a:cubicBezTo>
                    <a:pt x="315838" y="0"/>
                    <a:pt x="379572" y="72680"/>
                    <a:pt x="379572" y="162332"/>
                  </a:cubicBezTo>
                  <a:cubicBezTo>
                    <a:pt x="379572" y="251984"/>
                    <a:pt x="315838" y="324742"/>
                    <a:pt x="237312" y="324742"/>
                  </a:cubicBezTo>
                  <a:cubicBezTo>
                    <a:pt x="158707" y="324742"/>
                    <a:pt x="95052" y="251984"/>
                    <a:pt x="95052" y="162332"/>
                  </a:cubicBezTo>
                  <a:cubicBezTo>
                    <a:pt x="95052" y="72680"/>
                    <a:pt x="158707" y="0"/>
                    <a:pt x="237312" y="0"/>
                  </a:cubicBezTo>
                  <a:close/>
                </a:path>
              </a:pathLst>
            </a:custGeom>
            <a:effectLst>
              <a:outerShdw dist="19050" sx="1000" sy="1000" algn="ctr" rotWithShape="0">
                <a:srgbClr val="000000"/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262" y="1328825"/>
            <a:ext cx="3168518" cy="830996"/>
            <a:chOff x="784172" y="1351716"/>
            <a:chExt cx="2978800" cy="592181"/>
          </a:xfrm>
        </p:grpSpPr>
        <p:sp>
          <p:nvSpPr>
            <p:cNvPr id="33" name="文本框 32"/>
            <p:cNvSpPr txBox="1"/>
            <p:nvPr/>
          </p:nvSpPr>
          <p:spPr>
            <a:xfrm>
              <a:off x="1413176" y="1351716"/>
              <a:ext cx="2349796" cy="5921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Consultant Organizer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7" name="man_56832"/>
            <p:cNvSpPr/>
            <p:nvPr/>
          </p:nvSpPr>
          <p:spPr>
            <a:xfrm>
              <a:off x="784172" y="1408484"/>
              <a:ext cx="476427" cy="510046"/>
            </a:xfrm>
            <a:custGeom>
              <a:avLst/>
              <a:gdLst>
                <a:gd name="connsiteX0" fmla="*/ 191941 w 566993"/>
                <a:gd name="connsiteY0" fmla="*/ 362212 h 607004"/>
                <a:gd name="connsiteX1" fmla="*/ 203101 w 566993"/>
                <a:gd name="connsiteY1" fmla="*/ 369284 h 607004"/>
                <a:gd name="connsiteX2" fmla="*/ 283545 w 566993"/>
                <a:gd name="connsiteY2" fmla="*/ 479135 h 607004"/>
                <a:gd name="connsiteX3" fmla="*/ 363893 w 566993"/>
                <a:gd name="connsiteY3" fmla="*/ 369284 h 607004"/>
                <a:gd name="connsiteX4" fmla="*/ 375052 w 566993"/>
                <a:gd name="connsiteY4" fmla="*/ 362212 h 607004"/>
                <a:gd name="connsiteX5" fmla="*/ 381165 w 566993"/>
                <a:gd name="connsiteY5" fmla="*/ 363859 h 607004"/>
                <a:gd name="connsiteX6" fmla="*/ 452585 w 566993"/>
                <a:gd name="connsiteY6" fmla="*/ 400476 h 607004"/>
                <a:gd name="connsiteX7" fmla="*/ 566993 w 566993"/>
                <a:gd name="connsiteY7" fmla="*/ 477585 h 607004"/>
                <a:gd name="connsiteX8" fmla="*/ 566993 w 566993"/>
                <a:gd name="connsiteY8" fmla="*/ 607004 h 607004"/>
                <a:gd name="connsiteX9" fmla="*/ 283545 w 566993"/>
                <a:gd name="connsiteY9" fmla="*/ 607004 h 607004"/>
                <a:gd name="connsiteX10" fmla="*/ 0 w 566993"/>
                <a:gd name="connsiteY10" fmla="*/ 607004 h 607004"/>
                <a:gd name="connsiteX11" fmla="*/ 0 w 566993"/>
                <a:gd name="connsiteY11" fmla="*/ 477585 h 607004"/>
                <a:gd name="connsiteX12" fmla="*/ 114408 w 566993"/>
                <a:gd name="connsiteY12" fmla="*/ 400476 h 607004"/>
                <a:gd name="connsiteX13" fmla="*/ 185828 w 566993"/>
                <a:gd name="connsiteY13" fmla="*/ 363859 h 607004"/>
                <a:gd name="connsiteX14" fmla="*/ 191941 w 566993"/>
                <a:gd name="connsiteY14" fmla="*/ 362212 h 607004"/>
                <a:gd name="connsiteX15" fmla="*/ 281913 w 566993"/>
                <a:gd name="connsiteY15" fmla="*/ 0 h 607004"/>
                <a:gd name="connsiteX16" fmla="*/ 283368 w 566993"/>
                <a:gd name="connsiteY16" fmla="*/ 0 h 607004"/>
                <a:gd name="connsiteX17" fmla="*/ 284727 w 566993"/>
                <a:gd name="connsiteY17" fmla="*/ 0 h 607004"/>
                <a:gd name="connsiteX18" fmla="*/ 410778 w 566993"/>
                <a:gd name="connsiteY18" fmla="*/ 107256 h 607004"/>
                <a:gd name="connsiteX19" fmla="*/ 402627 w 566993"/>
                <a:gd name="connsiteY19" fmla="*/ 162580 h 607004"/>
                <a:gd name="connsiteX20" fmla="*/ 414077 w 566993"/>
                <a:gd name="connsiteY20" fmla="*/ 188933 h 607004"/>
                <a:gd name="connsiteX21" fmla="*/ 384675 w 566993"/>
                <a:gd name="connsiteY21" fmla="*/ 242222 h 607004"/>
                <a:gd name="connsiteX22" fmla="*/ 321892 w 566993"/>
                <a:gd name="connsiteY22" fmla="*/ 318280 h 607004"/>
                <a:gd name="connsiteX23" fmla="*/ 283368 w 566993"/>
                <a:gd name="connsiteY23" fmla="*/ 327000 h 607004"/>
                <a:gd name="connsiteX24" fmla="*/ 244747 w 566993"/>
                <a:gd name="connsiteY24" fmla="*/ 318280 h 607004"/>
                <a:gd name="connsiteX25" fmla="*/ 182062 w 566993"/>
                <a:gd name="connsiteY25" fmla="*/ 242222 h 607004"/>
                <a:gd name="connsiteX26" fmla="*/ 152562 w 566993"/>
                <a:gd name="connsiteY26" fmla="*/ 188933 h 607004"/>
                <a:gd name="connsiteX27" fmla="*/ 164110 w 566993"/>
                <a:gd name="connsiteY27" fmla="*/ 162580 h 607004"/>
                <a:gd name="connsiteX28" fmla="*/ 155959 w 566993"/>
                <a:gd name="connsiteY28" fmla="*/ 107256 h 607004"/>
                <a:gd name="connsiteX29" fmla="*/ 281913 w 566993"/>
                <a:gd name="connsiteY29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6993" h="607004">
                  <a:moveTo>
                    <a:pt x="191941" y="362212"/>
                  </a:moveTo>
                  <a:cubicBezTo>
                    <a:pt x="196890" y="362212"/>
                    <a:pt x="201160" y="365118"/>
                    <a:pt x="203101" y="369284"/>
                  </a:cubicBezTo>
                  <a:cubicBezTo>
                    <a:pt x="222508" y="401638"/>
                    <a:pt x="258412" y="477391"/>
                    <a:pt x="283545" y="479135"/>
                  </a:cubicBezTo>
                  <a:cubicBezTo>
                    <a:pt x="308581" y="477391"/>
                    <a:pt x="344485" y="401638"/>
                    <a:pt x="363893" y="369284"/>
                  </a:cubicBezTo>
                  <a:cubicBezTo>
                    <a:pt x="365833" y="365118"/>
                    <a:pt x="370103" y="362212"/>
                    <a:pt x="375052" y="362212"/>
                  </a:cubicBezTo>
                  <a:cubicBezTo>
                    <a:pt x="377284" y="362212"/>
                    <a:pt x="379322" y="362793"/>
                    <a:pt x="381165" y="363859"/>
                  </a:cubicBezTo>
                  <a:cubicBezTo>
                    <a:pt x="388152" y="367637"/>
                    <a:pt x="429102" y="392048"/>
                    <a:pt x="452585" y="400476"/>
                  </a:cubicBezTo>
                  <a:cubicBezTo>
                    <a:pt x="531574" y="428859"/>
                    <a:pt x="566993" y="457823"/>
                    <a:pt x="566993" y="477585"/>
                  </a:cubicBezTo>
                  <a:lnTo>
                    <a:pt x="566993" y="607004"/>
                  </a:lnTo>
                  <a:lnTo>
                    <a:pt x="283545" y="607004"/>
                  </a:lnTo>
                  <a:lnTo>
                    <a:pt x="0" y="607004"/>
                  </a:lnTo>
                  <a:lnTo>
                    <a:pt x="0" y="477585"/>
                  </a:lnTo>
                  <a:cubicBezTo>
                    <a:pt x="0" y="457823"/>
                    <a:pt x="35419" y="428859"/>
                    <a:pt x="114408" y="400476"/>
                  </a:cubicBezTo>
                  <a:cubicBezTo>
                    <a:pt x="137891" y="392048"/>
                    <a:pt x="178841" y="367637"/>
                    <a:pt x="185828" y="363859"/>
                  </a:cubicBezTo>
                  <a:cubicBezTo>
                    <a:pt x="187672" y="362793"/>
                    <a:pt x="189710" y="362212"/>
                    <a:pt x="191941" y="362212"/>
                  </a:cubicBezTo>
                  <a:close/>
                  <a:moveTo>
                    <a:pt x="281913" y="0"/>
                  </a:moveTo>
                  <a:cubicBezTo>
                    <a:pt x="282398" y="0"/>
                    <a:pt x="282883" y="0"/>
                    <a:pt x="283368" y="0"/>
                  </a:cubicBezTo>
                  <a:cubicBezTo>
                    <a:pt x="283756" y="0"/>
                    <a:pt x="284242" y="0"/>
                    <a:pt x="284727" y="0"/>
                  </a:cubicBezTo>
                  <a:cubicBezTo>
                    <a:pt x="393214" y="0"/>
                    <a:pt x="413592" y="77317"/>
                    <a:pt x="410778" y="107256"/>
                  </a:cubicBezTo>
                  <a:cubicBezTo>
                    <a:pt x="408449" y="131284"/>
                    <a:pt x="402627" y="162580"/>
                    <a:pt x="402627" y="162580"/>
                  </a:cubicBezTo>
                  <a:cubicBezTo>
                    <a:pt x="402627" y="162580"/>
                    <a:pt x="414077" y="167812"/>
                    <a:pt x="414077" y="188933"/>
                  </a:cubicBezTo>
                  <a:cubicBezTo>
                    <a:pt x="410099" y="241835"/>
                    <a:pt x="388945" y="218969"/>
                    <a:pt x="384675" y="242222"/>
                  </a:cubicBezTo>
                  <a:cubicBezTo>
                    <a:pt x="377397" y="280784"/>
                    <a:pt x="343240" y="308688"/>
                    <a:pt x="321892" y="318280"/>
                  </a:cubicBezTo>
                  <a:cubicBezTo>
                    <a:pt x="309568" y="323900"/>
                    <a:pt x="296759" y="326709"/>
                    <a:pt x="283368" y="327000"/>
                  </a:cubicBezTo>
                  <a:cubicBezTo>
                    <a:pt x="269880" y="326709"/>
                    <a:pt x="257168" y="323900"/>
                    <a:pt x="244747" y="318280"/>
                  </a:cubicBezTo>
                  <a:cubicBezTo>
                    <a:pt x="223496" y="308688"/>
                    <a:pt x="189242" y="280784"/>
                    <a:pt x="182062" y="242222"/>
                  </a:cubicBezTo>
                  <a:cubicBezTo>
                    <a:pt x="177695" y="218969"/>
                    <a:pt x="156638" y="241835"/>
                    <a:pt x="152562" y="188933"/>
                  </a:cubicBezTo>
                  <a:cubicBezTo>
                    <a:pt x="152562" y="167812"/>
                    <a:pt x="164110" y="162580"/>
                    <a:pt x="164110" y="162580"/>
                  </a:cubicBezTo>
                  <a:cubicBezTo>
                    <a:pt x="164110" y="162580"/>
                    <a:pt x="158190" y="131284"/>
                    <a:pt x="155959" y="107256"/>
                  </a:cubicBezTo>
                  <a:cubicBezTo>
                    <a:pt x="153047" y="77317"/>
                    <a:pt x="173425" y="0"/>
                    <a:pt x="281913" y="0"/>
                  </a:cubicBezTo>
                  <a:close/>
                </a:path>
              </a:pathLst>
            </a:custGeom>
            <a:solidFill>
              <a:schemeClr val="accent1"/>
            </a:solidFill>
            <a:effectLst>
              <a:outerShdw dist="19050" sx="1000" sy="1000" algn="ctr" rotWithShape="0">
                <a:srgbClr val="000000"/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0255667" y="632349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Unit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4" grpId="0" animBg="1"/>
      <p:bldP spid="35" grpId="0" animBg="1"/>
      <p:bldP spid="36" grpId="0" animBg="1"/>
      <p:bldP spid="41" grpId="0" animBg="1"/>
      <p:bldP spid="42" grpId="0" animBg="1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: 圆角 22"/>
          <p:cNvSpPr/>
          <p:nvPr/>
        </p:nvSpPr>
        <p:spPr>
          <a:xfrm>
            <a:off x="3491535" y="950174"/>
            <a:ext cx="2740662" cy="1450907"/>
          </a:xfrm>
          <a:prstGeom prst="roundRect">
            <a:avLst/>
          </a:prstGeom>
          <a:gradFill rotWithShape="1">
            <a:gsLst>
              <a:gs pos="0">
                <a:srgbClr val="58B6E5">
                  <a:satMod val="103000"/>
                  <a:lumMod val="102000"/>
                  <a:tint val="94000"/>
                </a:srgbClr>
              </a:gs>
              <a:gs pos="50000">
                <a:srgbClr val="58B6E5">
                  <a:satMod val="110000"/>
                  <a:lumMod val="100000"/>
                  <a:shade val="100000"/>
                </a:srgbClr>
              </a:gs>
              <a:gs pos="100000">
                <a:srgbClr val="58B6E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/>
            <a:r>
              <a:rPr lang="en-US" altLang="zh-CN" sz="2000" kern="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Topic: social media</a:t>
            </a:r>
          </a:p>
        </p:txBody>
      </p:sp>
      <p:sp>
        <p:nvSpPr>
          <p:cNvPr id="24" name="矩形: 圆角 23"/>
          <p:cNvSpPr/>
          <p:nvPr/>
        </p:nvSpPr>
        <p:spPr>
          <a:xfrm>
            <a:off x="6318997" y="938055"/>
            <a:ext cx="2738614" cy="1450907"/>
          </a:xfrm>
          <a:prstGeom prst="roundRect">
            <a:avLst/>
          </a:prstGeom>
          <a:gradFill rotWithShape="1">
            <a:gsLst>
              <a:gs pos="0">
                <a:srgbClr val="FFBA55">
                  <a:satMod val="103000"/>
                  <a:lumMod val="102000"/>
                  <a:tint val="94000"/>
                </a:srgbClr>
              </a:gs>
              <a:gs pos="50000">
                <a:srgbClr val="FFBA55">
                  <a:satMod val="110000"/>
                  <a:lumMod val="100000"/>
                  <a:shade val="100000"/>
                </a:srgbClr>
              </a:gs>
              <a:gs pos="100000">
                <a:srgbClr val="FFBA5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kern="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9142365" y="938054"/>
            <a:ext cx="2738614" cy="1450907"/>
          </a:xfrm>
          <a:prstGeom prst="roundRect">
            <a:avLst/>
          </a:prstGeom>
          <a:gradFill rotWithShape="1">
            <a:gsLst>
              <a:gs pos="0">
                <a:srgbClr val="56CA95">
                  <a:satMod val="103000"/>
                  <a:lumMod val="102000"/>
                  <a:tint val="94000"/>
                </a:srgbClr>
              </a:gs>
              <a:gs pos="50000">
                <a:srgbClr val="56CA95">
                  <a:satMod val="110000"/>
                  <a:lumMod val="100000"/>
                  <a:shade val="100000"/>
                </a:srgbClr>
              </a:gs>
              <a:gs pos="100000">
                <a:srgbClr val="56CA9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Product launch conference</a:t>
            </a:r>
          </a:p>
          <a:p>
            <a:pPr algn="ctr"/>
            <a:r>
              <a:rPr lang="en-US" altLang="zh-CN" b="1" kern="0" dirty="0">
                <a:solidFill>
                  <a:srgbClr val="0079D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Evaluation</a:t>
            </a:r>
          </a:p>
        </p:txBody>
      </p:sp>
      <p:sp>
        <p:nvSpPr>
          <p:cNvPr id="27" name="矩形: 圆角 26"/>
          <p:cNvSpPr/>
          <p:nvPr/>
        </p:nvSpPr>
        <p:spPr>
          <a:xfrm>
            <a:off x="3491535" y="2893933"/>
            <a:ext cx="2740661" cy="1449977"/>
          </a:xfrm>
          <a:prstGeom prst="roundRect">
            <a:avLst/>
          </a:prstGeom>
          <a:gradFill rotWithShape="1">
            <a:gsLst>
              <a:gs pos="0">
                <a:srgbClr val="58B6E5">
                  <a:satMod val="103000"/>
                  <a:lumMod val="102000"/>
                  <a:tint val="94000"/>
                </a:srgbClr>
              </a:gs>
              <a:gs pos="50000">
                <a:srgbClr val="58B6E5">
                  <a:satMod val="110000"/>
                  <a:lumMod val="100000"/>
                  <a:shade val="100000"/>
                </a:srgbClr>
              </a:gs>
              <a:gs pos="100000">
                <a:srgbClr val="58B6E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/>
            <a:r>
              <a:rPr lang="en-US" altLang="zh-CN" sz="2000" kern="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Magic pen; </a:t>
            </a:r>
          </a:p>
          <a:p>
            <a:pPr algn="ctr"/>
            <a:r>
              <a:rPr lang="en-US" altLang="zh-CN" sz="2000" kern="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Golden ring</a:t>
            </a:r>
          </a:p>
          <a:p>
            <a:pPr algn="ctr"/>
            <a:endParaRPr lang="en-US" altLang="zh-CN" sz="2000" kern="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ctr"/>
            <a:endParaRPr lang="en-US" altLang="zh-CN" sz="2000" kern="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ctr"/>
            <a:endParaRPr lang="en-US" altLang="zh-CN" sz="2000" kern="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6316950" y="2893932"/>
            <a:ext cx="2740661" cy="1449977"/>
          </a:xfrm>
          <a:prstGeom prst="roundRect">
            <a:avLst/>
          </a:prstGeom>
          <a:gradFill rotWithShape="1">
            <a:gsLst>
              <a:gs pos="0">
                <a:srgbClr val="FFBA55">
                  <a:satMod val="103000"/>
                  <a:lumMod val="102000"/>
                  <a:tint val="94000"/>
                </a:srgbClr>
              </a:gs>
              <a:gs pos="50000">
                <a:srgbClr val="FFBA55">
                  <a:satMod val="110000"/>
                  <a:lumMod val="100000"/>
                  <a:shade val="100000"/>
                </a:srgbClr>
              </a:gs>
              <a:gs pos="100000">
                <a:srgbClr val="FFBA5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Interview;</a:t>
            </a:r>
          </a:p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Questionnaire;</a:t>
            </a:r>
          </a:p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Refining;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142365" y="2893932"/>
            <a:ext cx="2740661" cy="1449977"/>
            <a:chOff x="9226773" y="2893932"/>
            <a:chExt cx="2740661" cy="1449977"/>
          </a:xfrm>
        </p:grpSpPr>
        <p:sp>
          <p:nvSpPr>
            <p:cNvPr id="29" name="矩形: 圆角 28"/>
            <p:cNvSpPr/>
            <p:nvPr/>
          </p:nvSpPr>
          <p:spPr>
            <a:xfrm>
              <a:off x="9226773" y="2893932"/>
              <a:ext cx="2740661" cy="1449977"/>
            </a:xfrm>
            <a:prstGeom prst="roundRect">
              <a:avLst/>
            </a:prstGeom>
            <a:gradFill rotWithShape="1">
              <a:gsLst>
                <a:gs pos="0">
                  <a:srgbClr val="56CA95">
                    <a:satMod val="103000"/>
                    <a:lumMod val="102000"/>
                    <a:tint val="94000"/>
                  </a:srgbClr>
                </a:gs>
                <a:gs pos="50000">
                  <a:srgbClr val="56CA95">
                    <a:satMod val="110000"/>
                    <a:lumMod val="100000"/>
                    <a:shade val="100000"/>
                  </a:srgbClr>
                </a:gs>
                <a:gs pos="100000">
                  <a:srgbClr val="56CA9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20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995023" y="3615419"/>
              <a:ext cx="1303039" cy="725170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9443508" y="2922873"/>
              <a:ext cx="2349796" cy="1246938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Product launch conference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EC5F7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Presentations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EC5F7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EC5F7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124" r="98876">
                        <a14:foregroundMark x1="85393" y1="16931" x2="95506" y2="4762"/>
                        <a14:foregroundMark x1="98876" y1="1587" x2="98876" y2="0"/>
                        <a14:foregroundMark x1="15730" y1="86772" x2="14607" y2="98942"/>
                        <a14:foregroundMark x1="15730" y1="69312" x2="1124" y2="67196"/>
                        <a14:foregroundMark x1="20225" y1="65079" x2="1124" y2="65079"/>
                        <a14:foregroundMark x1="11236" y1="73016" x2="14607" y2="76720"/>
                        <a14:foregroundMark x1="34831" y1="74603" x2="34831" y2="76720"/>
                        <a14:foregroundMark x1="17978" y1="96825" x2="85393" y2="95767"/>
                        <a14:foregroundMark x1="64045" y1="96825" x2="80899" y2="97884"/>
                        <a14:foregroundMark x1="75281" y1="96825" x2="98876" y2="95767"/>
                        <a14:foregroundMark x1="75281" y1="96296" x2="98876" y2="95767"/>
                        <a14:foregroundMark x1="79775" y1="98942" x2="80899" y2="98942"/>
                        <a14:foregroundMark x1="84270" y1="97884" x2="91011" y2="98942"/>
                        <a14:foregroundMark x1="68539" y1="98942" x2="42697" y2="99471"/>
                        <a14:foregroundMark x1="43820" y1="98942" x2="11236" y2="99471"/>
                        <a14:foregroundMark x1="17978" y1="97884" x2="1124" y2="98413"/>
                        <a14:backgroundMark x1="5618" y1="63492" x2="1124" y2="68783"/>
                        <a14:backgroundMark x1="2247" y1="62963" x2="0" y2="66138"/>
                        <a14:backgroundMark x1="6742" y1="64550" x2="11236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678" y="3508477"/>
            <a:ext cx="578708" cy="773065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7000" y1="75000" x2="77000" y2="76111"/>
                        <a14:foregroundMark x1="76800" y1="72222" x2="76000" y2="78333"/>
                        <a14:backgroundMark x1="68600" y1="28611" x2="53400" y2="1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654" y="3429000"/>
            <a:ext cx="1314723" cy="94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文本框 43"/>
          <p:cNvSpPr txBox="1"/>
          <p:nvPr/>
        </p:nvSpPr>
        <p:spPr>
          <a:xfrm>
            <a:off x="6167120" y="1056640"/>
            <a:ext cx="3072765" cy="557878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Reading 1:</a:t>
            </a:r>
          </a:p>
          <a:p>
            <a: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Is Social Media the Enemy?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503986" y="1632303"/>
            <a:ext cx="2422861" cy="716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Reading 2:</a:t>
            </a: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Why I am not going to buy a cellphone?</a:t>
            </a:r>
          </a:p>
        </p:txBody>
      </p:sp>
      <p:sp>
        <p:nvSpPr>
          <p:cNvPr id="49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77" name="矩形: 圆角 76"/>
          <p:cNvSpPr/>
          <p:nvPr/>
        </p:nvSpPr>
        <p:spPr>
          <a:xfrm>
            <a:off x="5081632" y="4900667"/>
            <a:ext cx="1161094" cy="686397"/>
          </a:xfrm>
          <a:prstGeom prst="roundRect">
            <a:avLst/>
          </a:prstGeom>
          <a:gradFill rotWithShape="1">
            <a:gsLst>
              <a:gs pos="0">
                <a:srgbClr val="FFBA55">
                  <a:satMod val="103000"/>
                  <a:lumMod val="102000"/>
                  <a:tint val="94000"/>
                </a:srgbClr>
              </a:gs>
              <a:gs pos="50000">
                <a:srgbClr val="FFBA55">
                  <a:satMod val="110000"/>
                  <a:lumMod val="100000"/>
                  <a:shade val="100000"/>
                </a:srgbClr>
              </a:gs>
              <a:gs pos="100000">
                <a:srgbClr val="FFBA5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design</a:t>
            </a:r>
          </a:p>
        </p:txBody>
      </p:sp>
      <p:sp>
        <p:nvSpPr>
          <p:cNvPr id="78" name="矩形: 圆角 77"/>
          <p:cNvSpPr/>
          <p:nvPr/>
        </p:nvSpPr>
        <p:spPr>
          <a:xfrm>
            <a:off x="6436124" y="4900667"/>
            <a:ext cx="1751967" cy="686397"/>
          </a:xfrm>
          <a:prstGeom prst="roundRect">
            <a:avLst/>
          </a:prstGeom>
          <a:gradFill rotWithShape="1">
            <a:gsLst>
              <a:gs pos="0">
                <a:srgbClr val="FFBA55">
                  <a:satMod val="103000"/>
                  <a:lumMod val="102000"/>
                  <a:tint val="94000"/>
                </a:srgbClr>
              </a:gs>
              <a:gs pos="50000">
                <a:srgbClr val="FFBA55">
                  <a:satMod val="110000"/>
                  <a:lumMod val="100000"/>
                  <a:shade val="100000"/>
                </a:srgbClr>
              </a:gs>
              <a:gs pos="100000">
                <a:srgbClr val="FFBA5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</a:p>
        </p:txBody>
      </p:sp>
      <p:sp>
        <p:nvSpPr>
          <p:cNvPr id="80" name="矩形: 圆角 79"/>
          <p:cNvSpPr/>
          <p:nvPr/>
        </p:nvSpPr>
        <p:spPr>
          <a:xfrm>
            <a:off x="10012026" y="4900667"/>
            <a:ext cx="1990806" cy="686397"/>
          </a:xfrm>
          <a:prstGeom prst="roundRect">
            <a:avLst/>
          </a:prstGeom>
          <a:gradFill rotWithShape="1">
            <a:gsLst>
              <a:gs pos="0">
                <a:srgbClr val="56CA95">
                  <a:satMod val="103000"/>
                  <a:lumMod val="102000"/>
                  <a:tint val="94000"/>
                </a:srgbClr>
              </a:gs>
              <a:gs pos="50000">
                <a:srgbClr val="56CA95">
                  <a:satMod val="110000"/>
                  <a:lumMod val="100000"/>
                  <a:shade val="100000"/>
                </a:srgbClr>
              </a:gs>
              <a:gs pos="100000">
                <a:srgbClr val="56CA9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Post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project</a:t>
            </a:r>
          </a:p>
        </p:txBody>
      </p:sp>
      <p:sp>
        <p:nvSpPr>
          <p:cNvPr id="81" name="矩形: 圆角 80"/>
          <p:cNvSpPr/>
          <p:nvPr/>
        </p:nvSpPr>
        <p:spPr>
          <a:xfrm>
            <a:off x="720847" y="5008254"/>
            <a:ext cx="1774688" cy="586071"/>
          </a:xfrm>
          <a:prstGeom prst="roundRect">
            <a:avLst/>
          </a:prstGeom>
          <a:gradFill rotWithShape="1">
            <a:gsLst>
              <a:gs pos="0">
                <a:srgbClr val="58B6E5">
                  <a:satMod val="103000"/>
                  <a:lumMod val="102000"/>
                  <a:tint val="94000"/>
                </a:srgbClr>
              </a:gs>
              <a:gs pos="50000">
                <a:srgbClr val="58B6E5">
                  <a:satMod val="110000"/>
                  <a:lumMod val="100000"/>
                  <a:shade val="100000"/>
                </a:srgbClr>
              </a:gs>
              <a:gs pos="100000">
                <a:srgbClr val="58B6E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project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82" name="直接箭头连接符 81"/>
          <p:cNvCxnSpPr/>
          <p:nvPr/>
        </p:nvCxnSpPr>
        <p:spPr>
          <a:xfrm>
            <a:off x="6242726" y="5243866"/>
            <a:ext cx="193398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stealth" w="lg" len="lg"/>
          </a:ln>
          <a:effectLst/>
        </p:spPr>
      </p:cxnSp>
      <p:cxnSp>
        <p:nvCxnSpPr>
          <p:cNvPr id="83" name="直接箭头连接符 82"/>
          <p:cNvCxnSpPr/>
          <p:nvPr/>
        </p:nvCxnSpPr>
        <p:spPr>
          <a:xfrm>
            <a:off x="8188091" y="5243866"/>
            <a:ext cx="193398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stealth" w="lg" len="lg"/>
          </a:ln>
          <a:effectLst/>
        </p:spPr>
      </p:cxnSp>
      <p:cxnSp>
        <p:nvCxnSpPr>
          <p:cNvPr id="84" name="直接箭头连接符 83"/>
          <p:cNvCxnSpPr/>
          <p:nvPr/>
        </p:nvCxnSpPr>
        <p:spPr>
          <a:xfrm>
            <a:off x="9795907" y="5243866"/>
            <a:ext cx="216119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stealth" w="lg" len="lg"/>
          </a:ln>
          <a:effectLst/>
        </p:spPr>
      </p:cxnSp>
      <p:cxnSp>
        <p:nvCxnSpPr>
          <p:cNvPr id="85" name="直接箭头连接符 84"/>
          <p:cNvCxnSpPr/>
          <p:nvPr/>
        </p:nvCxnSpPr>
        <p:spPr>
          <a:xfrm flipV="1">
            <a:off x="2492594" y="5243866"/>
            <a:ext cx="222001" cy="4664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stealth" w="lg" len="lg"/>
          </a:ln>
          <a:effectLst/>
        </p:spPr>
      </p:cxnSp>
      <p:cxnSp>
        <p:nvCxnSpPr>
          <p:cNvPr id="86" name="直接箭头连接符 85"/>
          <p:cNvCxnSpPr/>
          <p:nvPr/>
        </p:nvCxnSpPr>
        <p:spPr>
          <a:xfrm>
            <a:off x="4911734" y="5243866"/>
            <a:ext cx="169898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stealth" w="lg" len="lg"/>
          </a:ln>
          <a:effectLst/>
        </p:spPr>
      </p:cxnSp>
      <p:grpSp>
        <p:nvGrpSpPr>
          <p:cNvPr id="42" name="组合 41"/>
          <p:cNvGrpSpPr/>
          <p:nvPr/>
        </p:nvGrpSpPr>
        <p:grpSpPr>
          <a:xfrm>
            <a:off x="476262" y="1328825"/>
            <a:ext cx="3168518" cy="830996"/>
            <a:chOff x="784172" y="1351716"/>
            <a:chExt cx="2978800" cy="592181"/>
          </a:xfrm>
        </p:grpSpPr>
        <p:sp>
          <p:nvSpPr>
            <p:cNvPr id="43" name="文本框 42"/>
            <p:cNvSpPr txBox="1"/>
            <p:nvPr/>
          </p:nvSpPr>
          <p:spPr>
            <a:xfrm>
              <a:off x="1413176" y="1351716"/>
              <a:ext cx="2349796" cy="5921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Consultant Organizer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8" name="man_56832"/>
            <p:cNvSpPr/>
            <p:nvPr/>
          </p:nvSpPr>
          <p:spPr>
            <a:xfrm>
              <a:off x="784172" y="1408484"/>
              <a:ext cx="476427" cy="510046"/>
            </a:xfrm>
            <a:custGeom>
              <a:avLst/>
              <a:gdLst>
                <a:gd name="connsiteX0" fmla="*/ 191941 w 566993"/>
                <a:gd name="connsiteY0" fmla="*/ 362212 h 607004"/>
                <a:gd name="connsiteX1" fmla="*/ 203101 w 566993"/>
                <a:gd name="connsiteY1" fmla="*/ 369284 h 607004"/>
                <a:gd name="connsiteX2" fmla="*/ 283545 w 566993"/>
                <a:gd name="connsiteY2" fmla="*/ 479135 h 607004"/>
                <a:gd name="connsiteX3" fmla="*/ 363893 w 566993"/>
                <a:gd name="connsiteY3" fmla="*/ 369284 h 607004"/>
                <a:gd name="connsiteX4" fmla="*/ 375052 w 566993"/>
                <a:gd name="connsiteY4" fmla="*/ 362212 h 607004"/>
                <a:gd name="connsiteX5" fmla="*/ 381165 w 566993"/>
                <a:gd name="connsiteY5" fmla="*/ 363859 h 607004"/>
                <a:gd name="connsiteX6" fmla="*/ 452585 w 566993"/>
                <a:gd name="connsiteY6" fmla="*/ 400476 h 607004"/>
                <a:gd name="connsiteX7" fmla="*/ 566993 w 566993"/>
                <a:gd name="connsiteY7" fmla="*/ 477585 h 607004"/>
                <a:gd name="connsiteX8" fmla="*/ 566993 w 566993"/>
                <a:gd name="connsiteY8" fmla="*/ 607004 h 607004"/>
                <a:gd name="connsiteX9" fmla="*/ 283545 w 566993"/>
                <a:gd name="connsiteY9" fmla="*/ 607004 h 607004"/>
                <a:gd name="connsiteX10" fmla="*/ 0 w 566993"/>
                <a:gd name="connsiteY10" fmla="*/ 607004 h 607004"/>
                <a:gd name="connsiteX11" fmla="*/ 0 w 566993"/>
                <a:gd name="connsiteY11" fmla="*/ 477585 h 607004"/>
                <a:gd name="connsiteX12" fmla="*/ 114408 w 566993"/>
                <a:gd name="connsiteY12" fmla="*/ 400476 h 607004"/>
                <a:gd name="connsiteX13" fmla="*/ 185828 w 566993"/>
                <a:gd name="connsiteY13" fmla="*/ 363859 h 607004"/>
                <a:gd name="connsiteX14" fmla="*/ 191941 w 566993"/>
                <a:gd name="connsiteY14" fmla="*/ 362212 h 607004"/>
                <a:gd name="connsiteX15" fmla="*/ 281913 w 566993"/>
                <a:gd name="connsiteY15" fmla="*/ 0 h 607004"/>
                <a:gd name="connsiteX16" fmla="*/ 283368 w 566993"/>
                <a:gd name="connsiteY16" fmla="*/ 0 h 607004"/>
                <a:gd name="connsiteX17" fmla="*/ 284727 w 566993"/>
                <a:gd name="connsiteY17" fmla="*/ 0 h 607004"/>
                <a:gd name="connsiteX18" fmla="*/ 410778 w 566993"/>
                <a:gd name="connsiteY18" fmla="*/ 107256 h 607004"/>
                <a:gd name="connsiteX19" fmla="*/ 402627 w 566993"/>
                <a:gd name="connsiteY19" fmla="*/ 162580 h 607004"/>
                <a:gd name="connsiteX20" fmla="*/ 414077 w 566993"/>
                <a:gd name="connsiteY20" fmla="*/ 188933 h 607004"/>
                <a:gd name="connsiteX21" fmla="*/ 384675 w 566993"/>
                <a:gd name="connsiteY21" fmla="*/ 242222 h 607004"/>
                <a:gd name="connsiteX22" fmla="*/ 321892 w 566993"/>
                <a:gd name="connsiteY22" fmla="*/ 318280 h 607004"/>
                <a:gd name="connsiteX23" fmla="*/ 283368 w 566993"/>
                <a:gd name="connsiteY23" fmla="*/ 327000 h 607004"/>
                <a:gd name="connsiteX24" fmla="*/ 244747 w 566993"/>
                <a:gd name="connsiteY24" fmla="*/ 318280 h 607004"/>
                <a:gd name="connsiteX25" fmla="*/ 182062 w 566993"/>
                <a:gd name="connsiteY25" fmla="*/ 242222 h 607004"/>
                <a:gd name="connsiteX26" fmla="*/ 152562 w 566993"/>
                <a:gd name="connsiteY26" fmla="*/ 188933 h 607004"/>
                <a:gd name="connsiteX27" fmla="*/ 164110 w 566993"/>
                <a:gd name="connsiteY27" fmla="*/ 162580 h 607004"/>
                <a:gd name="connsiteX28" fmla="*/ 155959 w 566993"/>
                <a:gd name="connsiteY28" fmla="*/ 107256 h 607004"/>
                <a:gd name="connsiteX29" fmla="*/ 281913 w 566993"/>
                <a:gd name="connsiteY29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6993" h="607004">
                  <a:moveTo>
                    <a:pt x="191941" y="362212"/>
                  </a:moveTo>
                  <a:cubicBezTo>
                    <a:pt x="196890" y="362212"/>
                    <a:pt x="201160" y="365118"/>
                    <a:pt x="203101" y="369284"/>
                  </a:cubicBezTo>
                  <a:cubicBezTo>
                    <a:pt x="222508" y="401638"/>
                    <a:pt x="258412" y="477391"/>
                    <a:pt x="283545" y="479135"/>
                  </a:cubicBezTo>
                  <a:cubicBezTo>
                    <a:pt x="308581" y="477391"/>
                    <a:pt x="344485" y="401638"/>
                    <a:pt x="363893" y="369284"/>
                  </a:cubicBezTo>
                  <a:cubicBezTo>
                    <a:pt x="365833" y="365118"/>
                    <a:pt x="370103" y="362212"/>
                    <a:pt x="375052" y="362212"/>
                  </a:cubicBezTo>
                  <a:cubicBezTo>
                    <a:pt x="377284" y="362212"/>
                    <a:pt x="379322" y="362793"/>
                    <a:pt x="381165" y="363859"/>
                  </a:cubicBezTo>
                  <a:cubicBezTo>
                    <a:pt x="388152" y="367637"/>
                    <a:pt x="429102" y="392048"/>
                    <a:pt x="452585" y="400476"/>
                  </a:cubicBezTo>
                  <a:cubicBezTo>
                    <a:pt x="531574" y="428859"/>
                    <a:pt x="566993" y="457823"/>
                    <a:pt x="566993" y="477585"/>
                  </a:cubicBezTo>
                  <a:lnTo>
                    <a:pt x="566993" y="607004"/>
                  </a:lnTo>
                  <a:lnTo>
                    <a:pt x="283545" y="607004"/>
                  </a:lnTo>
                  <a:lnTo>
                    <a:pt x="0" y="607004"/>
                  </a:lnTo>
                  <a:lnTo>
                    <a:pt x="0" y="477585"/>
                  </a:lnTo>
                  <a:cubicBezTo>
                    <a:pt x="0" y="457823"/>
                    <a:pt x="35419" y="428859"/>
                    <a:pt x="114408" y="400476"/>
                  </a:cubicBezTo>
                  <a:cubicBezTo>
                    <a:pt x="137891" y="392048"/>
                    <a:pt x="178841" y="367637"/>
                    <a:pt x="185828" y="363859"/>
                  </a:cubicBezTo>
                  <a:cubicBezTo>
                    <a:pt x="187672" y="362793"/>
                    <a:pt x="189710" y="362212"/>
                    <a:pt x="191941" y="362212"/>
                  </a:cubicBezTo>
                  <a:close/>
                  <a:moveTo>
                    <a:pt x="281913" y="0"/>
                  </a:moveTo>
                  <a:cubicBezTo>
                    <a:pt x="282398" y="0"/>
                    <a:pt x="282883" y="0"/>
                    <a:pt x="283368" y="0"/>
                  </a:cubicBezTo>
                  <a:cubicBezTo>
                    <a:pt x="283756" y="0"/>
                    <a:pt x="284242" y="0"/>
                    <a:pt x="284727" y="0"/>
                  </a:cubicBezTo>
                  <a:cubicBezTo>
                    <a:pt x="393214" y="0"/>
                    <a:pt x="413592" y="77317"/>
                    <a:pt x="410778" y="107256"/>
                  </a:cubicBezTo>
                  <a:cubicBezTo>
                    <a:pt x="408449" y="131284"/>
                    <a:pt x="402627" y="162580"/>
                    <a:pt x="402627" y="162580"/>
                  </a:cubicBezTo>
                  <a:cubicBezTo>
                    <a:pt x="402627" y="162580"/>
                    <a:pt x="414077" y="167812"/>
                    <a:pt x="414077" y="188933"/>
                  </a:cubicBezTo>
                  <a:cubicBezTo>
                    <a:pt x="410099" y="241835"/>
                    <a:pt x="388945" y="218969"/>
                    <a:pt x="384675" y="242222"/>
                  </a:cubicBezTo>
                  <a:cubicBezTo>
                    <a:pt x="377397" y="280784"/>
                    <a:pt x="343240" y="308688"/>
                    <a:pt x="321892" y="318280"/>
                  </a:cubicBezTo>
                  <a:cubicBezTo>
                    <a:pt x="309568" y="323900"/>
                    <a:pt x="296759" y="326709"/>
                    <a:pt x="283368" y="327000"/>
                  </a:cubicBezTo>
                  <a:cubicBezTo>
                    <a:pt x="269880" y="326709"/>
                    <a:pt x="257168" y="323900"/>
                    <a:pt x="244747" y="318280"/>
                  </a:cubicBezTo>
                  <a:cubicBezTo>
                    <a:pt x="223496" y="308688"/>
                    <a:pt x="189242" y="280784"/>
                    <a:pt x="182062" y="242222"/>
                  </a:cubicBezTo>
                  <a:cubicBezTo>
                    <a:pt x="177695" y="218969"/>
                    <a:pt x="156638" y="241835"/>
                    <a:pt x="152562" y="188933"/>
                  </a:cubicBezTo>
                  <a:cubicBezTo>
                    <a:pt x="152562" y="167812"/>
                    <a:pt x="164110" y="162580"/>
                    <a:pt x="164110" y="162580"/>
                  </a:cubicBezTo>
                  <a:cubicBezTo>
                    <a:pt x="164110" y="162580"/>
                    <a:pt x="158190" y="131284"/>
                    <a:pt x="155959" y="107256"/>
                  </a:cubicBezTo>
                  <a:cubicBezTo>
                    <a:pt x="153047" y="77317"/>
                    <a:pt x="173425" y="0"/>
                    <a:pt x="2819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19050" sx="1000" sy="1000" algn="ctr" rotWithShape="0">
                <a:srgbClr val="000000"/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矩形: 圆角 22"/>
          <p:cNvSpPr/>
          <p:nvPr/>
        </p:nvSpPr>
        <p:spPr>
          <a:xfrm>
            <a:off x="8381489" y="4900667"/>
            <a:ext cx="1414418" cy="68639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resentation</a:t>
            </a:r>
          </a:p>
        </p:txBody>
      </p:sp>
      <p:sp>
        <p:nvSpPr>
          <p:cNvPr id="47" name="矩形: 圆角 19"/>
          <p:cNvSpPr/>
          <p:nvPr/>
        </p:nvSpPr>
        <p:spPr>
          <a:xfrm>
            <a:off x="2731971" y="4900667"/>
            <a:ext cx="2179763" cy="71781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preparation and start-up 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0255667" y="632349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Unit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92370" y="2914579"/>
            <a:ext cx="3361570" cy="940066"/>
            <a:chOff x="837160" y="2937194"/>
            <a:chExt cx="2993541" cy="602571"/>
          </a:xfrm>
        </p:grpSpPr>
        <p:sp>
          <p:nvSpPr>
            <p:cNvPr id="58" name="文本框 39"/>
            <p:cNvSpPr txBox="1"/>
            <p:nvPr/>
          </p:nvSpPr>
          <p:spPr>
            <a:xfrm>
              <a:off x="1480905" y="2937194"/>
              <a:ext cx="2349796" cy="6025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Designer 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Performer</a:t>
              </a:r>
            </a:p>
          </p:txBody>
        </p:sp>
        <p:sp>
          <p:nvSpPr>
            <p:cNvPr id="59" name="male_45735"/>
            <p:cNvSpPr/>
            <p:nvPr/>
          </p:nvSpPr>
          <p:spPr>
            <a:xfrm>
              <a:off x="837160" y="2977576"/>
              <a:ext cx="398566" cy="510047"/>
            </a:xfrm>
            <a:custGeom>
              <a:avLst/>
              <a:gdLst>
                <a:gd name="connsiteX0" fmla="*/ 118658 w 474552"/>
                <a:gd name="connsiteY0" fmla="*/ 330881 h 607286"/>
                <a:gd name="connsiteX1" fmla="*/ 128808 w 474552"/>
                <a:gd name="connsiteY1" fmla="*/ 330881 h 607286"/>
                <a:gd name="connsiteX2" fmla="*/ 138880 w 474552"/>
                <a:gd name="connsiteY2" fmla="*/ 340467 h 607286"/>
                <a:gd name="connsiteX3" fmla="*/ 237315 w 474552"/>
                <a:gd name="connsiteY3" fmla="*/ 429642 h 607286"/>
                <a:gd name="connsiteX4" fmla="*/ 335672 w 474552"/>
                <a:gd name="connsiteY4" fmla="*/ 340467 h 607286"/>
                <a:gd name="connsiteX5" fmla="*/ 345823 w 474552"/>
                <a:gd name="connsiteY5" fmla="*/ 330881 h 607286"/>
                <a:gd name="connsiteX6" fmla="*/ 355973 w 474552"/>
                <a:gd name="connsiteY6" fmla="*/ 330881 h 607286"/>
                <a:gd name="connsiteX7" fmla="*/ 474552 w 474552"/>
                <a:gd name="connsiteY7" fmla="*/ 449363 h 607286"/>
                <a:gd name="connsiteX8" fmla="*/ 474552 w 474552"/>
                <a:gd name="connsiteY8" fmla="*/ 567845 h 607286"/>
                <a:gd name="connsiteX9" fmla="*/ 435052 w 474552"/>
                <a:gd name="connsiteY9" fmla="*/ 607286 h 607286"/>
                <a:gd name="connsiteX10" fmla="*/ 39579 w 474552"/>
                <a:gd name="connsiteY10" fmla="*/ 607286 h 607286"/>
                <a:gd name="connsiteX11" fmla="*/ 0 w 474552"/>
                <a:gd name="connsiteY11" fmla="*/ 567845 h 607286"/>
                <a:gd name="connsiteX12" fmla="*/ 0 w 474552"/>
                <a:gd name="connsiteY12" fmla="*/ 449363 h 607286"/>
                <a:gd name="connsiteX13" fmla="*/ 118658 w 474552"/>
                <a:gd name="connsiteY13" fmla="*/ 330881 h 607286"/>
                <a:gd name="connsiteX14" fmla="*/ 315130 w 474552"/>
                <a:gd name="connsiteY14" fmla="*/ 118095 h 607286"/>
                <a:gd name="connsiteX15" fmla="*/ 237312 w 474552"/>
                <a:gd name="connsiteY15" fmla="*/ 162332 h 607286"/>
                <a:gd name="connsiteX16" fmla="*/ 135653 w 474552"/>
                <a:gd name="connsiteY16" fmla="*/ 182682 h 607286"/>
                <a:gd name="connsiteX17" fmla="*/ 237312 w 474552"/>
                <a:gd name="connsiteY17" fmla="*/ 284120 h 607286"/>
                <a:gd name="connsiteX18" fmla="*/ 338893 w 474552"/>
                <a:gd name="connsiteY18" fmla="*/ 182682 h 607286"/>
                <a:gd name="connsiteX19" fmla="*/ 315130 w 474552"/>
                <a:gd name="connsiteY19" fmla="*/ 118095 h 607286"/>
                <a:gd name="connsiteX20" fmla="*/ 237312 w 474552"/>
                <a:gd name="connsiteY20" fmla="*/ 0 h 607286"/>
                <a:gd name="connsiteX21" fmla="*/ 379572 w 474552"/>
                <a:gd name="connsiteY21" fmla="*/ 162332 h 607286"/>
                <a:gd name="connsiteX22" fmla="*/ 237312 w 474552"/>
                <a:gd name="connsiteY22" fmla="*/ 324742 h 607286"/>
                <a:gd name="connsiteX23" fmla="*/ 95052 w 474552"/>
                <a:gd name="connsiteY23" fmla="*/ 162332 h 607286"/>
                <a:gd name="connsiteX24" fmla="*/ 237312 w 474552"/>
                <a:gd name="connsiteY24" fmla="*/ 0 h 60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552" h="607286">
                  <a:moveTo>
                    <a:pt x="118658" y="330881"/>
                  </a:moveTo>
                  <a:lnTo>
                    <a:pt x="128808" y="330881"/>
                  </a:lnTo>
                  <a:cubicBezTo>
                    <a:pt x="134080" y="330881"/>
                    <a:pt x="138329" y="335203"/>
                    <a:pt x="138880" y="340467"/>
                  </a:cubicBezTo>
                  <a:cubicBezTo>
                    <a:pt x="143680" y="390515"/>
                    <a:pt x="185934" y="429642"/>
                    <a:pt x="237315" y="429642"/>
                  </a:cubicBezTo>
                  <a:cubicBezTo>
                    <a:pt x="288618" y="429642"/>
                    <a:pt x="330872" y="390515"/>
                    <a:pt x="335672" y="340467"/>
                  </a:cubicBezTo>
                  <a:cubicBezTo>
                    <a:pt x="336223" y="335203"/>
                    <a:pt x="340472" y="330881"/>
                    <a:pt x="345823" y="330881"/>
                  </a:cubicBezTo>
                  <a:lnTo>
                    <a:pt x="355973" y="330881"/>
                  </a:lnTo>
                  <a:cubicBezTo>
                    <a:pt x="421518" y="330881"/>
                    <a:pt x="474552" y="383915"/>
                    <a:pt x="474552" y="449363"/>
                  </a:cubicBezTo>
                  <a:lnTo>
                    <a:pt x="474552" y="567845"/>
                  </a:lnTo>
                  <a:cubicBezTo>
                    <a:pt x="474552" y="589687"/>
                    <a:pt x="456926" y="607286"/>
                    <a:pt x="435052" y="607286"/>
                  </a:cubicBezTo>
                  <a:lnTo>
                    <a:pt x="39579" y="607286"/>
                  </a:lnTo>
                  <a:cubicBezTo>
                    <a:pt x="17704" y="607286"/>
                    <a:pt x="0" y="589687"/>
                    <a:pt x="0" y="567845"/>
                  </a:cubicBezTo>
                  <a:lnTo>
                    <a:pt x="0" y="449363"/>
                  </a:lnTo>
                  <a:cubicBezTo>
                    <a:pt x="0" y="383915"/>
                    <a:pt x="53113" y="330881"/>
                    <a:pt x="118658" y="330881"/>
                  </a:cubicBezTo>
                  <a:close/>
                  <a:moveTo>
                    <a:pt x="315130" y="118095"/>
                  </a:moveTo>
                  <a:cubicBezTo>
                    <a:pt x="305373" y="143632"/>
                    <a:pt x="274372" y="162332"/>
                    <a:pt x="237312" y="162332"/>
                  </a:cubicBezTo>
                  <a:cubicBezTo>
                    <a:pt x="200173" y="162332"/>
                    <a:pt x="135653" y="158010"/>
                    <a:pt x="135653" y="182682"/>
                  </a:cubicBezTo>
                  <a:cubicBezTo>
                    <a:pt x="135653" y="238705"/>
                    <a:pt x="181132" y="284120"/>
                    <a:pt x="237312" y="284120"/>
                  </a:cubicBezTo>
                  <a:cubicBezTo>
                    <a:pt x="293335" y="284120"/>
                    <a:pt x="338893" y="238705"/>
                    <a:pt x="338893" y="182682"/>
                  </a:cubicBezTo>
                  <a:cubicBezTo>
                    <a:pt x="338893" y="158010"/>
                    <a:pt x="329765" y="135696"/>
                    <a:pt x="315130" y="118095"/>
                  </a:cubicBezTo>
                  <a:close/>
                  <a:moveTo>
                    <a:pt x="237312" y="0"/>
                  </a:moveTo>
                  <a:cubicBezTo>
                    <a:pt x="315838" y="0"/>
                    <a:pt x="379572" y="72680"/>
                    <a:pt x="379572" y="162332"/>
                  </a:cubicBezTo>
                  <a:cubicBezTo>
                    <a:pt x="379572" y="251984"/>
                    <a:pt x="315838" y="324742"/>
                    <a:pt x="237312" y="324742"/>
                  </a:cubicBezTo>
                  <a:cubicBezTo>
                    <a:pt x="158707" y="324742"/>
                    <a:pt x="95052" y="251984"/>
                    <a:pt x="95052" y="162332"/>
                  </a:cubicBezTo>
                  <a:cubicBezTo>
                    <a:pt x="95052" y="72680"/>
                    <a:pt x="158707" y="0"/>
                    <a:pt x="237312" y="0"/>
                  </a:cubicBezTo>
                  <a:close/>
                </a:path>
              </a:pathLst>
            </a:custGeom>
            <a:effectLst>
              <a:outerShdw dist="19050" sx="1000" sy="1000" algn="ctr" rotWithShape="0">
                <a:srgbClr val="000000"/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6985" y="28160"/>
            <a:ext cx="12205335" cy="685863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17"/>
          <p:cNvSpPr/>
          <p:nvPr/>
        </p:nvSpPr>
        <p:spPr>
          <a:xfrm>
            <a:off x="1028608" y="2032000"/>
            <a:ext cx="2342475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31536" y="191325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</a:p>
        </p:txBody>
      </p:sp>
      <p:sp>
        <p:nvSpPr>
          <p:cNvPr id="30" name="圆角矩形 17"/>
          <p:cNvSpPr/>
          <p:nvPr/>
        </p:nvSpPr>
        <p:spPr>
          <a:xfrm>
            <a:off x="1028608" y="1021887"/>
            <a:ext cx="2342475" cy="68826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8288" y="1080791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815" y="779482"/>
            <a:ext cx="3436908" cy="21751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1742" y="779482"/>
            <a:ext cx="3591077" cy="21751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2" y="3412270"/>
            <a:ext cx="3498318" cy="2491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6512" y="3457477"/>
            <a:ext cx="3662661" cy="2463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0815" y="3487457"/>
            <a:ext cx="4030645" cy="2416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文本框 20"/>
          <p:cNvSpPr txBox="1"/>
          <p:nvPr/>
        </p:nvSpPr>
        <p:spPr>
          <a:xfrm>
            <a:off x="9294313" y="6323490"/>
            <a:ext cx="270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Demonstration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3" grpId="0"/>
      <p:bldP spid="30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6985" y="28160"/>
            <a:ext cx="12205335" cy="685863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17"/>
          <p:cNvSpPr/>
          <p:nvPr/>
        </p:nvSpPr>
        <p:spPr>
          <a:xfrm>
            <a:off x="1028608" y="2032000"/>
            <a:ext cx="2342475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31536" y="191325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</a:p>
        </p:txBody>
      </p:sp>
      <p:cxnSp>
        <p:nvCxnSpPr>
          <p:cNvPr id="18" name="直接箭头连接符 17"/>
          <p:cNvCxnSpPr>
            <a:stCxn id="13" idx="2"/>
            <a:endCxn id="9" idx="0"/>
          </p:cNvCxnSpPr>
          <p:nvPr/>
        </p:nvCxnSpPr>
        <p:spPr>
          <a:xfrm>
            <a:off x="2202774" y="2505473"/>
            <a:ext cx="0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542321" y="2604634"/>
            <a:ext cx="668661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Conditional sentences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69" y="2665657"/>
            <a:ext cx="462142" cy="46214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4792548" y="3282397"/>
            <a:ext cx="47807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FLTRP</a:t>
            </a:r>
          </a:p>
          <a:p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0</a:t>
            </a:r>
            <a:r>
              <a:rPr lang="zh-CN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：</a:t>
            </a:r>
            <a:r>
              <a:rPr lang="en-US" altLang="zh-CN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F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act </a:t>
            </a:r>
          </a:p>
          <a:p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：</a:t>
            </a:r>
            <a:r>
              <a:rPr lang="en-US" altLang="zh-CN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L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ikelihood </a:t>
            </a:r>
          </a:p>
          <a:p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：</a:t>
            </a:r>
            <a:r>
              <a:rPr lang="en-US" altLang="zh-CN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T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heoretical </a:t>
            </a:r>
          </a:p>
          <a:p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：</a:t>
            </a:r>
            <a:r>
              <a:rPr lang="en-US" altLang="zh-CN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R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egrets in the </a:t>
            </a:r>
            <a:r>
              <a:rPr lang="en-US" altLang="zh-CN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P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</a:rPr>
              <a:t>ast</a:t>
            </a:r>
            <a:endParaRPr lang="zh-CN" altLang="en-US" sz="3200" dirty="0">
              <a:solidFill>
                <a:srgbClr val="0070C0"/>
              </a:solidFill>
              <a:latin typeface="Times New Roman" panose="02020603050405020304" pitchFamily="18" charset="0"/>
              <a:ea typeface="思源黑体 CN Light" panose="020B0300000000000000" charset="-122"/>
              <a:cs typeface="Times New Roman" panose="02020603050405020304" pitchFamily="18" charset="0"/>
            </a:endParaRPr>
          </a:p>
        </p:txBody>
      </p:sp>
      <p:sp>
        <p:nvSpPr>
          <p:cNvPr id="30" name="圆角矩形 17"/>
          <p:cNvSpPr/>
          <p:nvPr/>
        </p:nvSpPr>
        <p:spPr>
          <a:xfrm>
            <a:off x="1028608" y="1021887"/>
            <a:ext cx="2342475" cy="68826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8288" y="1080791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圆角矩形 17"/>
          <p:cNvSpPr/>
          <p:nvPr/>
        </p:nvSpPr>
        <p:spPr>
          <a:xfrm>
            <a:off x="1023325" y="2852306"/>
            <a:ext cx="2347758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31536" y="2745333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Scaffolding</a:t>
            </a:r>
            <a:endParaRPr lang="zh-CN" altLang="zh-CN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94313" y="6323490"/>
            <a:ext cx="270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Demonstration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33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6985" y="28160"/>
            <a:ext cx="12205335" cy="685863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17"/>
          <p:cNvSpPr/>
          <p:nvPr/>
        </p:nvSpPr>
        <p:spPr>
          <a:xfrm>
            <a:off x="1028608" y="2032000"/>
            <a:ext cx="2342475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31536" y="191325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</a:p>
        </p:txBody>
      </p:sp>
      <p:cxnSp>
        <p:nvCxnSpPr>
          <p:cNvPr id="18" name="直接箭头连接符 17"/>
          <p:cNvCxnSpPr>
            <a:stCxn id="13" idx="2"/>
            <a:endCxn id="9" idx="0"/>
          </p:cNvCxnSpPr>
          <p:nvPr/>
        </p:nvCxnSpPr>
        <p:spPr>
          <a:xfrm>
            <a:off x="2202774" y="2505473"/>
            <a:ext cx="0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9" idx="2"/>
            <a:endCxn id="10" idx="0"/>
          </p:cNvCxnSpPr>
          <p:nvPr/>
        </p:nvCxnSpPr>
        <p:spPr>
          <a:xfrm flipH="1">
            <a:off x="2202042" y="3337548"/>
            <a:ext cx="732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17"/>
          <p:cNvSpPr/>
          <p:nvPr/>
        </p:nvSpPr>
        <p:spPr>
          <a:xfrm>
            <a:off x="1028608" y="1021887"/>
            <a:ext cx="2342475" cy="68826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8288" y="1080791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圆角矩形 17"/>
          <p:cNvSpPr/>
          <p:nvPr/>
        </p:nvSpPr>
        <p:spPr>
          <a:xfrm>
            <a:off x="1023325" y="2852306"/>
            <a:ext cx="2347758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4" name="圆角矩形 17"/>
          <p:cNvSpPr/>
          <p:nvPr/>
        </p:nvSpPr>
        <p:spPr>
          <a:xfrm>
            <a:off x="1030804" y="3690186"/>
            <a:ext cx="2340279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31536" y="2745333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Scaffolding</a:t>
            </a:r>
            <a:endParaRPr lang="zh-CN" altLang="zh-CN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30804" y="357740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Presenting</a:t>
            </a:r>
            <a:endParaRPr lang="zh-CN" altLang="zh-CN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8963" y="791811"/>
            <a:ext cx="5112072" cy="29035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5395" y="3041440"/>
            <a:ext cx="4411226" cy="3119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文本框 22"/>
          <p:cNvSpPr txBox="1"/>
          <p:nvPr/>
        </p:nvSpPr>
        <p:spPr>
          <a:xfrm>
            <a:off x="9294313" y="6323490"/>
            <a:ext cx="270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Demonstration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44334" y="4521527"/>
            <a:ext cx="3151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 evaluation</a:t>
            </a:r>
            <a:endParaRPr kumimoji="1" lang="zh-CN" altLang="en-US" sz="32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0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5"/>
          <a:srcRect l="7379" r="3643"/>
          <a:stretch>
            <a:fillRect/>
          </a:stretch>
        </p:blipFill>
        <p:spPr>
          <a:xfrm flipH="1">
            <a:off x="6985" y="28160"/>
            <a:ext cx="12205335" cy="685863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17"/>
          <p:cNvSpPr/>
          <p:nvPr/>
        </p:nvSpPr>
        <p:spPr>
          <a:xfrm>
            <a:off x="1028608" y="2032000"/>
            <a:ext cx="2342475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31536" y="191325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</a:p>
        </p:txBody>
      </p:sp>
      <p:cxnSp>
        <p:nvCxnSpPr>
          <p:cNvPr id="14" name="直接箭头连接符 13"/>
          <p:cNvCxnSpPr>
            <a:stCxn id="10" idx="2"/>
            <a:endCxn id="11" idx="0"/>
          </p:cNvCxnSpPr>
          <p:nvPr/>
        </p:nvCxnSpPr>
        <p:spPr>
          <a:xfrm>
            <a:off x="2202042" y="4169623"/>
            <a:ext cx="2196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11" idx="2"/>
          </p:cNvCxnSpPr>
          <p:nvPr/>
        </p:nvCxnSpPr>
        <p:spPr>
          <a:xfrm flipH="1">
            <a:off x="2202042" y="5001698"/>
            <a:ext cx="2196" cy="2456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stCxn id="13" idx="2"/>
            <a:endCxn id="9" idx="0"/>
          </p:cNvCxnSpPr>
          <p:nvPr/>
        </p:nvCxnSpPr>
        <p:spPr>
          <a:xfrm>
            <a:off x="2202774" y="2505473"/>
            <a:ext cx="0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9" idx="2"/>
            <a:endCxn id="10" idx="0"/>
          </p:cNvCxnSpPr>
          <p:nvPr/>
        </p:nvCxnSpPr>
        <p:spPr>
          <a:xfrm flipH="1">
            <a:off x="2202042" y="3337548"/>
            <a:ext cx="732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17"/>
          <p:cNvSpPr/>
          <p:nvPr/>
        </p:nvSpPr>
        <p:spPr>
          <a:xfrm>
            <a:off x="1028608" y="1021887"/>
            <a:ext cx="2342475" cy="68826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8288" y="1080791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圆角矩形 17"/>
          <p:cNvSpPr/>
          <p:nvPr/>
        </p:nvSpPr>
        <p:spPr>
          <a:xfrm>
            <a:off x="1023325" y="2852306"/>
            <a:ext cx="2347758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4" name="圆角矩形 17"/>
          <p:cNvSpPr/>
          <p:nvPr/>
        </p:nvSpPr>
        <p:spPr>
          <a:xfrm>
            <a:off x="1030804" y="3690186"/>
            <a:ext cx="2340279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圆角矩形 17"/>
          <p:cNvSpPr/>
          <p:nvPr/>
        </p:nvSpPr>
        <p:spPr>
          <a:xfrm>
            <a:off x="1023325" y="4521527"/>
            <a:ext cx="2347758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4" name="圆角矩形 17"/>
          <p:cNvSpPr/>
          <p:nvPr/>
        </p:nvSpPr>
        <p:spPr>
          <a:xfrm>
            <a:off x="1011216" y="5336994"/>
            <a:ext cx="2359867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31536" y="2745333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Scaffolding</a:t>
            </a:r>
            <a:endParaRPr lang="zh-CN" altLang="zh-CN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30804" y="357740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Presenting</a:t>
            </a:r>
            <a:endParaRPr lang="zh-CN" altLang="zh-CN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33000" y="4409483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Summarizing</a:t>
            </a:r>
            <a:endParaRPr lang="zh-CN" altLang="zh-CN" sz="2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48928" y="5247362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Assignments</a:t>
            </a:r>
            <a:endParaRPr lang="zh-CN" altLang="zh-CN" sz="2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27" name="表格 26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10306743"/>
              </p:ext>
            </p:extLst>
          </p:nvPr>
        </p:nvGraphicFramePr>
        <p:xfrm>
          <a:off x="3744335" y="1136593"/>
          <a:ext cx="8265599" cy="305622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399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7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50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Checklist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5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Dialectical thinking</a:t>
                      </a:r>
                      <a:endParaRPr lang="en-US" altLang="zh-CN" sz="24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500">
                <a:tc>
                  <a:txBody>
                    <a:bodyPr/>
                    <a:lstStyle/>
                    <a:p>
                      <a:r>
                        <a:rPr lang="en-US" altLang="zh-CN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Conceive an electronic device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500">
                <a:tc>
                  <a:txBody>
                    <a:bodyPr/>
                    <a:lstStyle/>
                    <a:p>
                      <a:r>
                        <a:rPr lang="en-US" altLang="zh-CN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Conditional sentences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704">
                <a:tc>
                  <a:txBody>
                    <a:bodyPr/>
                    <a:lstStyle/>
                    <a:p>
                      <a:r>
                        <a:rPr lang="en-US" altLang="zh-CN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Think critically and creatively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744334" y="4521527"/>
            <a:ext cx="3151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Self-evaluation</a:t>
            </a:r>
            <a:endParaRPr kumimoji="1" lang="zh-CN" altLang="en-US" sz="32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94313" y="6323490"/>
            <a:ext cx="270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Demonstration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11" grpId="0"/>
      <p:bldP spid="12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47719" y="654760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rcRect r="26667"/>
          <a:stretch>
            <a:fillRect/>
          </a:stretch>
        </p:blipFill>
        <p:spPr>
          <a:xfrm>
            <a:off x="4753850" y="664900"/>
            <a:ext cx="4858152" cy="5584115"/>
          </a:xfrm>
          <a:prstGeom prst="rect">
            <a:avLst/>
          </a:prstGeom>
        </p:spPr>
      </p:pic>
      <p:sp>
        <p:nvSpPr>
          <p:cNvPr id="21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5" name="圆角矩形 17"/>
          <p:cNvSpPr/>
          <p:nvPr/>
        </p:nvSpPr>
        <p:spPr>
          <a:xfrm>
            <a:off x="1028608" y="2032000"/>
            <a:ext cx="2342475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31536" y="191325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</a:p>
        </p:txBody>
      </p:sp>
      <p:cxnSp>
        <p:nvCxnSpPr>
          <p:cNvPr id="37" name="直接箭头连接符 13"/>
          <p:cNvCxnSpPr>
            <a:stCxn id="49" idx="2"/>
            <a:endCxn id="50" idx="0"/>
          </p:cNvCxnSpPr>
          <p:nvPr/>
        </p:nvCxnSpPr>
        <p:spPr>
          <a:xfrm>
            <a:off x="2202042" y="4169623"/>
            <a:ext cx="2196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14"/>
          <p:cNvCxnSpPr>
            <a:stCxn id="50" idx="2"/>
          </p:cNvCxnSpPr>
          <p:nvPr/>
        </p:nvCxnSpPr>
        <p:spPr>
          <a:xfrm flipH="1">
            <a:off x="2202042" y="5001698"/>
            <a:ext cx="2196" cy="2456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17"/>
          <p:cNvCxnSpPr>
            <a:stCxn id="36" idx="2"/>
            <a:endCxn id="48" idx="0"/>
          </p:cNvCxnSpPr>
          <p:nvPr/>
        </p:nvCxnSpPr>
        <p:spPr>
          <a:xfrm>
            <a:off x="2202774" y="2505473"/>
            <a:ext cx="0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18"/>
          <p:cNvCxnSpPr>
            <a:stCxn id="48" idx="2"/>
            <a:endCxn id="49" idx="0"/>
          </p:cNvCxnSpPr>
          <p:nvPr/>
        </p:nvCxnSpPr>
        <p:spPr>
          <a:xfrm flipH="1">
            <a:off x="2202042" y="3337548"/>
            <a:ext cx="732" cy="23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17"/>
          <p:cNvSpPr/>
          <p:nvPr/>
        </p:nvSpPr>
        <p:spPr>
          <a:xfrm>
            <a:off x="1028608" y="1021887"/>
            <a:ext cx="2342475" cy="68826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08288" y="1080791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Project implementation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3" name="圆角矩形 17"/>
          <p:cNvSpPr/>
          <p:nvPr/>
        </p:nvSpPr>
        <p:spPr>
          <a:xfrm>
            <a:off x="1023325" y="2852306"/>
            <a:ext cx="2347758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4" name="圆角矩形 17"/>
          <p:cNvSpPr/>
          <p:nvPr/>
        </p:nvSpPr>
        <p:spPr>
          <a:xfrm>
            <a:off x="1030804" y="3690186"/>
            <a:ext cx="2340279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5" name="圆角矩形 17"/>
          <p:cNvSpPr/>
          <p:nvPr/>
        </p:nvSpPr>
        <p:spPr>
          <a:xfrm>
            <a:off x="1023325" y="4521527"/>
            <a:ext cx="2347758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6" name="圆角矩形 17"/>
          <p:cNvSpPr/>
          <p:nvPr/>
        </p:nvSpPr>
        <p:spPr>
          <a:xfrm>
            <a:off x="1011216" y="5336994"/>
            <a:ext cx="2359867" cy="4231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31536" y="2745333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Scaffolding</a:t>
            </a:r>
            <a:endParaRPr lang="zh-CN" altLang="zh-CN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30804" y="3577408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Presenting</a:t>
            </a:r>
            <a:endParaRPr lang="zh-CN" altLang="zh-CN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33000" y="4409483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Summarizing</a:t>
            </a:r>
            <a:endParaRPr lang="zh-CN" altLang="zh-CN" sz="2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48928" y="5247362"/>
            <a:ext cx="2342475" cy="592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Assignments</a:t>
            </a:r>
            <a:endParaRPr lang="zh-CN" altLang="zh-CN" sz="2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294313" y="6323490"/>
            <a:ext cx="270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Demonstration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39622" y="15799"/>
            <a:ext cx="12231621" cy="685863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 flipH="1">
            <a:off x="-39623" y="654760"/>
            <a:ext cx="12231621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rcRect r="26667"/>
          <a:stretch>
            <a:fillRect/>
          </a:stretch>
        </p:blipFill>
        <p:spPr>
          <a:xfrm>
            <a:off x="1467644" y="4525106"/>
            <a:ext cx="1370713" cy="1575541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664275" y="1138861"/>
            <a:ext cx="946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revise</a:t>
            </a:r>
            <a:endParaRPr lang="zh-CN" altLang="en-US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64275" y="2397913"/>
            <a:ext cx="901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endParaRPr lang="zh-CN" altLang="en-US" sz="2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64275" y="3333919"/>
            <a:ext cx="12498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reorder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4275" y="4257243"/>
            <a:ext cx="1056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</a:t>
            </a:r>
            <a:endParaRPr lang="zh-CN" altLang="en-US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图片 27"/>
          <p:cNvPicPr/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081" y="1166276"/>
            <a:ext cx="591765" cy="591765"/>
          </a:xfrm>
          <a:prstGeom prst="rect">
            <a:avLst/>
          </a:prstGeom>
        </p:spPr>
      </p:pic>
      <p:pic>
        <p:nvPicPr>
          <p:cNvPr id="29" name="图片 28"/>
          <p:cNvPicPr/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832" y="2376167"/>
            <a:ext cx="591765" cy="591765"/>
          </a:xfrm>
          <a:prstGeom prst="rect">
            <a:avLst/>
          </a:prstGeom>
        </p:spPr>
      </p:pic>
      <p:pic>
        <p:nvPicPr>
          <p:cNvPr id="31" name="图片 30"/>
          <p:cNvPicPr/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449" y="3305804"/>
            <a:ext cx="591765" cy="591765"/>
          </a:xfrm>
          <a:prstGeom prst="rect">
            <a:avLst/>
          </a:prstGeom>
        </p:spPr>
      </p:pic>
      <p:pic>
        <p:nvPicPr>
          <p:cNvPr id="32" name="图片 31"/>
          <p:cNvPicPr/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325" y="4177716"/>
            <a:ext cx="591765" cy="591765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969324" y="1021887"/>
            <a:ext cx="2401759" cy="3328721"/>
            <a:chOff x="969324" y="1021887"/>
            <a:chExt cx="2401759" cy="3328721"/>
          </a:xfrm>
        </p:grpSpPr>
        <p:grpSp>
          <p:nvGrpSpPr>
            <p:cNvPr id="34" name="组合 33"/>
            <p:cNvGrpSpPr/>
            <p:nvPr/>
          </p:nvGrpSpPr>
          <p:grpSpPr>
            <a:xfrm>
              <a:off x="1028608" y="2293566"/>
              <a:ext cx="2342475" cy="592215"/>
              <a:chOff x="1028608" y="2293566"/>
              <a:chExt cx="2342475" cy="592215"/>
            </a:xfrm>
          </p:grpSpPr>
          <p:sp>
            <p:nvSpPr>
              <p:cNvPr id="42" name="圆角矩形 17"/>
              <p:cNvSpPr/>
              <p:nvPr/>
            </p:nvSpPr>
            <p:spPr>
              <a:xfrm>
                <a:off x="1028608" y="2400300"/>
                <a:ext cx="2342475" cy="42319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rgbClr val="DAE3F3"/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620405" y="2293566"/>
                <a:ext cx="1092782" cy="5922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>
                    <a:solidFill>
                      <a:schemeClr val="accent4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Report</a:t>
                </a: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981764" y="1021887"/>
              <a:ext cx="2389319" cy="688264"/>
              <a:chOff x="981764" y="1021887"/>
              <a:chExt cx="2389319" cy="688264"/>
            </a:xfrm>
          </p:grpSpPr>
          <p:sp>
            <p:nvSpPr>
              <p:cNvPr id="39" name="圆角矩形 17"/>
              <p:cNvSpPr/>
              <p:nvPr/>
            </p:nvSpPr>
            <p:spPr>
              <a:xfrm>
                <a:off x="1028608" y="1021887"/>
                <a:ext cx="2342475" cy="688264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981764" y="1084307"/>
                <a:ext cx="2342475" cy="5922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zh-CN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Project implementation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969324" y="3758393"/>
              <a:ext cx="2376359" cy="592215"/>
              <a:chOff x="969324" y="3758393"/>
              <a:chExt cx="2376359" cy="592215"/>
            </a:xfrm>
          </p:grpSpPr>
          <p:sp>
            <p:nvSpPr>
              <p:cNvPr id="37" name="圆角矩形 17"/>
              <p:cNvSpPr/>
              <p:nvPr/>
            </p:nvSpPr>
            <p:spPr>
              <a:xfrm>
                <a:off x="997925" y="3842906"/>
                <a:ext cx="2347758" cy="42319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rgbClr val="DAE3F3"/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69324" y="3758393"/>
                <a:ext cx="2342475" cy="5922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Scaffolding</a:t>
                </a:r>
                <a:endParaRPr lang="zh-CN" altLang="zh-CN" sz="2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cxnSp>
        <p:nvCxnSpPr>
          <p:cNvPr id="44" name="直接连接符 132"/>
          <p:cNvCxnSpPr>
            <a:endCxn id="39" idx="3"/>
          </p:cNvCxnSpPr>
          <p:nvPr/>
        </p:nvCxnSpPr>
        <p:spPr>
          <a:xfrm flipH="1" flipV="1">
            <a:off x="3371083" y="1366019"/>
            <a:ext cx="1340454" cy="7045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132"/>
          <p:cNvCxnSpPr/>
          <p:nvPr/>
        </p:nvCxnSpPr>
        <p:spPr>
          <a:xfrm flipH="1" flipV="1">
            <a:off x="3383878" y="2673707"/>
            <a:ext cx="1340454" cy="7045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132"/>
          <p:cNvCxnSpPr>
            <a:endCxn id="37" idx="3"/>
          </p:cNvCxnSpPr>
          <p:nvPr/>
        </p:nvCxnSpPr>
        <p:spPr>
          <a:xfrm flipH="1">
            <a:off x="3345683" y="3595565"/>
            <a:ext cx="1365854" cy="458936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132"/>
          <p:cNvCxnSpPr>
            <a:endCxn id="37" idx="3"/>
          </p:cNvCxnSpPr>
          <p:nvPr/>
        </p:nvCxnSpPr>
        <p:spPr>
          <a:xfrm flipH="1" flipV="1">
            <a:off x="3345683" y="4054501"/>
            <a:ext cx="1365856" cy="354230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圆角矩形 17"/>
          <p:cNvSpPr/>
          <p:nvPr/>
        </p:nvSpPr>
        <p:spPr>
          <a:xfrm>
            <a:off x="6751993" y="1038219"/>
            <a:ext cx="4269017" cy="68826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775570" y="1183410"/>
            <a:ext cx="23269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project (P.203)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圆角矩形 17"/>
          <p:cNvSpPr/>
          <p:nvPr/>
        </p:nvSpPr>
        <p:spPr>
          <a:xfrm>
            <a:off x="6718782" y="1997723"/>
            <a:ext cx="4302228" cy="125741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37165" y="2146537"/>
            <a:ext cx="4237751" cy="1015663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social media apps making you feel closer to people or farther away? (Para.5, P.188) </a:t>
            </a:r>
          </a:p>
        </p:txBody>
      </p:sp>
      <p:sp>
        <p:nvSpPr>
          <p:cNvPr id="53" name="圆角矩形 17"/>
          <p:cNvSpPr/>
          <p:nvPr/>
        </p:nvSpPr>
        <p:spPr>
          <a:xfrm>
            <a:off x="6730988" y="3370010"/>
            <a:ext cx="4302228" cy="68449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677691" y="3523218"/>
            <a:ext cx="442185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Is Social Media the Enemy? (</a:t>
            </a:r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title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, P.187)</a:t>
            </a:r>
            <a:endParaRPr lang="zh-CN" altLang="en-US" sz="2000" dirty="0">
              <a:solidFill>
                <a:srgbClr val="00B050"/>
              </a:solidFill>
            </a:endParaRPr>
          </a:p>
        </p:txBody>
      </p:sp>
      <p:sp>
        <p:nvSpPr>
          <p:cNvPr id="56" name="燕尾形箭头 98"/>
          <p:cNvSpPr/>
          <p:nvPr/>
        </p:nvSpPr>
        <p:spPr>
          <a:xfrm rot="10800000" flipH="1">
            <a:off x="8183117" y="20646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02874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529117" y="110639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455360" y="110639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466605" y="110639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234090" y="110639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245099" y="110639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0" name="圆角矩形 17"/>
          <p:cNvSpPr/>
          <p:nvPr/>
        </p:nvSpPr>
        <p:spPr>
          <a:xfrm>
            <a:off x="6756514" y="4196172"/>
            <a:ext cx="4306060" cy="68449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AE000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796736" y="4349380"/>
            <a:ext cx="243848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Conditional sentences</a:t>
            </a:r>
            <a:endParaRPr lang="zh-CN" altLang="en-US" sz="2000" dirty="0">
              <a:solidFill>
                <a:srgbClr val="00B05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294313" y="6323490"/>
            <a:ext cx="270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Demonstration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26" grpId="0"/>
      <p:bldP spid="48" grpId="0" animBg="1"/>
      <p:bldP spid="49" grpId="0"/>
      <p:bldP spid="50" grpId="0" animBg="1"/>
      <p:bldP spid="52" grpId="0"/>
      <p:bldP spid="53" grpId="0" animBg="1"/>
      <p:bldP spid="54" grpId="0"/>
      <p:bldP spid="40" grpId="0" animBg="1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377" y="2439570"/>
            <a:ext cx="444010" cy="444010"/>
          </a:xfrm>
          <a:prstGeom prst="rect">
            <a:avLst/>
          </a:prstGeom>
        </p:spPr>
      </p:pic>
      <p:sp>
        <p:nvSpPr>
          <p:cNvPr id="47" name="燕尾形箭头 98"/>
          <p:cNvSpPr/>
          <p:nvPr/>
        </p:nvSpPr>
        <p:spPr>
          <a:xfrm rot="10800000" flipH="1">
            <a:off x="10019011" y="20645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02874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529117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5360" y="110630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307281" y="11063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34090" y="110630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45099" y="110630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452281" y="1338287"/>
            <a:ext cx="3031851" cy="769410"/>
            <a:chOff x="4609713" y="938201"/>
            <a:chExt cx="769410" cy="769410"/>
          </a:xfrm>
        </p:grpSpPr>
        <p:grpSp>
          <p:nvGrpSpPr>
            <p:cNvPr id="55" name="组合 54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57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58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sp>
          <p:nvSpPr>
            <p:cNvPr id="56" name="文本框 23"/>
            <p:cNvSpPr txBox="1"/>
            <p:nvPr/>
          </p:nvSpPr>
          <p:spPr>
            <a:xfrm>
              <a:off x="4708490" y="1058526"/>
              <a:ext cx="57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rPr>
                <a:t>Language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468608" y="2974509"/>
            <a:ext cx="3031851" cy="769410"/>
            <a:chOff x="4609713" y="938201"/>
            <a:chExt cx="769410" cy="769410"/>
          </a:xfrm>
        </p:grpSpPr>
        <p:grpSp>
          <p:nvGrpSpPr>
            <p:cNvPr id="60" name="组合 59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62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63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sp>
          <p:nvSpPr>
            <p:cNvPr id="61" name="文本框 23"/>
            <p:cNvSpPr txBox="1"/>
            <p:nvPr/>
          </p:nvSpPr>
          <p:spPr>
            <a:xfrm>
              <a:off x="4708490" y="1058526"/>
              <a:ext cx="57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4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rPr>
                <a:t>Content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68608" y="4714649"/>
            <a:ext cx="3031851" cy="769410"/>
            <a:chOff x="4609713" y="938201"/>
            <a:chExt cx="769410" cy="769410"/>
          </a:xfrm>
        </p:grpSpPr>
        <p:grpSp>
          <p:nvGrpSpPr>
            <p:cNvPr id="65" name="组合 64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67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68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AE000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sp>
          <p:nvSpPr>
            <p:cNvPr id="66" name="文本框 23"/>
            <p:cNvSpPr txBox="1"/>
            <p:nvPr/>
          </p:nvSpPr>
          <p:spPr>
            <a:xfrm>
              <a:off x="4687735" y="1069063"/>
              <a:ext cx="650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lt"/>
                </a:rPr>
                <a:t>Competences</a:t>
              </a:r>
            </a:p>
          </p:txBody>
        </p: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377" y="4089238"/>
            <a:ext cx="444010" cy="44401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417407" y="730190"/>
            <a:ext cx="2133600" cy="789135"/>
            <a:chOff x="272939" y="801794"/>
            <a:chExt cx="2133600" cy="789135"/>
          </a:xfrm>
        </p:grpSpPr>
        <p:pic>
          <p:nvPicPr>
            <p:cNvPr id="28" name="图片 27" descr="徽标, 图标&#10;&#10;描述已自动生成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19" y="801794"/>
              <a:ext cx="1649543" cy="789135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272939" y="1017090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inpin heiti" charset="-122"/>
                  <a:cs typeface="Times New Roman" panose="02020603050405020304" pitchFamily="18" charset="0"/>
                </a:rPr>
                <a:t>i</a:t>
              </a:r>
              <a:r>
                <a:rPr lang="en-US" altLang="zh-CN" sz="24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inpin heiti" charset="-122"/>
                  <a:cs typeface="Times New Roman" panose="02020603050405020304" pitchFamily="18" charset="0"/>
                </a:rPr>
                <a:t>PBL</a:t>
              </a:r>
              <a:endParaRPr lang="zh-CN" alt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69058" y="1203696"/>
            <a:ext cx="6452751" cy="1139776"/>
            <a:chOff x="4856516" y="1597592"/>
            <a:chExt cx="6452751" cy="1139776"/>
          </a:xfrm>
        </p:grpSpPr>
        <p:grpSp>
          <p:nvGrpSpPr>
            <p:cNvPr id="10" name="组合 9"/>
            <p:cNvGrpSpPr/>
            <p:nvPr/>
          </p:nvGrpSpPr>
          <p:grpSpPr>
            <a:xfrm>
              <a:off x="5093372" y="1597592"/>
              <a:ext cx="5701759" cy="765856"/>
              <a:chOff x="4877851" y="1623533"/>
              <a:chExt cx="5917981" cy="1040557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77851" y="1736004"/>
                <a:ext cx="815617" cy="815616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32904" y="1730740"/>
                <a:ext cx="862928" cy="862927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6983" y="1728585"/>
                <a:ext cx="862928" cy="698728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10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6198" y="1623533"/>
                <a:ext cx="1040557" cy="1040557"/>
              </a:xfrm>
              <a:prstGeom prst="rect">
                <a:avLst/>
              </a:prstGeom>
            </p:spPr>
          </p:pic>
        </p:grpSp>
        <p:sp>
          <p:nvSpPr>
            <p:cNvPr id="72" name="文本框 71"/>
            <p:cNvSpPr txBox="1"/>
            <p:nvPr/>
          </p:nvSpPr>
          <p:spPr>
            <a:xfrm>
              <a:off x="4856516" y="2306481"/>
              <a:ext cx="14277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Speaking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6599048" y="2283874"/>
              <a:ext cx="14277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Reading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8227579" y="2283874"/>
              <a:ext cx="14277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Writing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9683017" y="2306480"/>
              <a:ext cx="16262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Translating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16320" y="4279988"/>
            <a:ext cx="9272664" cy="1443077"/>
            <a:chOff x="3187062" y="4675280"/>
            <a:chExt cx="9272664" cy="1443077"/>
          </a:xfrm>
        </p:grpSpPr>
        <p:grpSp>
          <p:nvGrpSpPr>
            <p:cNvPr id="21" name="组合 20"/>
            <p:cNvGrpSpPr/>
            <p:nvPr/>
          </p:nvGrpSpPr>
          <p:grpSpPr>
            <a:xfrm>
              <a:off x="3187062" y="4675280"/>
              <a:ext cx="7698995" cy="1026225"/>
              <a:chOff x="1944670" y="4877477"/>
              <a:chExt cx="8092096" cy="1163086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944670" y="5137247"/>
                <a:ext cx="2133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</a:endParaRPr>
              </a:p>
            </p:txBody>
          </p:sp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6816" y="5083255"/>
                <a:ext cx="895110" cy="895110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96073" y="5147738"/>
                <a:ext cx="740693" cy="740693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13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45037" y="4877477"/>
                <a:ext cx="1163086" cy="1163086"/>
              </a:xfrm>
              <a:prstGeom prst="rect">
                <a:avLst/>
              </a:prstGeom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3818" y="5205379"/>
                <a:ext cx="744839" cy="744839"/>
              </a:xfrm>
              <a:prstGeom prst="rect">
                <a:avLst/>
              </a:prstGeom>
            </p:spPr>
          </p:pic>
        </p:grpSp>
        <p:sp>
          <p:nvSpPr>
            <p:cNvPr id="78" name="文本框 77"/>
            <p:cNvSpPr txBox="1"/>
            <p:nvPr/>
          </p:nvSpPr>
          <p:spPr>
            <a:xfrm>
              <a:off x="4879144" y="5687470"/>
              <a:ext cx="15705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Research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137374" y="5687469"/>
              <a:ext cx="24491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Communication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200017" y="5663998"/>
              <a:ext cx="257247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Presentation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9887251" y="5662511"/>
              <a:ext cx="257247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Teamwork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56496" y="2809998"/>
            <a:ext cx="7997549" cy="1143799"/>
            <a:chOff x="3243954" y="3203894"/>
            <a:chExt cx="7997549" cy="1143799"/>
          </a:xfrm>
        </p:grpSpPr>
        <p:grpSp>
          <p:nvGrpSpPr>
            <p:cNvPr id="31" name="组合 30"/>
            <p:cNvGrpSpPr/>
            <p:nvPr/>
          </p:nvGrpSpPr>
          <p:grpSpPr>
            <a:xfrm>
              <a:off x="3243954" y="3203894"/>
              <a:ext cx="7494190" cy="764133"/>
              <a:chOff x="1919659" y="3264019"/>
              <a:chExt cx="8363693" cy="978555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1919659" y="3713235"/>
                <a:ext cx="213360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</a:endParaRPr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5" cstate="print">
                <a:alphaModFix amt="70000"/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765465" y="3288006"/>
                <a:ext cx="895110" cy="895111"/>
              </a:xfrm>
              <a:prstGeom prst="rect">
                <a:avLst/>
              </a:prstGeom>
              <a:noFill/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16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artisticCrisscrossEtching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038575" y="3397250"/>
                <a:ext cx="845324" cy="845324"/>
              </a:xfrm>
              <a:prstGeom prst="rect">
                <a:avLst/>
              </a:prstGeom>
              <a:noFill/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18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0309" y="3291713"/>
                <a:ext cx="843043" cy="843043"/>
              </a:xfrm>
              <a:prstGeom prst="rect">
                <a:avLst/>
              </a:prstGeom>
              <a:noFill/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19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14222" y="3264019"/>
                <a:ext cx="895109" cy="895109"/>
              </a:xfrm>
              <a:prstGeom prst="rect">
                <a:avLst/>
              </a:prstGeom>
              <a:noFill/>
            </p:spPr>
          </p:pic>
        </p:grpSp>
        <p:sp>
          <p:nvSpPr>
            <p:cNvPr id="76" name="文本框 75"/>
            <p:cNvSpPr txBox="1"/>
            <p:nvPr/>
          </p:nvSpPr>
          <p:spPr>
            <a:xfrm>
              <a:off x="4669199" y="3916806"/>
              <a:ext cx="18587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</a:t>
              </a:r>
              <a:r>
                <a:rPr kumimoji="1" lang="zh-CN" alt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media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813723" y="3904239"/>
              <a:ext cx="14277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Balance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8189625" y="3905522"/>
              <a:ext cx="14277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Network 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6654832" y="3911164"/>
              <a:ext cx="14277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Phone</a:t>
              </a:r>
              <a:endParaRPr kumimoji="1"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28854" y="2711004"/>
            <a:ext cx="5173044" cy="2773794"/>
            <a:chOff x="1127580" y="3295204"/>
            <a:chExt cx="5173044" cy="277379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6677" y="3362325"/>
              <a:ext cx="4663440" cy="259080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127580" y="3295204"/>
              <a:ext cx="5173044" cy="2773794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20000"/>
                  </a:schemeClr>
                </a:gs>
                <a:gs pos="55000">
                  <a:srgbClr val="FBFDFE">
                    <a:alpha val="8000"/>
                  </a:srgbClr>
                </a:gs>
                <a:gs pos="100000">
                  <a:schemeClr val="bg1">
                    <a:alpha val="24000"/>
                  </a:schemeClr>
                </a:gs>
              </a:gsLst>
              <a:lin ang="7380000" scaled="0"/>
            </a:gradFill>
            <a:ln>
              <a:gradFill>
                <a:gsLst>
                  <a:gs pos="100000">
                    <a:srgbClr val="80DEFC"/>
                  </a:gs>
                  <a:gs pos="0">
                    <a:schemeClr val="bg1"/>
                  </a:gs>
                </a:gsLst>
                <a:lin ang="19200000" scaled="1"/>
              </a:gradFill>
            </a:ln>
            <a:effectLst>
              <a:reflection stA="50000" endA="300" endPos="55000" dist="1651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 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6616544" y="2711004"/>
            <a:ext cx="4348005" cy="27737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55000">
                <a:srgbClr val="FBFDFE">
                  <a:alpha val="8000"/>
                </a:srgbClr>
              </a:gs>
              <a:gs pos="100000">
                <a:schemeClr val="bg1">
                  <a:alpha val="24000"/>
                </a:schemeClr>
              </a:gs>
            </a:gsLst>
            <a:lin ang="7380000" scaled="0"/>
          </a:gradFill>
          <a:ln>
            <a:gradFill>
              <a:gsLst>
                <a:gs pos="100000">
                  <a:srgbClr val="80DEFC"/>
                </a:gs>
                <a:gs pos="0">
                  <a:schemeClr val="bg1"/>
                </a:gs>
              </a:gsLst>
              <a:lin ang="19200000" scaled="1"/>
            </a:gradFill>
          </a:ln>
          <a:effectLst>
            <a:reflection stA="50000" endA="300" endPos="55000" dist="1651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63" y="2778125"/>
            <a:ext cx="4178710" cy="25908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366341" y="921198"/>
            <a:ext cx="10624076" cy="621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>
              <a:lnSpc>
                <a:spcPct val="150000"/>
              </a:lnSpc>
            </a:pPr>
            <a:r>
              <a:rPr lang="en-US" altLang="zh-CN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2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PBL</a:t>
            </a:r>
            <a:r>
              <a:rPr lang="zh-CN" alt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language + content + application</a:t>
            </a:r>
            <a:r>
              <a:rPr lang="zh-CN" alt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competences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551866" y="1498730"/>
            <a:ext cx="10624076" cy="621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>
              <a:lnSpc>
                <a:spcPct val="150000"/>
              </a:lnSpc>
            </a:pP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Language + content</a:t>
            </a:r>
          </a:p>
        </p:txBody>
      </p:sp>
      <p:pic>
        <p:nvPicPr>
          <p:cNvPr id="29" name="图片 28" descr="图片包含 游戏机&#10;&#10;描述已自动生成"/>
          <p:cNvPicPr>
            <a:picLocks noChangeAspect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01" y="1621755"/>
            <a:ext cx="1647356" cy="579541"/>
          </a:xfrm>
          <a:prstGeom prst="rect">
            <a:avLst/>
          </a:prstGeom>
        </p:spPr>
      </p:pic>
      <p:sp>
        <p:nvSpPr>
          <p:cNvPr id="37" name="燕尾形箭头 98"/>
          <p:cNvSpPr/>
          <p:nvPr/>
        </p:nvSpPr>
        <p:spPr>
          <a:xfrm rot="10800000" flipH="1">
            <a:off x="10019011" y="20645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02874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529117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455360" y="110630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307281" y="11063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234090" y="110630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245099" y="110630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84900" y="1647745"/>
            <a:ext cx="37859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dialectical thinking</a:t>
            </a:r>
            <a:endParaRPr lang="zh-CN" alt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思源黑体 CN Light" panose="020B0300000000000000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72" y="1114083"/>
            <a:ext cx="413237" cy="36732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98" y="1744762"/>
            <a:ext cx="413237" cy="3673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8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6" y="619210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1551866" y="2149759"/>
            <a:ext cx="10624076" cy="621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>
              <a:lnSpc>
                <a:spcPct val="150000"/>
              </a:lnSpc>
            </a:pP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Electronic devices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366341" y="921198"/>
            <a:ext cx="10624076" cy="621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2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PBL</a:t>
            </a:r>
            <a:r>
              <a:rPr lang="zh-CN" alt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language + content + application</a:t>
            </a:r>
            <a:r>
              <a:rPr lang="zh-CN" alt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competences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551866" y="1498730"/>
            <a:ext cx="10624076" cy="621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>
              <a:lnSpc>
                <a:spcPct val="150000"/>
              </a:lnSpc>
            </a:pP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Language + content                       dialectical thinking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124" r="98876">
                        <a14:foregroundMark x1="85393" y1="16931" x2="95506" y2="4762"/>
                        <a14:foregroundMark x1="98876" y1="1587" x2="98876" y2="0"/>
                        <a14:foregroundMark x1="15730" y1="86772" x2="14607" y2="98942"/>
                        <a14:foregroundMark x1="15730" y1="69312" x2="1124" y2="67196"/>
                        <a14:foregroundMark x1="20225" y1="65079" x2="1124" y2="65079"/>
                        <a14:foregroundMark x1="11236" y1="73016" x2="14607" y2="76720"/>
                        <a14:foregroundMark x1="34831" y1="74603" x2="34831" y2="76720"/>
                        <a14:foregroundMark x1="17978" y1="96825" x2="85393" y2="95767"/>
                        <a14:foregroundMark x1="64045" y1="96825" x2="80899" y2="97884"/>
                        <a14:foregroundMark x1="75281" y1="96825" x2="98876" y2="95767"/>
                        <a14:foregroundMark x1="75281" y1="96296" x2="98876" y2="95767"/>
                        <a14:foregroundMark x1="79775" y1="98942" x2="80899" y2="98942"/>
                        <a14:foregroundMark x1="84270" y1="97884" x2="91011" y2="98942"/>
                        <a14:foregroundMark x1="68539" y1="98942" x2="42697" y2="99471"/>
                        <a14:foregroundMark x1="43820" y1="98942" x2="11236" y2="99471"/>
                        <a14:foregroundMark x1="17978" y1="97884" x2="1124" y2="98413"/>
                        <a14:backgroundMark x1="5618" y1="63492" x2="1124" y2="68783"/>
                        <a14:backgroundMark x1="2247" y1="62963" x2="0" y2="66138"/>
                        <a14:backgroundMark x1="6742" y1="64550" x2="11236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207" y="4236318"/>
            <a:ext cx="808790" cy="1717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7000" y1="75000" x2="77000" y2="76111"/>
                        <a14:foregroundMark x1="76800" y1="72222" x2="76000" y2="78333"/>
                        <a14:backgroundMark x1="68600" y1="28611" x2="53400" y2="1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799" y="2867747"/>
            <a:ext cx="1944963" cy="1400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527" y="3149054"/>
            <a:ext cx="2883838" cy="16763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942" y="3097110"/>
            <a:ext cx="1976829" cy="1676351"/>
          </a:xfrm>
          <a:prstGeom prst="rect">
            <a:avLst/>
          </a:prstGeom>
        </p:spPr>
      </p:pic>
      <p:pic>
        <p:nvPicPr>
          <p:cNvPr id="30" name="图片 29" descr="图片包含 游戏机&#10;&#10;描述已自动生成"/>
          <p:cNvPicPr>
            <a:picLocks noChangeAspect="1"/>
          </p:cNvPicPr>
          <p:nvPr/>
        </p:nvPicPr>
        <p:blipFill>
          <a:blip r:embed="rId1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01" y="1621756"/>
            <a:ext cx="1647356" cy="579541"/>
          </a:xfrm>
          <a:prstGeom prst="rect">
            <a:avLst/>
          </a:prstGeom>
        </p:spPr>
      </p:pic>
      <p:sp>
        <p:nvSpPr>
          <p:cNvPr id="26" name="燕尾形箭头 98"/>
          <p:cNvSpPr/>
          <p:nvPr/>
        </p:nvSpPr>
        <p:spPr>
          <a:xfrm rot="10800000" flipH="1">
            <a:off x="10019011" y="20645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02874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Students</a:t>
            </a:r>
            <a:endParaRPr lang="zh-CN" altLang="en-US" sz="2100" b="1" dirty="0">
              <a:solidFill>
                <a:schemeClr val="bg1">
                  <a:alpha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529117" y="110630"/>
            <a:ext cx="153768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Content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55360" y="110630"/>
            <a:ext cx="1729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Rationale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07281" y="110630"/>
            <a:ext cx="174716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Procedure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234090" y="110630"/>
            <a:ext cx="1712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Highlights</a:t>
            </a:r>
            <a:endParaRPr lang="zh-CN" altLang="en-US" sz="21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245099" y="110630"/>
            <a:ext cx="18756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>
                    <a:alpha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zh-CN" altLang="en-US" sz="2100" b="1" dirty="0">
              <a:solidFill>
                <a:schemeClr val="bg1">
                  <a:alpha val="6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45099" y="2315180"/>
            <a:ext cx="56618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creativity</a:t>
            </a:r>
            <a:endParaRPr lang="zh-CN" alt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思源黑体 CN Light" panose="020B0300000000000000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14612" y="2313202"/>
            <a:ext cx="42003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思源黑体 CN Light" panose="020B0300000000000000" charset="-122"/>
                <a:cs typeface="Times New Roman" panose="02020603050405020304" pitchFamily="18" charset="0"/>
                <a:sym typeface="+mn-ea"/>
              </a:rPr>
              <a:t>effectiveness of teaching</a:t>
            </a:r>
            <a:endParaRPr lang="zh-CN" alt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思源黑体 CN Light" panose="020B0300000000000000" charset="-122"/>
              <a:cs typeface="Times New Roman" panose="02020603050405020304" pitchFamily="18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72" y="1114083"/>
            <a:ext cx="413237" cy="36732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98" y="1744762"/>
            <a:ext cx="413237" cy="36732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38" y="2341287"/>
            <a:ext cx="413237" cy="367321"/>
          </a:xfrm>
          <a:prstGeom prst="rect">
            <a:avLst/>
          </a:prstGeom>
        </p:spPr>
      </p:pic>
      <p:pic>
        <p:nvPicPr>
          <p:cNvPr id="35" name="图片 34" descr="图片包含 游戏机&#10;&#10;描述已自动生成"/>
          <p:cNvPicPr>
            <a:picLocks noChangeAspect="1"/>
          </p:cNvPicPr>
          <p:nvPr/>
        </p:nvPicPr>
        <p:blipFill>
          <a:blip r:embed="rId1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452" y="2280082"/>
            <a:ext cx="1647356" cy="57954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44525" y="111479"/>
            <a:ext cx="353123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chemeClr val="bg1"/>
                </a:solidFill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Bibliography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44207" y="1028700"/>
            <a:ext cx="10454235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Alan, B. F. L. Stoller. Maximizing the benefits of project work in foreign language classrooms [J]. English Teaching Forum, 2005, 43(4): 10-21.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Beckett, G. H. &amp; T. Slater. 2005. The project framework: a tool for language, content, and skills integration [J]. ELT Journal 59: 108-116.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张明芳，刘育东，周迎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依托项目的外语学习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——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从理论到实践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[M].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北京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清华大学出版社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,2019.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张文忠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iPBL——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本土化的依托项目英语教学模式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[J].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中国外语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,2015, 12(02):15-23.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张文忠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夏赛辉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.“</a:t>
            </a:r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English through Project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”: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两个“三合一”教学思路的课程探索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[J].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英语教师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,2010,11:13-16.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张文忠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刘宏刚夏赛辉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本土化依托项目英语教学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[M].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北京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高等教育出版社</a:t>
            </a:r>
            <a:r>
              <a:rPr lang="en-US" altLang="zh-CN" sz="2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,2019.</a:t>
            </a:r>
          </a:p>
        </p:txBody>
      </p:sp>
      <p:sp>
        <p:nvSpPr>
          <p:cNvPr id="15" name="矩形 14"/>
          <p:cNvSpPr/>
          <p:nvPr/>
        </p:nvSpPr>
        <p:spPr>
          <a:xfrm>
            <a:off x="426744" y="272901"/>
            <a:ext cx="119380" cy="11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DD967E9-E9F3-834C-ADB8-63F6D38BB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86" y="1149855"/>
            <a:ext cx="391072" cy="3910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2712B23-0546-DE49-875C-DB1CC3013C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29" y="1969964"/>
            <a:ext cx="391072" cy="39107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24A813D-9743-DC4E-93CA-EEB694F35F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29" y="2826663"/>
            <a:ext cx="391072" cy="39107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9A59B21-1187-7449-9C71-DA9F7BD893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39" y="3587169"/>
            <a:ext cx="391072" cy="39107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420DCA6-6E1F-244F-A123-E5CE1E9198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39" y="4414910"/>
            <a:ext cx="391072" cy="39107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34025CD-7092-8C4A-B7F3-62940ADF9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86" y="5204374"/>
            <a:ext cx="391072" cy="39107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22"/>
          <a:stretch>
            <a:fillRect/>
          </a:stretch>
        </p:blipFill>
        <p:spPr>
          <a:xfrm>
            <a:off x="1514502" y="1105144"/>
            <a:ext cx="4455487" cy="465853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65" y="63831"/>
            <a:ext cx="7587836" cy="607026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1" r="-649"/>
          <a:stretch>
            <a:fillRect/>
          </a:stretch>
        </p:blipFill>
        <p:spPr>
          <a:xfrm rot="21433662">
            <a:off x="6222012" y="1070149"/>
            <a:ext cx="4455487" cy="465853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654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rgbClr val="2575F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56725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59120" y="2573390"/>
            <a:ext cx="1924050" cy="1924050"/>
          </a:xfrm>
          <a:prstGeom prst="ellipse">
            <a:avLst/>
          </a:prstGeom>
          <a:gradFill>
            <a:gsLst>
              <a:gs pos="0">
                <a:srgbClr val="2575FC"/>
              </a:gs>
              <a:gs pos="100000">
                <a:srgbClr val="6020D2"/>
              </a:gs>
            </a:gsLst>
            <a:lin ang="2700000" scaled="1"/>
          </a:gradFill>
          <a:ln>
            <a:solidFill>
              <a:srgbClr val="4645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575FC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rPr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kumimoji="0" lang="zh-CN" altLang="en-US" sz="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矩形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61340" y="2795207"/>
            <a:ext cx="1360329" cy="14804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rPr>
              <a:t>02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851140"/>
            <a:ext cx="3545672" cy="543465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415707" y="1841100"/>
            <a:ext cx="8177477" cy="1297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solidFill>
                    <a:srgbClr val="2575FC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ea"/>
              </a:rPr>
              <a:t>Unit 8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solidFill>
                    <a:srgbClr val="2575FC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ea"/>
              </a:rPr>
              <a:t>Communication at Your Fingertips</a:t>
            </a:r>
          </a:p>
        </p:txBody>
      </p:sp>
      <p:sp>
        <p:nvSpPr>
          <p:cNvPr id="11" name="矩形 10"/>
          <p:cNvSpPr/>
          <p:nvPr/>
        </p:nvSpPr>
        <p:spPr>
          <a:xfrm>
            <a:off x="4593543" y="3535415"/>
            <a:ext cx="5821803" cy="1388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solidFill>
                    <a:srgbClr val="2575FC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Text A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solidFill>
                    <a:srgbClr val="2575FC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Is Social Media the Enemy?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打字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71349" y="4878829"/>
            <a:ext cx="406400" cy="406400"/>
          </a:xfrm>
          <a:prstGeom prst="rect">
            <a:avLst/>
          </a:prstGeom>
        </p:spPr>
      </p:pic>
      <p:pic>
        <p:nvPicPr>
          <p:cNvPr id="10" name="雨水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12559" y="5062956"/>
            <a:ext cx="406400" cy="406400"/>
          </a:xfrm>
          <a:prstGeom prst="rect">
            <a:avLst/>
          </a:prstGeom>
        </p:spPr>
      </p:pic>
      <p:pic>
        <p:nvPicPr>
          <p:cNvPr id="9" name="鸟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80903" y="2056510"/>
            <a:ext cx="406400" cy="406400"/>
          </a:xfrm>
          <a:prstGeom prst="rect">
            <a:avLst/>
          </a:prstGeom>
        </p:spPr>
      </p:pic>
      <p:pic>
        <p:nvPicPr>
          <p:cNvPr id="4" name="风声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41317" y="2474185"/>
            <a:ext cx="406400" cy="406400"/>
          </a:xfrm>
          <a:prstGeom prst="rect">
            <a:avLst/>
          </a:prstGeom>
        </p:spPr>
      </p:pic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1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7210" y="87630"/>
            <a:ext cx="6841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The last item to abandon 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905885" y="1915795"/>
            <a:ext cx="5407025" cy="4888230"/>
            <a:chOff x="3526336" y="561583"/>
            <a:chExt cx="6244229" cy="6448817"/>
          </a:xfrm>
        </p:grpSpPr>
        <p:sp>
          <p:nvSpPr>
            <p:cNvPr id="35" name="任意多边形 44"/>
            <p:cNvSpPr/>
            <p:nvPr/>
          </p:nvSpPr>
          <p:spPr>
            <a:xfrm>
              <a:off x="5488123" y="5367020"/>
              <a:ext cx="2209437" cy="1643380"/>
            </a:xfrm>
            <a:custGeom>
              <a:avLst/>
              <a:gdLst>
                <a:gd name="connsiteX0" fmla="*/ 870857 w 2293257"/>
                <a:gd name="connsiteY0" fmla="*/ 0 h 1727200"/>
                <a:gd name="connsiteX1" fmla="*/ 2293257 w 2293257"/>
                <a:gd name="connsiteY1" fmla="*/ 1422400 h 1727200"/>
                <a:gd name="connsiteX2" fmla="*/ 914400 w 2293257"/>
                <a:gd name="connsiteY2" fmla="*/ 1727200 h 1727200"/>
                <a:gd name="connsiteX3" fmla="*/ 0 w 2293257"/>
                <a:gd name="connsiteY3" fmla="*/ 870857 h 1727200"/>
                <a:gd name="connsiteX4" fmla="*/ 870857 w 2293257"/>
                <a:gd name="connsiteY4" fmla="*/ 0 h 1727200"/>
                <a:gd name="connsiteX0-1" fmla="*/ 825137 w 2293257"/>
                <a:gd name="connsiteY0-2" fmla="*/ 0 h 1658620"/>
                <a:gd name="connsiteX1-3" fmla="*/ 2293257 w 2293257"/>
                <a:gd name="connsiteY1-4" fmla="*/ 1353820 h 1658620"/>
                <a:gd name="connsiteX2-5" fmla="*/ 914400 w 2293257"/>
                <a:gd name="connsiteY2-6" fmla="*/ 1658620 h 1658620"/>
                <a:gd name="connsiteX3-7" fmla="*/ 0 w 2293257"/>
                <a:gd name="connsiteY3-8" fmla="*/ 802277 h 1658620"/>
                <a:gd name="connsiteX4-9" fmla="*/ 825137 w 2293257"/>
                <a:gd name="connsiteY4-10" fmla="*/ 0 h 1658620"/>
                <a:gd name="connsiteX0-11" fmla="*/ 825137 w 2209437"/>
                <a:gd name="connsiteY0-12" fmla="*/ 0 h 1658620"/>
                <a:gd name="connsiteX1-13" fmla="*/ 2209437 w 2209437"/>
                <a:gd name="connsiteY1-14" fmla="*/ 1376680 h 1658620"/>
                <a:gd name="connsiteX2-15" fmla="*/ 914400 w 2209437"/>
                <a:gd name="connsiteY2-16" fmla="*/ 1658620 h 1658620"/>
                <a:gd name="connsiteX3-17" fmla="*/ 0 w 2209437"/>
                <a:gd name="connsiteY3-18" fmla="*/ 802277 h 1658620"/>
                <a:gd name="connsiteX4-19" fmla="*/ 825137 w 2209437"/>
                <a:gd name="connsiteY4-20" fmla="*/ 0 h 1658620"/>
                <a:gd name="connsiteX0-21" fmla="*/ 817517 w 2209437"/>
                <a:gd name="connsiteY0-22" fmla="*/ 0 h 1643380"/>
                <a:gd name="connsiteX1-23" fmla="*/ 2209437 w 2209437"/>
                <a:gd name="connsiteY1-24" fmla="*/ 1361440 h 1643380"/>
                <a:gd name="connsiteX2-25" fmla="*/ 914400 w 2209437"/>
                <a:gd name="connsiteY2-26" fmla="*/ 1643380 h 1643380"/>
                <a:gd name="connsiteX3-27" fmla="*/ 0 w 2209437"/>
                <a:gd name="connsiteY3-28" fmla="*/ 787037 h 1643380"/>
                <a:gd name="connsiteX4-29" fmla="*/ 817517 w 2209437"/>
                <a:gd name="connsiteY4-30" fmla="*/ 0 h 16433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209437" h="1643380">
                  <a:moveTo>
                    <a:pt x="817517" y="0"/>
                  </a:moveTo>
                  <a:lnTo>
                    <a:pt x="2209437" y="1361440"/>
                  </a:lnTo>
                  <a:lnTo>
                    <a:pt x="914400" y="1643380"/>
                  </a:lnTo>
                  <a:lnTo>
                    <a:pt x="0" y="787037"/>
                  </a:lnTo>
                  <a:lnTo>
                    <a:pt x="817517" y="0"/>
                  </a:lnTo>
                  <a:close/>
                </a:path>
              </a:pathLst>
            </a:custGeom>
            <a:gradFill>
              <a:gsLst>
                <a:gs pos="80000">
                  <a:srgbClr val="C6C6C6">
                    <a:alpha val="0"/>
                  </a:srgbClr>
                </a:gs>
                <a:gs pos="25000">
                  <a:schemeClr val="tx1">
                    <a:alpha val="38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任意多边形 45"/>
            <p:cNvSpPr/>
            <p:nvPr/>
          </p:nvSpPr>
          <p:spPr>
            <a:xfrm>
              <a:off x="6379665" y="2060300"/>
              <a:ext cx="3390900" cy="4775200"/>
            </a:xfrm>
            <a:custGeom>
              <a:avLst/>
              <a:gdLst>
                <a:gd name="connsiteX0" fmla="*/ 1460500 w 3390900"/>
                <a:gd name="connsiteY0" fmla="*/ 0 h 4775200"/>
                <a:gd name="connsiteX1" fmla="*/ 1038839 w 3390900"/>
                <a:gd name="connsiteY1" fmla="*/ 975322 h 4775200"/>
                <a:gd name="connsiteX2" fmla="*/ 2829134 w 3390900"/>
                <a:gd name="connsiteY2" fmla="*/ 2765618 h 4775200"/>
                <a:gd name="connsiteX3" fmla="*/ 3390900 w 3390900"/>
                <a:gd name="connsiteY3" fmla="*/ 1955800 h 4775200"/>
                <a:gd name="connsiteX4" fmla="*/ 1435100 w 3390900"/>
                <a:gd name="connsiteY4" fmla="*/ 4775200 h 4775200"/>
                <a:gd name="connsiteX5" fmla="*/ 0 w 3390900"/>
                <a:gd name="connsiteY5" fmla="*/ 3378200 h 477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900" h="4775200">
                  <a:moveTo>
                    <a:pt x="1460500" y="0"/>
                  </a:moveTo>
                  <a:lnTo>
                    <a:pt x="1038839" y="975322"/>
                  </a:lnTo>
                  <a:lnTo>
                    <a:pt x="2829134" y="2765618"/>
                  </a:lnTo>
                  <a:lnTo>
                    <a:pt x="3390900" y="1955800"/>
                  </a:lnTo>
                  <a:lnTo>
                    <a:pt x="1435100" y="4775200"/>
                  </a:lnTo>
                  <a:lnTo>
                    <a:pt x="0" y="3378200"/>
                  </a:lnTo>
                  <a:close/>
                </a:path>
              </a:pathLst>
            </a:custGeom>
            <a:gradFill>
              <a:gsLst>
                <a:gs pos="71000">
                  <a:srgbClr val="CCCCCC">
                    <a:alpha val="0"/>
                  </a:srgbClr>
                </a:gs>
                <a:gs pos="24000">
                  <a:schemeClr val="tx1">
                    <a:alpha val="6500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46"/>
            <p:cNvSpPr/>
            <p:nvPr/>
          </p:nvSpPr>
          <p:spPr>
            <a:xfrm>
              <a:off x="3870574" y="4340856"/>
              <a:ext cx="2619375" cy="2524125"/>
            </a:xfrm>
            <a:custGeom>
              <a:avLst/>
              <a:gdLst>
                <a:gd name="connsiteX0" fmla="*/ 0 w 2619375"/>
                <a:gd name="connsiteY0" fmla="*/ 571500 h 2524125"/>
                <a:gd name="connsiteX1" fmla="*/ 1952625 w 2619375"/>
                <a:gd name="connsiteY1" fmla="*/ 2524125 h 2524125"/>
                <a:gd name="connsiteX2" fmla="*/ 2619375 w 2619375"/>
                <a:gd name="connsiteY2" fmla="*/ 2514600 h 2524125"/>
                <a:gd name="connsiteX3" fmla="*/ 1057275 w 2619375"/>
                <a:gd name="connsiteY3" fmla="*/ 0 h 2524125"/>
                <a:gd name="connsiteX4" fmla="*/ 0 w 2619375"/>
                <a:gd name="connsiteY4" fmla="*/ 571500 h 252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9375" h="2524125">
                  <a:moveTo>
                    <a:pt x="0" y="571500"/>
                  </a:moveTo>
                  <a:lnTo>
                    <a:pt x="1952625" y="2524125"/>
                  </a:lnTo>
                  <a:lnTo>
                    <a:pt x="2619375" y="2514600"/>
                  </a:lnTo>
                  <a:lnTo>
                    <a:pt x="1057275" y="0"/>
                  </a:lnTo>
                  <a:lnTo>
                    <a:pt x="0" y="571500"/>
                  </a:lnTo>
                  <a:close/>
                </a:path>
              </a:pathLst>
            </a:custGeom>
            <a:gradFill>
              <a:gsLst>
                <a:gs pos="77000">
                  <a:srgbClr val="C6C6C6">
                    <a:alpha val="0"/>
                  </a:srgbClr>
                </a:gs>
                <a:gs pos="20000">
                  <a:schemeClr val="tx1">
                    <a:alpha val="26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任意多边形 47"/>
            <p:cNvSpPr/>
            <p:nvPr/>
          </p:nvSpPr>
          <p:spPr>
            <a:xfrm>
              <a:off x="7327700" y="1980019"/>
              <a:ext cx="2352061" cy="2765618"/>
            </a:xfrm>
            <a:custGeom>
              <a:avLst/>
              <a:gdLst>
                <a:gd name="connsiteX0" fmla="*/ 421661 w 2352061"/>
                <a:gd name="connsiteY0" fmla="*/ 0 h 2765618"/>
                <a:gd name="connsiteX1" fmla="*/ 2352061 w 2352061"/>
                <a:gd name="connsiteY1" fmla="*/ 1955800 h 2765618"/>
                <a:gd name="connsiteX2" fmla="*/ 1790295 w 2352061"/>
                <a:gd name="connsiteY2" fmla="*/ 2765618 h 2765618"/>
                <a:gd name="connsiteX3" fmla="*/ 0 w 2352061"/>
                <a:gd name="connsiteY3" fmla="*/ 975322 h 276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2061" h="2765618">
                  <a:moveTo>
                    <a:pt x="421661" y="0"/>
                  </a:moveTo>
                  <a:lnTo>
                    <a:pt x="2352061" y="1955800"/>
                  </a:lnTo>
                  <a:lnTo>
                    <a:pt x="1790295" y="2765618"/>
                  </a:lnTo>
                  <a:lnTo>
                    <a:pt x="0" y="975322"/>
                  </a:lnTo>
                  <a:close/>
                </a:path>
              </a:pathLst>
            </a:custGeom>
            <a:gradFill>
              <a:gsLst>
                <a:gs pos="73000">
                  <a:srgbClr val="CCCCCC">
                    <a:alpha val="0"/>
                  </a:srgbClr>
                </a:gs>
                <a:gs pos="0">
                  <a:schemeClr val="tx1">
                    <a:alpha val="5000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任意多边形 48"/>
            <p:cNvSpPr/>
            <p:nvPr/>
          </p:nvSpPr>
          <p:spPr>
            <a:xfrm>
              <a:off x="6139997" y="669650"/>
              <a:ext cx="1242060" cy="1463040"/>
            </a:xfrm>
            <a:custGeom>
              <a:avLst/>
              <a:gdLst>
                <a:gd name="connsiteX0" fmla="*/ 0 w 1249680"/>
                <a:gd name="connsiteY0" fmla="*/ 0 h 1447800"/>
                <a:gd name="connsiteX1" fmla="*/ 1249680 w 1249680"/>
                <a:gd name="connsiteY1" fmla="*/ 1219200 h 1447800"/>
                <a:gd name="connsiteX2" fmla="*/ 243840 w 1249680"/>
                <a:gd name="connsiteY2" fmla="*/ 1447800 h 1447800"/>
                <a:gd name="connsiteX3" fmla="*/ 0 w 1249680"/>
                <a:gd name="connsiteY3" fmla="*/ 0 h 1447800"/>
                <a:gd name="connsiteX0-1" fmla="*/ 0 w 1242060"/>
                <a:gd name="connsiteY0-2" fmla="*/ 0 h 1463040"/>
                <a:gd name="connsiteX1-3" fmla="*/ 1242060 w 1242060"/>
                <a:gd name="connsiteY1-4" fmla="*/ 1234440 h 1463040"/>
                <a:gd name="connsiteX2-5" fmla="*/ 236220 w 1242060"/>
                <a:gd name="connsiteY2-6" fmla="*/ 1463040 h 1463040"/>
                <a:gd name="connsiteX3-7" fmla="*/ 0 w 1242060"/>
                <a:gd name="connsiteY3-8" fmla="*/ 0 h 1463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2060" h="1463040">
                  <a:moveTo>
                    <a:pt x="0" y="0"/>
                  </a:moveTo>
                  <a:lnTo>
                    <a:pt x="1242060" y="1234440"/>
                  </a:lnTo>
                  <a:lnTo>
                    <a:pt x="236220" y="146304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1000">
                  <a:schemeClr val="tx1">
                    <a:alpha val="14000"/>
                  </a:schemeClr>
                </a:gs>
                <a:gs pos="100000">
                  <a:srgbClr val="DCDCDC">
                    <a:alpha val="0"/>
                  </a:srgbClr>
                </a:gs>
                <a:gs pos="0">
                  <a:schemeClr val="tx1">
                    <a:alpha val="38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任意多边形 49"/>
            <p:cNvSpPr/>
            <p:nvPr/>
          </p:nvSpPr>
          <p:spPr>
            <a:xfrm>
              <a:off x="3526336" y="561583"/>
              <a:ext cx="4861919" cy="5663867"/>
            </a:xfrm>
            <a:custGeom>
              <a:avLst/>
              <a:gdLst>
                <a:gd name="connsiteX0" fmla="*/ 2615203 w 4861562"/>
                <a:gd name="connsiteY0" fmla="*/ 0 h 5547946"/>
                <a:gd name="connsiteX1" fmla="*/ 2937535 w 4861562"/>
                <a:gd name="connsiteY1" fmla="*/ 787621 h 5547946"/>
                <a:gd name="connsiteX2" fmla="*/ 2941269 w 4861562"/>
                <a:gd name="connsiteY2" fmla="*/ 1275578 h 5547946"/>
                <a:gd name="connsiteX3" fmla="*/ 2965270 w 4861562"/>
                <a:gd name="connsiteY3" fmla="*/ 1262372 h 5547946"/>
                <a:gd name="connsiteX4" fmla="*/ 3039387 w 4861562"/>
                <a:gd name="connsiteY4" fmla="*/ 1217344 h 5547946"/>
                <a:gd name="connsiteX5" fmla="*/ 3565276 w 4861562"/>
                <a:gd name="connsiteY5" fmla="*/ 1084184 h 5547946"/>
                <a:gd name="connsiteX6" fmla="*/ 4668557 w 4861562"/>
                <a:gd name="connsiteY6" fmla="*/ 2187465 h 5547946"/>
                <a:gd name="connsiteX7" fmla="*/ 4480134 w 4861562"/>
                <a:gd name="connsiteY7" fmla="*/ 2804320 h 5547946"/>
                <a:gd name="connsiteX8" fmla="*/ 4422795 w 4861562"/>
                <a:gd name="connsiteY8" fmla="*/ 2880998 h 5547946"/>
                <a:gd name="connsiteX9" fmla="*/ 4506328 w 4861562"/>
                <a:gd name="connsiteY9" fmla="*/ 2949920 h 5547946"/>
                <a:gd name="connsiteX10" fmla="*/ 4861562 w 4861562"/>
                <a:gd name="connsiteY10" fmla="*/ 3807530 h 5547946"/>
                <a:gd name="connsiteX11" fmla="*/ 3648718 w 4861562"/>
                <a:gd name="connsiteY11" fmla="*/ 5020375 h 5547946"/>
                <a:gd name="connsiteX12" fmla="*/ 2970605 w 4861562"/>
                <a:gd name="connsiteY12" fmla="*/ 4813240 h 5547946"/>
                <a:gd name="connsiteX13" fmla="*/ 2841791 w 4861562"/>
                <a:gd name="connsiteY13" fmla="*/ 4706959 h 5547946"/>
                <a:gd name="connsiteX14" fmla="*/ 2940267 w 4861562"/>
                <a:gd name="connsiteY14" fmla="*/ 5065358 h 5547946"/>
                <a:gd name="connsiteX15" fmla="*/ 2972136 w 4861562"/>
                <a:gd name="connsiteY15" fmla="*/ 5547946 h 5547946"/>
                <a:gd name="connsiteX16" fmla="*/ 2025170 w 4861562"/>
                <a:gd name="connsiteY16" fmla="*/ 5534288 h 5547946"/>
                <a:gd name="connsiteX17" fmla="*/ 1692822 w 4861562"/>
                <a:gd name="connsiteY17" fmla="*/ 4987962 h 5547946"/>
                <a:gd name="connsiteX18" fmla="*/ 1762607 w 4861562"/>
                <a:gd name="connsiteY18" fmla="*/ 4482609 h 5547946"/>
                <a:gd name="connsiteX19" fmla="*/ 1768051 w 4861562"/>
                <a:gd name="connsiteY19" fmla="*/ 4464595 h 5547946"/>
                <a:gd name="connsiteX20" fmla="*/ 1691610 w 4861562"/>
                <a:gd name="connsiteY20" fmla="*/ 4506086 h 5547946"/>
                <a:gd name="connsiteX21" fmla="*/ 1217647 w 4861562"/>
                <a:gd name="connsiteY21" fmla="*/ 4601775 h 5547946"/>
                <a:gd name="connsiteX22" fmla="*/ 0 w 4861562"/>
                <a:gd name="connsiteY22" fmla="*/ 3384127 h 5547946"/>
                <a:gd name="connsiteX23" fmla="*/ 1217647 w 4861562"/>
                <a:gd name="connsiteY23" fmla="*/ 2166480 h 5547946"/>
                <a:gd name="connsiteX24" fmla="*/ 1282063 w 4861562"/>
                <a:gd name="connsiteY24" fmla="*/ 2172974 h 5547946"/>
                <a:gd name="connsiteX25" fmla="*/ 1369579 w 4861562"/>
                <a:gd name="connsiteY25" fmla="*/ 2165274 h 5547946"/>
                <a:gd name="connsiteX26" fmla="*/ 1326083 w 4861562"/>
                <a:gd name="connsiteY26" fmla="*/ 2105990 h 5547946"/>
                <a:gd name="connsiteX27" fmla="*/ 1212334 w 4861562"/>
                <a:gd name="connsiteY27" fmla="*/ 2044248 h 5547946"/>
                <a:gd name="connsiteX28" fmla="*/ 820919 w 4861562"/>
                <a:gd name="connsiteY28" fmla="*/ 1308087 h 5547946"/>
                <a:gd name="connsiteX29" fmla="*/ 1708700 w 4861562"/>
                <a:gd name="connsiteY29" fmla="*/ 420306 h 5547946"/>
                <a:gd name="connsiteX30" fmla="*/ 2054265 w 4861562"/>
                <a:gd name="connsiteY30" fmla="*/ 490072 h 5547946"/>
                <a:gd name="connsiteX31" fmla="*/ 2165344 w 4861562"/>
                <a:gd name="connsiteY31" fmla="*/ 550365 h 5547946"/>
                <a:gd name="connsiteX32" fmla="*/ 2314723 w 4861562"/>
                <a:gd name="connsiteY32" fmla="*/ 637381 h 5547946"/>
                <a:gd name="connsiteX33" fmla="*/ 2615203 w 4861562"/>
                <a:gd name="connsiteY33" fmla="*/ 0 h 554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861562" h="5547946">
                  <a:moveTo>
                    <a:pt x="2615203" y="0"/>
                  </a:moveTo>
                  <a:cubicBezTo>
                    <a:pt x="2857408" y="503986"/>
                    <a:pt x="2903223" y="545888"/>
                    <a:pt x="2937535" y="787621"/>
                  </a:cubicBezTo>
                  <a:cubicBezTo>
                    <a:pt x="2960921" y="1018427"/>
                    <a:pt x="2950713" y="1050673"/>
                    <a:pt x="2941269" y="1275578"/>
                  </a:cubicBezTo>
                  <a:lnTo>
                    <a:pt x="2965270" y="1262372"/>
                  </a:lnTo>
                  <a:lnTo>
                    <a:pt x="3039387" y="1217344"/>
                  </a:lnTo>
                  <a:cubicBezTo>
                    <a:pt x="3195715" y="1132422"/>
                    <a:pt x="3374862" y="1084184"/>
                    <a:pt x="3565276" y="1084184"/>
                  </a:cubicBezTo>
                  <a:cubicBezTo>
                    <a:pt x="4174601" y="1084184"/>
                    <a:pt x="4668557" y="1578140"/>
                    <a:pt x="4668557" y="2187465"/>
                  </a:cubicBezTo>
                  <a:cubicBezTo>
                    <a:pt x="4668557" y="2415962"/>
                    <a:pt x="4599095" y="2628235"/>
                    <a:pt x="4480134" y="2804320"/>
                  </a:cubicBezTo>
                  <a:lnTo>
                    <a:pt x="4422795" y="2880998"/>
                  </a:lnTo>
                  <a:lnTo>
                    <a:pt x="4506328" y="2949920"/>
                  </a:lnTo>
                  <a:cubicBezTo>
                    <a:pt x="4725811" y="3169402"/>
                    <a:pt x="4861562" y="3472614"/>
                    <a:pt x="4861562" y="3807530"/>
                  </a:cubicBezTo>
                  <a:cubicBezTo>
                    <a:pt x="4861562" y="4477366"/>
                    <a:pt x="4318553" y="5020375"/>
                    <a:pt x="3648718" y="5020375"/>
                  </a:cubicBezTo>
                  <a:cubicBezTo>
                    <a:pt x="3397529" y="5020375"/>
                    <a:pt x="3164176" y="4944015"/>
                    <a:pt x="2970605" y="4813240"/>
                  </a:cubicBezTo>
                  <a:lnTo>
                    <a:pt x="2841791" y="4706959"/>
                  </a:lnTo>
                  <a:lnTo>
                    <a:pt x="2940267" y="5065358"/>
                  </a:lnTo>
                  <a:cubicBezTo>
                    <a:pt x="2972895" y="5225462"/>
                    <a:pt x="3079124" y="5396948"/>
                    <a:pt x="2972136" y="5547946"/>
                  </a:cubicBezTo>
                  <a:lnTo>
                    <a:pt x="2025170" y="5534288"/>
                  </a:lnTo>
                  <a:cubicBezTo>
                    <a:pt x="1821057" y="5359009"/>
                    <a:pt x="1729244" y="5187523"/>
                    <a:pt x="1692822" y="4987962"/>
                  </a:cubicBezTo>
                  <a:cubicBezTo>
                    <a:pt x="1665506" y="4838291"/>
                    <a:pt x="1715016" y="4642950"/>
                    <a:pt x="1762607" y="4482609"/>
                  </a:cubicBezTo>
                  <a:lnTo>
                    <a:pt x="1768051" y="4464595"/>
                  </a:lnTo>
                  <a:lnTo>
                    <a:pt x="1691610" y="4506086"/>
                  </a:lnTo>
                  <a:cubicBezTo>
                    <a:pt x="1545933" y="4567703"/>
                    <a:pt x="1385769" y="4601775"/>
                    <a:pt x="1217647" y="4601775"/>
                  </a:cubicBezTo>
                  <a:cubicBezTo>
                    <a:pt x="545159" y="4601775"/>
                    <a:pt x="0" y="4056615"/>
                    <a:pt x="0" y="3384127"/>
                  </a:cubicBezTo>
                  <a:cubicBezTo>
                    <a:pt x="0" y="2711640"/>
                    <a:pt x="545159" y="2166480"/>
                    <a:pt x="1217647" y="2166480"/>
                  </a:cubicBezTo>
                  <a:lnTo>
                    <a:pt x="1282063" y="2172974"/>
                  </a:lnTo>
                  <a:lnTo>
                    <a:pt x="1369579" y="2165274"/>
                  </a:lnTo>
                  <a:lnTo>
                    <a:pt x="1326083" y="2105990"/>
                  </a:lnTo>
                  <a:lnTo>
                    <a:pt x="1212334" y="2044248"/>
                  </a:lnTo>
                  <a:cubicBezTo>
                    <a:pt x="976182" y="1884708"/>
                    <a:pt x="820919" y="1614528"/>
                    <a:pt x="820919" y="1308087"/>
                  </a:cubicBezTo>
                  <a:cubicBezTo>
                    <a:pt x="820919" y="817779"/>
                    <a:pt x="1218393" y="420306"/>
                    <a:pt x="1708700" y="420306"/>
                  </a:cubicBezTo>
                  <a:cubicBezTo>
                    <a:pt x="1831278" y="420306"/>
                    <a:pt x="1948051" y="445149"/>
                    <a:pt x="2054265" y="490072"/>
                  </a:cubicBezTo>
                  <a:lnTo>
                    <a:pt x="2165344" y="550365"/>
                  </a:lnTo>
                  <a:cubicBezTo>
                    <a:pt x="2215137" y="579370"/>
                    <a:pt x="2281035" y="684133"/>
                    <a:pt x="2314723" y="637381"/>
                  </a:cubicBezTo>
                  <a:cubicBezTo>
                    <a:pt x="2590320" y="389597"/>
                    <a:pt x="2525970" y="359210"/>
                    <a:pt x="2615203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28600"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任意多边形 50"/>
            <p:cNvSpPr/>
            <p:nvPr/>
          </p:nvSpPr>
          <p:spPr>
            <a:xfrm>
              <a:off x="5750832" y="4568825"/>
              <a:ext cx="2009775" cy="1885950"/>
            </a:xfrm>
            <a:custGeom>
              <a:avLst/>
              <a:gdLst>
                <a:gd name="connsiteX0" fmla="*/ 1276350 w 2133600"/>
                <a:gd name="connsiteY0" fmla="*/ 76200 h 1914525"/>
                <a:gd name="connsiteX1" fmla="*/ 2133600 w 2133600"/>
                <a:gd name="connsiteY1" fmla="*/ 933450 h 1914525"/>
                <a:gd name="connsiteX2" fmla="*/ 1181100 w 2133600"/>
                <a:gd name="connsiteY2" fmla="*/ 1885950 h 1914525"/>
                <a:gd name="connsiteX3" fmla="*/ 476250 w 2133600"/>
                <a:gd name="connsiteY3" fmla="*/ 1914525 h 1914525"/>
                <a:gd name="connsiteX4" fmla="*/ 0 w 2133600"/>
                <a:gd name="connsiteY4" fmla="*/ 1457325 h 1914525"/>
                <a:gd name="connsiteX5" fmla="*/ 123825 w 2133600"/>
                <a:gd name="connsiteY5" fmla="*/ 381000 h 1914525"/>
                <a:gd name="connsiteX6" fmla="*/ 352425 w 2133600"/>
                <a:gd name="connsiteY6" fmla="*/ 142875 h 1914525"/>
                <a:gd name="connsiteX7" fmla="*/ 666750 w 2133600"/>
                <a:gd name="connsiteY7" fmla="*/ 85725 h 1914525"/>
                <a:gd name="connsiteX8" fmla="*/ 933450 w 2133600"/>
                <a:gd name="connsiteY8" fmla="*/ 0 h 1914525"/>
                <a:gd name="connsiteX9" fmla="*/ 1276350 w 2133600"/>
                <a:gd name="connsiteY9" fmla="*/ 76200 h 1914525"/>
                <a:gd name="connsiteX0-1" fmla="*/ 1276350 w 2133600"/>
                <a:gd name="connsiteY0-2" fmla="*/ 76200 h 1885950"/>
                <a:gd name="connsiteX1-3" fmla="*/ 2133600 w 2133600"/>
                <a:gd name="connsiteY1-4" fmla="*/ 933450 h 1885950"/>
                <a:gd name="connsiteX2-5" fmla="*/ 1181100 w 2133600"/>
                <a:gd name="connsiteY2-6" fmla="*/ 1885950 h 1885950"/>
                <a:gd name="connsiteX3-7" fmla="*/ 0 w 2133600"/>
                <a:gd name="connsiteY3-8" fmla="*/ 1457325 h 1885950"/>
                <a:gd name="connsiteX4-9" fmla="*/ 123825 w 2133600"/>
                <a:gd name="connsiteY4-10" fmla="*/ 381000 h 1885950"/>
                <a:gd name="connsiteX5-11" fmla="*/ 352425 w 2133600"/>
                <a:gd name="connsiteY5-12" fmla="*/ 142875 h 1885950"/>
                <a:gd name="connsiteX6-13" fmla="*/ 666750 w 2133600"/>
                <a:gd name="connsiteY6-14" fmla="*/ 85725 h 1885950"/>
                <a:gd name="connsiteX7-15" fmla="*/ 933450 w 2133600"/>
                <a:gd name="connsiteY7-16" fmla="*/ 0 h 1885950"/>
                <a:gd name="connsiteX8-17" fmla="*/ 1276350 w 2133600"/>
                <a:gd name="connsiteY8-18" fmla="*/ 76200 h 1885950"/>
                <a:gd name="connsiteX0-19" fmla="*/ 1152525 w 2009775"/>
                <a:gd name="connsiteY0-20" fmla="*/ 76200 h 1885950"/>
                <a:gd name="connsiteX1-21" fmla="*/ 2009775 w 2009775"/>
                <a:gd name="connsiteY1-22" fmla="*/ 933450 h 1885950"/>
                <a:gd name="connsiteX2-23" fmla="*/ 1057275 w 2009775"/>
                <a:gd name="connsiteY2-24" fmla="*/ 1885950 h 1885950"/>
                <a:gd name="connsiteX3-25" fmla="*/ 0 w 2009775"/>
                <a:gd name="connsiteY3-26" fmla="*/ 381000 h 1885950"/>
                <a:gd name="connsiteX4-27" fmla="*/ 228600 w 2009775"/>
                <a:gd name="connsiteY4-28" fmla="*/ 142875 h 1885950"/>
                <a:gd name="connsiteX5-29" fmla="*/ 542925 w 2009775"/>
                <a:gd name="connsiteY5-30" fmla="*/ 85725 h 1885950"/>
                <a:gd name="connsiteX6-31" fmla="*/ 809625 w 2009775"/>
                <a:gd name="connsiteY6-32" fmla="*/ 0 h 1885950"/>
                <a:gd name="connsiteX7-33" fmla="*/ 1152525 w 2009775"/>
                <a:gd name="connsiteY7-34" fmla="*/ 76200 h 1885950"/>
                <a:gd name="connsiteX0-35" fmla="*/ 1152525 w 2009775"/>
                <a:gd name="connsiteY0-36" fmla="*/ 76200 h 1885950"/>
                <a:gd name="connsiteX1-37" fmla="*/ 2009775 w 2009775"/>
                <a:gd name="connsiteY1-38" fmla="*/ 933450 h 1885950"/>
                <a:gd name="connsiteX2-39" fmla="*/ 1057275 w 2009775"/>
                <a:gd name="connsiteY2-40" fmla="*/ 1885950 h 1885950"/>
                <a:gd name="connsiteX3-41" fmla="*/ 88900 w 2009775"/>
                <a:gd name="connsiteY3-42" fmla="*/ 936625 h 1885950"/>
                <a:gd name="connsiteX4-43" fmla="*/ 0 w 2009775"/>
                <a:gd name="connsiteY4-44" fmla="*/ 381000 h 1885950"/>
                <a:gd name="connsiteX5-45" fmla="*/ 228600 w 2009775"/>
                <a:gd name="connsiteY5-46" fmla="*/ 142875 h 1885950"/>
                <a:gd name="connsiteX6-47" fmla="*/ 542925 w 2009775"/>
                <a:gd name="connsiteY6-48" fmla="*/ 85725 h 1885950"/>
                <a:gd name="connsiteX7-49" fmla="*/ 809625 w 2009775"/>
                <a:gd name="connsiteY7-50" fmla="*/ 0 h 1885950"/>
                <a:gd name="connsiteX8-51" fmla="*/ 1152525 w 2009775"/>
                <a:gd name="connsiteY8-52" fmla="*/ 76200 h 1885950"/>
                <a:gd name="connsiteX0-53" fmla="*/ 1152525 w 2009775"/>
                <a:gd name="connsiteY0-54" fmla="*/ 76200 h 1885950"/>
                <a:gd name="connsiteX1-55" fmla="*/ 2009775 w 2009775"/>
                <a:gd name="connsiteY1-56" fmla="*/ 933450 h 1885950"/>
                <a:gd name="connsiteX2-57" fmla="*/ 1057275 w 2009775"/>
                <a:gd name="connsiteY2-58" fmla="*/ 1885950 h 1885950"/>
                <a:gd name="connsiteX3-59" fmla="*/ 88900 w 2009775"/>
                <a:gd name="connsiteY3-60" fmla="*/ 936625 h 1885950"/>
                <a:gd name="connsiteX4-61" fmla="*/ 0 w 2009775"/>
                <a:gd name="connsiteY4-62" fmla="*/ 381000 h 1885950"/>
                <a:gd name="connsiteX5-63" fmla="*/ 228600 w 2009775"/>
                <a:gd name="connsiteY5-64" fmla="*/ 142875 h 1885950"/>
                <a:gd name="connsiteX6-65" fmla="*/ 542925 w 2009775"/>
                <a:gd name="connsiteY6-66" fmla="*/ 85725 h 1885950"/>
                <a:gd name="connsiteX7-67" fmla="*/ 809625 w 2009775"/>
                <a:gd name="connsiteY7-68" fmla="*/ 0 h 1885950"/>
                <a:gd name="connsiteX8-69" fmla="*/ 1152525 w 2009775"/>
                <a:gd name="connsiteY8-70" fmla="*/ 76200 h 18859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2009775" h="1885950">
                  <a:moveTo>
                    <a:pt x="1152525" y="76200"/>
                  </a:moveTo>
                  <a:lnTo>
                    <a:pt x="2009775" y="933450"/>
                  </a:lnTo>
                  <a:lnTo>
                    <a:pt x="1057275" y="1885950"/>
                  </a:lnTo>
                  <a:cubicBezTo>
                    <a:pt x="751417" y="1590675"/>
                    <a:pt x="343958" y="1301750"/>
                    <a:pt x="88900" y="936625"/>
                  </a:cubicBezTo>
                  <a:lnTo>
                    <a:pt x="0" y="381000"/>
                  </a:lnTo>
                  <a:lnTo>
                    <a:pt x="228600" y="142875"/>
                  </a:lnTo>
                  <a:lnTo>
                    <a:pt x="542925" y="85725"/>
                  </a:lnTo>
                  <a:lnTo>
                    <a:pt x="809625" y="0"/>
                  </a:lnTo>
                  <a:lnTo>
                    <a:pt x="1152525" y="76200"/>
                  </a:lnTo>
                  <a:close/>
                </a:path>
              </a:pathLst>
            </a:custGeom>
            <a:gradFill>
              <a:gsLst>
                <a:gs pos="59000">
                  <a:schemeClr val="bg1">
                    <a:alpha val="0"/>
                  </a:schemeClr>
                </a:gs>
                <a:gs pos="0">
                  <a:schemeClr val="tx1">
                    <a:alpha val="5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51"/>
            <p:cNvSpPr/>
            <p:nvPr/>
          </p:nvSpPr>
          <p:spPr>
            <a:xfrm>
              <a:off x="5912122" y="2586990"/>
              <a:ext cx="1737360" cy="2240280"/>
            </a:xfrm>
            <a:custGeom>
              <a:avLst/>
              <a:gdLst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982980 w 1501140"/>
                <a:gd name="connsiteY2" fmla="*/ 739140 h 2118360"/>
                <a:gd name="connsiteX3" fmla="*/ 914400 w 1501140"/>
                <a:gd name="connsiteY3" fmla="*/ 1127760 h 2118360"/>
                <a:gd name="connsiteX4" fmla="*/ 990600 w 1501140"/>
                <a:gd name="connsiteY4" fmla="*/ 1417320 h 2118360"/>
                <a:gd name="connsiteX5" fmla="*/ 1066800 w 1501140"/>
                <a:gd name="connsiteY5" fmla="*/ 1653540 h 2118360"/>
                <a:gd name="connsiteX6" fmla="*/ 937260 w 1501140"/>
                <a:gd name="connsiteY6" fmla="*/ 1821180 h 2118360"/>
                <a:gd name="connsiteX7" fmla="*/ 1196340 w 1501140"/>
                <a:gd name="connsiteY7" fmla="*/ 2072640 h 2118360"/>
                <a:gd name="connsiteX8" fmla="*/ 1013460 w 1501140"/>
                <a:gd name="connsiteY8" fmla="*/ 2080260 h 2118360"/>
                <a:gd name="connsiteX9" fmla="*/ 800100 w 1501140"/>
                <a:gd name="connsiteY9" fmla="*/ 1996440 h 2118360"/>
                <a:gd name="connsiteX10" fmla="*/ 38100 w 1501140"/>
                <a:gd name="connsiteY10" fmla="*/ 2118360 h 2118360"/>
                <a:gd name="connsiteX11" fmla="*/ 205740 w 1501140"/>
                <a:gd name="connsiteY11" fmla="*/ 1546860 h 2118360"/>
                <a:gd name="connsiteX12" fmla="*/ 0 w 1501140"/>
                <a:gd name="connsiteY12" fmla="*/ 914400 h 2118360"/>
                <a:gd name="connsiteX13" fmla="*/ 190500 w 1501140"/>
                <a:gd name="connsiteY13" fmla="*/ 381000 h 2118360"/>
                <a:gd name="connsiteX14" fmla="*/ 464820 w 1501140"/>
                <a:gd name="connsiteY14" fmla="*/ 106680 h 2118360"/>
                <a:gd name="connsiteX15" fmla="*/ 701040 w 1501140"/>
                <a:gd name="connsiteY15" fmla="*/ 15240 h 2118360"/>
                <a:gd name="connsiteX16" fmla="*/ 929640 w 1501140"/>
                <a:gd name="connsiteY16" fmla="*/ 0 h 2118360"/>
                <a:gd name="connsiteX0-1" fmla="*/ 929640 w 1501140"/>
                <a:gd name="connsiteY0-2" fmla="*/ 0 h 2118360"/>
                <a:gd name="connsiteX1-3" fmla="*/ 1501140 w 1501140"/>
                <a:gd name="connsiteY1-4" fmla="*/ 571500 h 2118360"/>
                <a:gd name="connsiteX2-5" fmla="*/ 982980 w 1501140"/>
                <a:gd name="connsiteY2-6" fmla="*/ 739140 h 2118360"/>
                <a:gd name="connsiteX3-7" fmla="*/ 914400 w 1501140"/>
                <a:gd name="connsiteY3-8" fmla="*/ 1127760 h 2118360"/>
                <a:gd name="connsiteX4-9" fmla="*/ 990600 w 1501140"/>
                <a:gd name="connsiteY4-10" fmla="*/ 1417320 h 2118360"/>
                <a:gd name="connsiteX5-11" fmla="*/ 1066800 w 1501140"/>
                <a:gd name="connsiteY5-12" fmla="*/ 1653540 h 2118360"/>
                <a:gd name="connsiteX6-13" fmla="*/ 1196340 w 1501140"/>
                <a:gd name="connsiteY6-14" fmla="*/ 2072640 h 2118360"/>
                <a:gd name="connsiteX7-15" fmla="*/ 1013460 w 1501140"/>
                <a:gd name="connsiteY7-16" fmla="*/ 2080260 h 2118360"/>
                <a:gd name="connsiteX8-17" fmla="*/ 800100 w 1501140"/>
                <a:gd name="connsiteY8-18" fmla="*/ 1996440 h 2118360"/>
                <a:gd name="connsiteX9-19" fmla="*/ 38100 w 1501140"/>
                <a:gd name="connsiteY9-20" fmla="*/ 2118360 h 2118360"/>
                <a:gd name="connsiteX10-21" fmla="*/ 205740 w 1501140"/>
                <a:gd name="connsiteY10-22" fmla="*/ 1546860 h 2118360"/>
                <a:gd name="connsiteX11-23" fmla="*/ 0 w 1501140"/>
                <a:gd name="connsiteY11-24" fmla="*/ 914400 h 2118360"/>
                <a:gd name="connsiteX12-25" fmla="*/ 190500 w 1501140"/>
                <a:gd name="connsiteY12-26" fmla="*/ 381000 h 2118360"/>
                <a:gd name="connsiteX13-27" fmla="*/ 464820 w 1501140"/>
                <a:gd name="connsiteY13-28" fmla="*/ 106680 h 2118360"/>
                <a:gd name="connsiteX14-29" fmla="*/ 701040 w 1501140"/>
                <a:gd name="connsiteY14-30" fmla="*/ 15240 h 2118360"/>
                <a:gd name="connsiteX15-31" fmla="*/ 929640 w 1501140"/>
                <a:gd name="connsiteY15-32" fmla="*/ 0 h 2118360"/>
                <a:gd name="connsiteX0-33" fmla="*/ 929640 w 1501140"/>
                <a:gd name="connsiteY0-34" fmla="*/ 0 h 2118360"/>
                <a:gd name="connsiteX1-35" fmla="*/ 1501140 w 1501140"/>
                <a:gd name="connsiteY1-36" fmla="*/ 571500 h 2118360"/>
                <a:gd name="connsiteX2-37" fmla="*/ 982980 w 1501140"/>
                <a:gd name="connsiteY2-38" fmla="*/ 739140 h 2118360"/>
                <a:gd name="connsiteX3-39" fmla="*/ 914400 w 1501140"/>
                <a:gd name="connsiteY3-40" fmla="*/ 1127760 h 2118360"/>
                <a:gd name="connsiteX4-41" fmla="*/ 990600 w 1501140"/>
                <a:gd name="connsiteY4-42" fmla="*/ 1417320 h 2118360"/>
                <a:gd name="connsiteX5-43" fmla="*/ 1196340 w 1501140"/>
                <a:gd name="connsiteY5-44" fmla="*/ 2072640 h 2118360"/>
                <a:gd name="connsiteX6-45" fmla="*/ 1013460 w 1501140"/>
                <a:gd name="connsiteY6-46" fmla="*/ 2080260 h 2118360"/>
                <a:gd name="connsiteX7-47" fmla="*/ 800100 w 1501140"/>
                <a:gd name="connsiteY7-48" fmla="*/ 1996440 h 2118360"/>
                <a:gd name="connsiteX8-49" fmla="*/ 38100 w 1501140"/>
                <a:gd name="connsiteY8-50" fmla="*/ 2118360 h 2118360"/>
                <a:gd name="connsiteX9-51" fmla="*/ 205740 w 1501140"/>
                <a:gd name="connsiteY9-52" fmla="*/ 1546860 h 2118360"/>
                <a:gd name="connsiteX10-53" fmla="*/ 0 w 1501140"/>
                <a:gd name="connsiteY10-54" fmla="*/ 914400 h 2118360"/>
                <a:gd name="connsiteX11-55" fmla="*/ 190500 w 1501140"/>
                <a:gd name="connsiteY11-56" fmla="*/ 381000 h 2118360"/>
                <a:gd name="connsiteX12-57" fmla="*/ 464820 w 1501140"/>
                <a:gd name="connsiteY12-58" fmla="*/ 106680 h 2118360"/>
                <a:gd name="connsiteX13-59" fmla="*/ 701040 w 1501140"/>
                <a:gd name="connsiteY13-60" fmla="*/ 15240 h 2118360"/>
                <a:gd name="connsiteX14-61" fmla="*/ 929640 w 1501140"/>
                <a:gd name="connsiteY14-62" fmla="*/ 0 h 2118360"/>
                <a:gd name="connsiteX0-63" fmla="*/ 929640 w 1501140"/>
                <a:gd name="connsiteY0-64" fmla="*/ 0 h 2118360"/>
                <a:gd name="connsiteX1-65" fmla="*/ 1501140 w 1501140"/>
                <a:gd name="connsiteY1-66" fmla="*/ 571500 h 2118360"/>
                <a:gd name="connsiteX2-67" fmla="*/ 982980 w 1501140"/>
                <a:gd name="connsiteY2-68" fmla="*/ 739140 h 2118360"/>
                <a:gd name="connsiteX3-69" fmla="*/ 914400 w 1501140"/>
                <a:gd name="connsiteY3-70" fmla="*/ 1127760 h 2118360"/>
                <a:gd name="connsiteX4-71" fmla="*/ 1196340 w 1501140"/>
                <a:gd name="connsiteY4-72" fmla="*/ 2072640 h 2118360"/>
                <a:gd name="connsiteX5-73" fmla="*/ 1013460 w 1501140"/>
                <a:gd name="connsiteY5-74" fmla="*/ 2080260 h 2118360"/>
                <a:gd name="connsiteX6-75" fmla="*/ 800100 w 1501140"/>
                <a:gd name="connsiteY6-76" fmla="*/ 1996440 h 2118360"/>
                <a:gd name="connsiteX7-77" fmla="*/ 38100 w 1501140"/>
                <a:gd name="connsiteY7-78" fmla="*/ 2118360 h 2118360"/>
                <a:gd name="connsiteX8-79" fmla="*/ 205740 w 1501140"/>
                <a:gd name="connsiteY8-80" fmla="*/ 1546860 h 2118360"/>
                <a:gd name="connsiteX9-81" fmla="*/ 0 w 1501140"/>
                <a:gd name="connsiteY9-82" fmla="*/ 914400 h 2118360"/>
                <a:gd name="connsiteX10-83" fmla="*/ 190500 w 1501140"/>
                <a:gd name="connsiteY10-84" fmla="*/ 381000 h 2118360"/>
                <a:gd name="connsiteX11-85" fmla="*/ 464820 w 1501140"/>
                <a:gd name="connsiteY11-86" fmla="*/ 106680 h 2118360"/>
                <a:gd name="connsiteX12-87" fmla="*/ 701040 w 1501140"/>
                <a:gd name="connsiteY12-88" fmla="*/ 15240 h 2118360"/>
                <a:gd name="connsiteX13-89" fmla="*/ 929640 w 1501140"/>
                <a:gd name="connsiteY13-90" fmla="*/ 0 h 2118360"/>
                <a:gd name="connsiteX0-91" fmla="*/ 929640 w 1501140"/>
                <a:gd name="connsiteY0-92" fmla="*/ 0 h 2118360"/>
                <a:gd name="connsiteX1-93" fmla="*/ 1501140 w 1501140"/>
                <a:gd name="connsiteY1-94" fmla="*/ 571500 h 2118360"/>
                <a:gd name="connsiteX2-95" fmla="*/ 982980 w 1501140"/>
                <a:gd name="connsiteY2-96" fmla="*/ 739140 h 2118360"/>
                <a:gd name="connsiteX3-97" fmla="*/ 1196340 w 1501140"/>
                <a:gd name="connsiteY3-98" fmla="*/ 2072640 h 2118360"/>
                <a:gd name="connsiteX4-99" fmla="*/ 1013460 w 1501140"/>
                <a:gd name="connsiteY4-100" fmla="*/ 2080260 h 2118360"/>
                <a:gd name="connsiteX5-101" fmla="*/ 800100 w 1501140"/>
                <a:gd name="connsiteY5-102" fmla="*/ 1996440 h 2118360"/>
                <a:gd name="connsiteX6-103" fmla="*/ 38100 w 1501140"/>
                <a:gd name="connsiteY6-104" fmla="*/ 2118360 h 2118360"/>
                <a:gd name="connsiteX7-105" fmla="*/ 205740 w 1501140"/>
                <a:gd name="connsiteY7-106" fmla="*/ 1546860 h 2118360"/>
                <a:gd name="connsiteX8-107" fmla="*/ 0 w 1501140"/>
                <a:gd name="connsiteY8-108" fmla="*/ 914400 h 2118360"/>
                <a:gd name="connsiteX9-109" fmla="*/ 190500 w 1501140"/>
                <a:gd name="connsiteY9-110" fmla="*/ 381000 h 2118360"/>
                <a:gd name="connsiteX10-111" fmla="*/ 464820 w 1501140"/>
                <a:gd name="connsiteY10-112" fmla="*/ 106680 h 2118360"/>
                <a:gd name="connsiteX11-113" fmla="*/ 701040 w 1501140"/>
                <a:gd name="connsiteY11-114" fmla="*/ 15240 h 2118360"/>
                <a:gd name="connsiteX12-115" fmla="*/ 929640 w 1501140"/>
                <a:gd name="connsiteY12-116" fmla="*/ 0 h 2118360"/>
                <a:gd name="connsiteX0-117" fmla="*/ 929640 w 1501140"/>
                <a:gd name="connsiteY0-118" fmla="*/ 0 h 2118360"/>
                <a:gd name="connsiteX1-119" fmla="*/ 1501140 w 1501140"/>
                <a:gd name="connsiteY1-120" fmla="*/ 571500 h 2118360"/>
                <a:gd name="connsiteX2-121" fmla="*/ 1196340 w 1501140"/>
                <a:gd name="connsiteY2-122" fmla="*/ 2072640 h 2118360"/>
                <a:gd name="connsiteX3-123" fmla="*/ 1013460 w 1501140"/>
                <a:gd name="connsiteY3-124" fmla="*/ 2080260 h 2118360"/>
                <a:gd name="connsiteX4-125" fmla="*/ 800100 w 1501140"/>
                <a:gd name="connsiteY4-126" fmla="*/ 1996440 h 2118360"/>
                <a:gd name="connsiteX5-127" fmla="*/ 38100 w 1501140"/>
                <a:gd name="connsiteY5-128" fmla="*/ 2118360 h 2118360"/>
                <a:gd name="connsiteX6-129" fmla="*/ 205740 w 1501140"/>
                <a:gd name="connsiteY6-130" fmla="*/ 1546860 h 2118360"/>
                <a:gd name="connsiteX7-131" fmla="*/ 0 w 1501140"/>
                <a:gd name="connsiteY7-132" fmla="*/ 914400 h 2118360"/>
                <a:gd name="connsiteX8-133" fmla="*/ 190500 w 1501140"/>
                <a:gd name="connsiteY8-134" fmla="*/ 381000 h 2118360"/>
                <a:gd name="connsiteX9-135" fmla="*/ 464820 w 1501140"/>
                <a:gd name="connsiteY9-136" fmla="*/ 106680 h 2118360"/>
                <a:gd name="connsiteX10-137" fmla="*/ 701040 w 1501140"/>
                <a:gd name="connsiteY10-138" fmla="*/ 15240 h 2118360"/>
                <a:gd name="connsiteX11-139" fmla="*/ 929640 w 1501140"/>
                <a:gd name="connsiteY11-140" fmla="*/ 0 h 2118360"/>
                <a:gd name="connsiteX0-141" fmla="*/ 929640 w 1661160"/>
                <a:gd name="connsiteY0-142" fmla="*/ 0 h 2179320"/>
                <a:gd name="connsiteX1-143" fmla="*/ 1501140 w 1661160"/>
                <a:gd name="connsiteY1-144" fmla="*/ 571500 h 2179320"/>
                <a:gd name="connsiteX2-145" fmla="*/ 1661160 w 1661160"/>
                <a:gd name="connsiteY2-146" fmla="*/ 2179320 h 2179320"/>
                <a:gd name="connsiteX3-147" fmla="*/ 1013460 w 1661160"/>
                <a:gd name="connsiteY3-148" fmla="*/ 2080260 h 2179320"/>
                <a:gd name="connsiteX4-149" fmla="*/ 800100 w 1661160"/>
                <a:gd name="connsiteY4-150" fmla="*/ 1996440 h 2179320"/>
                <a:gd name="connsiteX5-151" fmla="*/ 38100 w 1661160"/>
                <a:gd name="connsiteY5-152" fmla="*/ 2118360 h 2179320"/>
                <a:gd name="connsiteX6-153" fmla="*/ 205740 w 1661160"/>
                <a:gd name="connsiteY6-154" fmla="*/ 1546860 h 2179320"/>
                <a:gd name="connsiteX7-155" fmla="*/ 0 w 1661160"/>
                <a:gd name="connsiteY7-156" fmla="*/ 914400 h 2179320"/>
                <a:gd name="connsiteX8-157" fmla="*/ 190500 w 1661160"/>
                <a:gd name="connsiteY8-158" fmla="*/ 381000 h 2179320"/>
                <a:gd name="connsiteX9-159" fmla="*/ 464820 w 1661160"/>
                <a:gd name="connsiteY9-160" fmla="*/ 106680 h 2179320"/>
                <a:gd name="connsiteX10-161" fmla="*/ 701040 w 1661160"/>
                <a:gd name="connsiteY10-162" fmla="*/ 15240 h 2179320"/>
                <a:gd name="connsiteX11-163" fmla="*/ 929640 w 1661160"/>
                <a:gd name="connsiteY11-164" fmla="*/ 0 h 2179320"/>
                <a:gd name="connsiteX0-165" fmla="*/ 929640 w 1737360"/>
                <a:gd name="connsiteY0-166" fmla="*/ 0 h 2240280"/>
                <a:gd name="connsiteX1-167" fmla="*/ 1501140 w 1737360"/>
                <a:gd name="connsiteY1-168" fmla="*/ 571500 h 2240280"/>
                <a:gd name="connsiteX2-169" fmla="*/ 1737360 w 1737360"/>
                <a:gd name="connsiteY2-170" fmla="*/ 2240280 h 2240280"/>
                <a:gd name="connsiteX3-171" fmla="*/ 1013460 w 1737360"/>
                <a:gd name="connsiteY3-172" fmla="*/ 2080260 h 2240280"/>
                <a:gd name="connsiteX4-173" fmla="*/ 800100 w 1737360"/>
                <a:gd name="connsiteY4-174" fmla="*/ 1996440 h 2240280"/>
                <a:gd name="connsiteX5-175" fmla="*/ 38100 w 1737360"/>
                <a:gd name="connsiteY5-176" fmla="*/ 2118360 h 2240280"/>
                <a:gd name="connsiteX6-177" fmla="*/ 205740 w 1737360"/>
                <a:gd name="connsiteY6-178" fmla="*/ 1546860 h 2240280"/>
                <a:gd name="connsiteX7-179" fmla="*/ 0 w 1737360"/>
                <a:gd name="connsiteY7-180" fmla="*/ 914400 h 2240280"/>
                <a:gd name="connsiteX8-181" fmla="*/ 190500 w 1737360"/>
                <a:gd name="connsiteY8-182" fmla="*/ 381000 h 2240280"/>
                <a:gd name="connsiteX9-183" fmla="*/ 464820 w 1737360"/>
                <a:gd name="connsiteY9-184" fmla="*/ 106680 h 2240280"/>
                <a:gd name="connsiteX10-185" fmla="*/ 701040 w 1737360"/>
                <a:gd name="connsiteY10-186" fmla="*/ 15240 h 2240280"/>
                <a:gd name="connsiteX11-187" fmla="*/ 929640 w 1737360"/>
                <a:gd name="connsiteY11-188" fmla="*/ 0 h 224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1737360" h="2240280">
                  <a:moveTo>
                    <a:pt x="929640" y="0"/>
                  </a:moveTo>
                  <a:lnTo>
                    <a:pt x="1501140" y="571500"/>
                  </a:lnTo>
                  <a:lnTo>
                    <a:pt x="1737360" y="2240280"/>
                  </a:lnTo>
                  <a:cubicBezTo>
                    <a:pt x="1521460" y="2207260"/>
                    <a:pt x="1169670" y="2120900"/>
                    <a:pt x="1013460" y="2080260"/>
                  </a:cubicBezTo>
                  <a:cubicBezTo>
                    <a:pt x="857250" y="2039620"/>
                    <a:pt x="871220" y="2024380"/>
                    <a:pt x="800100" y="1996440"/>
                  </a:cubicBezTo>
                  <a:lnTo>
                    <a:pt x="38100" y="2118360"/>
                  </a:lnTo>
                  <a:lnTo>
                    <a:pt x="205740" y="1546860"/>
                  </a:lnTo>
                  <a:lnTo>
                    <a:pt x="0" y="914400"/>
                  </a:lnTo>
                  <a:lnTo>
                    <a:pt x="190500" y="381000"/>
                  </a:lnTo>
                  <a:lnTo>
                    <a:pt x="464820" y="106680"/>
                  </a:lnTo>
                  <a:lnTo>
                    <a:pt x="701040" y="15240"/>
                  </a:lnTo>
                  <a:lnTo>
                    <a:pt x="929640" y="0"/>
                  </a:lnTo>
                  <a:close/>
                </a:path>
              </a:pathLst>
            </a:custGeom>
            <a:gradFill>
              <a:gsLst>
                <a:gs pos="73000">
                  <a:schemeClr val="bg1">
                    <a:alpha val="0"/>
                  </a:schemeClr>
                </a:gs>
                <a:gs pos="0">
                  <a:schemeClr val="tx1">
                    <a:alpha val="48000"/>
                  </a:schemeClr>
                </a:gs>
              </a:gsLst>
              <a:lin ang="48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任意多边形 52"/>
            <p:cNvSpPr/>
            <p:nvPr/>
          </p:nvSpPr>
          <p:spPr>
            <a:xfrm>
              <a:off x="4900613" y="3585210"/>
              <a:ext cx="1264920" cy="1036320"/>
            </a:xfrm>
            <a:custGeom>
              <a:avLst/>
              <a:gdLst>
                <a:gd name="connsiteX0" fmla="*/ 0 w 1264920"/>
                <a:gd name="connsiteY0" fmla="*/ 99060 h 1036320"/>
                <a:gd name="connsiteX1" fmla="*/ 937260 w 1264920"/>
                <a:gd name="connsiteY1" fmla="*/ 1036320 h 1036320"/>
                <a:gd name="connsiteX2" fmla="*/ 1264920 w 1264920"/>
                <a:gd name="connsiteY2" fmla="*/ 601980 h 1036320"/>
                <a:gd name="connsiteX3" fmla="*/ 1059180 w 1264920"/>
                <a:gd name="connsiteY3" fmla="*/ 137160 h 1036320"/>
                <a:gd name="connsiteX4" fmla="*/ 762000 w 1264920"/>
                <a:gd name="connsiteY4" fmla="*/ 53340 h 1036320"/>
                <a:gd name="connsiteX5" fmla="*/ 548640 w 1264920"/>
                <a:gd name="connsiteY5" fmla="*/ 0 h 1036320"/>
                <a:gd name="connsiteX6" fmla="*/ 312420 w 1264920"/>
                <a:gd name="connsiteY6" fmla="*/ 15240 h 1036320"/>
                <a:gd name="connsiteX7" fmla="*/ 0 w 1264920"/>
                <a:gd name="connsiteY7" fmla="*/ 9906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4920" h="1036320">
                  <a:moveTo>
                    <a:pt x="0" y="99060"/>
                  </a:moveTo>
                  <a:lnTo>
                    <a:pt x="937260" y="1036320"/>
                  </a:lnTo>
                  <a:lnTo>
                    <a:pt x="1264920" y="601980"/>
                  </a:lnTo>
                  <a:lnTo>
                    <a:pt x="1059180" y="137160"/>
                  </a:lnTo>
                  <a:lnTo>
                    <a:pt x="762000" y="53340"/>
                  </a:lnTo>
                  <a:lnTo>
                    <a:pt x="548640" y="0"/>
                  </a:lnTo>
                  <a:lnTo>
                    <a:pt x="312420" y="15240"/>
                  </a:lnTo>
                  <a:lnTo>
                    <a:pt x="0" y="9906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35000"/>
                  </a:schemeClr>
                </a:gs>
                <a:gs pos="68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任意多边形 53"/>
            <p:cNvSpPr/>
            <p:nvPr/>
          </p:nvSpPr>
          <p:spPr>
            <a:xfrm>
              <a:off x="5467351" y="1914526"/>
              <a:ext cx="652463" cy="652463"/>
            </a:xfrm>
            <a:custGeom>
              <a:avLst/>
              <a:gdLst>
                <a:gd name="connsiteX0" fmla="*/ 0 w 652463"/>
                <a:gd name="connsiteY0" fmla="*/ 0 h 652463"/>
                <a:gd name="connsiteX1" fmla="*/ 652463 w 652463"/>
                <a:gd name="connsiteY1" fmla="*/ 652463 h 652463"/>
                <a:gd name="connsiteX2" fmla="*/ 604838 w 652463"/>
                <a:gd name="connsiteY2" fmla="*/ 152400 h 652463"/>
                <a:gd name="connsiteX3" fmla="*/ 352425 w 652463"/>
                <a:gd name="connsiteY3" fmla="*/ 33338 h 652463"/>
                <a:gd name="connsiteX4" fmla="*/ 0 w 652463"/>
                <a:gd name="connsiteY4" fmla="*/ 0 h 65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652463">
                  <a:moveTo>
                    <a:pt x="0" y="0"/>
                  </a:moveTo>
                  <a:lnTo>
                    <a:pt x="652463" y="652463"/>
                  </a:lnTo>
                  <a:lnTo>
                    <a:pt x="604838" y="152400"/>
                  </a:lnTo>
                  <a:lnTo>
                    <a:pt x="352425" y="3333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alpha val="0"/>
                  </a:schemeClr>
                </a:gs>
                <a:gs pos="3000">
                  <a:schemeClr val="tx1">
                    <a:alpha val="35000"/>
                  </a:schemeClr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任意多边形 54"/>
            <p:cNvSpPr/>
            <p:nvPr/>
          </p:nvSpPr>
          <p:spPr>
            <a:xfrm>
              <a:off x="5592082" y="5689600"/>
              <a:ext cx="1092200" cy="755650"/>
            </a:xfrm>
            <a:custGeom>
              <a:avLst/>
              <a:gdLst>
                <a:gd name="connsiteX0" fmla="*/ 0 w 1092200"/>
                <a:gd name="connsiteY0" fmla="*/ 317500 h 755650"/>
                <a:gd name="connsiteX1" fmla="*/ 469900 w 1092200"/>
                <a:gd name="connsiteY1" fmla="*/ 755650 h 755650"/>
                <a:gd name="connsiteX2" fmla="*/ 1060450 w 1092200"/>
                <a:gd name="connsiteY2" fmla="*/ 742950 h 755650"/>
                <a:gd name="connsiteX3" fmla="*/ 1092200 w 1092200"/>
                <a:gd name="connsiteY3" fmla="*/ 679450 h 755650"/>
                <a:gd name="connsiteX4" fmla="*/ 762000 w 1092200"/>
                <a:gd name="connsiteY4" fmla="*/ 298450 h 755650"/>
                <a:gd name="connsiteX5" fmla="*/ 412750 w 1092200"/>
                <a:gd name="connsiteY5" fmla="*/ 0 h 755650"/>
                <a:gd name="connsiteX6" fmla="*/ 0 w 1092200"/>
                <a:gd name="connsiteY6" fmla="*/ 317500 h 75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200" h="755650">
                  <a:moveTo>
                    <a:pt x="0" y="317500"/>
                  </a:moveTo>
                  <a:lnTo>
                    <a:pt x="469900" y="755650"/>
                  </a:lnTo>
                  <a:lnTo>
                    <a:pt x="1060450" y="742950"/>
                  </a:lnTo>
                  <a:lnTo>
                    <a:pt x="1092200" y="679450"/>
                  </a:lnTo>
                  <a:lnTo>
                    <a:pt x="762000" y="298450"/>
                  </a:lnTo>
                  <a:lnTo>
                    <a:pt x="412750" y="0"/>
                  </a:lnTo>
                  <a:lnTo>
                    <a:pt x="0" y="317500"/>
                  </a:lnTo>
                  <a:close/>
                </a:path>
              </a:pathLst>
            </a:custGeom>
            <a:gradFill>
              <a:gsLst>
                <a:gs pos="16000">
                  <a:schemeClr val="tx1">
                    <a:alpha val="57000"/>
                  </a:schemeClr>
                </a:gs>
                <a:gs pos="76000">
                  <a:schemeClr val="bg1">
                    <a:lumMod val="97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任意多边形 55"/>
            <p:cNvSpPr/>
            <p:nvPr/>
          </p:nvSpPr>
          <p:spPr>
            <a:xfrm>
              <a:off x="6056902" y="933450"/>
              <a:ext cx="723978" cy="1988820"/>
            </a:xfrm>
            <a:custGeom>
              <a:avLst/>
              <a:gdLst>
                <a:gd name="connsiteX0" fmla="*/ 99060 w 701040"/>
                <a:gd name="connsiteY0" fmla="*/ 0 h 1996440"/>
                <a:gd name="connsiteX1" fmla="*/ 701040 w 701040"/>
                <a:gd name="connsiteY1" fmla="*/ 601980 h 1996440"/>
                <a:gd name="connsiteX2" fmla="*/ 579120 w 701040"/>
                <a:gd name="connsiteY2" fmla="*/ 1684020 h 1996440"/>
                <a:gd name="connsiteX3" fmla="*/ 106680 w 701040"/>
                <a:gd name="connsiteY3" fmla="*/ 1996440 h 1996440"/>
                <a:gd name="connsiteX4" fmla="*/ 0 w 701040"/>
                <a:gd name="connsiteY4" fmla="*/ 868680 h 1996440"/>
                <a:gd name="connsiteX5" fmla="*/ 99060 w 701040"/>
                <a:gd name="connsiteY5" fmla="*/ 0 h 1996440"/>
                <a:gd name="connsiteX0-1" fmla="*/ 91440 w 723484"/>
                <a:gd name="connsiteY0-2" fmla="*/ 0 h 1988820"/>
                <a:gd name="connsiteX1-3" fmla="*/ 701040 w 723484"/>
                <a:gd name="connsiteY1-4" fmla="*/ 594360 h 1988820"/>
                <a:gd name="connsiteX2-5" fmla="*/ 579120 w 723484"/>
                <a:gd name="connsiteY2-6" fmla="*/ 1676400 h 1988820"/>
                <a:gd name="connsiteX3-7" fmla="*/ 106680 w 723484"/>
                <a:gd name="connsiteY3-8" fmla="*/ 1988820 h 1988820"/>
                <a:gd name="connsiteX4-9" fmla="*/ 0 w 723484"/>
                <a:gd name="connsiteY4-10" fmla="*/ 861060 h 1988820"/>
                <a:gd name="connsiteX5-11" fmla="*/ 91440 w 723484"/>
                <a:gd name="connsiteY5-12" fmla="*/ 0 h 1988820"/>
                <a:gd name="connsiteX0-13" fmla="*/ 91440 w 716648"/>
                <a:gd name="connsiteY0-14" fmla="*/ 0 h 1988820"/>
                <a:gd name="connsiteX1-15" fmla="*/ 693420 w 716648"/>
                <a:gd name="connsiteY1-16" fmla="*/ 655320 h 1988820"/>
                <a:gd name="connsiteX2-17" fmla="*/ 579120 w 716648"/>
                <a:gd name="connsiteY2-18" fmla="*/ 1676400 h 1988820"/>
                <a:gd name="connsiteX3-19" fmla="*/ 106680 w 716648"/>
                <a:gd name="connsiteY3-20" fmla="*/ 1988820 h 1988820"/>
                <a:gd name="connsiteX4-21" fmla="*/ 0 w 716648"/>
                <a:gd name="connsiteY4-22" fmla="*/ 861060 h 1988820"/>
                <a:gd name="connsiteX5-23" fmla="*/ 91440 w 716648"/>
                <a:gd name="connsiteY5-24" fmla="*/ 0 h 1988820"/>
                <a:gd name="connsiteX0-25" fmla="*/ 91440 w 739505"/>
                <a:gd name="connsiteY0-26" fmla="*/ 0 h 1988820"/>
                <a:gd name="connsiteX1-27" fmla="*/ 693420 w 739505"/>
                <a:gd name="connsiteY1-28" fmla="*/ 655320 h 1988820"/>
                <a:gd name="connsiteX2-29" fmla="*/ 670560 w 739505"/>
                <a:gd name="connsiteY2-30" fmla="*/ 1615440 h 1988820"/>
                <a:gd name="connsiteX3-31" fmla="*/ 106680 w 739505"/>
                <a:gd name="connsiteY3-32" fmla="*/ 1988820 h 1988820"/>
                <a:gd name="connsiteX4-33" fmla="*/ 0 w 739505"/>
                <a:gd name="connsiteY4-34" fmla="*/ 861060 h 1988820"/>
                <a:gd name="connsiteX5-35" fmla="*/ 91440 w 739505"/>
                <a:gd name="connsiteY5-36" fmla="*/ 0 h 1988820"/>
                <a:gd name="connsiteX0-37" fmla="*/ 91440 w 723978"/>
                <a:gd name="connsiteY0-38" fmla="*/ 0 h 1988820"/>
                <a:gd name="connsiteX1-39" fmla="*/ 670560 w 723978"/>
                <a:gd name="connsiteY1-40" fmla="*/ 701040 h 1988820"/>
                <a:gd name="connsiteX2-41" fmla="*/ 670560 w 723978"/>
                <a:gd name="connsiteY2-42" fmla="*/ 1615440 h 1988820"/>
                <a:gd name="connsiteX3-43" fmla="*/ 106680 w 723978"/>
                <a:gd name="connsiteY3-44" fmla="*/ 1988820 h 1988820"/>
                <a:gd name="connsiteX4-45" fmla="*/ 0 w 723978"/>
                <a:gd name="connsiteY4-46" fmla="*/ 861060 h 1988820"/>
                <a:gd name="connsiteX5-47" fmla="*/ 91440 w 723978"/>
                <a:gd name="connsiteY5-48" fmla="*/ 0 h 19888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723978" h="1988820">
                  <a:moveTo>
                    <a:pt x="91440" y="0"/>
                  </a:moveTo>
                  <a:cubicBezTo>
                    <a:pt x="294640" y="198120"/>
                    <a:pt x="574040" y="431800"/>
                    <a:pt x="670560" y="701040"/>
                  </a:cubicBezTo>
                  <a:cubicBezTo>
                    <a:pt x="767080" y="970280"/>
                    <a:pt x="711200" y="1254760"/>
                    <a:pt x="670560" y="1615440"/>
                  </a:cubicBezTo>
                  <a:lnTo>
                    <a:pt x="106680" y="1988820"/>
                  </a:lnTo>
                  <a:lnTo>
                    <a:pt x="0" y="861060"/>
                  </a:lnTo>
                  <a:lnTo>
                    <a:pt x="9144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0"/>
                  </a:schemeClr>
                </a:gs>
                <a:gs pos="100000">
                  <a:srgbClr val="C2C2C2">
                    <a:alpha val="0"/>
                  </a:srgbClr>
                </a:gs>
              </a:gsLst>
              <a:lin ang="12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任意多边形 56"/>
            <p:cNvSpPr/>
            <p:nvPr/>
          </p:nvSpPr>
          <p:spPr>
            <a:xfrm>
              <a:off x="4973912" y="933533"/>
              <a:ext cx="1910301" cy="5145315"/>
            </a:xfrm>
            <a:custGeom>
              <a:avLst/>
              <a:gdLst>
                <a:gd name="connsiteX0" fmla="*/ 982449 w 1382890"/>
                <a:gd name="connsiteY0" fmla="*/ 3543487 h 3594532"/>
                <a:gd name="connsiteX1" fmla="*/ 572874 w 1382890"/>
                <a:gd name="connsiteY1" fmla="*/ 3553012 h 3594532"/>
                <a:gd name="connsiteX2" fmla="*/ 372849 w 1382890"/>
                <a:gd name="connsiteY2" fmla="*/ 3038662 h 3594532"/>
                <a:gd name="connsiteX3" fmla="*/ 725274 w 1382890"/>
                <a:gd name="connsiteY3" fmla="*/ 2343337 h 3594532"/>
                <a:gd name="connsiteX4" fmla="*/ 515724 w 1382890"/>
                <a:gd name="connsiteY4" fmla="*/ 1838512 h 3594532"/>
                <a:gd name="connsiteX5" fmla="*/ 1374 w 1382890"/>
                <a:gd name="connsiteY5" fmla="*/ 1809937 h 3594532"/>
                <a:gd name="connsiteX6" fmla="*/ 372849 w 1382890"/>
                <a:gd name="connsiteY6" fmla="*/ 1705162 h 3594532"/>
                <a:gd name="connsiteX7" fmla="*/ 620499 w 1382890"/>
                <a:gd name="connsiteY7" fmla="*/ 1838512 h 3594532"/>
                <a:gd name="connsiteX8" fmla="*/ 668124 w 1382890"/>
                <a:gd name="connsiteY8" fmla="*/ 1609912 h 3594532"/>
                <a:gd name="connsiteX9" fmla="*/ 801474 w 1382890"/>
                <a:gd name="connsiteY9" fmla="*/ 1295587 h 3594532"/>
                <a:gd name="connsiteX10" fmla="*/ 744324 w 1382890"/>
                <a:gd name="connsiteY10" fmla="*/ 771712 h 3594532"/>
                <a:gd name="connsiteX11" fmla="*/ 515724 w 1382890"/>
                <a:gd name="connsiteY11" fmla="*/ 628837 h 3594532"/>
                <a:gd name="connsiteX12" fmla="*/ 668124 w 1382890"/>
                <a:gd name="connsiteY12" fmla="*/ 628837 h 3594532"/>
                <a:gd name="connsiteX13" fmla="*/ 744324 w 1382890"/>
                <a:gd name="connsiteY13" fmla="*/ 714562 h 3594532"/>
                <a:gd name="connsiteX14" fmla="*/ 849099 w 1382890"/>
                <a:gd name="connsiteY14" fmla="*/ 187 h 3594532"/>
                <a:gd name="connsiteX15" fmla="*/ 810999 w 1382890"/>
                <a:gd name="connsiteY15" fmla="*/ 647887 h 3594532"/>
                <a:gd name="connsiteX16" fmla="*/ 887199 w 1382890"/>
                <a:gd name="connsiteY16" fmla="*/ 1038412 h 3594532"/>
                <a:gd name="connsiteX17" fmla="*/ 915774 w 1382890"/>
                <a:gd name="connsiteY17" fmla="*/ 1286062 h 3594532"/>
                <a:gd name="connsiteX18" fmla="*/ 1087224 w 1382890"/>
                <a:gd name="connsiteY18" fmla="*/ 1152712 h 3594532"/>
                <a:gd name="connsiteX19" fmla="*/ 1315824 w 1382890"/>
                <a:gd name="connsiteY19" fmla="*/ 1133662 h 3594532"/>
                <a:gd name="connsiteX20" fmla="*/ 1068174 w 1382890"/>
                <a:gd name="connsiteY20" fmla="*/ 1190812 h 3594532"/>
                <a:gd name="connsiteX21" fmla="*/ 858624 w 1382890"/>
                <a:gd name="connsiteY21" fmla="*/ 1495612 h 3594532"/>
                <a:gd name="connsiteX22" fmla="*/ 801474 w 1382890"/>
                <a:gd name="connsiteY22" fmla="*/ 1857562 h 3594532"/>
                <a:gd name="connsiteX23" fmla="*/ 953874 w 1382890"/>
                <a:gd name="connsiteY23" fmla="*/ 2314762 h 3594532"/>
                <a:gd name="connsiteX24" fmla="*/ 877674 w 1382890"/>
                <a:gd name="connsiteY24" fmla="*/ 2552887 h 3594532"/>
                <a:gd name="connsiteX25" fmla="*/ 1191999 w 1382890"/>
                <a:gd name="connsiteY25" fmla="*/ 2495737 h 3594532"/>
                <a:gd name="connsiteX26" fmla="*/ 1382499 w 1382890"/>
                <a:gd name="connsiteY26" fmla="*/ 2590987 h 3594532"/>
                <a:gd name="connsiteX27" fmla="*/ 1144374 w 1382890"/>
                <a:gd name="connsiteY27" fmla="*/ 2533837 h 3594532"/>
                <a:gd name="connsiteX28" fmla="*/ 810999 w 1382890"/>
                <a:gd name="connsiteY28" fmla="*/ 2695762 h 3594532"/>
                <a:gd name="connsiteX29" fmla="*/ 668124 w 1382890"/>
                <a:gd name="connsiteY29" fmla="*/ 3048187 h 3594532"/>
                <a:gd name="connsiteX30" fmla="*/ 896724 w 1382890"/>
                <a:gd name="connsiteY30" fmla="*/ 3381562 h 3594532"/>
                <a:gd name="connsiteX31" fmla="*/ 982449 w 1382890"/>
                <a:gd name="connsiteY31" fmla="*/ 3543487 h 3594532"/>
                <a:gd name="connsiteX0-1" fmla="*/ 982886 w 1383327"/>
                <a:gd name="connsiteY0-2" fmla="*/ 3543487 h 3594532"/>
                <a:gd name="connsiteX1-3" fmla="*/ 573311 w 1383327"/>
                <a:gd name="connsiteY1-4" fmla="*/ 3553012 h 3594532"/>
                <a:gd name="connsiteX2-5" fmla="*/ 373286 w 1383327"/>
                <a:gd name="connsiteY2-6" fmla="*/ 3038662 h 3594532"/>
                <a:gd name="connsiteX3-7" fmla="*/ 725711 w 1383327"/>
                <a:gd name="connsiteY3-8" fmla="*/ 2343337 h 3594532"/>
                <a:gd name="connsiteX4-9" fmla="*/ 539021 w 1383327"/>
                <a:gd name="connsiteY4-10" fmla="*/ 1884232 h 3594532"/>
                <a:gd name="connsiteX5-11" fmla="*/ 1811 w 1383327"/>
                <a:gd name="connsiteY5-12" fmla="*/ 1809937 h 3594532"/>
                <a:gd name="connsiteX6-13" fmla="*/ 373286 w 1383327"/>
                <a:gd name="connsiteY6-14" fmla="*/ 1705162 h 3594532"/>
                <a:gd name="connsiteX7-15" fmla="*/ 620936 w 1383327"/>
                <a:gd name="connsiteY7-16" fmla="*/ 1838512 h 3594532"/>
                <a:gd name="connsiteX8-17" fmla="*/ 668561 w 1383327"/>
                <a:gd name="connsiteY8-18" fmla="*/ 1609912 h 3594532"/>
                <a:gd name="connsiteX9-19" fmla="*/ 801911 w 1383327"/>
                <a:gd name="connsiteY9-20" fmla="*/ 1295587 h 3594532"/>
                <a:gd name="connsiteX10-21" fmla="*/ 744761 w 1383327"/>
                <a:gd name="connsiteY10-22" fmla="*/ 771712 h 3594532"/>
                <a:gd name="connsiteX11-23" fmla="*/ 516161 w 1383327"/>
                <a:gd name="connsiteY11-24" fmla="*/ 628837 h 3594532"/>
                <a:gd name="connsiteX12-25" fmla="*/ 668561 w 1383327"/>
                <a:gd name="connsiteY12-26" fmla="*/ 628837 h 3594532"/>
                <a:gd name="connsiteX13-27" fmla="*/ 744761 w 1383327"/>
                <a:gd name="connsiteY13-28" fmla="*/ 714562 h 3594532"/>
                <a:gd name="connsiteX14-29" fmla="*/ 849536 w 1383327"/>
                <a:gd name="connsiteY14-30" fmla="*/ 187 h 3594532"/>
                <a:gd name="connsiteX15-31" fmla="*/ 811436 w 1383327"/>
                <a:gd name="connsiteY15-32" fmla="*/ 647887 h 3594532"/>
                <a:gd name="connsiteX16-33" fmla="*/ 887636 w 1383327"/>
                <a:gd name="connsiteY16-34" fmla="*/ 1038412 h 3594532"/>
                <a:gd name="connsiteX17-35" fmla="*/ 916211 w 1383327"/>
                <a:gd name="connsiteY17-36" fmla="*/ 1286062 h 3594532"/>
                <a:gd name="connsiteX18-37" fmla="*/ 1087661 w 1383327"/>
                <a:gd name="connsiteY18-38" fmla="*/ 1152712 h 3594532"/>
                <a:gd name="connsiteX19-39" fmla="*/ 1316261 w 1383327"/>
                <a:gd name="connsiteY19-40" fmla="*/ 1133662 h 3594532"/>
                <a:gd name="connsiteX20-41" fmla="*/ 1068611 w 1383327"/>
                <a:gd name="connsiteY20-42" fmla="*/ 1190812 h 3594532"/>
                <a:gd name="connsiteX21-43" fmla="*/ 859061 w 1383327"/>
                <a:gd name="connsiteY21-44" fmla="*/ 1495612 h 3594532"/>
                <a:gd name="connsiteX22-45" fmla="*/ 801911 w 1383327"/>
                <a:gd name="connsiteY22-46" fmla="*/ 1857562 h 3594532"/>
                <a:gd name="connsiteX23-47" fmla="*/ 954311 w 1383327"/>
                <a:gd name="connsiteY23-48" fmla="*/ 2314762 h 3594532"/>
                <a:gd name="connsiteX24-49" fmla="*/ 878111 w 1383327"/>
                <a:gd name="connsiteY24-50" fmla="*/ 2552887 h 3594532"/>
                <a:gd name="connsiteX25-51" fmla="*/ 1192436 w 1383327"/>
                <a:gd name="connsiteY25-52" fmla="*/ 2495737 h 3594532"/>
                <a:gd name="connsiteX26-53" fmla="*/ 1382936 w 1383327"/>
                <a:gd name="connsiteY26-54" fmla="*/ 2590987 h 3594532"/>
                <a:gd name="connsiteX27-55" fmla="*/ 1144811 w 1383327"/>
                <a:gd name="connsiteY27-56" fmla="*/ 2533837 h 3594532"/>
                <a:gd name="connsiteX28-57" fmla="*/ 811436 w 1383327"/>
                <a:gd name="connsiteY28-58" fmla="*/ 2695762 h 3594532"/>
                <a:gd name="connsiteX29-59" fmla="*/ 668561 w 1383327"/>
                <a:gd name="connsiteY29-60" fmla="*/ 3048187 h 3594532"/>
                <a:gd name="connsiteX30-61" fmla="*/ 897161 w 1383327"/>
                <a:gd name="connsiteY30-62" fmla="*/ 3381562 h 3594532"/>
                <a:gd name="connsiteX31-63" fmla="*/ 982886 w 1383327"/>
                <a:gd name="connsiteY31-64" fmla="*/ 3543487 h 3594532"/>
                <a:gd name="connsiteX0-65" fmla="*/ 982886 w 1383327"/>
                <a:gd name="connsiteY0-66" fmla="*/ 3543487 h 3594532"/>
                <a:gd name="connsiteX1-67" fmla="*/ 573311 w 1383327"/>
                <a:gd name="connsiteY1-68" fmla="*/ 3553012 h 3594532"/>
                <a:gd name="connsiteX2-69" fmla="*/ 373286 w 1383327"/>
                <a:gd name="connsiteY2-70" fmla="*/ 3038662 h 3594532"/>
                <a:gd name="connsiteX3-71" fmla="*/ 725711 w 1383327"/>
                <a:gd name="connsiteY3-72" fmla="*/ 2343337 h 3594532"/>
                <a:gd name="connsiteX4-73" fmla="*/ 539021 w 1383327"/>
                <a:gd name="connsiteY4-74" fmla="*/ 1884232 h 3594532"/>
                <a:gd name="connsiteX5-75" fmla="*/ 1811 w 1383327"/>
                <a:gd name="connsiteY5-76" fmla="*/ 1809937 h 3594532"/>
                <a:gd name="connsiteX6-77" fmla="*/ 373286 w 1383327"/>
                <a:gd name="connsiteY6-78" fmla="*/ 1705162 h 3594532"/>
                <a:gd name="connsiteX7-79" fmla="*/ 620936 w 1383327"/>
                <a:gd name="connsiteY7-80" fmla="*/ 1838512 h 3594532"/>
                <a:gd name="connsiteX8-81" fmla="*/ 668561 w 1383327"/>
                <a:gd name="connsiteY8-82" fmla="*/ 1609912 h 3594532"/>
                <a:gd name="connsiteX9-83" fmla="*/ 801911 w 1383327"/>
                <a:gd name="connsiteY9-84" fmla="*/ 1295587 h 3594532"/>
                <a:gd name="connsiteX10-85" fmla="*/ 744761 w 1383327"/>
                <a:gd name="connsiteY10-86" fmla="*/ 771712 h 3594532"/>
                <a:gd name="connsiteX11-87" fmla="*/ 516161 w 1383327"/>
                <a:gd name="connsiteY11-88" fmla="*/ 628837 h 3594532"/>
                <a:gd name="connsiteX12-89" fmla="*/ 668561 w 1383327"/>
                <a:gd name="connsiteY12-90" fmla="*/ 628837 h 3594532"/>
                <a:gd name="connsiteX13-91" fmla="*/ 744761 w 1383327"/>
                <a:gd name="connsiteY13-92" fmla="*/ 714562 h 3594532"/>
                <a:gd name="connsiteX14-93" fmla="*/ 849536 w 1383327"/>
                <a:gd name="connsiteY14-94" fmla="*/ 187 h 3594532"/>
                <a:gd name="connsiteX15-95" fmla="*/ 811436 w 1383327"/>
                <a:gd name="connsiteY15-96" fmla="*/ 647887 h 3594532"/>
                <a:gd name="connsiteX16-97" fmla="*/ 887636 w 1383327"/>
                <a:gd name="connsiteY16-98" fmla="*/ 1038412 h 3594532"/>
                <a:gd name="connsiteX17-99" fmla="*/ 916211 w 1383327"/>
                <a:gd name="connsiteY17-100" fmla="*/ 1286062 h 3594532"/>
                <a:gd name="connsiteX18-101" fmla="*/ 1087661 w 1383327"/>
                <a:gd name="connsiteY18-102" fmla="*/ 1152712 h 3594532"/>
                <a:gd name="connsiteX19-103" fmla="*/ 1316261 w 1383327"/>
                <a:gd name="connsiteY19-104" fmla="*/ 1133662 h 3594532"/>
                <a:gd name="connsiteX20-105" fmla="*/ 1068611 w 1383327"/>
                <a:gd name="connsiteY20-106" fmla="*/ 1190812 h 3594532"/>
                <a:gd name="connsiteX21-107" fmla="*/ 859061 w 1383327"/>
                <a:gd name="connsiteY21-108" fmla="*/ 1495612 h 3594532"/>
                <a:gd name="connsiteX22-109" fmla="*/ 801911 w 1383327"/>
                <a:gd name="connsiteY22-110" fmla="*/ 1857562 h 3594532"/>
                <a:gd name="connsiteX23-111" fmla="*/ 954311 w 1383327"/>
                <a:gd name="connsiteY23-112" fmla="*/ 2314762 h 3594532"/>
                <a:gd name="connsiteX24-113" fmla="*/ 878111 w 1383327"/>
                <a:gd name="connsiteY24-114" fmla="*/ 2552887 h 3594532"/>
                <a:gd name="connsiteX25-115" fmla="*/ 1192436 w 1383327"/>
                <a:gd name="connsiteY25-116" fmla="*/ 2495737 h 3594532"/>
                <a:gd name="connsiteX26-117" fmla="*/ 1382936 w 1383327"/>
                <a:gd name="connsiteY26-118" fmla="*/ 2590987 h 3594532"/>
                <a:gd name="connsiteX27-119" fmla="*/ 1144811 w 1383327"/>
                <a:gd name="connsiteY27-120" fmla="*/ 2533837 h 3594532"/>
                <a:gd name="connsiteX28-121" fmla="*/ 811436 w 1383327"/>
                <a:gd name="connsiteY28-122" fmla="*/ 2695762 h 3594532"/>
                <a:gd name="connsiteX29-123" fmla="*/ 668561 w 1383327"/>
                <a:gd name="connsiteY29-124" fmla="*/ 3048187 h 3594532"/>
                <a:gd name="connsiteX30-125" fmla="*/ 897161 w 1383327"/>
                <a:gd name="connsiteY30-126" fmla="*/ 3381562 h 3594532"/>
                <a:gd name="connsiteX31-127" fmla="*/ 982886 w 1383327"/>
                <a:gd name="connsiteY31-128" fmla="*/ 3543487 h 3594532"/>
                <a:gd name="connsiteX0-129" fmla="*/ 1005643 w 1406084"/>
                <a:gd name="connsiteY0-130" fmla="*/ 3543487 h 3594532"/>
                <a:gd name="connsiteX1-131" fmla="*/ 596068 w 1406084"/>
                <a:gd name="connsiteY1-132" fmla="*/ 3553012 h 3594532"/>
                <a:gd name="connsiteX2-133" fmla="*/ 396043 w 1406084"/>
                <a:gd name="connsiteY2-134" fmla="*/ 3038662 h 3594532"/>
                <a:gd name="connsiteX3-135" fmla="*/ 748468 w 1406084"/>
                <a:gd name="connsiteY3-136" fmla="*/ 2343337 h 3594532"/>
                <a:gd name="connsiteX4-137" fmla="*/ 561778 w 1406084"/>
                <a:gd name="connsiteY4-138" fmla="*/ 1884232 h 3594532"/>
                <a:gd name="connsiteX5-139" fmla="*/ 1708 w 1406084"/>
                <a:gd name="connsiteY5-140" fmla="*/ 1832797 h 3594532"/>
                <a:gd name="connsiteX6-141" fmla="*/ 396043 w 1406084"/>
                <a:gd name="connsiteY6-142" fmla="*/ 1705162 h 3594532"/>
                <a:gd name="connsiteX7-143" fmla="*/ 643693 w 1406084"/>
                <a:gd name="connsiteY7-144" fmla="*/ 1838512 h 3594532"/>
                <a:gd name="connsiteX8-145" fmla="*/ 691318 w 1406084"/>
                <a:gd name="connsiteY8-146" fmla="*/ 1609912 h 3594532"/>
                <a:gd name="connsiteX9-147" fmla="*/ 824668 w 1406084"/>
                <a:gd name="connsiteY9-148" fmla="*/ 1295587 h 3594532"/>
                <a:gd name="connsiteX10-149" fmla="*/ 767518 w 1406084"/>
                <a:gd name="connsiteY10-150" fmla="*/ 771712 h 3594532"/>
                <a:gd name="connsiteX11-151" fmla="*/ 538918 w 1406084"/>
                <a:gd name="connsiteY11-152" fmla="*/ 628837 h 3594532"/>
                <a:gd name="connsiteX12-153" fmla="*/ 691318 w 1406084"/>
                <a:gd name="connsiteY12-154" fmla="*/ 628837 h 3594532"/>
                <a:gd name="connsiteX13-155" fmla="*/ 767518 w 1406084"/>
                <a:gd name="connsiteY13-156" fmla="*/ 714562 h 3594532"/>
                <a:gd name="connsiteX14-157" fmla="*/ 872293 w 1406084"/>
                <a:gd name="connsiteY14-158" fmla="*/ 187 h 3594532"/>
                <a:gd name="connsiteX15-159" fmla="*/ 834193 w 1406084"/>
                <a:gd name="connsiteY15-160" fmla="*/ 647887 h 3594532"/>
                <a:gd name="connsiteX16-161" fmla="*/ 910393 w 1406084"/>
                <a:gd name="connsiteY16-162" fmla="*/ 1038412 h 3594532"/>
                <a:gd name="connsiteX17-163" fmla="*/ 938968 w 1406084"/>
                <a:gd name="connsiteY17-164" fmla="*/ 1286062 h 3594532"/>
                <a:gd name="connsiteX18-165" fmla="*/ 1110418 w 1406084"/>
                <a:gd name="connsiteY18-166" fmla="*/ 1152712 h 3594532"/>
                <a:gd name="connsiteX19-167" fmla="*/ 1339018 w 1406084"/>
                <a:gd name="connsiteY19-168" fmla="*/ 1133662 h 3594532"/>
                <a:gd name="connsiteX20-169" fmla="*/ 1091368 w 1406084"/>
                <a:gd name="connsiteY20-170" fmla="*/ 1190812 h 3594532"/>
                <a:gd name="connsiteX21-171" fmla="*/ 881818 w 1406084"/>
                <a:gd name="connsiteY21-172" fmla="*/ 1495612 h 3594532"/>
                <a:gd name="connsiteX22-173" fmla="*/ 824668 w 1406084"/>
                <a:gd name="connsiteY22-174" fmla="*/ 1857562 h 3594532"/>
                <a:gd name="connsiteX23-175" fmla="*/ 977068 w 1406084"/>
                <a:gd name="connsiteY23-176" fmla="*/ 2314762 h 3594532"/>
                <a:gd name="connsiteX24-177" fmla="*/ 900868 w 1406084"/>
                <a:gd name="connsiteY24-178" fmla="*/ 2552887 h 3594532"/>
                <a:gd name="connsiteX25-179" fmla="*/ 1215193 w 1406084"/>
                <a:gd name="connsiteY25-180" fmla="*/ 2495737 h 3594532"/>
                <a:gd name="connsiteX26-181" fmla="*/ 1405693 w 1406084"/>
                <a:gd name="connsiteY26-182" fmla="*/ 2590987 h 3594532"/>
                <a:gd name="connsiteX27-183" fmla="*/ 1167568 w 1406084"/>
                <a:gd name="connsiteY27-184" fmla="*/ 2533837 h 3594532"/>
                <a:gd name="connsiteX28-185" fmla="*/ 834193 w 1406084"/>
                <a:gd name="connsiteY28-186" fmla="*/ 2695762 h 3594532"/>
                <a:gd name="connsiteX29-187" fmla="*/ 691318 w 1406084"/>
                <a:gd name="connsiteY29-188" fmla="*/ 3048187 h 3594532"/>
                <a:gd name="connsiteX30-189" fmla="*/ 919918 w 1406084"/>
                <a:gd name="connsiteY30-190" fmla="*/ 3381562 h 3594532"/>
                <a:gd name="connsiteX31-191" fmla="*/ 1005643 w 1406084"/>
                <a:gd name="connsiteY31-192" fmla="*/ 3543487 h 3594532"/>
                <a:gd name="connsiteX0-193" fmla="*/ 1003993 w 1404434"/>
                <a:gd name="connsiteY0-194" fmla="*/ 3543487 h 3594532"/>
                <a:gd name="connsiteX1-195" fmla="*/ 594418 w 1404434"/>
                <a:gd name="connsiteY1-196" fmla="*/ 3553012 h 3594532"/>
                <a:gd name="connsiteX2-197" fmla="*/ 394393 w 1404434"/>
                <a:gd name="connsiteY2-198" fmla="*/ 3038662 h 3594532"/>
                <a:gd name="connsiteX3-199" fmla="*/ 746818 w 1404434"/>
                <a:gd name="connsiteY3-200" fmla="*/ 2343337 h 3594532"/>
                <a:gd name="connsiteX4-201" fmla="*/ 560128 w 1404434"/>
                <a:gd name="connsiteY4-202" fmla="*/ 1884232 h 3594532"/>
                <a:gd name="connsiteX5-203" fmla="*/ 58 w 1404434"/>
                <a:gd name="connsiteY5-204" fmla="*/ 1832797 h 3594532"/>
                <a:gd name="connsiteX6-205" fmla="*/ 394393 w 1404434"/>
                <a:gd name="connsiteY6-206" fmla="*/ 1705162 h 3594532"/>
                <a:gd name="connsiteX7-207" fmla="*/ 642043 w 1404434"/>
                <a:gd name="connsiteY7-208" fmla="*/ 1838512 h 3594532"/>
                <a:gd name="connsiteX8-209" fmla="*/ 689668 w 1404434"/>
                <a:gd name="connsiteY8-210" fmla="*/ 1609912 h 3594532"/>
                <a:gd name="connsiteX9-211" fmla="*/ 823018 w 1404434"/>
                <a:gd name="connsiteY9-212" fmla="*/ 1295587 h 3594532"/>
                <a:gd name="connsiteX10-213" fmla="*/ 765868 w 1404434"/>
                <a:gd name="connsiteY10-214" fmla="*/ 771712 h 3594532"/>
                <a:gd name="connsiteX11-215" fmla="*/ 537268 w 1404434"/>
                <a:gd name="connsiteY11-216" fmla="*/ 628837 h 3594532"/>
                <a:gd name="connsiteX12-217" fmla="*/ 689668 w 1404434"/>
                <a:gd name="connsiteY12-218" fmla="*/ 628837 h 3594532"/>
                <a:gd name="connsiteX13-219" fmla="*/ 765868 w 1404434"/>
                <a:gd name="connsiteY13-220" fmla="*/ 714562 h 3594532"/>
                <a:gd name="connsiteX14-221" fmla="*/ 870643 w 1404434"/>
                <a:gd name="connsiteY14-222" fmla="*/ 187 h 3594532"/>
                <a:gd name="connsiteX15-223" fmla="*/ 832543 w 1404434"/>
                <a:gd name="connsiteY15-224" fmla="*/ 647887 h 3594532"/>
                <a:gd name="connsiteX16-225" fmla="*/ 908743 w 1404434"/>
                <a:gd name="connsiteY16-226" fmla="*/ 1038412 h 3594532"/>
                <a:gd name="connsiteX17-227" fmla="*/ 937318 w 1404434"/>
                <a:gd name="connsiteY17-228" fmla="*/ 1286062 h 3594532"/>
                <a:gd name="connsiteX18-229" fmla="*/ 1108768 w 1404434"/>
                <a:gd name="connsiteY18-230" fmla="*/ 1152712 h 3594532"/>
                <a:gd name="connsiteX19-231" fmla="*/ 1337368 w 1404434"/>
                <a:gd name="connsiteY19-232" fmla="*/ 1133662 h 3594532"/>
                <a:gd name="connsiteX20-233" fmla="*/ 1089718 w 1404434"/>
                <a:gd name="connsiteY20-234" fmla="*/ 1190812 h 3594532"/>
                <a:gd name="connsiteX21-235" fmla="*/ 880168 w 1404434"/>
                <a:gd name="connsiteY21-236" fmla="*/ 1495612 h 3594532"/>
                <a:gd name="connsiteX22-237" fmla="*/ 823018 w 1404434"/>
                <a:gd name="connsiteY22-238" fmla="*/ 1857562 h 3594532"/>
                <a:gd name="connsiteX23-239" fmla="*/ 975418 w 1404434"/>
                <a:gd name="connsiteY23-240" fmla="*/ 2314762 h 3594532"/>
                <a:gd name="connsiteX24-241" fmla="*/ 899218 w 1404434"/>
                <a:gd name="connsiteY24-242" fmla="*/ 2552887 h 3594532"/>
                <a:gd name="connsiteX25-243" fmla="*/ 1213543 w 1404434"/>
                <a:gd name="connsiteY25-244" fmla="*/ 2495737 h 3594532"/>
                <a:gd name="connsiteX26-245" fmla="*/ 1404043 w 1404434"/>
                <a:gd name="connsiteY26-246" fmla="*/ 2590987 h 3594532"/>
                <a:gd name="connsiteX27-247" fmla="*/ 1165918 w 1404434"/>
                <a:gd name="connsiteY27-248" fmla="*/ 2533837 h 3594532"/>
                <a:gd name="connsiteX28-249" fmla="*/ 832543 w 1404434"/>
                <a:gd name="connsiteY28-250" fmla="*/ 2695762 h 3594532"/>
                <a:gd name="connsiteX29-251" fmla="*/ 689668 w 1404434"/>
                <a:gd name="connsiteY29-252" fmla="*/ 3048187 h 3594532"/>
                <a:gd name="connsiteX30-253" fmla="*/ 918268 w 1404434"/>
                <a:gd name="connsiteY30-254" fmla="*/ 3381562 h 3594532"/>
                <a:gd name="connsiteX31-255" fmla="*/ 1003993 w 1404434"/>
                <a:gd name="connsiteY31-256" fmla="*/ 3543487 h 3594532"/>
                <a:gd name="connsiteX0-257" fmla="*/ 1003993 w 1404434"/>
                <a:gd name="connsiteY0-258" fmla="*/ 3543487 h 3559332"/>
                <a:gd name="connsiteX1-259" fmla="*/ 594418 w 1404434"/>
                <a:gd name="connsiteY1-260" fmla="*/ 3553012 h 3559332"/>
                <a:gd name="connsiteX2-261" fmla="*/ 394393 w 1404434"/>
                <a:gd name="connsiteY2-262" fmla="*/ 3038662 h 3559332"/>
                <a:gd name="connsiteX3-263" fmla="*/ 746818 w 1404434"/>
                <a:gd name="connsiteY3-264" fmla="*/ 2343337 h 3559332"/>
                <a:gd name="connsiteX4-265" fmla="*/ 560128 w 1404434"/>
                <a:gd name="connsiteY4-266" fmla="*/ 1884232 h 3559332"/>
                <a:gd name="connsiteX5-267" fmla="*/ 58 w 1404434"/>
                <a:gd name="connsiteY5-268" fmla="*/ 1832797 h 3559332"/>
                <a:gd name="connsiteX6-269" fmla="*/ 394393 w 1404434"/>
                <a:gd name="connsiteY6-270" fmla="*/ 1705162 h 3559332"/>
                <a:gd name="connsiteX7-271" fmla="*/ 642043 w 1404434"/>
                <a:gd name="connsiteY7-272" fmla="*/ 1838512 h 3559332"/>
                <a:gd name="connsiteX8-273" fmla="*/ 689668 w 1404434"/>
                <a:gd name="connsiteY8-274" fmla="*/ 1609912 h 3559332"/>
                <a:gd name="connsiteX9-275" fmla="*/ 823018 w 1404434"/>
                <a:gd name="connsiteY9-276" fmla="*/ 1295587 h 3559332"/>
                <a:gd name="connsiteX10-277" fmla="*/ 765868 w 1404434"/>
                <a:gd name="connsiteY10-278" fmla="*/ 771712 h 3559332"/>
                <a:gd name="connsiteX11-279" fmla="*/ 537268 w 1404434"/>
                <a:gd name="connsiteY11-280" fmla="*/ 628837 h 3559332"/>
                <a:gd name="connsiteX12-281" fmla="*/ 689668 w 1404434"/>
                <a:gd name="connsiteY12-282" fmla="*/ 628837 h 3559332"/>
                <a:gd name="connsiteX13-283" fmla="*/ 765868 w 1404434"/>
                <a:gd name="connsiteY13-284" fmla="*/ 714562 h 3559332"/>
                <a:gd name="connsiteX14-285" fmla="*/ 870643 w 1404434"/>
                <a:gd name="connsiteY14-286" fmla="*/ 187 h 3559332"/>
                <a:gd name="connsiteX15-287" fmla="*/ 832543 w 1404434"/>
                <a:gd name="connsiteY15-288" fmla="*/ 647887 h 3559332"/>
                <a:gd name="connsiteX16-289" fmla="*/ 908743 w 1404434"/>
                <a:gd name="connsiteY16-290" fmla="*/ 1038412 h 3559332"/>
                <a:gd name="connsiteX17-291" fmla="*/ 937318 w 1404434"/>
                <a:gd name="connsiteY17-292" fmla="*/ 1286062 h 3559332"/>
                <a:gd name="connsiteX18-293" fmla="*/ 1108768 w 1404434"/>
                <a:gd name="connsiteY18-294" fmla="*/ 1152712 h 3559332"/>
                <a:gd name="connsiteX19-295" fmla="*/ 1337368 w 1404434"/>
                <a:gd name="connsiteY19-296" fmla="*/ 1133662 h 3559332"/>
                <a:gd name="connsiteX20-297" fmla="*/ 1089718 w 1404434"/>
                <a:gd name="connsiteY20-298" fmla="*/ 1190812 h 3559332"/>
                <a:gd name="connsiteX21-299" fmla="*/ 880168 w 1404434"/>
                <a:gd name="connsiteY21-300" fmla="*/ 1495612 h 3559332"/>
                <a:gd name="connsiteX22-301" fmla="*/ 823018 w 1404434"/>
                <a:gd name="connsiteY22-302" fmla="*/ 1857562 h 3559332"/>
                <a:gd name="connsiteX23-303" fmla="*/ 975418 w 1404434"/>
                <a:gd name="connsiteY23-304" fmla="*/ 2314762 h 3559332"/>
                <a:gd name="connsiteX24-305" fmla="*/ 899218 w 1404434"/>
                <a:gd name="connsiteY24-306" fmla="*/ 2552887 h 3559332"/>
                <a:gd name="connsiteX25-307" fmla="*/ 1213543 w 1404434"/>
                <a:gd name="connsiteY25-308" fmla="*/ 2495737 h 3559332"/>
                <a:gd name="connsiteX26-309" fmla="*/ 1404043 w 1404434"/>
                <a:gd name="connsiteY26-310" fmla="*/ 2590987 h 3559332"/>
                <a:gd name="connsiteX27-311" fmla="*/ 1165918 w 1404434"/>
                <a:gd name="connsiteY27-312" fmla="*/ 2533837 h 3559332"/>
                <a:gd name="connsiteX28-313" fmla="*/ 832543 w 1404434"/>
                <a:gd name="connsiteY28-314" fmla="*/ 2695762 h 3559332"/>
                <a:gd name="connsiteX29-315" fmla="*/ 689668 w 1404434"/>
                <a:gd name="connsiteY29-316" fmla="*/ 3048187 h 3559332"/>
                <a:gd name="connsiteX30-317" fmla="*/ 918268 w 1404434"/>
                <a:gd name="connsiteY30-318" fmla="*/ 3381562 h 3559332"/>
                <a:gd name="connsiteX31-319" fmla="*/ 1003993 w 1404434"/>
                <a:gd name="connsiteY31-320" fmla="*/ 3543487 h 3559332"/>
                <a:gd name="connsiteX0-321" fmla="*/ 1003993 w 1404434"/>
                <a:gd name="connsiteY0-322" fmla="*/ 3543487 h 3553018"/>
                <a:gd name="connsiteX1-323" fmla="*/ 594418 w 1404434"/>
                <a:gd name="connsiteY1-324" fmla="*/ 3553012 h 3553018"/>
                <a:gd name="connsiteX2-325" fmla="*/ 394393 w 1404434"/>
                <a:gd name="connsiteY2-326" fmla="*/ 3038662 h 3553018"/>
                <a:gd name="connsiteX3-327" fmla="*/ 746818 w 1404434"/>
                <a:gd name="connsiteY3-328" fmla="*/ 2343337 h 3553018"/>
                <a:gd name="connsiteX4-329" fmla="*/ 560128 w 1404434"/>
                <a:gd name="connsiteY4-330" fmla="*/ 1884232 h 3553018"/>
                <a:gd name="connsiteX5-331" fmla="*/ 58 w 1404434"/>
                <a:gd name="connsiteY5-332" fmla="*/ 1832797 h 3553018"/>
                <a:gd name="connsiteX6-333" fmla="*/ 394393 w 1404434"/>
                <a:gd name="connsiteY6-334" fmla="*/ 1705162 h 3553018"/>
                <a:gd name="connsiteX7-335" fmla="*/ 642043 w 1404434"/>
                <a:gd name="connsiteY7-336" fmla="*/ 1838512 h 3553018"/>
                <a:gd name="connsiteX8-337" fmla="*/ 689668 w 1404434"/>
                <a:gd name="connsiteY8-338" fmla="*/ 1609912 h 3553018"/>
                <a:gd name="connsiteX9-339" fmla="*/ 823018 w 1404434"/>
                <a:gd name="connsiteY9-340" fmla="*/ 1295587 h 3553018"/>
                <a:gd name="connsiteX10-341" fmla="*/ 765868 w 1404434"/>
                <a:gd name="connsiteY10-342" fmla="*/ 771712 h 3553018"/>
                <a:gd name="connsiteX11-343" fmla="*/ 537268 w 1404434"/>
                <a:gd name="connsiteY11-344" fmla="*/ 628837 h 3553018"/>
                <a:gd name="connsiteX12-345" fmla="*/ 689668 w 1404434"/>
                <a:gd name="connsiteY12-346" fmla="*/ 628837 h 3553018"/>
                <a:gd name="connsiteX13-347" fmla="*/ 765868 w 1404434"/>
                <a:gd name="connsiteY13-348" fmla="*/ 714562 h 3553018"/>
                <a:gd name="connsiteX14-349" fmla="*/ 870643 w 1404434"/>
                <a:gd name="connsiteY14-350" fmla="*/ 187 h 3553018"/>
                <a:gd name="connsiteX15-351" fmla="*/ 832543 w 1404434"/>
                <a:gd name="connsiteY15-352" fmla="*/ 647887 h 3553018"/>
                <a:gd name="connsiteX16-353" fmla="*/ 908743 w 1404434"/>
                <a:gd name="connsiteY16-354" fmla="*/ 1038412 h 3553018"/>
                <a:gd name="connsiteX17-355" fmla="*/ 937318 w 1404434"/>
                <a:gd name="connsiteY17-356" fmla="*/ 1286062 h 3553018"/>
                <a:gd name="connsiteX18-357" fmla="*/ 1108768 w 1404434"/>
                <a:gd name="connsiteY18-358" fmla="*/ 1152712 h 3553018"/>
                <a:gd name="connsiteX19-359" fmla="*/ 1337368 w 1404434"/>
                <a:gd name="connsiteY19-360" fmla="*/ 1133662 h 3553018"/>
                <a:gd name="connsiteX20-361" fmla="*/ 1089718 w 1404434"/>
                <a:gd name="connsiteY20-362" fmla="*/ 1190812 h 3553018"/>
                <a:gd name="connsiteX21-363" fmla="*/ 880168 w 1404434"/>
                <a:gd name="connsiteY21-364" fmla="*/ 1495612 h 3553018"/>
                <a:gd name="connsiteX22-365" fmla="*/ 823018 w 1404434"/>
                <a:gd name="connsiteY22-366" fmla="*/ 1857562 h 3553018"/>
                <a:gd name="connsiteX23-367" fmla="*/ 975418 w 1404434"/>
                <a:gd name="connsiteY23-368" fmla="*/ 2314762 h 3553018"/>
                <a:gd name="connsiteX24-369" fmla="*/ 899218 w 1404434"/>
                <a:gd name="connsiteY24-370" fmla="*/ 2552887 h 3553018"/>
                <a:gd name="connsiteX25-371" fmla="*/ 1213543 w 1404434"/>
                <a:gd name="connsiteY25-372" fmla="*/ 2495737 h 3553018"/>
                <a:gd name="connsiteX26-373" fmla="*/ 1404043 w 1404434"/>
                <a:gd name="connsiteY26-374" fmla="*/ 2590987 h 3553018"/>
                <a:gd name="connsiteX27-375" fmla="*/ 1165918 w 1404434"/>
                <a:gd name="connsiteY27-376" fmla="*/ 2533837 h 3553018"/>
                <a:gd name="connsiteX28-377" fmla="*/ 832543 w 1404434"/>
                <a:gd name="connsiteY28-378" fmla="*/ 2695762 h 3553018"/>
                <a:gd name="connsiteX29-379" fmla="*/ 689668 w 1404434"/>
                <a:gd name="connsiteY29-380" fmla="*/ 3048187 h 3553018"/>
                <a:gd name="connsiteX30-381" fmla="*/ 918268 w 1404434"/>
                <a:gd name="connsiteY30-382" fmla="*/ 3381562 h 3553018"/>
                <a:gd name="connsiteX31-383" fmla="*/ 1003993 w 1404434"/>
                <a:gd name="connsiteY31-384" fmla="*/ 3543487 h 3553018"/>
                <a:gd name="connsiteX0-385" fmla="*/ 1003993 w 1404434"/>
                <a:gd name="connsiteY0-386" fmla="*/ 3543487 h 3553025"/>
                <a:gd name="connsiteX1-387" fmla="*/ 594418 w 1404434"/>
                <a:gd name="connsiteY1-388" fmla="*/ 3553012 h 3553025"/>
                <a:gd name="connsiteX2-389" fmla="*/ 394393 w 1404434"/>
                <a:gd name="connsiteY2-390" fmla="*/ 3038662 h 3553025"/>
                <a:gd name="connsiteX3-391" fmla="*/ 746818 w 1404434"/>
                <a:gd name="connsiteY3-392" fmla="*/ 2343337 h 3553025"/>
                <a:gd name="connsiteX4-393" fmla="*/ 560128 w 1404434"/>
                <a:gd name="connsiteY4-394" fmla="*/ 1884232 h 3553025"/>
                <a:gd name="connsiteX5-395" fmla="*/ 58 w 1404434"/>
                <a:gd name="connsiteY5-396" fmla="*/ 1832797 h 3553025"/>
                <a:gd name="connsiteX6-397" fmla="*/ 394393 w 1404434"/>
                <a:gd name="connsiteY6-398" fmla="*/ 1705162 h 3553025"/>
                <a:gd name="connsiteX7-399" fmla="*/ 642043 w 1404434"/>
                <a:gd name="connsiteY7-400" fmla="*/ 1838512 h 3553025"/>
                <a:gd name="connsiteX8-401" fmla="*/ 689668 w 1404434"/>
                <a:gd name="connsiteY8-402" fmla="*/ 1609912 h 3553025"/>
                <a:gd name="connsiteX9-403" fmla="*/ 823018 w 1404434"/>
                <a:gd name="connsiteY9-404" fmla="*/ 1295587 h 3553025"/>
                <a:gd name="connsiteX10-405" fmla="*/ 765868 w 1404434"/>
                <a:gd name="connsiteY10-406" fmla="*/ 771712 h 3553025"/>
                <a:gd name="connsiteX11-407" fmla="*/ 537268 w 1404434"/>
                <a:gd name="connsiteY11-408" fmla="*/ 628837 h 3553025"/>
                <a:gd name="connsiteX12-409" fmla="*/ 689668 w 1404434"/>
                <a:gd name="connsiteY12-410" fmla="*/ 628837 h 3553025"/>
                <a:gd name="connsiteX13-411" fmla="*/ 765868 w 1404434"/>
                <a:gd name="connsiteY13-412" fmla="*/ 714562 h 3553025"/>
                <a:gd name="connsiteX14-413" fmla="*/ 870643 w 1404434"/>
                <a:gd name="connsiteY14-414" fmla="*/ 187 h 3553025"/>
                <a:gd name="connsiteX15-415" fmla="*/ 832543 w 1404434"/>
                <a:gd name="connsiteY15-416" fmla="*/ 647887 h 3553025"/>
                <a:gd name="connsiteX16-417" fmla="*/ 908743 w 1404434"/>
                <a:gd name="connsiteY16-418" fmla="*/ 1038412 h 3553025"/>
                <a:gd name="connsiteX17-419" fmla="*/ 937318 w 1404434"/>
                <a:gd name="connsiteY17-420" fmla="*/ 1286062 h 3553025"/>
                <a:gd name="connsiteX18-421" fmla="*/ 1108768 w 1404434"/>
                <a:gd name="connsiteY18-422" fmla="*/ 1152712 h 3553025"/>
                <a:gd name="connsiteX19-423" fmla="*/ 1337368 w 1404434"/>
                <a:gd name="connsiteY19-424" fmla="*/ 1133662 h 3553025"/>
                <a:gd name="connsiteX20-425" fmla="*/ 1089718 w 1404434"/>
                <a:gd name="connsiteY20-426" fmla="*/ 1190812 h 3553025"/>
                <a:gd name="connsiteX21-427" fmla="*/ 880168 w 1404434"/>
                <a:gd name="connsiteY21-428" fmla="*/ 1495612 h 3553025"/>
                <a:gd name="connsiteX22-429" fmla="*/ 823018 w 1404434"/>
                <a:gd name="connsiteY22-430" fmla="*/ 1857562 h 3553025"/>
                <a:gd name="connsiteX23-431" fmla="*/ 975418 w 1404434"/>
                <a:gd name="connsiteY23-432" fmla="*/ 2314762 h 3553025"/>
                <a:gd name="connsiteX24-433" fmla="*/ 899218 w 1404434"/>
                <a:gd name="connsiteY24-434" fmla="*/ 2552887 h 3553025"/>
                <a:gd name="connsiteX25-435" fmla="*/ 1213543 w 1404434"/>
                <a:gd name="connsiteY25-436" fmla="*/ 2495737 h 3553025"/>
                <a:gd name="connsiteX26-437" fmla="*/ 1404043 w 1404434"/>
                <a:gd name="connsiteY26-438" fmla="*/ 2590987 h 3553025"/>
                <a:gd name="connsiteX27-439" fmla="*/ 1165918 w 1404434"/>
                <a:gd name="connsiteY27-440" fmla="*/ 2533837 h 3553025"/>
                <a:gd name="connsiteX28-441" fmla="*/ 832543 w 1404434"/>
                <a:gd name="connsiteY28-442" fmla="*/ 2695762 h 3553025"/>
                <a:gd name="connsiteX29-443" fmla="*/ 689668 w 1404434"/>
                <a:gd name="connsiteY29-444" fmla="*/ 3048187 h 3553025"/>
                <a:gd name="connsiteX30-445" fmla="*/ 918268 w 1404434"/>
                <a:gd name="connsiteY30-446" fmla="*/ 3381562 h 3553025"/>
                <a:gd name="connsiteX31-447" fmla="*/ 1003993 w 1404434"/>
                <a:gd name="connsiteY31-448" fmla="*/ 3543487 h 3553025"/>
                <a:gd name="connsiteX0-449" fmla="*/ 1016693 w 1404434"/>
                <a:gd name="connsiteY0-450" fmla="*/ 3543487 h 3588988"/>
                <a:gd name="connsiteX1-451" fmla="*/ 594418 w 1404434"/>
                <a:gd name="connsiteY1-452" fmla="*/ 3553012 h 3588988"/>
                <a:gd name="connsiteX2-453" fmla="*/ 394393 w 1404434"/>
                <a:gd name="connsiteY2-454" fmla="*/ 3038662 h 3588988"/>
                <a:gd name="connsiteX3-455" fmla="*/ 746818 w 1404434"/>
                <a:gd name="connsiteY3-456" fmla="*/ 2343337 h 3588988"/>
                <a:gd name="connsiteX4-457" fmla="*/ 560128 w 1404434"/>
                <a:gd name="connsiteY4-458" fmla="*/ 1884232 h 3588988"/>
                <a:gd name="connsiteX5-459" fmla="*/ 58 w 1404434"/>
                <a:gd name="connsiteY5-460" fmla="*/ 1832797 h 3588988"/>
                <a:gd name="connsiteX6-461" fmla="*/ 394393 w 1404434"/>
                <a:gd name="connsiteY6-462" fmla="*/ 1705162 h 3588988"/>
                <a:gd name="connsiteX7-463" fmla="*/ 642043 w 1404434"/>
                <a:gd name="connsiteY7-464" fmla="*/ 1838512 h 3588988"/>
                <a:gd name="connsiteX8-465" fmla="*/ 689668 w 1404434"/>
                <a:gd name="connsiteY8-466" fmla="*/ 1609912 h 3588988"/>
                <a:gd name="connsiteX9-467" fmla="*/ 823018 w 1404434"/>
                <a:gd name="connsiteY9-468" fmla="*/ 1295587 h 3588988"/>
                <a:gd name="connsiteX10-469" fmla="*/ 765868 w 1404434"/>
                <a:gd name="connsiteY10-470" fmla="*/ 771712 h 3588988"/>
                <a:gd name="connsiteX11-471" fmla="*/ 537268 w 1404434"/>
                <a:gd name="connsiteY11-472" fmla="*/ 628837 h 3588988"/>
                <a:gd name="connsiteX12-473" fmla="*/ 689668 w 1404434"/>
                <a:gd name="connsiteY12-474" fmla="*/ 628837 h 3588988"/>
                <a:gd name="connsiteX13-475" fmla="*/ 765868 w 1404434"/>
                <a:gd name="connsiteY13-476" fmla="*/ 714562 h 3588988"/>
                <a:gd name="connsiteX14-477" fmla="*/ 870643 w 1404434"/>
                <a:gd name="connsiteY14-478" fmla="*/ 187 h 3588988"/>
                <a:gd name="connsiteX15-479" fmla="*/ 832543 w 1404434"/>
                <a:gd name="connsiteY15-480" fmla="*/ 647887 h 3588988"/>
                <a:gd name="connsiteX16-481" fmla="*/ 908743 w 1404434"/>
                <a:gd name="connsiteY16-482" fmla="*/ 1038412 h 3588988"/>
                <a:gd name="connsiteX17-483" fmla="*/ 937318 w 1404434"/>
                <a:gd name="connsiteY17-484" fmla="*/ 1286062 h 3588988"/>
                <a:gd name="connsiteX18-485" fmla="*/ 1108768 w 1404434"/>
                <a:gd name="connsiteY18-486" fmla="*/ 1152712 h 3588988"/>
                <a:gd name="connsiteX19-487" fmla="*/ 1337368 w 1404434"/>
                <a:gd name="connsiteY19-488" fmla="*/ 1133662 h 3588988"/>
                <a:gd name="connsiteX20-489" fmla="*/ 1089718 w 1404434"/>
                <a:gd name="connsiteY20-490" fmla="*/ 1190812 h 3588988"/>
                <a:gd name="connsiteX21-491" fmla="*/ 880168 w 1404434"/>
                <a:gd name="connsiteY21-492" fmla="*/ 1495612 h 3588988"/>
                <a:gd name="connsiteX22-493" fmla="*/ 823018 w 1404434"/>
                <a:gd name="connsiteY22-494" fmla="*/ 1857562 h 3588988"/>
                <a:gd name="connsiteX23-495" fmla="*/ 975418 w 1404434"/>
                <a:gd name="connsiteY23-496" fmla="*/ 2314762 h 3588988"/>
                <a:gd name="connsiteX24-497" fmla="*/ 899218 w 1404434"/>
                <a:gd name="connsiteY24-498" fmla="*/ 2552887 h 3588988"/>
                <a:gd name="connsiteX25-499" fmla="*/ 1213543 w 1404434"/>
                <a:gd name="connsiteY25-500" fmla="*/ 2495737 h 3588988"/>
                <a:gd name="connsiteX26-501" fmla="*/ 1404043 w 1404434"/>
                <a:gd name="connsiteY26-502" fmla="*/ 2590987 h 3588988"/>
                <a:gd name="connsiteX27-503" fmla="*/ 1165918 w 1404434"/>
                <a:gd name="connsiteY27-504" fmla="*/ 2533837 h 3588988"/>
                <a:gd name="connsiteX28-505" fmla="*/ 832543 w 1404434"/>
                <a:gd name="connsiteY28-506" fmla="*/ 2695762 h 3588988"/>
                <a:gd name="connsiteX29-507" fmla="*/ 689668 w 1404434"/>
                <a:gd name="connsiteY29-508" fmla="*/ 3048187 h 3588988"/>
                <a:gd name="connsiteX30-509" fmla="*/ 918268 w 1404434"/>
                <a:gd name="connsiteY30-510" fmla="*/ 3381562 h 3588988"/>
                <a:gd name="connsiteX31-511" fmla="*/ 1016693 w 1404434"/>
                <a:gd name="connsiteY31-512" fmla="*/ 3543487 h 3588988"/>
                <a:gd name="connsiteX0-513" fmla="*/ 1016693 w 1404434"/>
                <a:gd name="connsiteY0-514" fmla="*/ 3543487 h 3592198"/>
                <a:gd name="connsiteX1-515" fmla="*/ 591243 w 1404434"/>
                <a:gd name="connsiteY1-516" fmla="*/ 3549837 h 3592198"/>
                <a:gd name="connsiteX2-517" fmla="*/ 394393 w 1404434"/>
                <a:gd name="connsiteY2-518" fmla="*/ 3038662 h 3592198"/>
                <a:gd name="connsiteX3-519" fmla="*/ 746818 w 1404434"/>
                <a:gd name="connsiteY3-520" fmla="*/ 2343337 h 3592198"/>
                <a:gd name="connsiteX4-521" fmla="*/ 560128 w 1404434"/>
                <a:gd name="connsiteY4-522" fmla="*/ 1884232 h 3592198"/>
                <a:gd name="connsiteX5-523" fmla="*/ 58 w 1404434"/>
                <a:gd name="connsiteY5-524" fmla="*/ 1832797 h 3592198"/>
                <a:gd name="connsiteX6-525" fmla="*/ 394393 w 1404434"/>
                <a:gd name="connsiteY6-526" fmla="*/ 1705162 h 3592198"/>
                <a:gd name="connsiteX7-527" fmla="*/ 642043 w 1404434"/>
                <a:gd name="connsiteY7-528" fmla="*/ 1838512 h 3592198"/>
                <a:gd name="connsiteX8-529" fmla="*/ 689668 w 1404434"/>
                <a:gd name="connsiteY8-530" fmla="*/ 1609912 h 3592198"/>
                <a:gd name="connsiteX9-531" fmla="*/ 823018 w 1404434"/>
                <a:gd name="connsiteY9-532" fmla="*/ 1295587 h 3592198"/>
                <a:gd name="connsiteX10-533" fmla="*/ 765868 w 1404434"/>
                <a:gd name="connsiteY10-534" fmla="*/ 771712 h 3592198"/>
                <a:gd name="connsiteX11-535" fmla="*/ 537268 w 1404434"/>
                <a:gd name="connsiteY11-536" fmla="*/ 628837 h 3592198"/>
                <a:gd name="connsiteX12-537" fmla="*/ 689668 w 1404434"/>
                <a:gd name="connsiteY12-538" fmla="*/ 628837 h 3592198"/>
                <a:gd name="connsiteX13-539" fmla="*/ 765868 w 1404434"/>
                <a:gd name="connsiteY13-540" fmla="*/ 714562 h 3592198"/>
                <a:gd name="connsiteX14-541" fmla="*/ 870643 w 1404434"/>
                <a:gd name="connsiteY14-542" fmla="*/ 187 h 3592198"/>
                <a:gd name="connsiteX15-543" fmla="*/ 832543 w 1404434"/>
                <a:gd name="connsiteY15-544" fmla="*/ 647887 h 3592198"/>
                <a:gd name="connsiteX16-545" fmla="*/ 908743 w 1404434"/>
                <a:gd name="connsiteY16-546" fmla="*/ 1038412 h 3592198"/>
                <a:gd name="connsiteX17-547" fmla="*/ 937318 w 1404434"/>
                <a:gd name="connsiteY17-548" fmla="*/ 1286062 h 3592198"/>
                <a:gd name="connsiteX18-549" fmla="*/ 1108768 w 1404434"/>
                <a:gd name="connsiteY18-550" fmla="*/ 1152712 h 3592198"/>
                <a:gd name="connsiteX19-551" fmla="*/ 1337368 w 1404434"/>
                <a:gd name="connsiteY19-552" fmla="*/ 1133662 h 3592198"/>
                <a:gd name="connsiteX20-553" fmla="*/ 1089718 w 1404434"/>
                <a:gd name="connsiteY20-554" fmla="*/ 1190812 h 3592198"/>
                <a:gd name="connsiteX21-555" fmla="*/ 880168 w 1404434"/>
                <a:gd name="connsiteY21-556" fmla="*/ 1495612 h 3592198"/>
                <a:gd name="connsiteX22-557" fmla="*/ 823018 w 1404434"/>
                <a:gd name="connsiteY22-558" fmla="*/ 1857562 h 3592198"/>
                <a:gd name="connsiteX23-559" fmla="*/ 975418 w 1404434"/>
                <a:gd name="connsiteY23-560" fmla="*/ 2314762 h 3592198"/>
                <a:gd name="connsiteX24-561" fmla="*/ 899218 w 1404434"/>
                <a:gd name="connsiteY24-562" fmla="*/ 2552887 h 3592198"/>
                <a:gd name="connsiteX25-563" fmla="*/ 1213543 w 1404434"/>
                <a:gd name="connsiteY25-564" fmla="*/ 2495737 h 3592198"/>
                <a:gd name="connsiteX26-565" fmla="*/ 1404043 w 1404434"/>
                <a:gd name="connsiteY26-566" fmla="*/ 2590987 h 3592198"/>
                <a:gd name="connsiteX27-567" fmla="*/ 1165918 w 1404434"/>
                <a:gd name="connsiteY27-568" fmla="*/ 2533837 h 3592198"/>
                <a:gd name="connsiteX28-569" fmla="*/ 832543 w 1404434"/>
                <a:gd name="connsiteY28-570" fmla="*/ 2695762 h 3592198"/>
                <a:gd name="connsiteX29-571" fmla="*/ 689668 w 1404434"/>
                <a:gd name="connsiteY29-572" fmla="*/ 3048187 h 3592198"/>
                <a:gd name="connsiteX30-573" fmla="*/ 918268 w 1404434"/>
                <a:gd name="connsiteY30-574" fmla="*/ 3381562 h 3592198"/>
                <a:gd name="connsiteX31-575" fmla="*/ 1016693 w 1404434"/>
                <a:gd name="connsiteY31-576" fmla="*/ 3543487 h 3592198"/>
                <a:gd name="connsiteX0-577" fmla="*/ 1016693 w 1404434"/>
                <a:gd name="connsiteY0-578" fmla="*/ 3543487 h 3558296"/>
                <a:gd name="connsiteX1-579" fmla="*/ 591243 w 1404434"/>
                <a:gd name="connsiteY1-580" fmla="*/ 3549837 h 3558296"/>
                <a:gd name="connsiteX2-581" fmla="*/ 394393 w 1404434"/>
                <a:gd name="connsiteY2-582" fmla="*/ 3038662 h 3558296"/>
                <a:gd name="connsiteX3-583" fmla="*/ 746818 w 1404434"/>
                <a:gd name="connsiteY3-584" fmla="*/ 2343337 h 3558296"/>
                <a:gd name="connsiteX4-585" fmla="*/ 560128 w 1404434"/>
                <a:gd name="connsiteY4-586" fmla="*/ 1884232 h 3558296"/>
                <a:gd name="connsiteX5-587" fmla="*/ 58 w 1404434"/>
                <a:gd name="connsiteY5-588" fmla="*/ 1832797 h 3558296"/>
                <a:gd name="connsiteX6-589" fmla="*/ 394393 w 1404434"/>
                <a:gd name="connsiteY6-590" fmla="*/ 1705162 h 3558296"/>
                <a:gd name="connsiteX7-591" fmla="*/ 642043 w 1404434"/>
                <a:gd name="connsiteY7-592" fmla="*/ 1838512 h 3558296"/>
                <a:gd name="connsiteX8-593" fmla="*/ 689668 w 1404434"/>
                <a:gd name="connsiteY8-594" fmla="*/ 1609912 h 3558296"/>
                <a:gd name="connsiteX9-595" fmla="*/ 823018 w 1404434"/>
                <a:gd name="connsiteY9-596" fmla="*/ 1295587 h 3558296"/>
                <a:gd name="connsiteX10-597" fmla="*/ 765868 w 1404434"/>
                <a:gd name="connsiteY10-598" fmla="*/ 771712 h 3558296"/>
                <a:gd name="connsiteX11-599" fmla="*/ 537268 w 1404434"/>
                <a:gd name="connsiteY11-600" fmla="*/ 628837 h 3558296"/>
                <a:gd name="connsiteX12-601" fmla="*/ 689668 w 1404434"/>
                <a:gd name="connsiteY12-602" fmla="*/ 628837 h 3558296"/>
                <a:gd name="connsiteX13-603" fmla="*/ 765868 w 1404434"/>
                <a:gd name="connsiteY13-604" fmla="*/ 714562 h 3558296"/>
                <a:gd name="connsiteX14-605" fmla="*/ 870643 w 1404434"/>
                <a:gd name="connsiteY14-606" fmla="*/ 187 h 3558296"/>
                <a:gd name="connsiteX15-607" fmla="*/ 832543 w 1404434"/>
                <a:gd name="connsiteY15-608" fmla="*/ 647887 h 3558296"/>
                <a:gd name="connsiteX16-609" fmla="*/ 908743 w 1404434"/>
                <a:gd name="connsiteY16-610" fmla="*/ 1038412 h 3558296"/>
                <a:gd name="connsiteX17-611" fmla="*/ 937318 w 1404434"/>
                <a:gd name="connsiteY17-612" fmla="*/ 1286062 h 3558296"/>
                <a:gd name="connsiteX18-613" fmla="*/ 1108768 w 1404434"/>
                <a:gd name="connsiteY18-614" fmla="*/ 1152712 h 3558296"/>
                <a:gd name="connsiteX19-615" fmla="*/ 1337368 w 1404434"/>
                <a:gd name="connsiteY19-616" fmla="*/ 1133662 h 3558296"/>
                <a:gd name="connsiteX20-617" fmla="*/ 1089718 w 1404434"/>
                <a:gd name="connsiteY20-618" fmla="*/ 1190812 h 3558296"/>
                <a:gd name="connsiteX21-619" fmla="*/ 880168 w 1404434"/>
                <a:gd name="connsiteY21-620" fmla="*/ 1495612 h 3558296"/>
                <a:gd name="connsiteX22-621" fmla="*/ 823018 w 1404434"/>
                <a:gd name="connsiteY22-622" fmla="*/ 1857562 h 3558296"/>
                <a:gd name="connsiteX23-623" fmla="*/ 975418 w 1404434"/>
                <a:gd name="connsiteY23-624" fmla="*/ 2314762 h 3558296"/>
                <a:gd name="connsiteX24-625" fmla="*/ 899218 w 1404434"/>
                <a:gd name="connsiteY24-626" fmla="*/ 2552887 h 3558296"/>
                <a:gd name="connsiteX25-627" fmla="*/ 1213543 w 1404434"/>
                <a:gd name="connsiteY25-628" fmla="*/ 2495737 h 3558296"/>
                <a:gd name="connsiteX26-629" fmla="*/ 1404043 w 1404434"/>
                <a:gd name="connsiteY26-630" fmla="*/ 2590987 h 3558296"/>
                <a:gd name="connsiteX27-631" fmla="*/ 1165918 w 1404434"/>
                <a:gd name="connsiteY27-632" fmla="*/ 2533837 h 3558296"/>
                <a:gd name="connsiteX28-633" fmla="*/ 832543 w 1404434"/>
                <a:gd name="connsiteY28-634" fmla="*/ 2695762 h 3558296"/>
                <a:gd name="connsiteX29-635" fmla="*/ 689668 w 1404434"/>
                <a:gd name="connsiteY29-636" fmla="*/ 3048187 h 3558296"/>
                <a:gd name="connsiteX30-637" fmla="*/ 918268 w 1404434"/>
                <a:gd name="connsiteY30-638" fmla="*/ 3381562 h 3558296"/>
                <a:gd name="connsiteX31-639" fmla="*/ 1016693 w 1404434"/>
                <a:gd name="connsiteY31-640" fmla="*/ 3543487 h 3558296"/>
                <a:gd name="connsiteX0-641" fmla="*/ 1016693 w 1404434"/>
                <a:gd name="connsiteY0-642" fmla="*/ 3543487 h 3550128"/>
                <a:gd name="connsiteX1-643" fmla="*/ 591243 w 1404434"/>
                <a:gd name="connsiteY1-644" fmla="*/ 3549837 h 3550128"/>
                <a:gd name="connsiteX2-645" fmla="*/ 394393 w 1404434"/>
                <a:gd name="connsiteY2-646" fmla="*/ 3038662 h 3550128"/>
                <a:gd name="connsiteX3-647" fmla="*/ 746818 w 1404434"/>
                <a:gd name="connsiteY3-648" fmla="*/ 2343337 h 3550128"/>
                <a:gd name="connsiteX4-649" fmla="*/ 560128 w 1404434"/>
                <a:gd name="connsiteY4-650" fmla="*/ 1884232 h 3550128"/>
                <a:gd name="connsiteX5-651" fmla="*/ 58 w 1404434"/>
                <a:gd name="connsiteY5-652" fmla="*/ 1832797 h 3550128"/>
                <a:gd name="connsiteX6-653" fmla="*/ 394393 w 1404434"/>
                <a:gd name="connsiteY6-654" fmla="*/ 1705162 h 3550128"/>
                <a:gd name="connsiteX7-655" fmla="*/ 642043 w 1404434"/>
                <a:gd name="connsiteY7-656" fmla="*/ 1838512 h 3550128"/>
                <a:gd name="connsiteX8-657" fmla="*/ 689668 w 1404434"/>
                <a:gd name="connsiteY8-658" fmla="*/ 1609912 h 3550128"/>
                <a:gd name="connsiteX9-659" fmla="*/ 823018 w 1404434"/>
                <a:gd name="connsiteY9-660" fmla="*/ 1295587 h 3550128"/>
                <a:gd name="connsiteX10-661" fmla="*/ 765868 w 1404434"/>
                <a:gd name="connsiteY10-662" fmla="*/ 771712 h 3550128"/>
                <a:gd name="connsiteX11-663" fmla="*/ 537268 w 1404434"/>
                <a:gd name="connsiteY11-664" fmla="*/ 628837 h 3550128"/>
                <a:gd name="connsiteX12-665" fmla="*/ 689668 w 1404434"/>
                <a:gd name="connsiteY12-666" fmla="*/ 628837 h 3550128"/>
                <a:gd name="connsiteX13-667" fmla="*/ 765868 w 1404434"/>
                <a:gd name="connsiteY13-668" fmla="*/ 714562 h 3550128"/>
                <a:gd name="connsiteX14-669" fmla="*/ 870643 w 1404434"/>
                <a:gd name="connsiteY14-670" fmla="*/ 187 h 3550128"/>
                <a:gd name="connsiteX15-671" fmla="*/ 832543 w 1404434"/>
                <a:gd name="connsiteY15-672" fmla="*/ 647887 h 3550128"/>
                <a:gd name="connsiteX16-673" fmla="*/ 908743 w 1404434"/>
                <a:gd name="connsiteY16-674" fmla="*/ 1038412 h 3550128"/>
                <a:gd name="connsiteX17-675" fmla="*/ 937318 w 1404434"/>
                <a:gd name="connsiteY17-676" fmla="*/ 1286062 h 3550128"/>
                <a:gd name="connsiteX18-677" fmla="*/ 1108768 w 1404434"/>
                <a:gd name="connsiteY18-678" fmla="*/ 1152712 h 3550128"/>
                <a:gd name="connsiteX19-679" fmla="*/ 1337368 w 1404434"/>
                <a:gd name="connsiteY19-680" fmla="*/ 1133662 h 3550128"/>
                <a:gd name="connsiteX20-681" fmla="*/ 1089718 w 1404434"/>
                <a:gd name="connsiteY20-682" fmla="*/ 1190812 h 3550128"/>
                <a:gd name="connsiteX21-683" fmla="*/ 880168 w 1404434"/>
                <a:gd name="connsiteY21-684" fmla="*/ 1495612 h 3550128"/>
                <a:gd name="connsiteX22-685" fmla="*/ 823018 w 1404434"/>
                <a:gd name="connsiteY22-686" fmla="*/ 1857562 h 3550128"/>
                <a:gd name="connsiteX23-687" fmla="*/ 975418 w 1404434"/>
                <a:gd name="connsiteY23-688" fmla="*/ 2314762 h 3550128"/>
                <a:gd name="connsiteX24-689" fmla="*/ 899218 w 1404434"/>
                <a:gd name="connsiteY24-690" fmla="*/ 2552887 h 3550128"/>
                <a:gd name="connsiteX25-691" fmla="*/ 1213543 w 1404434"/>
                <a:gd name="connsiteY25-692" fmla="*/ 2495737 h 3550128"/>
                <a:gd name="connsiteX26-693" fmla="*/ 1404043 w 1404434"/>
                <a:gd name="connsiteY26-694" fmla="*/ 2590987 h 3550128"/>
                <a:gd name="connsiteX27-695" fmla="*/ 1165918 w 1404434"/>
                <a:gd name="connsiteY27-696" fmla="*/ 2533837 h 3550128"/>
                <a:gd name="connsiteX28-697" fmla="*/ 832543 w 1404434"/>
                <a:gd name="connsiteY28-698" fmla="*/ 2695762 h 3550128"/>
                <a:gd name="connsiteX29-699" fmla="*/ 689668 w 1404434"/>
                <a:gd name="connsiteY29-700" fmla="*/ 3048187 h 3550128"/>
                <a:gd name="connsiteX30-701" fmla="*/ 918268 w 1404434"/>
                <a:gd name="connsiteY30-702" fmla="*/ 3381562 h 3550128"/>
                <a:gd name="connsiteX31-703" fmla="*/ 1016693 w 1404434"/>
                <a:gd name="connsiteY31-704" fmla="*/ 3543487 h 3550128"/>
                <a:gd name="connsiteX0-705" fmla="*/ 1016693 w 1404434"/>
                <a:gd name="connsiteY0-706" fmla="*/ 3543487 h 3550128"/>
                <a:gd name="connsiteX1-707" fmla="*/ 591243 w 1404434"/>
                <a:gd name="connsiteY1-708" fmla="*/ 3549837 h 3550128"/>
                <a:gd name="connsiteX2-709" fmla="*/ 394393 w 1404434"/>
                <a:gd name="connsiteY2-710" fmla="*/ 3038662 h 3550128"/>
                <a:gd name="connsiteX3-711" fmla="*/ 746818 w 1404434"/>
                <a:gd name="connsiteY3-712" fmla="*/ 2343337 h 3550128"/>
                <a:gd name="connsiteX4-713" fmla="*/ 560128 w 1404434"/>
                <a:gd name="connsiteY4-714" fmla="*/ 1884232 h 3550128"/>
                <a:gd name="connsiteX5-715" fmla="*/ 58 w 1404434"/>
                <a:gd name="connsiteY5-716" fmla="*/ 1832797 h 3550128"/>
                <a:gd name="connsiteX6-717" fmla="*/ 394393 w 1404434"/>
                <a:gd name="connsiteY6-718" fmla="*/ 1705162 h 3550128"/>
                <a:gd name="connsiteX7-719" fmla="*/ 642043 w 1404434"/>
                <a:gd name="connsiteY7-720" fmla="*/ 1838512 h 3550128"/>
                <a:gd name="connsiteX8-721" fmla="*/ 689668 w 1404434"/>
                <a:gd name="connsiteY8-722" fmla="*/ 1609912 h 3550128"/>
                <a:gd name="connsiteX9-723" fmla="*/ 823018 w 1404434"/>
                <a:gd name="connsiteY9-724" fmla="*/ 1295587 h 3550128"/>
                <a:gd name="connsiteX10-725" fmla="*/ 765868 w 1404434"/>
                <a:gd name="connsiteY10-726" fmla="*/ 771712 h 3550128"/>
                <a:gd name="connsiteX11-727" fmla="*/ 537268 w 1404434"/>
                <a:gd name="connsiteY11-728" fmla="*/ 628837 h 3550128"/>
                <a:gd name="connsiteX12-729" fmla="*/ 689668 w 1404434"/>
                <a:gd name="connsiteY12-730" fmla="*/ 628837 h 3550128"/>
                <a:gd name="connsiteX13-731" fmla="*/ 765868 w 1404434"/>
                <a:gd name="connsiteY13-732" fmla="*/ 714562 h 3550128"/>
                <a:gd name="connsiteX14-733" fmla="*/ 870643 w 1404434"/>
                <a:gd name="connsiteY14-734" fmla="*/ 187 h 3550128"/>
                <a:gd name="connsiteX15-735" fmla="*/ 832543 w 1404434"/>
                <a:gd name="connsiteY15-736" fmla="*/ 647887 h 3550128"/>
                <a:gd name="connsiteX16-737" fmla="*/ 908743 w 1404434"/>
                <a:gd name="connsiteY16-738" fmla="*/ 1038412 h 3550128"/>
                <a:gd name="connsiteX17-739" fmla="*/ 937318 w 1404434"/>
                <a:gd name="connsiteY17-740" fmla="*/ 1286062 h 3550128"/>
                <a:gd name="connsiteX18-741" fmla="*/ 1108768 w 1404434"/>
                <a:gd name="connsiteY18-742" fmla="*/ 1152712 h 3550128"/>
                <a:gd name="connsiteX19-743" fmla="*/ 1337368 w 1404434"/>
                <a:gd name="connsiteY19-744" fmla="*/ 1133662 h 3550128"/>
                <a:gd name="connsiteX20-745" fmla="*/ 1089718 w 1404434"/>
                <a:gd name="connsiteY20-746" fmla="*/ 1190812 h 3550128"/>
                <a:gd name="connsiteX21-747" fmla="*/ 880168 w 1404434"/>
                <a:gd name="connsiteY21-748" fmla="*/ 1495612 h 3550128"/>
                <a:gd name="connsiteX22-749" fmla="*/ 823018 w 1404434"/>
                <a:gd name="connsiteY22-750" fmla="*/ 1857562 h 3550128"/>
                <a:gd name="connsiteX23-751" fmla="*/ 975418 w 1404434"/>
                <a:gd name="connsiteY23-752" fmla="*/ 2314762 h 3550128"/>
                <a:gd name="connsiteX24-753" fmla="*/ 899218 w 1404434"/>
                <a:gd name="connsiteY24-754" fmla="*/ 2552887 h 3550128"/>
                <a:gd name="connsiteX25-755" fmla="*/ 1213543 w 1404434"/>
                <a:gd name="connsiteY25-756" fmla="*/ 2495737 h 3550128"/>
                <a:gd name="connsiteX26-757" fmla="*/ 1404043 w 1404434"/>
                <a:gd name="connsiteY26-758" fmla="*/ 2590987 h 3550128"/>
                <a:gd name="connsiteX27-759" fmla="*/ 1165918 w 1404434"/>
                <a:gd name="connsiteY27-760" fmla="*/ 2533837 h 3550128"/>
                <a:gd name="connsiteX28-761" fmla="*/ 832543 w 1404434"/>
                <a:gd name="connsiteY28-762" fmla="*/ 2695762 h 3550128"/>
                <a:gd name="connsiteX29-763" fmla="*/ 689668 w 1404434"/>
                <a:gd name="connsiteY29-764" fmla="*/ 3048187 h 3550128"/>
                <a:gd name="connsiteX30-765" fmla="*/ 918268 w 1404434"/>
                <a:gd name="connsiteY30-766" fmla="*/ 3381562 h 3550128"/>
                <a:gd name="connsiteX31-767" fmla="*/ 1016693 w 1404434"/>
                <a:gd name="connsiteY31-768" fmla="*/ 3543487 h 3550128"/>
                <a:gd name="connsiteX0-769" fmla="*/ 1016693 w 1404434"/>
                <a:gd name="connsiteY0-770" fmla="*/ 3543487 h 3550128"/>
                <a:gd name="connsiteX1-771" fmla="*/ 591243 w 1404434"/>
                <a:gd name="connsiteY1-772" fmla="*/ 3549837 h 3550128"/>
                <a:gd name="connsiteX2-773" fmla="*/ 394393 w 1404434"/>
                <a:gd name="connsiteY2-774" fmla="*/ 3038662 h 3550128"/>
                <a:gd name="connsiteX3-775" fmla="*/ 746818 w 1404434"/>
                <a:gd name="connsiteY3-776" fmla="*/ 2343337 h 3550128"/>
                <a:gd name="connsiteX4-777" fmla="*/ 560128 w 1404434"/>
                <a:gd name="connsiteY4-778" fmla="*/ 1884232 h 3550128"/>
                <a:gd name="connsiteX5-779" fmla="*/ 58 w 1404434"/>
                <a:gd name="connsiteY5-780" fmla="*/ 1832797 h 3550128"/>
                <a:gd name="connsiteX6-781" fmla="*/ 394393 w 1404434"/>
                <a:gd name="connsiteY6-782" fmla="*/ 1705162 h 3550128"/>
                <a:gd name="connsiteX7-783" fmla="*/ 642043 w 1404434"/>
                <a:gd name="connsiteY7-784" fmla="*/ 1838512 h 3550128"/>
                <a:gd name="connsiteX8-785" fmla="*/ 689668 w 1404434"/>
                <a:gd name="connsiteY8-786" fmla="*/ 1609912 h 3550128"/>
                <a:gd name="connsiteX9-787" fmla="*/ 823018 w 1404434"/>
                <a:gd name="connsiteY9-788" fmla="*/ 1295587 h 3550128"/>
                <a:gd name="connsiteX10-789" fmla="*/ 765868 w 1404434"/>
                <a:gd name="connsiteY10-790" fmla="*/ 771712 h 3550128"/>
                <a:gd name="connsiteX11-791" fmla="*/ 537268 w 1404434"/>
                <a:gd name="connsiteY11-792" fmla="*/ 628837 h 3550128"/>
                <a:gd name="connsiteX12-793" fmla="*/ 689668 w 1404434"/>
                <a:gd name="connsiteY12-794" fmla="*/ 628837 h 3550128"/>
                <a:gd name="connsiteX13-795" fmla="*/ 765868 w 1404434"/>
                <a:gd name="connsiteY13-796" fmla="*/ 714562 h 3550128"/>
                <a:gd name="connsiteX14-797" fmla="*/ 870643 w 1404434"/>
                <a:gd name="connsiteY14-798" fmla="*/ 187 h 3550128"/>
                <a:gd name="connsiteX15-799" fmla="*/ 832543 w 1404434"/>
                <a:gd name="connsiteY15-800" fmla="*/ 647887 h 3550128"/>
                <a:gd name="connsiteX16-801" fmla="*/ 908743 w 1404434"/>
                <a:gd name="connsiteY16-802" fmla="*/ 1038412 h 3550128"/>
                <a:gd name="connsiteX17-803" fmla="*/ 937318 w 1404434"/>
                <a:gd name="connsiteY17-804" fmla="*/ 1286062 h 3550128"/>
                <a:gd name="connsiteX18-805" fmla="*/ 1108768 w 1404434"/>
                <a:gd name="connsiteY18-806" fmla="*/ 1152712 h 3550128"/>
                <a:gd name="connsiteX19-807" fmla="*/ 1337368 w 1404434"/>
                <a:gd name="connsiteY19-808" fmla="*/ 1133662 h 3550128"/>
                <a:gd name="connsiteX20-809" fmla="*/ 1089718 w 1404434"/>
                <a:gd name="connsiteY20-810" fmla="*/ 1190812 h 3550128"/>
                <a:gd name="connsiteX21-811" fmla="*/ 880168 w 1404434"/>
                <a:gd name="connsiteY21-812" fmla="*/ 1495612 h 3550128"/>
                <a:gd name="connsiteX22-813" fmla="*/ 823018 w 1404434"/>
                <a:gd name="connsiteY22-814" fmla="*/ 1857562 h 3550128"/>
                <a:gd name="connsiteX23-815" fmla="*/ 975418 w 1404434"/>
                <a:gd name="connsiteY23-816" fmla="*/ 2314762 h 3550128"/>
                <a:gd name="connsiteX24-817" fmla="*/ 899218 w 1404434"/>
                <a:gd name="connsiteY24-818" fmla="*/ 2552887 h 3550128"/>
                <a:gd name="connsiteX25-819" fmla="*/ 1213543 w 1404434"/>
                <a:gd name="connsiteY25-820" fmla="*/ 2495737 h 3550128"/>
                <a:gd name="connsiteX26-821" fmla="*/ 1404043 w 1404434"/>
                <a:gd name="connsiteY26-822" fmla="*/ 2590987 h 3550128"/>
                <a:gd name="connsiteX27-823" fmla="*/ 1165918 w 1404434"/>
                <a:gd name="connsiteY27-824" fmla="*/ 2533837 h 3550128"/>
                <a:gd name="connsiteX28-825" fmla="*/ 832543 w 1404434"/>
                <a:gd name="connsiteY28-826" fmla="*/ 2695762 h 3550128"/>
                <a:gd name="connsiteX29-827" fmla="*/ 689668 w 1404434"/>
                <a:gd name="connsiteY29-828" fmla="*/ 3048187 h 3550128"/>
                <a:gd name="connsiteX30-829" fmla="*/ 918268 w 1404434"/>
                <a:gd name="connsiteY30-830" fmla="*/ 3381562 h 3550128"/>
                <a:gd name="connsiteX31-831" fmla="*/ 1016693 w 1404434"/>
                <a:gd name="connsiteY31-832" fmla="*/ 3543487 h 3550128"/>
                <a:gd name="connsiteX0-833" fmla="*/ 1016693 w 1404434"/>
                <a:gd name="connsiteY0-834" fmla="*/ 3543487 h 3550128"/>
                <a:gd name="connsiteX1-835" fmla="*/ 591243 w 1404434"/>
                <a:gd name="connsiteY1-836" fmla="*/ 3549837 h 3550128"/>
                <a:gd name="connsiteX2-837" fmla="*/ 394393 w 1404434"/>
                <a:gd name="connsiteY2-838" fmla="*/ 3038662 h 3550128"/>
                <a:gd name="connsiteX3-839" fmla="*/ 746818 w 1404434"/>
                <a:gd name="connsiteY3-840" fmla="*/ 2343337 h 3550128"/>
                <a:gd name="connsiteX4-841" fmla="*/ 560128 w 1404434"/>
                <a:gd name="connsiteY4-842" fmla="*/ 1884232 h 3550128"/>
                <a:gd name="connsiteX5-843" fmla="*/ 58 w 1404434"/>
                <a:gd name="connsiteY5-844" fmla="*/ 1832797 h 3550128"/>
                <a:gd name="connsiteX6-845" fmla="*/ 394393 w 1404434"/>
                <a:gd name="connsiteY6-846" fmla="*/ 1705162 h 3550128"/>
                <a:gd name="connsiteX7-847" fmla="*/ 642043 w 1404434"/>
                <a:gd name="connsiteY7-848" fmla="*/ 1838512 h 3550128"/>
                <a:gd name="connsiteX8-849" fmla="*/ 689668 w 1404434"/>
                <a:gd name="connsiteY8-850" fmla="*/ 1609912 h 3550128"/>
                <a:gd name="connsiteX9-851" fmla="*/ 823018 w 1404434"/>
                <a:gd name="connsiteY9-852" fmla="*/ 1295587 h 3550128"/>
                <a:gd name="connsiteX10-853" fmla="*/ 765868 w 1404434"/>
                <a:gd name="connsiteY10-854" fmla="*/ 771712 h 3550128"/>
                <a:gd name="connsiteX11-855" fmla="*/ 537268 w 1404434"/>
                <a:gd name="connsiteY11-856" fmla="*/ 628837 h 3550128"/>
                <a:gd name="connsiteX12-857" fmla="*/ 689668 w 1404434"/>
                <a:gd name="connsiteY12-858" fmla="*/ 628837 h 3550128"/>
                <a:gd name="connsiteX13-859" fmla="*/ 765868 w 1404434"/>
                <a:gd name="connsiteY13-860" fmla="*/ 714562 h 3550128"/>
                <a:gd name="connsiteX14-861" fmla="*/ 870643 w 1404434"/>
                <a:gd name="connsiteY14-862" fmla="*/ 187 h 3550128"/>
                <a:gd name="connsiteX15-863" fmla="*/ 832543 w 1404434"/>
                <a:gd name="connsiteY15-864" fmla="*/ 647887 h 3550128"/>
                <a:gd name="connsiteX16-865" fmla="*/ 908743 w 1404434"/>
                <a:gd name="connsiteY16-866" fmla="*/ 1038412 h 3550128"/>
                <a:gd name="connsiteX17-867" fmla="*/ 937318 w 1404434"/>
                <a:gd name="connsiteY17-868" fmla="*/ 1286062 h 3550128"/>
                <a:gd name="connsiteX18-869" fmla="*/ 1108768 w 1404434"/>
                <a:gd name="connsiteY18-870" fmla="*/ 1152712 h 3550128"/>
                <a:gd name="connsiteX19-871" fmla="*/ 1337368 w 1404434"/>
                <a:gd name="connsiteY19-872" fmla="*/ 1133662 h 3550128"/>
                <a:gd name="connsiteX20-873" fmla="*/ 1089718 w 1404434"/>
                <a:gd name="connsiteY20-874" fmla="*/ 1190812 h 3550128"/>
                <a:gd name="connsiteX21-875" fmla="*/ 880168 w 1404434"/>
                <a:gd name="connsiteY21-876" fmla="*/ 1495612 h 3550128"/>
                <a:gd name="connsiteX22-877" fmla="*/ 823018 w 1404434"/>
                <a:gd name="connsiteY22-878" fmla="*/ 1857562 h 3550128"/>
                <a:gd name="connsiteX23-879" fmla="*/ 975418 w 1404434"/>
                <a:gd name="connsiteY23-880" fmla="*/ 2314762 h 3550128"/>
                <a:gd name="connsiteX24-881" fmla="*/ 899218 w 1404434"/>
                <a:gd name="connsiteY24-882" fmla="*/ 2552887 h 3550128"/>
                <a:gd name="connsiteX25-883" fmla="*/ 1213543 w 1404434"/>
                <a:gd name="connsiteY25-884" fmla="*/ 2495737 h 3550128"/>
                <a:gd name="connsiteX26-885" fmla="*/ 1404043 w 1404434"/>
                <a:gd name="connsiteY26-886" fmla="*/ 2590987 h 3550128"/>
                <a:gd name="connsiteX27-887" fmla="*/ 1165918 w 1404434"/>
                <a:gd name="connsiteY27-888" fmla="*/ 2533837 h 3550128"/>
                <a:gd name="connsiteX28-889" fmla="*/ 832543 w 1404434"/>
                <a:gd name="connsiteY28-890" fmla="*/ 2695762 h 3550128"/>
                <a:gd name="connsiteX29-891" fmla="*/ 689668 w 1404434"/>
                <a:gd name="connsiteY29-892" fmla="*/ 3048187 h 3550128"/>
                <a:gd name="connsiteX30-893" fmla="*/ 918268 w 1404434"/>
                <a:gd name="connsiteY30-894" fmla="*/ 3381562 h 3550128"/>
                <a:gd name="connsiteX31-895" fmla="*/ 1016693 w 1404434"/>
                <a:gd name="connsiteY31-896" fmla="*/ 3543487 h 3550128"/>
                <a:gd name="connsiteX0-897" fmla="*/ 1016693 w 1404434"/>
                <a:gd name="connsiteY0-898" fmla="*/ 3543487 h 3550128"/>
                <a:gd name="connsiteX1-899" fmla="*/ 591243 w 1404434"/>
                <a:gd name="connsiteY1-900" fmla="*/ 3549837 h 3550128"/>
                <a:gd name="connsiteX2-901" fmla="*/ 394393 w 1404434"/>
                <a:gd name="connsiteY2-902" fmla="*/ 3038662 h 3550128"/>
                <a:gd name="connsiteX3-903" fmla="*/ 746818 w 1404434"/>
                <a:gd name="connsiteY3-904" fmla="*/ 2343337 h 3550128"/>
                <a:gd name="connsiteX4-905" fmla="*/ 560128 w 1404434"/>
                <a:gd name="connsiteY4-906" fmla="*/ 1884232 h 3550128"/>
                <a:gd name="connsiteX5-907" fmla="*/ 58 w 1404434"/>
                <a:gd name="connsiteY5-908" fmla="*/ 1832797 h 3550128"/>
                <a:gd name="connsiteX6-909" fmla="*/ 394393 w 1404434"/>
                <a:gd name="connsiteY6-910" fmla="*/ 1705162 h 3550128"/>
                <a:gd name="connsiteX7-911" fmla="*/ 642043 w 1404434"/>
                <a:gd name="connsiteY7-912" fmla="*/ 1838512 h 3550128"/>
                <a:gd name="connsiteX8-913" fmla="*/ 689668 w 1404434"/>
                <a:gd name="connsiteY8-914" fmla="*/ 1609912 h 3550128"/>
                <a:gd name="connsiteX9-915" fmla="*/ 823018 w 1404434"/>
                <a:gd name="connsiteY9-916" fmla="*/ 1295587 h 3550128"/>
                <a:gd name="connsiteX10-917" fmla="*/ 765868 w 1404434"/>
                <a:gd name="connsiteY10-918" fmla="*/ 771712 h 3550128"/>
                <a:gd name="connsiteX11-919" fmla="*/ 537268 w 1404434"/>
                <a:gd name="connsiteY11-920" fmla="*/ 628837 h 3550128"/>
                <a:gd name="connsiteX12-921" fmla="*/ 689668 w 1404434"/>
                <a:gd name="connsiteY12-922" fmla="*/ 628837 h 3550128"/>
                <a:gd name="connsiteX13-923" fmla="*/ 765868 w 1404434"/>
                <a:gd name="connsiteY13-924" fmla="*/ 714562 h 3550128"/>
                <a:gd name="connsiteX14-925" fmla="*/ 870643 w 1404434"/>
                <a:gd name="connsiteY14-926" fmla="*/ 187 h 3550128"/>
                <a:gd name="connsiteX15-927" fmla="*/ 832543 w 1404434"/>
                <a:gd name="connsiteY15-928" fmla="*/ 647887 h 3550128"/>
                <a:gd name="connsiteX16-929" fmla="*/ 908743 w 1404434"/>
                <a:gd name="connsiteY16-930" fmla="*/ 1038412 h 3550128"/>
                <a:gd name="connsiteX17-931" fmla="*/ 937318 w 1404434"/>
                <a:gd name="connsiteY17-932" fmla="*/ 1286062 h 3550128"/>
                <a:gd name="connsiteX18-933" fmla="*/ 1108768 w 1404434"/>
                <a:gd name="connsiteY18-934" fmla="*/ 1152712 h 3550128"/>
                <a:gd name="connsiteX19-935" fmla="*/ 1337368 w 1404434"/>
                <a:gd name="connsiteY19-936" fmla="*/ 1133662 h 3550128"/>
                <a:gd name="connsiteX20-937" fmla="*/ 1089718 w 1404434"/>
                <a:gd name="connsiteY20-938" fmla="*/ 1190812 h 3550128"/>
                <a:gd name="connsiteX21-939" fmla="*/ 880168 w 1404434"/>
                <a:gd name="connsiteY21-940" fmla="*/ 1495612 h 3550128"/>
                <a:gd name="connsiteX22-941" fmla="*/ 823018 w 1404434"/>
                <a:gd name="connsiteY22-942" fmla="*/ 1857562 h 3550128"/>
                <a:gd name="connsiteX23-943" fmla="*/ 975418 w 1404434"/>
                <a:gd name="connsiteY23-944" fmla="*/ 2314762 h 3550128"/>
                <a:gd name="connsiteX24-945" fmla="*/ 899218 w 1404434"/>
                <a:gd name="connsiteY24-946" fmla="*/ 2552887 h 3550128"/>
                <a:gd name="connsiteX25-947" fmla="*/ 1213543 w 1404434"/>
                <a:gd name="connsiteY25-948" fmla="*/ 2495737 h 3550128"/>
                <a:gd name="connsiteX26-949" fmla="*/ 1404043 w 1404434"/>
                <a:gd name="connsiteY26-950" fmla="*/ 2590987 h 3550128"/>
                <a:gd name="connsiteX27-951" fmla="*/ 1165918 w 1404434"/>
                <a:gd name="connsiteY27-952" fmla="*/ 2533837 h 3550128"/>
                <a:gd name="connsiteX28-953" fmla="*/ 832543 w 1404434"/>
                <a:gd name="connsiteY28-954" fmla="*/ 2695762 h 3550128"/>
                <a:gd name="connsiteX29-955" fmla="*/ 689668 w 1404434"/>
                <a:gd name="connsiteY29-956" fmla="*/ 3048187 h 3550128"/>
                <a:gd name="connsiteX30-957" fmla="*/ 918268 w 1404434"/>
                <a:gd name="connsiteY30-958" fmla="*/ 3381562 h 3550128"/>
                <a:gd name="connsiteX31-959" fmla="*/ 1016693 w 1404434"/>
                <a:gd name="connsiteY31-960" fmla="*/ 3543487 h 3550128"/>
                <a:gd name="connsiteX0-961" fmla="*/ 1016693 w 1404434"/>
                <a:gd name="connsiteY0-962" fmla="*/ 3543487 h 3550128"/>
                <a:gd name="connsiteX1-963" fmla="*/ 591243 w 1404434"/>
                <a:gd name="connsiteY1-964" fmla="*/ 3549837 h 3550128"/>
                <a:gd name="connsiteX2-965" fmla="*/ 394393 w 1404434"/>
                <a:gd name="connsiteY2-966" fmla="*/ 3038662 h 3550128"/>
                <a:gd name="connsiteX3-967" fmla="*/ 746818 w 1404434"/>
                <a:gd name="connsiteY3-968" fmla="*/ 2343337 h 3550128"/>
                <a:gd name="connsiteX4-969" fmla="*/ 560128 w 1404434"/>
                <a:gd name="connsiteY4-970" fmla="*/ 1884232 h 3550128"/>
                <a:gd name="connsiteX5-971" fmla="*/ 58 w 1404434"/>
                <a:gd name="connsiteY5-972" fmla="*/ 1832797 h 3550128"/>
                <a:gd name="connsiteX6-973" fmla="*/ 394393 w 1404434"/>
                <a:gd name="connsiteY6-974" fmla="*/ 1705162 h 3550128"/>
                <a:gd name="connsiteX7-975" fmla="*/ 642043 w 1404434"/>
                <a:gd name="connsiteY7-976" fmla="*/ 1838512 h 3550128"/>
                <a:gd name="connsiteX8-977" fmla="*/ 689668 w 1404434"/>
                <a:gd name="connsiteY8-978" fmla="*/ 1609912 h 3550128"/>
                <a:gd name="connsiteX9-979" fmla="*/ 823018 w 1404434"/>
                <a:gd name="connsiteY9-980" fmla="*/ 1295587 h 3550128"/>
                <a:gd name="connsiteX10-981" fmla="*/ 765868 w 1404434"/>
                <a:gd name="connsiteY10-982" fmla="*/ 771712 h 3550128"/>
                <a:gd name="connsiteX11-983" fmla="*/ 537268 w 1404434"/>
                <a:gd name="connsiteY11-984" fmla="*/ 628837 h 3550128"/>
                <a:gd name="connsiteX12-985" fmla="*/ 689668 w 1404434"/>
                <a:gd name="connsiteY12-986" fmla="*/ 628837 h 3550128"/>
                <a:gd name="connsiteX13-987" fmla="*/ 765868 w 1404434"/>
                <a:gd name="connsiteY13-988" fmla="*/ 714562 h 3550128"/>
                <a:gd name="connsiteX14-989" fmla="*/ 870643 w 1404434"/>
                <a:gd name="connsiteY14-990" fmla="*/ 187 h 3550128"/>
                <a:gd name="connsiteX15-991" fmla="*/ 832543 w 1404434"/>
                <a:gd name="connsiteY15-992" fmla="*/ 647887 h 3550128"/>
                <a:gd name="connsiteX16-993" fmla="*/ 908743 w 1404434"/>
                <a:gd name="connsiteY16-994" fmla="*/ 1038412 h 3550128"/>
                <a:gd name="connsiteX17-995" fmla="*/ 937318 w 1404434"/>
                <a:gd name="connsiteY17-996" fmla="*/ 1286062 h 3550128"/>
                <a:gd name="connsiteX18-997" fmla="*/ 1108768 w 1404434"/>
                <a:gd name="connsiteY18-998" fmla="*/ 1152712 h 3550128"/>
                <a:gd name="connsiteX19-999" fmla="*/ 1337368 w 1404434"/>
                <a:gd name="connsiteY19-1000" fmla="*/ 1133662 h 3550128"/>
                <a:gd name="connsiteX20-1001" fmla="*/ 1089718 w 1404434"/>
                <a:gd name="connsiteY20-1002" fmla="*/ 1190812 h 3550128"/>
                <a:gd name="connsiteX21-1003" fmla="*/ 880168 w 1404434"/>
                <a:gd name="connsiteY21-1004" fmla="*/ 1495612 h 3550128"/>
                <a:gd name="connsiteX22-1005" fmla="*/ 823018 w 1404434"/>
                <a:gd name="connsiteY22-1006" fmla="*/ 1857562 h 3550128"/>
                <a:gd name="connsiteX23-1007" fmla="*/ 975418 w 1404434"/>
                <a:gd name="connsiteY23-1008" fmla="*/ 2314762 h 3550128"/>
                <a:gd name="connsiteX24-1009" fmla="*/ 899218 w 1404434"/>
                <a:gd name="connsiteY24-1010" fmla="*/ 2552887 h 3550128"/>
                <a:gd name="connsiteX25-1011" fmla="*/ 1213543 w 1404434"/>
                <a:gd name="connsiteY25-1012" fmla="*/ 2495737 h 3550128"/>
                <a:gd name="connsiteX26-1013" fmla="*/ 1404043 w 1404434"/>
                <a:gd name="connsiteY26-1014" fmla="*/ 2590987 h 3550128"/>
                <a:gd name="connsiteX27-1015" fmla="*/ 1165918 w 1404434"/>
                <a:gd name="connsiteY27-1016" fmla="*/ 2533837 h 3550128"/>
                <a:gd name="connsiteX28-1017" fmla="*/ 832543 w 1404434"/>
                <a:gd name="connsiteY28-1018" fmla="*/ 2695762 h 3550128"/>
                <a:gd name="connsiteX29-1019" fmla="*/ 689668 w 1404434"/>
                <a:gd name="connsiteY29-1020" fmla="*/ 3048187 h 3550128"/>
                <a:gd name="connsiteX30-1021" fmla="*/ 918268 w 1404434"/>
                <a:gd name="connsiteY30-1022" fmla="*/ 3381562 h 3550128"/>
                <a:gd name="connsiteX31-1023" fmla="*/ 1016693 w 1404434"/>
                <a:gd name="connsiteY31-1024" fmla="*/ 3543487 h 3550128"/>
                <a:gd name="connsiteX0-1025" fmla="*/ 1016693 w 1404434"/>
                <a:gd name="connsiteY0-1026" fmla="*/ 3543487 h 3550128"/>
                <a:gd name="connsiteX1-1027" fmla="*/ 591243 w 1404434"/>
                <a:gd name="connsiteY1-1028" fmla="*/ 3549837 h 3550128"/>
                <a:gd name="connsiteX2-1029" fmla="*/ 394393 w 1404434"/>
                <a:gd name="connsiteY2-1030" fmla="*/ 3038662 h 3550128"/>
                <a:gd name="connsiteX3-1031" fmla="*/ 746818 w 1404434"/>
                <a:gd name="connsiteY3-1032" fmla="*/ 2343337 h 3550128"/>
                <a:gd name="connsiteX4-1033" fmla="*/ 560128 w 1404434"/>
                <a:gd name="connsiteY4-1034" fmla="*/ 1884232 h 3550128"/>
                <a:gd name="connsiteX5-1035" fmla="*/ 58 w 1404434"/>
                <a:gd name="connsiteY5-1036" fmla="*/ 1832797 h 3550128"/>
                <a:gd name="connsiteX6-1037" fmla="*/ 394393 w 1404434"/>
                <a:gd name="connsiteY6-1038" fmla="*/ 1705162 h 3550128"/>
                <a:gd name="connsiteX7-1039" fmla="*/ 642043 w 1404434"/>
                <a:gd name="connsiteY7-1040" fmla="*/ 1838512 h 3550128"/>
                <a:gd name="connsiteX8-1041" fmla="*/ 689668 w 1404434"/>
                <a:gd name="connsiteY8-1042" fmla="*/ 1609912 h 3550128"/>
                <a:gd name="connsiteX9-1043" fmla="*/ 823018 w 1404434"/>
                <a:gd name="connsiteY9-1044" fmla="*/ 1295587 h 3550128"/>
                <a:gd name="connsiteX10-1045" fmla="*/ 765868 w 1404434"/>
                <a:gd name="connsiteY10-1046" fmla="*/ 771712 h 3550128"/>
                <a:gd name="connsiteX11-1047" fmla="*/ 537268 w 1404434"/>
                <a:gd name="connsiteY11-1048" fmla="*/ 628837 h 3550128"/>
                <a:gd name="connsiteX12-1049" fmla="*/ 689668 w 1404434"/>
                <a:gd name="connsiteY12-1050" fmla="*/ 628837 h 3550128"/>
                <a:gd name="connsiteX13-1051" fmla="*/ 765868 w 1404434"/>
                <a:gd name="connsiteY13-1052" fmla="*/ 714562 h 3550128"/>
                <a:gd name="connsiteX14-1053" fmla="*/ 870643 w 1404434"/>
                <a:gd name="connsiteY14-1054" fmla="*/ 187 h 3550128"/>
                <a:gd name="connsiteX15-1055" fmla="*/ 832543 w 1404434"/>
                <a:gd name="connsiteY15-1056" fmla="*/ 647887 h 3550128"/>
                <a:gd name="connsiteX16-1057" fmla="*/ 908743 w 1404434"/>
                <a:gd name="connsiteY16-1058" fmla="*/ 1038412 h 3550128"/>
                <a:gd name="connsiteX17-1059" fmla="*/ 937318 w 1404434"/>
                <a:gd name="connsiteY17-1060" fmla="*/ 1286062 h 3550128"/>
                <a:gd name="connsiteX18-1061" fmla="*/ 1108768 w 1404434"/>
                <a:gd name="connsiteY18-1062" fmla="*/ 1152712 h 3550128"/>
                <a:gd name="connsiteX19-1063" fmla="*/ 1337368 w 1404434"/>
                <a:gd name="connsiteY19-1064" fmla="*/ 1133662 h 3550128"/>
                <a:gd name="connsiteX20-1065" fmla="*/ 1089718 w 1404434"/>
                <a:gd name="connsiteY20-1066" fmla="*/ 1190812 h 3550128"/>
                <a:gd name="connsiteX21-1067" fmla="*/ 880168 w 1404434"/>
                <a:gd name="connsiteY21-1068" fmla="*/ 1495612 h 3550128"/>
                <a:gd name="connsiteX22-1069" fmla="*/ 823018 w 1404434"/>
                <a:gd name="connsiteY22-1070" fmla="*/ 1857562 h 3550128"/>
                <a:gd name="connsiteX23-1071" fmla="*/ 975418 w 1404434"/>
                <a:gd name="connsiteY23-1072" fmla="*/ 2314762 h 3550128"/>
                <a:gd name="connsiteX24-1073" fmla="*/ 899218 w 1404434"/>
                <a:gd name="connsiteY24-1074" fmla="*/ 2552887 h 3550128"/>
                <a:gd name="connsiteX25-1075" fmla="*/ 1213543 w 1404434"/>
                <a:gd name="connsiteY25-1076" fmla="*/ 2495737 h 3550128"/>
                <a:gd name="connsiteX26-1077" fmla="*/ 1404043 w 1404434"/>
                <a:gd name="connsiteY26-1078" fmla="*/ 2590987 h 3550128"/>
                <a:gd name="connsiteX27-1079" fmla="*/ 1165918 w 1404434"/>
                <a:gd name="connsiteY27-1080" fmla="*/ 2533837 h 3550128"/>
                <a:gd name="connsiteX28-1081" fmla="*/ 832543 w 1404434"/>
                <a:gd name="connsiteY28-1082" fmla="*/ 2695762 h 3550128"/>
                <a:gd name="connsiteX29-1083" fmla="*/ 689668 w 1404434"/>
                <a:gd name="connsiteY29-1084" fmla="*/ 3048187 h 3550128"/>
                <a:gd name="connsiteX30-1085" fmla="*/ 918268 w 1404434"/>
                <a:gd name="connsiteY30-1086" fmla="*/ 3381562 h 3550128"/>
                <a:gd name="connsiteX31-1087" fmla="*/ 1016693 w 1404434"/>
                <a:gd name="connsiteY31-1088" fmla="*/ 3543487 h 3550128"/>
                <a:gd name="connsiteX0-1089" fmla="*/ 1016693 w 1404434"/>
                <a:gd name="connsiteY0-1090" fmla="*/ 3543487 h 3550128"/>
                <a:gd name="connsiteX1-1091" fmla="*/ 591243 w 1404434"/>
                <a:gd name="connsiteY1-1092" fmla="*/ 3549837 h 3550128"/>
                <a:gd name="connsiteX2-1093" fmla="*/ 394393 w 1404434"/>
                <a:gd name="connsiteY2-1094" fmla="*/ 3038662 h 3550128"/>
                <a:gd name="connsiteX3-1095" fmla="*/ 746818 w 1404434"/>
                <a:gd name="connsiteY3-1096" fmla="*/ 2343337 h 3550128"/>
                <a:gd name="connsiteX4-1097" fmla="*/ 560128 w 1404434"/>
                <a:gd name="connsiteY4-1098" fmla="*/ 1884232 h 3550128"/>
                <a:gd name="connsiteX5-1099" fmla="*/ 58 w 1404434"/>
                <a:gd name="connsiteY5-1100" fmla="*/ 1832797 h 3550128"/>
                <a:gd name="connsiteX6-1101" fmla="*/ 394393 w 1404434"/>
                <a:gd name="connsiteY6-1102" fmla="*/ 1705162 h 3550128"/>
                <a:gd name="connsiteX7-1103" fmla="*/ 642043 w 1404434"/>
                <a:gd name="connsiteY7-1104" fmla="*/ 1838512 h 3550128"/>
                <a:gd name="connsiteX8-1105" fmla="*/ 689668 w 1404434"/>
                <a:gd name="connsiteY8-1106" fmla="*/ 1609912 h 3550128"/>
                <a:gd name="connsiteX9-1107" fmla="*/ 823018 w 1404434"/>
                <a:gd name="connsiteY9-1108" fmla="*/ 1295587 h 3550128"/>
                <a:gd name="connsiteX10-1109" fmla="*/ 765868 w 1404434"/>
                <a:gd name="connsiteY10-1110" fmla="*/ 771712 h 3550128"/>
                <a:gd name="connsiteX11-1111" fmla="*/ 537268 w 1404434"/>
                <a:gd name="connsiteY11-1112" fmla="*/ 628837 h 3550128"/>
                <a:gd name="connsiteX12-1113" fmla="*/ 689668 w 1404434"/>
                <a:gd name="connsiteY12-1114" fmla="*/ 628837 h 3550128"/>
                <a:gd name="connsiteX13-1115" fmla="*/ 765868 w 1404434"/>
                <a:gd name="connsiteY13-1116" fmla="*/ 714562 h 3550128"/>
                <a:gd name="connsiteX14-1117" fmla="*/ 870643 w 1404434"/>
                <a:gd name="connsiteY14-1118" fmla="*/ 187 h 3550128"/>
                <a:gd name="connsiteX15-1119" fmla="*/ 832543 w 1404434"/>
                <a:gd name="connsiteY15-1120" fmla="*/ 647887 h 3550128"/>
                <a:gd name="connsiteX16-1121" fmla="*/ 908743 w 1404434"/>
                <a:gd name="connsiteY16-1122" fmla="*/ 1038412 h 3550128"/>
                <a:gd name="connsiteX17-1123" fmla="*/ 937318 w 1404434"/>
                <a:gd name="connsiteY17-1124" fmla="*/ 1286062 h 3550128"/>
                <a:gd name="connsiteX18-1125" fmla="*/ 1108768 w 1404434"/>
                <a:gd name="connsiteY18-1126" fmla="*/ 1152712 h 3550128"/>
                <a:gd name="connsiteX19-1127" fmla="*/ 1337368 w 1404434"/>
                <a:gd name="connsiteY19-1128" fmla="*/ 1133662 h 3550128"/>
                <a:gd name="connsiteX20-1129" fmla="*/ 1089718 w 1404434"/>
                <a:gd name="connsiteY20-1130" fmla="*/ 1190812 h 3550128"/>
                <a:gd name="connsiteX21-1131" fmla="*/ 880168 w 1404434"/>
                <a:gd name="connsiteY21-1132" fmla="*/ 1495612 h 3550128"/>
                <a:gd name="connsiteX22-1133" fmla="*/ 823018 w 1404434"/>
                <a:gd name="connsiteY22-1134" fmla="*/ 1857562 h 3550128"/>
                <a:gd name="connsiteX23-1135" fmla="*/ 975418 w 1404434"/>
                <a:gd name="connsiteY23-1136" fmla="*/ 2314762 h 3550128"/>
                <a:gd name="connsiteX24-1137" fmla="*/ 899218 w 1404434"/>
                <a:gd name="connsiteY24-1138" fmla="*/ 2552887 h 3550128"/>
                <a:gd name="connsiteX25-1139" fmla="*/ 1213543 w 1404434"/>
                <a:gd name="connsiteY25-1140" fmla="*/ 2495737 h 3550128"/>
                <a:gd name="connsiteX26-1141" fmla="*/ 1404043 w 1404434"/>
                <a:gd name="connsiteY26-1142" fmla="*/ 2590987 h 3550128"/>
                <a:gd name="connsiteX27-1143" fmla="*/ 1165918 w 1404434"/>
                <a:gd name="connsiteY27-1144" fmla="*/ 2533837 h 3550128"/>
                <a:gd name="connsiteX28-1145" fmla="*/ 832543 w 1404434"/>
                <a:gd name="connsiteY28-1146" fmla="*/ 2695762 h 3550128"/>
                <a:gd name="connsiteX29-1147" fmla="*/ 689668 w 1404434"/>
                <a:gd name="connsiteY29-1148" fmla="*/ 3048187 h 3550128"/>
                <a:gd name="connsiteX30-1149" fmla="*/ 918268 w 1404434"/>
                <a:gd name="connsiteY30-1150" fmla="*/ 3381562 h 3550128"/>
                <a:gd name="connsiteX31-1151" fmla="*/ 1016693 w 1404434"/>
                <a:gd name="connsiteY31-1152" fmla="*/ 3543487 h 3550128"/>
                <a:gd name="connsiteX0-1153" fmla="*/ 1016693 w 1404434"/>
                <a:gd name="connsiteY0-1154" fmla="*/ 3543487 h 3550128"/>
                <a:gd name="connsiteX1-1155" fmla="*/ 591243 w 1404434"/>
                <a:gd name="connsiteY1-1156" fmla="*/ 3549837 h 3550128"/>
                <a:gd name="connsiteX2-1157" fmla="*/ 394393 w 1404434"/>
                <a:gd name="connsiteY2-1158" fmla="*/ 3038662 h 3550128"/>
                <a:gd name="connsiteX3-1159" fmla="*/ 746818 w 1404434"/>
                <a:gd name="connsiteY3-1160" fmla="*/ 2343337 h 3550128"/>
                <a:gd name="connsiteX4-1161" fmla="*/ 560128 w 1404434"/>
                <a:gd name="connsiteY4-1162" fmla="*/ 1884232 h 3550128"/>
                <a:gd name="connsiteX5-1163" fmla="*/ 58 w 1404434"/>
                <a:gd name="connsiteY5-1164" fmla="*/ 1832797 h 3550128"/>
                <a:gd name="connsiteX6-1165" fmla="*/ 394393 w 1404434"/>
                <a:gd name="connsiteY6-1166" fmla="*/ 1705162 h 3550128"/>
                <a:gd name="connsiteX7-1167" fmla="*/ 642043 w 1404434"/>
                <a:gd name="connsiteY7-1168" fmla="*/ 1838512 h 3550128"/>
                <a:gd name="connsiteX8-1169" fmla="*/ 689668 w 1404434"/>
                <a:gd name="connsiteY8-1170" fmla="*/ 1609912 h 3550128"/>
                <a:gd name="connsiteX9-1171" fmla="*/ 823018 w 1404434"/>
                <a:gd name="connsiteY9-1172" fmla="*/ 1295587 h 3550128"/>
                <a:gd name="connsiteX10-1173" fmla="*/ 765868 w 1404434"/>
                <a:gd name="connsiteY10-1174" fmla="*/ 771712 h 3550128"/>
                <a:gd name="connsiteX11-1175" fmla="*/ 537268 w 1404434"/>
                <a:gd name="connsiteY11-1176" fmla="*/ 628837 h 3550128"/>
                <a:gd name="connsiteX12-1177" fmla="*/ 689668 w 1404434"/>
                <a:gd name="connsiteY12-1178" fmla="*/ 628837 h 3550128"/>
                <a:gd name="connsiteX13-1179" fmla="*/ 765868 w 1404434"/>
                <a:gd name="connsiteY13-1180" fmla="*/ 714562 h 3550128"/>
                <a:gd name="connsiteX14-1181" fmla="*/ 870643 w 1404434"/>
                <a:gd name="connsiteY14-1182" fmla="*/ 187 h 3550128"/>
                <a:gd name="connsiteX15-1183" fmla="*/ 832543 w 1404434"/>
                <a:gd name="connsiteY15-1184" fmla="*/ 647887 h 3550128"/>
                <a:gd name="connsiteX16-1185" fmla="*/ 908743 w 1404434"/>
                <a:gd name="connsiteY16-1186" fmla="*/ 1038412 h 3550128"/>
                <a:gd name="connsiteX17-1187" fmla="*/ 937318 w 1404434"/>
                <a:gd name="connsiteY17-1188" fmla="*/ 1286062 h 3550128"/>
                <a:gd name="connsiteX18-1189" fmla="*/ 1108768 w 1404434"/>
                <a:gd name="connsiteY18-1190" fmla="*/ 1152712 h 3550128"/>
                <a:gd name="connsiteX19-1191" fmla="*/ 1337368 w 1404434"/>
                <a:gd name="connsiteY19-1192" fmla="*/ 1133662 h 3550128"/>
                <a:gd name="connsiteX20-1193" fmla="*/ 1089718 w 1404434"/>
                <a:gd name="connsiteY20-1194" fmla="*/ 1190812 h 3550128"/>
                <a:gd name="connsiteX21-1195" fmla="*/ 880168 w 1404434"/>
                <a:gd name="connsiteY21-1196" fmla="*/ 1495612 h 3550128"/>
                <a:gd name="connsiteX22-1197" fmla="*/ 823018 w 1404434"/>
                <a:gd name="connsiteY22-1198" fmla="*/ 1857562 h 3550128"/>
                <a:gd name="connsiteX23-1199" fmla="*/ 975418 w 1404434"/>
                <a:gd name="connsiteY23-1200" fmla="*/ 2314762 h 3550128"/>
                <a:gd name="connsiteX24-1201" fmla="*/ 899218 w 1404434"/>
                <a:gd name="connsiteY24-1202" fmla="*/ 2552887 h 3550128"/>
                <a:gd name="connsiteX25-1203" fmla="*/ 1213543 w 1404434"/>
                <a:gd name="connsiteY25-1204" fmla="*/ 2495737 h 3550128"/>
                <a:gd name="connsiteX26-1205" fmla="*/ 1404043 w 1404434"/>
                <a:gd name="connsiteY26-1206" fmla="*/ 2590987 h 3550128"/>
                <a:gd name="connsiteX27-1207" fmla="*/ 1165918 w 1404434"/>
                <a:gd name="connsiteY27-1208" fmla="*/ 2533837 h 3550128"/>
                <a:gd name="connsiteX28-1209" fmla="*/ 832543 w 1404434"/>
                <a:gd name="connsiteY28-1210" fmla="*/ 2695762 h 3550128"/>
                <a:gd name="connsiteX29-1211" fmla="*/ 689668 w 1404434"/>
                <a:gd name="connsiteY29-1212" fmla="*/ 3048187 h 3550128"/>
                <a:gd name="connsiteX30-1213" fmla="*/ 918268 w 1404434"/>
                <a:gd name="connsiteY30-1214" fmla="*/ 3381562 h 3550128"/>
                <a:gd name="connsiteX31-1215" fmla="*/ 1016693 w 1404434"/>
                <a:gd name="connsiteY31-1216" fmla="*/ 3543487 h 3550128"/>
                <a:gd name="connsiteX0-1217" fmla="*/ 1016693 w 1404434"/>
                <a:gd name="connsiteY0-1218" fmla="*/ 3543487 h 3550128"/>
                <a:gd name="connsiteX1-1219" fmla="*/ 591243 w 1404434"/>
                <a:gd name="connsiteY1-1220" fmla="*/ 3549837 h 3550128"/>
                <a:gd name="connsiteX2-1221" fmla="*/ 394393 w 1404434"/>
                <a:gd name="connsiteY2-1222" fmla="*/ 3038662 h 3550128"/>
                <a:gd name="connsiteX3-1223" fmla="*/ 746818 w 1404434"/>
                <a:gd name="connsiteY3-1224" fmla="*/ 2343337 h 3550128"/>
                <a:gd name="connsiteX4-1225" fmla="*/ 560128 w 1404434"/>
                <a:gd name="connsiteY4-1226" fmla="*/ 1884232 h 3550128"/>
                <a:gd name="connsiteX5-1227" fmla="*/ 58 w 1404434"/>
                <a:gd name="connsiteY5-1228" fmla="*/ 1832797 h 3550128"/>
                <a:gd name="connsiteX6-1229" fmla="*/ 394393 w 1404434"/>
                <a:gd name="connsiteY6-1230" fmla="*/ 1705162 h 3550128"/>
                <a:gd name="connsiteX7-1231" fmla="*/ 642043 w 1404434"/>
                <a:gd name="connsiteY7-1232" fmla="*/ 1838512 h 3550128"/>
                <a:gd name="connsiteX8-1233" fmla="*/ 689668 w 1404434"/>
                <a:gd name="connsiteY8-1234" fmla="*/ 1609912 h 3550128"/>
                <a:gd name="connsiteX9-1235" fmla="*/ 823018 w 1404434"/>
                <a:gd name="connsiteY9-1236" fmla="*/ 1295587 h 3550128"/>
                <a:gd name="connsiteX10-1237" fmla="*/ 765868 w 1404434"/>
                <a:gd name="connsiteY10-1238" fmla="*/ 771712 h 3550128"/>
                <a:gd name="connsiteX11-1239" fmla="*/ 537268 w 1404434"/>
                <a:gd name="connsiteY11-1240" fmla="*/ 628837 h 3550128"/>
                <a:gd name="connsiteX12-1241" fmla="*/ 689668 w 1404434"/>
                <a:gd name="connsiteY12-1242" fmla="*/ 628837 h 3550128"/>
                <a:gd name="connsiteX13-1243" fmla="*/ 765868 w 1404434"/>
                <a:gd name="connsiteY13-1244" fmla="*/ 714562 h 3550128"/>
                <a:gd name="connsiteX14-1245" fmla="*/ 870643 w 1404434"/>
                <a:gd name="connsiteY14-1246" fmla="*/ 187 h 3550128"/>
                <a:gd name="connsiteX15-1247" fmla="*/ 832543 w 1404434"/>
                <a:gd name="connsiteY15-1248" fmla="*/ 647887 h 3550128"/>
                <a:gd name="connsiteX16-1249" fmla="*/ 908743 w 1404434"/>
                <a:gd name="connsiteY16-1250" fmla="*/ 1038412 h 3550128"/>
                <a:gd name="connsiteX17-1251" fmla="*/ 937318 w 1404434"/>
                <a:gd name="connsiteY17-1252" fmla="*/ 1286062 h 3550128"/>
                <a:gd name="connsiteX18-1253" fmla="*/ 1108768 w 1404434"/>
                <a:gd name="connsiteY18-1254" fmla="*/ 1152712 h 3550128"/>
                <a:gd name="connsiteX19-1255" fmla="*/ 1337368 w 1404434"/>
                <a:gd name="connsiteY19-1256" fmla="*/ 1133662 h 3550128"/>
                <a:gd name="connsiteX20-1257" fmla="*/ 1089718 w 1404434"/>
                <a:gd name="connsiteY20-1258" fmla="*/ 1190812 h 3550128"/>
                <a:gd name="connsiteX21-1259" fmla="*/ 880168 w 1404434"/>
                <a:gd name="connsiteY21-1260" fmla="*/ 1495612 h 3550128"/>
                <a:gd name="connsiteX22-1261" fmla="*/ 823018 w 1404434"/>
                <a:gd name="connsiteY22-1262" fmla="*/ 1857562 h 3550128"/>
                <a:gd name="connsiteX23-1263" fmla="*/ 975418 w 1404434"/>
                <a:gd name="connsiteY23-1264" fmla="*/ 2314762 h 3550128"/>
                <a:gd name="connsiteX24-1265" fmla="*/ 899218 w 1404434"/>
                <a:gd name="connsiteY24-1266" fmla="*/ 2552887 h 3550128"/>
                <a:gd name="connsiteX25-1267" fmla="*/ 1213543 w 1404434"/>
                <a:gd name="connsiteY25-1268" fmla="*/ 2495737 h 3550128"/>
                <a:gd name="connsiteX26-1269" fmla="*/ 1404043 w 1404434"/>
                <a:gd name="connsiteY26-1270" fmla="*/ 2590987 h 3550128"/>
                <a:gd name="connsiteX27-1271" fmla="*/ 1165918 w 1404434"/>
                <a:gd name="connsiteY27-1272" fmla="*/ 2533837 h 3550128"/>
                <a:gd name="connsiteX28-1273" fmla="*/ 832543 w 1404434"/>
                <a:gd name="connsiteY28-1274" fmla="*/ 2695762 h 3550128"/>
                <a:gd name="connsiteX29-1275" fmla="*/ 689668 w 1404434"/>
                <a:gd name="connsiteY29-1276" fmla="*/ 3048187 h 3550128"/>
                <a:gd name="connsiteX30-1277" fmla="*/ 918268 w 1404434"/>
                <a:gd name="connsiteY30-1278" fmla="*/ 3381562 h 3550128"/>
                <a:gd name="connsiteX31-1279" fmla="*/ 1016693 w 1404434"/>
                <a:gd name="connsiteY31-1280" fmla="*/ 3543487 h 3550128"/>
                <a:gd name="connsiteX0-1281" fmla="*/ 1016693 w 1404434"/>
                <a:gd name="connsiteY0-1282" fmla="*/ 3543487 h 3550128"/>
                <a:gd name="connsiteX1-1283" fmla="*/ 591243 w 1404434"/>
                <a:gd name="connsiteY1-1284" fmla="*/ 3549837 h 3550128"/>
                <a:gd name="connsiteX2-1285" fmla="*/ 394393 w 1404434"/>
                <a:gd name="connsiteY2-1286" fmla="*/ 3038662 h 3550128"/>
                <a:gd name="connsiteX3-1287" fmla="*/ 746818 w 1404434"/>
                <a:gd name="connsiteY3-1288" fmla="*/ 2343337 h 3550128"/>
                <a:gd name="connsiteX4-1289" fmla="*/ 560128 w 1404434"/>
                <a:gd name="connsiteY4-1290" fmla="*/ 1884232 h 3550128"/>
                <a:gd name="connsiteX5-1291" fmla="*/ 58 w 1404434"/>
                <a:gd name="connsiteY5-1292" fmla="*/ 1832797 h 3550128"/>
                <a:gd name="connsiteX6-1293" fmla="*/ 394393 w 1404434"/>
                <a:gd name="connsiteY6-1294" fmla="*/ 1705162 h 3550128"/>
                <a:gd name="connsiteX7-1295" fmla="*/ 642043 w 1404434"/>
                <a:gd name="connsiteY7-1296" fmla="*/ 1838512 h 3550128"/>
                <a:gd name="connsiteX8-1297" fmla="*/ 689668 w 1404434"/>
                <a:gd name="connsiteY8-1298" fmla="*/ 1609912 h 3550128"/>
                <a:gd name="connsiteX9-1299" fmla="*/ 823018 w 1404434"/>
                <a:gd name="connsiteY9-1300" fmla="*/ 1295587 h 3550128"/>
                <a:gd name="connsiteX10-1301" fmla="*/ 765868 w 1404434"/>
                <a:gd name="connsiteY10-1302" fmla="*/ 771712 h 3550128"/>
                <a:gd name="connsiteX11-1303" fmla="*/ 537268 w 1404434"/>
                <a:gd name="connsiteY11-1304" fmla="*/ 628837 h 3550128"/>
                <a:gd name="connsiteX12-1305" fmla="*/ 689668 w 1404434"/>
                <a:gd name="connsiteY12-1306" fmla="*/ 628837 h 3550128"/>
                <a:gd name="connsiteX13-1307" fmla="*/ 765868 w 1404434"/>
                <a:gd name="connsiteY13-1308" fmla="*/ 714562 h 3550128"/>
                <a:gd name="connsiteX14-1309" fmla="*/ 870643 w 1404434"/>
                <a:gd name="connsiteY14-1310" fmla="*/ 187 h 3550128"/>
                <a:gd name="connsiteX15-1311" fmla="*/ 832543 w 1404434"/>
                <a:gd name="connsiteY15-1312" fmla="*/ 647887 h 3550128"/>
                <a:gd name="connsiteX16-1313" fmla="*/ 908743 w 1404434"/>
                <a:gd name="connsiteY16-1314" fmla="*/ 1038412 h 3550128"/>
                <a:gd name="connsiteX17-1315" fmla="*/ 937318 w 1404434"/>
                <a:gd name="connsiteY17-1316" fmla="*/ 1286062 h 3550128"/>
                <a:gd name="connsiteX18-1317" fmla="*/ 1108768 w 1404434"/>
                <a:gd name="connsiteY18-1318" fmla="*/ 1152712 h 3550128"/>
                <a:gd name="connsiteX19-1319" fmla="*/ 1337368 w 1404434"/>
                <a:gd name="connsiteY19-1320" fmla="*/ 1133662 h 3550128"/>
                <a:gd name="connsiteX20-1321" fmla="*/ 1089718 w 1404434"/>
                <a:gd name="connsiteY20-1322" fmla="*/ 1190812 h 3550128"/>
                <a:gd name="connsiteX21-1323" fmla="*/ 880168 w 1404434"/>
                <a:gd name="connsiteY21-1324" fmla="*/ 1495612 h 3550128"/>
                <a:gd name="connsiteX22-1325" fmla="*/ 823018 w 1404434"/>
                <a:gd name="connsiteY22-1326" fmla="*/ 1857562 h 3550128"/>
                <a:gd name="connsiteX23-1327" fmla="*/ 975418 w 1404434"/>
                <a:gd name="connsiteY23-1328" fmla="*/ 2314762 h 3550128"/>
                <a:gd name="connsiteX24-1329" fmla="*/ 899218 w 1404434"/>
                <a:gd name="connsiteY24-1330" fmla="*/ 2552887 h 3550128"/>
                <a:gd name="connsiteX25-1331" fmla="*/ 1213543 w 1404434"/>
                <a:gd name="connsiteY25-1332" fmla="*/ 2495737 h 3550128"/>
                <a:gd name="connsiteX26-1333" fmla="*/ 1404043 w 1404434"/>
                <a:gd name="connsiteY26-1334" fmla="*/ 2590987 h 3550128"/>
                <a:gd name="connsiteX27-1335" fmla="*/ 1165918 w 1404434"/>
                <a:gd name="connsiteY27-1336" fmla="*/ 2533837 h 3550128"/>
                <a:gd name="connsiteX28-1337" fmla="*/ 832543 w 1404434"/>
                <a:gd name="connsiteY28-1338" fmla="*/ 2695762 h 3550128"/>
                <a:gd name="connsiteX29-1339" fmla="*/ 689668 w 1404434"/>
                <a:gd name="connsiteY29-1340" fmla="*/ 3048187 h 3550128"/>
                <a:gd name="connsiteX30-1341" fmla="*/ 918268 w 1404434"/>
                <a:gd name="connsiteY30-1342" fmla="*/ 3381562 h 3550128"/>
                <a:gd name="connsiteX31-1343" fmla="*/ 1016693 w 1404434"/>
                <a:gd name="connsiteY31-1344" fmla="*/ 3543487 h 3550128"/>
                <a:gd name="connsiteX0-1345" fmla="*/ 1016693 w 1404387"/>
                <a:gd name="connsiteY0-1346" fmla="*/ 3543487 h 3550128"/>
                <a:gd name="connsiteX1-1347" fmla="*/ 591243 w 1404387"/>
                <a:gd name="connsiteY1-1348" fmla="*/ 3549837 h 3550128"/>
                <a:gd name="connsiteX2-1349" fmla="*/ 394393 w 1404387"/>
                <a:gd name="connsiteY2-1350" fmla="*/ 3038662 h 3550128"/>
                <a:gd name="connsiteX3-1351" fmla="*/ 746818 w 1404387"/>
                <a:gd name="connsiteY3-1352" fmla="*/ 2343337 h 3550128"/>
                <a:gd name="connsiteX4-1353" fmla="*/ 560128 w 1404387"/>
                <a:gd name="connsiteY4-1354" fmla="*/ 1884232 h 3550128"/>
                <a:gd name="connsiteX5-1355" fmla="*/ 58 w 1404387"/>
                <a:gd name="connsiteY5-1356" fmla="*/ 1832797 h 3550128"/>
                <a:gd name="connsiteX6-1357" fmla="*/ 394393 w 1404387"/>
                <a:gd name="connsiteY6-1358" fmla="*/ 1705162 h 3550128"/>
                <a:gd name="connsiteX7-1359" fmla="*/ 642043 w 1404387"/>
                <a:gd name="connsiteY7-1360" fmla="*/ 1838512 h 3550128"/>
                <a:gd name="connsiteX8-1361" fmla="*/ 689668 w 1404387"/>
                <a:gd name="connsiteY8-1362" fmla="*/ 1609912 h 3550128"/>
                <a:gd name="connsiteX9-1363" fmla="*/ 823018 w 1404387"/>
                <a:gd name="connsiteY9-1364" fmla="*/ 1295587 h 3550128"/>
                <a:gd name="connsiteX10-1365" fmla="*/ 765868 w 1404387"/>
                <a:gd name="connsiteY10-1366" fmla="*/ 771712 h 3550128"/>
                <a:gd name="connsiteX11-1367" fmla="*/ 537268 w 1404387"/>
                <a:gd name="connsiteY11-1368" fmla="*/ 628837 h 3550128"/>
                <a:gd name="connsiteX12-1369" fmla="*/ 689668 w 1404387"/>
                <a:gd name="connsiteY12-1370" fmla="*/ 628837 h 3550128"/>
                <a:gd name="connsiteX13-1371" fmla="*/ 765868 w 1404387"/>
                <a:gd name="connsiteY13-1372" fmla="*/ 714562 h 3550128"/>
                <a:gd name="connsiteX14-1373" fmla="*/ 870643 w 1404387"/>
                <a:gd name="connsiteY14-1374" fmla="*/ 187 h 3550128"/>
                <a:gd name="connsiteX15-1375" fmla="*/ 832543 w 1404387"/>
                <a:gd name="connsiteY15-1376" fmla="*/ 647887 h 3550128"/>
                <a:gd name="connsiteX16-1377" fmla="*/ 908743 w 1404387"/>
                <a:gd name="connsiteY16-1378" fmla="*/ 1038412 h 3550128"/>
                <a:gd name="connsiteX17-1379" fmla="*/ 937318 w 1404387"/>
                <a:gd name="connsiteY17-1380" fmla="*/ 1286062 h 3550128"/>
                <a:gd name="connsiteX18-1381" fmla="*/ 1108768 w 1404387"/>
                <a:gd name="connsiteY18-1382" fmla="*/ 1152712 h 3550128"/>
                <a:gd name="connsiteX19-1383" fmla="*/ 1337368 w 1404387"/>
                <a:gd name="connsiteY19-1384" fmla="*/ 1133662 h 3550128"/>
                <a:gd name="connsiteX20-1385" fmla="*/ 1089718 w 1404387"/>
                <a:gd name="connsiteY20-1386" fmla="*/ 1190812 h 3550128"/>
                <a:gd name="connsiteX21-1387" fmla="*/ 880168 w 1404387"/>
                <a:gd name="connsiteY21-1388" fmla="*/ 1495612 h 3550128"/>
                <a:gd name="connsiteX22-1389" fmla="*/ 823018 w 1404387"/>
                <a:gd name="connsiteY22-1390" fmla="*/ 1857562 h 3550128"/>
                <a:gd name="connsiteX23-1391" fmla="*/ 975418 w 1404387"/>
                <a:gd name="connsiteY23-1392" fmla="*/ 2314762 h 3550128"/>
                <a:gd name="connsiteX24-1393" fmla="*/ 899218 w 1404387"/>
                <a:gd name="connsiteY24-1394" fmla="*/ 2552887 h 3550128"/>
                <a:gd name="connsiteX25-1395" fmla="*/ 1213543 w 1404387"/>
                <a:gd name="connsiteY25-1396" fmla="*/ 2495737 h 3550128"/>
                <a:gd name="connsiteX26-1397" fmla="*/ 1404043 w 1404387"/>
                <a:gd name="connsiteY26-1398" fmla="*/ 2590987 h 3550128"/>
                <a:gd name="connsiteX27-1399" fmla="*/ 1169093 w 1404387"/>
                <a:gd name="connsiteY27-1400" fmla="*/ 2543362 h 3550128"/>
                <a:gd name="connsiteX28-1401" fmla="*/ 832543 w 1404387"/>
                <a:gd name="connsiteY28-1402" fmla="*/ 2695762 h 3550128"/>
                <a:gd name="connsiteX29-1403" fmla="*/ 689668 w 1404387"/>
                <a:gd name="connsiteY29-1404" fmla="*/ 3048187 h 3550128"/>
                <a:gd name="connsiteX30-1405" fmla="*/ 918268 w 1404387"/>
                <a:gd name="connsiteY30-1406" fmla="*/ 3381562 h 3550128"/>
                <a:gd name="connsiteX31-1407" fmla="*/ 1016693 w 1404387"/>
                <a:gd name="connsiteY31-1408" fmla="*/ 3543487 h 3550128"/>
                <a:gd name="connsiteX0-1409" fmla="*/ 1016693 w 1404387"/>
                <a:gd name="connsiteY0-1410" fmla="*/ 3543487 h 3550128"/>
                <a:gd name="connsiteX1-1411" fmla="*/ 591243 w 1404387"/>
                <a:gd name="connsiteY1-1412" fmla="*/ 3549837 h 3550128"/>
                <a:gd name="connsiteX2-1413" fmla="*/ 394393 w 1404387"/>
                <a:gd name="connsiteY2-1414" fmla="*/ 3038662 h 3550128"/>
                <a:gd name="connsiteX3-1415" fmla="*/ 746818 w 1404387"/>
                <a:gd name="connsiteY3-1416" fmla="*/ 2343337 h 3550128"/>
                <a:gd name="connsiteX4-1417" fmla="*/ 560128 w 1404387"/>
                <a:gd name="connsiteY4-1418" fmla="*/ 1884232 h 3550128"/>
                <a:gd name="connsiteX5-1419" fmla="*/ 58 w 1404387"/>
                <a:gd name="connsiteY5-1420" fmla="*/ 1832797 h 3550128"/>
                <a:gd name="connsiteX6-1421" fmla="*/ 394393 w 1404387"/>
                <a:gd name="connsiteY6-1422" fmla="*/ 1705162 h 3550128"/>
                <a:gd name="connsiteX7-1423" fmla="*/ 642043 w 1404387"/>
                <a:gd name="connsiteY7-1424" fmla="*/ 1838512 h 3550128"/>
                <a:gd name="connsiteX8-1425" fmla="*/ 689668 w 1404387"/>
                <a:gd name="connsiteY8-1426" fmla="*/ 1609912 h 3550128"/>
                <a:gd name="connsiteX9-1427" fmla="*/ 823018 w 1404387"/>
                <a:gd name="connsiteY9-1428" fmla="*/ 1295587 h 3550128"/>
                <a:gd name="connsiteX10-1429" fmla="*/ 765868 w 1404387"/>
                <a:gd name="connsiteY10-1430" fmla="*/ 771712 h 3550128"/>
                <a:gd name="connsiteX11-1431" fmla="*/ 537268 w 1404387"/>
                <a:gd name="connsiteY11-1432" fmla="*/ 628837 h 3550128"/>
                <a:gd name="connsiteX12-1433" fmla="*/ 689668 w 1404387"/>
                <a:gd name="connsiteY12-1434" fmla="*/ 628837 h 3550128"/>
                <a:gd name="connsiteX13-1435" fmla="*/ 765868 w 1404387"/>
                <a:gd name="connsiteY13-1436" fmla="*/ 714562 h 3550128"/>
                <a:gd name="connsiteX14-1437" fmla="*/ 870643 w 1404387"/>
                <a:gd name="connsiteY14-1438" fmla="*/ 187 h 3550128"/>
                <a:gd name="connsiteX15-1439" fmla="*/ 832543 w 1404387"/>
                <a:gd name="connsiteY15-1440" fmla="*/ 647887 h 3550128"/>
                <a:gd name="connsiteX16-1441" fmla="*/ 908743 w 1404387"/>
                <a:gd name="connsiteY16-1442" fmla="*/ 1038412 h 3550128"/>
                <a:gd name="connsiteX17-1443" fmla="*/ 937318 w 1404387"/>
                <a:gd name="connsiteY17-1444" fmla="*/ 1286062 h 3550128"/>
                <a:gd name="connsiteX18-1445" fmla="*/ 1108768 w 1404387"/>
                <a:gd name="connsiteY18-1446" fmla="*/ 1152712 h 3550128"/>
                <a:gd name="connsiteX19-1447" fmla="*/ 1337368 w 1404387"/>
                <a:gd name="connsiteY19-1448" fmla="*/ 1133662 h 3550128"/>
                <a:gd name="connsiteX20-1449" fmla="*/ 1089718 w 1404387"/>
                <a:gd name="connsiteY20-1450" fmla="*/ 1190812 h 3550128"/>
                <a:gd name="connsiteX21-1451" fmla="*/ 880168 w 1404387"/>
                <a:gd name="connsiteY21-1452" fmla="*/ 1495612 h 3550128"/>
                <a:gd name="connsiteX22-1453" fmla="*/ 823018 w 1404387"/>
                <a:gd name="connsiteY22-1454" fmla="*/ 1857562 h 3550128"/>
                <a:gd name="connsiteX23-1455" fmla="*/ 975418 w 1404387"/>
                <a:gd name="connsiteY23-1456" fmla="*/ 2314762 h 3550128"/>
                <a:gd name="connsiteX24-1457" fmla="*/ 899218 w 1404387"/>
                <a:gd name="connsiteY24-1458" fmla="*/ 2552887 h 3550128"/>
                <a:gd name="connsiteX25-1459" fmla="*/ 1213543 w 1404387"/>
                <a:gd name="connsiteY25-1460" fmla="*/ 2495737 h 3550128"/>
                <a:gd name="connsiteX26-1461" fmla="*/ 1404043 w 1404387"/>
                <a:gd name="connsiteY26-1462" fmla="*/ 2590987 h 3550128"/>
                <a:gd name="connsiteX27-1463" fmla="*/ 1169093 w 1404387"/>
                <a:gd name="connsiteY27-1464" fmla="*/ 2543362 h 3550128"/>
                <a:gd name="connsiteX28-1465" fmla="*/ 832543 w 1404387"/>
                <a:gd name="connsiteY28-1466" fmla="*/ 2695762 h 3550128"/>
                <a:gd name="connsiteX29-1467" fmla="*/ 689668 w 1404387"/>
                <a:gd name="connsiteY29-1468" fmla="*/ 3048187 h 3550128"/>
                <a:gd name="connsiteX30-1469" fmla="*/ 918268 w 1404387"/>
                <a:gd name="connsiteY30-1470" fmla="*/ 3381562 h 3550128"/>
                <a:gd name="connsiteX31-1471" fmla="*/ 1016693 w 1404387"/>
                <a:gd name="connsiteY31-1472" fmla="*/ 3543487 h 3550128"/>
                <a:gd name="connsiteX0-1473" fmla="*/ 1016693 w 1404160"/>
                <a:gd name="connsiteY0-1474" fmla="*/ 3543487 h 3550128"/>
                <a:gd name="connsiteX1-1475" fmla="*/ 591243 w 1404160"/>
                <a:gd name="connsiteY1-1476" fmla="*/ 3549837 h 3550128"/>
                <a:gd name="connsiteX2-1477" fmla="*/ 394393 w 1404160"/>
                <a:gd name="connsiteY2-1478" fmla="*/ 3038662 h 3550128"/>
                <a:gd name="connsiteX3-1479" fmla="*/ 746818 w 1404160"/>
                <a:gd name="connsiteY3-1480" fmla="*/ 2343337 h 3550128"/>
                <a:gd name="connsiteX4-1481" fmla="*/ 560128 w 1404160"/>
                <a:gd name="connsiteY4-1482" fmla="*/ 1884232 h 3550128"/>
                <a:gd name="connsiteX5-1483" fmla="*/ 58 w 1404160"/>
                <a:gd name="connsiteY5-1484" fmla="*/ 1832797 h 3550128"/>
                <a:gd name="connsiteX6-1485" fmla="*/ 394393 w 1404160"/>
                <a:gd name="connsiteY6-1486" fmla="*/ 1705162 h 3550128"/>
                <a:gd name="connsiteX7-1487" fmla="*/ 642043 w 1404160"/>
                <a:gd name="connsiteY7-1488" fmla="*/ 1838512 h 3550128"/>
                <a:gd name="connsiteX8-1489" fmla="*/ 689668 w 1404160"/>
                <a:gd name="connsiteY8-1490" fmla="*/ 1609912 h 3550128"/>
                <a:gd name="connsiteX9-1491" fmla="*/ 823018 w 1404160"/>
                <a:gd name="connsiteY9-1492" fmla="*/ 1295587 h 3550128"/>
                <a:gd name="connsiteX10-1493" fmla="*/ 765868 w 1404160"/>
                <a:gd name="connsiteY10-1494" fmla="*/ 771712 h 3550128"/>
                <a:gd name="connsiteX11-1495" fmla="*/ 537268 w 1404160"/>
                <a:gd name="connsiteY11-1496" fmla="*/ 628837 h 3550128"/>
                <a:gd name="connsiteX12-1497" fmla="*/ 689668 w 1404160"/>
                <a:gd name="connsiteY12-1498" fmla="*/ 628837 h 3550128"/>
                <a:gd name="connsiteX13-1499" fmla="*/ 765868 w 1404160"/>
                <a:gd name="connsiteY13-1500" fmla="*/ 714562 h 3550128"/>
                <a:gd name="connsiteX14-1501" fmla="*/ 870643 w 1404160"/>
                <a:gd name="connsiteY14-1502" fmla="*/ 187 h 3550128"/>
                <a:gd name="connsiteX15-1503" fmla="*/ 832543 w 1404160"/>
                <a:gd name="connsiteY15-1504" fmla="*/ 647887 h 3550128"/>
                <a:gd name="connsiteX16-1505" fmla="*/ 908743 w 1404160"/>
                <a:gd name="connsiteY16-1506" fmla="*/ 1038412 h 3550128"/>
                <a:gd name="connsiteX17-1507" fmla="*/ 937318 w 1404160"/>
                <a:gd name="connsiteY17-1508" fmla="*/ 1286062 h 3550128"/>
                <a:gd name="connsiteX18-1509" fmla="*/ 1108768 w 1404160"/>
                <a:gd name="connsiteY18-1510" fmla="*/ 1152712 h 3550128"/>
                <a:gd name="connsiteX19-1511" fmla="*/ 1337368 w 1404160"/>
                <a:gd name="connsiteY19-1512" fmla="*/ 1133662 h 3550128"/>
                <a:gd name="connsiteX20-1513" fmla="*/ 1089718 w 1404160"/>
                <a:gd name="connsiteY20-1514" fmla="*/ 1190812 h 3550128"/>
                <a:gd name="connsiteX21-1515" fmla="*/ 880168 w 1404160"/>
                <a:gd name="connsiteY21-1516" fmla="*/ 1495612 h 3550128"/>
                <a:gd name="connsiteX22-1517" fmla="*/ 823018 w 1404160"/>
                <a:gd name="connsiteY22-1518" fmla="*/ 1857562 h 3550128"/>
                <a:gd name="connsiteX23-1519" fmla="*/ 975418 w 1404160"/>
                <a:gd name="connsiteY23-1520" fmla="*/ 2314762 h 3550128"/>
                <a:gd name="connsiteX24-1521" fmla="*/ 899218 w 1404160"/>
                <a:gd name="connsiteY24-1522" fmla="*/ 2552887 h 3550128"/>
                <a:gd name="connsiteX25-1523" fmla="*/ 1213543 w 1404160"/>
                <a:gd name="connsiteY25-1524" fmla="*/ 2495737 h 3550128"/>
                <a:gd name="connsiteX26-1525" fmla="*/ 1404043 w 1404160"/>
                <a:gd name="connsiteY26-1526" fmla="*/ 2590987 h 3550128"/>
                <a:gd name="connsiteX27-1527" fmla="*/ 1188143 w 1404160"/>
                <a:gd name="connsiteY27-1528" fmla="*/ 2552887 h 3550128"/>
                <a:gd name="connsiteX28-1529" fmla="*/ 832543 w 1404160"/>
                <a:gd name="connsiteY28-1530" fmla="*/ 2695762 h 3550128"/>
                <a:gd name="connsiteX29-1531" fmla="*/ 689668 w 1404160"/>
                <a:gd name="connsiteY29-1532" fmla="*/ 3048187 h 3550128"/>
                <a:gd name="connsiteX30-1533" fmla="*/ 918268 w 1404160"/>
                <a:gd name="connsiteY30-1534" fmla="*/ 3381562 h 3550128"/>
                <a:gd name="connsiteX31-1535" fmla="*/ 1016693 w 1404160"/>
                <a:gd name="connsiteY31-1536" fmla="*/ 3543487 h 3550128"/>
                <a:gd name="connsiteX0-1537" fmla="*/ 1016693 w 1404160"/>
                <a:gd name="connsiteY0-1538" fmla="*/ 3543487 h 3550128"/>
                <a:gd name="connsiteX1-1539" fmla="*/ 591243 w 1404160"/>
                <a:gd name="connsiteY1-1540" fmla="*/ 3549837 h 3550128"/>
                <a:gd name="connsiteX2-1541" fmla="*/ 394393 w 1404160"/>
                <a:gd name="connsiteY2-1542" fmla="*/ 3038662 h 3550128"/>
                <a:gd name="connsiteX3-1543" fmla="*/ 746818 w 1404160"/>
                <a:gd name="connsiteY3-1544" fmla="*/ 2343337 h 3550128"/>
                <a:gd name="connsiteX4-1545" fmla="*/ 560128 w 1404160"/>
                <a:gd name="connsiteY4-1546" fmla="*/ 1884232 h 3550128"/>
                <a:gd name="connsiteX5-1547" fmla="*/ 58 w 1404160"/>
                <a:gd name="connsiteY5-1548" fmla="*/ 1832797 h 3550128"/>
                <a:gd name="connsiteX6-1549" fmla="*/ 394393 w 1404160"/>
                <a:gd name="connsiteY6-1550" fmla="*/ 1705162 h 3550128"/>
                <a:gd name="connsiteX7-1551" fmla="*/ 642043 w 1404160"/>
                <a:gd name="connsiteY7-1552" fmla="*/ 1838512 h 3550128"/>
                <a:gd name="connsiteX8-1553" fmla="*/ 689668 w 1404160"/>
                <a:gd name="connsiteY8-1554" fmla="*/ 1609912 h 3550128"/>
                <a:gd name="connsiteX9-1555" fmla="*/ 823018 w 1404160"/>
                <a:gd name="connsiteY9-1556" fmla="*/ 1295587 h 3550128"/>
                <a:gd name="connsiteX10-1557" fmla="*/ 765868 w 1404160"/>
                <a:gd name="connsiteY10-1558" fmla="*/ 771712 h 3550128"/>
                <a:gd name="connsiteX11-1559" fmla="*/ 537268 w 1404160"/>
                <a:gd name="connsiteY11-1560" fmla="*/ 628837 h 3550128"/>
                <a:gd name="connsiteX12-1561" fmla="*/ 689668 w 1404160"/>
                <a:gd name="connsiteY12-1562" fmla="*/ 628837 h 3550128"/>
                <a:gd name="connsiteX13-1563" fmla="*/ 765868 w 1404160"/>
                <a:gd name="connsiteY13-1564" fmla="*/ 714562 h 3550128"/>
                <a:gd name="connsiteX14-1565" fmla="*/ 870643 w 1404160"/>
                <a:gd name="connsiteY14-1566" fmla="*/ 187 h 3550128"/>
                <a:gd name="connsiteX15-1567" fmla="*/ 832543 w 1404160"/>
                <a:gd name="connsiteY15-1568" fmla="*/ 647887 h 3550128"/>
                <a:gd name="connsiteX16-1569" fmla="*/ 908743 w 1404160"/>
                <a:gd name="connsiteY16-1570" fmla="*/ 1038412 h 3550128"/>
                <a:gd name="connsiteX17-1571" fmla="*/ 937318 w 1404160"/>
                <a:gd name="connsiteY17-1572" fmla="*/ 1286062 h 3550128"/>
                <a:gd name="connsiteX18-1573" fmla="*/ 1108768 w 1404160"/>
                <a:gd name="connsiteY18-1574" fmla="*/ 1152712 h 3550128"/>
                <a:gd name="connsiteX19-1575" fmla="*/ 1337368 w 1404160"/>
                <a:gd name="connsiteY19-1576" fmla="*/ 1133662 h 3550128"/>
                <a:gd name="connsiteX20-1577" fmla="*/ 1089718 w 1404160"/>
                <a:gd name="connsiteY20-1578" fmla="*/ 1190812 h 3550128"/>
                <a:gd name="connsiteX21-1579" fmla="*/ 880168 w 1404160"/>
                <a:gd name="connsiteY21-1580" fmla="*/ 1495612 h 3550128"/>
                <a:gd name="connsiteX22-1581" fmla="*/ 823018 w 1404160"/>
                <a:gd name="connsiteY22-1582" fmla="*/ 1857562 h 3550128"/>
                <a:gd name="connsiteX23-1583" fmla="*/ 975418 w 1404160"/>
                <a:gd name="connsiteY23-1584" fmla="*/ 2314762 h 3550128"/>
                <a:gd name="connsiteX24-1585" fmla="*/ 899218 w 1404160"/>
                <a:gd name="connsiteY24-1586" fmla="*/ 2552887 h 3550128"/>
                <a:gd name="connsiteX25-1587" fmla="*/ 1213543 w 1404160"/>
                <a:gd name="connsiteY25-1588" fmla="*/ 2495737 h 3550128"/>
                <a:gd name="connsiteX26-1589" fmla="*/ 1404043 w 1404160"/>
                <a:gd name="connsiteY26-1590" fmla="*/ 2590987 h 3550128"/>
                <a:gd name="connsiteX27-1591" fmla="*/ 1188143 w 1404160"/>
                <a:gd name="connsiteY27-1592" fmla="*/ 2552887 h 3550128"/>
                <a:gd name="connsiteX28-1593" fmla="*/ 832543 w 1404160"/>
                <a:gd name="connsiteY28-1594" fmla="*/ 2695762 h 3550128"/>
                <a:gd name="connsiteX29-1595" fmla="*/ 689668 w 1404160"/>
                <a:gd name="connsiteY29-1596" fmla="*/ 3048187 h 3550128"/>
                <a:gd name="connsiteX30-1597" fmla="*/ 918268 w 1404160"/>
                <a:gd name="connsiteY30-1598" fmla="*/ 3381562 h 3550128"/>
                <a:gd name="connsiteX31-1599" fmla="*/ 1016693 w 1404160"/>
                <a:gd name="connsiteY31-1600" fmla="*/ 3543487 h 3550128"/>
                <a:gd name="connsiteX0-1601" fmla="*/ 1016693 w 1423196"/>
                <a:gd name="connsiteY0-1602" fmla="*/ 3543487 h 3550128"/>
                <a:gd name="connsiteX1-1603" fmla="*/ 591243 w 1423196"/>
                <a:gd name="connsiteY1-1604" fmla="*/ 3549837 h 3550128"/>
                <a:gd name="connsiteX2-1605" fmla="*/ 394393 w 1423196"/>
                <a:gd name="connsiteY2-1606" fmla="*/ 3038662 h 3550128"/>
                <a:gd name="connsiteX3-1607" fmla="*/ 746818 w 1423196"/>
                <a:gd name="connsiteY3-1608" fmla="*/ 2343337 h 3550128"/>
                <a:gd name="connsiteX4-1609" fmla="*/ 560128 w 1423196"/>
                <a:gd name="connsiteY4-1610" fmla="*/ 1884232 h 3550128"/>
                <a:gd name="connsiteX5-1611" fmla="*/ 58 w 1423196"/>
                <a:gd name="connsiteY5-1612" fmla="*/ 1832797 h 3550128"/>
                <a:gd name="connsiteX6-1613" fmla="*/ 394393 w 1423196"/>
                <a:gd name="connsiteY6-1614" fmla="*/ 1705162 h 3550128"/>
                <a:gd name="connsiteX7-1615" fmla="*/ 642043 w 1423196"/>
                <a:gd name="connsiteY7-1616" fmla="*/ 1838512 h 3550128"/>
                <a:gd name="connsiteX8-1617" fmla="*/ 689668 w 1423196"/>
                <a:gd name="connsiteY8-1618" fmla="*/ 1609912 h 3550128"/>
                <a:gd name="connsiteX9-1619" fmla="*/ 823018 w 1423196"/>
                <a:gd name="connsiteY9-1620" fmla="*/ 1295587 h 3550128"/>
                <a:gd name="connsiteX10-1621" fmla="*/ 765868 w 1423196"/>
                <a:gd name="connsiteY10-1622" fmla="*/ 771712 h 3550128"/>
                <a:gd name="connsiteX11-1623" fmla="*/ 537268 w 1423196"/>
                <a:gd name="connsiteY11-1624" fmla="*/ 628837 h 3550128"/>
                <a:gd name="connsiteX12-1625" fmla="*/ 689668 w 1423196"/>
                <a:gd name="connsiteY12-1626" fmla="*/ 628837 h 3550128"/>
                <a:gd name="connsiteX13-1627" fmla="*/ 765868 w 1423196"/>
                <a:gd name="connsiteY13-1628" fmla="*/ 714562 h 3550128"/>
                <a:gd name="connsiteX14-1629" fmla="*/ 870643 w 1423196"/>
                <a:gd name="connsiteY14-1630" fmla="*/ 187 h 3550128"/>
                <a:gd name="connsiteX15-1631" fmla="*/ 832543 w 1423196"/>
                <a:gd name="connsiteY15-1632" fmla="*/ 647887 h 3550128"/>
                <a:gd name="connsiteX16-1633" fmla="*/ 908743 w 1423196"/>
                <a:gd name="connsiteY16-1634" fmla="*/ 1038412 h 3550128"/>
                <a:gd name="connsiteX17-1635" fmla="*/ 937318 w 1423196"/>
                <a:gd name="connsiteY17-1636" fmla="*/ 1286062 h 3550128"/>
                <a:gd name="connsiteX18-1637" fmla="*/ 1108768 w 1423196"/>
                <a:gd name="connsiteY18-1638" fmla="*/ 1152712 h 3550128"/>
                <a:gd name="connsiteX19-1639" fmla="*/ 1337368 w 1423196"/>
                <a:gd name="connsiteY19-1640" fmla="*/ 1133662 h 3550128"/>
                <a:gd name="connsiteX20-1641" fmla="*/ 1089718 w 1423196"/>
                <a:gd name="connsiteY20-1642" fmla="*/ 1190812 h 3550128"/>
                <a:gd name="connsiteX21-1643" fmla="*/ 880168 w 1423196"/>
                <a:gd name="connsiteY21-1644" fmla="*/ 1495612 h 3550128"/>
                <a:gd name="connsiteX22-1645" fmla="*/ 823018 w 1423196"/>
                <a:gd name="connsiteY22-1646" fmla="*/ 1857562 h 3550128"/>
                <a:gd name="connsiteX23-1647" fmla="*/ 975418 w 1423196"/>
                <a:gd name="connsiteY23-1648" fmla="*/ 2314762 h 3550128"/>
                <a:gd name="connsiteX24-1649" fmla="*/ 899218 w 1423196"/>
                <a:gd name="connsiteY24-1650" fmla="*/ 2552887 h 3550128"/>
                <a:gd name="connsiteX25-1651" fmla="*/ 1213543 w 1423196"/>
                <a:gd name="connsiteY25-1652" fmla="*/ 2495737 h 3550128"/>
                <a:gd name="connsiteX26-1653" fmla="*/ 1423093 w 1423196"/>
                <a:gd name="connsiteY26-1654" fmla="*/ 2612418 h 3550128"/>
                <a:gd name="connsiteX27-1655" fmla="*/ 1188143 w 1423196"/>
                <a:gd name="connsiteY27-1656" fmla="*/ 2552887 h 3550128"/>
                <a:gd name="connsiteX28-1657" fmla="*/ 832543 w 1423196"/>
                <a:gd name="connsiteY28-1658" fmla="*/ 2695762 h 3550128"/>
                <a:gd name="connsiteX29-1659" fmla="*/ 689668 w 1423196"/>
                <a:gd name="connsiteY29-1660" fmla="*/ 3048187 h 3550128"/>
                <a:gd name="connsiteX30-1661" fmla="*/ 918268 w 1423196"/>
                <a:gd name="connsiteY30-1662" fmla="*/ 3381562 h 3550128"/>
                <a:gd name="connsiteX31-1663" fmla="*/ 1016693 w 1423196"/>
                <a:gd name="connsiteY31-1664" fmla="*/ 3543487 h 3550128"/>
                <a:gd name="connsiteX0-1665" fmla="*/ 1016693 w 1420817"/>
                <a:gd name="connsiteY0-1666" fmla="*/ 3543487 h 3550128"/>
                <a:gd name="connsiteX1-1667" fmla="*/ 591243 w 1420817"/>
                <a:gd name="connsiteY1-1668" fmla="*/ 3549837 h 3550128"/>
                <a:gd name="connsiteX2-1669" fmla="*/ 394393 w 1420817"/>
                <a:gd name="connsiteY2-1670" fmla="*/ 3038662 h 3550128"/>
                <a:gd name="connsiteX3-1671" fmla="*/ 746818 w 1420817"/>
                <a:gd name="connsiteY3-1672" fmla="*/ 2343337 h 3550128"/>
                <a:gd name="connsiteX4-1673" fmla="*/ 560128 w 1420817"/>
                <a:gd name="connsiteY4-1674" fmla="*/ 1884232 h 3550128"/>
                <a:gd name="connsiteX5-1675" fmla="*/ 58 w 1420817"/>
                <a:gd name="connsiteY5-1676" fmla="*/ 1832797 h 3550128"/>
                <a:gd name="connsiteX6-1677" fmla="*/ 394393 w 1420817"/>
                <a:gd name="connsiteY6-1678" fmla="*/ 1705162 h 3550128"/>
                <a:gd name="connsiteX7-1679" fmla="*/ 642043 w 1420817"/>
                <a:gd name="connsiteY7-1680" fmla="*/ 1838512 h 3550128"/>
                <a:gd name="connsiteX8-1681" fmla="*/ 689668 w 1420817"/>
                <a:gd name="connsiteY8-1682" fmla="*/ 1609912 h 3550128"/>
                <a:gd name="connsiteX9-1683" fmla="*/ 823018 w 1420817"/>
                <a:gd name="connsiteY9-1684" fmla="*/ 1295587 h 3550128"/>
                <a:gd name="connsiteX10-1685" fmla="*/ 765868 w 1420817"/>
                <a:gd name="connsiteY10-1686" fmla="*/ 771712 h 3550128"/>
                <a:gd name="connsiteX11-1687" fmla="*/ 537268 w 1420817"/>
                <a:gd name="connsiteY11-1688" fmla="*/ 628837 h 3550128"/>
                <a:gd name="connsiteX12-1689" fmla="*/ 689668 w 1420817"/>
                <a:gd name="connsiteY12-1690" fmla="*/ 628837 h 3550128"/>
                <a:gd name="connsiteX13-1691" fmla="*/ 765868 w 1420817"/>
                <a:gd name="connsiteY13-1692" fmla="*/ 714562 h 3550128"/>
                <a:gd name="connsiteX14-1693" fmla="*/ 870643 w 1420817"/>
                <a:gd name="connsiteY14-1694" fmla="*/ 187 h 3550128"/>
                <a:gd name="connsiteX15-1695" fmla="*/ 832543 w 1420817"/>
                <a:gd name="connsiteY15-1696" fmla="*/ 647887 h 3550128"/>
                <a:gd name="connsiteX16-1697" fmla="*/ 908743 w 1420817"/>
                <a:gd name="connsiteY16-1698" fmla="*/ 1038412 h 3550128"/>
                <a:gd name="connsiteX17-1699" fmla="*/ 937318 w 1420817"/>
                <a:gd name="connsiteY17-1700" fmla="*/ 1286062 h 3550128"/>
                <a:gd name="connsiteX18-1701" fmla="*/ 1108768 w 1420817"/>
                <a:gd name="connsiteY18-1702" fmla="*/ 1152712 h 3550128"/>
                <a:gd name="connsiteX19-1703" fmla="*/ 1337368 w 1420817"/>
                <a:gd name="connsiteY19-1704" fmla="*/ 1133662 h 3550128"/>
                <a:gd name="connsiteX20-1705" fmla="*/ 1089718 w 1420817"/>
                <a:gd name="connsiteY20-1706" fmla="*/ 1190812 h 3550128"/>
                <a:gd name="connsiteX21-1707" fmla="*/ 880168 w 1420817"/>
                <a:gd name="connsiteY21-1708" fmla="*/ 1495612 h 3550128"/>
                <a:gd name="connsiteX22-1709" fmla="*/ 823018 w 1420817"/>
                <a:gd name="connsiteY22-1710" fmla="*/ 1857562 h 3550128"/>
                <a:gd name="connsiteX23-1711" fmla="*/ 975418 w 1420817"/>
                <a:gd name="connsiteY23-1712" fmla="*/ 2314762 h 3550128"/>
                <a:gd name="connsiteX24-1713" fmla="*/ 899218 w 1420817"/>
                <a:gd name="connsiteY24-1714" fmla="*/ 2552887 h 3550128"/>
                <a:gd name="connsiteX25-1715" fmla="*/ 1213543 w 1420817"/>
                <a:gd name="connsiteY25-1716" fmla="*/ 2495737 h 3550128"/>
                <a:gd name="connsiteX26-1717" fmla="*/ 1420712 w 1420817"/>
                <a:gd name="connsiteY26-1718" fmla="*/ 2583843 h 3550128"/>
                <a:gd name="connsiteX27-1719" fmla="*/ 1188143 w 1420817"/>
                <a:gd name="connsiteY27-1720" fmla="*/ 2552887 h 3550128"/>
                <a:gd name="connsiteX28-1721" fmla="*/ 832543 w 1420817"/>
                <a:gd name="connsiteY28-1722" fmla="*/ 2695762 h 3550128"/>
                <a:gd name="connsiteX29-1723" fmla="*/ 689668 w 1420817"/>
                <a:gd name="connsiteY29-1724" fmla="*/ 3048187 h 3550128"/>
                <a:gd name="connsiteX30-1725" fmla="*/ 918268 w 1420817"/>
                <a:gd name="connsiteY30-1726" fmla="*/ 3381562 h 3550128"/>
                <a:gd name="connsiteX31-1727" fmla="*/ 1016693 w 1420817"/>
                <a:gd name="connsiteY31-1728" fmla="*/ 3543487 h 3550128"/>
                <a:gd name="connsiteX0-1729" fmla="*/ 1016693 w 1420960"/>
                <a:gd name="connsiteY0-1730" fmla="*/ 3543487 h 3550128"/>
                <a:gd name="connsiteX1-1731" fmla="*/ 591243 w 1420960"/>
                <a:gd name="connsiteY1-1732" fmla="*/ 3549837 h 3550128"/>
                <a:gd name="connsiteX2-1733" fmla="*/ 394393 w 1420960"/>
                <a:gd name="connsiteY2-1734" fmla="*/ 3038662 h 3550128"/>
                <a:gd name="connsiteX3-1735" fmla="*/ 746818 w 1420960"/>
                <a:gd name="connsiteY3-1736" fmla="*/ 2343337 h 3550128"/>
                <a:gd name="connsiteX4-1737" fmla="*/ 560128 w 1420960"/>
                <a:gd name="connsiteY4-1738" fmla="*/ 1884232 h 3550128"/>
                <a:gd name="connsiteX5-1739" fmla="*/ 58 w 1420960"/>
                <a:gd name="connsiteY5-1740" fmla="*/ 1832797 h 3550128"/>
                <a:gd name="connsiteX6-1741" fmla="*/ 394393 w 1420960"/>
                <a:gd name="connsiteY6-1742" fmla="*/ 1705162 h 3550128"/>
                <a:gd name="connsiteX7-1743" fmla="*/ 642043 w 1420960"/>
                <a:gd name="connsiteY7-1744" fmla="*/ 1838512 h 3550128"/>
                <a:gd name="connsiteX8-1745" fmla="*/ 689668 w 1420960"/>
                <a:gd name="connsiteY8-1746" fmla="*/ 1609912 h 3550128"/>
                <a:gd name="connsiteX9-1747" fmla="*/ 823018 w 1420960"/>
                <a:gd name="connsiteY9-1748" fmla="*/ 1295587 h 3550128"/>
                <a:gd name="connsiteX10-1749" fmla="*/ 765868 w 1420960"/>
                <a:gd name="connsiteY10-1750" fmla="*/ 771712 h 3550128"/>
                <a:gd name="connsiteX11-1751" fmla="*/ 537268 w 1420960"/>
                <a:gd name="connsiteY11-1752" fmla="*/ 628837 h 3550128"/>
                <a:gd name="connsiteX12-1753" fmla="*/ 689668 w 1420960"/>
                <a:gd name="connsiteY12-1754" fmla="*/ 628837 h 3550128"/>
                <a:gd name="connsiteX13-1755" fmla="*/ 765868 w 1420960"/>
                <a:gd name="connsiteY13-1756" fmla="*/ 714562 h 3550128"/>
                <a:gd name="connsiteX14-1757" fmla="*/ 870643 w 1420960"/>
                <a:gd name="connsiteY14-1758" fmla="*/ 187 h 3550128"/>
                <a:gd name="connsiteX15-1759" fmla="*/ 832543 w 1420960"/>
                <a:gd name="connsiteY15-1760" fmla="*/ 647887 h 3550128"/>
                <a:gd name="connsiteX16-1761" fmla="*/ 908743 w 1420960"/>
                <a:gd name="connsiteY16-1762" fmla="*/ 1038412 h 3550128"/>
                <a:gd name="connsiteX17-1763" fmla="*/ 937318 w 1420960"/>
                <a:gd name="connsiteY17-1764" fmla="*/ 1286062 h 3550128"/>
                <a:gd name="connsiteX18-1765" fmla="*/ 1108768 w 1420960"/>
                <a:gd name="connsiteY18-1766" fmla="*/ 1152712 h 3550128"/>
                <a:gd name="connsiteX19-1767" fmla="*/ 1337368 w 1420960"/>
                <a:gd name="connsiteY19-1768" fmla="*/ 1133662 h 3550128"/>
                <a:gd name="connsiteX20-1769" fmla="*/ 1089718 w 1420960"/>
                <a:gd name="connsiteY20-1770" fmla="*/ 1190812 h 3550128"/>
                <a:gd name="connsiteX21-1771" fmla="*/ 880168 w 1420960"/>
                <a:gd name="connsiteY21-1772" fmla="*/ 1495612 h 3550128"/>
                <a:gd name="connsiteX22-1773" fmla="*/ 823018 w 1420960"/>
                <a:gd name="connsiteY22-1774" fmla="*/ 1857562 h 3550128"/>
                <a:gd name="connsiteX23-1775" fmla="*/ 975418 w 1420960"/>
                <a:gd name="connsiteY23-1776" fmla="*/ 2314762 h 3550128"/>
                <a:gd name="connsiteX24-1777" fmla="*/ 899218 w 1420960"/>
                <a:gd name="connsiteY24-1778" fmla="*/ 2552887 h 3550128"/>
                <a:gd name="connsiteX25-1779" fmla="*/ 1213543 w 1420960"/>
                <a:gd name="connsiteY25-1780" fmla="*/ 2495737 h 3550128"/>
                <a:gd name="connsiteX26-1781" fmla="*/ 1420712 w 1420960"/>
                <a:gd name="connsiteY26-1782" fmla="*/ 2583843 h 3550128"/>
                <a:gd name="connsiteX27-1783" fmla="*/ 1188143 w 1420960"/>
                <a:gd name="connsiteY27-1784" fmla="*/ 2552887 h 3550128"/>
                <a:gd name="connsiteX28-1785" fmla="*/ 832543 w 1420960"/>
                <a:gd name="connsiteY28-1786" fmla="*/ 2695762 h 3550128"/>
                <a:gd name="connsiteX29-1787" fmla="*/ 689668 w 1420960"/>
                <a:gd name="connsiteY29-1788" fmla="*/ 3048187 h 3550128"/>
                <a:gd name="connsiteX30-1789" fmla="*/ 918268 w 1420960"/>
                <a:gd name="connsiteY30-1790" fmla="*/ 3381562 h 3550128"/>
                <a:gd name="connsiteX31-1791" fmla="*/ 1016693 w 1420960"/>
                <a:gd name="connsiteY31-1792" fmla="*/ 3543487 h 3550128"/>
                <a:gd name="connsiteX0-1793" fmla="*/ 1016693 w 1432703"/>
                <a:gd name="connsiteY0-1794" fmla="*/ 3543487 h 3550128"/>
                <a:gd name="connsiteX1-1795" fmla="*/ 591243 w 1432703"/>
                <a:gd name="connsiteY1-1796" fmla="*/ 3549837 h 3550128"/>
                <a:gd name="connsiteX2-1797" fmla="*/ 394393 w 1432703"/>
                <a:gd name="connsiteY2-1798" fmla="*/ 3038662 h 3550128"/>
                <a:gd name="connsiteX3-1799" fmla="*/ 746818 w 1432703"/>
                <a:gd name="connsiteY3-1800" fmla="*/ 2343337 h 3550128"/>
                <a:gd name="connsiteX4-1801" fmla="*/ 560128 w 1432703"/>
                <a:gd name="connsiteY4-1802" fmla="*/ 1884232 h 3550128"/>
                <a:gd name="connsiteX5-1803" fmla="*/ 58 w 1432703"/>
                <a:gd name="connsiteY5-1804" fmla="*/ 1832797 h 3550128"/>
                <a:gd name="connsiteX6-1805" fmla="*/ 394393 w 1432703"/>
                <a:gd name="connsiteY6-1806" fmla="*/ 1705162 h 3550128"/>
                <a:gd name="connsiteX7-1807" fmla="*/ 642043 w 1432703"/>
                <a:gd name="connsiteY7-1808" fmla="*/ 1838512 h 3550128"/>
                <a:gd name="connsiteX8-1809" fmla="*/ 689668 w 1432703"/>
                <a:gd name="connsiteY8-1810" fmla="*/ 1609912 h 3550128"/>
                <a:gd name="connsiteX9-1811" fmla="*/ 823018 w 1432703"/>
                <a:gd name="connsiteY9-1812" fmla="*/ 1295587 h 3550128"/>
                <a:gd name="connsiteX10-1813" fmla="*/ 765868 w 1432703"/>
                <a:gd name="connsiteY10-1814" fmla="*/ 771712 h 3550128"/>
                <a:gd name="connsiteX11-1815" fmla="*/ 537268 w 1432703"/>
                <a:gd name="connsiteY11-1816" fmla="*/ 628837 h 3550128"/>
                <a:gd name="connsiteX12-1817" fmla="*/ 689668 w 1432703"/>
                <a:gd name="connsiteY12-1818" fmla="*/ 628837 h 3550128"/>
                <a:gd name="connsiteX13-1819" fmla="*/ 765868 w 1432703"/>
                <a:gd name="connsiteY13-1820" fmla="*/ 714562 h 3550128"/>
                <a:gd name="connsiteX14-1821" fmla="*/ 870643 w 1432703"/>
                <a:gd name="connsiteY14-1822" fmla="*/ 187 h 3550128"/>
                <a:gd name="connsiteX15-1823" fmla="*/ 832543 w 1432703"/>
                <a:gd name="connsiteY15-1824" fmla="*/ 647887 h 3550128"/>
                <a:gd name="connsiteX16-1825" fmla="*/ 908743 w 1432703"/>
                <a:gd name="connsiteY16-1826" fmla="*/ 1038412 h 3550128"/>
                <a:gd name="connsiteX17-1827" fmla="*/ 937318 w 1432703"/>
                <a:gd name="connsiteY17-1828" fmla="*/ 1286062 h 3550128"/>
                <a:gd name="connsiteX18-1829" fmla="*/ 1108768 w 1432703"/>
                <a:gd name="connsiteY18-1830" fmla="*/ 1152712 h 3550128"/>
                <a:gd name="connsiteX19-1831" fmla="*/ 1337368 w 1432703"/>
                <a:gd name="connsiteY19-1832" fmla="*/ 1133662 h 3550128"/>
                <a:gd name="connsiteX20-1833" fmla="*/ 1089718 w 1432703"/>
                <a:gd name="connsiteY20-1834" fmla="*/ 1190812 h 3550128"/>
                <a:gd name="connsiteX21-1835" fmla="*/ 880168 w 1432703"/>
                <a:gd name="connsiteY21-1836" fmla="*/ 1495612 h 3550128"/>
                <a:gd name="connsiteX22-1837" fmla="*/ 823018 w 1432703"/>
                <a:gd name="connsiteY22-1838" fmla="*/ 1857562 h 3550128"/>
                <a:gd name="connsiteX23-1839" fmla="*/ 975418 w 1432703"/>
                <a:gd name="connsiteY23-1840" fmla="*/ 2314762 h 3550128"/>
                <a:gd name="connsiteX24-1841" fmla="*/ 899218 w 1432703"/>
                <a:gd name="connsiteY24-1842" fmla="*/ 2552887 h 3550128"/>
                <a:gd name="connsiteX25-1843" fmla="*/ 1213543 w 1432703"/>
                <a:gd name="connsiteY25-1844" fmla="*/ 2495737 h 3550128"/>
                <a:gd name="connsiteX26-1845" fmla="*/ 1420712 w 1432703"/>
                <a:gd name="connsiteY26-1846" fmla="*/ 2583843 h 3550128"/>
                <a:gd name="connsiteX27-1847" fmla="*/ 1188143 w 1432703"/>
                <a:gd name="connsiteY27-1848" fmla="*/ 2552887 h 3550128"/>
                <a:gd name="connsiteX28-1849" fmla="*/ 832543 w 1432703"/>
                <a:gd name="connsiteY28-1850" fmla="*/ 2695762 h 3550128"/>
                <a:gd name="connsiteX29-1851" fmla="*/ 689668 w 1432703"/>
                <a:gd name="connsiteY29-1852" fmla="*/ 3048187 h 3550128"/>
                <a:gd name="connsiteX30-1853" fmla="*/ 918268 w 1432703"/>
                <a:gd name="connsiteY30-1854" fmla="*/ 3381562 h 3550128"/>
                <a:gd name="connsiteX31-1855" fmla="*/ 1016693 w 1432703"/>
                <a:gd name="connsiteY31-1856" fmla="*/ 3543487 h 3550128"/>
                <a:gd name="connsiteX0-1857" fmla="*/ 1016693 w 1420712"/>
                <a:gd name="connsiteY0-1858" fmla="*/ 3543487 h 3550128"/>
                <a:gd name="connsiteX1-1859" fmla="*/ 591243 w 1420712"/>
                <a:gd name="connsiteY1-1860" fmla="*/ 3549837 h 3550128"/>
                <a:gd name="connsiteX2-1861" fmla="*/ 394393 w 1420712"/>
                <a:gd name="connsiteY2-1862" fmla="*/ 3038662 h 3550128"/>
                <a:gd name="connsiteX3-1863" fmla="*/ 746818 w 1420712"/>
                <a:gd name="connsiteY3-1864" fmla="*/ 2343337 h 3550128"/>
                <a:gd name="connsiteX4-1865" fmla="*/ 560128 w 1420712"/>
                <a:gd name="connsiteY4-1866" fmla="*/ 1884232 h 3550128"/>
                <a:gd name="connsiteX5-1867" fmla="*/ 58 w 1420712"/>
                <a:gd name="connsiteY5-1868" fmla="*/ 1832797 h 3550128"/>
                <a:gd name="connsiteX6-1869" fmla="*/ 394393 w 1420712"/>
                <a:gd name="connsiteY6-1870" fmla="*/ 1705162 h 3550128"/>
                <a:gd name="connsiteX7-1871" fmla="*/ 642043 w 1420712"/>
                <a:gd name="connsiteY7-1872" fmla="*/ 1838512 h 3550128"/>
                <a:gd name="connsiteX8-1873" fmla="*/ 689668 w 1420712"/>
                <a:gd name="connsiteY8-1874" fmla="*/ 1609912 h 3550128"/>
                <a:gd name="connsiteX9-1875" fmla="*/ 823018 w 1420712"/>
                <a:gd name="connsiteY9-1876" fmla="*/ 1295587 h 3550128"/>
                <a:gd name="connsiteX10-1877" fmla="*/ 765868 w 1420712"/>
                <a:gd name="connsiteY10-1878" fmla="*/ 771712 h 3550128"/>
                <a:gd name="connsiteX11-1879" fmla="*/ 537268 w 1420712"/>
                <a:gd name="connsiteY11-1880" fmla="*/ 628837 h 3550128"/>
                <a:gd name="connsiteX12-1881" fmla="*/ 689668 w 1420712"/>
                <a:gd name="connsiteY12-1882" fmla="*/ 628837 h 3550128"/>
                <a:gd name="connsiteX13-1883" fmla="*/ 765868 w 1420712"/>
                <a:gd name="connsiteY13-1884" fmla="*/ 714562 h 3550128"/>
                <a:gd name="connsiteX14-1885" fmla="*/ 870643 w 1420712"/>
                <a:gd name="connsiteY14-1886" fmla="*/ 187 h 3550128"/>
                <a:gd name="connsiteX15-1887" fmla="*/ 832543 w 1420712"/>
                <a:gd name="connsiteY15-1888" fmla="*/ 647887 h 3550128"/>
                <a:gd name="connsiteX16-1889" fmla="*/ 908743 w 1420712"/>
                <a:gd name="connsiteY16-1890" fmla="*/ 1038412 h 3550128"/>
                <a:gd name="connsiteX17-1891" fmla="*/ 937318 w 1420712"/>
                <a:gd name="connsiteY17-1892" fmla="*/ 1286062 h 3550128"/>
                <a:gd name="connsiteX18-1893" fmla="*/ 1108768 w 1420712"/>
                <a:gd name="connsiteY18-1894" fmla="*/ 1152712 h 3550128"/>
                <a:gd name="connsiteX19-1895" fmla="*/ 1337368 w 1420712"/>
                <a:gd name="connsiteY19-1896" fmla="*/ 1133662 h 3550128"/>
                <a:gd name="connsiteX20-1897" fmla="*/ 1089718 w 1420712"/>
                <a:gd name="connsiteY20-1898" fmla="*/ 1190812 h 3550128"/>
                <a:gd name="connsiteX21-1899" fmla="*/ 880168 w 1420712"/>
                <a:gd name="connsiteY21-1900" fmla="*/ 1495612 h 3550128"/>
                <a:gd name="connsiteX22-1901" fmla="*/ 823018 w 1420712"/>
                <a:gd name="connsiteY22-1902" fmla="*/ 1857562 h 3550128"/>
                <a:gd name="connsiteX23-1903" fmla="*/ 975418 w 1420712"/>
                <a:gd name="connsiteY23-1904" fmla="*/ 2314762 h 3550128"/>
                <a:gd name="connsiteX24-1905" fmla="*/ 899218 w 1420712"/>
                <a:gd name="connsiteY24-1906" fmla="*/ 2552887 h 3550128"/>
                <a:gd name="connsiteX25-1907" fmla="*/ 1213543 w 1420712"/>
                <a:gd name="connsiteY25-1908" fmla="*/ 2495737 h 3550128"/>
                <a:gd name="connsiteX26-1909" fmla="*/ 1420712 w 1420712"/>
                <a:gd name="connsiteY26-1910" fmla="*/ 2583843 h 3550128"/>
                <a:gd name="connsiteX27-1911" fmla="*/ 1188143 w 1420712"/>
                <a:gd name="connsiteY27-1912" fmla="*/ 2552887 h 3550128"/>
                <a:gd name="connsiteX28-1913" fmla="*/ 832543 w 1420712"/>
                <a:gd name="connsiteY28-1914" fmla="*/ 2695762 h 3550128"/>
                <a:gd name="connsiteX29-1915" fmla="*/ 689668 w 1420712"/>
                <a:gd name="connsiteY29-1916" fmla="*/ 3048187 h 3550128"/>
                <a:gd name="connsiteX30-1917" fmla="*/ 918268 w 1420712"/>
                <a:gd name="connsiteY30-1918" fmla="*/ 3381562 h 3550128"/>
                <a:gd name="connsiteX31-1919" fmla="*/ 1016693 w 1420712"/>
                <a:gd name="connsiteY31-1920" fmla="*/ 3543487 h 3550128"/>
                <a:gd name="connsiteX0-1921" fmla="*/ 1016693 w 1432618"/>
                <a:gd name="connsiteY0-1922" fmla="*/ 3543487 h 3550128"/>
                <a:gd name="connsiteX1-1923" fmla="*/ 591243 w 1432618"/>
                <a:gd name="connsiteY1-1924" fmla="*/ 3549837 h 3550128"/>
                <a:gd name="connsiteX2-1925" fmla="*/ 394393 w 1432618"/>
                <a:gd name="connsiteY2-1926" fmla="*/ 3038662 h 3550128"/>
                <a:gd name="connsiteX3-1927" fmla="*/ 746818 w 1432618"/>
                <a:gd name="connsiteY3-1928" fmla="*/ 2343337 h 3550128"/>
                <a:gd name="connsiteX4-1929" fmla="*/ 560128 w 1432618"/>
                <a:gd name="connsiteY4-1930" fmla="*/ 1884232 h 3550128"/>
                <a:gd name="connsiteX5-1931" fmla="*/ 58 w 1432618"/>
                <a:gd name="connsiteY5-1932" fmla="*/ 1832797 h 3550128"/>
                <a:gd name="connsiteX6-1933" fmla="*/ 394393 w 1432618"/>
                <a:gd name="connsiteY6-1934" fmla="*/ 1705162 h 3550128"/>
                <a:gd name="connsiteX7-1935" fmla="*/ 642043 w 1432618"/>
                <a:gd name="connsiteY7-1936" fmla="*/ 1838512 h 3550128"/>
                <a:gd name="connsiteX8-1937" fmla="*/ 689668 w 1432618"/>
                <a:gd name="connsiteY8-1938" fmla="*/ 1609912 h 3550128"/>
                <a:gd name="connsiteX9-1939" fmla="*/ 823018 w 1432618"/>
                <a:gd name="connsiteY9-1940" fmla="*/ 1295587 h 3550128"/>
                <a:gd name="connsiteX10-1941" fmla="*/ 765868 w 1432618"/>
                <a:gd name="connsiteY10-1942" fmla="*/ 771712 h 3550128"/>
                <a:gd name="connsiteX11-1943" fmla="*/ 537268 w 1432618"/>
                <a:gd name="connsiteY11-1944" fmla="*/ 628837 h 3550128"/>
                <a:gd name="connsiteX12-1945" fmla="*/ 689668 w 1432618"/>
                <a:gd name="connsiteY12-1946" fmla="*/ 628837 h 3550128"/>
                <a:gd name="connsiteX13-1947" fmla="*/ 765868 w 1432618"/>
                <a:gd name="connsiteY13-1948" fmla="*/ 714562 h 3550128"/>
                <a:gd name="connsiteX14-1949" fmla="*/ 870643 w 1432618"/>
                <a:gd name="connsiteY14-1950" fmla="*/ 187 h 3550128"/>
                <a:gd name="connsiteX15-1951" fmla="*/ 832543 w 1432618"/>
                <a:gd name="connsiteY15-1952" fmla="*/ 647887 h 3550128"/>
                <a:gd name="connsiteX16-1953" fmla="*/ 908743 w 1432618"/>
                <a:gd name="connsiteY16-1954" fmla="*/ 1038412 h 3550128"/>
                <a:gd name="connsiteX17-1955" fmla="*/ 937318 w 1432618"/>
                <a:gd name="connsiteY17-1956" fmla="*/ 1286062 h 3550128"/>
                <a:gd name="connsiteX18-1957" fmla="*/ 1108768 w 1432618"/>
                <a:gd name="connsiteY18-1958" fmla="*/ 1152712 h 3550128"/>
                <a:gd name="connsiteX19-1959" fmla="*/ 1337368 w 1432618"/>
                <a:gd name="connsiteY19-1960" fmla="*/ 1133662 h 3550128"/>
                <a:gd name="connsiteX20-1961" fmla="*/ 1089718 w 1432618"/>
                <a:gd name="connsiteY20-1962" fmla="*/ 1190812 h 3550128"/>
                <a:gd name="connsiteX21-1963" fmla="*/ 880168 w 1432618"/>
                <a:gd name="connsiteY21-1964" fmla="*/ 1495612 h 3550128"/>
                <a:gd name="connsiteX22-1965" fmla="*/ 823018 w 1432618"/>
                <a:gd name="connsiteY22-1966" fmla="*/ 1857562 h 3550128"/>
                <a:gd name="connsiteX23-1967" fmla="*/ 975418 w 1432618"/>
                <a:gd name="connsiteY23-1968" fmla="*/ 2314762 h 3550128"/>
                <a:gd name="connsiteX24-1969" fmla="*/ 899218 w 1432618"/>
                <a:gd name="connsiteY24-1970" fmla="*/ 2552887 h 3550128"/>
                <a:gd name="connsiteX25-1971" fmla="*/ 1213543 w 1432618"/>
                <a:gd name="connsiteY25-1972" fmla="*/ 2495737 h 3550128"/>
                <a:gd name="connsiteX26-1973" fmla="*/ 1432618 w 1432618"/>
                <a:gd name="connsiteY26-1974" fmla="*/ 2588606 h 3550128"/>
                <a:gd name="connsiteX27-1975" fmla="*/ 1188143 w 1432618"/>
                <a:gd name="connsiteY27-1976" fmla="*/ 2552887 h 3550128"/>
                <a:gd name="connsiteX28-1977" fmla="*/ 832543 w 1432618"/>
                <a:gd name="connsiteY28-1978" fmla="*/ 2695762 h 3550128"/>
                <a:gd name="connsiteX29-1979" fmla="*/ 689668 w 1432618"/>
                <a:gd name="connsiteY29-1980" fmla="*/ 3048187 h 3550128"/>
                <a:gd name="connsiteX30-1981" fmla="*/ 918268 w 1432618"/>
                <a:gd name="connsiteY30-1982" fmla="*/ 3381562 h 3550128"/>
                <a:gd name="connsiteX31-1983" fmla="*/ 1016693 w 1432618"/>
                <a:gd name="connsiteY31-1984" fmla="*/ 3543487 h 3550128"/>
                <a:gd name="connsiteX0-1985" fmla="*/ 1016693 w 1432618"/>
                <a:gd name="connsiteY0-1986" fmla="*/ 3543487 h 3550128"/>
                <a:gd name="connsiteX1-1987" fmla="*/ 591243 w 1432618"/>
                <a:gd name="connsiteY1-1988" fmla="*/ 3549837 h 3550128"/>
                <a:gd name="connsiteX2-1989" fmla="*/ 394393 w 1432618"/>
                <a:gd name="connsiteY2-1990" fmla="*/ 3038662 h 3550128"/>
                <a:gd name="connsiteX3-1991" fmla="*/ 746818 w 1432618"/>
                <a:gd name="connsiteY3-1992" fmla="*/ 2343337 h 3550128"/>
                <a:gd name="connsiteX4-1993" fmla="*/ 560128 w 1432618"/>
                <a:gd name="connsiteY4-1994" fmla="*/ 1884232 h 3550128"/>
                <a:gd name="connsiteX5-1995" fmla="*/ 58 w 1432618"/>
                <a:gd name="connsiteY5-1996" fmla="*/ 1832797 h 3550128"/>
                <a:gd name="connsiteX6-1997" fmla="*/ 394393 w 1432618"/>
                <a:gd name="connsiteY6-1998" fmla="*/ 1705162 h 3550128"/>
                <a:gd name="connsiteX7-1999" fmla="*/ 642043 w 1432618"/>
                <a:gd name="connsiteY7-2000" fmla="*/ 1838512 h 3550128"/>
                <a:gd name="connsiteX8-2001" fmla="*/ 689668 w 1432618"/>
                <a:gd name="connsiteY8-2002" fmla="*/ 1609912 h 3550128"/>
                <a:gd name="connsiteX9-2003" fmla="*/ 823018 w 1432618"/>
                <a:gd name="connsiteY9-2004" fmla="*/ 1295587 h 3550128"/>
                <a:gd name="connsiteX10-2005" fmla="*/ 765868 w 1432618"/>
                <a:gd name="connsiteY10-2006" fmla="*/ 771712 h 3550128"/>
                <a:gd name="connsiteX11-2007" fmla="*/ 537268 w 1432618"/>
                <a:gd name="connsiteY11-2008" fmla="*/ 628837 h 3550128"/>
                <a:gd name="connsiteX12-2009" fmla="*/ 689668 w 1432618"/>
                <a:gd name="connsiteY12-2010" fmla="*/ 628837 h 3550128"/>
                <a:gd name="connsiteX13-2011" fmla="*/ 765868 w 1432618"/>
                <a:gd name="connsiteY13-2012" fmla="*/ 714562 h 3550128"/>
                <a:gd name="connsiteX14-2013" fmla="*/ 870643 w 1432618"/>
                <a:gd name="connsiteY14-2014" fmla="*/ 187 h 3550128"/>
                <a:gd name="connsiteX15-2015" fmla="*/ 832543 w 1432618"/>
                <a:gd name="connsiteY15-2016" fmla="*/ 647887 h 3550128"/>
                <a:gd name="connsiteX16-2017" fmla="*/ 908743 w 1432618"/>
                <a:gd name="connsiteY16-2018" fmla="*/ 1038412 h 3550128"/>
                <a:gd name="connsiteX17-2019" fmla="*/ 937318 w 1432618"/>
                <a:gd name="connsiteY17-2020" fmla="*/ 1286062 h 3550128"/>
                <a:gd name="connsiteX18-2021" fmla="*/ 1108768 w 1432618"/>
                <a:gd name="connsiteY18-2022" fmla="*/ 1152712 h 3550128"/>
                <a:gd name="connsiteX19-2023" fmla="*/ 1337368 w 1432618"/>
                <a:gd name="connsiteY19-2024" fmla="*/ 1133662 h 3550128"/>
                <a:gd name="connsiteX20-2025" fmla="*/ 1089718 w 1432618"/>
                <a:gd name="connsiteY20-2026" fmla="*/ 1190812 h 3550128"/>
                <a:gd name="connsiteX21-2027" fmla="*/ 880168 w 1432618"/>
                <a:gd name="connsiteY21-2028" fmla="*/ 1495612 h 3550128"/>
                <a:gd name="connsiteX22-2029" fmla="*/ 823018 w 1432618"/>
                <a:gd name="connsiteY22-2030" fmla="*/ 1857562 h 3550128"/>
                <a:gd name="connsiteX23-2031" fmla="*/ 975418 w 1432618"/>
                <a:gd name="connsiteY23-2032" fmla="*/ 2314762 h 3550128"/>
                <a:gd name="connsiteX24-2033" fmla="*/ 899218 w 1432618"/>
                <a:gd name="connsiteY24-2034" fmla="*/ 2552887 h 3550128"/>
                <a:gd name="connsiteX25-2035" fmla="*/ 1213543 w 1432618"/>
                <a:gd name="connsiteY25-2036" fmla="*/ 2495737 h 3550128"/>
                <a:gd name="connsiteX26-2037" fmla="*/ 1432618 w 1432618"/>
                <a:gd name="connsiteY26-2038" fmla="*/ 2588606 h 3550128"/>
                <a:gd name="connsiteX27-2039" fmla="*/ 1188143 w 1432618"/>
                <a:gd name="connsiteY27-2040" fmla="*/ 2552887 h 3550128"/>
                <a:gd name="connsiteX28-2041" fmla="*/ 832543 w 1432618"/>
                <a:gd name="connsiteY28-2042" fmla="*/ 2695762 h 3550128"/>
                <a:gd name="connsiteX29-2043" fmla="*/ 689668 w 1432618"/>
                <a:gd name="connsiteY29-2044" fmla="*/ 3048187 h 3550128"/>
                <a:gd name="connsiteX30-2045" fmla="*/ 918268 w 1432618"/>
                <a:gd name="connsiteY30-2046" fmla="*/ 3381562 h 3550128"/>
                <a:gd name="connsiteX31-2047" fmla="*/ 1016693 w 1432618"/>
                <a:gd name="connsiteY31-2048" fmla="*/ 3543487 h 3550128"/>
                <a:gd name="connsiteX0-2049" fmla="*/ 1016693 w 1432618"/>
                <a:gd name="connsiteY0-2050" fmla="*/ 3543487 h 3550128"/>
                <a:gd name="connsiteX1-2051" fmla="*/ 591243 w 1432618"/>
                <a:gd name="connsiteY1-2052" fmla="*/ 3549837 h 3550128"/>
                <a:gd name="connsiteX2-2053" fmla="*/ 394393 w 1432618"/>
                <a:gd name="connsiteY2-2054" fmla="*/ 3038662 h 3550128"/>
                <a:gd name="connsiteX3-2055" fmla="*/ 746818 w 1432618"/>
                <a:gd name="connsiteY3-2056" fmla="*/ 2343337 h 3550128"/>
                <a:gd name="connsiteX4-2057" fmla="*/ 560128 w 1432618"/>
                <a:gd name="connsiteY4-2058" fmla="*/ 1884232 h 3550128"/>
                <a:gd name="connsiteX5-2059" fmla="*/ 58 w 1432618"/>
                <a:gd name="connsiteY5-2060" fmla="*/ 1832797 h 3550128"/>
                <a:gd name="connsiteX6-2061" fmla="*/ 394393 w 1432618"/>
                <a:gd name="connsiteY6-2062" fmla="*/ 1705162 h 3550128"/>
                <a:gd name="connsiteX7-2063" fmla="*/ 642043 w 1432618"/>
                <a:gd name="connsiteY7-2064" fmla="*/ 1838512 h 3550128"/>
                <a:gd name="connsiteX8-2065" fmla="*/ 689668 w 1432618"/>
                <a:gd name="connsiteY8-2066" fmla="*/ 1609912 h 3550128"/>
                <a:gd name="connsiteX9-2067" fmla="*/ 823018 w 1432618"/>
                <a:gd name="connsiteY9-2068" fmla="*/ 1295587 h 3550128"/>
                <a:gd name="connsiteX10-2069" fmla="*/ 765868 w 1432618"/>
                <a:gd name="connsiteY10-2070" fmla="*/ 771712 h 3550128"/>
                <a:gd name="connsiteX11-2071" fmla="*/ 537268 w 1432618"/>
                <a:gd name="connsiteY11-2072" fmla="*/ 628837 h 3550128"/>
                <a:gd name="connsiteX12-2073" fmla="*/ 689668 w 1432618"/>
                <a:gd name="connsiteY12-2074" fmla="*/ 628837 h 3550128"/>
                <a:gd name="connsiteX13-2075" fmla="*/ 765868 w 1432618"/>
                <a:gd name="connsiteY13-2076" fmla="*/ 714562 h 3550128"/>
                <a:gd name="connsiteX14-2077" fmla="*/ 870643 w 1432618"/>
                <a:gd name="connsiteY14-2078" fmla="*/ 187 h 3550128"/>
                <a:gd name="connsiteX15-2079" fmla="*/ 832543 w 1432618"/>
                <a:gd name="connsiteY15-2080" fmla="*/ 647887 h 3550128"/>
                <a:gd name="connsiteX16-2081" fmla="*/ 908743 w 1432618"/>
                <a:gd name="connsiteY16-2082" fmla="*/ 1038412 h 3550128"/>
                <a:gd name="connsiteX17-2083" fmla="*/ 937318 w 1432618"/>
                <a:gd name="connsiteY17-2084" fmla="*/ 1286062 h 3550128"/>
                <a:gd name="connsiteX18-2085" fmla="*/ 1108768 w 1432618"/>
                <a:gd name="connsiteY18-2086" fmla="*/ 1152712 h 3550128"/>
                <a:gd name="connsiteX19-2087" fmla="*/ 1337368 w 1432618"/>
                <a:gd name="connsiteY19-2088" fmla="*/ 1133662 h 3550128"/>
                <a:gd name="connsiteX20-2089" fmla="*/ 1089718 w 1432618"/>
                <a:gd name="connsiteY20-2090" fmla="*/ 1190812 h 3550128"/>
                <a:gd name="connsiteX21-2091" fmla="*/ 880168 w 1432618"/>
                <a:gd name="connsiteY21-2092" fmla="*/ 1495612 h 3550128"/>
                <a:gd name="connsiteX22-2093" fmla="*/ 823018 w 1432618"/>
                <a:gd name="connsiteY22-2094" fmla="*/ 1857562 h 3550128"/>
                <a:gd name="connsiteX23-2095" fmla="*/ 975418 w 1432618"/>
                <a:gd name="connsiteY23-2096" fmla="*/ 2314762 h 3550128"/>
                <a:gd name="connsiteX24-2097" fmla="*/ 899218 w 1432618"/>
                <a:gd name="connsiteY24-2098" fmla="*/ 2552887 h 3550128"/>
                <a:gd name="connsiteX25-2099" fmla="*/ 1213543 w 1432618"/>
                <a:gd name="connsiteY25-2100" fmla="*/ 2495737 h 3550128"/>
                <a:gd name="connsiteX26-2101" fmla="*/ 1432618 w 1432618"/>
                <a:gd name="connsiteY26-2102" fmla="*/ 2588606 h 3550128"/>
                <a:gd name="connsiteX27-2103" fmla="*/ 1188143 w 1432618"/>
                <a:gd name="connsiteY27-2104" fmla="*/ 2552887 h 3550128"/>
                <a:gd name="connsiteX28-2105" fmla="*/ 832543 w 1432618"/>
                <a:gd name="connsiteY28-2106" fmla="*/ 2695762 h 3550128"/>
                <a:gd name="connsiteX29-2107" fmla="*/ 689668 w 1432618"/>
                <a:gd name="connsiteY29-2108" fmla="*/ 3048187 h 3550128"/>
                <a:gd name="connsiteX30-2109" fmla="*/ 918268 w 1432618"/>
                <a:gd name="connsiteY30-2110" fmla="*/ 3381562 h 3550128"/>
                <a:gd name="connsiteX31-2111" fmla="*/ 1016693 w 1432618"/>
                <a:gd name="connsiteY31-2112" fmla="*/ 3543487 h 3550128"/>
                <a:gd name="connsiteX0-2113" fmla="*/ 1016693 w 1432618"/>
                <a:gd name="connsiteY0-2114" fmla="*/ 3543487 h 3550128"/>
                <a:gd name="connsiteX1-2115" fmla="*/ 591243 w 1432618"/>
                <a:gd name="connsiteY1-2116" fmla="*/ 3549837 h 3550128"/>
                <a:gd name="connsiteX2-2117" fmla="*/ 394393 w 1432618"/>
                <a:gd name="connsiteY2-2118" fmla="*/ 3038662 h 3550128"/>
                <a:gd name="connsiteX3-2119" fmla="*/ 746818 w 1432618"/>
                <a:gd name="connsiteY3-2120" fmla="*/ 2343337 h 3550128"/>
                <a:gd name="connsiteX4-2121" fmla="*/ 560128 w 1432618"/>
                <a:gd name="connsiteY4-2122" fmla="*/ 1884232 h 3550128"/>
                <a:gd name="connsiteX5-2123" fmla="*/ 58 w 1432618"/>
                <a:gd name="connsiteY5-2124" fmla="*/ 1832797 h 3550128"/>
                <a:gd name="connsiteX6-2125" fmla="*/ 394393 w 1432618"/>
                <a:gd name="connsiteY6-2126" fmla="*/ 1705162 h 3550128"/>
                <a:gd name="connsiteX7-2127" fmla="*/ 642043 w 1432618"/>
                <a:gd name="connsiteY7-2128" fmla="*/ 1838512 h 3550128"/>
                <a:gd name="connsiteX8-2129" fmla="*/ 689668 w 1432618"/>
                <a:gd name="connsiteY8-2130" fmla="*/ 1609912 h 3550128"/>
                <a:gd name="connsiteX9-2131" fmla="*/ 823018 w 1432618"/>
                <a:gd name="connsiteY9-2132" fmla="*/ 1295587 h 3550128"/>
                <a:gd name="connsiteX10-2133" fmla="*/ 765868 w 1432618"/>
                <a:gd name="connsiteY10-2134" fmla="*/ 771712 h 3550128"/>
                <a:gd name="connsiteX11-2135" fmla="*/ 537268 w 1432618"/>
                <a:gd name="connsiteY11-2136" fmla="*/ 628837 h 3550128"/>
                <a:gd name="connsiteX12-2137" fmla="*/ 689668 w 1432618"/>
                <a:gd name="connsiteY12-2138" fmla="*/ 628837 h 3550128"/>
                <a:gd name="connsiteX13-2139" fmla="*/ 765868 w 1432618"/>
                <a:gd name="connsiteY13-2140" fmla="*/ 714562 h 3550128"/>
                <a:gd name="connsiteX14-2141" fmla="*/ 870643 w 1432618"/>
                <a:gd name="connsiteY14-2142" fmla="*/ 187 h 3550128"/>
                <a:gd name="connsiteX15-2143" fmla="*/ 832543 w 1432618"/>
                <a:gd name="connsiteY15-2144" fmla="*/ 647887 h 3550128"/>
                <a:gd name="connsiteX16-2145" fmla="*/ 908743 w 1432618"/>
                <a:gd name="connsiteY16-2146" fmla="*/ 1038412 h 3550128"/>
                <a:gd name="connsiteX17-2147" fmla="*/ 937318 w 1432618"/>
                <a:gd name="connsiteY17-2148" fmla="*/ 1286062 h 3550128"/>
                <a:gd name="connsiteX18-2149" fmla="*/ 1108768 w 1432618"/>
                <a:gd name="connsiteY18-2150" fmla="*/ 1152712 h 3550128"/>
                <a:gd name="connsiteX19-2151" fmla="*/ 1337368 w 1432618"/>
                <a:gd name="connsiteY19-2152" fmla="*/ 1133662 h 3550128"/>
                <a:gd name="connsiteX20-2153" fmla="*/ 1089718 w 1432618"/>
                <a:gd name="connsiteY20-2154" fmla="*/ 1190812 h 3550128"/>
                <a:gd name="connsiteX21-2155" fmla="*/ 880168 w 1432618"/>
                <a:gd name="connsiteY21-2156" fmla="*/ 1495612 h 3550128"/>
                <a:gd name="connsiteX22-2157" fmla="*/ 823018 w 1432618"/>
                <a:gd name="connsiteY22-2158" fmla="*/ 1857562 h 3550128"/>
                <a:gd name="connsiteX23-2159" fmla="*/ 975418 w 1432618"/>
                <a:gd name="connsiteY23-2160" fmla="*/ 2314762 h 3550128"/>
                <a:gd name="connsiteX24-2161" fmla="*/ 899218 w 1432618"/>
                <a:gd name="connsiteY24-2162" fmla="*/ 2552887 h 3550128"/>
                <a:gd name="connsiteX25-2163" fmla="*/ 1213543 w 1432618"/>
                <a:gd name="connsiteY25-2164" fmla="*/ 2495737 h 3550128"/>
                <a:gd name="connsiteX26-2165" fmla="*/ 1432618 w 1432618"/>
                <a:gd name="connsiteY26-2166" fmla="*/ 2588606 h 3550128"/>
                <a:gd name="connsiteX27-2167" fmla="*/ 1188143 w 1432618"/>
                <a:gd name="connsiteY27-2168" fmla="*/ 2552887 h 3550128"/>
                <a:gd name="connsiteX28-2169" fmla="*/ 832543 w 1432618"/>
                <a:gd name="connsiteY28-2170" fmla="*/ 2695762 h 3550128"/>
                <a:gd name="connsiteX29-2171" fmla="*/ 689668 w 1432618"/>
                <a:gd name="connsiteY29-2172" fmla="*/ 3048187 h 3550128"/>
                <a:gd name="connsiteX30-2173" fmla="*/ 918268 w 1432618"/>
                <a:gd name="connsiteY30-2174" fmla="*/ 3381562 h 3550128"/>
                <a:gd name="connsiteX31-2175" fmla="*/ 1016693 w 1432618"/>
                <a:gd name="connsiteY31-2176" fmla="*/ 3543487 h 3550128"/>
                <a:gd name="connsiteX0-2177" fmla="*/ 1016693 w 1432618"/>
                <a:gd name="connsiteY0-2178" fmla="*/ 3543487 h 3550128"/>
                <a:gd name="connsiteX1-2179" fmla="*/ 591243 w 1432618"/>
                <a:gd name="connsiteY1-2180" fmla="*/ 3549837 h 3550128"/>
                <a:gd name="connsiteX2-2181" fmla="*/ 394393 w 1432618"/>
                <a:gd name="connsiteY2-2182" fmla="*/ 3038662 h 3550128"/>
                <a:gd name="connsiteX3-2183" fmla="*/ 746818 w 1432618"/>
                <a:gd name="connsiteY3-2184" fmla="*/ 2343337 h 3550128"/>
                <a:gd name="connsiteX4-2185" fmla="*/ 560128 w 1432618"/>
                <a:gd name="connsiteY4-2186" fmla="*/ 1884232 h 3550128"/>
                <a:gd name="connsiteX5-2187" fmla="*/ 58 w 1432618"/>
                <a:gd name="connsiteY5-2188" fmla="*/ 1832797 h 3550128"/>
                <a:gd name="connsiteX6-2189" fmla="*/ 394393 w 1432618"/>
                <a:gd name="connsiteY6-2190" fmla="*/ 1705162 h 3550128"/>
                <a:gd name="connsiteX7-2191" fmla="*/ 642043 w 1432618"/>
                <a:gd name="connsiteY7-2192" fmla="*/ 1838512 h 3550128"/>
                <a:gd name="connsiteX8-2193" fmla="*/ 689668 w 1432618"/>
                <a:gd name="connsiteY8-2194" fmla="*/ 1609912 h 3550128"/>
                <a:gd name="connsiteX9-2195" fmla="*/ 823018 w 1432618"/>
                <a:gd name="connsiteY9-2196" fmla="*/ 1295587 h 3550128"/>
                <a:gd name="connsiteX10-2197" fmla="*/ 765868 w 1432618"/>
                <a:gd name="connsiteY10-2198" fmla="*/ 771712 h 3550128"/>
                <a:gd name="connsiteX11-2199" fmla="*/ 537268 w 1432618"/>
                <a:gd name="connsiteY11-2200" fmla="*/ 628837 h 3550128"/>
                <a:gd name="connsiteX12-2201" fmla="*/ 689668 w 1432618"/>
                <a:gd name="connsiteY12-2202" fmla="*/ 628837 h 3550128"/>
                <a:gd name="connsiteX13-2203" fmla="*/ 765868 w 1432618"/>
                <a:gd name="connsiteY13-2204" fmla="*/ 714562 h 3550128"/>
                <a:gd name="connsiteX14-2205" fmla="*/ 870643 w 1432618"/>
                <a:gd name="connsiteY14-2206" fmla="*/ 187 h 3550128"/>
                <a:gd name="connsiteX15-2207" fmla="*/ 832543 w 1432618"/>
                <a:gd name="connsiteY15-2208" fmla="*/ 647887 h 3550128"/>
                <a:gd name="connsiteX16-2209" fmla="*/ 908743 w 1432618"/>
                <a:gd name="connsiteY16-2210" fmla="*/ 1038412 h 3550128"/>
                <a:gd name="connsiteX17-2211" fmla="*/ 937318 w 1432618"/>
                <a:gd name="connsiteY17-2212" fmla="*/ 1286062 h 3550128"/>
                <a:gd name="connsiteX18-2213" fmla="*/ 1108768 w 1432618"/>
                <a:gd name="connsiteY18-2214" fmla="*/ 1152712 h 3550128"/>
                <a:gd name="connsiteX19-2215" fmla="*/ 1337368 w 1432618"/>
                <a:gd name="connsiteY19-2216" fmla="*/ 1133662 h 3550128"/>
                <a:gd name="connsiteX20-2217" fmla="*/ 1089718 w 1432618"/>
                <a:gd name="connsiteY20-2218" fmla="*/ 1190812 h 3550128"/>
                <a:gd name="connsiteX21-2219" fmla="*/ 880168 w 1432618"/>
                <a:gd name="connsiteY21-2220" fmla="*/ 1495612 h 3550128"/>
                <a:gd name="connsiteX22-2221" fmla="*/ 823018 w 1432618"/>
                <a:gd name="connsiteY22-2222" fmla="*/ 1857562 h 3550128"/>
                <a:gd name="connsiteX23-2223" fmla="*/ 975418 w 1432618"/>
                <a:gd name="connsiteY23-2224" fmla="*/ 2314762 h 3550128"/>
                <a:gd name="connsiteX24-2225" fmla="*/ 899218 w 1432618"/>
                <a:gd name="connsiteY24-2226" fmla="*/ 2552887 h 3550128"/>
                <a:gd name="connsiteX25-2227" fmla="*/ 1213543 w 1432618"/>
                <a:gd name="connsiteY25-2228" fmla="*/ 2495737 h 3550128"/>
                <a:gd name="connsiteX26-2229" fmla="*/ 1432618 w 1432618"/>
                <a:gd name="connsiteY26-2230" fmla="*/ 2588606 h 3550128"/>
                <a:gd name="connsiteX27-2231" fmla="*/ 1188143 w 1432618"/>
                <a:gd name="connsiteY27-2232" fmla="*/ 2552887 h 3550128"/>
                <a:gd name="connsiteX28-2233" fmla="*/ 832543 w 1432618"/>
                <a:gd name="connsiteY28-2234" fmla="*/ 2695762 h 3550128"/>
                <a:gd name="connsiteX29-2235" fmla="*/ 689668 w 1432618"/>
                <a:gd name="connsiteY29-2236" fmla="*/ 3048187 h 3550128"/>
                <a:gd name="connsiteX30-2237" fmla="*/ 918268 w 1432618"/>
                <a:gd name="connsiteY30-2238" fmla="*/ 3381562 h 3550128"/>
                <a:gd name="connsiteX31-2239" fmla="*/ 1016693 w 1432618"/>
                <a:gd name="connsiteY31-2240" fmla="*/ 3543487 h 3550128"/>
                <a:gd name="connsiteX0-2241" fmla="*/ 1016693 w 1432618"/>
                <a:gd name="connsiteY0-2242" fmla="*/ 3543487 h 3550128"/>
                <a:gd name="connsiteX1-2243" fmla="*/ 591243 w 1432618"/>
                <a:gd name="connsiteY1-2244" fmla="*/ 3549837 h 3550128"/>
                <a:gd name="connsiteX2-2245" fmla="*/ 394393 w 1432618"/>
                <a:gd name="connsiteY2-2246" fmla="*/ 3038662 h 3550128"/>
                <a:gd name="connsiteX3-2247" fmla="*/ 746818 w 1432618"/>
                <a:gd name="connsiteY3-2248" fmla="*/ 2343337 h 3550128"/>
                <a:gd name="connsiteX4-2249" fmla="*/ 560128 w 1432618"/>
                <a:gd name="connsiteY4-2250" fmla="*/ 1884232 h 3550128"/>
                <a:gd name="connsiteX5-2251" fmla="*/ 58 w 1432618"/>
                <a:gd name="connsiteY5-2252" fmla="*/ 1832797 h 3550128"/>
                <a:gd name="connsiteX6-2253" fmla="*/ 394393 w 1432618"/>
                <a:gd name="connsiteY6-2254" fmla="*/ 1705162 h 3550128"/>
                <a:gd name="connsiteX7-2255" fmla="*/ 642043 w 1432618"/>
                <a:gd name="connsiteY7-2256" fmla="*/ 1838512 h 3550128"/>
                <a:gd name="connsiteX8-2257" fmla="*/ 689668 w 1432618"/>
                <a:gd name="connsiteY8-2258" fmla="*/ 1609912 h 3550128"/>
                <a:gd name="connsiteX9-2259" fmla="*/ 823018 w 1432618"/>
                <a:gd name="connsiteY9-2260" fmla="*/ 1295587 h 3550128"/>
                <a:gd name="connsiteX10-2261" fmla="*/ 765868 w 1432618"/>
                <a:gd name="connsiteY10-2262" fmla="*/ 771712 h 3550128"/>
                <a:gd name="connsiteX11-2263" fmla="*/ 537268 w 1432618"/>
                <a:gd name="connsiteY11-2264" fmla="*/ 628837 h 3550128"/>
                <a:gd name="connsiteX12-2265" fmla="*/ 689668 w 1432618"/>
                <a:gd name="connsiteY12-2266" fmla="*/ 628837 h 3550128"/>
                <a:gd name="connsiteX13-2267" fmla="*/ 765868 w 1432618"/>
                <a:gd name="connsiteY13-2268" fmla="*/ 714562 h 3550128"/>
                <a:gd name="connsiteX14-2269" fmla="*/ 870643 w 1432618"/>
                <a:gd name="connsiteY14-2270" fmla="*/ 187 h 3550128"/>
                <a:gd name="connsiteX15-2271" fmla="*/ 832543 w 1432618"/>
                <a:gd name="connsiteY15-2272" fmla="*/ 647887 h 3550128"/>
                <a:gd name="connsiteX16-2273" fmla="*/ 908743 w 1432618"/>
                <a:gd name="connsiteY16-2274" fmla="*/ 1038412 h 3550128"/>
                <a:gd name="connsiteX17-2275" fmla="*/ 937318 w 1432618"/>
                <a:gd name="connsiteY17-2276" fmla="*/ 1286062 h 3550128"/>
                <a:gd name="connsiteX18-2277" fmla="*/ 1108768 w 1432618"/>
                <a:gd name="connsiteY18-2278" fmla="*/ 1152712 h 3550128"/>
                <a:gd name="connsiteX19-2279" fmla="*/ 1337368 w 1432618"/>
                <a:gd name="connsiteY19-2280" fmla="*/ 1133662 h 3550128"/>
                <a:gd name="connsiteX20-2281" fmla="*/ 1089718 w 1432618"/>
                <a:gd name="connsiteY20-2282" fmla="*/ 1190812 h 3550128"/>
                <a:gd name="connsiteX21-2283" fmla="*/ 880168 w 1432618"/>
                <a:gd name="connsiteY21-2284" fmla="*/ 1495612 h 3550128"/>
                <a:gd name="connsiteX22-2285" fmla="*/ 823018 w 1432618"/>
                <a:gd name="connsiteY22-2286" fmla="*/ 1857562 h 3550128"/>
                <a:gd name="connsiteX23-2287" fmla="*/ 975418 w 1432618"/>
                <a:gd name="connsiteY23-2288" fmla="*/ 2314762 h 3550128"/>
                <a:gd name="connsiteX24-2289" fmla="*/ 899218 w 1432618"/>
                <a:gd name="connsiteY24-2290" fmla="*/ 2552887 h 3550128"/>
                <a:gd name="connsiteX25-2291" fmla="*/ 1213543 w 1432618"/>
                <a:gd name="connsiteY25-2292" fmla="*/ 2495737 h 3550128"/>
                <a:gd name="connsiteX26-2293" fmla="*/ 1432618 w 1432618"/>
                <a:gd name="connsiteY26-2294" fmla="*/ 2588606 h 3550128"/>
                <a:gd name="connsiteX27-2295" fmla="*/ 1188143 w 1432618"/>
                <a:gd name="connsiteY27-2296" fmla="*/ 2552887 h 3550128"/>
                <a:gd name="connsiteX28-2297" fmla="*/ 832543 w 1432618"/>
                <a:gd name="connsiteY28-2298" fmla="*/ 2695762 h 3550128"/>
                <a:gd name="connsiteX29-2299" fmla="*/ 689668 w 1432618"/>
                <a:gd name="connsiteY29-2300" fmla="*/ 3048187 h 3550128"/>
                <a:gd name="connsiteX30-2301" fmla="*/ 918268 w 1432618"/>
                <a:gd name="connsiteY30-2302" fmla="*/ 3381562 h 3550128"/>
                <a:gd name="connsiteX31-2303" fmla="*/ 1016693 w 1432618"/>
                <a:gd name="connsiteY31-2304" fmla="*/ 3543487 h 3550128"/>
                <a:gd name="connsiteX0-2305" fmla="*/ 1016693 w 1432618"/>
                <a:gd name="connsiteY0-2306" fmla="*/ 3543487 h 3550128"/>
                <a:gd name="connsiteX1-2307" fmla="*/ 591243 w 1432618"/>
                <a:gd name="connsiteY1-2308" fmla="*/ 3549837 h 3550128"/>
                <a:gd name="connsiteX2-2309" fmla="*/ 394393 w 1432618"/>
                <a:gd name="connsiteY2-2310" fmla="*/ 3038662 h 3550128"/>
                <a:gd name="connsiteX3-2311" fmla="*/ 746818 w 1432618"/>
                <a:gd name="connsiteY3-2312" fmla="*/ 2343337 h 3550128"/>
                <a:gd name="connsiteX4-2313" fmla="*/ 560128 w 1432618"/>
                <a:gd name="connsiteY4-2314" fmla="*/ 1884232 h 3550128"/>
                <a:gd name="connsiteX5-2315" fmla="*/ 58 w 1432618"/>
                <a:gd name="connsiteY5-2316" fmla="*/ 1832797 h 3550128"/>
                <a:gd name="connsiteX6-2317" fmla="*/ 394393 w 1432618"/>
                <a:gd name="connsiteY6-2318" fmla="*/ 1705162 h 3550128"/>
                <a:gd name="connsiteX7-2319" fmla="*/ 642043 w 1432618"/>
                <a:gd name="connsiteY7-2320" fmla="*/ 1838512 h 3550128"/>
                <a:gd name="connsiteX8-2321" fmla="*/ 689668 w 1432618"/>
                <a:gd name="connsiteY8-2322" fmla="*/ 1609912 h 3550128"/>
                <a:gd name="connsiteX9-2323" fmla="*/ 823018 w 1432618"/>
                <a:gd name="connsiteY9-2324" fmla="*/ 1295587 h 3550128"/>
                <a:gd name="connsiteX10-2325" fmla="*/ 765868 w 1432618"/>
                <a:gd name="connsiteY10-2326" fmla="*/ 771712 h 3550128"/>
                <a:gd name="connsiteX11-2327" fmla="*/ 537268 w 1432618"/>
                <a:gd name="connsiteY11-2328" fmla="*/ 628837 h 3550128"/>
                <a:gd name="connsiteX12-2329" fmla="*/ 689668 w 1432618"/>
                <a:gd name="connsiteY12-2330" fmla="*/ 628837 h 3550128"/>
                <a:gd name="connsiteX13-2331" fmla="*/ 765868 w 1432618"/>
                <a:gd name="connsiteY13-2332" fmla="*/ 714562 h 3550128"/>
                <a:gd name="connsiteX14-2333" fmla="*/ 870643 w 1432618"/>
                <a:gd name="connsiteY14-2334" fmla="*/ 187 h 3550128"/>
                <a:gd name="connsiteX15-2335" fmla="*/ 832543 w 1432618"/>
                <a:gd name="connsiteY15-2336" fmla="*/ 647887 h 3550128"/>
                <a:gd name="connsiteX16-2337" fmla="*/ 908743 w 1432618"/>
                <a:gd name="connsiteY16-2338" fmla="*/ 1038412 h 3550128"/>
                <a:gd name="connsiteX17-2339" fmla="*/ 937318 w 1432618"/>
                <a:gd name="connsiteY17-2340" fmla="*/ 1286062 h 3550128"/>
                <a:gd name="connsiteX18-2341" fmla="*/ 1108768 w 1432618"/>
                <a:gd name="connsiteY18-2342" fmla="*/ 1152712 h 3550128"/>
                <a:gd name="connsiteX19-2343" fmla="*/ 1337368 w 1432618"/>
                <a:gd name="connsiteY19-2344" fmla="*/ 1133662 h 3550128"/>
                <a:gd name="connsiteX20-2345" fmla="*/ 1089718 w 1432618"/>
                <a:gd name="connsiteY20-2346" fmla="*/ 1190812 h 3550128"/>
                <a:gd name="connsiteX21-2347" fmla="*/ 880168 w 1432618"/>
                <a:gd name="connsiteY21-2348" fmla="*/ 1495612 h 3550128"/>
                <a:gd name="connsiteX22-2349" fmla="*/ 823018 w 1432618"/>
                <a:gd name="connsiteY22-2350" fmla="*/ 1857562 h 3550128"/>
                <a:gd name="connsiteX23-2351" fmla="*/ 975418 w 1432618"/>
                <a:gd name="connsiteY23-2352" fmla="*/ 2314762 h 3550128"/>
                <a:gd name="connsiteX24-2353" fmla="*/ 899218 w 1432618"/>
                <a:gd name="connsiteY24-2354" fmla="*/ 2552887 h 3550128"/>
                <a:gd name="connsiteX25-2355" fmla="*/ 1213543 w 1432618"/>
                <a:gd name="connsiteY25-2356" fmla="*/ 2495737 h 3550128"/>
                <a:gd name="connsiteX26-2357" fmla="*/ 1432618 w 1432618"/>
                <a:gd name="connsiteY26-2358" fmla="*/ 2588606 h 3550128"/>
                <a:gd name="connsiteX27-2359" fmla="*/ 1188143 w 1432618"/>
                <a:gd name="connsiteY27-2360" fmla="*/ 2552887 h 3550128"/>
                <a:gd name="connsiteX28-2361" fmla="*/ 832543 w 1432618"/>
                <a:gd name="connsiteY28-2362" fmla="*/ 2695762 h 3550128"/>
                <a:gd name="connsiteX29-2363" fmla="*/ 689668 w 1432618"/>
                <a:gd name="connsiteY29-2364" fmla="*/ 3048187 h 3550128"/>
                <a:gd name="connsiteX30-2365" fmla="*/ 918268 w 1432618"/>
                <a:gd name="connsiteY30-2366" fmla="*/ 3381562 h 3550128"/>
                <a:gd name="connsiteX31-2367" fmla="*/ 1016693 w 1432618"/>
                <a:gd name="connsiteY31-2368" fmla="*/ 3543487 h 3550128"/>
                <a:gd name="connsiteX0-2369" fmla="*/ 1016693 w 1432618"/>
                <a:gd name="connsiteY0-2370" fmla="*/ 3543487 h 3550128"/>
                <a:gd name="connsiteX1-2371" fmla="*/ 591243 w 1432618"/>
                <a:gd name="connsiteY1-2372" fmla="*/ 3549837 h 3550128"/>
                <a:gd name="connsiteX2-2373" fmla="*/ 394393 w 1432618"/>
                <a:gd name="connsiteY2-2374" fmla="*/ 3038662 h 3550128"/>
                <a:gd name="connsiteX3-2375" fmla="*/ 746818 w 1432618"/>
                <a:gd name="connsiteY3-2376" fmla="*/ 2343337 h 3550128"/>
                <a:gd name="connsiteX4-2377" fmla="*/ 560128 w 1432618"/>
                <a:gd name="connsiteY4-2378" fmla="*/ 1884232 h 3550128"/>
                <a:gd name="connsiteX5-2379" fmla="*/ 58 w 1432618"/>
                <a:gd name="connsiteY5-2380" fmla="*/ 1832797 h 3550128"/>
                <a:gd name="connsiteX6-2381" fmla="*/ 394393 w 1432618"/>
                <a:gd name="connsiteY6-2382" fmla="*/ 1705162 h 3550128"/>
                <a:gd name="connsiteX7-2383" fmla="*/ 642043 w 1432618"/>
                <a:gd name="connsiteY7-2384" fmla="*/ 1838512 h 3550128"/>
                <a:gd name="connsiteX8-2385" fmla="*/ 689668 w 1432618"/>
                <a:gd name="connsiteY8-2386" fmla="*/ 1609912 h 3550128"/>
                <a:gd name="connsiteX9-2387" fmla="*/ 823018 w 1432618"/>
                <a:gd name="connsiteY9-2388" fmla="*/ 1295587 h 3550128"/>
                <a:gd name="connsiteX10-2389" fmla="*/ 765868 w 1432618"/>
                <a:gd name="connsiteY10-2390" fmla="*/ 771712 h 3550128"/>
                <a:gd name="connsiteX11-2391" fmla="*/ 537268 w 1432618"/>
                <a:gd name="connsiteY11-2392" fmla="*/ 628837 h 3550128"/>
                <a:gd name="connsiteX12-2393" fmla="*/ 689668 w 1432618"/>
                <a:gd name="connsiteY12-2394" fmla="*/ 628837 h 3550128"/>
                <a:gd name="connsiteX13-2395" fmla="*/ 765868 w 1432618"/>
                <a:gd name="connsiteY13-2396" fmla="*/ 714562 h 3550128"/>
                <a:gd name="connsiteX14-2397" fmla="*/ 870643 w 1432618"/>
                <a:gd name="connsiteY14-2398" fmla="*/ 187 h 3550128"/>
                <a:gd name="connsiteX15-2399" fmla="*/ 832543 w 1432618"/>
                <a:gd name="connsiteY15-2400" fmla="*/ 647887 h 3550128"/>
                <a:gd name="connsiteX16-2401" fmla="*/ 908743 w 1432618"/>
                <a:gd name="connsiteY16-2402" fmla="*/ 1038412 h 3550128"/>
                <a:gd name="connsiteX17-2403" fmla="*/ 937318 w 1432618"/>
                <a:gd name="connsiteY17-2404" fmla="*/ 1286062 h 3550128"/>
                <a:gd name="connsiteX18-2405" fmla="*/ 1108768 w 1432618"/>
                <a:gd name="connsiteY18-2406" fmla="*/ 1152712 h 3550128"/>
                <a:gd name="connsiteX19-2407" fmla="*/ 1337368 w 1432618"/>
                <a:gd name="connsiteY19-2408" fmla="*/ 1133662 h 3550128"/>
                <a:gd name="connsiteX20-2409" fmla="*/ 1089718 w 1432618"/>
                <a:gd name="connsiteY20-2410" fmla="*/ 1190812 h 3550128"/>
                <a:gd name="connsiteX21-2411" fmla="*/ 880168 w 1432618"/>
                <a:gd name="connsiteY21-2412" fmla="*/ 1495612 h 3550128"/>
                <a:gd name="connsiteX22-2413" fmla="*/ 823018 w 1432618"/>
                <a:gd name="connsiteY22-2414" fmla="*/ 1857562 h 3550128"/>
                <a:gd name="connsiteX23-2415" fmla="*/ 975418 w 1432618"/>
                <a:gd name="connsiteY23-2416" fmla="*/ 2314762 h 3550128"/>
                <a:gd name="connsiteX24-2417" fmla="*/ 896043 w 1432618"/>
                <a:gd name="connsiteY24-2418" fmla="*/ 2540187 h 3550128"/>
                <a:gd name="connsiteX25-2419" fmla="*/ 1213543 w 1432618"/>
                <a:gd name="connsiteY25-2420" fmla="*/ 2495737 h 3550128"/>
                <a:gd name="connsiteX26-2421" fmla="*/ 1432618 w 1432618"/>
                <a:gd name="connsiteY26-2422" fmla="*/ 2588606 h 3550128"/>
                <a:gd name="connsiteX27-2423" fmla="*/ 1188143 w 1432618"/>
                <a:gd name="connsiteY27-2424" fmla="*/ 2552887 h 3550128"/>
                <a:gd name="connsiteX28-2425" fmla="*/ 832543 w 1432618"/>
                <a:gd name="connsiteY28-2426" fmla="*/ 2695762 h 3550128"/>
                <a:gd name="connsiteX29-2427" fmla="*/ 689668 w 1432618"/>
                <a:gd name="connsiteY29-2428" fmla="*/ 3048187 h 3550128"/>
                <a:gd name="connsiteX30-2429" fmla="*/ 918268 w 1432618"/>
                <a:gd name="connsiteY30-2430" fmla="*/ 3381562 h 3550128"/>
                <a:gd name="connsiteX31-2431" fmla="*/ 1016693 w 1432618"/>
                <a:gd name="connsiteY31-2432" fmla="*/ 3543487 h 3550128"/>
                <a:gd name="connsiteX0-2433" fmla="*/ 1016693 w 1432618"/>
                <a:gd name="connsiteY0-2434" fmla="*/ 3543487 h 3550128"/>
                <a:gd name="connsiteX1-2435" fmla="*/ 591243 w 1432618"/>
                <a:gd name="connsiteY1-2436" fmla="*/ 3549837 h 3550128"/>
                <a:gd name="connsiteX2-2437" fmla="*/ 394393 w 1432618"/>
                <a:gd name="connsiteY2-2438" fmla="*/ 3038662 h 3550128"/>
                <a:gd name="connsiteX3-2439" fmla="*/ 746818 w 1432618"/>
                <a:gd name="connsiteY3-2440" fmla="*/ 2343337 h 3550128"/>
                <a:gd name="connsiteX4-2441" fmla="*/ 560128 w 1432618"/>
                <a:gd name="connsiteY4-2442" fmla="*/ 1884232 h 3550128"/>
                <a:gd name="connsiteX5-2443" fmla="*/ 58 w 1432618"/>
                <a:gd name="connsiteY5-2444" fmla="*/ 1832797 h 3550128"/>
                <a:gd name="connsiteX6-2445" fmla="*/ 394393 w 1432618"/>
                <a:gd name="connsiteY6-2446" fmla="*/ 1705162 h 3550128"/>
                <a:gd name="connsiteX7-2447" fmla="*/ 642043 w 1432618"/>
                <a:gd name="connsiteY7-2448" fmla="*/ 1838512 h 3550128"/>
                <a:gd name="connsiteX8-2449" fmla="*/ 689668 w 1432618"/>
                <a:gd name="connsiteY8-2450" fmla="*/ 1609912 h 3550128"/>
                <a:gd name="connsiteX9-2451" fmla="*/ 823018 w 1432618"/>
                <a:gd name="connsiteY9-2452" fmla="*/ 1295587 h 3550128"/>
                <a:gd name="connsiteX10-2453" fmla="*/ 765868 w 1432618"/>
                <a:gd name="connsiteY10-2454" fmla="*/ 771712 h 3550128"/>
                <a:gd name="connsiteX11-2455" fmla="*/ 537268 w 1432618"/>
                <a:gd name="connsiteY11-2456" fmla="*/ 628837 h 3550128"/>
                <a:gd name="connsiteX12-2457" fmla="*/ 689668 w 1432618"/>
                <a:gd name="connsiteY12-2458" fmla="*/ 628837 h 3550128"/>
                <a:gd name="connsiteX13-2459" fmla="*/ 765868 w 1432618"/>
                <a:gd name="connsiteY13-2460" fmla="*/ 714562 h 3550128"/>
                <a:gd name="connsiteX14-2461" fmla="*/ 870643 w 1432618"/>
                <a:gd name="connsiteY14-2462" fmla="*/ 187 h 3550128"/>
                <a:gd name="connsiteX15-2463" fmla="*/ 832543 w 1432618"/>
                <a:gd name="connsiteY15-2464" fmla="*/ 647887 h 3550128"/>
                <a:gd name="connsiteX16-2465" fmla="*/ 908743 w 1432618"/>
                <a:gd name="connsiteY16-2466" fmla="*/ 1038412 h 3550128"/>
                <a:gd name="connsiteX17-2467" fmla="*/ 937318 w 1432618"/>
                <a:gd name="connsiteY17-2468" fmla="*/ 1286062 h 3550128"/>
                <a:gd name="connsiteX18-2469" fmla="*/ 1108768 w 1432618"/>
                <a:gd name="connsiteY18-2470" fmla="*/ 1152712 h 3550128"/>
                <a:gd name="connsiteX19-2471" fmla="*/ 1337368 w 1432618"/>
                <a:gd name="connsiteY19-2472" fmla="*/ 1133662 h 3550128"/>
                <a:gd name="connsiteX20-2473" fmla="*/ 1089718 w 1432618"/>
                <a:gd name="connsiteY20-2474" fmla="*/ 1190812 h 3550128"/>
                <a:gd name="connsiteX21-2475" fmla="*/ 880168 w 1432618"/>
                <a:gd name="connsiteY21-2476" fmla="*/ 1495612 h 3550128"/>
                <a:gd name="connsiteX22-2477" fmla="*/ 823018 w 1432618"/>
                <a:gd name="connsiteY22-2478" fmla="*/ 1857562 h 3550128"/>
                <a:gd name="connsiteX23-2479" fmla="*/ 975418 w 1432618"/>
                <a:gd name="connsiteY23-2480" fmla="*/ 2314762 h 3550128"/>
                <a:gd name="connsiteX24-2481" fmla="*/ 896043 w 1432618"/>
                <a:gd name="connsiteY24-2482" fmla="*/ 2540187 h 3550128"/>
                <a:gd name="connsiteX25-2483" fmla="*/ 1213543 w 1432618"/>
                <a:gd name="connsiteY25-2484" fmla="*/ 2495737 h 3550128"/>
                <a:gd name="connsiteX26-2485" fmla="*/ 1432618 w 1432618"/>
                <a:gd name="connsiteY26-2486" fmla="*/ 2588606 h 3550128"/>
                <a:gd name="connsiteX27-2487" fmla="*/ 1188143 w 1432618"/>
                <a:gd name="connsiteY27-2488" fmla="*/ 2552887 h 3550128"/>
                <a:gd name="connsiteX28-2489" fmla="*/ 832543 w 1432618"/>
                <a:gd name="connsiteY28-2490" fmla="*/ 2695762 h 3550128"/>
                <a:gd name="connsiteX29-2491" fmla="*/ 689668 w 1432618"/>
                <a:gd name="connsiteY29-2492" fmla="*/ 3048187 h 3550128"/>
                <a:gd name="connsiteX30-2493" fmla="*/ 918268 w 1432618"/>
                <a:gd name="connsiteY30-2494" fmla="*/ 3381562 h 3550128"/>
                <a:gd name="connsiteX31-2495" fmla="*/ 1016693 w 1432618"/>
                <a:gd name="connsiteY31-2496" fmla="*/ 3543487 h 3550128"/>
                <a:gd name="connsiteX0-2497" fmla="*/ 1016693 w 1432618"/>
                <a:gd name="connsiteY0-2498" fmla="*/ 3543487 h 3550128"/>
                <a:gd name="connsiteX1-2499" fmla="*/ 591243 w 1432618"/>
                <a:gd name="connsiteY1-2500" fmla="*/ 3549837 h 3550128"/>
                <a:gd name="connsiteX2-2501" fmla="*/ 394393 w 1432618"/>
                <a:gd name="connsiteY2-2502" fmla="*/ 3038662 h 3550128"/>
                <a:gd name="connsiteX3-2503" fmla="*/ 746818 w 1432618"/>
                <a:gd name="connsiteY3-2504" fmla="*/ 2343337 h 3550128"/>
                <a:gd name="connsiteX4-2505" fmla="*/ 560128 w 1432618"/>
                <a:gd name="connsiteY4-2506" fmla="*/ 1884232 h 3550128"/>
                <a:gd name="connsiteX5-2507" fmla="*/ 58 w 1432618"/>
                <a:gd name="connsiteY5-2508" fmla="*/ 1832797 h 3550128"/>
                <a:gd name="connsiteX6-2509" fmla="*/ 394393 w 1432618"/>
                <a:gd name="connsiteY6-2510" fmla="*/ 1705162 h 3550128"/>
                <a:gd name="connsiteX7-2511" fmla="*/ 642043 w 1432618"/>
                <a:gd name="connsiteY7-2512" fmla="*/ 1838512 h 3550128"/>
                <a:gd name="connsiteX8-2513" fmla="*/ 689668 w 1432618"/>
                <a:gd name="connsiteY8-2514" fmla="*/ 1609912 h 3550128"/>
                <a:gd name="connsiteX9-2515" fmla="*/ 823018 w 1432618"/>
                <a:gd name="connsiteY9-2516" fmla="*/ 1295587 h 3550128"/>
                <a:gd name="connsiteX10-2517" fmla="*/ 765868 w 1432618"/>
                <a:gd name="connsiteY10-2518" fmla="*/ 771712 h 3550128"/>
                <a:gd name="connsiteX11-2519" fmla="*/ 537268 w 1432618"/>
                <a:gd name="connsiteY11-2520" fmla="*/ 628837 h 3550128"/>
                <a:gd name="connsiteX12-2521" fmla="*/ 689668 w 1432618"/>
                <a:gd name="connsiteY12-2522" fmla="*/ 628837 h 3550128"/>
                <a:gd name="connsiteX13-2523" fmla="*/ 765868 w 1432618"/>
                <a:gd name="connsiteY13-2524" fmla="*/ 714562 h 3550128"/>
                <a:gd name="connsiteX14-2525" fmla="*/ 870643 w 1432618"/>
                <a:gd name="connsiteY14-2526" fmla="*/ 187 h 3550128"/>
                <a:gd name="connsiteX15-2527" fmla="*/ 832543 w 1432618"/>
                <a:gd name="connsiteY15-2528" fmla="*/ 647887 h 3550128"/>
                <a:gd name="connsiteX16-2529" fmla="*/ 908743 w 1432618"/>
                <a:gd name="connsiteY16-2530" fmla="*/ 1038412 h 3550128"/>
                <a:gd name="connsiteX17-2531" fmla="*/ 937318 w 1432618"/>
                <a:gd name="connsiteY17-2532" fmla="*/ 1286062 h 3550128"/>
                <a:gd name="connsiteX18-2533" fmla="*/ 1108768 w 1432618"/>
                <a:gd name="connsiteY18-2534" fmla="*/ 1152712 h 3550128"/>
                <a:gd name="connsiteX19-2535" fmla="*/ 1337368 w 1432618"/>
                <a:gd name="connsiteY19-2536" fmla="*/ 1133662 h 3550128"/>
                <a:gd name="connsiteX20-2537" fmla="*/ 1089718 w 1432618"/>
                <a:gd name="connsiteY20-2538" fmla="*/ 1190812 h 3550128"/>
                <a:gd name="connsiteX21-2539" fmla="*/ 880168 w 1432618"/>
                <a:gd name="connsiteY21-2540" fmla="*/ 1495612 h 3550128"/>
                <a:gd name="connsiteX22-2541" fmla="*/ 823018 w 1432618"/>
                <a:gd name="connsiteY22-2542" fmla="*/ 1857562 h 3550128"/>
                <a:gd name="connsiteX23-2543" fmla="*/ 975418 w 1432618"/>
                <a:gd name="connsiteY23-2544" fmla="*/ 2314762 h 3550128"/>
                <a:gd name="connsiteX24-2545" fmla="*/ 896043 w 1432618"/>
                <a:gd name="connsiteY24-2546" fmla="*/ 2540187 h 3550128"/>
                <a:gd name="connsiteX25-2547" fmla="*/ 1213543 w 1432618"/>
                <a:gd name="connsiteY25-2548" fmla="*/ 2495737 h 3550128"/>
                <a:gd name="connsiteX26-2549" fmla="*/ 1432618 w 1432618"/>
                <a:gd name="connsiteY26-2550" fmla="*/ 2588606 h 3550128"/>
                <a:gd name="connsiteX27-2551" fmla="*/ 1188143 w 1432618"/>
                <a:gd name="connsiteY27-2552" fmla="*/ 2552887 h 3550128"/>
                <a:gd name="connsiteX28-2553" fmla="*/ 832543 w 1432618"/>
                <a:gd name="connsiteY28-2554" fmla="*/ 2695762 h 3550128"/>
                <a:gd name="connsiteX29-2555" fmla="*/ 689668 w 1432618"/>
                <a:gd name="connsiteY29-2556" fmla="*/ 3048187 h 3550128"/>
                <a:gd name="connsiteX30-2557" fmla="*/ 918268 w 1432618"/>
                <a:gd name="connsiteY30-2558" fmla="*/ 3381562 h 3550128"/>
                <a:gd name="connsiteX31-2559" fmla="*/ 1016693 w 1432618"/>
                <a:gd name="connsiteY31-2560" fmla="*/ 3543487 h 3550128"/>
                <a:gd name="connsiteX0-2561" fmla="*/ 1016693 w 1432618"/>
                <a:gd name="connsiteY0-2562" fmla="*/ 3543487 h 3550128"/>
                <a:gd name="connsiteX1-2563" fmla="*/ 591243 w 1432618"/>
                <a:gd name="connsiteY1-2564" fmla="*/ 3549837 h 3550128"/>
                <a:gd name="connsiteX2-2565" fmla="*/ 394393 w 1432618"/>
                <a:gd name="connsiteY2-2566" fmla="*/ 3038662 h 3550128"/>
                <a:gd name="connsiteX3-2567" fmla="*/ 746818 w 1432618"/>
                <a:gd name="connsiteY3-2568" fmla="*/ 2343337 h 3550128"/>
                <a:gd name="connsiteX4-2569" fmla="*/ 560128 w 1432618"/>
                <a:gd name="connsiteY4-2570" fmla="*/ 1884232 h 3550128"/>
                <a:gd name="connsiteX5-2571" fmla="*/ 58 w 1432618"/>
                <a:gd name="connsiteY5-2572" fmla="*/ 1832797 h 3550128"/>
                <a:gd name="connsiteX6-2573" fmla="*/ 394393 w 1432618"/>
                <a:gd name="connsiteY6-2574" fmla="*/ 1705162 h 3550128"/>
                <a:gd name="connsiteX7-2575" fmla="*/ 642043 w 1432618"/>
                <a:gd name="connsiteY7-2576" fmla="*/ 1838512 h 3550128"/>
                <a:gd name="connsiteX8-2577" fmla="*/ 689668 w 1432618"/>
                <a:gd name="connsiteY8-2578" fmla="*/ 1609912 h 3550128"/>
                <a:gd name="connsiteX9-2579" fmla="*/ 823018 w 1432618"/>
                <a:gd name="connsiteY9-2580" fmla="*/ 1295587 h 3550128"/>
                <a:gd name="connsiteX10-2581" fmla="*/ 765868 w 1432618"/>
                <a:gd name="connsiteY10-2582" fmla="*/ 771712 h 3550128"/>
                <a:gd name="connsiteX11-2583" fmla="*/ 537268 w 1432618"/>
                <a:gd name="connsiteY11-2584" fmla="*/ 628837 h 3550128"/>
                <a:gd name="connsiteX12-2585" fmla="*/ 689668 w 1432618"/>
                <a:gd name="connsiteY12-2586" fmla="*/ 628837 h 3550128"/>
                <a:gd name="connsiteX13-2587" fmla="*/ 765868 w 1432618"/>
                <a:gd name="connsiteY13-2588" fmla="*/ 714562 h 3550128"/>
                <a:gd name="connsiteX14-2589" fmla="*/ 870643 w 1432618"/>
                <a:gd name="connsiteY14-2590" fmla="*/ 187 h 3550128"/>
                <a:gd name="connsiteX15-2591" fmla="*/ 832543 w 1432618"/>
                <a:gd name="connsiteY15-2592" fmla="*/ 647887 h 3550128"/>
                <a:gd name="connsiteX16-2593" fmla="*/ 908743 w 1432618"/>
                <a:gd name="connsiteY16-2594" fmla="*/ 1038412 h 3550128"/>
                <a:gd name="connsiteX17-2595" fmla="*/ 937318 w 1432618"/>
                <a:gd name="connsiteY17-2596" fmla="*/ 1286062 h 3550128"/>
                <a:gd name="connsiteX18-2597" fmla="*/ 1108768 w 1432618"/>
                <a:gd name="connsiteY18-2598" fmla="*/ 1152712 h 3550128"/>
                <a:gd name="connsiteX19-2599" fmla="*/ 1337368 w 1432618"/>
                <a:gd name="connsiteY19-2600" fmla="*/ 1133662 h 3550128"/>
                <a:gd name="connsiteX20-2601" fmla="*/ 1089718 w 1432618"/>
                <a:gd name="connsiteY20-2602" fmla="*/ 1190812 h 3550128"/>
                <a:gd name="connsiteX21-2603" fmla="*/ 880168 w 1432618"/>
                <a:gd name="connsiteY21-2604" fmla="*/ 1495612 h 3550128"/>
                <a:gd name="connsiteX22-2605" fmla="*/ 823018 w 1432618"/>
                <a:gd name="connsiteY22-2606" fmla="*/ 1857562 h 3550128"/>
                <a:gd name="connsiteX23-2607" fmla="*/ 975418 w 1432618"/>
                <a:gd name="connsiteY23-2608" fmla="*/ 2314762 h 3550128"/>
                <a:gd name="connsiteX24-2609" fmla="*/ 896043 w 1432618"/>
                <a:gd name="connsiteY24-2610" fmla="*/ 2540187 h 3550128"/>
                <a:gd name="connsiteX25-2611" fmla="*/ 1213543 w 1432618"/>
                <a:gd name="connsiteY25-2612" fmla="*/ 2495737 h 3550128"/>
                <a:gd name="connsiteX26-2613" fmla="*/ 1432618 w 1432618"/>
                <a:gd name="connsiteY26-2614" fmla="*/ 2588606 h 3550128"/>
                <a:gd name="connsiteX27-2615" fmla="*/ 1188143 w 1432618"/>
                <a:gd name="connsiteY27-2616" fmla="*/ 2552887 h 3550128"/>
                <a:gd name="connsiteX28-2617" fmla="*/ 832543 w 1432618"/>
                <a:gd name="connsiteY28-2618" fmla="*/ 2695762 h 3550128"/>
                <a:gd name="connsiteX29-2619" fmla="*/ 689668 w 1432618"/>
                <a:gd name="connsiteY29-2620" fmla="*/ 3048187 h 3550128"/>
                <a:gd name="connsiteX30-2621" fmla="*/ 918268 w 1432618"/>
                <a:gd name="connsiteY30-2622" fmla="*/ 3381562 h 3550128"/>
                <a:gd name="connsiteX31-2623" fmla="*/ 1016693 w 1432618"/>
                <a:gd name="connsiteY31-2624" fmla="*/ 3543487 h 3550128"/>
                <a:gd name="connsiteX0-2625" fmla="*/ 1016693 w 1432618"/>
                <a:gd name="connsiteY0-2626" fmla="*/ 3543487 h 3550128"/>
                <a:gd name="connsiteX1-2627" fmla="*/ 591243 w 1432618"/>
                <a:gd name="connsiteY1-2628" fmla="*/ 3549837 h 3550128"/>
                <a:gd name="connsiteX2-2629" fmla="*/ 394393 w 1432618"/>
                <a:gd name="connsiteY2-2630" fmla="*/ 3038662 h 3550128"/>
                <a:gd name="connsiteX3-2631" fmla="*/ 746818 w 1432618"/>
                <a:gd name="connsiteY3-2632" fmla="*/ 2343337 h 3550128"/>
                <a:gd name="connsiteX4-2633" fmla="*/ 560128 w 1432618"/>
                <a:gd name="connsiteY4-2634" fmla="*/ 1884232 h 3550128"/>
                <a:gd name="connsiteX5-2635" fmla="*/ 58 w 1432618"/>
                <a:gd name="connsiteY5-2636" fmla="*/ 1832797 h 3550128"/>
                <a:gd name="connsiteX6-2637" fmla="*/ 394393 w 1432618"/>
                <a:gd name="connsiteY6-2638" fmla="*/ 1705162 h 3550128"/>
                <a:gd name="connsiteX7-2639" fmla="*/ 642043 w 1432618"/>
                <a:gd name="connsiteY7-2640" fmla="*/ 1838512 h 3550128"/>
                <a:gd name="connsiteX8-2641" fmla="*/ 689668 w 1432618"/>
                <a:gd name="connsiteY8-2642" fmla="*/ 1609912 h 3550128"/>
                <a:gd name="connsiteX9-2643" fmla="*/ 823018 w 1432618"/>
                <a:gd name="connsiteY9-2644" fmla="*/ 1295587 h 3550128"/>
                <a:gd name="connsiteX10-2645" fmla="*/ 765868 w 1432618"/>
                <a:gd name="connsiteY10-2646" fmla="*/ 771712 h 3550128"/>
                <a:gd name="connsiteX11-2647" fmla="*/ 537268 w 1432618"/>
                <a:gd name="connsiteY11-2648" fmla="*/ 628837 h 3550128"/>
                <a:gd name="connsiteX12-2649" fmla="*/ 689668 w 1432618"/>
                <a:gd name="connsiteY12-2650" fmla="*/ 628837 h 3550128"/>
                <a:gd name="connsiteX13-2651" fmla="*/ 765868 w 1432618"/>
                <a:gd name="connsiteY13-2652" fmla="*/ 714562 h 3550128"/>
                <a:gd name="connsiteX14-2653" fmla="*/ 870643 w 1432618"/>
                <a:gd name="connsiteY14-2654" fmla="*/ 187 h 3550128"/>
                <a:gd name="connsiteX15-2655" fmla="*/ 832543 w 1432618"/>
                <a:gd name="connsiteY15-2656" fmla="*/ 647887 h 3550128"/>
                <a:gd name="connsiteX16-2657" fmla="*/ 908743 w 1432618"/>
                <a:gd name="connsiteY16-2658" fmla="*/ 1038412 h 3550128"/>
                <a:gd name="connsiteX17-2659" fmla="*/ 937318 w 1432618"/>
                <a:gd name="connsiteY17-2660" fmla="*/ 1286062 h 3550128"/>
                <a:gd name="connsiteX18-2661" fmla="*/ 1108768 w 1432618"/>
                <a:gd name="connsiteY18-2662" fmla="*/ 1152712 h 3550128"/>
                <a:gd name="connsiteX19-2663" fmla="*/ 1337368 w 1432618"/>
                <a:gd name="connsiteY19-2664" fmla="*/ 1133662 h 3550128"/>
                <a:gd name="connsiteX20-2665" fmla="*/ 1089718 w 1432618"/>
                <a:gd name="connsiteY20-2666" fmla="*/ 1190812 h 3550128"/>
                <a:gd name="connsiteX21-2667" fmla="*/ 880168 w 1432618"/>
                <a:gd name="connsiteY21-2668" fmla="*/ 1495612 h 3550128"/>
                <a:gd name="connsiteX22-2669" fmla="*/ 823018 w 1432618"/>
                <a:gd name="connsiteY22-2670" fmla="*/ 1857562 h 3550128"/>
                <a:gd name="connsiteX23-2671" fmla="*/ 1003993 w 1432618"/>
                <a:gd name="connsiteY23-2672" fmla="*/ 2270312 h 3550128"/>
                <a:gd name="connsiteX24-2673" fmla="*/ 896043 w 1432618"/>
                <a:gd name="connsiteY24-2674" fmla="*/ 2540187 h 3550128"/>
                <a:gd name="connsiteX25-2675" fmla="*/ 1213543 w 1432618"/>
                <a:gd name="connsiteY25-2676" fmla="*/ 2495737 h 3550128"/>
                <a:gd name="connsiteX26-2677" fmla="*/ 1432618 w 1432618"/>
                <a:gd name="connsiteY26-2678" fmla="*/ 2588606 h 3550128"/>
                <a:gd name="connsiteX27-2679" fmla="*/ 1188143 w 1432618"/>
                <a:gd name="connsiteY27-2680" fmla="*/ 2552887 h 3550128"/>
                <a:gd name="connsiteX28-2681" fmla="*/ 832543 w 1432618"/>
                <a:gd name="connsiteY28-2682" fmla="*/ 2695762 h 3550128"/>
                <a:gd name="connsiteX29-2683" fmla="*/ 689668 w 1432618"/>
                <a:gd name="connsiteY29-2684" fmla="*/ 3048187 h 3550128"/>
                <a:gd name="connsiteX30-2685" fmla="*/ 918268 w 1432618"/>
                <a:gd name="connsiteY30-2686" fmla="*/ 3381562 h 3550128"/>
                <a:gd name="connsiteX31-2687" fmla="*/ 1016693 w 1432618"/>
                <a:gd name="connsiteY31-2688" fmla="*/ 3543487 h 3550128"/>
                <a:gd name="connsiteX0-2689" fmla="*/ 1016693 w 1432618"/>
                <a:gd name="connsiteY0-2690" fmla="*/ 3543487 h 3550128"/>
                <a:gd name="connsiteX1-2691" fmla="*/ 591243 w 1432618"/>
                <a:gd name="connsiteY1-2692" fmla="*/ 3549837 h 3550128"/>
                <a:gd name="connsiteX2-2693" fmla="*/ 394393 w 1432618"/>
                <a:gd name="connsiteY2-2694" fmla="*/ 3038662 h 3550128"/>
                <a:gd name="connsiteX3-2695" fmla="*/ 746818 w 1432618"/>
                <a:gd name="connsiteY3-2696" fmla="*/ 2343337 h 3550128"/>
                <a:gd name="connsiteX4-2697" fmla="*/ 560128 w 1432618"/>
                <a:gd name="connsiteY4-2698" fmla="*/ 1884232 h 3550128"/>
                <a:gd name="connsiteX5-2699" fmla="*/ 58 w 1432618"/>
                <a:gd name="connsiteY5-2700" fmla="*/ 1832797 h 3550128"/>
                <a:gd name="connsiteX6-2701" fmla="*/ 394393 w 1432618"/>
                <a:gd name="connsiteY6-2702" fmla="*/ 1705162 h 3550128"/>
                <a:gd name="connsiteX7-2703" fmla="*/ 642043 w 1432618"/>
                <a:gd name="connsiteY7-2704" fmla="*/ 1838512 h 3550128"/>
                <a:gd name="connsiteX8-2705" fmla="*/ 689668 w 1432618"/>
                <a:gd name="connsiteY8-2706" fmla="*/ 1609912 h 3550128"/>
                <a:gd name="connsiteX9-2707" fmla="*/ 823018 w 1432618"/>
                <a:gd name="connsiteY9-2708" fmla="*/ 1295587 h 3550128"/>
                <a:gd name="connsiteX10-2709" fmla="*/ 765868 w 1432618"/>
                <a:gd name="connsiteY10-2710" fmla="*/ 771712 h 3550128"/>
                <a:gd name="connsiteX11-2711" fmla="*/ 537268 w 1432618"/>
                <a:gd name="connsiteY11-2712" fmla="*/ 628837 h 3550128"/>
                <a:gd name="connsiteX12-2713" fmla="*/ 689668 w 1432618"/>
                <a:gd name="connsiteY12-2714" fmla="*/ 628837 h 3550128"/>
                <a:gd name="connsiteX13-2715" fmla="*/ 765868 w 1432618"/>
                <a:gd name="connsiteY13-2716" fmla="*/ 714562 h 3550128"/>
                <a:gd name="connsiteX14-2717" fmla="*/ 870643 w 1432618"/>
                <a:gd name="connsiteY14-2718" fmla="*/ 187 h 3550128"/>
                <a:gd name="connsiteX15-2719" fmla="*/ 832543 w 1432618"/>
                <a:gd name="connsiteY15-2720" fmla="*/ 647887 h 3550128"/>
                <a:gd name="connsiteX16-2721" fmla="*/ 908743 w 1432618"/>
                <a:gd name="connsiteY16-2722" fmla="*/ 1038412 h 3550128"/>
                <a:gd name="connsiteX17-2723" fmla="*/ 937318 w 1432618"/>
                <a:gd name="connsiteY17-2724" fmla="*/ 1286062 h 3550128"/>
                <a:gd name="connsiteX18-2725" fmla="*/ 1108768 w 1432618"/>
                <a:gd name="connsiteY18-2726" fmla="*/ 1152712 h 3550128"/>
                <a:gd name="connsiteX19-2727" fmla="*/ 1337368 w 1432618"/>
                <a:gd name="connsiteY19-2728" fmla="*/ 1133662 h 3550128"/>
                <a:gd name="connsiteX20-2729" fmla="*/ 1089718 w 1432618"/>
                <a:gd name="connsiteY20-2730" fmla="*/ 1190812 h 3550128"/>
                <a:gd name="connsiteX21-2731" fmla="*/ 880168 w 1432618"/>
                <a:gd name="connsiteY21-2732" fmla="*/ 1495612 h 3550128"/>
                <a:gd name="connsiteX22-2733" fmla="*/ 835718 w 1432618"/>
                <a:gd name="connsiteY22-2734" fmla="*/ 1857562 h 3550128"/>
                <a:gd name="connsiteX23-2735" fmla="*/ 1003993 w 1432618"/>
                <a:gd name="connsiteY23-2736" fmla="*/ 2270312 h 3550128"/>
                <a:gd name="connsiteX24-2737" fmla="*/ 896043 w 1432618"/>
                <a:gd name="connsiteY24-2738" fmla="*/ 2540187 h 3550128"/>
                <a:gd name="connsiteX25-2739" fmla="*/ 1213543 w 1432618"/>
                <a:gd name="connsiteY25-2740" fmla="*/ 2495737 h 3550128"/>
                <a:gd name="connsiteX26-2741" fmla="*/ 1432618 w 1432618"/>
                <a:gd name="connsiteY26-2742" fmla="*/ 2588606 h 3550128"/>
                <a:gd name="connsiteX27-2743" fmla="*/ 1188143 w 1432618"/>
                <a:gd name="connsiteY27-2744" fmla="*/ 2552887 h 3550128"/>
                <a:gd name="connsiteX28-2745" fmla="*/ 832543 w 1432618"/>
                <a:gd name="connsiteY28-2746" fmla="*/ 2695762 h 3550128"/>
                <a:gd name="connsiteX29-2747" fmla="*/ 689668 w 1432618"/>
                <a:gd name="connsiteY29-2748" fmla="*/ 3048187 h 3550128"/>
                <a:gd name="connsiteX30-2749" fmla="*/ 918268 w 1432618"/>
                <a:gd name="connsiteY30-2750" fmla="*/ 3381562 h 3550128"/>
                <a:gd name="connsiteX31-2751" fmla="*/ 1016693 w 1432618"/>
                <a:gd name="connsiteY31-2752" fmla="*/ 3543487 h 3550128"/>
                <a:gd name="connsiteX0-2753" fmla="*/ 1016693 w 1432618"/>
                <a:gd name="connsiteY0-2754" fmla="*/ 3543487 h 3550128"/>
                <a:gd name="connsiteX1-2755" fmla="*/ 591243 w 1432618"/>
                <a:gd name="connsiteY1-2756" fmla="*/ 3549837 h 3550128"/>
                <a:gd name="connsiteX2-2757" fmla="*/ 394393 w 1432618"/>
                <a:gd name="connsiteY2-2758" fmla="*/ 3038662 h 3550128"/>
                <a:gd name="connsiteX3-2759" fmla="*/ 746818 w 1432618"/>
                <a:gd name="connsiteY3-2760" fmla="*/ 2343337 h 3550128"/>
                <a:gd name="connsiteX4-2761" fmla="*/ 560128 w 1432618"/>
                <a:gd name="connsiteY4-2762" fmla="*/ 1884232 h 3550128"/>
                <a:gd name="connsiteX5-2763" fmla="*/ 58 w 1432618"/>
                <a:gd name="connsiteY5-2764" fmla="*/ 1832797 h 3550128"/>
                <a:gd name="connsiteX6-2765" fmla="*/ 394393 w 1432618"/>
                <a:gd name="connsiteY6-2766" fmla="*/ 1705162 h 3550128"/>
                <a:gd name="connsiteX7-2767" fmla="*/ 642043 w 1432618"/>
                <a:gd name="connsiteY7-2768" fmla="*/ 1838512 h 3550128"/>
                <a:gd name="connsiteX8-2769" fmla="*/ 689668 w 1432618"/>
                <a:gd name="connsiteY8-2770" fmla="*/ 1609912 h 3550128"/>
                <a:gd name="connsiteX9-2771" fmla="*/ 823018 w 1432618"/>
                <a:gd name="connsiteY9-2772" fmla="*/ 1295587 h 3550128"/>
                <a:gd name="connsiteX10-2773" fmla="*/ 765868 w 1432618"/>
                <a:gd name="connsiteY10-2774" fmla="*/ 771712 h 3550128"/>
                <a:gd name="connsiteX11-2775" fmla="*/ 537268 w 1432618"/>
                <a:gd name="connsiteY11-2776" fmla="*/ 628837 h 3550128"/>
                <a:gd name="connsiteX12-2777" fmla="*/ 689668 w 1432618"/>
                <a:gd name="connsiteY12-2778" fmla="*/ 628837 h 3550128"/>
                <a:gd name="connsiteX13-2779" fmla="*/ 765868 w 1432618"/>
                <a:gd name="connsiteY13-2780" fmla="*/ 714562 h 3550128"/>
                <a:gd name="connsiteX14-2781" fmla="*/ 870643 w 1432618"/>
                <a:gd name="connsiteY14-2782" fmla="*/ 187 h 3550128"/>
                <a:gd name="connsiteX15-2783" fmla="*/ 832543 w 1432618"/>
                <a:gd name="connsiteY15-2784" fmla="*/ 647887 h 3550128"/>
                <a:gd name="connsiteX16-2785" fmla="*/ 908743 w 1432618"/>
                <a:gd name="connsiteY16-2786" fmla="*/ 1038412 h 3550128"/>
                <a:gd name="connsiteX17-2787" fmla="*/ 937318 w 1432618"/>
                <a:gd name="connsiteY17-2788" fmla="*/ 1286062 h 3550128"/>
                <a:gd name="connsiteX18-2789" fmla="*/ 1108768 w 1432618"/>
                <a:gd name="connsiteY18-2790" fmla="*/ 1152712 h 3550128"/>
                <a:gd name="connsiteX19-2791" fmla="*/ 1337368 w 1432618"/>
                <a:gd name="connsiteY19-2792" fmla="*/ 1133662 h 3550128"/>
                <a:gd name="connsiteX20-2793" fmla="*/ 1089718 w 1432618"/>
                <a:gd name="connsiteY20-2794" fmla="*/ 1190812 h 3550128"/>
                <a:gd name="connsiteX21-2795" fmla="*/ 889693 w 1432618"/>
                <a:gd name="connsiteY21-2796" fmla="*/ 1489262 h 3550128"/>
                <a:gd name="connsiteX22-2797" fmla="*/ 835718 w 1432618"/>
                <a:gd name="connsiteY22-2798" fmla="*/ 1857562 h 3550128"/>
                <a:gd name="connsiteX23-2799" fmla="*/ 1003993 w 1432618"/>
                <a:gd name="connsiteY23-2800" fmla="*/ 2270312 h 3550128"/>
                <a:gd name="connsiteX24-2801" fmla="*/ 896043 w 1432618"/>
                <a:gd name="connsiteY24-2802" fmla="*/ 2540187 h 3550128"/>
                <a:gd name="connsiteX25-2803" fmla="*/ 1213543 w 1432618"/>
                <a:gd name="connsiteY25-2804" fmla="*/ 2495737 h 3550128"/>
                <a:gd name="connsiteX26-2805" fmla="*/ 1432618 w 1432618"/>
                <a:gd name="connsiteY26-2806" fmla="*/ 2588606 h 3550128"/>
                <a:gd name="connsiteX27-2807" fmla="*/ 1188143 w 1432618"/>
                <a:gd name="connsiteY27-2808" fmla="*/ 2552887 h 3550128"/>
                <a:gd name="connsiteX28-2809" fmla="*/ 832543 w 1432618"/>
                <a:gd name="connsiteY28-2810" fmla="*/ 2695762 h 3550128"/>
                <a:gd name="connsiteX29-2811" fmla="*/ 689668 w 1432618"/>
                <a:gd name="connsiteY29-2812" fmla="*/ 3048187 h 3550128"/>
                <a:gd name="connsiteX30-2813" fmla="*/ 918268 w 1432618"/>
                <a:gd name="connsiteY30-2814" fmla="*/ 3381562 h 3550128"/>
                <a:gd name="connsiteX31-2815" fmla="*/ 1016693 w 1432618"/>
                <a:gd name="connsiteY31-2816" fmla="*/ 3543487 h 3550128"/>
                <a:gd name="connsiteX0-2817" fmla="*/ 1016693 w 1432618"/>
                <a:gd name="connsiteY0-2818" fmla="*/ 3543487 h 3550128"/>
                <a:gd name="connsiteX1-2819" fmla="*/ 591243 w 1432618"/>
                <a:gd name="connsiteY1-2820" fmla="*/ 3549837 h 3550128"/>
                <a:gd name="connsiteX2-2821" fmla="*/ 394393 w 1432618"/>
                <a:gd name="connsiteY2-2822" fmla="*/ 3038662 h 3550128"/>
                <a:gd name="connsiteX3-2823" fmla="*/ 746818 w 1432618"/>
                <a:gd name="connsiteY3-2824" fmla="*/ 2343337 h 3550128"/>
                <a:gd name="connsiteX4-2825" fmla="*/ 560128 w 1432618"/>
                <a:gd name="connsiteY4-2826" fmla="*/ 1884232 h 3550128"/>
                <a:gd name="connsiteX5-2827" fmla="*/ 58 w 1432618"/>
                <a:gd name="connsiteY5-2828" fmla="*/ 1832797 h 3550128"/>
                <a:gd name="connsiteX6-2829" fmla="*/ 394393 w 1432618"/>
                <a:gd name="connsiteY6-2830" fmla="*/ 1705162 h 3550128"/>
                <a:gd name="connsiteX7-2831" fmla="*/ 642043 w 1432618"/>
                <a:gd name="connsiteY7-2832" fmla="*/ 1838512 h 3550128"/>
                <a:gd name="connsiteX8-2833" fmla="*/ 689668 w 1432618"/>
                <a:gd name="connsiteY8-2834" fmla="*/ 1609912 h 3550128"/>
                <a:gd name="connsiteX9-2835" fmla="*/ 823018 w 1432618"/>
                <a:gd name="connsiteY9-2836" fmla="*/ 1295587 h 3550128"/>
                <a:gd name="connsiteX10-2837" fmla="*/ 765868 w 1432618"/>
                <a:gd name="connsiteY10-2838" fmla="*/ 771712 h 3550128"/>
                <a:gd name="connsiteX11-2839" fmla="*/ 537268 w 1432618"/>
                <a:gd name="connsiteY11-2840" fmla="*/ 628837 h 3550128"/>
                <a:gd name="connsiteX12-2841" fmla="*/ 689668 w 1432618"/>
                <a:gd name="connsiteY12-2842" fmla="*/ 628837 h 3550128"/>
                <a:gd name="connsiteX13-2843" fmla="*/ 765868 w 1432618"/>
                <a:gd name="connsiteY13-2844" fmla="*/ 714562 h 3550128"/>
                <a:gd name="connsiteX14-2845" fmla="*/ 870643 w 1432618"/>
                <a:gd name="connsiteY14-2846" fmla="*/ 187 h 3550128"/>
                <a:gd name="connsiteX15-2847" fmla="*/ 832543 w 1432618"/>
                <a:gd name="connsiteY15-2848" fmla="*/ 647887 h 3550128"/>
                <a:gd name="connsiteX16-2849" fmla="*/ 908743 w 1432618"/>
                <a:gd name="connsiteY16-2850" fmla="*/ 1038412 h 3550128"/>
                <a:gd name="connsiteX17-2851" fmla="*/ 937318 w 1432618"/>
                <a:gd name="connsiteY17-2852" fmla="*/ 1286062 h 3550128"/>
                <a:gd name="connsiteX18-2853" fmla="*/ 1108768 w 1432618"/>
                <a:gd name="connsiteY18-2854" fmla="*/ 1152712 h 3550128"/>
                <a:gd name="connsiteX19-2855" fmla="*/ 1337368 w 1432618"/>
                <a:gd name="connsiteY19-2856" fmla="*/ 1133662 h 3550128"/>
                <a:gd name="connsiteX20-2857" fmla="*/ 1105593 w 1432618"/>
                <a:gd name="connsiteY20-2858" fmla="*/ 1197162 h 3550128"/>
                <a:gd name="connsiteX21-2859" fmla="*/ 889693 w 1432618"/>
                <a:gd name="connsiteY21-2860" fmla="*/ 1489262 h 3550128"/>
                <a:gd name="connsiteX22-2861" fmla="*/ 835718 w 1432618"/>
                <a:gd name="connsiteY22-2862" fmla="*/ 1857562 h 3550128"/>
                <a:gd name="connsiteX23-2863" fmla="*/ 1003993 w 1432618"/>
                <a:gd name="connsiteY23-2864" fmla="*/ 2270312 h 3550128"/>
                <a:gd name="connsiteX24-2865" fmla="*/ 896043 w 1432618"/>
                <a:gd name="connsiteY24-2866" fmla="*/ 2540187 h 3550128"/>
                <a:gd name="connsiteX25-2867" fmla="*/ 1213543 w 1432618"/>
                <a:gd name="connsiteY25-2868" fmla="*/ 2495737 h 3550128"/>
                <a:gd name="connsiteX26-2869" fmla="*/ 1432618 w 1432618"/>
                <a:gd name="connsiteY26-2870" fmla="*/ 2588606 h 3550128"/>
                <a:gd name="connsiteX27-2871" fmla="*/ 1188143 w 1432618"/>
                <a:gd name="connsiteY27-2872" fmla="*/ 2552887 h 3550128"/>
                <a:gd name="connsiteX28-2873" fmla="*/ 832543 w 1432618"/>
                <a:gd name="connsiteY28-2874" fmla="*/ 2695762 h 3550128"/>
                <a:gd name="connsiteX29-2875" fmla="*/ 689668 w 1432618"/>
                <a:gd name="connsiteY29-2876" fmla="*/ 3048187 h 3550128"/>
                <a:gd name="connsiteX30-2877" fmla="*/ 918268 w 1432618"/>
                <a:gd name="connsiteY30-2878" fmla="*/ 3381562 h 3550128"/>
                <a:gd name="connsiteX31-2879" fmla="*/ 1016693 w 1432618"/>
                <a:gd name="connsiteY31-2880" fmla="*/ 3543487 h 3550128"/>
                <a:gd name="connsiteX0-2881" fmla="*/ 1016693 w 1432618"/>
                <a:gd name="connsiteY0-2882" fmla="*/ 3543487 h 3550128"/>
                <a:gd name="connsiteX1-2883" fmla="*/ 591243 w 1432618"/>
                <a:gd name="connsiteY1-2884" fmla="*/ 3549837 h 3550128"/>
                <a:gd name="connsiteX2-2885" fmla="*/ 394393 w 1432618"/>
                <a:gd name="connsiteY2-2886" fmla="*/ 3038662 h 3550128"/>
                <a:gd name="connsiteX3-2887" fmla="*/ 746818 w 1432618"/>
                <a:gd name="connsiteY3-2888" fmla="*/ 2343337 h 3550128"/>
                <a:gd name="connsiteX4-2889" fmla="*/ 560128 w 1432618"/>
                <a:gd name="connsiteY4-2890" fmla="*/ 1884232 h 3550128"/>
                <a:gd name="connsiteX5-2891" fmla="*/ 58 w 1432618"/>
                <a:gd name="connsiteY5-2892" fmla="*/ 1832797 h 3550128"/>
                <a:gd name="connsiteX6-2893" fmla="*/ 394393 w 1432618"/>
                <a:gd name="connsiteY6-2894" fmla="*/ 1705162 h 3550128"/>
                <a:gd name="connsiteX7-2895" fmla="*/ 642043 w 1432618"/>
                <a:gd name="connsiteY7-2896" fmla="*/ 1838512 h 3550128"/>
                <a:gd name="connsiteX8-2897" fmla="*/ 689668 w 1432618"/>
                <a:gd name="connsiteY8-2898" fmla="*/ 1609912 h 3550128"/>
                <a:gd name="connsiteX9-2899" fmla="*/ 823018 w 1432618"/>
                <a:gd name="connsiteY9-2900" fmla="*/ 1295587 h 3550128"/>
                <a:gd name="connsiteX10-2901" fmla="*/ 765868 w 1432618"/>
                <a:gd name="connsiteY10-2902" fmla="*/ 771712 h 3550128"/>
                <a:gd name="connsiteX11-2903" fmla="*/ 537268 w 1432618"/>
                <a:gd name="connsiteY11-2904" fmla="*/ 628837 h 3550128"/>
                <a:gd name="connsiteX12-2905" fmla="*/ 689668 w 1432618"/>
                <a:gd name="connsiteY12-2906" fmla="*/ 628837 h 3550128"/>
                <a:gd name="connsiteX13-2907" fmla="*/ 765868 w 1432618"/>
                <a:gd name="connsiteY13-2908" fmla="*/ 714562 h 3550128"/>
                <a:gd name="connsiteX14-2909" fmla="*/ 870643 w 1432618"/>
                <a:gd name="connsiteY14-2910" fmla="*/ 187 h 3550128"/>
                <a:gd name="connsiteX15-2911" fmla="*/ 832543 w 1432618"/>
                <a:gd name="connsiteY15-2912" fmla="*/ 647887 h 3550128"/>
                <a:gd name="connsiteX16-2913" fmla="*/ 908743 w 1432618"/>
                <a:gd name="connsiteY16-2914" fmla="*/ 1038412 h 3550128"/>
                <a:gd name="connsiteX17-2915" fmla="*/ 937318 w 1432618"/>
                <a:gd name="connsiteY17-2916" fmla="*/ 1286062 h 3550128"/>
                <a:gd name="connsiteX18-2917" fmla="*/ 1108768 w 1432618"/>
                <a:gd name="connsiteY18-2918" fmla="*/ 1152712 h 3550128"/>
                <a:gd name="connsiteX19-2919" fmla="*/ 1337368 w 1432618"/>
                <a:gd name="connsiteY19-2920" fmla="*/ 1133662 h 3550128"/>
                <a:gd name="connsiteX20-2921" fmla="*/ 1108768 w 1432618"/>
                <a:gd name="connsiteY20-2922" fmla="*/ 1216212 h 3550128"/>
                <a:gd name="connsiteX21-2923" fmla="*/ 889693 w 1432618"/>
                <a:gd name="connsiteY21-2924" fmla="*/ 1489262 h 3550128"/>
                <a:gd name="connsiteX22-2925" fmla="*/ 835718 w 1432618"/>
                <a:gd name="connsiteY22-2926" fmla="*/ 1857562 h 3550128"/>
                <a:gd name="connsiteX23-2927" fmla="*/ 1003993 w 1432618"/>
                <a:gd name="connsiteY23-2928" fmla="*/ 2270312 h 3550128"/>
                <a:gd name="connsiteX24-2929" fmla="*/ 896043 w 1432618"/>
                <a:gd name="connsiteY24-2930" fmla="*/ 2540187 h 3550128"/>
                <a:gd name="connsiteX25-2931" fmla="*/ 1213543 w 1432618"/>
                <a:gd name="connsiteY25-2932" fmla="*/ 2495737 h 3550128"/>
                <a:gd name="connsiteX26-2933" fmla="*/ 1432618 w 1432618"/>
                <a:gd name="connsiteY26-2934" fmla="*/ 2588606 h 3550128"/>
                <a:gd name="connsiteX27-2935" fmla="*/ 1188143 w 1432618"/>
                <a:gd name="connsiteY27-2936" fmla="*/ 2552887 h 3550128"/>
                <a:gd name="connsiteX28-2937" fmla="*/ 832543 w 1432618"/>
                <a:gd name="connsiteY28-2938" fmla="*/ 2695762 h 3550128"/>
                <a:gd name="connsiteX29-2939" fmla="*/ 689668 w 1432618"/>
                <a:gd name="connsiteY29-2940" fmla="*/ 3048187 h 3550128"/>
                <a:gd name="connsiteX30-2941" fmla="*/ 918268 w 1432618"/>
                <a:gd name="connsiteY30-2942" fmla="*/ 3381562 h 3550128"/>
                <a:gd name="connsiteX31-2943" fmla="*/ 1016693 w 1432618"/>
                <a:gd name="connsiteY31-2944" fmla="*/ 3543487 h 3550128"/>
                <a:gd name="connsiteX0-2945" fmla="*/ 1016693 w 1432618"/>
                <a:gd name="connsiteY0-2946" fmla="*/ 3543487 h 3550128"/>
                <a:gd name="connsiteX1-2947" fmla="*/ 591243 w 1432618"/>
                <a:gd name="connsiteY1-2948" fmla="*/ 3549837 h 3550128"/>
                <a:gd name="connsiteX2-2949" fmla="*/ 394393 w 1432618"/>
                <a:gd name="connsiteY2-2950" fmla="*/ 3038662 h 3550128"/>
                <a:gd name="connsiteX3-2951" fmla="*/ 746818 w 1432618"/>
                <a:gd name="connsiteY3-2952" fmla="*/ 2343337 h 3550128"/>
                <a:gd name="connsiteX4-2953" fmla="*/ 560128 w 1432618"/>
                <a:gd name="connsiteY4-2954" fmla="*/ 1884232 h 3550128"/>
                <a:gd name="connsiteX5-2955" fmla="*/ 58 w 1432618"/>
                <a:gd name="connsiteY5-2956" fmla="*/ 1832797 h 3550128"/>
                <a:gd name="connsiteX6-2957" fmla="*/ 394393 w 1432618"/>
                <a:gd name="connsiteY6-2958" fmla="*/ 1705162 h 3550128"/>
                <a:gd name="connsiteX7-2959" fmla="*/ 642043 w 1432618"/>
                <a:gd name="connsiteY7-2960" fmla="*/ 1838512 h 3550128"/>
                <a:gd name="connsiteX8-2961" fmla="*/ 689668 w 1432618"/>
                <a:gd name="connsiteY8-2962" fmla="*/ 1609912 h 3550128"/>
                <a:gd name="connsiteX9-2963" fmla="*/ 823018 w 1432618"/>
                <a:gd name="connsiteY9-2964" fmla="*/ 1295587 h 3550128"/>
                <a:gd name="connsiteX10-2965" fmla="*/ 765868 w 1432618"/>
                <a:gd name="connsiteY10-2966" fmla="*/ 771712 h 3550128"/>
                <a:gd name="connsiteX11-2967" fmla="*/ 537268 w 1432618"/>
                <a:gd name="connsiteY11-2968" fmla="*/ 628837 h 3550128"/>
                <a:gd name="connsiteX12-2969" fmla="*/ 689668 w 1432618"/>
                <a:gd name="connsiteY12-2970" fmla="*/ 628837 h 3550128"/>
                <a:gd name="connsiteX13-2971" fmla="*/ 765868 w 1432618"/>
                <a:gd name="connsiteY13-2972" fmla="*/ 714562 h 3550128"/>
                <a:gd name="connsiteX14-2973" fmla="*/ 870643 w 1432618"/>
                <a:gd name="connsiteY14-2974" fmla="*/ 187 h 3550128"/>
                <a:gd name="connsiteX15-2975" fmla="*/ 832543 w 1432618"/>
                <a:gd name="connsiteY15-2976" fmla="*/ 647887 h 3550128"/>
                <a:gd name="connsiteX16-2977" fmla="*/ 908743 w 1432618"/>
                <a:gd name="connsiteY16-2978" fmla="*/ 1038412 h 3550128"/>
                <a:gd name="connsiteX17-2979" fmla="*/ 937318 w 1432618"/>
                <a:gd name="connsiteY17-2980" fmla="*/ 1286062 h 3550128"/>
                <a:gd name="connsiteX18-2981" fmla="*/ 1108768 w 1432618"/>
                <a:gd name="connsiteY18-2982" fmla="*/ 1152712 h 3550128"/>
                <a:gd name="connsiteX19-2983" fmla="*/ 1375468 w 1432618"/>
                <a:gd name="connsiteY19-2984" fmla="*/ 1133662 h 3550128"/>
                <a:gd name="connsiteX20-2985" fmla="*/ 1108768 w 1432618"/>
                <a:gd name="connsiteY20-2986" fmla="*/ 1216212 h 3550128"/>
                <a:gd name="connsiteX21-2987" fmla="*/ 889693 w 1432618"/>
                <a:gd name="connsiteY21-2988" fmla="*/ 1489262 h 3550128"/>
                <a:gd name="connsiteX22-2989" fmla="*/ 835718 w 1432618"/>
                <a:gd name="connsiteY22-2990" fmla="*/ 1857562 h 3550128"/>
                <a:gd name="connsiteX23-2991" fmla="*/ 1003993 w 1432618"/>
                <a:gd name="connsiteY23-2992" fmla="*/ 2270312 h 3550128"/>
                <a:gd name="connsiteX24-2993" fmla="*/ 896043 w 1432618"/>
                <a:gd name="connsiteY24-2994" fmla="*/ 2540187 h 3550128"/>
                <a:gd name="connsiteX25-2995" fmla="*/ 1213543 w 1432618"/>
                <a:gd name="connsiteY25-2996" fmla="*/ 2495737 h 3550128"/>
                <a:gd name="connsiteX26-2997" fmla="*/ 1432618 w 1432618"/>
                <a:gd name="connsiteY26-2998" fmla="*/ 2588606 h 3550128"/>
                <a:gd name="connsiteX27-2999" fmla="*/ 1188143 w 1432618"/>
                <a:gd name="connsiteY27-3000" fmla="*/ 2552887 h 3550128"/>
                <a:gd name="connsiteX28-3001" fmla="*/ 832543 w 1432618"/>
                <a:gd name="connsiteY28-3002" fmla="*/ 2695762 h 3550128"/>
                <a:gd name="connsiteX29-3003" fmla="*/ 689668 w 1432618"/>
                <a:gd name="connsiteY29-3004" fmla="*/ 3048187 h 3550128"/>
                <a:gd name="connsiteX30-3005" fmla="*/ 918268 w 1432618"/>
                <a:gd name="connsiteY30-3006" fmla="*/ 3381562 h 3550128"/>
                <a:gd name="connsiteX31-3007" fmla="*/ 1016693 w 1432618"/>
                <a:gd name="connsiteY31-3008" fmla="*/ 3543487 h 3550128"/>
                <a:gd name="connsiteX0-3009" fmla="*/ 1016693 w 1432618"/>
                <a:gd name="connsiteY0-3010" fmla="*/ 3543487 h 3550128"/>
                <a:gd name="connsiteX1-3011" fmla="*/ 591243 w 1432618"/>
                <a:gd name="connsiteY1-3012" fmla="*/ 3549837 h 3550128"/>
                <a:gd name="connsiteX2-3013" fmla="*/ 394393 w 1432618"/>
                <a:gd name="connsiteY2-3014" fmla="*/ 3038662 h 3550128"/>
                <a:gd name="connsiteX3-3015" fmla="*/ 746818 w 1432618"/>
                <a:gd name="connsiteY3-3016" fmla="*/ 2343337 h 3550128"/>
                <a:gd name="connsiteX4-3017" fmla="*/ 560128 w 1432618"/>
                <a:gd name="connsiteY4-3018" fmla="*/ 1884232 h 3550128"/>
                <a:gd name="connsiteX5-3019" fmla="*/ 58 w 1432618"/>
                <a:gd name="connsiteY5-3020" fmla="*/ 1832797 h 3550128"/>
                <a:gd name="connsiteX6-3021" fmla="*/ 394393 w 1432618"/>
                <a:gd name="connsiteY6-3022" fmla="*/ 1705162 h 3550128"/>
                <a:gd name="connsiteX7-3023" fmla="*/ 642043 w 1432618"/>
                <a:gd name="connsiteY7-3024" fmla="*/ 1838512 h 3550128"/>
                <a:gd name="connsiteX8-3025" fmla="*/ 689668 w 1432618"/>
                <a:gd name="connsiteY8-3026" fmla="*/ 1609912 h 3550128"/>
                <a:gd name="connsiteX9-3027" fmla="*/ 823018 w 1432618"/>
                <a:gd name="connsiteY9-3028" fmla="*/ 1295587 h 3550128"/>
                <a:gd name="connsiteX10-3029" fmla="*/ 765868 w 1432618"/>
                <a:gd name="connsiteY10-3030" fmla="*/ 771712 h 3550128"/>
                <a:gd name="connsiteX11-3031" fmla="*/ 537268 w 1432618"/>
                <a:gd name="connsiteY11-3032" fmla="*/ 628837 h 3550128"/>
                <a:gd name="connsiteX12-3033" fmla="*/ 689668 w 1432618"/>
                <a:gd name="connsiteY12-3034" fmla="*/ 628837 h 3550128"/>
                <a:gd name="connsiteX13-3035" fmla="*/ 765868 w 1432618"/>
                <a:gd name="connsiteY13-3036" fmla="*/ 714562 h 3550128"/>
                <a:gd name="connsiteX14-3037" fmla="*/ 870643 w 1432618"/>
                <a:gd name="connsiteY14-3038" fmla="*/ 187 h 3550128"/>
                <a:gd name="connsiteX15-3039" fmla="*/ 832543 w 1432618"/>
                <a:gd name="connsiteY15-3040" fmla="*/ 647887 h 3550128"/>
                <a:gd name="connsiteX16-3041" fmla="*/ 908743 w 1432618"/>
                <a:gd name="connsiteY16-3042" fmla="*/ 1038412 h 3550128"/>
                <a:gd name="connsiteX17-3043" fmla="*/ 937318 w 1432618"/>
                <a:gd name="connsiteY17-3044" fmla="*/ 1286062 h 3550128"/>
                <a:gd name="connsiteX18-3045" fmla="*/ 1108768 w 1432618"/>
                <a:gd name="connsiteY18-3046" fmla="*/ 1152712 h 3550128"/>
                <a:gd name="connsiteX19-3047" fmla="*/ 1375468 w 1432618"/>
                <a:gd name="connsiteY19-3048" fmla="*/ 1133662 h 3550128"/>
                <a:gd name="connsiteX20-3049" fmla="*/ 1108768 w 1432618"/>
                <a:gd name="connsiteY20-3050" fmla="*/ 1216212 h 3550128"/>
                <a:gd name="connsiteX21-3051" fmla="*/ 889693 w 1432618"/>
                <a:gd name="connsiteY21-3052" fmla="*/ 1489262 h 3550128"/>
                <a:gd name="connsiteX22-3053" fmla="*/ 835718 w 1432618"/>
                <a:gd name="connsiteY22-3054" fmla="*/ 1857562 h 3550128"/>
                <a:gd name="connsiteX23-3055" fmla="*/ 1003993 w 1432618"/>
                <a:gd name="connsiteY23-3056" fmla="*/ 2270312 h 3550128"/>
                <a:gd name="connsiteX24-3057" fmla="*/ 896043 w 1432618"/>
                <a:gd name="connsiteY24-3058" fmla="*/ 2540187 h 3550128"/>
                <a:gd name="connsiteX25-3059" fmla="*/ 1213543 w 1432618"/>
                <a:gd name="connsiteY25-3060" fmla="*/ 2495737 h 3550128"/>
                <a:gd name="connsiteX26-3061" fmla="*/ 1432618 w 1432618"/>
                <a:gd name="connsiteY26-3062" fmla="*/ 2588606 h 3550128"/>
                <a:gd name="connsiteX27-3063" fmla="*/ 1188143 w 1432618"/>
                <a:gd name="connsiteY27-3064" fmla="*/ 2552887 h 3550128"/>
                <a:gd name="connsiteX28-3065" fmla="*/ 832543 w 1432618"/>
                <a:gd name="connsiteY28-3066" fmla="*/ 2695762 h 3550128"/>
                <a:gd name="connsiteX29-3067" fmla="*/ 689668 w 1432618"/>
                <a:gd name="connsiteY29-3068" fmla="*/ 3048187 h 3550128"/>
                <a:gd name="connsiteX30-3069" fmla="*/ 918268 w 1432618"/>
                <a:gd name="connsiteY30-3070" fmla="*/ 3381562 h 3550128"/>
                <a:gd name="connsiteX31-3071" fmla="*/ 1016693 w 1432618"/>
                <a:gd name="connsiteY31-3072" fmla="*/ 3543487 h 3550128"/>
                <a:gd name="connsiteX0-3073" fmla="*/ 1016693 w 1432618"/>
                <a:gd name="connsiteY0-3074" fmla="*/ 3543487 h 3550128"/>
                <a:gd name="connsiteX1-3075" fmla="*/ 591243 w 1432618"/>
                <a:gd name="connsiteY1-3076" fmla="*/ 3549837 h 3550128"/>
                <a:gd name="connsiteX2-3077" fmla="*/ 394393 w 1432618"/>
                <a:gd name="connsiteY2-3078" fmla="*/ 3038662 h 3550128"/>
                <a:gd name="connsiteX3-3079" fmla="*/ 746818 w 1432618"/>
                <a:gd name="connsiteY3-3080" fmla="*/ 2343337 h 3550128"/>
                <a:gd name="connsiteX4-3081" fmla="*/ 560128 w 1432618"/>
                <a:gd name="connsiteY4-3082" fmla="*/ 1884232 h 3550128"/>
                <a:gd name="connsiteX5-3083" fmla="*/ 58 w 1432618"/>
                <a:gd name="connsiteY5-3084" fmla="*/ 1832797 h 3550128"/>
                <a:gd name="connsiteX6-3085" fmla="*/ 394393 w 1432618"/>
                <a:gd name="connsiteY6-3086" fmla="*/ 1705162 h 3550128"/>
                <a:gd name="connsiteX7-3087" fmla="*/ 642043 w 1432618"/>
                <a:gd name="connsiteY7-3088" fmla="*/ 1838512 h 3550128"/>
                <a:gd name="connsiteX8-3089" fmla="*/ 689668 w 1432618"/>
                <a:gd name="connsiteY8-3090" fmla="*/ 1609912 h 3550128"/>
                <a:gd name="connsiteX9-3091" fmla="*/ 823018 w 1432618"/>
                <a:gd name="connsiteY9-3092" fmla="*/ 1295587 h 3550128"/>
                <a:gd name="connsiteX10-3093" fmla="*/ 765868 w 1432618"/>
                <a:gd name="connsiteY10-3094" fmla="*/ 771712 h 3550128"/>
                <a:gd name="connsiteX11-3095" fmla="*/ 537268 w 1432618"/>
                <a:gd name="connsiteY11-3096" fmla="*/ 628837 h 3550128"/>
                <a:gd name="connsiteX12-3097" fmla="*/ 689668 w 1432618"/>
                <a:gd name="connsiteY12-3098" fmla="*/ 628837 h 3550128"/>
                <a:gd name="connsiteX13-3099" fmla="*/ 765868 w 1432618"/>
                <a:gd name="connsiteY13-3100" fmla="*/ 714562 h 3550128"/>
                <a:gd name="connsiteX14-3101" fmla="*/ 870643 w 1432618"/>
                <a:gd name="connsiteY14-3102" fmla="*/ 187 h 3550128"/>
                <a:gd name="connsiteX15-3103" fmla="*/ 832543 w 1432618"/>
                <a:gd name="connsiteY15-3104" fmla="*/ 647887 h 3550128"/>
                <a:gd name="connsiteX16-3105" fmla="*/ 908743 w 1432618"/>
                <a:gd name="connsiteY16-3106" fmla="*/ 1038412 h 3550128"/>
                <a:gd name="connsiteX17-3107" fmla="*/ 937318 w 1432618"/>
                <a:gd name="connsiteY17-3108" fmla="*/ 1286062 h 3550128"/>
                <a:gd name="connsiteX18-3109" fmla="*/ 1108768 w 1432618"/>
                <a:gd name="connsiteY18-3110" fmla="*/ 1152712 h 3550128"/>
                <a:gd name="connsiteX19-3111" fmla="*/ 1375468 w 1432618"/>
                <a:gd name="connsiteY19-3112" fmla="*/ 1133662 h 3550128"/>
                <a:gd name="connsiteX20-3113" fmla="*/ 1108768 w 1432618"/>
                <a:gd name="connsiteY20-3114" fmla="*/ 1216212 h 3550128"/>
                <a:gd name="connsiteX21-3115" fmla="*/ 889693 w 1432618"/>
                <a:gd name="connsiteY21-3116" fmla="*/ 1489262 h 3550128"/>
                <a:gd name="connsiteX22-3117" fmla="*/ 835718 w 1432618"/>
                <a:gd name="connsiteY22-3118" fmla="*/ 1857562 h 3550128"/>
                <a:gd name="connsiteX23-3119" fmla="*/ 1003993 w 1432618"/>
                <a:gd name="connsiteY23-3120" fmla="*/ 2270312 h 3550128"/>
                <a:gd name="connsiteX24-3121" fmla="*/ 896043 w 1432618"/>
                <a:gd name="connsiteY24-3122" fmla="*/ 2540187 h 3550128"/>
                <a:gd name="connsiteX25-3123" fmla="*/ 1213543 w 1432618"/>
                <a:gd name="connsiteY25-3124" fmla="*/ 2495737 h 3550128"/>
                <a:gd name="connsiteX26-3125" fmla="*/ 1432618 w 1432618"/>
                <a:gd name="connsiteY26-3126" fmla="*/ 2588606 h 3550128"/>
                <a:gd name="connsiteX27-3127" fmla="*/ 1188143 w 1432618"/>
                <a:gd name="connsiteY27-3128" fmla="*/ 2552887 h 3550128"/>
                <a:gd name="connsiteX28-3129" fmla="*/ 832543 w 1432618"/>
                <a:gd name="connsiteY28-3130" fmla="*/ 2695762 h 3550128"/>
                <a:gd name="connsiteX29-3131" fmla="*/ 689668 w 1432618"/>
                <a:gd name="connsiteY29-3132" fmla="*/ 3048187 h 3550128"/>
                <a:gd name="connsiteX30-3133" fmla="*/ 918268 w 1432618"/>
                <a:gd name="connsiteY30-3134" fmla="*/ 3381562 h 3550128"/>
                <a:gd name="connsiteX31-3135" fmla="*/ 1016693 w 1432618"/>
                <a:gd name="connsiteY31-3136" fmla="*/ 3543487 h 3550128"/>
                <a:gd name="connsiteX0-3137" fmla="*/ 1016693 w 1432618"/>
                <a:gd name="connsiteY0-3138" fmla="*/ 3543487 h 3550128"/>
                <a:gd name="connsiteX1-3139" fmla="*/ 591243 w 1432618"/>
                <a:gd name="connsiteY1-3140" fmla="*/ 3549837 h 3550128"/>
                <a:gd name="connsiteX2-3141" fmla="*/ 394393 w 1432618"/>
                <a:gd name="connsiteY2-3142" fmla="*/ 3038662 h 3550128"/>
                <a:gd name="connsiteX3-3143" fmla="*/ 746818 w 1432618"/>
                <a:gd name="connsiteY3-3144" fmla="*/ 2343337 h 3550128"/>
                <a:gd name="connsiteX4-3145" fmla="*/ 560128 w 1432618"/>
                <a:gd name="connsiteY4-3146" fmla="*/ 1884232 h 3550128"/>
                <a:gd name="connsiteX5-3147" fmla="*/ 58 w 1432618"/>
                <a:gd name="connsiteY5-3148" fmla="*/ 1832797 h 3550128"/>
                <a:gd name="connsiteX6-3149" fmla="*/ 394393 w 1432618"/>
                <a:gd name="connsiteY6-3150" fmla="*/ 1705162 h 3550128"/>
                <a:gd name="connsiteX7-3151" fmla="*/ 642043 w 1432618"/>
                <a:gd name="connsiteY7-3152" fmla="*/ 1838512 h 3550128"/>
                <a:gd name="connsiteX8-3153" fmla="*/ 689668 w 1432618"/>
                <a:gd name="connsiteY8-3154" fmla="*/ 1609912 h 3550128"/>
                <a:gd name="connsiteX9-3155" fmla="*/ 823018 w 1432618"/>
                <a:gd name="connsiteY9-3156" fmla="*/ 1295587 h 3550128"/>
                <a:gd name="connsiteX10-3157" fmla="*/ 765868 w 1432618"/>
                <a:gd name="connsiteY10-3158" fmla="*/ 771712 h 3550128"/>
                <a:gd name="connsiteX11-3159" fmla="*/ 537268 w 1432618"/>
                <a:gd name="connsiteY11-3160" fmla="*/ 628837 h 3550128"/>
                <a:gd name="connsiteX12-3161" fmla="*/ 689668 w 1432618"/>
                <a:gd name="connsiteY12-3162" fmla="*/ 628837 h 3550128"/>
                <a:gd name="connsiteX13-3163" fmla="*/ 765868 w 1432618"/>
                <a:gd name="connsiteY13-3164" fmla="*/ 714562 h 3550128"/>
                <a:gd name="connsiteX14-3165" fmla="*/ 870643 w 1432618"/>
                <a:gd name="connsiteY14-3166" fmla="*/ 187 h 3550128"/>
                <a:gd name="connsiteX15-3167" fmla="*/ 832543 w 1432618"/>
                <a:gd name="connsiteY15-3168" fmla="*/ 647887 h 3550128"/>
                <a:gd name="connsiteX16-3169" fmla="*/ 908743 w 1432618"/>
                <a:gd name="connsiteY16-3170" fmla="*/ 1038412 h 3550128"/>
                <a:gd name="connsiteX17-3171" fmla="*/ 937318 w 1432618"/>
                <a:gd name="connsiteY17-3172" fmla="*/ 1286062 h 3550128"/>
                <a:gd name="connsiteX18-3173" fmla="*/ 1108768 w 1432618"/>
                <a:gd name="connsiteY18-3174" fmla="*/ 1152712 h 3550128"/>
                <a:gd name="connsiteX19-3175" fmla="*/ 1375468 w 1432618"/>
                <a:gd name="connsiteY19-3176" fmla="*/ 1133662 h 3550128"/>
                <a:gd name="connsiteX20-3177" fmla="*/ 1108768 w 1432618"/>
                <a:gd name="connsiteY20-3178" fmla="*/ 1216212 h 3550128"/>
                <a:gd name="connsiteX21-3179" fmla="*/ 889693 w 1432618"/>
                <a:gd name="connsiteY21-3180" fmla="*/ 1489262 h 3550128"/>
                <a:gd name="connsiteX22-3181" fmla="*/ 835718 w 1432618"/>
                <a:gd name="connsiteY22-3182" fmla="*/ 1857562 h 3550128"/>
                <a:gd name="connsiteX23-3183" fmla="*/ 1003993 w 1432618"/>
                <a:gd name="connsiteY23-3184" fmla="*/ 2270312 h 3550128"/>
                <a:gd name="connsiteX24-3185" fmla="*/ 896043 w 1432618"/>
                <a:gd name="connsiteY24-3186" fmla="*/ 2540187 h 3550128"/>
                <a:gd name="connsiteX25-3187" fmla="*/ 1213543 w 1432618"/>
                <a:gd name="connsiteY25-3188" fmla="*/ 2495737 h 3550128"/>
                <a:gd name="connsiteX26-3189" fmla="*/ 1432618 w 1432618"/>
                <a:gd name="connsiteY26-3190" fmla="*/ 2588606 h 3550128"/>
                <a:gd name="connsiteX27-3191" fmla="*/ 1188143 w 1432618"/>
                <a:gd name="connsiteY27-3192" fmla="*/ 2552887 h 3550128"/>
                <a:gd name="connsiteX28-3193" fmla="*/ 832543 w 1432618"/>
                <a:gd name="connsiteY28-3194" fmla="*/ 2695762 h 3550128"/>
                <a:gd name="connsiteX29-3195" fmla="*/ 689668 w 1432618"/>
                <a:gd name="connsiteY29-3196" fmla="*/ 3048187 h 3550128"/>
                <a:gd name="connsiteX30-3197" fmla="*/ 918268 w 1432618"/>
                <a:gd name="connsiteY30-3198" fmla="*/ 3381562 h 3550128"/>
                <a:gd name="connsiteX31-3199" fmla="*/ 1016693 w 1432618"/>
                <a:gd name="connsiteY31-3200" fmla="*/ 3543487 h 3550128"/>
                <a:gd name="connsiteX0-3201" fmla="*/ 1016693 w 1432618"/>
                <a:gd name="connsiteY0-3202" fmla="*/ 3543487 h 3550128"/>
                <a:gd name="connsiteX1-3203" fmla="*/ 591243 w 1432618"/>
                <a:gd name="connsiteY1-3204" fmla="*/ 3549837 h 3550128"/>
                <a:gd name="connsiteX2-3205" fmla="*/ 394393 w 1432618"/>
                <a:gd name="connsiteY2-3206" fmla="*/ 3038662 h 3550128"/>
                <a:gd name="connsiteX3-3207" fmla="*/ 746818 w 1432618"/>
                <a:gd name="connsiteY3-3208" fmla="*/ 2343337 h 3550128"/>
                <a:gd name="connsiteX4-3209" fmla="*/ 560128 w 1432618"/>
                <a:gd name="connsiteY4-3210" fmla="*/ 1884232 h 3550128"/>
                <a:gd name="connsiteX5-3211" fmla="*/ 58 w 1432618"/>
                <a:gd name="connsiteY5-3212" fmla="*/ 1832797 h 3550128"/>
                <a:gd name="connsiteX6-3213" fmla="*/ 394393 w 1432618"/>
                <a:gd name="connsiteY6-3214" fmla="*/ 1705162 h 3550128"/>
                <a:gd name="connsiteX7-3215" fmla="*/ 642043 w 1432618"/>
                <a:gd name="connsiteY7-3216" fmla="*/ 1838512 h 3550128"/>
                <a:gd name="connsiteX8-3217" fmla="*/ 689668 w 1432618"/>
                <a:gd name="connsiteY8-3218" fmla="*/ 1609912 h 3550128"/>
                <a:gd name="connsiteX9-3219" fmla="*/ 823018 w 1432618"/>
                <a:gd name="connsiteY9-3220" fmla="*/ 1295587 h 3550128"/>
                <a:gd name="connsiteX10-3221" fmla="*/ 765868 w 1432618"/>
                <a:gd name="connsiteY10-3222" fmla="*/ 771712 h 3550128"/>
                <a:gd name="connsiteX11-3223" fmla="*/ 537268 w 1432618"/>
                <a:gd name="connsiteY11-3224" fmla="*/ 628837 h 3550128"/>
                <a:gd name="connsiteX12-3225" fmla="*/ 689668 w 1432618"/>
                <a:gd name="connsiteY12-3226" fmla="*/ 628837 h 3550128"/>
                <a:gd name="connsiteX13-3227" fmla="*/ 765868 w 1432618"/>
                <a:gd name="connsiteY13-3228" fmla="*/ 714562 h 3550128"/>
                <a:gd name="connsiteX14-3229" fmla="*/ 870643 w 1432618"/>
                <a:gd name="connsiteY14-3230" fmla="*/ 187 h 3550128"/>
                <a:gd name="connsiteX15-3231" fmla="*/ 832543 w 1432618"/>
                <a:gd name="connsiteY15-3232" fmla="*/ 647887 h 3550128"/>
                <a:gd name="connsiteX16-3233" fmla="*/ 908743 w 1432618"/>
                <a:gd name="connsiteY16-3234" fmla="*/ 1038412 h 3550128"/>
                <a:gd name="connsiteX17-3235" fmla="*/ 937318 w 1432618"/>
                <a:gd name="connsiteY17-3236" fmla="*/ 1286062 h 3550128"/>
                <a:gd name="connsiteX18-3237" fmla="*/ 1108768 w 1432618"/>
                <a:gd name="connsiteY18-3238" fmla="*/ 1152712 h 3550128"/>
                <a:gd name="connsiteX19-3239" fmla="*/ 1375468 w 1432618"/>
                <a:gd name="connsiteY19-3240" fmla="*/ 1133662 h 3550128"/>
                <a:gd name="connsiteX20-3241" fmla="*/ 1108768 w 1432618"/>
                <a:gd name="connsiteY20-3242" fmla="*/ 1216212 h 3550128"/>
                <a:gd name="connsiteX21-3243" fmla="*/ 889693 w 1432618"/>
                <a:gd name="connsiteY21-3244" fmla="*/ 1489262 h 3550128"/>
                <a:gd name="connsiteX22-3245" fmla="*/ 835718 w 1432618"/>
                <a:gd name="connsiteY22-3246" fmla="*/ 1857562 h 3550128"/>
                <a:gd name="connsiteX23-3247" fmla="*/ 1003993 w 1432618"/>
                <a:gd name="connsiteY23-3248" fmla="*/ 2270312 h 3550128"/>
                <a:gd name="connsiteX24-3249" fmla="*/ 896043 w 1432618"/>
                <a:gd name="connsiteY24-3250" fmla="*/ 2540187 h 3550128"/>
                <a:gd name="connsiteX25-3251" fmla="*/ 1213543 w 1432618"/>
                <a:gd name="connsiteY25-3252" fmla="*/ 2495737 h 3550128"/>
                <a:gd name="connsiteX26-3253" fmla="*/ 1432618 w 1432618"/>
                <a:gd name="connsiteY26-3254" fmla="*/ 2588606 h 3550128"/>
                <a:gd name="connsiteX27-3255" fmla="*/ 1188143 w 1432618"/>
                <a:gd name="connsiteY27-3256" fmla="*/ 2552887 h 3550128"/>
                <a:gd name="connsiteX28-3257" fmla="*/ 832543 w 1432618"/>
                <a:gd name="connsiteY28-3258" fmla="*/ 2695762 h 3550128"/>
                <a:gd name="connsiteX29-3259" fmla="*/ 689668 w 1432618"/>
                <a:gd name="connsiteY29-3260" fmla="*/ 3048187 h 3550128"/>
                <a:gd name="connsiteX30-3261" fmla="*/ 918268 w 1432618"/>
                <a:gd name="connsiteY30-3262" fmla="*/ 3381562 h 3550128"/>
                <a:gd name="connsiteX31-3263" fmla="*/ 1016693 w 1432618"/>
                <a:gd name="connsiteY31-3264" fmla="*/ 3543487 h 3550128"/>
                <a:gd name="connsiteX0-3265" fmla="*/ 1016693 w 1432618"/>
                <a:gd name="connsiteY0-3266" fmla="*/ 3543487 h 3550128"/>
                <a:gd name="connsiteX1-3267" fmla="*/ 591243 w 1432618"/>
                <a:gd name="connsiteY1-3268" fmla="*/ 3549837 h 3550128"/>
                <a:gd name="connsiteX2-3269" fmla="*/ 394393 w 1432618"/>
                <a:gd name="connsiteY2-3270" fmla="*/ 3038662 h 3550128"/>
                <a:gd name="connsiteX3-3271" fmla="*/ 746818 w 1432618"/>
                <a:gd name="connsiteY3-3272" fmla="*/ 2343337 h 3550128"/>
                <a:gd name="connsiteX4-3273" fmla="*/ 560128 w 1432618"/>
                <a:gd name="connsiteY4-3274" fmla="*/ 1884232 h 3550128"/>
                <a:gd name="connsiteX5-3275" fmla="*/ 58 w 1432618"/>
                <a:gd name="connsiteY5-3276" fmla="*/ 1832797 h 3550128"/>
                <a:gd name="connsiteX6-3277" fmla="*/ 394393 w 1432618"/>
                <a:gd name="connsiteY6-3278" fmla="*/ 1705162 h 3550128"/>
                <a:gd name="connsiteX7-3279" fmla="*/ 642043 w 1432618"/>
                <a:gd name="connsiteY7-3280" fmla="*/ 1838512 h 3550128"/>
                <a:gd name="connsiteX8-3281" fmla="*/ 689668 w 1432618"/>
                <a:gd name="connsiteY8-3282" fmla="*/ 1609912 h 3550128"/>
                <a:gd name="connsiteX9-3283" fmla="*/ 823018 w 1432618"/>
                <a:gd name="connsiteY9-3284" fmla="*/ 1295587 h 3550128"/>
                <a:gd name="connsiteX10-3285" fmla="*/ 765868 w 1432618"/>
                <a:gd name="connsiteY10-3286" fmla="*/ 771712 h 3550128"/>
                <a:gd name="connsiteX11-3287" fmla="*/ 537268 w 1432618"/>
                <a:gd name="connsiteY11-3288" fmla="*/ 628837 h 3550128"/>
                <a:gd name="connsiteX12-3289" fmla="*/ 689668 w 1432618"/>
                <a:gd name="connsiteY12-3290" fmla="*/ 628837 h 3550128"/>
                <a:gd name="connsiteX13-3291" fmla="*/ 765868 w 1432618"/>
                <a:gd name="connsiteY13-3292" fmla="*/ 714562 h 3550128"/>
                <a:gd name="connsiteX14-3293" fmla="*/ 870643 w 1432618"/>
                <a:gd name="connsiteY14-3294" fmla="*/ 187 h 3550128"/>
                <a:gd name="connsiteX15-3295" fmla="*/ 832543 w 1432618"/>
                <a:gd name="connsiteY15-3296" fmla="*/ 647887 h 3550128"/>
                <a:gd name="connsiteX16-3297" fmla="*/ 908743 w 1432618"/>
                <a:gd name="connsiteY16-3298" fmla="*/ 1038412 h 3550128"/>
                <a:gd name="connsiteX17-3299" fmla="*/ 937318 w 1432618"/>
                <a:gd name="connsiteY17-3300" fmla="*/ 1286062 h 3550128"/>
                <a:gd name="connsiteX18-3301" fmla="*/ 1099243 w 1432618"/>
                <a:gd name="connsiteY18-3302" fmla="*/ 1162237 h 3550128"/>
                <a:gd name="connsiteX19-3303" fmla="*/ 1375468 w 1432618"/>
                <a:gd name="connsiteY19-3304" fmla="*/ 1133662 h 3550128"/>
                <a:gd name="connsiteX20-3305" fmla="*/ 1108768 w 1432618"/>
                <a:gd name="connsiteY20-3306" fmla="*/ 1216212 h 3550128"/>
                <a:gd name="connsiteX21-3307" fmla="*/ 889693 w 1432618"/>
                <a:gd name="connsiteY21-3308" fmla="*/ 1489262 h 3550128"/>
                <a:gd name="connsiteX22-3309" fmla="*/ 835718 w 1432618"/>
                <a:gd name="connsiteY22-3310" fmla="*/ 1857562 h 3550128"/>
                <a:gd name="connsiteX23-3311" fmla="*/ 1003993 w 1432618"/>
                <a:gd name="connsiteY23-3312" fmla="*/ 2270312 h 3550128"/>
                <a:gd name="connsiteX24-3313" fmla="*/ 896043 w 1432618"/>
                <a:gd name="connsiteY24-3314" fmla="*/ 2540187 h 3550128"/>
                <a:gd name="connsiteX25-3315" fmla="*/ 1213543 w 1432618"/>
                <a:gd name="connsiteY25-3316" fmla="*/ 2495737 h 3550128"/>
                <a:gd name="connsiteX26-3317" fmla="*/ 1432618 w 1432618"/>
                <a:gd name="connsiteY26-3318" fmla="*/ 2588606 h 3550128"/>
                <a:gd name="connsiteX27-3319" fmla="*/ 1188143 w 1432618"/>
                <a:gd name="connsiteY27-3320" fmla="*/ 2552887 h 3550128"/>
                <a:gd name="connsiteX28-3321" fmla="*/ 832543 w 1432618"/>
                <a:gd name="connsiteY28-3322" fmla="*/ 2695762 h 3550128"/>
                <a:gd name="connsiteX29-3323" fmla="*/ 689668 w 1432618"/>
                <a:gd name="connsiteY29-3324" fmla="*/ 3048187 h 3550128"/>
                <a:gd name="connsiteX30-3325" fmla="*/ 918268 w 1432618"/>
                <a:gd name="connsiteY30-3326" fmla="*/ 3381562 h 3550128"/>
                <a:gd name="connsiteX31-3327" fmla="*/ 1016693 w 1432618"/>
                <a:gd name="connsiteY31-3328" fmla="*/ 3543487 h 3550128"/>
                <a:gd name="connsiteX0-3329" fmla="*/ 1016693 w 1432618"/>
                <a:gd name="connsiteY0-3330" fmla="*/ 3543487 h 3550128"/>
                <a:gd name="connsiteX1-3331" fmla="*/ 591243 w 1432618"/>
                <a:gd name="connsiteY1-3332" fmla="*/ 3549837 h 3550128"/>
                <a:gd name="connsiteX2-3333" fmla="*/ 394393 w 1432618"/>
                <a:gd name="connsiteY2-3334" fmla="*/ 3038662 h 3550128"/>
                <a:gd name="connsiteX3-3335" fmla="*/ 746818 w 1432618"/>
                <a:gd name="connsiteY3-3336" fmla="*/ 2343337 h 3550128"/>
                <a:gd name="connsiteX4-3337" fmla="*/ 560128 w 1432618"/>
                <a:gd name="connsiteY4-3338" fmla="*/ 1884232 h 3550128"/>
                <a:gd name="connsiteX5-3339" fmla="*/ 58 w 1432618"/>
                <a:gd name="connsiteY5-3340" fmla="*/ 1832797 h 3550128"/>
                <a:gd name="connsiteX6-3341" fmla="*/ 394393 w 1432618"/>
                <a:gd name="connsiteY6-3342" fmla="*/ 1705162 h 3550128"/>
                <a:gd name="connsiteX7-3343" fmla="*/ 642043 w 1432618"/>
                <a:gd name="connsiteY7-3344" fmla="*/ 1838512 h 3550128"/>
                <a:gd name="connsiteX8-3345" fmla="*/ 689668 w 1432618"/>
                <a:gd name="connsiteY8-3346" fmla="*/ 1609912 h 3550128"/>
                <a:gd name="connsiteX9-3347" fmla="*/ 823018 w 1432618"/>
                <a:gd name="connsiteY9-3348" fmla="*/ 1295587 h 3550128"/>
                <a:gd name="connsiteX10-3349" fmla="*/ 765868 w 1432618"/>
                <a:gd name="connsiteY10-3350" fmla="*/ 771712 h 3550128"/>
                <a:gd name="connsiteX11-3351" fmla="*/ 537268 w 1432618"/>
                <a:gd name="connsiteY11-3352" fmla="*/ 628837 h 3550128"/>
                <a:gd name="connsiteX12-3353" fmla="*/ 689668 w 1432618"/>
                <a:gd name="connsiteY12-3354" fmla="*/ 628837 h 3550128"/>
                <a:gd name="connsiteX13-3355" fmla="*/ 765868 w 1432618"/>
                <a:gd name="connsiteY13-3356" fmla="*/ 714562 h 3550128"/>
                <a:gd name="connsiteX14-3357" fmla="*/ 870643 w 1432618"/>
                <a:gd name="connsiteY14-3358" fmla="*/ 187 h 3550128"/>
                <a:gd name="connsiteX15-3359" fmla="*/ 832543 w 1432618"/>
                <a:gd name="connsiteY15-3360" fmla="*/ 647887 h 3550128"/>
                <a:gd name="connsiteX16-3361" fmla="*/ 908743 w 1432618"/>
                <a:gd name="connsiteY16-3362" fmla="*/ 1038412 h 3550128"/>
                <a:gd name="connsiteX17-3363" fmla="*/ 937318 w 1432618"/>
                <a:gd name="connsiteY17-3364" fmla="*/ 1286062 h 3550128"/>
                <a:gd name="connsiteX18-3365" fmla="*/ 1086543 w 1432618"/>
                <a:gd name="connsiteY18-3366" fmla="*/ 1149537 h 3550128"/>
                <a:gd name="connsiteX19-3367" fmla="*/ 1375468 w 1432618"/>
                <a:gd name="connsiteY19-3368" fmla="*/ 1133662 h 3550128"/>
                <a:gd name="connsiteX20-3369" fmla="*/ 1108768 w 1432618"/>
                <a:gd name="connsiteY20-3370" fmla="*/ 1216212 h 3550128"/>
                <a:gd name="connsiteX21-3371" fmla="*/ 889693 w 1432618"/>
                <a:gd name="connsiteY21-3372" fmla="*/ 1489262 h 3550128"/>
                <a:gd name="connsiteX22-3373" fmla="*/ 835718 w 1432618"/>
                <a:gd name="connsiteY22-3374" fmla="*/ 1857562 h 3550128"/>
                <a:gd name="connsiteX23-3375" fmla="*/ 1003993 w 1432618"/>
                <a:gd name="connsiteY23-3376" fmla="*/ 2270312 h 3550128"/>
                <a:gd name="connsiteX24-3377" fmla="*/ 896043 w 1432618"/>
                <a:gd name="connsiteY24-3378" fmla="*/ 2540187 h 3550128"/>
                <a:gd name="connsiteX25-3379" fmla="*/ 1213543 w 1432618"/>
                <a:gd name="connsiteY25-3380" fmla="*/ 2495737 h 3550128"/>
                <a:gd name="connsiteX26-3381" fmla="*/ 1432618 w 1432618"/>
                <a:gd name="connsiteY26-3382" fmla="*/ 2588606 h 3550128"/>
                <a:gd name="connsiteX27-3383" fmla="*/ 1188143 w 1432618"/>
                <a:gd name="connsiteY27-3384" fmla="*/ 2552887 h 3550128"/>
                <a:gd name="connsiteX28-3385" fmla="*/ 832543 w 1432618"/>
                <a:gd name="connsiteY28-3386" fmla="*/ 2695762 h 3550128"/>
                <a:gd name="connsiteX29-3387" fmla="*/ 689668 w 1432618"/>
                <a:gd name="connsiteY29-3388" fmla="*/ 3048187 h 3550128"/>
                <a:gd name="connsiteX30-3389" fmla="*/ 918268 w 1432618"/>
                <a:gd name="connsiteY30-3390" fmla="*/ 3381562 h 3550128"/>
                <a:gd name="connsiteX31-3391" fmla="*/ 1016693 w 1432618"/>
                <a:gd name="connsiteY31-3392" fmla="*/ 3543487 h 3550128"/>
                <a:gd name="connsiteX0-3393" fmla="*/ 1016693 w 1432618"/>
                <a:gd name="connsiteY0-3394" fmla="*/ 3543487 h 3550128"/>
                <a:gd name="connsiteX1-3395" fmla="*/ 591243 w 1432618"/>
                <a:gd name="connsiteY1-3396" fmla="*/ 3549837 h 3550128"/>
                <a:gd name="connsiteX2-3397" fmla="*/ 394393 w 1432618"/>
                <a:gd name="connsiteY2-3398" fmla="*/ 3038662 h 3550128"/>
                <a:gd name="connsiteX3-3399" fmla="*/ 746818 w 1432618"/>
                <a:gd name="connsiteY3-3400" fmla="*/ 2343337 h 3550128"/>
                <a:gd name="connsiteX4-3401" fmla="*/ 560128 w 1432618"/>
                <a:gd name="connsiteY4-3402" fmla="*/ 1884232 h 3550128"/>
                <a:gd name="connsiteX5-3403" fmla="*/ 58 w 1432618"/>
                <a:gd name="connsiteY5-3404" fmla="*/ 1832797 h 3550128"/>
                <a:gd name="connsiteX6-3405" fmla="*/ 394393 w 1432618"/>
                <a:gd name="connsiteY6-3406" fmla="*/ 1705162 h 3550128"/>
                <a:gd name="connsiteX7-3407" fmla="*/ 642043 w 1432618"/>
                <a:gd name="connsiteY7-3408" fmla="*/ 1838512 h 3550128"/>
                <a:gd name="connsiteX8-3409" fmla="*/ 689668 w 1432618"/>
                <a:gd name="connsiteY8-3410" fmla="*/ 1609912 h 3550128"/>
                <a:gd name="connsiteX9-3411" fmla="*/ 823018 w 1432618"/>
                <a:gd name="connsiteY9-3412" fmla="*/ 1295587 h 3550128"/>
                <a:gd name="connsiteX10-3413" fmla="*/ 765868 w 1432618"/>
                <a:gd name="connsiteY10-3414" fmla="*/ 771712 h 3550128"/>
                <a:gd name="connsiteX11-3415" fmla="*/ 537268 w 1432618"/>
                <a:gd name="connsiteY11-3416" fmla="*/ 628837 h 3550128"/>
                <a:gd name="connsiteX12-3417" fmla="*/ 689668 w 1432618"/>
                <a:gd name="connsiteY12-3418" fmla="*/ 628837 h 3550128"/>
                <a:gd name="connsiteX13-3419" fmla="*/ 765868 w 1432618"/>
                <a:gd name="connsiteY13-3420" fmla="*/ 714562 h 3550128"/>
                <a:gd name="connsiteX14-3421" fmla="*/ 870643 w 1432618"/>
                <a:gd name="connsiteY14-3422" fmla="*/ 187 h 3550128"/>
                <a:gd name="connsiteX15-3423" fmla="*/ 832543 w 1432618"/>
                <a:gd name="connsiteY15-3424" fmla="*/ 647887 h 3550128"/>
                <a:gd name="connsiteX16-3425" fmla="*/ 908743 w 1432618"/>
                <a:gd name="connsiteY16-3426" fmla="*/ 1038412 h 3550128"/>
                <a:gd name="connsiteX17-3427" fmla="*/ 937318 w 1432618"/>
                <a:gd name="connsiteY17-3428" fmla="*/ 1247962 h 3550128"/>
                <a:gd name="connsiteX18-3429" fmla="*/ 1086543 w 1432618"/>
                <a:gd name="connsiteY18-3430" fmla="*/ 1149537 h 3550128"/>
                <a:gd name="connsiteX19-3431" fmla="*/ 1375468 w 1432618"/>
                <a:gd name="connsiteY19-3432" fmla="*/ 1133662 h 3550128"/>
                <a:gd name="connsiteX20-3433" fmla="*/ 1108768 w 1432618"/>
                <a:gd name="connsiteY20-3434" fmla="*/ 1216212 h 3550128"/>
                <a:gd name="connsiteX21-3435" fmla="*/ 889693 w 1432618"/>
                <a:gd name="connsiteY21-3436" fmla="*/ 1489262 h 3550128"/>
                <a:gd name="connsiteX22-3437" fmla="*/ 835718 w 1432618"/>
                <a:gd name="connsiteY22-3438" fmla="*/ 1857562 h 3550128"/>
                <a:gd name="connsiteX23-3439" fmla="*/ 1003993 w 1432618"/>
                <a:gd name="connsiteY23-3440" fmla="*/ 2270312 h 3550128"/>
                <a:gd name="connsiteX24-3441" fmla="*/ 896043 w 1432618"/>
                <a:gd name="connsiteY24-3442" fmla="*/ 2540187 h 3550128"/>
                <a:gd name="connsiteX25-3443" fmla="*/ 1213543 w 1432618"/>
                <a:gd name="connsiteY25-3444" fmla="*/ 2495737 h 3550128"/>
                <a:gd name="connsiteX26-3445" fmla="*/ 1432618 w 1432618"/>
                <a:gd name="connsiteY26-3446" fmla="*/ 2588606 h 3550128"/>
                <a:gd name="connsiteX27-3447" fmla="*/ 1188143 w 1432618"/>
                <a:gd name="connsiteY27-3448" fmla="*/ 2552887 h 3550128"/>
                <a:gd name="connsiteX28-3449" fmla="*/ 832543 w 1432618"/>
                <a:gd name="connsiteY28-3450" fmla="*/ 2695762 h 3550128"/>
                <a:gd name="connsiteX29-3451" fmla="*/ 689668 w 1432618"/>
                <a:gd name="connsiteY29-3452" fmla="*/ 3048187 h 3550128"/>
                <a:gd name="connsiteX30-3453" fmla="*/ 918268 w 1432618"/>
                <a:gd name="connsiteY30-3454" fmla="*/ 3381562 h 3550128"/>
                <a:gd name="connsiteX31-3455" fmla="*/ 1016693 w 1432618"/>
                <a:gd name="connsiteY31-3456" fmla="*/ 3543487 h 3550128"/>
                <a:gd name="connsiteX0-3457" fmla="*/ 1016693 w 1432618"/>
                <a:gd name="connsiteY0-3458" fmla="*/ 3543487 h 3550128"/>
                <a:gd name="connsiteX1-3459" fmla="*/ 591243 w 1432618"/>
                <a:gd name="connsiteY1-3460" fmla="*/ 3549837 h 3550128"/>
                <a:gd name="connsiteX2-3461" fmla="*/ 394393 w 1432618"/>
                <a:gd name="connsiteY2-3462" fmla="*/ 3038662 h 3550128"/>
                <a:gd name="connsiteX3-3463" fmla="*/ 746818 w 1432618"/>
                <a:gd name="connsiteY3-3464" fmla="*/ 2343337 h 3550128"/>
                <a:gd name="connsiteX4-3465" fmla="*/ 560128 w 1432618"/>
                <a:gd name="connsiteY4-3466" fmla="*/ 1884232 h 3550128"/>
                <a:gd name="connsiteX5-3467" fmla="*/ 58 w 1432618"/>
                <a:gd name="connsiteY5-3468" fmla="*/ 1832797 h 3550128"/>
                <a:gd name="connsiteX6-3469" fmla="*/ 394393 w 1432618"/>
                <a:gd name="connsiteY6-3470" fmla="*/ 1705162 h 3550128"/>
                <a:gd name="connsiteX7-3471" fmla="*/ 642043 w 1432618"/>
                <a:gd name="connsiteY7-3472" fmla="*/ 1838512 h 3550128"/>
                <a:gd name="connsiteX8-3473" fmla="*/ 689668 w 1432618"/>
                <a:gd name="connsiteY8-3474" fmla="*/ 1609912 h 3550128"/>
                <a:gd name="connsiteX9-3475" fmla="*/ 823018 w 1432618"/>
                <a:gd name="connsiteY9-3476" fmla="*/ 1295587 h 3550128"/>
                <a:gd name="connsiteX10-3477" fmla="*/ 765868 w 1432618"/>
                <a:gd name="connsiteY10-3478" fmla="*/ 771712 h 3550128"/>
                <a:gd name="connsiteX11-3479" fmla="*/ 537268 w 1432618"/>
                <a:gd name="connsiteY11-3480" fmla="*/ 628837 h 3550128"/>
                <a:gd name="connsiteX12-3481" fmla="*/ 689668 w 1432618"/>
                <a:gd name="connsiteY12-3482" fmla="*/ 628837 h 3550128"/>
                <a:gd name="connsiteX13-3483" fmla="*/ 765868 w 1432618"/>
                <a:gd name="connsiteY13-3484" fmla="*/ 714562 h 3550128"/>
                <a:gd name="connsiteX14-3485" fmla="*/ 870643 w 1432618"/>
                <a:gd name="connsiteY14-3486" fmla="*/ 187 h 3550128"/>
                <a:gd name="connsiteX15-3487" fmla="*/ 832543 w 1432618"/>
                <a:gd name="connsiteY15-3488" fmla="*/ 647887 h 3550128"/>
                <a:gd name="connsiteX16-3489" fmla="*/ 908743 w 1432618"/>
                <a:gd name="connsiteY16-3490" fmla="*/ 1038412 h 3550128"/>
                <a:gd name="connsiteX17-3491" fmla="*/ 930968 w 1432618"/>
                <a:gd name="connsiteY17-3492" fmla="*/ 1257487 h 3550128"/>
                <a:gd name="connsiteX18-3493" fmla="*/ 1086543 w 1432618"/>
                <a:gd name="connsiteY18-3494" fmla="*/ 1149537 h 3550128"/>
                <a:gd name="connsiteX19-3495" fmla="*/ 1375468 w 1432618"/>
                <a:gd name="connsiteY19-3496" fmla="*/ 1133662 h 3550128"/>
                <a:gd name="connsiteX20-3497" fmla="*/ 1108768 w 1432618"/>
                <a:gd name="connsiteY20-3498" fmla="*/ 1216212 h 3550128"/>
                <a:gd name="connsiteX21-3499" fmla="*/ 889693 w 1432618"/>
                <a:gd name="connsiteY21-3500" fmla="*/ 1489262 h 3550128"/>
                <a:gd name="connsiteX22-3501" fmla="*/ 835718 w 1432618"/>
                <a:gd name="connsiteY22-3502" fmla="*/ 1857562 h 3550128"/>
                <a:gd name="connsiteX23-3503" fmla="*/ 1003993 w 1432618"/>
                <a:gd name="connsiteY23-3504" fmla="*/ 2270312 h 3550128"/>
                <a:gd name="connsiteX24-3505" fmla="*/ 896043 w 1432618"/>
                <a:gd name="connsiteY24-3506" fmla="*/ 2540187 h 3550128"/>
                <a:gd name="connsiteX25-3507" fmla="*/ 1213543 w 1432618"/>
                <a:gd name="connsiteY25-3508" fmla="*/ 2495737 h 3550128"/>
                <a:gd name="connsiteX26-3509" fmla="*/ 1432618 w 1432618"/>
                <a:gd name="connsiteY26-3510" fmla="*/ 2588606 h 3550128"/>
                <a:gd name="connsiteX27-3511" fmla="*/ 1188143 w 1432618"/>
                <a:gd name="connsiteY27-3512" fmla="*/ 2552887 h 3550128"/>
                <a:gd name="connsiteX28-3513" fmla="*/ 832543 w 1432618"/>
                <a:gd name="connsiteY28-3514" fmla="*/ 2695762 h 3550128"/>
                <a:gd name="connsiteX29-3515" fmla="*/ 689668 w 1432618"/>
                <a:gd name="connsiteY29-3516" fmla="*/ 3048187 h 3550128"/>
                <a:gd name="connsiteX30-3517" fmla="*/ 918268 w 1432618"/>
                <a:gd name="connsiteY30-3518" fmla="*/ 3381562 h 3550128"/>
                <a:gd name="connsiteX31-3519" fmla="*/ 1016693 w 1432618"/>
                <a:gd name="connsiteY31-3520" fmla="*/ 3543487 h 3550128"/>
                <a:gd name="connsiteX0-3521" fmla="*/ 1016693 w 1432618"/>
                <a:gd name="connsiteY0-3522" fmla="*/ 3543487 h 3550128"/>
                <a:gd name="connsiteX1-3523" fmla="*/ 591243 w 1432618"/>
                <a:gd name="connsiteY1-3524" fmla="*/ 3549837 h 3550128"/>
                <a:gd name="connsiteX2-3525" fmla="*/ 394393 w 1432618"/>
                <a:gd name="connsiteY2-3526" fmla="*/ 3038662 h 3550128"/>
                <a:gd name="connsiteX3-3527" fmla="*/ 746818 w 1432618"/>
                <a:gd name="connsiteY3-3528" fmla="*/ 2343337 h 3550128"/>
                <a:gd name="connsiteX4-3529" fmla="*/ 560128 w 1432618"/>
                <a:gd name="connsiteY4-3530" fmla="*/ 1884232 h 3550128"/>
                <a:gd name="connsiteX5-3531" fmla="*/ 58 w 1432618"/>
                <a:gd name="connsiteY5-3532" fmla="*/ 1832797 h 3550128"/>
                <a:gd name="connsiteX6-3533" fmla="*/ 394393 w 1432618"/>
                <a:gd name="connsiteY6-3534" fmla="*/ 1705162 h 3550128"/>
                <a:gd name="connsiteX7-3535" fmla="*/ 642043 w 1432618"/>
                <a:gd name="connsiteY7-3536" fmla="*/ 1838512 h 3550128"/>
                <a:gd name="connsiteX8-3537" fmla="*/ 689668 w 1432618"/>
                <a:gd name="connsiteY8-3538" fmla="*/ 1609912 h 3550128"/>
                <a:gd name="connsiteX9-3539" fmla="*/ 823018 w 1432618"/>
                <a:gd name="connsiteY9-3540" fmla="*/ 1295587 h 3550128"/>
                <a:gd name="connsiteX10-3541" fmla="*/ 765868 w 1432618"/>
                <a:gd name="connsiteY10-3542" fmla="*/ 771712 h 3550128"/>
                <a:gd name="connsiteX11-3543" fmla="*/ 537268 w 1432618"/>
                <a:gd name="connsiteY11-3544" fmla="*/ 628837 h 3550128"/>
                <a:gd name="connsiteX12-3545" fmla="*/ 689668 w 1432618"/>
                <a:gd name="connsiteY12-3546" fmla="*/ 628837 h 3550128"/>
                <a:gd name="connsiteX13-3547" fmla="*/ 765868 w 1432618"/>
                <a:gd name="connsiteY13-3548" fmla="*/ 714562 h 3550128"/>
                <a:gd name="connsiteX14-3549" fmla="*/ 870643 w 1432618"/>
                <a:gd name="connsiteY14-3550" fmla="*/ 187 h 3550128"/>
                <a:gd name="connsiteX15-3551" fmla="*/ 832543 w 1432618"/>
                <a:gd name="connsiteY15-3552" fmla="*/ 647887 h 3550128"/>
                <a:gd name="connsiteX16-3553" fmla="*/ 908743 w 1432618"/>
                <a:gd name="connsiteY16-3554" fmla="*/ 1038412 h 3550128"/>
                <a:gd name="connsiteX17-3555" fmla="*/ 930968 w 1432618"/>
                <a:gd name="connsiteY17-3556" fmla="*/ 1257487 h 3550128"/>
                <a:gd name="connsiteX18-3557" fmla="*/ 1086543 w 1432618"/>
                <a:gd name="connsiteY18-3558" fmla="*/ 1149537 h 3550128"/>
                <a:gd name="connsiteX19-3559" fmla="*/ 1375468 w 1432618"/>
                <a:gd name="connsiteY19-3560" fmla="*/ 1133662 h 3550128"/>
                <a:gd name="connsiteX20-3561" fmla="*/ 1108768 w 1432618"/>
                <a:gd name="connsiteY20-3562" fmla="*/ 1216212 h 3550128"/>
                <a:gd name="connsiteX21-3563" fmla="*/ 889693 w 1432618"/>
                <a:gd name="connsiteY21-3564" fmla="*/ 1489262 h 3550128"/>
                <a:gd name="connsiteX22-3565" fmla="*/ 835718 w 1432618"/>
                <a:gd name="connsiteY22-3566" fmla="*/ 1857562 h 3550128"/>
                <a:gd name="connsiteX23-3567" fmla="*/ 1003993 w 1432618"/>
                <a:gd name="connsiteY23-3568" fmla="*/ 2270312 h 3550128"/>
                <a:gd name="connsiteX24-3569" fmla="*/ 896043 w 1432618"/>
                <a:gd name="connsiteY24-3570" fmla="*/ 2540187 h 3550128"/>
                <a:gd name="connsiteX25-3571" fmla="*/ 1213543 w 1432618"/>
                <a:gd name="connsiteY25-3572" fmla="*/ 2495737 h 3550128"/>
                <a:gd name="connsiteX26-3573" fmla="*/ 1432618 w 1432618"/>
                <a:gd name="connsiteY26-3574" fmla="*/ 2588606 h 3550128"/>
                <a:gd name="connsiteX27-3575" fmla="*/ 1188143 w 1432618"/>
                <a:gd name="connsiteY27-3576" fmla="*/ 2552887 h 3550128"/>
                <a:gd name="connsiteX28-3577" fmla="*/ 832543 w 1432618"/>
                <a:gd name="connsiteY28-3578" fmla="*/ 2695762 h 3550128"/>
                <a:gd name="connsiteX29-3579" fmla="*/ 689668 w 1432618"/>
                <a:gd name="connsiteY29-3580" fmla="*/ 3048187 h 3550128"/>
                <a:gd name="connsiteX30-3581" fmla="*/ 918268 w 1432618"/>
                <a:gd name="connsiteY30-3582" fmla="*/ 3381562 h 3550128"/>
                <a:gd name="connsiteX31-3583" fmla="*/ 1016693 w 1432618"/>
                <a:gd name="connsiteY31-3584" fmla="*/ 3543487 h 3550128"/>
                <a:gd name="connsiteX0-3585" fmla="*/ 1016693 w 1432618"/>
                <a:gd name="connsiteY0-3586" fmla="*/ 3543487 h 3550128"/>
                <a:gd name="connsiteX1-3587" fmla="*/ 591243 w 1432618"/>
                <a:gd name="connsiteY1-3588" fmla="*/ 3549837 h 3550128"/>
                <a:gd name="connsiteX2-3589" fmla="*/ 394393 w 1432618"/>
                <a:gd name="connsiteY2-3590" fmla="*/ 3038662 h 3550128"/>
                <a:gd name="connsiteX3-3591" fmla="*/ 746818 w 1432618"/>
                <a:gd name="connsiteY3-3592" fmla="*/ 2343337 h 3550128"/>
                <a:gd name="connsiteX4-3593" fmla="*/ 560128 w 1432618"/>
                <a:gd name="connsiteY4-3594" fmla="*/ 1884232 h 3550128"/>
                <a:gd name="connsiteX5-3595" fmla="*/ 58 w 1432618"/>
                <a:gd name="connsiteY5-3596" fmla="*/ 1832797 h 3550128"/>
                <a:gd name="connsiteX6-3597" fmla="*/ 394393 w 1432618"/>
                <a:gd name="connsiteY6-3598" fmla="*/ 1705162 h 3550128"/>
                <a:gd name="connsiteX7-3599" fmla="*/ 642043 w 1432618"/>
                <a:gd name="connsiteY7-3600" fmla="*/ 1838512 h 3550128"/>
                <a:gd name="connsiteX8-3601" fmla="*/ 689668 w 1432618"/>
                <a:gd name="connsiteY8-3602" fmla="*/ 1609912 h 3550128"/>
                <a:gd name="connsiteX9-3603" fmla="*/ 823018 w 1432618"/>
                <a:gd name="connsiteY9-3604" fmla="*/ 1295587 h 3550128"/>
                <a:gd name="connsiteX10-3605" fmla="*/ 765868 w 1432618"/>
                <a:gd name="connsiteY10-3606" fmla="*/ 771712 h 3550128"/>
                <a:gd name="connsiteX11-3607" fmla="*/ 537268 w 1432618"/>
                <a:gd name="connsiteY11-3608" fmla="*/ 628837 h 3550128"/>
                <a:gd name="connsiteX12-3609" fmla="*/ 689668 w 1432618"/>
                <a:gd name="connsiteY12-3610" fmla="*/ 628837 h 3550128"/>
                <a:gd name="connsiteX13-3611" fmla="*/ 765868 w 1432618"/>
                <a:gd name="connsiteY13-3612" fmla="*/ 714562 h 3550128"/>
                <a:gd name="connsiteX14-3613" fmla="*/ 870643 w 1432618"/>
                <a:gd name="connsiteY14-3614" fmla="*/ 187 h 3550128"/>
                <a:gd name="connsiteX15-3615" fmla="*/ 832543 w 1432618"/>
                <a:gd name="connsiteY15-3616" fmla="*/ 647887 h 3550128"/>
                <a:gd name="connsiteX16-3617" fmla="*/ 908743 w 1432618"/>
                <a:gd name="connsiteY16-3618" fmla="*/ 1038412 h 3550128"/>
                <a:gd name="connsiteX17-3619" fmla="*/ 930968 w 1432618"/>
                <a:gd name="connsiteY17-3620" fmla="*/ 1257487 h 3550128"/>
                <a:gd name="connsiteX18-3621" fmla="*/ 1086543 w 1432618"/>
                <a:gd name="connsiteY18-3622" fmla="*/ 1149537 h 3550128"/>
                <a:gd name="connsiteX19-3623" fmla="*/ 1375468 w 1432618"/>
                <a:gd name="connsiteY19-3624" fmla="*/ 1133662 h 3550128"/>
                <a:gd name="connsiteX20-3625" fmla="*/ 1108768 w 1432618"/>
                <a:gd name="connsiteY20-3626" fmla="*/ 1216212 h 3550128"/>
                <a:gd name="connsiteX21-3627" fmla="*/ 889693 w 1432618"/>
                <a:gd name="connsiteY21-3628" fmla="*/ 1489262 h 3550128"/>
                <a:gd name="connsiteX22-3629" fmla="*/ 835718 w 1432618"/>
                <a:gd name="connsiteY22-3630" fmla="*/ 1857562 h 3550128"/>
                <a:gd name="connsiteX23-3631" fmla="*/ 1003993 w 1432618"/>
                <a:gd name="connsiteY23-3632" fmla="*/ 2270312 h 3550128"/>
                <a:gd name="connsiteX24-3633" fmla="*/ 896043 w 1432618"/>
                <a:gd name="connsiteY24-3634" fmla="*/ 2540187 h 3550128"/>
                <a:gd name="connsiteX25-3635" fmla="*/ 1213543 w 1432618"/>
                <a:gd name="connsiteY25-3636" fmla="*/ 2495737 h 3550128"/>
                <a:gd name="connsiteX26-3637" fmla="*/ 1432618 w 1432618"/>
                <a:gd name="connsiteY26-3638" fmla="*/ 2588606 h 3550128"/>
                <a:gd name="connsiteX27-3639" fmla="*/ 1188143 w 1432618"/>
                <a:gd name="connsiteY27-3640" fmla="*/ 2552887 h 3550128"/>
                <a:gd name="connsiteX28-3641" fmla="*/ 832543 w 1432618"/>
                <a:gd name="connsiteY28-3642" fmla="*/ 2695762 h 3550128"/>
                <a:gd name="connsiteX29-3643" fmla="*/ 689668 w 1432618"/>
                <a:gd name="connsiteY29-3644" fmla="*/ 3048187 h 3550128"/>
                <a:gd name="connsiteX30-3645" fmla="*/ 918268 w 1432618"/>
                <a:gd name="connsiteY30-3646" fmla="*/ 3381562 h 3550128"/>
                <a:gd name="connsiteX31-3647" fmla="*/ 1016693 w 1432618"/>
                <a:gd name="connsiteY31-3648" fmla="*/ 3543487 h 3550128"/>
                <a:gd name="connsiteX0-3649" fmla="*/ 1016693 w 1432618"/>
                <a:gd name="connsiteY0-3650" fmla="*/ 3543486 h 3550127"/>
                <a:gd name="connsiteX1-3651" fmla="*/ 591243 w 1432618"/>
                <a:gd name="connsiteY1-3652" fmla="*/ 3549836 h 3550127"/>
                <a:gd name="connsiteX2-3653" fmla="*/ 394393 w 1432618"/>
                <a:gd name="connsiteY2-3654" fmla="*/ 3038661 h 3550127"/>
                <a:gd name="connsiteX3-3655" fmla="*/ 746818 w 1432618"/>
                <a:gd name="connsiteY3-3656" fmla="*/ 2343336 h 3550127"/>
                <a:gd name="connsiteX4-3657" fmla="*/ 560128 w 1432618"/>
                <a:gd name="connsiteY4-3658" fmla="*/ 1884231 h 3550127"/>
                <a:gd name="connsiteX5-3659" fmla="*/ 58 w 1432618"/>
                <a:gd name="connsiteY5-3660" fmla="*/ 1832796 h 3550127"/>
                <a:gd name="connsiteX6-3661" fmla="*/ 394393 w 1432618"/>
                <a:gd name="connsiteY6-3662" fmla="*/ 1705161 h 3550127"/>
                <a:gd name="connsiteX7-3663" fmla="*/ 642043 w 1432618"/>
                <a:gd name="connsiteY7-3664" fmla="*/ 1838511 h 3550127"/>
                <a:gd name="connsiteX8-3665" fmla="*/ 689668 w 1432618"/>
                <a:gd name="connsiteY8-3666" fmla="*/ 1609911 h 3550127"/>
                <a:gd name="connsiteX9-3667" fmla="*/ 823018 w 1432618"/>
                <a:gd name="connsiteY9-3668" fmla="*/ 1295586 h 3550127"/>
                <a:gd name="connsiteX10-3669" fmla="*/ 765868 w 1432618"/>
                <a:gd name="connsiteY10-3670" fmla="*/ 771711 h 3550127"/>
                <a:gd name="connsiteX11-3671" fmla="*/ 537268 w 1432618"/>
                <a:gd name="connsiteY11-3672" fmla="*/ 628836 h 3550127"/>
                <a:gd name="connsiteX12-3673" fmla="*/ 689668 w 1432618"/>
                <a:gd name="connsiteY12-3674" fmla="*/ 628836 h 3550127"/>
                <a:gd name="connsiteX13-3675" fmla="*/ 765868 w 1432618"/>
                <a:gd name="connsiteY13-3676" fmla="*/ 714561 h 3550127"/>
                <a:gd name="connsiteX14-3677" fmla="*/ 870643 w 1432618"/>
                <a:gd name="connsiteY14-3678" fmla="*/ 186 h 3550127"/>
                <a:gd name="connsiteX15-3679" fmla="*/ 832543 w 1432618"/>
                <a:gd name="connsiteY15-3680" fmla="*/ 647886 h 3550127"/>
                <a:gd name="connsiteX16-3681" fmla="*/ 921443 w 1432618"/>
                <a:gd name="connsiteY16-3682" fmla="*/ 1009836 h 3550127"/>
                <a:gd name="connsiteX17-3683" fmla="*/ 930968 w 1432618"/>
                <a:gd name="connsiteY17-3684" fmla="*/ 1257486 h 3550127"/>
                <a:gd name="connsiteX18-3685" fmla="*/ 1086543 w 1432618"/>
                <a:gd name="connsiteY18-3686" fmla="*/ 1149536 h 3550127"/>
                <a:gd name="connsiteX19-3687" fmla="*/ 1375468 w 1432618"/>
                <a:gd name="connsiteY19-3688" fmla="*/ 1133661 h 3550127"/>
                <a:gd name="connsiteX20-3689" fmla="*/ 1108768 w 1432618"/>
                <a:gd name="connsiteY20-3690" fmla="*/ 1216211 h 3550127"/>
                <a:gd name="connsiteX21-3691" fmla="*/ 889693 w 1432618"/>
                <a:gd name="connsiteY21-3692" fmla="*/ 1489261 h 3550127"/>
                <a:gd name="connsiteX22-3693" fmla="*/ 835718 w 1432618"/>
                <a:gd name="connsiteY22-3694" fmla="*/ 1857561 h 3550127"/>
                <a:gd name="connsiteX23-3695" fmla="*/ 1003993 w 1432618"/>
                <a:gd name="connsiteY23-3696" fmla="*/ 2270311 h 3550127"/>
                <a:gd name="connsiteX24-3697" fmla="*/ 896043 w 1432618"/>
                <a:gd name="connsiteY24-3698" fmla="*/ 2540186 h 3550127"/>
                <a:gd name="connsiteX25-3699" fmla="*/ 1213543 w 1432618"/>
                <a:gd name="connsiteY25-3700" fmla="*/ 2495736 h 3550127"/>
                <a:gd name="connsiteX26-3701" fmla="*/ 1432618 w 1432618"/>
                <a:gd name="connsiteY26-3702" fmla="*/ 2588605 h 3550127"/>
                <a:gd name="connsiteX27-3703" fmla="*/ 1188143 w 1432618"/>
                <a:gd name="connsiteY27-3704" fmla="*/ 2552886 h 3550127"/>
                <a:gd name="connsiteX28-3705" fmla="*/ 832543 w 1432618"/>
                <a:gd name="connsiteY28-3706" fmla="*/ 2695761 h 3550127"/>
                <a:gd name="connsiteX29-3707" fmla="*/ 689668 w 1432618"/>
                <a:gd name="connsiteY29-3708" fmla="*/ 3048186 h 3550127"/>
                <a:gd name="connsiteX30-3709" fmla="*/ 918268 w 1432618"/>
                <a:gd name="connsiteY30-3710" fmla="*/ 3381561 h 3550127"/>
                <a:gd name="connsiteX31-3711" fmla="*/ 1016693 w 1432618"/>
                <a:gd name="connsiteY31-3712" fmla="*/ 3543486 h 3550127"/>
                <a:gd name="connsiteX0-3713" fmla="*/ 1016693 w 1432618"/>
                <a:gd name="connsiteY0-3714" fmla="*/ 3543524 h 3550165"/>
                <a:gd name="connsiteX1-3715" fmla="*/ 591243 w 1432618"/>
                <a:gd name="connsiteY1-3716" fmla="*/ 3549874 h 3550165"/>
                <a:gd name="connsiteX2-3717" fmla="*/ 394393 w 1432618"/>
                <a:gd name="connsiteY2-3718" fmla="*/ 3038699 h 3550165"/>
                <a:gd name="connsiteX3-3719" fmla="*/ 746818 w 1432618"/>
                <a:gd name="connsiteY3-3720" fmla="*/ 2343374 h 3550165"/>
                <a:gd name="connsiteX4-3721" fmla="*/ 560128 w 1432618"/>
                <a:gd name="connsiteY4-3722" fmla="*/ 1884269 h 3550165"/>
                <a:gd name="connsiteX5-3723" fmla="*/ 58 w 1432618"/>
                <a:gd name="connsiteY5-3724" fmla="*/ 1832834 h 3550165"/>
                <a:gd name="connsiteX6-3725" fmla="*/ 394393 w 1432618"/>
                <a:gd name="connsiteY6-3726" fmla="*/ 1705199 h 3550165"/>
                <a:gd name="connsiteX7-3727" fmla="*/ 642043 w 1432618"/>
                <a:gd name="connsiteY7-3728" fmla="*/ 1838549 h 3550165"/>
                <a:gd name="connsiteX8-3729" fmla="*/ 689668 w 1432618"/>
                <a:gd name="connsiteY8-3730" fmla="*/ 1609949 h 3550165"/>
                <a:gd name="connsiteX9-3731" fmla="*/ 823018 w 1432618"/>
                <a:gd name="connsiteY9-3732" fmla="*/ 1295624 h 3550165"/>
                <a:gd name="connsiteX10-3733" fmla="*/ 765868 w 1432618"/>
                <a:gd name="connsiteY10-3734" fmla="*/ 771749 h 3550165"/>
                <a:gd name="connsiteX11-3735" fmla="*/ 537268 w 1432618"/>
                <a:gd name="connsiteY11-3736" fmla="*/ 628874 h 3550165"/>
                <a:gd name="connsiteX12-3737" fmla="*/ 689668 w 1432618"/>
                <a:gd name="connsiteY12-3738" fmla="*/ 628874 h 3550165"/>
                <a:gd name="connsiteX13-3739" fmla="*/ 765868 w 1432618"/>
                <a:gd name="connsiteY13-3740" fmla="*/ 714599 h 3550165"/>
                <a:gd name="connsiteX14-3741" fmla="*/ 870643 w 1432618"/>
                <a:gd name="connsiteY14-3742" fmla="*/ 224 h 3550165"/>
                <a:gd name="connsiteX15-3743" fmla="*/ 857943 w 1432618"/>
                <a:gd name="connsiteY15-3744" fmla="*/ 641574 h 3550165"/>
                <a:gd name="connsiteX16-3745" fmla="*/ 921443 w 1432618"/>
                <a:gd name="connsiteY16-3746" fmla="*/ 1009874 h 3550165"/>
                <a:gd name="connsiteX17-3747" fmla="*/ 930968 w 1432618"/>
                <a:gd name="connsiteY17-3748" fmla="*/ 1257524 h 3550165"/>
                <a:gd name="connsiteX18-3749" fmla="*/ 1086543 w 1432618"/>
                <a:gd name="connsiteY18-3750" fmla="*/ 1149574 h 3550165"/>
                <a:gd name="connsiteX19-3751" fmla="*/ 1375468 w 1432618"/>
                <a:gd name="connsiteY19-3752" fmla="*/ 1133699 h 3550165"/>
                <a:gd name="connsiteX20-3753" fmla="*/ 1108768 w 1432618"/>
                <a:gd name="connsiteY20-3754" fmla="*/ 1216249 h 3550165"/>
                <a:gd name="connsiteX21-3755" fmla="*/ 889693 w 1432618"/>
                <a:gd name="connsiteY21-3756" fmla="*/ 1489299 h 3550165"/>
                <a:gd name="connsiteX22-3757" fmla="*/ 835718 w 1432618"/>
                <a:gd name="connsiteY22-3758" fmla="*/ 1857599 h 3550165"/>
                <a:gd name="connsiteX23-3759" fmla="*/ 1003993 w 1432618"/>
                <a:gd name="connsiteY23-3760" fmla="*/ 2270349 h 3550165"/>
                <a:gd name="connsiteX24-3761" fmla="*/ 896043 w 1432618"/>
                <a:gd name="connsiteY24-3762" fmla="*/ 2540224 h 3550165"/>
                <a:gd name="connsiteX25-3763" fmla="*/ 1213543 w 1432618"/>
                <a:gd name="connsiteY25-3764" fmla="*/ 2495774 h 3550165"/>
                <a:gd name="connsiteX26-3765" fmla="*/ 1432618 w 1432618"/>
                <a:gd name="connsiteY26-3766" fmla="*/ 2588643 h 3550165"/>
                <a:gd name="connsiteX27-3767" fmla="*/ 1188143 w 1432618"/>
                <a:gd name="connsiteY27-3768" fmla="*/ 2552924 h 3550165"/>
                <a:gd name="connsiteX28-3769" fmla="*/ 832543 w 1432618"/>
                <a:gd name="connsiteY28-3770" fmla="*/ 2695799 h 3550165"/>
                <a:gd name="connsiteX29-3771" fmla="*/ 689668 w 1432618"/>
                <a:gd name="connsiteY29-3772" fmla="*/ 3048224 h 3550165"/>
                <a:gd name="connsiteX30-3773" fmla="*/ 918268 w 1432618"/>
                <a:gd name="connsiteY30-3774" fmla="*/ 3381599 h 3550165"/>
                <a:gd name="connsiteX31-3775" fmla="*/ 1016693 w 1432618"/>
                <a:gd name="connsiteY31-3776" fmla="*/ 3543524 h 3550165"/>
                <a:gd name="connsiteX0-3777" fmla="*/ 1016693 w 1432618"/>
                <a:gd name="connsiteY0-3778" fmla="*/ 3543529 h 3550170"/>
                <a:gd name="connsiteX1-3779" fmla="*/ 591243 w 1432618"/>
                <a:gd name="connsiteY1-3780" fmla="*/ 3549879 h 3550170"/>
                <a:gd name="connsiteX2-3781" fmla="*/ 394393 w 1432618"/>
                <a:gd name="connsiteY2-3782" fmla="*/ 3038704 h 3550170"/>
                <a:gd name="connsiteX3-3783" fmla="*/ 746818 w 1432618"/>
                <a:gd name="connsiteY3-3784" fmla="*/ 2343379 h 3550170"/>
                <a:gd name="connsiteX4-3785" fmla="*/ 560128 w 1432618"/>
                <a:gd name="connsiteY4-3786" fmla="*/ 1884274 h 3550170"/>
                <a:gd name="connsiteX5-3787" fmla="*/ 58 w 1432618"/>
                <a:gd name="connsiteY5-3788" fmla="*/ 1832839 h 3550170"/>
                <a:gd name="connsiteX6-3789" fmla="*/ 394393 w 1432618"/>
                <a:gd name="connsiteY6-3790" fmla="*/ 1705204 h 3550170"/>
                <a:gd name="connsiteX7-3791" fmla="*/ 642043 w 1432618"/>
                <a:gd name="connsiteY7-3792" fmla="*/ 1838554 h 3550170"/>
                <a:gd name="connsiteX8-3793" fmla="*/ 689668 w 1432618"/>
                <a:gd name="connsiteY8-3794" fmla="*/ 1609954 h 3550170"/>
                <a:gd name="connsiteX9-3795" fmla="*/ 823018 w 1432618"/>
                <a:gd name="connsiteY9-3796" fmla="*/ 1295629 h 3550170"/>
                <a:gd name="connsiteX10-3797" fmla="*/ 765868 w 1432618"/>
                <a:gd name="connsiteY10-3798" fmla="*/ 771754 h 3550170"/>
                <a:gd name="connsiteX11-3799" fmla="*/ 537268 w 1432618"/>
                <a:gd name="connsiteY11-3800" fmla="*/ 628879 h 3550170"/>
                <a:gd name="connsiteX12-3801" fmla="*/ 689668 w 1432618"/>
                <a:gd name="connsiteY12-3802" fmla="*/ 628879 h 3550170"/>
                <a:gd name="connsiteX13-3803" fmla="*/ 765868 w 1432618"/>
                <a:gd name="connsiteY13-3804" fmla="*/ 714604 h 3550170"/>
                <a:gd name="connsiteX14-3805" fmla="*/ 870643 w 1432618"/>
                <a:gd name="connsiteY14-3806" fmla="*/ 229 h 3550170"/>
                <a:gd name="connsiteX15-3807" fmla="*/ 857943 w 1432618"/>
                <a:gd name="connsiteY15-3808" fmla="*/ 641579 h 3550170"/>
                <a:gd name="connsiteX16-3809" fmla="*/ 921443 w 1432618"/>
                <a:gd name="connsiteY16-3810" fmla="*/ 1009879 h 3550170"/>
                <a:gd name="connsiteX17-3811" fmla="*/ 930968 w 1432618"/>
                <a:gd name="connsiteY17-3812" fmla="*/ 1257529 h 3550170"/>
                <a:gd name="connsiteX18-3813" fmla="*/ 1086543 w 1432618"/>
                <a:gd name="connsiteY18-3814" fmla="*/ 1149579 h 3550170"/>
                <a:gd name="connsiteX19-3815" fmla="*/ 1375468 w 1432618"/>
                <a:gd name="connsiteY19-3816" fmla="*/ 1133704 h 3550170"/>
                <a:gd name="connsiteX20-3817" fmla="*/ 1108768 w 1432618"/>
                <a:gd name="connsiteY20-3818" fmla="*/ 1216254 h 3550170"/>
                <a:gd name="connsiteX21-3819" fmla="*/ 889693 w 1432618"/>
                <a:gd name="connsiteY21-3820" fmla="*/ 1489304 h 3550170"/>
                <a:gd name="connsiteX22-3821" fmla="*/ 835718 w 1432618"/>
                <a:gd name="connsiteY22-3822" fmla="*/ 1857604 h 3550170"/>
                <a:gd name="connsiteX23-3823" fmla="*/ 1003993 w 1432618"/>
                <a:gd name="connsiteY23-3824" fmla="*/ 2270354 h 3550170"/>
                <a:gd name="connsiteX24-3825" fmla="*/ 896043 w 1432618"/>
                <a:gd name="connsiteY24-3826" fmla="*/ 2540229 h 3550170"/>
                <a:gd name="connsiteX25-3827" fmla="*/ 1213543 w 1432618"/>
                <a:gd name="connsiteY25-3828" fmla="*/ 2495779 h 3550170"/>
                <a:gd name="connsiteX26-3829" fmla="*/ 1432618 w 1432618"/>
                <a:gd name="connsiteY26-3830" fmla="*/ 2588648 h 3550170"/>
                <a:gd name="connsiteX27-3831" fmla="*/ 1188143 w 1432618"/>
                <a:gd name="connsiteY27-3832" fmla="*/ 2552929 h 3550170"/>
                <a:gd name="connsiteX28-3833" fmla="*/ 832543 w 1432618"/>
                <a:gd name="connsiteY28-3834" fmla="*/ 2695804 h 3550170"/>
                <a:gd name="connsiteX29-3835" fmla="*/ 689668 w 1432618"/>
                <a:gd name="connsiteY29-3836" fmla="*/ 3048229 h 3550170"/>
                <a:gd name="connsiteX30-3837" fmla="*/ 918268 w 1432618"/>
                <a:gd name="connsiteY30-3838" fmla="*/ 3381604 h 3550170"/>
                <a:gd name="connsiteX31-3839" fmla="*/ 1016693 w 1432618"/>
                <a:gd name="connsiteY31-3840" fmla="*/ 3543529 h 3550170"/>
                <a:gd name="connsiteX0-3841" fmla="*/ 1016693 w 1432618"/>
                <a:gd name="connsiteY0-3842" fmla="*/ 3581611 h 3588252"/>
                <a:gd name="connsiteX1-3843" fmla="*/ 591243 w 1432618"/>
                <a:gd name="connsiteY1-3844" fmla="*/ 3587961 h 3588252"/>
                <a:gd name="connsiteX2-3845" fmla="*/ 394393 w 1432618"/>
                <a:gd name="connsiteY2-3846" fmla="*/ 3076786 h 3588252"/>
                <a:gd name="connsiteX3-3847" fmla="*/ 746818 w 1432618"/>
                <a:gd name="connsiteY3-3848" fmla="*/ 2381461 h 3588252"/>
                <a:gd name="connsiteX4-3849" fmla="*/ 560128 w 1432618"/>
                <a:gd name="connsiteY4-3850" fmla="*/ 1922356 h 3588252"/>
                <a:gd name="connsiteX5-3851" fmla="*/ 58 w 1432618"/>
                <a:gd name="connsiteY5-3852" fmla="*/ 1870921 h 3588252"/>
                <a:gd name="connsiteX6-3853" fmla="*/ 394393 w 1432618"/>
                <a:gd name="connsiteY6-3854" fmla="*/ 1743286 h 3588252"/>
                <a:gd name="connsiteX7-3855" fmla="*/ 642043 w 1432618"/>
                <a:gd name="connsiteY7-3856" fmla="*/ 1876636 h 3588252"/>
                <a:gd name="connsiteX8-3857" fmla="*/ 689668 w 1432618"/>
                <a:gd name="connsiteY8-3858" fmla="*/ 1648036 h 3588252"/>
                <a:gd name="connsiteX9-3859" fmla="*/ 823018 w 1432618"/>
                <a:gd name="connsiteY9-3860" fmla="*/ 1333711 h 3588252"/>
                <a:gd name="connsiteX10-3861" fmla="*/ 765868 w 1432618"/>
                <a:gd name="connsiteY10-3862" fmla="*/ 809836 h 3588252"/>
                <a:gd name="connsiteX11-3863" fmla="*/ 537268 w 1432618"/>
                <a:gd name="connsiteY11-3864" fmla="*/ 666961 h 3588252"/>
                <a:gd name="connsiteX12-3865" fmla="*/ 689668 w 1432618"/>
                <a:gd name="connsiteY12-3866" fmla="*/ 666961 h 3588252"/>
                <a:gd name="connsiteX13-3867" fmla="*/ 765868 w 1432618"/>
                <a:gd name="connsiteY13-3868" fmla="*/ 752686 h 3588252"/>
                <a:gd name="connsiteX14-3869" fmla="*/ 886518 w 1432618"/>
                <a:gd name="connsiteY14-3870" fmla="*/ 211 h 3588252"/>
                <a:gd name="connsiteX15-3871" fmla="*/ 857943 w 1432618"/>
                <a:gd name="connsiteY15-3872" fmla="*/ 679661 h 3588252"/>
                <a:gd name="connsiteX16-3873" fmla="*/ 921443 w 1432618"/>
                <a:gd name="connsiteY16-3874" fmla="*/ 1047961 h 3588252"/>
                <a:gd name="connsiteX17-3875" fmla="*/ 930968 w 1432618"/>
                <a:gd name="connsiteY17-3876" fmla="*/ 1295611 h 3588252"/>
                <a:gd name="connsiteX18-3877" fmla="*/ 1086543 w 1432618"/>
                <a:gd name="connsiteY18-3878" fmla="*/ 1187661 h 3588252"/>
                <a:gd name="connsiteX19-3879" fmla="*/ 1375468 w 1432618"/>
                <a:gd name="connsiteY19-3880" fmla="*/ 1171786 h 3588252"/>
                <a:gd name="connsiteX20-3881" fmla="*/ 1108768 w 1432618"/>
                <a:gd name="connsiteY20-3882" fmla="*/ 1254336 h 3588252"/>
                <a:gd name="connsiteX21-3883" fmla="*/ 889693 w 1432618"/>
                <a:gd name="connsiteY21-3884" fmla="*/ 1527386 h 3588252"/>
                <a:gd name="connsiteX22-3885" fmla="*/ 835718 w 1432618"/>
                <a:gd name="connsiteY22-3886" fmla="*/ 1895686 h 3588252"/>
                <a:gd name="connsiteX23-3887" fmla="*/ 1003993 w 1432618"/>
                <a:gd name="connsiteY23-3888" fmla="*/ 2308436 h 3588252"/>
                <a:gd name="connsiteX24-3889" fmla="*/ 896043 w 1432618"/>
                <a:gd name="connsiteY24-3890" fmla="*/ 2578311 h 3588252"/>
                <a:gd name="connsiteX25-3891" fmla="*/ 1213543 w 1432618"/>
                <a:gd name="connsiteY25-3892" fmla="*/ 2533861 h 3588252"/>
                <a:gd name="connsiteX26-3893" fmla="*/ 1432618 w 1432618"/>
                <a:gd name="connsiteY26-3894" fmla="*/ 2626730 h 3588252"/>
                <a:gd name="connsiteX27-3895" fmla="*/ 1188143 w 1432618"/>
                <a:gd name="connsiteY27-3896" fmla="*/ 2591011 h 3588252"/>
                <a:gd name="connsiteX28-3897" fmla="*/ 832543 w 1432618"/>
                <a:gd name="connsiteY28-3898" fmla="*/ 2733886 h 3588252"/>
                <a:gd name="connsiteX29-3899" fmla="*/ 689668 w 1432618"/>
                <a:gd name="connsiteY29-3900" fmla="*/ 3086311 h 3588252"/>
                <a:gd name="connsiteX30-3901" fmla="*/ 918268 w 1432618"/>
                <a:gd name="connsiteY30-3902" fmla="*/ 3419686 h 3588252"/>
                <a:gd name="connsiteX31-3903" fmla="*/ 1016693 w 1432618"/>
                <a:gd name="connsiteY31-3904" fmla="*/ 3581611 h 3588252"/>
                <a:gd name="connsiteX0-3905" fmla="*/ 1016693 w 1432618"/>
                <a:gd name="connsiteY0-3906" fmla="*/ 3581400 h 3588041"/>
                <a:gd name="connsiteX1-3907" fmla="*/ 591243 w 1432618"/>
                <a:gd name="connsiteY1-3908" fmla="*/ 3587750 h 3588041"/>
                <a:gd name="connsiteX2-3909" fmla="*/ 394393 w 1432618"/>
                <a:gd name="connsiteY2-3910" fmla="*/ 3076575 h 3588041"/>
                <a:gd name="connsiteX3-3911" fmla="*/ 746818 w 1432618"/>
                <a:gd name="connsiteY3-3912" fmla="*/ 2381250 h 3588041"/>
                <a:gd name="connsiteX4-3913" fmla="*/ 560128 w 1432618"/>
                <a:gd name="connsiteY4-3914" fmla="*/ 1922145 h 3588041"/>
                <a:gd name="connsiteX5-3915" fmla="*/ 58 w 1432618"/>
                <a:gd name="connsiteY5-3916" fmla="*/ 1870710 h 3588041"/>
                <a:gd name="connsiteX6-3917" fmla="*/ 394393 w 1432618"/>
                <a:gd name="connsiteY6-3918" fmla="*/ 1743075 h 3588041"/>
                <a:gd name="connsiteX7-3919" fmla="*/ 642043 w 1432618"/>
                <a:gd name="connsiteY7-3920" fmla="*/ 1876425 h 3588041"/>
                <a:gd name="connsiteX8-3921" fmla="*/ 689668 w 1432618"/>
                <a:gd name="connsiteY8-3922" fmla="*/ 1647825 h 3588041"/>
                <a:gd name="connsiteX9-3923" fmla="*/ 823018 w 1432618"/>
                <a:gd name="connsiteY9-3924" fmla="*/ 1333500 h 3588041"/>
                <a:gd name="connsiteX10-3925" fmla="*/ 765868 w 1432618"/>
                <a:gd name="connsiteY10-3926" fmla="*/ 809625 h 3588041"/>
                <a:gd name="connsiteX11-3927" fmla="*/ 537268 w 1432618"/>
                <a:gd name="connsiteY11-3928" fmla="*/ 666750 h 3588041"/>
                <a:gd name="connsiteX12-3929" fmla="*/ 689668 w 1432618"/>
                <a:gd name="connsiteY12-3930" fmla="*/ 666750 h 3588041"/>
                <a:gd name="connsiteX13-3931" fmla="*/ 765868 w 1432618"/>
                <a:gd name="connsiteY13-3932" fmla="*/ 752475 h 3588041"/>
                <a:gd name="connsiteX14-3933" fmla="*/ 886518 w 1432618"/>
                <a:gd name="connsiteY14-3934" fmla="*/ 0 h 3588041"/>
                <a:gd name="connsiteX15-3935" fmla="*/ 857943 w 1432618"/>
                <a:gd name="connsiteY15-3936" fmla="*/ 679450 h 3588041"/>
                <a:gd name="connsiteX16-3937" fmla="*/ 921443 w 1432618"/>
                <a:gd name="connsiteY16-3938" fmla="*/ 1047750 h 3588041"/>
                <a:gd name="connsiteX17-3939" fmla="*/ 930968 w 1432618"/>
                <a:gd name="connsiteY17-3940" fmla="*/ 1295400 h 3588041"/>
                <a:gd name="connsiteX18-3941" fmla="*/ 1086543 w 1432618"/>
                <a:gd name="connsiteY18-3942" fmla="*/ 1187450 h 3588041"/>
                <a:gd name="connsiteX19-3943" fmla="*/ 1375468 w 1432618"/>
                <a:gd name="connsiteY19-3944" fmla="*/ 1171575 h 3588041"/>
                <a:gd name="connsiteX20-3945" fmla="*/ 1108768 w 1432618"/>
                <a:gd name="connsiteY20-3946" fmla="*/ 1254125 h 3588041"/>
                <a:gd name="connsiteX21-3947" fmla="*/ 889693 w 1432618"/>
                <a:gd name="connsiteY21-3948" fmla="*/ 1527175 h 3588041"/>
                <a:gd name="connsiteX22-3949" fmla="*/ 835718 w 1432618"/>
                <a:gd name="connsiteY22-3950" fmla="*/ 1895475 h 3588041"/>
                <a:gd name="connsiteX23-3951" fmla="*/ 1003993 w 1432618"/>
                <a:gd name="connsiteY23-3952" fmla="*/ 2308225 h 3588041"/>
                <a:gd name="connsiteX24-3953" fmla="*/ 896043 w 1432618"/>
                <a:gd name="connsiteY24-3954" fmla="*/ 2578100 h 3588041"/>
                <a:gd name="connsiteX25-3955" fmla="*/ 1213543 w 1432618"/>
                <a:gd name="connsiteY25-3956" fmla="*/ 2533650 h 3588041"/>
                <a:gd name="connsiteX26-3957" fmla="*/ 1432618 w 1432618"/>
                <a:gd name="connsiteY26-3958" fmla="*/ 2626519 h 3588041"/>
                <a:gd name="connsiteX27-3959" fmla="*/ 1188143 w 1432618"/>
                <a:gd name="connsiteY27-3960" fmla="*/ 2590800 h 3588041"/>
                <a:gd name="connsiteX28-3961" fmla="*/ 832543 w 1432618"/>
                <a:gd name="connsiteY28-3962" fmla="*/ 2733675 h 3588041"/>
                <a:gd name="connsiteX29-3963" fmla="*/ 689668 w 1432618"/>
                <a:gd name="connsiteY29-3964" fmla="*/ 3086100 h 3588041"/>
                <a:gd name="connsiteX30-3965" fmla="*/ 918268 w 1432618"/>
                <a:gd name="connsiteY30-3966" fmla="*/ 3419475 h 3588041"/>
                <a:gd name="connsiteX31-3967" fmla="*/ 1016693 w 1432618"/>
                <a:gd name="connsiteY31-3968" fmla="*/ 3581400 h 3588041"/>
                <a:gd name="connsiteX0-3969" fmla="*/ 1016693 w 1432618"/>
                <a:gd name="connsiteY0-3970" fmla="*/ 3581400 h 3588041"/>
                <a:gd name="connsiteX1-3971" fmla="*/ 591243 w 1432618"/>
                <a:gd name="connsiteY1-3972" fmla="*/ 3587750 h 3588041"/>
                <a:gd name="connsiteX2-3973" fmla="*/ 394393 w 1432618"/>
                <a:gd name="connsiteY2-3974" fmla="*/ 3076575 h 3588041"/>
                <a:gd name="connsiteX3-3975" fmla="*/ 746818 w 1432618"/>
                <a:gd name="connsiteY3-3976" fmla="*/ 2381250 h 3588041"/>
                <a:gd name="connsiteX4-3977" fmla="*/ 560128 w 1432618"/>
                <a:gd name="connsiteY4-3978" fmla="*/ 1922145 h 3588041"/>
                <a:gd name="connsiteX5-3979" fmla="*/ 58 w 1432618"/>
                <a:gd name="connsiteY5-3980" fmla="*/ 1870710 h 3588041"/>
                <a:gd name="connsiteX6-3981" fmla="*/ 394393 w 1432618"/>
                <a:gd name="connsiteY6-3982" fmla="*/ 1743075 h 3588041"/>
                <a:gd name="connsiteX7-3983" fmla="*/ 642043 w 1432618"/>
                <a:gd name="connsiteY7-3984" fmla="*/ 1876425 h 3588041"/>
                <a:gd name="connsiteX8-3985" fmla="*/ 689668 w 1432618"/>
                <a:gd name="connsiteY8-3986" fmla="*/ 1647825 h 3588041"/>
                <a:gd name="connsiteX9-3987" fmla="*/ 823018 w 1432618"/>
                <a:gd name="connsiteY9-3988" fmla="*/ 1333500 h 3588041"/>
                <a:gd name="connsiteX10-3989" fmla="*/ 765868 w 1432618"/>
                <a:gd name="connsiteY10-3990" fmla="*/ 809625 h 3588041"/>
                <a:gd name="connsiteX11-3991" fmla="*/ 537268 w 1432618"/>
                <a:gd name="connsiteY11-3992" fmla="*/ 666750 h 3588041"/>
                <a:gd name="connsiteX12-3993" fmla="*/ 689668 w 1432618"/>
                <a:gd name="connsiteY12-3994" fmla="*/ 666750 h 3588041"/>
                <a:gd name="connsiteX13-3995" fmla="*/ 765868 w 1432618"/>
                <a:gd name="connsiteY13-3996" fmla="*/ 752475 h 3588041"/>
                <a:gd name="connsiteX14-3997" fmla="*/ 886518 w 1432618"/>
                <a:gd name="connsiteY14-3998" fmla="*/ 0 h 3588041"/>
                <a:gd name="connsiteX15-3999" fmla="*/ 857943 w 1432618"/>
                <a:gd name="connsiteY15-4000" fmla="*/ 679450 h 3588041"/>
                <a:gd name="connsiteX16-4001" fmla="*/ 921443 w 1432618"/>
                <a:gd name="connsiteY16-4002" fmla="*/ 1047750 h 3588041"/>
                <a:gd name="connsiteX17-4003" fmla="*/ 930968 w 1432618"/>
                <a:gd name="connsiteY17-4004" fmla="*/ 1295400 h 3588041"/>
                <a:gd name="connsiteX18-4005" fmla="*/ 1086543 w 1432618"/>
                <a:gd name="connsiteY18-4006" fmla="*/ 1187450 h 3588041"/>
                <a:gd name="connsiteX19-4007" fmla="*/ 1375468 w 1432618"/>
                <a:gd name="connsiteY19-4008" fmla="*/ 1171575 h 3588041"/>
                <a:gd name="connsiteX20-4009" fmla="*/ 1108768 w 1432618"/>
                <a:gd name="connsiteY20-4010" fmla="*/ 1254125 h 3588041"/>
                <a:gd name="connsiteX21-4011" fmla="*/ 889693 w 1432618"/>
                <a:gd name="connsiteY21-4012" fmla="*/ 1527175 h 3588041"/>
                <a:gd name="connsiteX22-4013" fmla="*/ 835718 w 1432618"/>
                <a:gd name="connsiteY22-4014" fmla="*/ 1895475 h 3588041"/>
                <a:gd name="connsiteX23-4015" fmla="*/ 1003993 w 1432618"/>
                <a:gd name="connsiteY23-4016" fmla="*/ 2308225 h 3588041"/>
                <a:gd name="connsiteX24-4017" fmla="*/ 896043 w 1432618"/>
                <a:gd name="connsiteY24-4018" fmla="*/ 2578100 h 3588041"/>
                <a:gd name="connsiteX25-4019" fmla="*/ 1213543 w 1432618"/>
                <a:gd name="connsiteY25-4020" fmla="*/ 2533650 h 3588041"/>
                <a:gd name="connsiteX26-4021" fmla="*/ 1432618 w 1432618"/>
                <a:gd name="connsiteY26-4022" fmla="*/ 2626519 h 3588041"/>
                <a:gd name="connsiteX27-4023" fmla="*/ 1188143 w 1432618"/>
                <a:gd name="connsiteY27-4024" fmla="*/ 2590800 h 3588041"/>
                <a:gd name="connsiteX28-4025" fmla="*/ 832543 w 1432618"/>
                <a:gd name="connsiteY28-4026" fmla="*/ 2733675 h 3588041"/>
                <a:gd name="connsiteX29-4027" fmla="*/ 689668 w 1432618"/>
                <a:gd name="connsiteY29-4028" fmla="*/ 3086100 h 3588041"/>
                <a:gd name="connsiteX30-4029" fmla="*/ 918268 w 1432618"/>
                <a:gd name="connsiteY30-4030" fmla="*/ 3419475 h 3588041"/>
                <a:gd name="connsiteX31-4031" fmla="*/ 1016693 w 1432618"/>
                <a:gd name="connsiteY31-4032" fmla="*/ 3581400 h 3588041"/>
                <a:gd name="connsiteX0-4033" fmla="*/ 1016693 w 1432618"/>
                <a:gd name="connsiteY0-4034" fmla="*/ 3581400 h 3588041"/>
                <a:gd name="connsiteX1-4035" fmla="*/ 591243 w 1432618"/>
                <a:gd name="connsiteY1-4036" fmla="*/ 3587750 h 3588041"/>
                <a:gd name="connsiteX2-4037" fmla="*/ 394393 w 1432618"/>
                <a:gd name="connsiteY2-4038" fmla="*/ 3076575 h 3588041"/>
                <a:gd name="connsiteX3-4039" fmla="*/ 746818 w 1432618"/>
                <a:gd name="connsiteY3-4040" fmla="*/ 2381250 h 3588041"/>
                <a:gd name="connsiteX4-4041" fmla="*/ 560128 w 1432618"/>
                <a:gd name="connsiteY4-4042" fmla="*/ 1922145 h 3588041"/>
                <a:gd name="connsiteX5-4043" fmla="*/ 58 w 1432618"/>
                <a:gd name="connsiteY5-4044" fmla="*/ 1870710 h 3588041"/>
                <a:gd name="connsiteX6-4045" fmla="*/ 394393 w 1432618"/>
                <a:gd name="connsiteY6-4046" fmla="*/ 1743075 h 3588041"/>
                <a:gd name="connsiteX7-4047" fmla="*/ 642043 w 1432618"/>
                <a:gd name="connsiteY7-4048" fmla="*/ 1876425 h 3588041"/>
                <a:gd name="connsiteX8-4049" fmla="*/ 689668 w 1432618"/>
                <a:gd name="connsiteY8-4050" fmla="*/ 1647825 h 3588041"/>
                <a:gd name="connsiteX9-4051" fmla="*/ 823018 w 1432618"/>
                <a:gd name="connsiteY9-4052" fmla="*/ 1333500 h 3588041"/>
                <a:gd name="connsiteX10-4053" fmla="*/ 765868 w 1432618"/>
                <a:gd name="connsiteY10-4054" fmla="*/ 809625 h 3588041"/>
                <a:gd name="connsiteX11-4055" fmla="*/ 388043 w 1432618"/>
                <a:gd name="connsiteY11-4056" fmla="*/ 695325 h 3588041"/>
                <a:gd name="connsiteX12-4057" fmla="*/ 689668 w 1432618"/>
                <a:gd name="connsiteY12-4058" fmla="*/ 666750 h 3588041"/>
                <a:gd name="connsiteX13-4059" fmla="*/ 765868 w 1432618"/>
                <a:gd name="connsiteY13-4060" fmla="*/ 752475 h 3588041"/>
                <a:gd name="connsiteX14-4061" fmla="*/ 886518 w 1432618"/>
                <a:gd name="connsiteY14-4062" fmla="*/ 0 h 3588041"/>
                <a:gd name="connsiteX15-4063" fmla="*/ 857943 w 1432618"/>
                <a:gd name="connsiteY15-4064" fmla="*/ 679450 h 3588041"/>
                <a:gd name="connsiteX16-4065" fmla="*/ 921443 w 1432618"/>
                <a:gd name="connsiteY16-4066" fmla="*/ 1047750 h 3588041"/>
                <a:gd name="connsiteX17-4067" fmla="*/ 930968 w 1432618"/>
                <a:gd name="connsiteY17-4068" fmla="*/ 1295400 h 3588041"/>
                <a:gd name="connsiteX18-4069" fmla="*/ 1086543 w 1432618"/>
                <a:gd name="connsiteY18-4070" fmla="*/ 1187450 h 3588041"/>
                <a:gd name="connsiteX19-4071" fmla="*/ 1375468 w 1432618"/>
                <a:gd name="connsiteY19-4072" fmla="*/ 1171575 h 3588041"/>
                <a:gd name="connsiteX20-4073" fmla="*/ 1108768 w 1432618"/>
                <a:gd name="connsiteY20-4074" fmla="*/ 1254125 h 3588041"/>
                <a:gd name="connsiteX21-4075" fmla="*/ 889693 w 1432618"/>
                <a:gd name="connsiteY21-4076" fmla="*/ 1527175 h 3588041"/>
                <a:gd name="connsiteX22-4077" fmla="*/ 835718 w 1432618"/>
                <a:gd name="connsiteY22-4078" fmla="*/ 1895475 h 3588041"/>
                <a:gd name="connsiteX23-4079" fmla="*/ 1003993 w 1432618"/>
                <a:gd name="connsiteY23-4080" fmla="*/ 2308225 h 3588041"/>
                <a:gd name="connsiteX24-4081" fmla="*/ 896043 w 1432618"/>
                <a:gd name="connsiteY24-4082" fmla="*/ 2578100 h 3588041"/>
                <a:gd name="connsiteX25-4083" fmla="*/ 1213543 w 1432618"/>
                <a:gd name="connsiteY25-4084" fmla="*/ 2533650 h 3588041"/>
                <a:gd name="connsiteX26-4085" fmla="*/ 1432618 w 1432618"/>
                <a:gd name="connsiteY26-4086" fmla="*/ 2626519 h 3588041"/>
                <a:gd name="connsiteX27-4087" fmla="*/ 1188143 w 1432618"/>
                <a:gd name="connsiteY27-4088" fmla="*/ 2590800 h 3588041"/>
                <a:gd name="connsiteX28-4089" fmla="*/ 832543 w 1432618"/>
                <a:gd name="connsiteY28-4090" fmla="*/ 2733675 h 3588041"/>
                <a:gd name="connsiteX29-4091" fmla="*/ 689668 w 1432618"/>
                <a:gd name="connsiteY29-4092" fmla="*/ 3086100 h 3588041"/>
                <a:gd name="connsiteX30-4093" fmla="*/ 918268 w 1432618"/>
                <a:gd name="connsiteY30-4094" fmla="*/ 3419475 h 3588041"/>
                <a:gd name="connsiteX31-4095" fmla="*/ 1016693 w 1432618"/>
                <a:gd name="connsiteY31-4096" fmla="*/ 3581400 h 3588041"/>
                <a:gd name="connsiteX0-4097" fmla="*/ 1016693 w 1432618"/>
                <a:gd name="connsiteY0-4098" fmla="*/ 3581400 h 3588041"/>
                <a:gd name="connsiteX1-4099" fmla="*/ 591243 w 1432618"/>
                <a:gd name="connsiteY1-4100" fmla="*/ 3587750 h 3588041"/>
                <a:gd name="connsiteX2-4101" fmla="*/ 394393 w 1432618"/>
                <a:gd name="connsiteY2-4102" fmla="*/ 3076575 h 3588041"/>
                <a:gd name="connsiteX3-4103" fmla="*/ 746818 w 1432618"/>
                <a:gd name="connsiteY3-4104" fmla="*/ 2381250 h 3588041"/>
                <a:gd name="connsiteX4-4105" fmla="*/ 560128 w 1432618"/>
                <a:gd name="connsiteY4-4106" fmla="*/ 1922145 h 3588041"/>
                <a:gd name="connsiteX5-4107" fmla="*/ 58 w 1432618"/>
                <a:gd name="connsiteY5-4108" fmla="*/ 1870710 h 3588041"/>
                <a:gd name="connsiteX6-4109" fmla="*/ 394393 w 1432618"/>
                <a:gd name="connsiteY6-4110" fmla="*/ 1743075 h 3588041"/>
                <a:gd name="connsiteX7-4111" fmla="*/ 642043 w 1432618"/>
                <a:gd name="connsiteY7-4112" fmla="*/ 1876425 h 3588041"/>
                <a:gd name="connsiteX8-4113" fmla="*/ 689668 w 1432618"/>
                <a:gd name="connsiteY8-4114" fmla="*/ 1647825 h 3588041"/>
                <a:gd name="connsiteX9-4115" fmla="*/ 823018 w 1432618"/>
                <a:gd name="connsiteY9-4116" fmla="*/ 1333500 h 3588041"/>
                <a:gd name="connsiteX10-4117" fmla="*/ 765868 w 1432618"/>
                <a:gd name="connsiteY10-4118" fmla="*/ 809625 h 3588041"/>
                <a:gd name="connsiteX11-4119" fmla="*/ 388043 w 1432618"/>
                <a:gd name="connsiteY11-4120" fmla="*/ 695325 h 3588041"/>
                <a:gd name="connsiteX12-4121" fmla="*/ 689668 w 1432618"/>
                <a:gd name="connsiteY12-4122" fmla="*/ 666750 h 3588041"/>
                <a:gd name="connsiteX13-4123" fmla="*/ 791268 w 1432618"/>
                <a:gd name="connsiteY13-4124" fmla="*/ 673100 h 3588041"/>
                <a:gd name="connsiteX14-4125" fmla="*/ 886518 w 1432618"/>
                <a:gd name="connsiteY14-4126" fmla="*/ 0 h 3588041"/>
                <a:gd name="connsiteX15-4127" fmla="*/ 857943 w 1432618"/>
                <a:gd name="connsiteY15-4128" fmla="*/ 679450 h 3588041"/>
                <a:gd name="connsiteX16-4129" fmla="*/ 921443 w 1432618"/>
                <a:gd name="connsiteY16-4130" fmla="*/ 1047750 h 3588041"/>
                <a:gd name="connsiteX17-4131" fmla="*/ 930968 w 1432618"/>
                <a:gd name="connsiteY17-4132" fmla="*/ 1295400 h 3588041"/>
                <a:gd name="connsiteX18-4133" fmla="*/ 1086543 w 1432618"/>
                <a:gd name="connsiteY18-4134" fmla="*/ 1187450 h 3588041"/>
                <a:gd name="connsiteX19-4135" fmla="*/ 1375468 w 1432618"/>
                <a:gd name="connsiteY19-4136" fmla="*/ 1171575 h 3588041"/>
                <a:gd name="connsiteX20-4137" fmla="*/ 1108768 w 1432618"/>
                <a:gd name="connsiteY20-4138" fmla="*/ 1254125 h 3588041"/>
                <a:gd name="connsiteX21-4139" fmla="*/ 889693 w 1432618"/>
                <a:gd name="connsiteY21-4140" fmla="*/ 1527175 h 3588041"/>
                <a:gd name="connsiteX22-4141" fmla="*/ 835718 w 1432618"/>
                <a:gd name="connsiteY22-4142" fmla="*/ 1895475 h 3588041"/>
                <a:gd name="connsiteX23-4143" fmla="*/ 1003993 w 1432618"/>
                <a:gd name="connsiteY23-4144" fmla="*/ 2308225 h 3588041"/>
                <a:gd name="connsiteX24-4145" fmla="*/ 896043 w 1432618"/>
                <a:gd name="connsiteY24-4146" fmla="*/ 2578100 h 3588041"/>
                <a:gd name="connsiteX25-4147" fmla="*/ 1213543 w 1432618"/>
                <a:gd name="connsiteY25-4148" fmla="*/ 2533650 h 3588041"/>
                <a:gd name="connsiteX26-4149" fmla="*/ 1432618 w 1432618"/>
                <a:gd name="connsiteY26-4150" fmla="*/ 2626519 h 3588041"/>
                <a:gd name="connsiteX27-4151" fmla="*/ 1188143 w 1432618"/>
                <a:gd name="connsiteY27-4152" fmla="*/ 2590800 h 3588041"/>
                <a:gd name="connsiteX28-4153" fmla="*/ 832543 w 1432618"/>
                <a:gd name="connsiteY28-4154" fmla="*/ 2733675 h 3588041"/>
                <a:gd name="connsiteX29-4155" fmla="*/ 689668 w 1432618"/>
                <a:gd name="connsiteY29-4156" fmla="*/ 3086100 h 3588041"/>
                <a:gd name="connsiteX30-4157" fmla="*/ 918268 w 1432618"/>
                <a:gd name="connsiteY30-4158" fmla="*/ 3419475 h 3588041"/>
                <a:gd name="connsiteX31-4159" fmla="*/ 1016693 w 1432618"/>
                <a:gd name="connsiteY31-4160" fmla="*/ 3581400 h 3588041"/>
                <a:gd name="connsiteX0-4161" fmla="*/ 1016693 w 1432618"/>
                <a:gd name="connsiteY0-4162" fmla="*/ 3581400 h 3588041"/>
                <a:gd name="connsiteX1-4163" fmla="*/ 591243 w 1432618"/>
                <a:gd name="connsiteY1-4164" fmla="*/ 3587750 h 3588041"/>
                <a:gd name="connsiteX2-4165" fmla="*/ 394393 w 1432618"/>
                <a:gd name="connsiteY2-4166" fmla="*/ 3076575 h 3588041"/>
                <a:gd name="connsiteX3-4167" fmla="*/ 746818 w 1432618"/>
                <a:gd name="connsiteY3-4168" fmla="*/ 2381250 h 3588041"/>
                <a:gd name="connsiteX4-4169" fmla="*/ 560128 w 1432618"/>
                <a:gd name="connsiteY4-4170" fmla="*/ 1922145 h 3588041"/>
                <a:gd name="connsiteX5-4171" fmla="*/ 58 w 1432618"/>
                <a:gd name="connsiteY5-4172" fmla="*/ 1870710 h 3588041"/>
                <a:gd name="connsiteX6-4173" fmla="*/ 394393 w 1432618"/>
                <a:gd name="connsiteY6-4174" fmla="*/ 1743075 h 3588041"/>
                <a:gd name="connsiteX7-4175" fmla="*/ 642043 w 1432618"/>
                <a:gd name="connsiteY7-4176" fmla="*/ 1876425 h 3588041"/>
                <a:gd name="connsiteX8-4177" fmla="*/ 689668 w 1432618"/>
                <a:gd name="connsiteY8-4178" fmla="*/ 1647825 h 3588041"/>
                <a:gd name="connsiteX9-4179" fmla="*/ 823018 w 1432618"/>
                <a:gd name="connsiteY9-4180" fmla="*/ 1333500 h 3588041"/>
                <a:gd name="connsiteX10-4181" fmla="*/ 765868 w 1432618"/>
                <a:gd name="connsiteY10-4182" fmla="*/ 809625 h 3588041"/>
                <a:gd name="connsiteX11-4183" fmla="*/ 388043 w 1432618"/>
                <a:gd name="connsiteY11-4184" fmla="*/ 695325 h 3588041"/>
                <a:gd name="connsiteX12-4185" fmla="*/ 689668 w 1432618"/>
                <a:gd name="connsiteY12-4186" fmla="*/ 666750 h 3588041"/>
                <a:gd name="connsiteX13-4187" fmla="*/ 794443 w 1432618"/>
                <a:gd name="connsiteY13-4188" fmla="*/ 565150 h 3588041"/>
                <a:gd name="connsiteX14-4189" fmla="*/ 886518 w 1432618"/>
                <a:gd name="connsiteY14-4190" fmla="*/ 0 h 3588041"/>
                <a:gd name="connsiteX15-4191" fmla="*/ 857943 w 1432618"/>
                <a:gd name="connsiteY15-4192" fmla="*/ 679450 h 3588041"/>
                <a:gd name="connsiteX16-4193" fmla="*/ 921443 w 1432618"/>
                <a:gd name="connsiteY16-4194" fmla="*/ 1047750 h 3588041"/>
                <a:gd name="connsiteX17-4195" fmla="*/ 930968 w 1432618"/>
                <a:gd name="connsiteY17-4196" fmla="*/ 1295400 h 3588041"/>
                <a:gd name="connsiteX18-4197" fmla="*/ 1086543 w 1432618"/>
                <a:gd name="connsiteY18-4198" fmla="*/ 1187450 h 3588041"/>
                <a:gd name="connsiteX19-4199" fmla="*/ 1375468 w 1432618"/>
                <a:gd name="connsiteY19-4200" fmla="*/ 1171575 h 3588041"/>
                <a:gd name="connsiteX20-4201" fmla="*/ 1108768 w 1432618"/>
                <a:gd name="connsiteY20-4202" fmla="*/ 1254125 h 3588041"/>
                <a:gd name="connsiteX21-4203" fmla="*/ 889693 w 1432618"/>
                <a:gd name="connsiteY21-4204" fmla="*/ 1527175 h 3588041"/>
                <a:gd name="connsiteX22-4205" fmla="*/ 835718 w 1432618"/>
                <a:gd name="connsiteY22-4206" fmla="*/ 1895475 h 3588041"/>
                <a:gd name="connsiteX23-4207" fmla="*/ 1003993 w 1432618"/>
                <a:gd name="connsiteY23-4208" fmla="*/ 2308225 h 3588041"/>
                <a:gd name="connsiteX24-4209" fmla="*/ 896043 w 1432618"/>
                <a:gd name="connsiteY24-4210" fmla="*/ 2578100 h 3588041"/>
                <a:gd name="connsiteX25-4211" fmla="*/ 1213543 w 1432618"/>
                <a:gd name="connsiteY25-4212" fmla="*/ 2533650 h 3588041"/>
                <a:gd name="connsiteX26-4213" fmla="*/ 1432618 w 1432618"/>
                <a:gd name="connsiteY26-4214" fmla="*/ 2626519 h 3588041"/>
                <a:gd name="connsiteX27-4215" fmla="*/ 1188143 w 1432618"/>
                <a:gd name="connsiteY27-4216" fmla="*/ 2590800 h 3588041"/>
                <a:gd name="connsiteX28-4217" fmla="*/ 832543 w 1432618"/>
                <a:gd name="connsiteY28-4218" fmla="*/ 2733675 h 3588041"/>
                <a:gd name="connsiteX29-4219" fmla="*/ 689668 w 1432618"/>
                <a:gd name="connsiteY29-4220" fmla="*/ 3086100 h 3588041"/>
                <a:gd name="connsiteX30-4221" fmla="*/ 918268 w 1432618"/>
                <a:gd name="connsiteY30-4222" fmla="*/ 3419475 h 3588041"/>
                <a:gd name="connsiteX31-4223" fmla="*/ 1016693 w 1432618"/>
                <a:gd name="connsiteY31-4224" fmla="*/ 3581400 h 3588041"/>
                <a:gd name="connsiteX0-4225" fmla="*/ 1016693 w 1432618"/>
                <a:gd name="connsiteY0-4226" fmla="*/ 3581400 h 3588041"/>
                <a:gd name="connsiteX1-4227" fmla="*/ 591243 w 1432618"/>
                <a:gd name="connsiteY1-4228" fmla="*/ 3587750 h 3588041"/>
                <a:gd name="connsiteX2-4229" fmla="*/ 394393 w 1432618"/>
                <a:gd name="connsiteY2-4230" fmla="*/ 3076575 h 3588041"/>
                <a:gd name="connsiteX3-4231" fmla="*/ 746818 w 1432618"/>
                <a:gd name="connsiteY3-4232" fmla="*/ 2381250 h 3588041"/>
                <a:gd name="connsiteX4-4233" fmla="*/ 560128 w 1432618"/>
                <a:gd name="connsiteY4-4234" fmla="*/ 1922145 h 3588041"/>
                <a:gd name="connsiteX5-4235" fmla="*/ 58 w 1432618"/>
                <a:gd name="connsiteY5-4236" fmla="*/ 1870710 h 3588041"/>
                <a:gd name="connsiteX6-4237" fmla="*/ 394393 w 1432618"/>
                <a:gd name="connsiteY6-4238" fmla="*/ 1743075 h 3588041"/>
                <a:gd name="connsiteX7-4239" fmla="*/ 642043 w 1432618"/>
                <a:gd name="connsiteY7-4240" fmla="*/ 1876425 h 3588041"/>
                <a:gd name="connsiteX8-4241" fmla="*/ 689668 w 1432618"/>
                <a:gd name="connsiteY8-4242" fmla="*/ 1647825 h 3588041"/>
                <a:gd name="connsiteX9-4243" fmla="*/ 823018 w 1432618"/>
                <a:gd name="connsiteY9-4244" fmla="*/ 1333500 h 3588041"/>
                <a:gd name="connsiteX10-4245" fmla="*/ 765868 w 1432618"/>
                <a:gd name="connsiteY10-4246" fmla="*/ 809625 h 3588041"/>
                <a:gd name="connsiteX11-4247" fmla="*/ 388043 w 1432618"/>
                <a:gd name="connsiteY11-4248" fmla="*/ 695325 h 3588041"/>
                <a:gd name="connsiteX12-4249" fmla="*/ 689668 w 1432618"/>
                <a:gd name="connsiteY12-4250" fmla="*/ 666750 h 3588041"/>
                <a:gd name="connsiteX13-4251" fmla="*/ 794443 w 1432618"/>
                <a:gd name="connsiteY13-4252" fmla="*/ 565150 h 3588041"/>
                <a:gd name="connsiteX14-4253" fmla="*/ 886518 w 1432618"/>
                <a:gd name="connsiteY14-4254" fmla="*/ 0 h 3588041"/>
                <a:gd name="connsiteX15-4255" fmla="*/ 857943 w 1432618"/>
                <a:gd name="connsiteY15-4256" fmla="*/ 679450 h 3588041"/>
                <a:gd name="connsiteX16-4257" fmla="*/ 921443 w 1432618"/>
                <a:gd name="connsiteY16-4258" fmla="*/ 1047750 h 3588041"/>
                <a:gd name="connsiteX17-4259" fmla="*/ 930968 w 1432618"/>
                <a:gd name="connsiteY17-4260" fmla="*/ 1295400 h 3588041"/>
                <a:gd name="connsiteX18-4261" fmla="*/ 1086543 w 1432618"/>
                <a:gd name="connsiteY18-4262" fmla="*/ 1187450 h 3588041"/>
                <a:gd name="connsiteX19-4263" fmla="*/ 1375468 w 1432618"/>
                <a:gd name="connsiteY19-4264" fmla="*/ 1171575 h 3588041"/>
                <a:gd name="connsiteX20-4265" fmla="*/ 1108768 w 1432618"/>
                <a:gd name="connsiteY20-4266" fmla="*/ 1254125 h 3588041"/>
                <a:gd name="connsiteX21-4267" fmla="*/ 889693 w 1432618"/>
                <a:gd name="connsiteY21-4268" fmla="*/ 1527175 h 3588041"/>
                <a:gd name="connsiteX22-4269" fmla="*/ 835718 w 1432618"/>
                <a:gd name="connsiteY22-4270" fmla="*/ 1895475 h 3588041"/>
                <a:gd name="connsiteX23-4271" fmla="*/ 1003993 w 1432618"/>
                <a:gd name="connsiteY23-4272" fmla="*/ 2308225 h 3588041"/>
                <a:gd name="connsiteX24-4273" fmla="*/ 896043 w 1432618"/>
                <a:gd name="connsiteY24-4274" fmla="*/ 2578100 h 3588041"/>
                <a:gd name="connsiteX25-4275" fmla="*/ 1213543 w 1432618"/>
                <a:gd name="connsiteY25-4276" fmla="*/ 2533650 h 3588041"/>
                <a:gd name="connsiteX26-4277" fmla="*/ 1432618 w 1432618"/>
                <a:gd name="connsiteY26-4278" fmla="*/ 2626519 h 3588041"/>
                <a:gd name="connsiteX27-4279" fmla="*/ 1188143 w 1432618"/>
                <a:gd name="connsiteY27-4280" fmla="*/ 2590800 h 3588041"/>
                <a:gd name="connsiteX28-4281" fmla="*/ 832543 w 1432618"/>
                <a:gd name="connsiteY28-4282" fmla="*/ 2733675 h 3588041"/>
                <a:gd name="connsiteX29-4283" fmla="*/ 689668 w 1432618"/>
                <a:gd name="connsiteY29-4284" fmla="*/ 3086100 h 3588041"/>
                <a:gd name="connsiteX30-4285" fmla="*/ 918268 w 1432618"/>
                <a:gd name="connsiteY30-4286" fmla="*/ 3419475 h 3588041"/>
                <a:gd name="connsiteX31-4287" fmla="*/ 1016693 w 1432618"/>
                <a:gd name="connsiteY31-4288" fmla="*/ 3581400 h 3588041"/>
                <a:gd name="connsiteX0-4289" fmla="*/ 1016693 w 1432618"/>
                <a:gd name="connsiteY0-4290" fmla="*/ 3581400 h 3588041"/>
                <a:gd name="connsiteX1-4291" fmla="*/ 591243 w 1432618"/>
                <a:gd name="connsiteY1-4292" fmla="*/ 3587750 h 3588041"/>
                <a:gd name="connsiteX2-4293" fmla="*/ 394393 w 1432618"/>
                <a:gd name="connsiteY2-4294" fmla="*/ 3076575 h 3588041"/>
                <a:gd name="connsiteX3-4295" fmla="*/ 746818 w 1432618"/>
                <a:gd name="connsiteY3-4296" fmla="*/ 2381250 h 3588041"/>
                <a:gd name="connsiteX4-4297" fmla="*/ 560128 w 1432618"/>
                <a:gd name="connsiteY4-4298" fmla="*/ 1922145 h 3588041"/>
                <a:gd name="connsiteX5-4299" fmla="*/ 58 w 1432618"/>
                <a:gd name="connsiteY5-4300" fmla="*/ 1870710 h 3588041"/>
                <a:gd name="connsiteX6-4301" fmla="*/ 394393 w 1432618"/>
                <a:gd name="connsiteY6-4302" fmla="*/ 1743075 h 3588041"/>
                <a:gd name="connsiteX7-4303" fmla="*/ 642043 w 1432618"/>
                <a:gd name="connsiteY7-4304" fmla="*/ 1876425 h 3588041"/>
                <a:gd name="connsiteX8-4305" fmla="*/ 689668 w 1432618"/>
                <a:gd name="connsiteY8-4306" fmla="*/ 1647825 h 3588041"/>
                <a:gd name="connsiteX9-4307" fmla="*/ 823018 w 1432618"/>
                <a:gd name="connsiteY9-4308" fmla="*/ 1333500 h 3588041"/>
                <a:gd name="connsiteX10-4309" fmla="*/ 765868 w 1432618"/>
                <a:gd name="connsiteY10-4310" fmla="*/ 809625 h 3588041"/>
                <a:gd name="connsiteX11-4311" fmla="*/ 388043 w 1432618"/>
                <a:gd name="connsiteY11-4312" fmla="*/ 695325 h 3588041"/>
                <a:gd name="connsiteX12-4313" fmla="*/ 724593 w 1432618"/>
                <a:gd name="connsiteY12-4314" fmla="*/ 688975 h 3588041"/>
                <a:gd name="connsiteX13-4315" fmla="*/ 794443 w 1432618"/>
                <a:gd name="connsiteY13-4316" fmla="*/ 565150 h 3588041"/>
                <a:gd name="connsiteX14-4317" fmla="*/ 886518 w 1432618"/>
                <a:gd name="connsiteY14-4318" fmla="*/ 0 h 3588041"/>
                <a:gd name="connsiteX15-4319" fmla="*/ 857943 w 1432618"/>
                <a:gd name="connsiteY15-4320" fmla="*/ 679450 h 3588041"/>
                <a:gd name="connsiteX16-4321" fmla="*/ 921443 w 1432618"/>
                <a:gd name="connsiteY16-4322" fmla="*/ 1047750 h 3588041"/>
                <a:gd name="connsiteX17-4323" fmla="*/ 930968 w 1432618"/>
                <a:gd name="connsiteY17-4324" fmla="*/ 1295400 h 3588041"/>
                <a:gd name="connsiteX18-4325" fmla="*/ 1086543 w 1432618"/>
                <a:gd name="connsiteY18-4326" fmla="*/ 1187450 h 3588041"/>
                <a:gd name="connsiteX19-4327" fmla="*/ 1375468 w 1432618"/>
                <a:gd name="connsiteY19-4328" fmla="*/ 1171575 h 3588041"/>
                <a:gd name="connsiteX20-4329" fmla="*/ 1108768 w 1432618"/>
                <a:gd name="connsiteY20-4330" fmla="*/ 1254125 h 3588041"/>
                <a:gd name="connsiteX21-4331" fmla="*/ 889693 w 1432618"/>
                <a:gd name="connsiteY21-4332" fmla="*/ 1527175 h 3588041"/>
                <a:gd name="connsiteX22-4333" fmla="*/ 835718 w 1432618"/>
                <a:gd name="connsiteY22-4334" fmla="*/ 1895475 h 3588041"/>
                <a:gd name="connsiteX23-4335" fmla="*/ 1003993 w 1432618"/>
                <a:gd name="connsiteY23-4336" fmla="*/ 2308225 h 3588041"/>
                <a:gd name="connsiteX24-4337" fmla="*/ 896043 w 1432618"/>
                <a:gd name="connsiteY24-4338" fmla="*/ 2578100 h 3588041"/>
                <a:gd name="connsiteX25-4339" fmla="*/ 1213543 w 1432618"/>
                <a:gd name="connsiteY25-4340" fmla="*/ 2533650 h 3588041"/>
                <a:gd name="connsiteX26-4341" fmla="*/ 1432618 w 1432618"/>
                <a:gd name="connsiteY26-4342" fmla="*/ 2626519 h 3588041"/>
                <a:gd name="connsiteX27-4343" fmla="*/ 1188143 w 1432618"/>
                <a:gd name="connsiteY27-4344" fmla="*/ 2590800 h 3588041"/>
                <a:gd name="connsiteX28-4345" fmla="*/ 832543 w 1432618"/>
                <a:gd name="connsiteY28-4346" fmla="*/ 2733675 h 3588041"/>
                <a:gd name="connsiteX29-4347" fmla="*/ 689668 w 1432618"/>
                <a:gd name="connsiteY29-4348" fmla="*/ 3086100 h 3588041"/>
                <a:gd name="connsiteX30-4349" fmla="*/ 918268 w 1432618"/>
                <a:gd name="connsiteY30-4350" fmla="*/ 3419475 h 3588041"/>
                <a:gd name="connsiteX31-4351" fmla="*/ 1016693 w 1432618"/>
                <a:gd name="connsiteY31-4352" fmla="*/ 3581400 h 3588041"/>
                <a:gd name="connsiteX0-4353" fmla="*/ 1016693 w 1432618"/>
                <a:gd name="connsiteY0-4354" fmla="*/ 3581400 h 3588041"/>
                <a:gd name="connsiteX1-4355" fmla="*/ 591243 w 1432618"/>
                <a:gd name="connsiteY1-4356" fmla="*/ 3587750 h 3588041"/>
                <a:gd name="connsiteX2-4357" fmla="*/ 394393 w 1432618"/>
                <a:gd name="connsiteY2-4358" fmla="*/ 3076575 h 3588041"/>
                <a:gd name="connsiteX3-4359" fmla="*/ 746818 w 1432618"/>
                <a:gd name="connsiteY3-4360" fmla="*/ 2381250 h 3588041"/>
                <a:gd name="connsiteX4-4361" fmla="*/ 560128 w 1432618"/>
                <a:gd name="connsiteY4-4362" fmla="*/ 1922145 h 3588041"/>
                <a:gd name="connsiteX5-4363" fmla="*/ 58 w 1432618"/>
                <a:gd name="connsiteY5-4364" fmla="*/ 1870710 h 3588041"/>
                <a:gd name="connsiteX6-4365" fmla="*/ 394393 w 1432618"/>
                <a:gd name="connsiteY6-4366" fmla="*/ 1743075 h 3588041"/>
                <a:gd name="connsiteX7-4367" fmla="*/ 642043 w 1432618"/>
                <a:gd name="connsiteY7-4368" fmla="*/ 1876425 h 3588041"/>
                <a:gd name="connsiteX8-4369" fmla="*/ 689668 w 1432618"/>
                <a:gd name="connsiteY8-4370" fmla="*/ 1647825 h 3588041"/>
                <a:gd name="connsiteX9-4371" fmla="*/ 823018 w 1432618"/>
                <a:gd name="connsiteY9-4372" fmla="*/ 1333500 h 3588041"/>
                <a:gd name="connsiteX10-4373" fmla="*/ 765868 w 1432618"/>
                <a:gd name="connsiteY10-4374" fmla="*/ 809625 h 3588041"/>
                <a:gd name="connsiteX11-4375" fmla="*/ 388043 w 1432618"/>
                <a:gd name="connsiteY11-4376" fmla="*/ 695325 h 3588041"/>
                <a:gd name="connsiteX12-4377" fmla="*/ 741262 w 1432618"/>
                <a:gd name="connsiteY12-4378" fmla="*/ 677068 h 3588041"/>
                <a:gd name="connsiteX13-4379" fmla="*/ 794443 w 1432618"/>
                <a:gd name="connsiteY13-4380" fmla="*/ 565150 h 3588041"/>
                <a:gd name="connsiteX14-4381" fmla="*/ 886518 w 1432618"/>
                <a:gd name="connsiteY14-4382" fmla="*/ 0 h 3588041"/>
                <a:gd name="connsiteX15-4383" fmla="*/ 857943 w 1432618"/>
                <a:gd name="connsiteY15-4384" fmla="*/ 679450 h 3588041"/>
                <a:gd name="connsiteX16-4385" fmla="*/ 921443 w 1432618"/>
                <a:gd name="connsiteY16-4386" fmla="*/ 1047750 h 3588041"/>
                <a:gd name="connsiteX17-4387" fmla="*/ 930968 w 1432618"/>
                <a:gd name="connsiteY17-4388" fmla="*/ 1295400 h 3588041"/>
                <a:gd name="connsiteX18-4389" fmla="*/ 1086543 w 1432618"/>
                <a:gd name="connsiteY18-4390" fmla="*/ 1187450 h 3588041"/>
                <a:gd name="connsiteX19-4391" fmla="*/ 1375468 w 1432618"/>
                <a:gd name="connsiteY19-4392" fmla="*/ 1171575 h 3588041"/>
                <a:gd name="connsiteX20-4393" fmla="*/ 1108768 w 1432618"/>
                <a:gd name="connsiteY20-4394" fmla="*/ 1254125 h 3588041"/>
                <a:gd name="connsiteX21-4395" fmla="*/ 889693 w 1432618"/>
                <a:gd name="connsiteY21-4396" fmla="*/ 1527175 h 3588041"/>
                <a:gd name="connsiteX22-4397" fmla="*/ 835718 w 1432618"/>
                <a:gd name="connsiteY22-4398" fmla="*/ 1895475 h 3588041"/>
                <a:gd name="connsiteX23-4399" fmla="*/ 1003993 w 1432618"/>
                <a:gd name="connsiteY23-4400" fmla="*/ 2308225 h 3588041"/>
                <a:gd name="connsiteX24-4401" fmla="*/ 896043 w 1432618"/>
                <a:gd name="connsiteY24-4402" fmla="*/ 2578100 h 3588041"/>
                <a:gd name="connsiteX25-4403" fmla="*/ 1213543 w 1432618"/>
                <a:gd name="connsiteY25-4404" fmla="*/ 2533650 h 3588041"/>
                <a:gd name="connsiteX26-4405" fmla="*/ 1432618 w 1432618"/>
                <a:gd name="connsiteY26-4406" fmla="*/ 2626519 h 3588041"/>
                <a:gd name="connsiteX27-4407" fmla="*/ 1188143 w 1432618"/>
                <a:gd name="connsiteY27-4408" fmla="*/ 2590800 h 3588041"/>
                <a:gd name="connsiteX28-4409" fmla="*/ 832543 w 1432618"/>
                <a:gd name="connsiteY28-4410" fmla="*/ 2733675 h 3588041"/>
                <a:gd name="connsiteX29-4411" fmla="*/ 689668 w 1432618"/>
                <a:gd name="connsiteY29-4412" fmla="*/ 3086100 h 3588041"/>
                <a:gd name="connsiteX30-4413" fmla="*/ 918268 w 1432618"/>
                <a:gd name="connsiteY30-4414" fmla="*/ 3419475 h 3588041"/>
                <a:gd name="connsiteX31-4415" fmla="*/ 1016693 w 1432618"/>
                <a:gd name="connsiteY31-4416" fmla="*/ 3581400 h 3588041"/>
                <a:gd name="connsiteX0-4417" fmla="*/ 1016693 w 1432618"/>
                <a:gd name="connsiteY0-4418" fmla="*/ 3581400 h 3588041"/>
                <a:gd name="connsiteX1-4419" fmla="*/ 591243 w 1432618"/>
                <a:gd name="connsiteY1-4420" fmla="*/ 3587750 h 3588041"/>
                <a:gd name="connsiteX2-4421" fmla="*/ 394393 w 1432618"/>
                <a:gd name="connsiteY2-4422" fmla="*/ 3076575 h 3588041"/>
                <a:gd name="connsiteX3-4423" fmla="*/ 746818 w 1432618"/>
                <a:gd name="connsiteY3-4424" fmla="*/ 2381250 h 3588041"/>
                <a:gd name="connsiteX4-4425" fmla="*/ 560128 w 1432618"/>
                <a:gd name="connsiteY4-4426" fmla="*/ 1922145 h 3588041"/>
                <a:gd name="connsiteX5-4427" fmla="*/ 58 w 1432618"/>
                <a:gd name="connsiteY5-4428" fmla="*/ 1870710 h 3588041"/>
                <a:gd name="connsiteX6-4429" fmla="*/ 394393 w 1432618"/>
                <a:gd name="connsiteY6-4430" fmla="*/ 1743075 h 3588041"/>
                <a:gd name="connsiteX7-4431" fmla="*/ 642043 w 1432618"/>
                <a:gd name="connsiteY7-4432" fmla="*/ 1876425 h 3588041"/>
                <a:gd name="connsiteX8-4433" fmla="*/ 689668 w 1432618"/>
                <a:gd name="connsiteY8-4434" fmla="*/ 1647825 h 3588041"/>
                <a:gd name="connsiteX9-4435" fmla="*/ 823018 w 1432618"/>
                <a:gd name="connsiteY9-4436" fmla="*/ 1333500 h 3588041"/>
                <a:gd name="connsiteX10-4437" fmla="*/ 765868 w 1432618"/>
                <a:gd name="connsiteY10-4438" fmla="*/ 809625 h 3588041"/>
                <a:gd name="connsiteX11-4439" fmla="*/ 388043 w 1432618"/>
                <a:gd name="connsiteY11-4440" fmla="*/ 695325 h 3588041"/>
                <a:gd name="connsiteX12-4441" fmla="*/ 741262 w 1432618"/>
                <a:gd name="connsiteY12-4442" fmla="*/ 677068 h 3588041"/>
                <a:gd name="connsiteX13-4443" fmla="*/ 794443 w 1432618"/>
                <a:gd name="connsiteY13-4444" fmla="*/ 565150 h 3588041"/>
                <a:gd name="connsiteX14-4445" fmla="*/ 886518 w 1432618"/>
                <a:gd name="connsiteY14-4446" fmla="*/ 0 h 3588041"/>
                <a:gd name="connsiteX15-4447" fmla="*/ 857943 w 1432618"/>
                <a:gd name="connsiteY15-4448" fmla="*/ 679450 h 3588041"/>
                <a:gd name="connsiteX16-4449" fmla="*/ 921443 w 1432618"/>
                <a:gd name="connsiteY16-4450" fmla="*/ 1047750 h 3588041"/>
                <a:gd name="connsiteX17-4451" fmla="*/ 930968 w 1432618"/>
                <a:gd name="connsiteY17-4452" fmla="*/ 1295400 h 3588041"/>
                <a:gd name="connsiteX18-4453" fmla="*/ 1086543 w 1432618"/>
                <a:gd name="connsiteY18-4454" fmla="*/ 1187450 h 3588041"/>
                <a:gd name="connsiteX19-4455" fmla="*/ 1375468 w 1432618"/>
                <a:gd name="connsiteY19-4456" fmla="*/ 1171575 h 3588041"/>
                <a:gd name="connsiteX20-4457" fmla="*/ 1108768 w 1432618"/>
                <a:gd name="connsiteY20-4458" fmla="*/ 1254125 h 3588041"/>
                <a:gd name="connsiteX21-4459" fmla="*/ 889693 w 1432618"/>
                <a:gd name="connsiteY21-4460" fmla="*/ 1527175 h 3588041"/>
                <a:gd name="connsiteX22-4461" fmla="*/ 835718 w 1432618"/>
                <a:gd name="connsiteY22-4462" fmla="*/ 1895475 h 3588041"/>
                <a:gd name="connsiteX23-4463" fmla="*/ 1003993 w 1432618"/>
                <a:gd name="connsiteY23-4464" fmla="*/ 2308225 h 3588041"/>
                <a:gd name="connsiteX24-4465" fmla="*/ 896043 w 1432618"/>
                <a:gd name="connsiteY24-4466" fmla="*/ 2578100 h 3588041"/>
                <a:gd name="connsiteX25-4467" fmla="*/ 1213543 w 1432618"/>
                <a:gd name="connsiteY25-4468" fmla="*/ 2533650 h 3588041"/>
                <a:gd name="connsiteX26-4469" fmla="*/ 1432618 w 1432618"/>
                <a:gd name="connsiteY26-4470" fmla="*/ 2626519 h 3588041"/>
                <a:gd name="connsiteX27-4471" fmla="*/ 1188143 w 1432618"/>
                <a:gd name="connsiteY27-4472" fmla="*/ 2590800 h 3588041"/>
                <a:gd name="connsiteX28-4473" fmla="*/ 832543 w 1432618"/>
                <a:gd name="connsiteY28-4474" fmla="*/ 2733675 h 3588041"/>
                <a:gd name="connsiteX29-4475" fmla="*/ 689668 w 1432618"/>
                <a:gd name="connsiteY29-4476" fmla="*/ 3086100 h 3588041"/>
                <a:gd name="connsiteX30-4477" fmla="*/ 918268 w 1432618"/>
                <a:gd name="connsiteY30-4478" fmla="*/ 3419475 h 3588041"/>
                <a:gd name="connsiteX31-4479" fmla="*/ 1016693 w 1432618"/>
                <a:gd name="connsiteY31-4480" fmla="*/ 3581400 h 3588041"/>
                <a:gd name="connsiteX0-4481" fmla="*/ 1016693 w 1432618"/>
                <a:gd name="connsiteY0-4482" fmla="*/ 3581400 h 3588041"/>
                <a:gd name="connsiteX1-4483" fmla="*/ 591243 w 1432618"/>
                <a:gd name="connsiteY1-4484" fmla="*/ 3587750 h 3588041"/>
                <a:gd name="connsiteX2-4485" fmla="*/ 394393 w 1432618"/>
                <a:gd name="connsiteY2-4486" fmla="*/ 3076575 h 3588041"/>
                <a:gd name="connsiteX3-4487" fmla="*/ 746818 w 1432618"/>
                <a:gd name="connsiteY3-4488" fmla="*/ 2381250 h 3588041"/>
                <a:gd name="connsiteX4-4489" fmla="*/ 560128 w 1432618"/>
                <a:gd name="connsiteY4-4490" fmla="*/ 1922145 h 3588041"/>
                <a:gd name="connsiteX5-4491" fmla="*/ 58 w 1432618"/>
                <a:gd name="connsiteY5-4492" fmla="*/ 1870710 h 3588041"/>
                <a:gd name="connsiteX6-4493" fmla="*/ 394393 w 1432618"/>
                <a:gd name="connsiteY6-4494" fmla="*/ 1743075 h 3588041"/>
                <a:gd name="connsiteX7-4495" fmla="*/ 642043 w 1432618"/>
                <a:gd name="connsiteY7-4496" fmla="*/ 1876425 h 3588041"/>
                <a:gd name="connsiteX8-4497" fmla="*/ 689668 w 1432618"/>
                <a:gd name="connsiteY8-4498" fmla="*/ 1647825 h 3588041"/>
                <a:gd name="connsiteX9-4499" fmla="*/ 823018 w 1432618"/>
                <a:gd name="connsiteY9-4500" fmla="*/ 1333500 h 3588041"/>
                <a:gd name="connsiteX10-4501" fmla="*/ 765868 w 1432618"/>
                <a:gd name="connsiteY10-4502" fmla="*/ 809625 h 3588041"/>
                <a:gd name="connsiteX11-4503" fmla="*/ 388043 w 1432618"/>
                <a:gd name="connsiteY11-4504" fmla="*/ 695325 h 3588041"/>
                <a:gd name="connsiteX12-4505" fmla="*/ 741262 w 1432618"/>
                <a:gd name="connsiteY12-4506" fmla="*/ 677068 h 3588041"/>
                <a:gd name="connsiteX13-4507" fmla="*/ 789681 w 1432618"/>
                <a:gd name="connsiteY13-4508" fmla="*/ 441325 h 3588041"/>
                <a:gd name="connsiteX14-4509" fmla="*/ 886518 w 1432618"/>
                <a:gd name="connsiteY14-4510" fmla="*/ 0 h 3588041"/>
                <a:gd name="connsiteX15-4511" fmla="*/ 857943 w 1432618"/>
                <a:gd name="connsiteY15-4512" fmla="*/ 679450 h 3588041"/>
                <a:gd name="connsiteX16-4513" fmla="*/ 921443 w 1432618"/>
                <a:gd name="connsiteY16-4514" fmla="*/ 1047750 h 3588041"/>
                <a:gd name="connsiteX17-4515" fmla="*/ 930968 w 1432618"/>
                <a:gd name="connsiteY17-4516" fmla="*/ 1295400 h 3588041"/>
                <a:gd name="connsiteX18-4517" fmla="*/ 1086543 w 1432618"/>
                <a:gd name="connsiteY18-4518" fmla="*/ 1187450 h 3588041"/>
                <a:gd name="connsiteX19-4519" fmla="*/ 1375468 w 1432618"/>
                <a:gd name="connsiteY19-4520" fmla="*/ 1171575 h 3588041"/>
                <a:gd name="connsiteX20-4521" fmla="*/ 1108768 w 1432618"/>
                <a:gd name="connsiteY20-4522" fmla="*/ 1254125 h 3588041"/>
                <a:gd name="connsiteX21-4523" fmla="*/ 889693 w 1432618"/>
                <a:gd name="connsiteY21-4524" fmla="*/ 1527175 h 3588041"/>
                <a:gd name="connsiteX22-4525" fmla="*/ 835718 w 1432618"/>
                <a:gd name="connsiteY22-4526" fmla="*/ 1895475 h 3588041"/>
                <a:gd name="connsiteX23-4527" fmla="*/ 1003993 w 1432618"/>
                <a:gd name="connsiteY23-4528" fmla="*/ 2308225 h 3588041"/>
                <a:gd name="connsiteX24-4529" fmla="*/ 896043 w 1432618"/>
                <a:gd name="connsiteY24-4530" fmla="*/ 2578100 h 3588041"/>
                <a:gd name="connsiteX25-4531" fmla="*/ 1213543 w 1432618"/>
                <a:gd name="connsiteY25-4532" fmla="*/ 2533650 h 3588041"/>
                <a:gd name="connsiteX26-4533" fmla="*/ 1432618 w 1432618"/>
                <a:gd name="connsiteY26-4534" fmla="*/ 2626519 h 3588041"/>
                <a:gd name="connsiteX27-4535" fmla="*/ 1188143 w 1432618"/>
                <a:gd name="connsiteY27-4536" fmla="*/ 2590800 h 3588041"/>
                <a:gd name="connsiteX28-4537" fmla="*/ 832543 w 1432618"/>
                <a:gd name="connsiteY28-4538" fmla="*/ 2733675 h 3588041"/>
                <a:gd name="connsiteX29-4539" fmla="*/ 689668 w 1432618"/>
                <a:gd name="connsiteY29-4540" fmla="*/ 3086100 h 3588041"/>
                <a:gd name="connsiteX30-4541" fmla="*/ 918268 w 1432618"/>
                <a:gd name="connsiteY30-4542" fmla="*/ 3419475 h 3588041"/>
                <a:gd name="connsiteX31-4543" fmla="*/ 1016693 w 1432618"/>
                <a:gd name="connsiteY31-4544" fmla="*/ 3581400 h 3588041"/>
                <a:gd name="connsiteX0-4545" fmla="*/ 1016693 w 1432618"/>
                <a:gd name="connsiteY0-4546" fmla="*/ 3581400 h 3588041"/>
                <a:gd name="connsiteX1-4547" fmla="*/ 591243 w 1432618"/>
                <a:gd name="connsiteY1-4548" fmla="*/ 3587750 h 3588041"/>
                <a:gd name="connsiteX2-4549" fmla="*/ 394393 w 1432618"/>
                <a:gd name="connsiteY2-4550" fmla="*/ 3076575 h 3588041"/>
                <a:gd name="connsiteX3-4551" fmla="*/ 746818 w 1432618"/>
                <a:gd name="connsiteY3-4552" fmla="*/ 2381250 h 3588041"/>
                <a:gd name="connsiteX4-4553" fmla="*/ 560128 w 1432618"/>
                <a:gd name="connsiteY4-4554" fmla="*/ 1922145 h 3588041"/>
                <a:gd name="connsiteX5-4555" fmla="*/ 58 w 1432618"/>
                <a:gd name="connsiteY5-4556" fmla="*/ 1870710 h 3588041"/>
                <a:gd name="connsiteX6-4557" fmla="*/ 394393 w 1432618"/>
                <a:gd name="connsiteY6-4558" fmla="*/ 1743075 h 3588041"/>
                <a:gd name="connsiteX7-4559" fmla="*/ 642043 w 1432618"/>
                <a:gd name="connsiteY7-4560" fmla="*/ 1876425 h 3588041"/>
                <a:gd name="connsiteX8-4561" fmla="*/ 689668 w 1432618"/>
                <a:gd name="connsiteY8-4562" fmla="*/ 1647825 h 3588041"/>
                <a:gd name="connsiteX9-4563" fmla="*/ 823018 w 1432618"/>
                <a:gd name="connsiteY9-4564" fmla="*/ 1333500 h 3588041"/>
                <a:gd name="connsiteX10-4565" fmla="*/ 765868 w 1432618"/>
                <a:gd name="connsiteY10-4566" fmla="*/ 809625 h 3588041"/>
                <a:gd name="connsiteX11-4567" fmla="*/ 388043 w 1432618"/>
                <a:gd name="connsiteY11-4568" fmla="*/ 695325 h 3588041"/>
                <a:gd name="connsiteX12-4569" fmla="*/ 762694 w 1432618"/>
                <a:gd name="connsiteY12-4570" fmla="*/ 703262 h 3588041"/>
                <a:gd name="connsiteX13-4571" fmla="*/ 789681 w 1432618"/>
                <a:gd name="connsiteY13-4572" fmla="*/ 441325 h 3588041"/>
                <a:gd name="connsiteX14-4573" fmla="*/ 886518 w 1432618"/>
                <a:gd name="connsiteY14-4574" fmla="*/ 0 h 3588041"/>
                <a:gd name="connsiteX15-4575" fmla="*/ 857943 w 1432618"/>
                <a:gd name="connsiteY15-4576" fmla="*/ 679450 h 3588041"/>
                <a:gd name="connsiteX16-4577" fmla="*/ 921443 w 1432618"/>
                <a:gd name="connsiteY16-4578" fmla="*/ 1047750 h 3588041"/>
                <a:gd name="connsiteX17-4579" fmla="*/ 930968 w 1432618"/>
                <a:gd name="connsiteY17-4580" fmla="*/ 1295400 h 3588041"/>
                <a:gd name="connsiteX18-4581" fmla="*/ 1086543 w 1432618"/>
                <a:gd name="connsiteY18-4582" fmla="*/ 1187450 h 3588041"/>
                <a:gd name="connsiteX19-4583" fmla="*/ 1375468 w 1432618"/>
                <a:gd name="connsiteY19-4584" fmla="*/ 1171575 h 3588041"/>
                <a:gd name="connsiteX20-4585" fmla="*/ 1108768 w 1432618"/>
                <a:gd name="connsiteY20-4586" fmla="*/ 1254125 h 3588041"/>
                <a:gd name="connsiteX21-4587" fmla="*/ 889693 w 1432618"/>
                <a:gd name="connsiteY21-4588" fmla="*/ 1527175 h 3588041"/>
                <a:gd name="connsiteX22-4589" fmla="*/ 835718 w 1432618"/>
                <a:gd name="connsiteY22-4590" fmla="*/ 1895475 h 3588041"/>
                <a:gd name="connsiteX23-4591" fmla="*/ 1003993 w 1432618"/>
                <a:gd name="connsiteY23-4592" fmla="*/ 2308225 h 3588041"/>
                <a:gd name="connsiteX24-4593" fmla="*/ 896043 w 1432618"/>
                <a:gd name="connsiteY24-4594" fmla="*/ 2578100 h 3588041"/>
                <a:gd name="connsiteX25-4595" fmla="*/ 1213543 w 1432618"/>
                <a:gd name="connsiteY25-4596" fmla="*/ 2533650 h 3588041"/>
                <a:gd name="connsiteX26-4597" fmla="*/ 1432618 w 1432618"/>
                <a:gd name="connsiteY26-4598" fmla="*/ 2626519 h 3588041"/>
                <a:gd name="connsiteX27-4599" fmla="*/ 1188143 w 1432618"/>
                <a:gd name="connsiteY27-4600" fmla="*/ 2590800 h 3588041"/>
                <a:gd name="connsiteX28-4601" fmla="*/ 832543 w 1432618"/>
                <a:gd name="connsiteY28-4602" fmla="*/ 2733675 h 3588041"/>
                <a:gd name="connsiteX29-4603" fmla="*/ 689668 w 1432618"/>
                <a:gd name="connsiteY29-4604" fmla="*/ 3086100 h 3588041"/>
                <a:gd name="connsiteX30-4605" fmla="*/ 918268 w 1432618"/>
                <a:gd name="connsiteY30-4606" fmla="*/ 3419475 h 3588041"/>
                <a:gd name="connsiteX31-4607" fmla="*/ 1016693 w 1432618"/>
                <a:gd name="connsiteY31-4608" fmla="*/ 3581400 h 3588041"/>
                <a:gd name="connsiteX0-4609" fmla="*/ 1016693 w 1432618"/>
                <a:gd name="connsiteY0-4610" fmla="*/ 3581400 h 3588041"/>
                <a:gd name="connsiteX1-4611" fmla="*/ 591243 w 1432618"/>
                <a:gd name="connsiteY1-4612" fmla="*/ 3587750 h 3588041"/>
                <a:gd name="connsiteX2-4613" fmla="*/ 394393 w 1432618"/>
                <a:gd name="connsiteY2-4614" fmla="*/ 3076575 h 3588041"/>
                <a:gd name="connsiteX3-4615" fmla="*/ 746818 w 1432618"/>
                <a:gd name="connsiteY3-4616" fmla="*/ 2381250 h 3588041"/>
                <a:gd name="connsiteX4-4617" fmla="*/ 560128 w 1432618"/>
                <a:gd name="connsiteY4-4618" fmla="*/ 1922145 h 3588041"/>
                <a:gd name="connsiteX5-4619" fmla="*/ 58 w 1432618"/>
                <a:gd name="connsiteY5-4620" fmla="*/ 1870710 h 3588041"/>
                <a:gd name="connsiteX6-4621" fmla="*/ 394393 w 1432618"/>
                <a:gd name="connsiteY6-4622" fmla="*/ 1743075 h 3588041"/>
                <a:gd name="connsiteX7-4623" fmla="*/ 642043 w 1432618"/>
                <a:gd name="connsiteY7-4624" fmla="*/ 1876425 h 3588041"/>
                <a:gd name="connsiteX8-4625" fmla="*/ 689668 w 1432618"/>
                <a:gd name="connsiteY8-4626" fmla="*/ 1647825 h 3588041"/>
                <a:gd name="connsiteX9-4627" fmla="*/ 823018 w 1432618"/>
                <a:gd name="connsiteY9-4628" fmla="*/ 1333500 h 3588041"/>
                <a:gd name="connsiteX10-4629" fmla="*/ 765868 w 1432618"/>
                <a:gd name="connsiteY10-4630" fmla="*/ 809625 h 3588041"/>
                <a:gd name="connsiteX11-4631" fmla="*/ 388043 w 1432618"/>
                <a:gd name="connsiteY11-4632" fmla="*/ 695325 h 3588041"/>
                <a:gd name="connsiteX12-4633" fmla="*/ 762694 w 1432618"/>
                <a:gd name="connsiteY12-4634" fmla="*/ 703262 h 3588041"/>
                <a:gd name="connsiteX13-4635" fmla="*/ 789681 w 1432618"/>
                <a:gd name="connsiteY13-4636" fmla="*/ 441325 h 3588041"/>
                <a:gd name="connsiteX14-4637" fmla="*/ 886518 w 1432618"/>
                <a:gd name="connsiteY14-4638" fmla="*/ 0 h 3588041"/>
                <a:gd name="connsiteX15-4639" fmla="*/ 857943 w 1432618"/>
                <a:gd name="connsiteY15-4640" fmla="*/ 679450 h 3588041"/>
                <a:gd name="connsiteX16-4641" fmla="*/ 921443 w 1432618"/>
                <a:gd name="connsiteY16-4642" fmla="*/ 1047750 h 3588041"/>
                <a:gd name="connsiteX17-4643" fmla="*/ 930968 w 1432618"/>
                <a:gd name="connsiteY17-4644" fmla="*/ 1295400 h 3588041"/>
                <a:gd name="connsiteX18-4645" fmla="*/ 1086543 w 1432618"/>
                <a:gd name="connsiteY18-4646" fmla="*/ 1187450 h 3588041"/>
                <a:gd name="connsiteX19-4647" fmla="*/ 1375468 w 1432618"/>
                <a:gd name="connsiteY19-4648" fmla="*/ 1171575 h 3588041"/>
                <a:gd name="connsiteX20-4649" fmla="*/ 1108768 w 1432618"/>
                <a:gd name="connsiteY20-4650" fmla="*/ 1254125 h 3588041"/>
                <a:gd name="connsiteX21-4651" fmla="*/ 889693 w 1432618"/>
                <a:gd name="connsiteY21-4652" fmla="*/ 1527175 h 3588041"/>
                <a:gd name="connsiteX22-4653" fmla="*/ 835718 w 1432618"/>
                <a:gd name="connsiteY22-4654" fmla="*/ 1895475 h 3588041"/>
                <a:gd name="connsiteX23-4655" fmla="*/ 1003993 w 1432618"/>
                <a:gd name="connsiteY23-4656" fmla="*/ 2308225 h 3588041"/>
                <a:gd name="connsiteX24-4657" fmla="*/ 896043 w 1432618"/>
                <a:gd name="connsiteY24-4658" fmla="*/ 2578100 h 3588041"/>
                <a:gd name="connsiteX25-4659" fmla="*/ 1213543 w 1432618"/>
                <a:gd name="connsiteY25-4660" fmla="*/ 2533650 h 3588041"/>
                <a:gd name="connsiteX26-4661" fmla="*/ 1432618 w 1432618"/>
                <a:gd name="connsiteY26-4662" fmla="*/ 2626519 h 3588041"/>
                <a:gd name="connsiteX27-4663" fmla="*/ 1188143 w 1432618"/>
                <a:gd name="connsiteY27-4664" fmla="*/ 2590800 h 3588041"/>
                <a:gd name="connsiteX28-4665" fmla="*/ 832543 w 1432618"/>
                <a:gd name="connsiteY28-4666" fmla="*/ 2733675 h 3588041"/>
                <a:gd name="connsiteX29-4667" fmla="*/ 689668 w 1432618"/>
                <a:gd name="connsiteY29-4668" fmla="*/ 3086100 h 3588041"/>
                <a:gd name="connsiteX30-4669" fmla="*/ 918268 w 1432618"/>
                <a:gd name="connsiteY30-4670" fmla="*/ 3419475 h 3588041"/>
                <a:gd name="connsiteX31-4671" fmla="*/ 1016693 w 1432618"/>
                <a:gd name="connsiteY31-4672" fmla="*/ 3581400 h 3588041"/>
                <a:gd name="connsiteX0-4673" fmla="*/ 1016693 w 1432618"/>
                <a:gd name="connsiteY0-4674" fmla="*/ 3581400 h 3588041"/>
                <a:gd name="connsiteX1-4675" fmla="*/ 591243 w 1432618"/>
                <a:gd name="connsiteY1-4676" fmla="*/ 3587750 h 3588041"/>
                <a:gd name="connsiteX2-4677" fmla="*/ 394393 w 1432618"/>
                <a:gd name="connsiteY2-4678" fmla="*/ 3076575 h 3588041"/>
                <a:gd name="connsiteX3-4679" fmla="*/ 746818 w 1432618"/>
                <a:gd name="connsiteY3-4680" fmla="*/ 2381250 h 3588041"/>
                <a:gd name="connsiteX4-4681" fmla="*/ 560128 w 1432618"/>
                <a:gd name="connsiteY4-4682" fmla="*/ 1922145 h 3588041"/>
                <a:gd name="connsiteX5-4683" fmla="*/ 58 w 1432618"/>
                <a:gd name="connsiteY5-4684" fmla="*/ 1870710 h 3588041"/>
                <a:gd name="connsiteX6-4685" fmla="*/ 394393 w 1432618"/>
                <a:gd name="connsiteY6-4686" fmla="*/ 1743075 h 3588041"/>
                <a:gd name="connsiteX7-4687" fmla="*/ 642043 w 1432618"/>
                <a:gd name="connsiteY7-4688" fmla="*/ 1876425 h 3588041"/>
                <a:gd name="connsiteX8-4689" fmla="*/ 689668 w 1432618"/>
                <a:gd name="connsiteY8-4690" fmla="*/ 1647825 h 3588041"/>
                <a:gd name="connsiteX9-4691" fmla="*/ 823018 w 1432618"/>
                <a:gd name="connsiteY9-4692" fmla="*/ 1333500 h 3588041"/>
                <a:gd name="connsiteX10-4693" fmla="*/ 765868 w 1432618"/>
                <a:gd name="connsiteY10-4694" fmla="*/ 809625 h 3588041"/>
                <a:gd name="connsiteX11-4695" fmla="*/ 388043 w 1432618"/>
                <a:gd name="connsiteY11-4696" fmla="*/ 695325 h 3588041"/>
                <a:gd name="connsiteX12-4697" fmla="*/ 762694 w 1432618"/>
                <a:gd name="connsiteY12-4698" fmla="*/ 703262 h 3588041"/>
                <a:gd name="connsiteX13-4699" fmla="*/ 789681 w 1432618"/>
                <a:gd name="connsiteY13-4700" fmla="*/ 441325 h 3588041"/>
                <a:gd name="connsiteX14-4701" fmla="*/ 886518 w 1432618"/>
                <a:gd name="connsiteY14-4702" fmla="*/ 0 h 3588041"/>
                <a:gd name="connsiteX15-4703" fmla="*/ 857943 w 1432618"/>
                <a:gd name="connsiteY15-4704" fmla="*/ 679450 h 3588041"/>
                <a:gd name="connsiteX16-4705" fmla="*/ 921443 w 1432618"/>
                <a:gd name="connsiteY16-4706" fmla="*/ 1047750 h 3588041"/>
                <a:gd name="connsiteX17-4707" fmla="*/ 930968 w 1432618"/>
                <a:gd name="connsiteY17-4708" fmla="*/ 1295400 h 3588041"/>
                <a:gd name="connsiteX18-4709" fmla="*/ 1086543 w 1432618"/>
                <a:gd name="connsiteY18-4710" fmla="*/ 1187450 h 3588041"/>
                <a:gd name="connsiteX19-4711" fmla="*/ 1375468 w 1432618"/>
                <a:gd name="connsiteY19-4712" fmla="*/ 1171575 h 3588041"/>
                <a:gd name="connsiteX20-4713" fmla="*/ 1108768 w 1432618"/>
                <a:gd name="connsiteY20-4714" fmla="*/ 1254125 h 3588041"/>
                <a:gd name="connsiteX21-4715" fmla="*/ 889693 w 1432618"/>
                <a:gd name="connsiteY21-4716" fmla="*/ 1527175 h 3588041"/>
                <a:gd name="connsiteX22-4717" fmla="*/ 835718 w 1432618"/>
                <a:gd name="connsiteY22-4718" fmla="*/ 1895475 h 3588041"/>
                <a:gd name="connsiteX23-4719" fmla="*/ 1003993 w 1432618"/>
                <a:gd name="connsiteY23-4720" fmla="*/ 2308225 h 3588041"/>
                <a:gd name="connsiteX24-4721" fmla="*/ 896043 w 1432618"/>
                <a:gd name="connsiteY24-4722" fmla="*/ 2578100 h 3588041"/>
                <a:gd name="connsiteX25-4723" fmla="*/ 1213543 w 1432618"/>
                <a:gd name="connsiteY25-4724" fmla="*/ 2533650 h 3588041"/>
                <a:gd name="connsiteX26-4725" fmla="*/ 1432618 w 1432618"/>
                <a:gd name="connsiteY26-4726" fmla="*/ 2626519 h 3588041"/>
                <a:gd name="connsiteX27-4727" fmla="*/ 1188143 w 1432618"/>
                <a:gd name="connsiteY27-4728" fmla="*/ 2590800 h 3588041"/>
                <a:gd name="connsiteX28-4729" fmla="*/ 832543 w 1432618"/>
                <a:gd name="connsiteY28-4730" fmla="*/ 2733675 h 3588041"/>
                <a:gd name="connsiteX29-4731" fmla="*/ 689668 w 1432618"/>
                <a:gd name="connsiteY29-4732" fmla="*/ 3086100 h 3588041"/>
                <a:gd name="connsiteX30-4733" fmla="*/ 918268 w 1432618"/>
                <a:gd name="connsiteY30-4734" fmla="*/ 3419475 h 3588041"/>
                <a:gd name="connsiteX31-4735" fmla="*/ 1016693 w 1432618"/>
                <a:gd name="connsiteY31-4736" fmla="*/ 3581400 h 3588041"/>
                <a:gd name="connsiteX0-4737" fmla="*/ 1016693 w 1432618"/>
                <a:gd name="connsiteY0-4738" fmla="*/ 3581400 h 3588041"/>
                <a:gd name="connsiteX1-4739" fmla="*/ 591243 w 1432618"/>
                <a:gd name="connsiteY1-4740" fmla="*/ 3587750 h 3588041"/>
                <a:gd name="connsiteX2-4741" fmla="*/ 394393 w 1432618"/>
                <a:gd name="connsiteY2-4742" fmla="*/ 3076575 h 3588041"/>
                <a:gd name="connsiteX3-4743" fmla="*/ 746818 w 1432618"/>
                <a:gd name="connsiteY3-4744" fmla="*/ 2381250 h 3588041"/>
                <a:gd name="connsiteX4-4745" fmla="*/ 560128 w 1432618"/>
                <a:gd name="connsiteY4-4746" fmla="*/ 1922145 h 3588041"/>
                <a:gd name="connsiteX5-4747" fmla="*/ 58 w 1432618"/>
                <a:gd name="connsiteY5-4748" fmla="*/ 1870710 h 3588041"/>
                <a:gd name="connsiteX6-4749" fmla="*/ 394393 w 1432618"/>
                <a:gd name="connsiteY6-4750" fmla="*/ 1743075 h 3588041"/>
                <a:gd name="connsiteX7-4751" fmla="*/ 642043 w 1432618"/>
                <a:gd name="connsiteY7-4752" fmla="*/ 1876425 h 3588041"/>
                <a:gd name="connsiteX8-4753" fmla="*/ 689668 w 1432618"/>
                <a:gd name="connsiteY8-4754" fmla="*/ 1647825 h 3588041"/>
                <a:gd name="connsiteX9-4755" fmla="*/ 823018 w 1432618"/>
                <a:gd name="connsiteY9-4756" fmla="*/ 1333500 h 3588041"/>
                <a:gd name="connsiteX10-4757" fmla="*/ 765868 w 1432618"/>
                <a:gd name="connsiteY10-4758" fmla="*/ 809625 h 3588041"/>
                <a:gd name="connsiteX11-4759" fmla="*/ 388043 w 1432618"/>
                <a:gd name="connsiteY11-4760" fmla="*/ 695325 h 3588041"/>
                <a:gd name="connsiteX12-4761" fmla="*/ 781744 w 1432618"/>
                <a:gd name="connsiteY12-4762" fmla="*/ 724693 h 3588041"/>
                <a:gd name="connsiteX13-4763" fmla="*/ 789681 w 1432618"/>
                <a:gd name="connsiteY13-4764" fmla="*/ 441325 h 3588041"/>
                <a:gd name="connsiteX14-4765" fmla="*/ 886518 w 1432618"/>
                <a:gd name="connsiteY14-4766" fmla="*/ 0 h 3588041"/>
                <a:gd name="connsiteX15-4767" fmla="*/ 857943 w 1432618"/>
                <a:gd name="connsiteY15-4768" fmla="*/ 679450 h 3588041"/>
                <a:gd name="connsiteX16-4769" fmla="*/ 921443 w 1432618"/>
                <a:gd name="connsiteY16-4770" fmla="*/ 1047750 h 3588041"/>
                <a:gd name="connsiteX17-4771" fmla="*/ 930968 w 1432618"/>
                <a:gd name="connsiteY17-4772" fmla="*/ 1295400 h 3588041"/>
                <a:gd name="connsiteX18-4773" fmla="*/ 1086543 w 1432618"/>
                <a:gd name="connsiteY18-4774" fmla="*/ 1187450 h 3588041"/>
                <a:gd name="connsiteX19-4775" fmla="*/ 1375468 w 1432618"/>
                <a:gd name="connsiteY19-4776" fmla="*/ 1171575 h 3588041"/>
                <a:gd name="connsiteX20-4777" fmla="*/ 1108768 w 1432618"/>
                <a:gd name="connsiteY20-4778" fmla="*/ 1254125 h 3588041"/>
                <a:gd name="connsiteX21-4779" fmla="*/ 889693 w 1432618"/>
                <a:gd name="connsiteY21-4780" fmla="*/ 1527175 h 3588041"/>
                <a:gd name="connsiteX22-4781" fmla="*/ 835718 w 1432618"/>
                <a:gd name="connsiteY22-4782" fmla="*/ 1895475 h 3588041"/>
                <a:gd name="connsiteX23-4783" fmla="*/ 1003993 w 1432618"/>
                <a:gd name="connsiteY23-4784" fmla="*/ 2308225 h 3588041"/>
                <a:gd name="connsiteX24-4785" fmla="*/ 896043 w 1432618"/>
                <a:gd name="connsiteY24-4786" fmla="*/ 2578100 h 3588041"/>
                <a:gd name="connsiteX25-4787" fmla="*/ 1213543 w 1432618"/>
                <a:gd name="connsiteY25-4788" fmla="*/ 2533650 h 3588041"/>
                <a:gd name="connsiteX26-4789" fmla="*/ 1432618 w 1432618"/>
                <a:gd name="connsiteY26-4790" fmla="*/ 2626519 h 3588041"/>
                <a:gd name="connsiteX27-4791" fmla="*/ 1188143 w 1432618"/>
                <a:gd name="connsiteY27-4792" fmla="*/ 2590800 h 3588041"/>
                <a:gd name="connsiteX28-4793" fmla="*/ 832543 w 1432618"/>
                <a:gd name="connsiteY28-4794" fmla="*/ 2733675 h 3588041"/>
                <a:gd name="connsiteX29-4795" fmla="*/ 689668 w 1432618"/>
                <a:gd name="connsiteY29-4796" fmla="*/ 3086100 h 3588041"/>
                <a:gd name="connsiteX30-4797" fmla="*/ 918268 w 1432618"/>
                <a:gd name="connsiteY30-4798" fmla="*/ 3419475 h 3588041"/>
                <a:gd name="connsiteX31-4799" fmla="*/ 1016693 w 1432618"/>
                <a:gd name="connsiteY31-4800" fmla="*/ 3581400 h 3588041"/>
                <a:gd name="connsiteX0-4801" fmla="*/ 1016693 w 1432618"/>
                <a:gd name="connsiteY0-4802" fmla="*/ 3581400 h 3588041"/>
                <a:gd name="connsiteX1-4803" fmla="*/ 591243 w 1432618"/>
                <a:gd name="connsiteY1-4804" fmla="*/ 3587750 h 3588041"/>
                <a:gd name="connsiteX2-4805" fmla="*/ 394393 w 1432618"/>
                <a:gd name="connsiteY2-4806" fmla="*/ 3076575 h 3588041"/>
                <a:gd name="connsiteX3-4807" fmla="*/ 746818 w 1432618"/>
                <a:gd name="connsiteY3-4808" fmla="*/ 2381250 h 3588041"/>
                <a:gd name="connsiteX4-4809" fmla="*/ 560128 w 1432618"/>
                <a:gd name="connsiteY4-4810" fmla="*/ 1922145 h 3588041"/>
                <a:gd name="connsiteX5-4811" fmla="*/ 58 w 1432618"/>
                <a:gd name="connsiteY5-4812" fmla="*/ 1870710 h 3588041"/>
                <a:gd name="connsiteX6-4813" fmla="*/ 394393 w 1432618"/>
                <a:gd name="connsiteY6-4814" fmla="*/ 1743075 h 3588041"/>
                <a:gd name="connsiteX7-4815" fmla="*/ 642043 w 1432618"/>
                <a:gd name="connsiteY7-4816" fmla="*/ 1876425 h 3588041"/>
                <a:gd name="connsiteX8-4817" fmla="*/ 689668 w 1432618"/>
                <a:gd name="connsiteY8-4818" fmla="*/ 1647825 h 3588041"/>
                <a:gd name="connsiteX9-4819" fmla="*/ 823018 w 1432618"/>
                <a:gd name="connsiteY9-4820" fmla="*/ 1333500 h 3588041"/>
                <a:gd name="connsiteX10-4821" fmla="*/ 765868 w 1432618"/>
                <a:gd name="connsiteY10-4822" fmla="*/ 809625 h 3588041"/>
                <a:gd name="connsiteX11-4823" fmla="*/ 388043 w 1432618"/>
                <a:gd name="connsiteY11-4824" fmla="*/ 695325 h 3588041"/>
                <a:gd name="connsiteX12-4825" fmla="*/ 781744 w 1432618"/>
                <a:gd name="connsiteY12-4826" fmla="*/ 724693 h 3588041"/>
                <a:gd name="connsiteX13-4827" fmla="*/ 789681 w 1432618"/>
                <a:gd name="connsiteY13-4828" fmla="*/ 441325 h 3588041"/>
                <a:gd name="connsiteX14-4829" fmla="*/ 886518 w 1432618"/>
                <a:gd name="connsiteY14-4830" fmla="*/ 0 h 3588041"/>
                <a:gd name="connsiteX15-4831" fmla="*/ 857943 w 1432618"/>
                <a:gd name="connsiteY15-4832" fmla="*/ 679450 h 3588041"/>
                <a:gd name="connsiteX16-4833" fmla="*/ 921443 w 1432618"/>
                <a:gd name="connsiteY16-4834" fmla="*/ 1047750 h 3588041"/>
                <a:gd name="connsiteX17-4835" fmla="*/ 930968 w 1432618"/>
                <a:gd name="connsiteY17-4836" fmla="*/ 1295400 h 3588041"/>
                <a:gd name="connsiteX18-4837" fmla="*/ 1086543 w 1432618"/>
                <a:gd name="connsiteY18-4838" fmla="*/ 1187450 h 3588041"/>
                <a:gd name="connsiteX19-4839" fmla="*/ 1375468 w 1432618"/>
                <a:gd name="connsiteY19-4840" fmla="*/ 1171575 h 3588041"/>
                <a:gd name="connsiteX20-4841" fmla="*/ 1108768 w 1432618"/>
                <a:gd name="connsiteY20-4842" fmla="*/ 1254125 h 3588041"/>
                <a:gd name="connsiteX21-4843" fmla="*/ 889693 w 1432618"/>
                <a:gd name="connsiteY21-4844" fmla="*/ 1527175 h 3588041"/>
                <a:gd name="connsiteX22-4845" fmla="*/ 835718 w 1432618"/>
                <a:gd name="connsiteY22-4846" fmla="*/ 1895475 h 3588041"/>
                <a:gd name="connsiteX23-4847" fmla="*/ 1003993 w 1432618"/>
                <a:gd name="connsiteY23-4848" fmla="*/ 2308225 h 3588041"/>
                <a:gd name="connsiteX24-4849" fmla="*/ 896043 w 1432618"/>
                <a:gd name="connsiteY24-4850" fmla="*/ 2578100 h 3588041"/>
                <a:gd name="connsiteX25-4851" fmla="*/ 1213543 w 1432618"/>
                <a:gd name="connsiteY25-4852" fmla="*/ 2533650 h 3588041"/>
                <a:gd name="connsiteX26-4853" fmla="*/ 1432618 w 1432618"/>
                <a:gd name="connsiteY26-4854" fmla="*/ 2626519 h 3588041"/>
                <a:gd name="connsiteX27-4855" fmla="*/ 1188143 w 1432618"/>
                <a:gd name="connsiteY27-4856" fmla="*/ 2590800 h 3588041"/>
                <a:gd name="connsiteX28-4857" fmla="*/ 832543 w 1432618"/>
                <a:gd name="connsiteY28-4858" fmla="*/ 2733675 h 3588041"/>
                <a:gd name="connsiteX29-4859" fmla="*/ 689668 w 1432618"/>
                <a:gd name="connsiteY29-4860" fmla="*/ 3086100 h 3588041"/>
                <a:gd name="connsiteX30-4861" fmla="*/ 918268 w 1432618"/>
                <a:gd name="connsiteY30-4862" fmla="*/ 3419475 h 3588041"/>
                <a:gd name="connsiteX31-4863" fmla="*/ 1016693 w 1432618"/>
                <a:gd name="connsiteY31-4864" fmla="*/ 3581400 h 3588041"/>
                <a:gd name="connsiteX0-4865" fmla="*/ 1016693 w 1432618"/>
                <a:gd name="connsiteY0-4866" fmla="*/ 3581400 h 3588041"/>
                <a:gd name="connsiteX1-4867" fmla="*/ 591243 w 1432618"/>
                <a:gd name="connsiteY1-4868" fmla="*/ 3587750 h 3588041"/>
                <a:gd name="connsiteX2-4869" fmla="*/ 394393 w 1432618"/>
                <a:gd name="connsiteY2-4870" fmla="*/ 3076575 h 3588041"/>
                <a:gd name="connsiteX3-4871" fmla="*/ 746818 w 1432618"/>
                <a:gd name="connsiteY3-4872" fmla="*/ 2381250 h 3588041"/>
                <a:gd name="connsiteX4-4873" fmla="*/ 560128 w 1432618"/>
                <a:gd name="connsiteY4-4874" fmla="*/ 1922145 h 3588041"/>
                <a:gd name="connsiteX5-4875" fmla="*/ 58 w 1432618"/>
                <a:gd name="connsiteY5-4876" fmla="*/ 1870710 h 3588041"/>
                <a:gd name="connsiteX6-4877" fmla="*/ 394393 w 1432618"/>
                <a:gd name="connsiteY6-4878" fmla="*/ 1743075 h 3588041"/>
                <a:gd name="connsiteX7-4879" fmla="*/ 642043 w 1432618"/>
                <a:gd name="connsiteY7-4880" fmla="*/ 1876425 h 3588041"/>
                <a:gd name="connsiteX8-4881" fmla="*/ 689668 w 1432618"/>
                <a:gd name="connsiteY8-4882" fmla="*/ 1647825 h 3588041"/>
                <a:gd name="connsiteX9-4883" fmla="*/ 823018 w 1432618"/>
                <a:gd name="connsiteY9-4884" fmla="*/ 1333500 h 3588041"/>
                <a:gd name="connsiteX10-4885" fmla="*/ 765868 w 1432618"/>
                <a:gd name="connsiteY10-4886" fmla="*/ 809625 h 3588041"/>
                <a:gd name="connsiteX11-4887" fmla="*/ 388043 w 1432618"/>
                <a:gd name="connsiteY11-4888" fmla="*/ 695325 h 3588041"/>
                <a:gd name="connsiteX12-4889" fmla="*/ 781744 w 1432618"/>
                <a:gd name="connsiteY12-4890" fmla="*/ 724693 h 3588041"/>
                <a:gd name="connsiteX13-4891" fmla="*/ 799206 w 1432618"/>
                <a:gd name="connsiteY13-4892" fmla="*/ 441325 h 3588041"/>
                <a:gd name="connsiteX14-4893" fmla="*/ 886518 w 1432618"/>
                <a:gd name="connsiteY14-4894" fmla="*/ 0 h 3588041"/>
                <a:gd name="connsiteX15-4895" fmla="*/ 857943 w 1432618"/>
                <a:gd name="connsiteY15-4896" fmla="*/ 679450 h 3588041"/>
                <a:gd name="connsiteX16-4897" fmla="*/ 921443 w 1432618"/>
                <a:gd name="connsiteY16-4898" fmla="*/ 1047750 h 3588041"/>
                <a:gd name="connsiteX17-4899" fmla="*/ 930968 w 1432618"/>
                <a:gd name="connsiteY17-4900" fmla="*/ 1295400 h 3588041"/>
                <a:gd name="connsiteX18-4901" fmla="*/ 1086543 w 1432618"/>
                <a:gd name="connsiteY18-4902" fmla="*/ 1187450 h 3588041"/>
                <a:gd name="connsiteX19-4903" fmla="*/ 1375468 w 1432618"/>
                <a:gd name="connsiteY19-4904" fmla="*/ 1171575 h 3588041"/>
                <a:gd name="connsiteX20-4905" fmla="*/ 1108768 w 1432618"/>
                <a:gd name="connsiteY20-4906" fmla="*/ 1254125 h 3588041"/>
                <a:gd name="connsiteX21-4907" fmla="*/ 889693 w 1432618"/>
                <a:gd name="connsiteY21-4908" fmla="*/ 1527175 h 3588041"/>
                <a:gd name="connsiteX22-4909" fmla="*/ 835718 w 1432618"/>
                <a:gd name="connsiteY22-4910" fmla="*/ 1895475 h 3588041"/>
                <a:gd name="connsiteX23-4911" fmla="*/ 1003993 w 1432618"/>
                <a:gd name="connsiteY23-4912" fmla="*/ 2308225 h 3588041"/>
                <a:gd name="connsiteX24-4913" fmla="*/ 896043 w 1432618"/>
                <a:gd name="connsiteY24-4914" fmla="*/ 2578100 h 3588041"/>
                <a:gd name="connsiteX25-4915" fmla="*/ 1213543 w 1432618"/>
                <a:gd name="connsiteY25-4916" fmla="*/ 2533650 h 3588041"/>
                <a:gd name="connsiteX26-4917" fmla="*/ 1432618 w 1432618"/>
                <a:gd name="connsiteY26-4918" fmla="*/ 2626519 h 3588041"/>
                <a:gd name="connsiteX27-4919" fmla="*/ 1188143 w 1432618"/>
                <a:gd name="connsiteY27-4920" fmla="*/ 2590800 h 3588041"/>
                <a:gd name="connsiteX28-4921" fmla="*/ 832543 w 1432618"/>
                <a:gd name="connsiteY28-4922" fmla="*/ 2733675 h 3588041"/>
                <a:gd name="connsiteX29-4923" fmla="*/ 689668 w 1432618"/>
                <a:gd name="connsiteY29-4924" fmla="*/ 3086100 h 3588041"/>
                <a:gd name="connsiteX30-4925" fmla="*/ 918268 w 1432618"/>
                <a:gd name="connsiteY30-4926" fmla="*/ 3419475 h 3588041"/>
                <a:gd name="connsiteX31-4927" fmla="*/ 1016693 w 1432618"/>
                <a:gd name="connsiteY31-4928" fmla="*/ 3581400 h 3588041"/>
                <a:gd name="connsiteX0-4929" fmla="*/ 1016693 w 1432618"/>
                <a:gd name="connsiteY0-4930" fmla="*/ 3581400 h 3588041"/>
                <a:gd name="connsiteX1-4931" fmla="*/ 591243 w 1432618"/>
                <a:gd name="connsiteY1-4932" fmla="*/ 3587750 h 3588041"/>
                <a:gd name="connsiteX2-4933" fmla="*/ 394393 w 1432618"/>
                <a:gd name="connsiteY2-4934" fmla="*/ 3076575 h 3588041"/>
                <a:gd name="connsiteX3-4935" fmla="*/ 746818 w 1432618"/>
                <a:gd name="connsiteY3-4936" fmla="*/ 2381250 h 3588041"/>
                <a:gd name="connsiteX4-4937" fmla="*/ 560128 w 1432618"/>
                <a:gd name="connsiteY4-4938" fmla="*/ 1922145 h 3588041"/>
                <a:gd name="connsiteX5-4939" fmla="*/ 58 w 1432618"/>
                <a:gd name="connsiteY5-4940" fmla="*/ 1870710 h 3588041"/>
                <a:gd name="connsiteX6-4941" fmla="*/ 394393 w 1432618"/>
                <a:gd name="connsiteY6-4942" fmla="*/ 1743075 h 3588041"/>
                <a:gd name="connsiteX7-4943" fmla="*/ 642043 w 1432618"/>
                <a:gd name="connsiteY7-4944" fmla="*/ 1876425 h 3588041"/>
                <a:gd name="connsiteX8-4945" fmla="*/ 689668 w 1432618"/>
                <a:gd name="connsiteY8-4946" fmla="*/ 1647825 h 3588041"/>
                <a:gd name="connsiteX9-4947" fmla="*/ 823018 w 1432618"/>
                <a:gd name="connsiteY9-4948" fmla="*/ 1333500 h 3588041"/>
                <a:gd name="connsiteX10-4949" fmla="*/ 765868 w 1432618"/>
                <a:gd name="connsiteY10-4950" fmla="*/ 809625 h 3588041"/>
                <a:gd name="connsiteX11-4951" fmla="*/ 388043 w 1432618"/>
                <a:gd name="connsiteY11-4952" fmla="*/ 695325 h 3588041"/>
                <a:gd name="connsiteX12-4953" fmla="*/ 781744 w 1432618"/>
                <a:gd name="connsiteY12-4954" fmla="*/ 724693 h 3588041"/>
                <a:gd name="connsiteX13-4955" fmla="*/ 799206 w 1432618"/>
                <a:gd name="connsiteY13-4956" fmla="*/ 441325 h 3588041"/>
                <a:gd name="connsiteX14-4957" fmla="*/ 886518 w 1432618"/>
                <a:gd name="connsiteY14-4958" fmla="*/ 0 h 3588041"/>
                <a:gd name="connsiteX15-4959" fmla="*/ 857943 w 1432618"/>
                <a:gd name="connsiteY15-4960" fmla="*/ 679450 h 3588041"/>
                <a:gd name="connsiteX16-4961" fmla="*/ 921443 w 1432618"/>
                <a:gd name="connsiteY16-4962" fmla="*/ 1047750 h 3588041"/>
                <a:gd name="connsiteX17-4963" fmla="*/ 930968 w 1432618"/>
                <a:gd name="connsiteY17-4964" fmla="*/ 1295400 h 3588041"/>
                <a:gd name="connsiteX18-4965" fmla="*/ 1086543 w 1432618"/>
                <a:gd name="connsiteY18-4966" fmla="*/ 1187450 h 3588041"/>
                <a:gd name="connsiteX19-4967" fmla="*/ 1375468 w 1432618"/>
                <a:gd name="connsiteY19-4968" fmla="*/ 1171575 h 3588041"/>
                <a:gd name="connsiteX20-4969" fmla="*/ 1108768 w 1432618"/>
                <a:gd name="connsiteY20-4970" fmla="*/ 1254125 h 3588041"/>
                <a:gd name="connsiteX21-4971" fmla="*/ 889693 w 1432618"/>
                <a:gd name="connsiteY21-4972" fmla="*/ 1527175 h 3588041"/>
                <a:gd name="connsiteX22-4973" fmla="*/ 835718 w 1432618"/>
                <a:gd name="connsiteY22-4974" fmla="*/ 1895475 h 3588041"/>
                <a:gd name="connsiteX23-4975" fmla="*/ 1003993 w 1432618"/>
                <a:gd name="connsiteY23-4976" fmla="*/ 2308225 h 3588041"/>
                <a:gd name="connsiteX24-4977" fmla="*/ 896043 w 1432618"/>
                <a:gd name="connsiteY24-4978" fmla="*/ 2578100 h 3588041"/>
                <a:gd name="connsiteX25-4979" fmla="*/ 1213543 w 1432618"/>
                <a:gd name="connsiteY25-4980" fmla="*/ 2533650 h 3588041"/>
                <a:gd name="connsiteX26-4981" fmla="*/ 1432618 w 1432618"/>
                <a:gd name="connsiteY26-4982" fmla="*/ 2626519 h 3588041"/>
                <a:gd name="connsiteX27-4983" fmla="*/ 1188143 w 1432618"/>
                <a:gd name="connsiteY27-4984" fmla="*/ 2590800 h 3588041"/>
                <a:gd name="connsiteX28-4985" fmla="*/ 832543 w 1432618"/>
                <a:gd name="connsiteY28-4986" fmla="*/ 2733675 h 3588041"/>
                <a:gd name="connsiteX29-4987" fmla="*/ 689668 w 1432618"/>
                <a:gd name="connsiteY29-4988" fmla="*/ 3086100 h 3588041"/>
                <a:gd name="connsiteX30-4989" fmla="*/ 918268 w 1432618"/>
                <a:gd name="connsiteY30-4990" fmla="*/ 3419475 h 3588041"/>
                <a:gd name="connsiteX31-4991" fmla="*/ 1016693 w 1432618"/>
                <a:gd name="connsiteY31-4992" fmla="*/ 3581400 h 3588041"/>
                <a:gd name="connsiteX0-4993" fmla="*/ 1016693 w 1432618"/>
                <a:gd name="connsiteY0-4994" fmla="*/ 3581400 h 3588041"/>
                <a:gd name="connsiteX1-4995" fmla="*/ 591243 w 1432618"/>
                <a:gd name="connsiteY1-4996" fmla="*/ 3587750 h 3588041"/>
                <a:gd name="connsiteX2-4997" fmla="*/ 394393 w 1432618"/>
                <a:gd name="connsiteY2-4998" fmla="*/ 3076575 h 3588041"/>
                <a:gd name="connsiteX3-4999" fmla="*/ 746818 w 1432618"/>
                <a:gd name="connsiteY3-5000" fmla="*/ 2381250 h 3588041"/>
                <a:gd name="connsiteX4-5001" fmla="*/ 560128 w 1432618"/>
                <a:gd name="connsiteY4-5002" fmla="*/ 1922145 h 3588041"/>
                <a:gd name="connsiteX5-5003" fmla="*/ 58 w 1432618"/>
                <a:gd name="connsiteY5-5004" fmla="*/ 1870710 h 3588041"/>
                <a:gd name="connsiteX6-5005" fmla="*/ 394393 w 1432618"/>
                <a:gd name="connsiteY6-5006" fmla="*/ 1743075 h 3588041"/>
                <a:gd name="connsiteX7-5007" fmla="*/ 642043 w 1432618"/>
                <a:gd name="connsiteY7-5008" fmla="*/ 1876425 h 3588041"/>
                <a:gd name="connsiteX8-5009" fmla="*/ 689668 w 1432618"/>
                <a:gd name="connsiteY8-5010" fmla="*/ 1647825 h 3588041"/>
                <a:gd name="connsiteX9-5011" fmla="*/ 823018 w 1432618"/>
                <a:gd name="connsiteY9-5012" fmla="*/ 1333500 h 3588041"/>
                <a:gd name="connsiteX10-5013" fmla="*/ 765868 w 1432618"/>
                <a:gd name="connsiteY10-5014" fmla="*/ 809625 h 3588041"/>
                <a:gd name="connsiteX11-5015" fmla="*/ 388043 w 1432618"/>
                <a:gd name="connsiteY11-5016" fmla="*/ 695325 h 3588041"/>
                <a:gd name="connsiteX12-5017" fmla="*/ 781744 w 1432618"/>
                <a:gd name="connsiteY12-5018" fmla="*/ 724693 h 3588041"/>
                <a:gd name="connsiteX13-5019" fmla="*/ 799206 w 1432618"/>
                <a:gd name="connsiteY13-5020" fmla="*/ 441325 h 3588041"/>
                <a:gd name="connsiteX14-5021" fmla="*/ 886518 w 1432618"/>
                <a:gd name="connsiteY14-5022" fmla="*/ 0 h 3588041"/>
                <a:gd name="connsiteX15-5023" fmla="*/ 857943 w 1432618"/>
                <a:gd name="connsiteY15-5024" fmla="*/ 679450 h 3588041"/>
                <a:gd name="connsiteX16-5025" fmla="*/ 921443 w 1432618"/>
                <a:gd name="connsiteY16-5026" fmla="*/ 1047750 h 3588041"/>
                <a:gd name="connsiteX17-5027" fmla="*/ 930968 w 1432618"/>
                <a:gd name="connsiteY17-5028" fmla="*/ 1295400 h 3588041"/>
                <a:gd name="connsiteX18-5029" fmla="*/ 1086543 w 1432618"/>
                <a:gd name="connsiteY18-5030" fmla="*/ 1187450 h 3588041"/>
                <a:gd name="connsiteX19-5031" fmla="*/ 1375468 w 1432618"/>
                <a:gd name="connsiteY19-5032" fmla="*/ 1171575 h 3588041"/>
                <a:gd name="connsiteX20-5033" fmla="*/ 1108768 w 1432618"/>
                <a:gd name="connsiteY20-5034" fmla="*/ 1254125 h 3588041"/>
                <a:gd name="connsiteX21-5035" fmla="*/ 889693 w 1432618"/>
                <a:gd name="connsiteY21-5036" fmla="*/ 1527175 h 3588041"/>
                <a:gd name="connsiteX22-5037" fmla="*/ 835718 w 1432618"/>
                <a:gd name="connsiteY22-5038" fmla="*/ 1895475 h 3588041"/>
                <a:gd name="connsiteX23-5039" fmla="*/ 1003993 w 1432618"/>
                <a:gd name="connsiteY23-5040" fmla="*/ 2308225 h 3588041"/>
                <a:gd name="connsiteX24-5041" fmla="*/ 896043 w 1432618"/>
                <a:gd name="connsiteY24-5042" fmla="*/ 2578100 h 3588041"/>
                <a:gd name="connsiteX25-5043" fmla="*/ 1213543 w 1432618"/>
                <a:gd name="connsiteY25-5044" fmla="*/ 2533650 h 3588041"/>
                <a:gd name="connsiteX26-5045" fmla="*/ 1432618 w 1432618"/>
                <a:gd name="connsiteY26-5046" fmla="*/ 2626519 h 3588041"/>
                <a:gd name="connsiteX27-5047" fmla="*/ 1188143 w 1432618"/>
                <a:gd name="connsiteY27-5048" fmla="*/ 2590800 h 3588041"/>
                <a:gd name="connsiteX28-5049" fmla="*/ 832543 w 1432618"/>
                <a:gd name="connsiteY28-5050" fmla="*/ 2733675 h 3588041"/>
                <a:gd name="connsiteX29-5051" fmla="*/ 689668 w 1432618"/>
                <a:gd name="connsiteY29-5052" fmla="*/ 3086100 h 3588041"/>
                <a:gd name="connsiteX30-5053" fmla="*/ 918268 w 1432618"/>
                <a:gd name="connsiteY30-5054" fmla="*/ 3419475 h 3588041"/>
                <a:gd name="connsiteX31-5055" fmla="*/ 1016693 w 1432618"/>
                <a:gd name="connsiteY31-5056" fmla="*/ 3581400 h 3588041"/>
                <a:gd name="connsiteX0-5057" fmla="*/ 1016693 w 1432618"/>
                <a:gd name="connsiteY0-5058" fmla="*/ 3581400 h 3588041"/>
                <a:gd name="connsiteX1-5059" fmla="*/ 591243 w 1432618"/>
                <a:gd name="connsiteY1-5060" fmla="*/ 3587750 h 3588041"/>
                <a:gd name="connsiteX2-5061" fmla="*/ 394393 w 1432618"/>
                <a:gd name="connsiteY2-5062" fmla="*/ 3076575 h 3588041"/>
                <a:gd name="connsiteX3-5063" fmla="*/ 746818 w 1432618"/>
                <a:gd name="connsiteY3-5064" fmla="*/ 2381250 h 3588041"/>
                <a:gd name="connsiteX4-5065" fmla="*/ 560128 w 1432618"/>
                <a:gd name="connsiteY4-5066" fmla="*/ 1922145 h 3588041"/>
                <a:gd name="connsiteX5-5067" fmla="*/ 58 w 1432618"/>
                <a:gd name="connsiteY5-5068" fmla="*/ 1870710 h 3588041"/>
                <a:gd name="connsiteX6-5069" fmla="*/ 394393 w 1432618"/>
                <a:gd name="connsiteY6-5070" fmla="*/ 1743075 h 3588041"/>
                <a:gd name="connsiteX7-5071" fmla="*/ 642043 w 1432618"/>
                <a:gd name="connsiteY7-5072" fmla="*/ 1876425 h 3588041"/>
                <a:gd name="connsiteX8-5073" fmla="*/ 689668 w 1432618"/>
                <a:gd name="connsiteY8-5074" fmla="*/ 1647825 h 3588041"/>
                <a:gd name="connsiteX9-5075" fmla="*/ 823018 w 1432618"/>
                <a:gd name="connsiteY9-5076" fmla="*/ 1333500 h 3588041"/>
                <a:gd name="connsiteX10-5077" fmla="*/ 763487 w 1432618"/>
                <a:gd name="connsiteY10-5078" fmla="*/ 823913 h 3588041"/>
                <a:gd name="connsiteX11-5079" fmla="*/ 388043 w 1432618"/>
                <a:gd name="connsiteY11-5080" fmla="*/ 695325 h 3588041"/>
                <a:gd name="connsiteX12-5081" fmla="*/ 781744 w 1432618"/>
                <a:gd name="connsiteY12-5082" fmla="*/ 724693 h 3588041"/>
                <a:gd name="connsiteX13-5083" fmla="*/ 799206 w 1432618"/>
                <a:gd name="connsiteY13-5084" fmla="*/ 441325 h 3588041"/>
                <a:gd name="connsiteX14-5085" fmla="*/ 886518 w 1432618"/>
                <a:gd name="connsiteY14-5086" fmla="*/ 0 h 3588041"/>
                <a:gd name="connsiteX15-5087" fmla="*/ 857943 w 1432618"/>
                <a:gd name="connsiteY15-5088" fmla="*/ 679450 h 3588041"/>
                <a:gd name="connsiteX16-5089" fmla="*/ 921443 w 1432618"/>
                <a:gd name="connsiteY16-5090" fmla="*/ 1047750 h 3588041"/>
                <a:gd name="connsiteX17-5091" fmla="*/ 930968 w 1432618"/>
                <a:gd name="connsiteY17-5092" fmla="*/ 1295400 h 3588041"/>
                <a:gd name="connsiteX18-5093" fmla="*/ 1086543 w 1432618"/>
                <a:gd name="connsiteY18-5094" fmla="*/ 1187450 h 3588041"/>
                <a:gd name="connsiteX19-5095" fmla="*/ 1375468 w 1432618"/>
                <a:gd name="connsiteY19-5096" fmla="*/ 1171575 h 3588041"/>
                <a:gd name="connsiteX20-5097" fmla="*/ 1108768 w 1432618"/>
                <a:gd name="connsiteY20-5098" fmla="*/ 1254125 h 3588041"/>
                <a:gd name="connsiteX21-5099" fmla="*/ 889693 w 1432618"/>
                <a:gd name="connsiteY21-5100" fmla="*/ 1527175 h 3588041"/>
                <a:gd name="connsiteX22-5101" fmla="*/ 835718 w 1432618"/>
                <a:gd name="connsiteY22-5102" fmla="*/ 1895475 h 3588041"/>
                <a:gd name="connsiteX23-5103" fmla="*/ 1003993 w 1432618"/>
                <a:gd name="connsiteY23-5104" fmla="*/ 2308225 h 3588041"/>
                <a:gd name="connsiteX24-5105" fmla="*/ 896043 w 1432618"/>
                <a:gd name="connsiteY24-5106" fmla="*/ 2578100 h 3588041"/>
                <a:gd name="connsiteX25-5107" fmla="*/ 1213543 w 1432618"/>
                <a:gd name="connsiteY25-5108" fmla="*/ 2533650 h 3588041"/>
                <a:gd name="connsiteX26-5109" fmla="*/ 1432618 w 1432618"/>
                <a:gd name="connsiteY26-5110" fmla="*/ 2626519 h 3588041"/>
                <a:gd name="connsiteX27-5111" fmla="*/ 1188143 w 1432618"/>
                <a:gd name="connsiteY27-5112" fmla="*/ 2590800 h 3588041"/>
                <a:gd name="connsiteX28-5113" fmla="*/ 832543 w 1432618"/>
                <a:gd name="connsiteY28-5114" fmla="*/ 2733675 h 3588041"/>
                <a:gd name="connsiteX29-5115" fmla="*/ 689668 w 1432618"/>
                <a:gd name="connsiteY29-5116" fmla="*/ 3086100 h 3588041"/>
                <a:gd name="connsiteX30-5117" fmla="*/ 918268 w 1432618"/>
                <a:gd name="connsiteY30-5118" fmla="*/ 3419475 h 3588041"/>
                <a:gd name="connsiteX31-5119" fmla="*/ 1016693 w 1432618"/>
                <a:gd name="connsiteY31-5120" fmla="*/ 3581400 h 3588041"/>
                <a:gd name="connsiteX0-5121" fmla="*/ 1016693 w 1432618"/>
                <a:gd name="connsiteY0-5122" fmla="*/ 3581400 h 3588041"/>
                <a:gd name="connsiteX1-5123" fmla="*/ 591243 w 1432618"/>
                <a:gd name="connsiteY1-5124" fmla="*/ 3587750 h 3588041"/>
                <a:gd name="connsiteX2-5125" fmla="*/ 394393 w 1432618"/>
                <a:gd name="connsiteY2-5126" fmla="*/ 3076575 h 3588041"/>
                <a:gd name="connsiteX3-5127" fmla="*/ 746818 w 1432618"/>
                <a:gd name="connsiteY3-5128" fmla="*/ 2381250 h 3588041"/>
                <a:gd name="connsiteX4-5129" fmla="*/ 560128 w 1432618"/>
                <a:gd name="connsiteY4-5130" fmla="*/ 1922145 h 3588041"/>
                <a:gd name="connsiteX5-5131" fmla="*/ 58 w 1432618"/>
                <a:gd name="connsiteY5-5132" fmla="*/ 1870710 h 3588041"/>
                <a:gd name="connsiteX6-5133" fmla="*/ 394393 w 1432618"/>
                <a:gd name="connsiteY6-5134" fmla="*/ 1743075 h 3588041"/>
                <a:gd name="connsiteX7-5135" fmla="*/ 642043 w 1432618"/>
                <a:gd name="connsiteY7-5136" fmla="*/ 1876425 h 3588041"/>
                <a:gd name="connsiteX8-5137" fmla="*/ 689668 w 1432618"/>
                <a:gd name="connsiteY8-5138" fmla="*/ 1647825 h 3588041"/>
                <a:gd name="connsiteX9-5139" fmla="*/ 823018 w 1432618"/>
                <a:gd name="connsiteY9-5140" fmla="*/ 1333500 h 3588041"/>
                <a:gd name="connsiteX10-5141" fmla="*/ 763487 w 1432618"/>
                <a:gd name="connsiteY10-5142" fmla="*/ 823913 h 3588041"/>
                <a:gd name="connsiteX11-5143" fmla="*/ 388043 w 1432618"/>
                <a:gd name="connsiteY11-5144" fmla="*/ 695325 h 3588041"/>
                <a:gd name="connsiteX12-5145" fmla="*/ 781744 w 1432618"/>
                <a:gd name="connsiteY12-5146" fmla="*/ 724693 h 3588041"/>
                <a:gd name="connsiteX13-5147" fmla="*/ 799206 w 1432618"/>
                <a:gd name="connsiteY13-5148" fmla="*/ 441325 h 3588041"/>
                <a:gd name="connsiteX14-5149" fmla="*/ 886518 w 1432618"/>
                <a:gd name="connsiteY14-5150" fmla="*/ 0 h 3588041"/>
                <a:gd name="connsiteX15-5151" fmla="*/ 857943 w 1432618"/>
                <a:gd name="connsiteY15-5152" fmla="*/ 679450 h 3588041"/>
                <a:gd name="connsiteX16-5153" fmla="*/ 921443 w 1432618"/>
                <a:gd name="connsiteY16-5154" fmla="*/ 1047750 h 3588041"/>
                <a:gd name="connsiteX17-5155" fmla="*/ 930968 w 1432618"/>
                <a:gd name="connsiteY17-5156" fmla="*/ 1295400 h 3588041"/>
                <a:gd name="connsiteX18-5157" fmla="*/ 1086543 w 1432618"/>
                <a:gd name="connsiteY18-5158" fmla="*/ 1187450 h 3588041"/>
                <a:gd name="connsiteX19-5159" fmla="*/ 1375468 w 1432618"/>
                <a:gd name="connsiteY19-5160" fmla="*/ 1171575 h 3588041"/>
                <a:gd name="connsiteX20-5161" fmla="*/ 1108768 w 1432618"/>
                <a:gd name="connsiteY20-5162" fmla="*/ 1254125 h 3588041"/>
                <a:gd name="connsiteX21-5163" fmla="*/ 889693 w 1432618"/>
                <a:gd name="connsiteY21-5164" fmla="*/ 1527175 h 3588041"/>
                <a:gd name="connsiteX22-5165" fmla="*/ 835718 w 1432618"/>
                <a:gd name="connsiteY22-5166" fmla="*/ 1895475 h 3588041"/>
                <a:gd name="connsiteX23-5167" fmla="*/ 1003993 w 1432618"/>
                <a:gd name="connsiteY23-5168" fmla="*/ 2308225 h 3588041"/>
                <a:gd name="connsiteX24-5169" fmla="*/ 896043 w 1432618"/>
                <a:gd name="connsiteY24-5170" fmla="*/ 2578100 h 3588041"/>
                <a:gd name="connsiteX25-5171" fmla="*/ 1213543 w 1432618"/>
                <a:gd name="connsiteY25-5172" fmla="*/ 2533650 h 3588041"/>
                <a:gd name="connsiteX26-5173" fmla="*/ 1432618 w 1432618"/>
                <a:gd name="connsiteY26-5174" fmla="*/ 2626519 h 3588041"/>
                <a:gd name="connsiteX27-5175" fmla="*/ 1188143 w 1432618"/>
                <a:gd name="connsiteY27-5176" fmla="*/ 2590800 h 3588041"/>
                <a:gd name="connsiteX28-5177" fmla="*/ 832543 w 1432618"/>
                <a:gd name="connsiteY28-5178" fmla="*/ 2733675 h 3588041"/>
                <a:gd name="connsiteX29-5179" fmla="*/ 689668 w 1432618"/>
                <a:gd name="connsiteY29-5180" fmla="*/ 3086100 h 3588041"/>
                <a:gd name="connsiteX30-5181" fmla="*/ 918268 w 1432618"/>
                <a:gd name="connsiteY30-5182" fmla="*/ 3419475 h 3588041"/>
                <a:gd name="connsiteX31-5183" fmla="*/ 1016693 w 1432618"/>
                <a:gd name="connsiteY31-5184" fmla="*/ 3581400 h 3588041"/>
                <a:gd name="connsiteX0-5185" fmla="*/ 1016693 w 1432618"/>
                <a:gd name="connsiteY0-5186" fmla="*/ 3581400 h 3588041"/>
                <a:gd name="connsiteX1-5187" fmla="*/ 591243 w 1432618"/>
                <a:gd name="connsiteY1-5188" fmla="*/ 3587750 h 3588041"/>
                <a:gd name="connsiteX2-5189" fmla="*/ 394393 w 1432618"/>
                <a:gd name="connsiteY2-5190" fmla="*/ 3076575 h 3588041"/>
                <a:gd name="connsiteX3-5191" fmla="*/ 746818 w 1432618"/>
                <a:gd name="connsiteY3-5192" fmla="*/ 2381250 h 3588041"/>
                <a:gd name="connsiteX4-5193" fmla="*/ 560128 w 1432618"/>
                <a:gd name="connsiteY4-5194" fmla="*/ 1922145 h 3588041"/>
                <a:gd name="connsiteX5-5195" fmla="*/ 58 w 1432618"/>
                <a:gd name="connsiteY5-5196" fmla="*/ 1870710 h 3588041"/>
                <a:gd name="connsiteX6-5197" fmla="*/ 394393 w 1432618"/>
                <a:gd name="connsiteY6-5198" fmla="*/ 1743075 h 3588041"/>
                <a:gd name="connsiteX7-5199" fmla="*/ 642043 w 1432618"/>
                <a:gd name="connsiteY7-5200" fmla="*/ 1876425 h 3588041"/>
                <a:gd name="connsiteX8-5201" fmla="*/ 689668 w 1432618"/>
                <a:gd name="connsiteY8-5202" fmla="*/ 1647825 h 3588041"/>
                <a:gd name="connsiteX9-5203" fmla="*/ 823018 w 1432618"/>
                <a:gd name="connsiteY9-5204" fmla="*/ 1333500 h 3588041"/>
                <a:gd name="connsiteX10-5205" fmla="*/ 763487 w 1432618"/>
                <a:gd name="connsiteY10-5206" fmla="*/ 823913 h 3588041"/>
                <a:gd name="connsiteX11-5207" fmla="*/ 388043 w 1432618"/>
                <a:gd name="connsiteY11-5208" fmla="*/ 695325 h 3588041"/>
                <a:gd name="connsiteX12-5209" fmla="*/ 781744 w 1432618"/>
                <a:gd name="connsiteY12-5210" fmla="*/ 724693 h 3588041"/>
                <a:gd name="connsiteX13-5211" fmla="*/ 799206 w 1432618"/>
                <a:gd name="connsiteY13-5212" fmla="*/ 441325 h 3588041"/>
                <a:gd name="connsiteX14-5213" fmla="*/ 886518 w 1432618"/>
                <a:gd name="connsiteY14-5214" fmla="*/ 0 h 3588041"/>
                <a:gd name="connsiteX15-5215" fmla="*/ 857943 w 1432618"/>
                <a:gd name="connsiteY15-5216" fmla="*/ 679450 h 3588041"/>
                <a:gd name="connsiteX16-5217" fmla="*/ 921443 w 1432618"/>
                <a:gd name="connsiteY16-5218" fmla="*/ 1047750 h 3588041"/>
                <a:gd name="connsiteX17-5219" fmla="*/ 930968 w 1432618"/>
                <a:gd name="connsiteY17-5220" fmla="*/ 1295400 h 3588041"/>
                <a:gd name="connsiteX18-5221" fmla="*/ 1099243 w 1432618"/>
                <a:gd name="connsiteY18-5222" fmla="*/ 1190625 h 3588041"/>
                <a:gd name="connsiteX19-5223" fmla="*/ 1375468 w 1432618"/>
                <a:gd name="connsiteY19-5224" fmla="*/ 1171575 h 3588041"/>
                <a:gd name="connsiteX20-5225" fmla="*/ 1108768 w 1432618"/>
                <a:gd name="connsiteY20-5226" fmla="*/ 1254125 h 3588041"/>
                <a:gd name="connsiteX21-5227" fmla="*/ 889693 w 1432618"/>
                <a:gd name="connsiteY21-5228" fmla="*/ 1527175 h 3588041"/>
                <a:gd name="connsiteX22-5229" fmla="*/ 835718 w 1432618"/>
                <a:gd name="connsiteY22-5230" fmla="*/ 1895475 h 3588041"/>
                <a:gd name="connsiteX23-5231" fmla="*/ 1003993 w 1432618"/>
                <a:gd name="connsiteY23-5232" fmla="*/ 2308225 h 3588041"/>
                <a:gd name="connsiteX24-5233" fmla="*/ 896043 w 1432618"/>
                <a:gd name="connsiteY24-5234" fmla="*/ 2578100 h 3588041"/>
                <a:gd name="connsiteX25-5235" fmla="*/ 1213543 w 1432618"/>
                <a:gd name="connsiteY25-5236" fmla="*/ 2533650 h 3588041"/>
                <a:gd name="connsiteX26-5237" fmla="*/ 1432618 w 1432618"/>
                <a:gd name="connsiteY26-5238" fmla="*/ 2626519 h 3588041"/>
                <a:gd name="connsiteX27-5239" fmla="*/ 1188143 w 1432618"/>
                <a:gd name="connsiteY27-5240" fmla="*/ 2590800 h 3588041"/>
                <a:gd name="connsiteX28-5241" fmla="*/ 832543 w 1432618"/>
                <a:gd name="connsiteY28-5242" fmla="*/ 2733675 h 3588041"/>
                <a:gd name="connsiteX29-5243" fmla="*/ 689668 w 1432618"/>
                <a:gd name="connsiteY29-5244" fmla="*/ 3086100 h 3588041"/>
                <a:gd name="connsiteX30-5245" fmla="*/ 918268 w 1432618"/>
                <a:gd name="connsiteY30-5246" fmla="*/ 3419475 h 3588041"/>
                <a:gd name="connsiteX31-5247" fmla="*/ 1016693 w 1432618"/>
                <a:gd name="connsiteY31-5248" fmla="*/ 3581400 h 3588041"/>
                <a:gd name="connsiteX0-5249" fmla="*/ 1016693 w 1432618"/>
                <a:gd name="connsiteY0-5250" fmla="*/ 3581400 h 3588041"/>
                <a:gd name="connsiteX1-5251" fmla="*/ 591243 w 1432618"/>
                <a:gd name="connsiteY1-5252" fmla="*/ 3587750 h 3588041"/>
                <a:gd name="connsiteX2-5253" fmla="*/ 394393 w 1432618"/>
                <a:gd name="connsiteY2-5254" fmla="*/ 3076575 h 3588041"/>
                <a:gd name="connsiteX3-5255" fmla="*/ 746818 w 1432618"/>
                <a:gd name="connsiteY3-5256" fmla="*/ 2381250 h 3588041"/>
                <a:gd name="connsiteX4-5257" fmla="*/ 560128 w 1432618"/>
                <a:gd name="connsiteY4-5258" fmla="*/ 1922145 h 3588041"/>
                <a:gd name="connsiteX5-5259" fmla="*/ 58 w 1432618"/>
                <a:gd name="connsiteY5-5260" fmla="*/ 1870710 h 3588041"/>
                <a:gd name="connsiteX6-5261" fmla="*/ 394393 w 1432618"/>
                <a:gd name="connsiteY6-5262" fmla="*/ 1743075 h 3588041"/>
                <a:gd name="connsiteX7-5263" fmla="*/ 642043 w 1432618"/>
                <a:gd name="connsiteY7-5264" fmla="*/ 1876425 h 3588041"/>
                <a:gd name="connsiteX8-5265" fmla="*/ 689668 w 1432618"/>
                <a:gd name="connsiteY8-5266" fmla="*/ 1647825 h 3588041"/>
                <a:gd name="connsiteX9-5267" fmla="*/ 823018 w 1432618"/>
                <a:gd name="connsiteY9-5268" fmla="*/ 1333500 h 3588041"/>
                <a:gd name="connsiteX10-5269" fmla="*/ 763487 w 1432618"/>
                <a:gd name="connsiteY10-5270" fmla="*/ 823913 h 3588041"/>
                <a:gd name="connsiteX11-5271" fmla="*/ 388043 w 1432618"/>
                <a:gd name="connsiteY11-5272" fmla="*/ 695325 h 3588041"/>
                <a:gd name="connsiteX12-5273" fmla="*/ 781744 w 1432618"/>
                <a:gd name="connsiteY12-5274" fmla="*/ 724693 h 3588041"/>
                <a:gd name="connsiteX13-5275" fmla="*/ 799206 w 1432618"/>
                <a:gd name="connsiteY13-5276" fmla="*/ 441325 h 3588041"/>
                <a:gd name="connsiteX14-5277" fmla="*/ 886518 w 1432618"/>
                <a:gd name="connsiteY14-5278" fmla="*/ 0 h 3588041"/>
                <a:gd name="connsiteX15-5279" fmla="*/ 857943 w 1432618"/>
                <a:gd name="connsiteY15-5280" fmla="*/ 679450 h 3588041"/>
                <a:gd name="connsiteX16-5281" fmla="*/ 921443 w 1432618"/>
                <a:gd name="connsiteY16-5282" fmla="*/ 1047750 h 3588041"/>
                <a:gd name="connsiteX17-5283" fmla="*/ 930968 w 1432618"/>
                <a:gd name="connsiteY17-5284" fmla="*/ 1295400 h 3588041"/>
                <a:gd name="connsiteX18-5285" fmla="*/ 1099243 w 1432618"/>
                <a:gd name="connsiteY18-5286" fmla="*/ 1190625 h 3588041"/>
                <a:gd name="connsiteX19-5287" fmla="*/ 1375468 w 1432618"/>
                <a:gd name="connsiteY19-5288" fmla="*/ 1171575 h 3588041"/>
                <a:gd name="connsiteX20-5289" fmla="*/ 1108768 w 1432618"/>
                <a:gd name="connsiteY20-5290" fmla="*/ 1254125 h 3588041"/>
                <a:gd name="connsiteX21-5291" fmla="*/ 889693 w 1432618"/>
                <a:gd name="connsiteY21-5292" fmla="*/ 1527175 h 3588041"/>
                <a:gd name="connsiteX22-5293" fmla="*/ 835718 w 1432618"/>
                <a:gd name="connsiteY22-5294" fmla="*/ 1895475 h 3588041"/>
                <a:gd name="connsiteX23-5295" fmla="*/ 1003993 w 1432618"/>
                <a:gd name="connsiteY23-5296" fmla="*/ 2308225 h 3588041"/>
                <a:gd name="connsiteX24-5297" fmla="*/ 896043 w 1432618"/>
                <a:gd name="connsiteY24-5298" fmla="*/ 2578100 h 3588041"/>
                <a:gd name="connsiteX25-5299" fmla="*/ 1213543 w 1432618"/>
                <a:gd name="connsiteY25-5300" fmla="*/ 2533650 h 3588041"/>
                <a:gd name="connsiteX26-5301" fmla="*/ 1432618 w 1432618"/>
                <a:gd name="connsiteY26-5302" fmla="*/ 2626519 h 3588041"/>
                <a:gd name="connsiteX27-5303" fmla="*/ 1188143 w 1432618"/>
                <a:gd name="connsiteY27-5304" fmla="*/ 2590800 h 3588041"/>
                <a:gd name="connsiteX28-5305" fmla="*/ 832543 w 1432618"/>
                <a:gd name="connsiteY28-5306" fmla="*/ 2733675 h 3588041"/>
                <a:gd name="connsiteX29-5307" fmla="*/ 689668 w 1432618"/>
                <a:gd name="connsiteY29-5308" fmla="*/ 3086100 h 3588041"/>
                <a:gd name="connsiteX30-5309" fmla="*/ 918268 w 1432618"/>
                <a:gd name="connsiteY30-5310" fmla="*/ 3419475 h 3588041"/>
                <a:gd name="connsiteX31-5311" fmla="*/ 1016693 w 1432618"/>
                <a:gd name="connsiteY31-5312" fmla="*/ 3581400 h 3588041"/>
                <a:gd name="connsiteX0-5313" fmla="*/ 1016693 w 1432618"/>
                <a:gd name="connsiteY0-5314" fmla="*/ 3581400 h 3588041"/>
                <a:gd name="connsiteX1-5315" fmla="*/ 591243 w 1432618"/>
                <a:gd name="connsiteY1-5316" fmla="*/ 3587750 h 3588041"/>
                <a:gd name="connsiteX2-5317" fmla="*/ 394393 w 1432618"/>
                <a:gd name="connsiteY2-5318" fmla="*/ 3076575 h 3588041"/>
                <a:gd name="connsiteX3-5319" fmla="*/ 746818 w 1432618"/>
                <a:gd name="connsiteY3-5320" fmla="*/ 2381250 h 3588041"/>
                <a:gd name="connsiteX4-5321" fmla="*/ 560128 w 1432618"/>
                <a:gd name="connsiteY4-5322" fmla="*/ 1922145 h 3588041"/>
                <a:gd name="connsiteX5-5323" fmla="*/ 58 w 1432618"/>
                <a:gd name="connsiteY5-5324" fmla="*/ 1870710 h 3588041"/>
                <a:gd name="connsiteX6-5325" fmla="*/ 394393 w 1432618"/>
                <a:gd name="connsiteY6-5326" fmla="*/ 1743075 h 3588041"/>
                <a:gd name="connsiteX7-5327" fmla="*/ 642043 w 1432618"/>
                <a:gd name="connsiteY7-5328" fmla="*/ 1876425 h 3588041"/>
                <a:gd name="connsiteX8-5329" fmla="*/ 689668 w 1432618"/>
                <a:gd name="connsiteY8-5330" fmla="*/ 1647825 h 3588041"/>
                <a:gd name="connsiteX9-5331" fmla="*/ 823018 w 1432618"/>
                <a:gd name="connsiteY9-5332" fmla="*/ 1333500 h 3588041"/>
                <a:gd name="connsiteX10-5333" fmla="*/ 763487 w 1432618"/>
                <a:gd name="connsiteY10-5334" fmla="*/ 823913 h 3588041"/>
                <a:gd name="connsiteX11-5335" fmla="*/ 388043 w 1432618"/>
                <a:gd name="connsiteY11-5336" fmla="*/ 695325 h 3588041"/>
                <a:gd name="connsiteX12-5337" fmla="*/ 781744 w 1432618"/>
                <a:gd name="connsiteY12-5338" fmla="*/ 724693 h 3588041"/>
                <a:gd name="connsiteX13-5339" fmla="*/ 799206 w 1432618"/>
                <a:gd name="connsiteY13-5340" fmla="*/ 441325 h 3588041"/>
                <a:gd name="connsiteX14-5341" fmla="*/ 886518 w 1432618"/>
                <a:gd name="connsiteY14-5342" fmla="*/ 0 h 3588041"/>
                <a:gd name="connsiteX15-5343" fmla="*/ 857943 w 1432618"/>
                <a:gd name="connsiteY15-5344" fmla="*/ 679450 h 3588041"/>
                <a:gd name="connsiteX16-5345" fmla="*/ 921443 w 1432618"/>
                <a:gd name="connsiteY16-5346" fmla="*/ 1047750 h 3588041"/>
                <a:gd name="connsiteX17-5347" fmla="*/ 930968 w 1432618"/>
                <a:gd name="connsiteY17-5348" fmla="*/ 1295400 h 3588041"/>
                <a:gd name="connsiteX18-5349" fmla="*/ 1099243 w 1432618"/>
                <a:gd name="connsiteY18-5350" fmla="*/ 1190625 h 3588041"/>
                <a:gd name="connsiteX19-5351" fmla="*/ 1375468 w 1432618"/>
                <a:gd name="connsiteY19-5352" fmla="*/ 1171575 h 3588041"/>
                <a:gd name="connsiteX20-5353" fmla="*/ 1108768 w 1432618"/>
                <a:gd name="connsiteY20-5354" fmla="*/ 1254125 h 3588041"/>
                <a:gd name="connsiteX21-5355" fmla="*/ 889693 w 1432618"/>
                <a:gd name="connsiteY21-5356" fmla="*/ 1527175 h 3588041"/>
                <a:gd name="connsiteX22-5357" fmla="*/ 835718 w 1432618"/>
                <a:gd name="connsiteY22-5358" fmla="*/ 1895475 h 3588041"/>
                <a:gd name="connsiteX23-5359" fmla="*/ 1003993 w 1432618"/>
                <a:gd name="connsiteY23-5360" fmla="*/ 2308225 h 3588041"/>
                <a:gd name="connsiteX24-5361" fmla="*/ 896043 w 1432618"/>
                <a:gd name="connsiteY24-5362" fmla="*/ 2578100 h 3588041"/>
                <a:gd name="connsiteX25-5363" fmla="*/ 1213543 w 1432618"/>
                <a:gd name="connsiteY25-5364" fmla="*/ 2533650 h 3588041"/>
                <a:gd name="connsiteX26-5365" fmla="*/ 1432618 w 1432618"/>
                <a:gd name="connsiteY26-5366" fmla="*/ 2626519 h 3588041"/>
                <a:gd name="connsiteX27-5367" fmla="*/ 1188143 w 1432618"/>
                <a:gd name="connsiteY27-5368" fmla="*/ 2590800 h 3588041"/>
                <a:gd name="connsiteX28-5369" fmla="*/ 832543 w 1432618"/>
                <a:gd name="connsiteY28-5370" fmla="*/ 2733675 h 3588041"/>
                <a:gd name="connsiteX29-5371" fmla="*/ 689668 w 1432618"/>
                <a:gd name="connsiteY29-5372" fmla="*/ 3086100 h 3588041"/>
                <a:gd name="connsiteX30-5373" fmla="*/ 918268 w 1432618"/>
                <a:gd name="connsiteY30-5374" fmla="*/ 3419475 h 3588041"/>
                <a:gd name="connsiteX31-5375" fmla="*/ 1016693 w 1432618"/>
                <a:gd name="connsiteY31-5376" fmla="*/ 3581400 h 3588041"/>
                <a:gd name="connsiteX0-5377" fmla="*/ 1016693 w 1432618"/>
                <a:gd name="connsiteY0-5378" fmla="*/ 3581400 h 3588041"/>
                <a:gd name="connsiteX1-5379" fmla="*/ 591243 w 1432618"/>
                <a:gd name="connsiteY1-5380" fmla="*/ 3587750 h 3588041"/>
                <a:gd name="connsiteX2-5381" fmla="*/ 394393 w 1432618"/>
                <a:gd name="connsiteY2-5382" fmla="*/ 3076575 h 3588041"/>
                <a:gd name="connsiteX3-5383" fmla="*/ 746818 w 1432618"/>
                <a:gd name="connsiteY3-5384" fmla="*/ 2381250 h 3588041"/>
                <a:gd name="connsiteX4-5385" fmla="*/ 560128 w 1432618"/>
                <a:gd name="connsiteY4-5386" fmla="*/ 1922145 h 3588041"/>
                <a:gd name="connsiteX5-5387" fmla="*/ 58 w 1432618"/>
                <a:gd name="connsiteY5-5388" fmla="*/ 1870710 h 3588041"/>
                <a:gd name="connsiteX6-5389" fmla="*/ 394393 w 1432618"/>
                <a:gd name="connsiteY6-5390" fmla="*/ 1743075 h 3588041"/>
                <a:gd name="connsiteX7-5391" fmla="*/ 642043 w 1432618"/>
                <a:gd name="connsiteY7-5392" fmla="*/ 1876425 h 3588041"/>
                <a:gd name="connsiteX8-5393" fmla="*/ 689668 w 1432618"/>
                <a:gd name="connsiteY8-5394" fmla="*/ 1647825 h 3588041"/>
                <a:gd name="connsiteX9-5395" fmla="*/ 823018 w 1432618"/>
                <a:gd name="connsiteY9-5396" fmla="*/ 1333500 h 3588041"/>
                <a:gd name="connsiteX10-5397" fmla="*/ 763487 w 1432618"/>
                <a:gd name="connsiteY10-5398" fmla="*/ 823913 h 3588041"/>
                <a:gd name="connsiteX11-5399" fmla="*/ 388043 w 1432618"/>
                <a:gd name="connsiteY11-5400" fmla="*/ 695325 h 3588041"/>
                <a:gd name="connsiteX12-5401" fmla="*/ 781744 w 1432618"/>
                <a:gd name="connsiteY12-5402" fmla="*/ 724693 h 3588041"/>
                <a:gd name="connsiteX13-5403" fmla="*/ 799206 w 1432618"/>
                <a:gd name="connsiteY13-5404" fmla="*/ 441325 h 3588041"/>
                <a:gd name="connsiteX14-5405" fmla="*/ 886518 w 1432618"/>
                <a:gd name="connsiteY14-5406" fmla="*/ 0 h 3588041"/>
                <a:gd name="connsiteX15-5407" fmla="*/ 857943 w 1432618"/>
                <a:gd name="connsiteY15-5408" fmla="*/ 679450 h 3588041"/>
                <a:gd name="connsiteX16-5409" fmla="*/ 921443 w 1432618"/>
                <a:gd name="connsiteY16-5410" fmla="*/ 1047750 h 3588041"/>
                <a:gd name="connsiteX17-5411" fmla="*/ 930968 w 1432618"/>
                <a:gd name="connsiteY17-5412" fmla="*/ 1295400 h 3588041"/>
                <a:gd name="connsiteX18-5413" fmla="*/ 1102418 w 1432618"/>
                <a:gd name="connsiteY18-5414" fmla="*/ 1187450 h 3588041"/>
                <a:gd name="connsiteX19-5415" fmla="*/ 1375468 w 1432618"/>
                <a:gd name="connsiteY19-5416" fmla="*/ 1171575 h 3588041"/>
                <a:gd name="connsiteX20-5417" fmla="*/ 1108768 w 1432618"/>
                <a:gd name="connsiteY20-5418" fmla="*/ 1254125 h 3588041"/>
                <a:gd name="connsiteX21-5419" fmla="*/ 889693 w 1432618"/>
                <a:gd name="connsiteY21-5420" fmla="*/ 1527175 h 3588041"/>
                <a:gd name="connsiteX22-5421" fmla="*/ 835718 w 1432618"/>
                <a:gd name="connsiteY22-5422" fmla="*/ 1895475 h 3588041"/>
                <a:gd name="connsiteX23-5423" fmla="*/ 1003993 w 1432618"/>
                <a:gd name="connsiteY23-5424" fmla="*/ 2308225 h 3588041"/>
                <a:gd name="connsiteX24-5425" fmla="*/ 896043 w 1432618"/>
                <a:gd name="connsiteY24-5426" fmla="*/ 2578100 h 3588041"/>
                <a:gd name="connsiteX25-5427" fmla="*/ 1213543 w 1432618"/>
                <a:gd name="connsiteY25-5428" fmla="*/ 2533650 h 3588041"/>
                <a:gd name="connsiteX26-5429" fmla="*/ 1432618 w 1432618"/>
                <a:gd name="connsiteY26-5430" fmla="*/ 2626519 h 3588041"/>
                <a:gd name="connsiteX27-5431" fmla="*/ 1188143 w 1432618"/>
                <a:gd name="connsiteY27-5432" fmla="*/ 2590800 h 3588041"/>
                <a:gd name="connsiteX28-5433" fmla="*/ 832543 w 1432618"/>
                <a:gd name="connsiteY28-5434" fmla="*/ 2733675 h 3588041"/>
                <a:gd name="connsiteX29-5435" fmla="*/ 689668 w 1432618"/>
                <a:gd name="connsiteY29-5436" fmla="*/ 3086100 h 3588041"/>
                <a:gd name="connsiteX30-5437" fmla="*/ 918268 w 1432618"/>
                <a:gd name="connsiteY30-5438" fmla="*/ 3419475 h 3588041"/>
                <a:gd name="connsiteX31-5439" fmla="*/ 1016693 w 1432618"/>
                <a:gd name="connsiteY31-5440" fmla="*/ 3581400 h 3588041"/>
                <a:gd name="connsiteX0-5441" fmla="*/ 1016693 w 1432618"/>
                <a:gd name="connsiteY0-5442" fmla="*/ 3581400 h 3588041"/>
                <a:gd name="connsiteX1-5443" fmla="*/ 591243 w 1432618"/>
                <a:gd name="connsiteY1-5444" fmla="*/ 3587750 h 3588041"/>
                <a:gd name="connsiteX2-5445" fmla="*/ 394393 w 1432618"/>
                <a:gd name="connsiteY2-5446" fmla="*/ 3076575 h 3588041"/>
                <a:gd name="connsiteX3-5447" fmla="*/ 746818 w 1432618"/>
                <a:gd name="connsiteY3-5448" fmla="*/ 2381250 h 3588041"/>
                <a:gd name="connsiteX4-5449" fmla="*/ 560128 w 1432618"/>
                <a:gd name="connsiteY4-5450" fmla="*/ 1922145 h 3588041"/>
                <a:gd name="connsiteX5-5451" fmla="*/ 58 w 1432618"/>
                <a:gd name="connsiteY5-5452" fmla="*/ 1870710 h 3588041"/>
                <a:gd name="connsiteX6-5453" fmla="*/ 394393 w 1432618"/>
                <a:gd name="connsiteY6-5454" fmla="*/ 1743075 h 3588041"/>
                <a:gd name="connsiteX7-5455" fmla="*/ 642043 w 1432618"/>
                <a:gd name="connsiteY7-5456" fmla="*/ 1876425 h 3588041"/>
                <a:gd name="connsiteX8-5457" fmla="*/ 689668 w 1432618"/>
                <a:gd name="connsiteY8-5458" fmla="*/ 1647825 h 3588041"/>
                <a:gd name="connsiteX9-5459" fmla="*/ 823018 w 1432618"/>
                <a:gd name="connsiteY9-5460" fmla="*/ 1333500 h 3588041"/>
                <a:gd name="connsiteX10-5461" fmla="*/ 763487 w 1432618"/>
                <a:gd name="connsiteY10-5462" fmla="*/ 823913 h 3588041"/>
                <a:gd name="connsiteX11-5463" fmla="*/ 388043 w 1432618"/>
                <a:gd name="connsiteY11-5464" fmla="*/ 695325 h 3588041"/>
                <a:gd name="connsiteX12-5465" fmla="*/ 781744 w 1432618"/>
                <a:gd name="connsiteY12-5466" fmla="*/ 724693 h 3588041"/>
                <a:gd name="connsiteX13-5467" fmla="*/ 799206 w 1432618"/>
                <a:gd name="connsiteY13-5468" fmla="*/ 441325 h 3588041"/>
                <a:gd name="connsiteX14-5469" fmla="*/ 886518 w 1432618"/>
                <a:gd name="connsiteY14-5470" fmla="*/ 0 h 3588041"/>
                <a:gd name="connsiteX15-5471" fmla="*/ 857943 w 1432618"/>
                <a:gd name="connsiteY15-5472" fmla="*/ 679450 h 3588041"/>
                <a:gd name="connsiteX16-5473" fmla="*/ 921443 w 1432618"/>
                <a:gd name="connsiteY16-5474" fmla="*/ 1047750 h 3588041"/>
                <a:gd name="connsiteX17-5475" fmla="*/ 930968 w 1432618"/>
                <a:gd name="connsiteY17-5476" fmla="*/ 1295400 h 3588041"/>
                <a:gd name="connsiteX18-5477" fmla="*/ 1102418 w 1432618"/>
                <a:gd name="connsiteY18-5478" fmla="*/ 1187450 h 3588041"/>
                <a:gd name="connsiteX19-5479" fmla="*/ 1375468 w 1432618"/>
                <a:gd name="connsiteY19-5480" fmla="*/ 1171575 h 3588041"/>
                <a:gd name="connsiteX20-5481" fmla="*/ 1108768 w 1432618"/>
                <a:gd name="connsiteY20-5482" fmla="*/ 1254125 h 3588041"/>
                <a:gd name="connsiteX21-5483" fmla="*/ 889693 w 1432618"/>
                <a:gd name="connsiteY21-5484" fmla="*/ 1527175 h 3588041"/>
                <a:gd name="connsiteX22-5485" fmla="*/ 835718 w 1432618"/>
                <a:gd name="connsiteY22-5486" fmla="*/ 1895475 h 3588041"/>
                <a:gd name="connsiteX23-5487" fmla="*/ 1003993 w 1432618"/>
                <a:gd name="connsiteY23-5488" fmla="*/ 2308225 h 3588041"/>
                <a:gd name="connsiteX24-5489" fmla="*/ 896043 w 1432618"/>
                <a:gd name="connsiteY24-5490" fmla="*/ 2578100 h 3588041"/>
                <a:gd name="connsiteX25-5491" fmla="*/ 1213543 w 1432618"/>
                <a:gd name="connsiteY25-5492" fmla="*/ 2533650 h 3588041"/>
                <a:gd name="connsiteX26-5493" fmla="*/ 1432618 w 1432618"/>
                <a:gd name="connsiteY26-5494" fmla="*/ 2626519 h 3588041"/>
                <a:gd name="connsiteX27-5495" fmla="*/ 1188143 w 1432618"/>
                <a:gd name="connsiteY27-5496" fmla="*/ 2590800 h 3588041"/>
                <a:gd name="connsiteX28-5497" fmla="*/ 832543 w 1432618"/>
                <a:gd name="connsiteY28-5498" fmla="*/ 2733675 h 3588041"/>
                <a:gd name="connsiteX29-5499" fmla="*/ 689668 w 1432618"/>
                <a:gd name="connsiteY29-5500" fmla="*/ 3086100 h 3588041"/>
                <a:gd name="connsiteX30-5501" fmla="*/ 918268 w 1432618"/>
                <a:gd name="connsiteY30-5502" fmla="*/ 3419475 h 3588041"/>
                <a:gd name="connsiteX31-5503" fmla="*/ 1016693 w 1432618"/>
                <a:gd name="connsiteY31-5504" fmla="*/ 3581400 h 3588041"/>
                <a:gd name="connsiteX0-5505" fmla="*/ 1016693 w 1432618"/>
                <a:gd name="connsiteY0-5506" fmla="*/ 3581400 h 3588041"/>
                <a:gd name="connsiteX1-5507" fmla="*/ 591243 w 1432618"/>
                <a:gd name="connsiteY1-5508" fmla="*/ 3587750 h 3588041"/>
                <a:gd name="connsiteX2-5509" fmla="*/ 394393 w 1432618"/>
                <a:gd name="connsiteY2-5510" fmla="*/ 3076575 h 3588041"/>
                <a:gd name="connsiteX3-5511" fmla="*/ 746818 w 1432618"/>
                <a:gd name="connsiteY3-5512" fmla="*/ 2381250 h 3588041"/>
                <a:gd name="connsiteX4-5513" fmla="*/ 560128 w 1432618"/>
                <a:gd name="connsiteY4-5514" fmla="*/ 1922145 h 3588041"/>
                <a:gd name="connsiteX5-5515" fmla="*/ 58 w 1432618"/>
                <a:gd name="connsiteY5-5516" fmla="*/ 1870710 h 3588041"/>
                <a:gd name="connsiteX6-5517" fmla="*/ 394393 w 1432618"/>
                <a:gd name="connsiteY6-5518" fmla="*/ 1743075 h 3588041"/>
                <a:gd name="connsiteX7-5519" fmla="*/ 642043 w 1432618"/>
                <a:gd name="connsiteY7-5520" fmla="*/ 1876425 h 3588041"/>
                <a:gd name="connsiteX8-5521" fmla="*/ 705543 w 1432618"/>
                <a:gd name="connsiteY8-5522" fmla="*/ 1647825 h 3588041"/>
                <a:gd name="connsiteX9-5523" fmla="*/ 823018 w 1432618"/>
                <a:gd name="connsiteY9-5524" fmla="*/ 1333500 h 3588041"/>
                <a:gd name="connsiteX10-5525" fmla="*/ 763487 w 1432618"/>
                <a:gd name="connsiteY10-5526" fmla="*/ 823913 h 3588041"/>
                <a:gd name="connsiteX11-5527" fmla="*/ 388043 w 1432618"/>
                <a:gd name="connsiteY11-5528" fmla="*/ 695325 h 3588041"/>
                <a:gd name="connsiteX12-5529" fmla="*/ 781744 w 1432618"/>
                <a:gd name="connsiteY12-5530" fmla="*/ 724693 h 3588041"/>
                <a:gd name="connsiteX13-5531" fmla="*/ 799206 w 1432618"/>
                <a:gd name="connsiteY13-5532" fmla="*/ 441325 h 3588041"/>
                <a:gd name="connsiteX14-5533" fmla="*/ 886518 w 1432618"/>
                <a:gd name="connsiteY14-5534" fmla="*/ 0 h 3588041"/>
                <a:gd name="connsiteX15-5535" fmla="*/ 857943 w 1432618"/>
                <a:gd name="connsiteY15-5536" fmla="*/ 679450 h 3588041"/>
                <a:gd name="connsiteX16-5537" fmla="*/ 921443 w 1432618"/>
                <a:gd name="connsiteY16-5538" fmla="*/ 1047750 h 3588041"/>
                <a:gd name="connsiteX17-5539" fmla="*/ 930968 w 1432618"/>
                <a:gd name="connsiteY17-5540" fmla="*/ 1295400 h 3588041"/>
                <a:gd name="connsiteX18-5541" fmla="*/ 1102418 w 1432618"/>
                <a:gd name="connsiteY18-5542" fmla="*/ 1187450 h 3588041"/>
                <a:gd name="connsiteX19-5543" fmla="*/ 1375468 w 1432618"/>
                <a:gd name="connsiteY19-5544" fmla="*/ 1171575 h 3588041"/>
                <a:gd name="connsiteX20-5545" fmla="*/ 1108768 w 1432618"/>
                <a:gd name="connsiteY20-5546" fmla="*/ 1254125 h 3588041"/>
                <a:gd name="connsiteX21-5547" fmla="*/ 889693 w 1432618"/>
                <a:gd name="connsiteY21-5548" fmla="*/ 1527175 h 3588041"/>
                <a:gd name="connsiteX22-5549" fmla="*/ 835718 w 1432618"/>
                <a:gd name="connsiteY22-5550" fmla="*/ 1895475 h 3588041"/>
                <a:gd name="connsiteX23-5551" fmla="*/ 1003993 w 1432618"/>
                <a:gd name="connsiteY23-5552" fmla="*/ 2308225 h 3588041"/>
                <a:gd name="connsiteX24-5553" fmla="*/ 896043 w 1432618"/>
                <a:gd name="connsiteY24-5554" fmla="*/ 2578100 h 3588041"/>
                <a:gd name="connsiteX25-5555" fmla="*/ 1213543 w 1432618"/>
                <a:gd name="connsiteY25-5556" fmla="*/ 2533650 h 3588041"/>
                <a:gd name="connsiteX26-5557" fmla="*/ 1432618 w 1432618"/>
                <a:gd name="connsiteY26-5558" fmla="*/ 2626519 h 3588041"/>
                <a:gd name="connsiteX27-5559" fmla="*/ 1188143 w 1432618"/>
                <a:gd name="connsiteY27-5560" fmla="*/ 2590800 h 3588041"/>
                <a:gd name="connsiteX28-5561" fmla="*/ 832543 w 1432618"/>
                <a:gd name="connsiteY28-5562" fmla="*/ 2733675 h 3588041"/>
                <a:gd name="connsiteX29-5563" fmla="*/ 689668 w 1432618"/>
                <a:gd name="connsiteY29-5564" fmla="*/ 3086100 h 3588041"/>
                <a:gd name="connsiteX30-5565" fmla="*/ 918268 w 1432618"/>
                <a:gd name="connsiteY30-5566" fmla="*/ 3419475 h 3588041"/>
                <a:gd name="connsiteX31-5567" fmla="*/ 1016693 w 1432618"/>
                <a:gd name="connsiteY31-5568" fmla="*/ 3581400 h 3588041"/>
                <a:gd name="connsiteX0-5569" fmla="*/ 1016693 w 1432618"/>
                <a:gd name="connsiteY0-5570" fmla="*/ 3581400 h 3588041"/>
                <a:gd name="connsiteX1-5571" fmla="*/ 591243 w 1432618"/>
                <a:gd name="connsiteY1-5572" fmla="*/ 3587750 h 3588041"/>
                <a:gd name="connsiteX2-5573" fmla="*/ 394393 w 1432618"/>
                <a:gd name="connsiteY2-5574" fmla="*/ 3076575 h 3588041"/>
                <a:gd name="connsiteX3-5575" fmla="*/ 746818 w 1432618"/>
                <a:gd name="connsiteY3-5576" fmla="*/ 2381250 h 3588041"/>
                <a:gd name="connsiteX4-5577" fmla="*/ 560128 w 1432618"/>
                <a:gd name="connsiteY4-5578" fmla="*/ 1922145 h 3588041"/>
                <a:gd name="connsiteX5-5579" fmla="*/ 58 w 1432618"/>
                <a:gd name="connsiteY5-5580" fmla="*/ 1870710 h 3588041"/>
                <a:gd name="connsiteX6-5581" fmla="*/ 394393 w 1432618"/>
                <a:gd name="connsiteY6-5582" fmla="*/ 1743075 h 3588041"/>
                <a:gd name="connsiteX7-5583" fmla="*/ 642043 w 1432618"/>
                <a:gd name="connsiteY7-5584" fmla="*/ 1876425 h 3588041"/>
                <a:gd name="connsiteX8-5585" fmla="*/ 705543 w 1432618"/>
                <a:gd name="connsiteY8-5586" fmla="*/ 1647825 h 3588041"/>
                <a:gd name="connsiteX9-5587" fmla="*/ 823018 w 1432618"/>
                <a:gd name="connsiteY9-5588" fmla="*/ 1333500 h 3588041"/>
                <a:gd name="connsiteX10-5589" fmla="*/ 763487 w 1432618"/>
                <a:gd name="connsiteY10-5590" fmla="*/ 823913 h 3588041"/>
                <a:gd name="connsiteX11-5591" fmla="*/ 388043 w 1432618"/>
                <a:gd name="connsiteY11-5592" fmla="*/ 695325 h 3588041"/>
                <a:gd name="connsiteX12-5593" fmla="*/ 781744 w 1432618"/>
                <a:gd name="connsiteY12-5594" fmla="*/ 724693 h 3588041"/>
                <a:gd name="connsiteX13-5595" fmla="*/ 799206 w 1432618"/>
                <a:gd name="connsiteY13-5596" fmla="*/ 441325 h 3588041"/>
                <a:gd name="connsiteX14-5597" fmla="*/ 886518 w 1432618"/>
                <a:gd name="connsiteY14-5598" fmla="*/ 0 h 3588041"/>
                <a:gd name="connsiteX15-5599" fmla="*/ 857943 w 1432618"/>
                <a:gd name="connsiteY15-5600" fmla="*/ 679450 h 3588041"/>
                <a:gd name="connsiteX16-5601" fmla="*/ 921443 w 1432618"/>
                <a:gd name="connsiteY16-5602" fmla="*/ 1047750 h 3588041"/>
                <a:gd name="connsiteX17-5603" fmla="*/ 930968 w 1432618"/>
                <a:gd name="connsiteY17-5604" fmla="*/ 1295400 h 3588041"/>
                <a:gd name="connsiteX18-5605" fmla="*/ 1102418 w 1432618"/>
                <a:gd name="connsiteY18-5606" fmla="*/ 1187450 h 3588041"/>
                <a:gd name="connsiteX19-5607" fmla="*/ 1375468 w 1432618"/>
                <a:gd name="connsiteY19-5608" fmla="*/ 1171575 h 3588041"/>
                <a:gd name="connsiteX20-5609" fmla="*/ 1108768 w 1432618"/>
                <a:gd name="connsiteY20-5610" fmla="*/ 1254125 h 3588041"/>
                <a:gd name="connsiteX21-5611" fmla="*/ 889693 w 1432618"/>
                <a:gd name="connsiteY21-5612" fmla="*/ 1527175 h 3588041"/>
                <a:gd name="connsiteX22-5613" fmla="*/ 835718 w 1432618"/>
                <a:gd name="connsiteY22-5614" fmla="*/ 1895475 h 3588041"/>
                <a:gd name="connsiteX23-5615" fmla="*/ 1003993 w 1432618"/>
                <a:gd name="connsiteY23-5616" fmla="*/ 2308225 h 3588041"/>
                <a:gd name="connsiteX24-5617" fmla="*/ 896043 w 1432618"/>
                <a:gd name="connsiteY24-5618" fmla="*/ 2578100 h 3588041"/>
                <a:gd name="connsiteX25-5619" fmla="*/ 1213543 w 1432618"/>
                <a:gd name="connsiteY25-5620" fmla="*/ 2533650 h 3588041"/>
                <a:gd name="connsiteX26-5621" fmla="*/ 1432618 w 1432618"/>
                <a:gd name="connsiteY26-5622" fmla="*/ 2626519 h 3588041"/>
                <a:gd name="connsiteX27-5623" fmla="*/ 1188143 w 1432618"/>
                <a:gd name="connsiteY27-5624" fmla="*/ 2590800 h 3588041"/>
                <a:gd name="connsiteX28-5625" fmla="*/ 832543 w 1432618"/>
                <a:gd name="connsiteY28-5626" fmla="*/ 2733675 h 3588041"/>
                <a:gd name="connsiteX29-5627" fmla="*/ 689668 w 1432618"/>
                <a:gd name="connsiteY29-5628" fmla="*/ 3086100 h 3588041"/>
                <a:gd name="connsiteX30-5629" fmla="*/ 918268 w 1432618"/>
                <a:gd name="connsiteY30-5630" fmla="*/ 3419475 h 3588041"/>
                <a:gd name="connsiteX31-5631" fmla="*/ 1016693 w 1432618"/>
                <a:gd name="connsiteY31-5632" fmla="*/ 3581400 h 3588041"/>
                <a:gd name="connsiteX0-5633" fmla="*/ 1016693 w 1432618"/>
                <a:gd name="connsiteY0-5634" fmla="*/ 3581400 h 3588041"/>
                <a:gd name="connsiteX1-5635" fmla="*/ 591243 w 1432618"/>
                <a:gd name="connsiteY1-5636" fmla="*/ 3587750 h 3588041"/>
                <a:gd name="connsiteX2-5637" fmla="*/ 394393 w 1432618"/>
                <a:gd name="connsiteY2-5638" fmla="*/ 3076575 h 3588041"/>
                <a:gd name="connsiteX3-5639" fmla="*/ 746818 w 1432618"/>
                <a:gd name="connsiteY3-5640" fmla="*/ 2381250 h 3588041"/>
                <a:gd name="connsiteX4-5641" fmla="*/ 560128 w 1432618"/>
                <a:gd name="connsiteY4-5642" fmla="*/ 1922145 h 3588041"/>
                <a:gd name="connsiteX5-5643" fmla="*/ 58 w 1432618"/>
                <a:gd name="connsiteY5-5644" fmla="*/ 1870710 h 3588041"/>
                <a:gd name="connsiteX6-5645" fmla="*/ 394393 w 1432618"/>
                <a:gd name="connsiteY6-5646" fmla="*/ 1743075 h 3588041"/>
                <a:gd name="connsiteX7-5647" fmla="*/ 642043 w 1432618"/>
                <a:gd name="connsiteY7-5648" fmla="*/ 1876425 h 3588041"/>
                <a:gd name="connsiteX8-5649" fmla="*/ 705543 w 1432618"/>
                <a:gd name="connsiteY8-5650" fmla="*/ 1647825 h 3588041"/>
                <a:gd name="connsiteX9-5651" fmla="*/ 823018 w 1432618"/>
                <a:gd name="connsiteY9-5652" fmla="*/ 1333500 h 3588041"/>
                <a:gd name="connsiteX10-5653" fmla="*/ 763487 w 1432618"/>
                <a:gd name="connsiteY10-5654" fmla="*/ 823913 h 3588041"/>
                <a:gd name="connsiteX11-5655" fmla="*/ 388043 w 1432618"/>
                <a:gd name="connsiteY11-5656" fmla="*/ 695325 h 3588041"/>
                <a:gd name="connsiteX12-5657" fmla="*/ 781744 w 1432618"/>
                <a:gd name="connsiteY12-5658" fmla="*/ 724693 h 3588041"/>
                <a:gd name="connsiteX13-5659" fmla="*/ 799206 w 1432618"/>
                <a:gd name="connsiteY13-5660" fmla="*/ 441325 h 3588041"/>
                <a:gd name="connsiteX14-5661" fmla="*/ 886518 w 1432618"/>
                <a:gd name="connsiteY14-5662" fmla="*/ 0 h 3588041"/>
                <a:gd name="connsiteX15-5663" fmla="*/ 857943 w 1432618"/>
                <a:gd name="connsiteY15-5664" fmla="*/ 679450 h 3588041"/>
                <a:gd name="connsiteX16-5665" fmla="*/ 921443 w 1432618"/>
                <a:gd name="connsiteY16-5666" fmla="*/ 1047750 h 3588041"/>
                <a:gd name="connsiteX17-5667" fmla="*/ 930968 w 1432618"/>
                <a:gd name="connsiteY17-5668" fmla="*/ 1295400 h 3588041"/>
                <a:gd name="connsiteX18-5669" fmla="*/ 1102418 w 1432618"/>
                <a:gd name="connsiteY18-5670" fmla="*/ 1187450 h 3588041"/>
                <a:gd name="connsiteX19-5671" fmla="*/ 1375468 w 1432618"/>
                <a:gd name="connsiteY19-5672" fmla="*/ 1171575 h 3588041"/>
                <a:gd name="connsiteX20-5673" fmla="*/ 1108768 w 1432618"/>
                <a:gd name="connsiteY20-5674" fmla="*/ 1254125 h 3588041"/>
                <a:gd name="connsiteX21-5675" fmla="*/ 889693 w 1432618"/>
                <a:gd name="connsiteY21-5676" fmla="*/ 1527175 h 3588041"/>
                <a:gd name="connsiteX22-5677" fmla="*/ 835718 w 1432618"/>
                <a:gd name="connsiteY22-5678" fmla="*/ 1895475 h 3588041"/>
                <a:gd name="connsiteX23-5679" fmla="*/ 1003993 w 1432618"/>
                <a:gd name="connsiteY23-5680" fmla="*/ 2308225 h 3588041"/>
                <a:gd name="connsiteX24-5681" fmla="*/ 896043 w 1432618"/>
                <a:gd name="connsiteY24-5682" fmla="*/ 2578100 h 3588041"/>
                <a:gd name="connsiteX25-5683" fmla="*/ 1213543 w 1432618"/>
                <a:gd name="connsiteY25-5684" fmla="*/ 2533650 h 3588041"/>
                <a:gd name="connsiteX26-5685" fmla="*/ 1432618 w 1432618"/>
                <a:gd name="connsiteY26-5686" fmla="*/ 2626519 h 3588041"/>
                <a:gd name="connsiteX27-5687" fmla="*/ 1188143 w 1432618"/>
                <a:gd name="connsiteY27-5688" fmla="*/ 2590800 h 3588041"/>
                <a:gd name="connsiteX28-5689" fmla="*/ 832543 w 1432618"/>
                <a:gd name="connsiteY28-5690" fmla="*/ 2733675 h 3588041"/>
                <a:gd name="connsiteX29-5691" fmla="*/ 689668 w 1432618"/>
                <a:gd name="connsiteY29-5692" fmla="*/ 3086100 h 3588041"/>
                <a:gd name="connsiteX30-5693" fmla="*/ 918268 w 1432618"/>
                <a:gd name="connsiteY30-5694" fmla="*/ 3419475 h 3588041"/>
                <a:gd name="connsiteX31-5695" fmla="*/ 1016693 w 1432618"/>
                <a:gd name="connsiteY31-5696" fmla="*/ 3581400 h 3588041"/>
                <a:gd name="connsiteX0-5697" fmla="*/ 1016693 w 1432618"/>
                <a:gd name="connsiteY0-5698" fmla="*/ 3581400 h 3588041"/>
                <a:gd name="connsiteX1-5699" fmla="*/ 591243 w 1432618"/>
                <a:gd name="connsiteY1-5700" fmla="*/ 3587750 h 3588041"/>
                <a:gd name="connsiteX2-5701" fmla="*/ 394393 w 1432618"/>
                <a:gd name="connsiteY2-5702" fmla="*/ 3076575 h 3588041"/>
                <a:gd name="connsiteX3-5703" fmla="*/ 746818 w 1432618"/>
                <a:gd name="connsiteY3-5704" fmla="*/ 2381250 h 3588041"/>
                <a:gd name="connsiteX4-5705" fmla="*/ 560128 w 1432618"/>
                <a:gd name="connsiteY4-5706" fmla="*/ 1922145 h 3588041"/>
                <a:gd name="connsiteX5-5707" fmla="*/ 58 w 1432618"/>
                <a:gd name="connsiteY5-5708" fmla="*/ 1870710 h 3588041"/>
                <a:gd name="connsiteX6-5709" fmla="*/ 394393 w 1432618"/>
                <a:gd name="connsiteY6-5710" fmla="*/ 1743075 h 3588041"/>
                <a:gd name="connsiteX7-5711" fmla="*/ 642043 w 1432618"/>
                <a:gd name="connsiteY7-5712" fmla="*/ 1876425 h 3588041"/>
                <a:gd name="connsiteX8-5713" fmla="*/ 823018 w 1432618"/>
                <a:gd name="connsiteY8-5714" fmla="*/ 1333500 h 3588041"/>
                <a:gd name="connsiteX9-5715" fmla="*/ 763487 w 1432618"/>
                <a:gd name="connsiteY9-5716" fmla="*/ 823913 h 3588041"/>
                <a:gd name="connsiteX10-5717" fmla="*/ 388043 w 1432618"/>
                <a:gd name="connsiteY10-5718" fmla="*/ 695325 h 3588041"/>
                <a:gd name="connsiteX11-5719" fmla="*/ 781744 w 1432618"/>
                <a:gd name="connsiteY11-5720" fmla="*/ 724693 h 3588041"/>
                <a:gd name="connsiteX12-5721" fmla="*/ 799206 w 1432618"/>
                <a:gd name="connsiteY12-5722" fmla="*/ 441325 h 3588041"/>
                <a:gd name="connsiteX13-5723" fmla="*/ 886518 w 1432618"/>
                <a:gd name="connsiteY13-5724" fmla="*/ 0 h 3588041"/>
                <a:gd name="connsiteX14-5725" fmla="*/ 857943 w 1432618"/>
                <a:gd name="connsiteY14-5726" fmla="*/ 679450 h 3588041"/>
                <a:gd name="connsiteX15-5727" fmla="*/ 921443 w 1432618"/>
                <a:gd name="connsiteY15-5728" fmla="*/ 1047750 h 3588041"/>
                <a:gd name="connsiteX16-5729" fmla="*/ 930968 w 1432618"/>
                <a:gd name="connsiteY16-5730" fmla="*/ 1295400 h 3588041"/>
                <a:gd name="connsiteX17-5731" fmla="*/ 1102418 w 1432618"/>
                <a:gd name="connsiteY17-5732" fmla="*/ 1187450 h 3588041"/>
                <a:gd name="connsiteX18-5733" fmla="*/ 1375468 w 1432618"/>
                <a:gd name="connsiteY18-5734" fmla="*/ 1171575 h 3588041"/>
                <a:gd name="connsiteX19-5735" fmla="*/ 1108768 w 1432618"/>
                <a:gd name="connsiteY19-5736" fmla="*/ 1254125 h 3588041"/>
                <a:gd name="connsiteX20-5737" fmla="*/ 889693 w 1432618"/>
                <a:gd name="connsiteY20-5738" fmla="*/ 1527175 h 3588041"/>
                <a:gd name="connsiteX21-5739" fmla="*/ 835718 w 1432618"/>
                <a:gd name="connsiteY21-5740" fmla="*/ 1895475 h 3588041"/>
                <a:gd name="connsiteX22-5741" fmla="*/ 1003993 w 1432618"/>
                <a:gd name="connsiteY22-5742" fmla="*/ 2308225 h 3588041"/>
                <a:gd name="connsiteX23-5743" fmla="*/ 896043 w 1432618"/>
                <a:gd name="connsiteY23-5744" fmla="*/ 2578100 h 3588041"/>
                <a:gd name="connsiteX24-5745" fmla="*/ 1213543 w 1432618"/>
                <a:gd name="connsiteY24-5746" fmla="*/ 2533650 h 3588041"/>
                <a:gd name="connsiteX25-5747" fmla="*/ 1432618 w 1432618"/>
                <a:gd name="connsiteY25-5748" fmla="*/ 2626519 h 3588041"/>
                <a:gd name="connsiteX26-5749" fmla="*/ 1188143 w 1432618"/>
                <a:gd name="connsiteY26-5750" fmla="*/ 2590800 h 3588041"/>
                <a:gd name="connsiteX27-5751" fmla="*/ 832543 w 1432618"/>
                <a:gd name="connsiteY27-5752" fmla="*/ 2733675 h 3588041"/>
                <a:gd name="connsiteX28-5753" fmla="*/ 689668 w 1432618"/>
                <a:gd name="connsiteY28-5754" fmla="*/ 3086100 h 3588041"/>
                <a:gd name="connsiteX29-5755" fmla="*/ 918268 w 1432618"/>
                <a:gd name="connsiteY29-5756" fmla="*/ 3419475 h 3588041"/>
                <a:gd name="connsiteX30-5757" fmla="*/ 1016693 w 1432618"/>
                <a:gd name="connsiteY30-5758" fmla="*/ 3581400 h 3588041"/>
                <a:gd name="connsiteX0-5759" fmla="*/ 1016693 w 1432618"/>
                <a:gd name="connsiteY0-5760" fmla="*/ 3581400 h 3588041"/>
                <a:gd name="connsiteX1-5761" fmla="*/ 591243 w 1432618"/>
                <a:gd name="connsiteY1-5762" fmla="*/ 3587750 h 3588041"/>
                <a:gd name="connsiteX2-5763" fmla="*/ 394393 w 1432618"/>
                <a:gd name="connsiteY2-5764" fmla="*/ 3076575 h 3588041"/>
                <a:gd name="connsiteX3-5765" fmla="*/ 746818 w 1432618"/>
                <a:gd name="connsiteY3-5766" fmla="*/ 2381250 h 3588041"/>
                <a:gd name="connsiteX4-5767" fmla="*/ 560128 w 1432618"/>
                <a:gd name="connsiteY4-5768" fmla="*/ 1922145 h 3588041"/>
                <a:gd name="connsiteX5-5769" fmla="*/ 58 w 1432618"/>
                <a:gd name="connsiteY5-5770" fmla="*/ 1870710 h 3588041"/>
                <a:gd name="connsiteX6-5771" fmla="*/ 394393 w 1432618"/>
                <a:gd name="connsiteY6-5772" fmla="*/ 1743075 h 3588041"/>
                <a:gd name="connsiteX7-5773" fmla="*/ 642043 w 1432618"/>
                <a:gd name="connsiteY7-5774" fmla="*/ 1876425 h 3588041"/>
                <a:gd name="connsiteX8-5775" fmla="*/ 823018 w 1432618"/>
                <a:gd name="connsiteY8-5776" fmla="*/ 1333500 h 3588041"/>
                <a:gd name="connsiteX9-5777" fmla="*/ 763487 w 1432618"/>
                <a:gd name="connsiteY9-5778" fmla="*/ 823913 h 3588041"/>
                <a:gd name="connsiteX10-5779" fmla="*/ 388043 w 1432618"/>
                <a:gd name="connsiteY10-5780" fmla="*/ 695325 h 3588041"/>
                <a:gd name="connsiteX11-5781" fmla="*/ 781744 w 1432618"/>
                <a:gd name="connsiteY11-5782" fmla="*/ 724693 h 3588041"/>
                <a:gd name="connsiteX12-5783" fmla="*/ 799206 w 1432618"/>
                <a:gd name="connsiteY12-5784" fmla="*/ 441325 h 3588041"/>
                <a:gd name="connsiteX13-5785" fmla="*/ 886518 w 1432618"/>
                <a:gd name="connsiteY13-5786" fmla="*/ 0 h 3588041"/>
                <a:gd name="connsiteX14-5787" fmla="*/ 857943 w 1432618"/>
                <a:gd name="connsiteY14-5788" fmla="*/ 679450 h 3588041"/>
                <a:gd name="connsiteX15-5789" fmla="*/ 921443 w 1432618"/>
                <a:gd name="connsiteY15-5790" fmla="*/ 1047750 h 3588041"/>
                <a:gd name="connsiteX16-5791" fmla="*/ 930968 w 1432618"/>
                <a:gd name="connsiteY16-5792" fmla="*/ 1295400 h 3588041"/>
                <a:gd name="connsiteX17-5793" fmla="*/ 1102418 w 1432618"/>
                <a:gd name="connsiteY17-5794" fmla="*/ 1187450 h 3588041"/>
                <a:gd name="connsiteX18-5795" fmla="*/ 1375468 w 1432618"/>
                <a:gd name="connsiteY18-5796" fmla="*/ 1171575 h 3588041"/>
                <a:gd name="connsiteX19-5797" fmla="*/ 1108768 w 1432618"/>
                <a:gd name="connsiteY19-5798" fmla="*/ 1254125 h 3588041"/>
                <a:gd name="connsiteX20-5799" fmla="*/ 889693 w 1432618"/>
                <a:gd name="connsiteY20-5800" fmla="*/ 1527175 h 3588041"/>
                <a:gd name="connsiteX21-5801" fmla="*/ 835718 w 1432618"/>
                <a:gd name="connsiteY21-5802" fmla="*/ 1895475 h 3588041"/>
                <a:gd name="connsiteX22-5803" fmla="*/ 1003993 w 1432618"/>
                <a:gd name="connsiteY22-5804" fmla="*/ 2308225 h 3588041"/>
                <a:gd name="connsiteX23-5805" fmla="*/ 896043 w 1432618"/>
                <a:gd name="connsiteY23-5806" fmla="*/ 2578100 h 3588041"/>
                <a:gd name="connsiteX24-5807" fmla="*/ 1213543 w 1432618"/>
                <a:gd name="connsiteY24-5808" fmla="*/ 2533650 h 3588041"/>
                <a:gd name="connsiteX25-5809" fmla="*/ 1432618 w 1432618"/>
                <a:gd name="connsiteY25-5810" fmla="*/ 2626519 h 3588041"/>
                <a:gd name="connsiteX26-5811" fmla="*/ 1188143 w 1432618"/>
                <a:gd name="connsiteY26-5812" fmla="*/ 2590800 h 3588041"/>
                <a:gd name="connsiteX27-5813" fmla="*/ 832543 w 1432618"/>
                <a:gd name="connsiteY27-5814" fmla="*/ 2733675 h 3588041"/>
                <a:gd name="connsiteX28-5815" fmla="*/ 689668 w 1432618"/>
                <a:gd name="connsiteY28-5816" fmla="*/ 3086100 h 3588041"/>
                <a:gd name="connsiteX29-5817" fmla="*/ 918268 w 1432618"/>
                <a:gd name="connsiteY29-5818" fmla="*/ 3419475 h 3588041"/>
                <a:gd name="connsiteX30-5819" fmla="*/ 1016693 w 1432618"/>
                <a:gd name="connsiteY30-5820" fmla="*/ 3581400 h 3588041"/>
                <a:gd name="connsiteX0-5821" fmla="*/ 1016693 w 1432618"/>
                <a:gd name="connsiteY0-5822" fmla="*/ 3581400 h 3588041"/>
                <a:gd name="connsiteX1-5823" fmla="*/ 591243 w 1432618"/>
                <a:gd name="connsiteY1-5824" fmla="*/ 3587750 h 3588041"/>
                <a:gd name="connsiteX2-5825" fmla="*/ 394393 w 1432618"/>
                <a:gd name="connsiteY2-5826" fmla="*/ 3076575 h 3588041"/>
                <a:gd name="connsiteX3-5827" fmla="*/ 746818 w 1432618"/>
                <a:gd name="connsiteY3-5828" fmla="*/ 2381250 h 3588041"/>
                <a:gd name="connsiteX4-5829" fmla="*/ 560128 w 1432618"/>
                <a:gd name="connsiteY4-5830" fmla="*/ 1922145 h 3588041"/>
                <a:gd name="connsiteX5-5831" fmla="*/ 58 w 1432618"/>
                <a:gd name="connsiteY5-5832" fmla="*/ 1870710 h 3588041"/>
                <a:gd name="connsiteX6-5833" fmla="*/ 394393 w 1432618"/>
                <a:gd name="connsiteY6-5834" fmla="*/ 1743075 h 3588041"/>
                <a:gd name="connsiteX7-5835" fmla="*/ 642043 w 1432618"/>
                <a:gd name="connsiteY7-5836" fmla="*/ 1876425 h 3588041"/>
                <a:gd name="connsiteX8-5837" fmla="*/ 823018 w 1432618"/>
                <a:gd name="connsiteY8-5838" fmla="*/ 1333500 h 3588041"/>
                <a:gd name="connsiteX9-5839" fmla="*/ 763487 w 1432618"/>
                <a:gd name="connsiteY9-5840" fmla="*/ 823913 h 3588041"/>
                <a:gd name="connsiteX10-5841" fmla="*/ 388043 w 1432618"/>
                <a:gd name="connsiteY10-5842" fmla="*/ 695325 h 3588041"/>
                <a:gd name="connsiteX11-5843" fmla="*/ 781744 w 1432618"/>
                <a:gd name="connsiteY11-5844" fmla="*/ 724693 h 3588041"/>
                <a:gd name="connsiteX12-5845" fmla="*/ 799206 w 1432618"/>
                <a:gd name="connsiteY12-5846" fmla="*/ 441325 h 3588041"/>
                <a:gd name="connsiteX13-5847" fmla="*/ 886518 w 1432618"/>
                <a:gd name="connsiteY13-5848" fmla="*/ 0 h 3588041"/>
                <a:gd name="connsiteX14-5849" fmla="*/ 857943 w 1432618"/>
                <a:gd name="connsiteY14-5850" fmla="*/ 679450 h 3588041"/>
                <a:gd name="connsiteX15-5851" fmla="*/ 921443 w 1432618"/>
                <a:gd name="connsiteY15-5852" fmla="*/ 1047750 h 3588041"/>
                <a:gd name="connsiteX16-5853" fmla="*/ 930968 w 1432618"/>
                <a:gd name="connsiteY16-5854" fmla="*/ 1295400 h 3588041"/>
                <a:gd name="connsiteX17-5855" fmla="*/ 1102418 w 1432618"/>
                <a:gd name="connsiteY17-5856" fmla="*/ 1187450 h 3588041"/>
                <a:gd name="connsiteX18-5857" fmla="*/ 1375468 w 1432618"/>
                <a:gd name="connsiteY18-5858" fmla="*/ 1171575 h 3588041"/>
                <a:gd name="connsiteX19-5859" fmla="*/ 1108768 w 1432618"/>
                <a:gd name="connsiteY19-5860" fmla="*/ 1254125 h 3588041"/>
                <a:gd name="connsiteX20-5861" fmla="*/ 889693 w 1432618"/>
                <a:gd name="connsiteY20-5862" fmla="*/ 1527175 h 3588041"/>
                <a:gd name="connsiteX21-5863" fmla="*/ 835718 w 1432618"/>
                <a:gd name="connsiteY21-5864" fmla="*/ 1895475 h 3588041"/>
                <a:gd name="connsiteX22-5865" fmla="*/ 1003993 w 1432618"/>
                <a:gd name="connsiteY22-5866" fmla="*/ 2308225 h 3588041"/>
                <a:gd name="connsiteX23-5867" fmla="*/ 896043 w 1432618"/>
                <a:gd name="connsiteY23-5868" fmla="*/ 2578100 h 3588041"/>
                <a:gd name="connsiteX24-5869" fmla="*/ 1213543 w 1432618"/>
                <a:gd name="connsiteY24-5870" fmla="*/ 2533650 h 3588041"/>
                <a:gd name="connsiteX25-5871" fmla="*/ 1432618 w 1432618"/>
                <a:gd name="connsiteY25-5872" fmla="*/ 2626519 h 3588041"/>
                <a:gd name="connsiteX26-5873" fmla="*/ 1188143 w 1432618"/>
                <a:gd name="connsiteY26-5874" fmla="*/ 2590800 h 3588041"/>
                <a:gd name="connsiteX27-5875" fmla="*/ 832543 w 1432618"/>
                <a:gd name="connsiteY27-5876" fmla="*/ 2733675 h 3588041"/>
                <a:gd name="connsiteX28-5877" fmla="*/ 689668 w 1432618"/>
                <a:gd name="connsiteY28-5878" fmla="*/ 3086100 h 3588041"/>
                <a:gd name="connsiteX29-5879" fmla="*/ 918268 w 1432618"/>
                <a:gd name="connsiteY29-5880" fmla="*/ 3419475 h 3588041"/>
                <a:gd name="connsiteX30-5881" fmla="*/ 1016693 w 1432618"/>
                <a:gd name="connsiteY30-5882" fmla="*/ 3581400 h 3588041"/>
                <a:gd name="connsiteX0-5883" fmla="*/ 1016693 w 1432618"/>
                <a:gd name="connsiteY0-5884" fmla="*/ 3581400 h 3588041"/>
                <a:gd name="connsiteX1-5885" fmla="*/ 591243 w 1432618"/>
                <a:gd name="connsiteY1-5886" fmla="*/ 3587750 h 3588041"/>
                <a:gd name="connsiteX2-5887" fmla="*/ 394393 w 1432618"/>
                <a:gd name="connsiteY2-5888" fmla="*/ 3076575 h 3588041"/>
                <a:gd name="connsiteX3-5889" fmla="*/ 746818 w 1432618"/>
                <a:gd name="connsiteY3-5890" fmla="*/ 2381250 h 3588041"/>
                <a:gd name="connsiteX4-5891" fmla="*/ 560128 w 1432618"/>
                <a:gd name="connsiteY4-5892" fmla="*/ 1922145 h 3588041"/>
                <a:gd name="connsiteX5-5893" fmla="*/ 58 w 1432618"/>
                <a:gd name="connsiteY5-5894" fmla="*/ 1870710 h 3588041"/>
                <a:gd name="connsiteX6-5895" fmla="*/ 394393 w 1432618"/>
                <a:gd name="connsiteY6-5896" fmla="*/ 1743075 h 3588041"/>
                <a:gd name="connsiteX7-5897" fmla="*/ 642043 w 1432618"/>
                <a:gd name="connsiteY7-5898" fmla="*/ 1876425 h 3588041"/>
                <a:gd name="connsiteX8-5899" fmla="*/ 823018 w 1432618"/>
                <a:gd name="connsiteY8-5900" fmla="*/ 1333500 h 3588041"/>
                <a:gd name="connsiteX9-5901" fmla="*/ 763487 w 1432618"/>
                <a:gd name="connsiteY9-5902" fmla="*/ 823913 h 3588041"/>
                <a:gd name="connsiteX10-5903" fmla="*/ 388043 w 1432618"/>
                <a:gd name="connsiteY10-5904" fmla="*/ 695325 h 3588041"/>
                <a:gd name="connsiteX11-5905" fmla="*/ 781744 w 1432618"/>
                <a:gd name="connsiteY11-5906" fmla="*/ 724693 h 3588041"/>
                <a:gd name="connsiteX12-5907" fmla="*/ 799206 w 1432618"/>
                <a:gd name="connsiteY12-5908" fmla="*/ 441325 h 3588041"/>
                <a:gd name="connsiteX13-5909" fmla="*/ 886518 w 1432618"/>
                <a:gd name="connsiteY13-5910" fmla="*/ 0 h 3588041"/>
                <a:gd name="connsiteX14-5911" fmla="*/ 857943 w 1432618"/>
                <a:gd name="connsiteY14-5912" fmla="*/ 679450 h 3588041"/>
                <a:gd name="connsiteX15-5913" fmla="*/ 921443 w 1432618"/>
                <a:gd name="connsiteY15-5914" fmla="*/ 1047750 h 3588041"/>
                <a:gd name="connsiteX16-5915" fmla="*/ 930968 w 1432618"/>
                <a:gd name="connsiteY16-5916" fmla="*/ 1295400 h 3588041"/>
                <a:gd name="connsiteX17-5917" fmla="*/ 1102418 w 1432618"/>
                <a:gd name="connsiteY17-5918" fmla="*/ 1187450 h 3588041"/>
                <a:gd name="connsiteX18-5919" fmla="*/ 1375468 w 1432618"/>
                <a:gd name="connsiteY18-5920" fmla="*/ 1171575 h 3588041"/>
                <a:gd name="connsiteX19-5921" fmla="*/ 1108768 w 1432618"/>
                <a:gd name="connsiteY19-5922" fmla="*/ 1254125 h 3588041"/>
                <a:gd name="connsiteX20-5923" fmla="*/ 889693 w 1432618"/>
                <a:gd name="connsiteY20-5924" fmla="*/ 1527175 h 3588041"/>
                <a:gd name="connsiteX21-5925" fmla="*/ 835718 w 1432618"/>
                <a:gd name="connsiteY21-5926" fmla="*/ 1895475 h 3588041"/>
                <a:gd name="connsiteX22-5927" fmla="*/ 1003993 w 1432618"/>
                <a:gd name="connsiteY22-5928" fmla="*/ 2308225 h 3588041"/>
                <a:gd name="connsiteX23-5929" fmla="*/ 896043 w 1432618"/>
                <a:gd name="connsiteY23-5930" fmla="*/ 2578100 h 3588041"/>
                <a:gd name="connsiteX24-5931" fmla="*/ 1213543 w 1432618"/>
                <a:gd name="connsiteY24-5932" fmla="*/ 2533650 h 3588041"/>
                <a:gd name="connsiteX25-5933" fmla="*/ 1432618 w 1432618"/>
                <a:gd name="connsiteY25-5934" fmla="*/ 2626519 h 3588041"/>
                <a:gd name="connsiteX26-5935" fmla="*/ 1188143 w 1432618"/>
                <a:gd name="connsiteY26-5936" fmla="*/ 2590800 h 3588041"/>
                <a:gd name="connsiteX27-5937" fmla="*/ 832543 w 1432618"/>
                <a:gd name="connsiteY27-5938" fmla="*/ 2733675 h 3588041"/>
                <a:gd name="connsiteX28-5939" fmla="*/ 689668 w 1432618"/>
                <a:gd name="connsiteY28-5940" fmla="*/ 3086100 h 3588041"/>
                <a:gd name="connsiteX29-5941" fmla="*/ 918268 w 1432618"/>
                <a:gd name="connsiteY29-5942" fmla="*/ 3419475 h 3588041"/>
                <a:gd name="connsiteX30-5943" fmla="*/ 1016693 w 1432618"/>
                <a:gd name="connsiteY30-5944" fmla="*/ 3581400 h 3588041"/>
                <a:gd name="connsiteX0-5945" fmla="*/ 1016635 w 1432560"/>
                <a:gd name="connsiteY0-5946" fmla="*/ 3581400 h 3588041"/>
                <a:gd name="connsiteX1-5947" fmla="*/ 591185 w 1432560"/>
                <a:gd name="connsiteY1-5948" fmla="*/ 3587750 h 3588041"/>
                <a:gd name="connsiteX2-5949" fmla="*/ 394335 w 1432560"/>
                <a:gd name="connsiteY2-5950" fmla="*/ 3076575 h 3588041"/>
                <a:gd name="connsiteX3-5951" fmla="*/ 746760 w 1432560"/>
                <a:gd name="connsiteY3-5952" fmla="*/ 2381250 h 3588041"/>
                <a:gd name="connsiteX4-5953" fmla="*/ 560070 w 1432560"/>
                <a:gd name="connsiteY4-5954" fmla="*/ 1922145 h 3588041"/>
                <a:gd name="connsiteX5-5955" fmla="*/ 0 w 1432560"/>
                <a:gd name="connsiteY5-5956" fmla="*/ 1870710 h 3588041"/>
                <a:gd name="connsiteX6-5957" fmla="*/ 394335 w 1432560"/>
                <a:gd name="connsiteY6-5958" fmla="*/ 1743075 h 3588041"/>
                <a:gd name="connsiteX7-5959" fmla="*/ 641985 w 1432560"/>
                <a:gd name="connsiteY7-5960" fmla="*/ 1876425 h 3588041"/>
                <a:gd name="connsiteX8-5961" fmla="*/ 822960 w 1432560"/>
                <a:gd name="connsiteY8-5962" fmla="*/ 1333500 h 3588041"/>
                <a:gd name="connsiteX9-5963" fmla="*/ 763429 w 1432560"/>
                <a:gd name="connsiteY9-5964" fmla="*/ 823913 h 3588041"/>
                <a:gd name="connsiteX10-5965" fmla="*/ 387985 w 1432560"/>
                <a:gd name="connsiteY10-5966" fmla="*/ 695325 h 3588041"/>
                <a:gd name="connsiteX11-5967" fmla="*/ 781686 w 1432560"/>
                <a:gd name="connsiteY11-5968" fmla="*/ 724693 h 3588041"/>
                <a:gd name="connsiteX12-5969" fmla="*/ 799148 w 1432560"/>
                <a:gd name="connsiteY12-5970" fmla="*/ 441325 h 3588041"/>
                <a:gd name="connsiteX13-5971" fmla="*/ 886460 w 1432560"/>
                <a:gd name="connsiteY13-5972" fmla="*/ 0 h 3588041"/>
                <a:gd name="connsiteX14-5973" fmla="*/ 857885 w 1432560"/>
                <a:gd name="connsiteY14-5974" fmla="*/ 679450 h 3588041"/>
                <a:gd name="connsiteX15-5975" fmla="*/ 921385 w 1432560"/>
                <a:gd name="connsiteY15-5976" fmla="*/ 1047750 h 3588041"/>
                <a:gd name="connsiteX16-5977" fmla="*/ 930910 w 1432560"/>
                <a:gd name="connsiteY16-5978" fmla="*/ 1295400 h 3588041"/>
                <a:gd name="connsiteX17-5979" fmla="*/ 1102360 w 1432560"/>
                <a:gd name="connsiteY17-5980" fmla="*/ 1187450 h 3588041"/>
                <a:gd name="connsiteX18-5981" fmla="*/ 1375410 w 1432560"/>
                <a:gd name="connsiteY18-5982" fmla="*/ 1171575 h 3588041"/>
                <a:gd name="connsiteX19-5983" fmla="*/ 1108710 w 1432560"/>
                <a:gd name="connsiteY19-5984" fmla="*/ 1254125 h 3588041"/>
                <a:gd name="connsiteX20-5985" fmla="*/ 889635 w 1432560"/>
                <a:gd name="connsiteY20-5986" fmla="*/ 1527175 h 3588041"/>
                <a:gd name="connsiteX21-5987" fmla="*/ 835660 w 1432560"/>
                <a:gd name="connsiteY21-5988" fmla="*/ 1895475 h 3588041"/>
                <a:gd name="connsiteX22-5989" fmla="*/ 1003935 w 1432560"/>
                <a:gd name="connsiteY22-5990" fmla="*/ 2308225 h 3588041"/>
                <a:gd name="connsiteX23-5991" fmla="*/ 895985 w 1432560"/>
                <a:gd name="connsiteY23-5992" fmla="*/ 2578100 h 3588041"/>
                <a:gd name="connsiteX24-5993" fmla="*/ 1213485 w 1432560"/>
                <a:gd name="connsiteY24-5994" fmla="*/ 2533650 h 3588041"/>
                <a:gd name="connsiteX25-5995" fmla="*/ 1432560 w 1432560"/>
                <a:gd name="connsiteY25-5996" fmla="*/ 2626519 h 3588041"/>
                <a:gd name="connsiteX26-5997" fmla="*/ 1188085 w 1432560"/>
                <a:gd name="connsiteY26-5998" fmla="*/ 2590800 h 3588041"/>
                <a:gd name="connsiteX27-5999" fmla="*/ 832485 w 1432560"/>
                <a:gd name="connsiteY27-6000" fmla="*/ 2733675 h 3588041"/>
                <a:gd name="connsiteX28-6001" fmla="*/ 689610 w 1432560"/>
                <a:gd name="connsiteY28-6002" fmla="*/ 3086100 h 3588041"/>
                <a:gd name="connsiteX29-6003" fmla="*/ 918210 w 1432560"/>
                <a:gd name="connsiteY29-6004" fmla="*/ 3419475 h 3588041"/>
                <a:gd name="connsiteX30-6005" fmla="*/ 1016635 w 1432560"/>
                <a:gd name="connsiteY30-6006" fmla="*/ 3581400 h 3588041"/>
                <a:gd name="connsiteX0-6007" fmla="*/ 1016635 w 1432560"/>
                <a:gd name="connsiteY0-6008" fmla="*/ 3581400 h 3588041"/>
                <a:gd name="connsiteX1-6009" fmla="*/ 591185 w 1432560"/>
                <a:gd name="connsiteY1-6010" fmla="*/ 3587750 h 3588041"/>
                <a:gd name="connsiteX2-6011" fmla="*/ 394335 w 1432560"/>
                <a:gd name="connsiteY2-6012" fmla="*/ 3076575 h 3588041"/>
                <a:gd name="connsiteX3-6013" fmla="*/ 746760 w 1432560"/>
                <a:gd name="connsiteY3-6014" fmla="*/ 2381250 h 3588041"/>
                <a:gd name="connsiteX4-6015" fmla="*/ 560070 w 1432560"/>
                <a:gd name="connsiteY4-6016" fmla="*/ 1922145 h 3588041"/>
                <a:gd name="connsiteX5-6017" fmla="*/ 0 w 1432560"/>
                <a:gd name="connsiteY5-6018" fmla="*/ 1870710 h 3588041"/>
                <a:gd name="connsiteX6-6019" fmla="*/ 394335 w 1432560"/>
                <a:gd name="connsiteY6-6020" fmla="*/ 1743075 h 3588041"/>
                <a:gd name="connsiteX7-6021" fmla="*/ 641985 w 1432560"/>
                <a:gd name="connsiteY7-6022" fmla="*/ 1876425 h 3588041"/>
                <a:gd name="connsiteX8-6023" fmla="*/ 822960 w 1432560"/>
                <a:gd name="connsiteY8-6024" fmla="*/ 1333500 h 3588041"/>
                <a:gd name="connsiteX9-6025" fmla="*/ 763429 w 1432560"/>
                <a:gd name="connsiteY9-6026" fmla="*/ 823913 h 3588041"/>
                <a:gd name="connsiteX10-6027" fmla="*/ 387985 w 1432560"/>
                <a:gd name="connsiteY10-6028" fmla="*/ 695325 h 3588041"/>
                <a:gd name="connsiteX11-6029" fmla="*/ 781686 w 1432560"/>
                <a:gd name="connsiteY11-6030" fmla="*/ 724693 h 3588041"/>
                <a:gd name="connsiteX12-6031" fmla="*/ 799148 w 1432560"/>
                <a:gd name="connsiteY12-6032" fmla="*/ 441325 h 3588041"/>
                <a:gd name="connsiteX13-6033" fmla="*/ 886460 w 1432560"/>
                <a:gd name="connsiteY13-6034" fmla="*/ 0 h 3588041"/>
                <a:gd name="connsiteX14-6035" fmla="*/ 857885 w 1432560"/>
                <a:gd name="connsiteY14-6036" fmla="*/ 679450 h 3588041"/>
                <a:gd name="connsiteX15-6037" fmla="*/ 921385 w 1432560"/>
                <a:gd name="connsiteY15-6038" fmla="*/ 1047750 h 3588041"/>
                <a:gd name="connsiteX16-6039" fmla="*/ 930910 w 1432560"/>
                <a:gd name="connsiteY16-6040" fmla="*/ 1295400 h 3588041"/>
                <a:gd name="connsiteX17-6041" fmla="*/ 1102360 w 1432560"/>
                <a:gd name="connsiteY17-6042" fmla="*/ 1187450 h 3588041"/>
                <a:gd name="connsiteX18-6043" fmla="*/ 1375410 w 1432560"/>
                <a:gd name="connsiteY18-6044" fmla="*/ 1171575 h 3588041"/>
                <a:gd name="connsiteX19-6045" fmla="*/ 1108710 w 1432560"/>
                <a:gd name="connsiteY19-6046" fmla="*/ 1254125 h 3588041"/>
                <a:gd name="connsiteX20-6047" fmla="*/ 889635 w 1432560"/>
                <a:gd name="connsiteY20-6048" fmla="*/ 1527175 h 3588041"/>
                <a:gd name="connsiteX21-6049" fmla="*/ 835660 w 1432560"/>
                <a:gd name="connsiteY21-6050" fmla="*/ 1895475 h 3588041"/>
                <a:gd name="connsiteX22-6051" fmla="*/ 1003935 w 1432560"/>
                <a:gd name="connsiteY22-6052" fmla="*/ 2308225 h 3588041"/>
                <a:gd name="connsiteX23-6053" fmla="*/ 895985 w 1432560"/>
                <a:gd name="connsiteY23-6054" fmla="*/ 2578100 h 3588041"/>
                <a:gd name="connsiteX24-6055" fmla="*/ 1213485 w 1432560"/>
                <a:gd name="connsiteY24-6056" fmla="*/ 2533650 h 3588041"/>
                <a:gd name="connsiteX25-6057" fmla="*/ 1432560 w 1432560"/>
                <a:gd name="connsiteY25-6058" fmla="*/ 2626519 h 3588041"/>
                <a:gd name="connsiteX26-6059" fmla="*/ 1188085 w 1432560"/>
                <a:gd name="connsiteY26-6060" fmla="*/ 2590800 h 3588041"/>
                <a:gd name="connsiteX27-6061" fmla="*/ 832485 w 1432560"/>
                <a:gd name="connsiteY27-6062" fmla="*/ 2733675 h 3588041"/>
                <a:gd name="connsiteX28-6063" fmla="*/ 689610 w 1432560"/>
                <a:gd name="connsiteY28-6064" fmla="*/ 3086100 h 3588041"/>
                <a:gd name="connsiteX29-6065" fmla="*/ 918210 w 1432560"/>
                <a:gd name="connsiteY29-6066" fmla="*/ 3419475 h 3588041"/>
                <a:gd name="connsiteX30-6067" fmla="*/ 1016635 w 1432560"/>
                <a:gd name="connsiteY30-6068" fmla="*/ 3581400 h 3588041"/>
                <a:gd name="connsiteX0-6069" fmla="*/ 1016635 w 1432560"/>
                <a:gd name="connsiteY0-6070" fmla="*/ 3581400 h 3588041"/>
                <a:gd name="connsiteX1-6071" fmla="*/ 591185 w 1432560"/>
                <a:gd name="connsiteY1-6072" fmla="*/ 3587750 h 3588041"/>
                <a:gd name="connsiteX2-6073" fmla="*/ 394335 w 1432560"/>
                <a:gd name="connsiteY2-6074" fmla="*/ 3076575 h 3588041"/>
                <a:gd name="connsiteX3-6075" fmla="*/ 746760 w 1432560"/>
                <a:gd name="connsiteY3-6076" fmla="*/ 2381250 h 3588041"/>
                <a:gd name="connsiteX4-6077" fmla="*/ 560070 w 1432560"/>
                <a:gd name="connsiteY4-6078" fmla="*/ 1922145 h 3588041"/>
                <a:gd name="connsiteX5-6079" fmla="*/ 0 w 1432560"/>
                <a:gd name="connsiteY5-6080" fmla="*/ 1870710 h 3588041"/>
                <a:gd name="connsiteX6-6081" fmla="*/ 394335 w 1432560"/>
                <a:gd name="connsiteY6-6082" fmla="*/ 1743075 h 3588041"/>
                <a:gd name="connsiteX7-6083" fmla="*/ 641985 w 1432560"/>
                <a:gd name="connsiteY7-6084" fmla="*/ 1876425 h 3588041"/>
                <a:gd name="connsiteX8-6085" fmla="*/ 822960 w 1432560"/>
                <a:gd name="connsiteY8-6086" fmla="*/ 1333500 h 3588041"/>
                <a:gd name="connsiteX9-6087" fmla="*/ 763429 w 1432560"/>
                <a:gd name="connsiteY9-6088" fmla="*/ 823913 h 3588041"/>
                <a:gd name="connsiteX10-6089" fmla="*/ 387985 w 1432560"/>
                <a:gd name="connsiteY10-6090" fmla="*/ 695325 h 3588041"/>
                <a:gd name="connsiteX11-6091" fmla="*/ 781686 w 1432560"/>
                <a:gd name="connsiteY11-6092" fmla="*/ 724693 h 3588041"/>
                <a:gd name="connsiteX12-6093" fmla="*/ 799148 w 1432560"/>
                <a:gd name="connsiteY12-6094" fmla="*/ 441325 h 3588041"/>
                <a:gd name="connsiteX13-6095" fmla="*/ 886460 w 1432560"/>
                <a:gd name="connsiteY13-6096" fmla="*/ 0 h 3588041"/>
                <a:gd name="connsiteX14-6097" fmla="*/ 857885 w 1432560"/>
                <a:gd name="connsiteY14-6098" fmla="*/ 679450 h 3588041"/>
                <a:gd name="connsiteX15-6099" fmla="*/ 921385 w 1432560"/>
                <a:gd name="connsiteY15-6100" fmla="*/ 1047750 h 3588041"/>
                <a:gd name="connsiteX16-6101" fmla="*/ 930910 w 1432560"/>
                <a:gd name="connsiteY16-6102" fmla="*/ 1295400 h 3588041"/>
                <a:gd name="connsiteX17-6103" fmla="*/ 1102360 w 1432560"/>
                <a:gd name="connsiteY17-6104" fmla="*/ 1187450 h 3588041"/>
                <a:gd name="connsiteX18-6105" fmla="*/ 1375410 w 1432560"/>
                <a:gd name="connsiteY18-6106" fmla="*/ 1171575 h 3588041"/>
                <a:gd name="connsiteX19-6107" fmla="*/ 1108710 w 1432560"/>
                <a:gd name="connsiteY19-6108" fmla="*/ 1254125 h 3588041"/>
                <a:gd name="connsiteX20-6109" fmla="*/ 889635 w 1432560"/>
                <a:gd name="connsiteY20-6110" fmla="*/ 1527175 h 3588041"/>
                <a:gd name="connsiteX21-6111" fmla="*/ 835660 w 1432560"/>
                <a:gd name="connsiteY21-6112" fmla="*/ 1895475 h 3588041"/>
                <a:gd name="connsiteX22-6113" fmla="*/ 1003935 w 1432560"/>
                <a:gd name="connsiteY22-6114" fmla="*/ 2308225 h 3588041"/>
                <a:gd name="connsiteX23-6115" fmla="*/ 895985 w 1432560"/>
                <a:gd name="connsiteY23-6116" fmla="*/ 2578100 h 3588041"/>
                <a:gd name="connsiteX24-6117" fmla="*/ 1213485 w 1432560"/>
                <a:gd name="connsiteY24-6118" fmla="*/ 2533650 h 3588041"/>
                <a:gd name="connsiteX25-6119" fmla="*/ 1432560 w 1432560"/>
                <a:gd name="connsiteY25-6120" fmla="*/ 2626519 h 3588041"/>
                <a:gd name="connsiteX26-6121" fmla="*/ 1188085 w 1432560"/>
                <a:gd name="connsiteY26-6122" fmla="*/ 2590800 h 3588041"/>
                <a:gd name="connsiteX27-6123" fmla="*/ 832485 w 1432560"/>
                <a:gd name="connsiteY27-6124" fmla="*/ 2733675 h 3588041"/>
                <a:gd name="connsiteX28-6125" fmla="*/ 689610 w 1432560"/>
                <a:gd name="connsiteY28-6126" fmla="*/ 3086100 h 3588041"/>
                <a:gd name="connsiteX29-6127" fmla="*/ 918210 w 1432560"/>
                <a:gd name="connsiteY29-6128" fmla="*/ 3419475 h 3588041"/>
                <a:gd name="connsiteX30-6129" fmla="*/ 1016635 w 1432560"/>
                <a:gd name="connsiteY30-6130" fmla="*/ 3581400 h 3588041"/>
                <a:gd name="connsiteX0-6131" fmla="*/ 1016635 w 1432560"/>
                <a:gd name="connsiteY0-6132" fmla="*/ 3581400 h 3588041"/>
                <a:gd name="connsiteX1-6133" fmla="*/ 591185 w 1432560"/>
                <a:gd name="connsiteY1-6134" fmla="*/ 3587750 h 3588041"/>
                <a:gd name="connsiteX2-6135" fmla="*/ 394335 w 1432560"/>
                <a:gd name="connsiteY2-6136" fmla="*/ 3076575 h 3588041"/>
                <a:gd name="connsiteX3-6137" fmla="*/ 746760 w 1432560"/>
                <a:gd name="connsiteY3-6138" fmla="*/ 2381250 h 3588041"/>
                <a:gd name="connsiteX4-6139" fmla="*/ 560070 w 1432560"/>
                <a:gd name="connsiteY4-6140" fmla="*/ 1922145 h 3588041"/>
                <a:gd name="connsiteX5-6141" fmla="*/ 0 w 1432560"/>
                <a:gd name="connsiteY5-6142" fmla="*/ 1870710 h 3588041"/>
                <a:gd name="connsiteX6-6143" fmla="*/ 394335 w 1432560"/>
                <a:gd name="connsiteY6-6144" fmla="*/ 1743075 h 3588041"/>
                <a:gd name="connsiteX7-6145" fmla="*/ 641985 w 1432560"/>
                <a:gd name="connsiteY7-6146" fmla="*/ 1876425 h 3588041"/>
                <a:gd name="connsiteX8-6147" fmla="*/ 822960 w 1432560"/>
                <a:gd name="connsiteY8-6148" fmla="*/ 1333500 h 3588041"/>
                <a:gd name="connsiteX9-6149" fmla="*/ 763429 w 1432560"/>
                <a:gd name="connsiteY9-6150" fmla="*/ 823913 h 3588041"/>
                <a:gd name="connsiteX10-6151" fmla="*/ 387985 w 1432560"/>
                <a:gd name="connsiteY10-6152" fmla="*/ 695325 h 3588041"/>
                <a:gd name="connsiteX11-6153" fmla="*/ 781686 w 1432560"/>
                <a:gd name="connsiteY11-6154" fmla="*/ 724693 h 3588041"/>
                <a:gd name="connsiteX12-6155" fmla="*/ 799148 w 1432560"/>
                <a:gd name="connsiteY12-6156" fmla="*/ 441325 h 3588041"/>
                <a:gd name="connsiteX13-6157" fmla="*/ 886460 w 1432560"/>
                <a:gd name="connsiteY13-6158" fmla="*/ 0 h 3588041"/>
                <a:gd name="connsiteX14-6159" fmla="*/ 857885 w 1432560"/>
                <a:gd name="connsiteY14-6160" fmla="*/ 679450 h 3588041"/>
                <a:gd name="connsiteX15-6161" fmla="*/ 921385 w 1432560"/>
                <a:gd name="connsiteY15-6162" fmla="*/ 1047750 h 3588041"/>
                <a:gd name="connsiteX16-6163" fmla="*/ 930910 w 1432560"/>
                <a:gd name="connsiteY16-6164" fmla="*/ 1295400 h 3588041"/>
                <a:gd name="connsiteX17-6165" fmla="*/ 1102360 w 1432560"/>
                <a:gd name="connsiteY17-6166" fmla="*/ 1187450 h 3588041"/>
                <a:gd name="connsiteX18-6167" fmla="*/ 1375410 w 1432560"/>
                <a:gd name="connsiteY18-6168" fmla="*/ 1171575 h 3588041"/>
                <a:gd name="connsiteX19-6169" fmla="*/ 1108710 w 1432560"/>
                <a:gd name="connsiteY19-6170" fmla="*/ 1254125 h 3588041"/>
                <a:gd name="connsiteX20-6171" fmla="*/ 889635 w 1432560"/>
                <a:gd name="connsiteY20-6172" fmla="*/ 1527175 h 3588041"/>
                <a:gd name="connsiteX21-6173" fmla="*/ 835660 w 1432560"/>
                <a:gd name="connsiteY21-6174" fmla="*/ 1895475 h 3588041"/>
                <a:gd name="connsiteX22-6175" fmla="*/ 1003935 w 1432560"/>
                <a:gd name="connsiteY22-6176" fmla="*/ 2308225 h 3588041"/>
                <a:gd name="connsiteX23-6177" fmla="*/ 895985 w 1432560"/>
                <a:gd name="connsiteY23-6178" fmla="*/ 2578100 h 3588041"/>
                <a:gd name="connsiteX24-6179" fmla="*/ 1213485 w 1432560"/>
                <a:gd name="connsiteY24-6180" fmla="*/ 2533650 h 3588041"/>
                <a:gd name="connsiteX25-6181" fmla="*/ 1432560 w 1432560"/>
                <a:gd name="connsiteY25-6182" fmla="*/ 2626519 h 3588041"/>
                <a:gd name="connsiteX26-6183" fmla="*/ 1188085 w 1432560"/>
                <a:gd name="connsiteY26-6184" fmla="*/ 2590800 h 3588041"/>
                <a:gd name="connsiteX27-6185" fmla="*/ 832485 w 1432560"/>
                <a:gd name="connsiteY27-6186" fmla="*/ 2733675 h 3588041"/>
                <a:gd name="connsiteX28-6187" fmla="*/ 689610 w 1432560"/>
                <a:gd name="connsiteY28-6188" fmla="*/ 3086100 h 3588041"/>
                <a:gd name="connsiteX29-6189" fmla="*/ 918210 w 1432560"/>
                <a:gd name="connsiteY29-6190" fmla="*/ 3419475 h 3588041"/>
                <a:gd name="connsiteX30-6191" fmla="*/ 1016635 w 1432560"/>
                <a:gd name="connsiteY30-6192" fmla="*/ 3581400 h 3588041"/>
                <a:gd name="connsiteX0-6193" fmla="*/ 1016635 w 1432560"/>
                <a:gd name="connsiteY0-6194" fmla="*/ 3581400 h 3588041"/>
                <a:gd name="connsiteX1-6195" fmla="*/ 591185 w 1432560"/>
                <a:gd name="connsiteY1-6196" fmla="*/ 3587750 h 3588041"/>
                <a:gd name="connsiteX2-6197" fmla="*/ 394335 w 1432560"/>
                <a:gd name="connsiteY2-6198" fmla="*/ 3076575 h 3588041"/>
                <a:gd name="connsiteX3-6199" fmla="*/ 746760 w 1432560"/>
                <a:gd name="connsiteY3-6200" fmla="*/ 2381250 h 3588041"/>
                <a:gd name="connsiteX4-6201" fmla="*/ 560070 w 1432560"/>
                <a:gd name="connsiteY4-6202" fmla="*/ 1922145 h 3588041"/>
                <a:gd name="connsiteX5-6203" fmla="*/ 0 w 1432560"/>
                <a:gd name="connsiteY5-6204" fmla="*/ 1870710 h 3588041"/>
                <a:gd name="connsiteX6-6205" fmla="*/ 394335 w 1432560"/>
                <a:gd name="connsiteY6-6206" fmla="*/ 1743075 h 3588041"/>
                <a:gd name="connsiteX7-6207" fmla="*/ 641985 w 1432560"/>
                <a:gd name="connsiteY7-6208" fmla="*/ 1876425 h 3588041"/>
                <a:gd name="connsiteX8-6209" fmla="*/ 822960 w 1432560"/>
                <a:gd name="connsiteY8-6210" fmla="*/ 1333500 h 3588041"/>
                <a:gd name="connsiteX9-6211" fmla="*/ 763429 w 1432560"/>
                <a:gd name="connsiteY9-6212" fmla="*/ 823913 h 3588041"/>
                <a:gd name="connsiteX10-6213" fmla="*/ 387985 w 1432560"/>
                <a:gd name="connsiteY10-6214" fmla="*/ 695325 h 3588041"/>
                <a:gd name="connsiteX11-6215" fmla="*/ 781686 w 1432560"/>
                <a:gd name="connsiteY11-6216" fmla="*/ 724693 h 3588041"/>
                <a:gd name="connsiteX12-6217" fmla="*/ 799148 w 1432560"/>
                <a:gd name="connsiteY12-6218" fmla="*/ 441325 h 3588041"/>
                <a:gd name="connsiteX13-6219" fmla="*/ 886460 w 1432560"/>
                <a:gd name="connsiteY13-6220" fmla="*/ 0 h 3588041"/>
                <a:gd name="connsiteX14-6221" fmla="*/ 857885 w 1432560"/>
                <a:gd name="connsiteY14-6222" fmla="*/ 679450 h 3588041"/>
                <a:gd name="connsiteX15-6223" fmla="*/ 921385 w 1432560"/>
                <a:gd name="connsiteY15-6224" fmla="*/ 1047750 h 3588041"/>
                <a:gd name="connsiteX16-6225" fmla="*/ 930910 w 1432560"/>
                <a:gd name="connsiteY16-6226" fmla="*/ 1295400 h 3588041"/>
                <a:gd name="connsiteX17-6227" fmla="*/ 1102360 w 1432560"/>
                <a:gd name="connsiteY17-6228" fmla="*/ 1187450 h 3588041"/>
                <a:gd name="connsiteX18-6229" fmla="*/ 1375410 w 1432560"/>
                <a:gd name="connsiteY18-6230" fmla="*/ 1171575 h 3588041"/>
                <a:gd name="connsiteX19-6231" fmla="*/ 1108710 w 1432560"/>
                <a:gd name="connsiteY19-6232" fmla="*/ 1254125 h 3588041"/>
                <a:gd name="connsiteX20-6233" fmla="*/ 889635 w 1432560"/>
                <a:gd name="connsiteY20-6234" fmla="*/ 1527175 h 3588041"/>
                <a:gd name="connsiteX21-6235" fmla="*/ 835660 w 1432560"/>
                <a:gd name="connsiteY21-6236" fmla="*/ 1895475 h 3588041"/>
                <a:gd name="connsiteX22-6237" fmla="*/ 1003935 w 1432560"/>
                <a:gd name="connsiteY22-6238" fmla="*/ 2308225 h 3588041"/>
                <a:gd name="connsiteX23-6239" fmla="*/ 895985 w 1432560"/>
                <a:gd name="connsiteY23-6240" fmla="*/ 2578100 h 3588041"/>
                <a:gd name="connsiteX24-6241" fmla="*/ 1213485 w 1432560"/>
                <a:gd name="connsiteY24-6242" fmla="*/ 2533650 h 3588041"/>
                <a:gd name="connsiteX25-6243" fmla="*/ 1432560 w 1432560"/>
                <a:gd name="connsiteY25-6244" fmla="*/ 2626519 h 3588041"/>
                <a:gd name="connsiteX26-6245" fmla="*/ 1188085 w 1432560"/>
                <a:gd name="connsiteY26-6246" fmla="*/ 2590800 h 3588041"/>
                <a:gd name="connsiteX27-6247" fmla="*/ 832485 w 1432560"/>
                <a:gd name="connsiteY27-6248" fmla="*/ 2733675 h 3588041"/>
                <a:gd name="connsiteX28-6249" fmla="*/ 689610 w 1432560"/>
                <a:gd name="connsiteY28-6250" fmla="*/ 3086100 h 3588041"/>
                <a:gd name="connsiteX29-6251" fmla="*/ 918210 w 1432560"/>
                <a:gd name="connsiteY29-6252" fmla="*/ 3419475 h 3588041"/>
                <a:gd name="connsiteX30-6253" fmla="*/ 1016635 w 1432560"/>
                <a:gd name="connsiteY30-6254" fmla="*/ 3581400 h 3588041"/>
                <a:gd name="connsiteX0-6255" fmla="*/ 1016635 w 1432560"/>
                <a:gd name="connsiteY0-6256" fmla="*/ 3581400 h 3588041"/>
                <a:gd name="connsiteX1-6257" fmla="*/ 591185 w 1432560"/>
                <a:gd name="connsiteY1-6258" fmla="*/ 3587750 h 3588041"/>
                <a:gd name="connsiteX2-6259" fmla="*/ 394335 w 1432560"/>
                <a:gd name="connsiteY2-6260" fmla="*/ 3076575 h 3588041"/>
                <a:gd name="connsiteX3-6261" fmla="*/ 746760 w 1432560"/>
                <a:gd name="connsiteY3-6262" fmla="*/ 2381250 h 3588041"/>
                <a:gd name="connsiteX4-6263" fmla="*/ 560070 w 1432560"/>
                <a:gd name="connsiteY4-6264" fmla="*/ 1922145 h 3588041"/>
                <a:gd name="connsiteX5-6265" fmla="*/ 0 w 1432560"/>
                <a:gd name="connsiteY5-6266" fmla="*/ 1870710 h 3588041"/>
                <a:gd name="connsiteX6-6267" fmla="*/ 400685 w 1432560"/>
                <a:gd name="connsiteY6-6268" fmla="*/ 1771650 h 3588041"/>
                <a:gd name="connsiteX7-6269" fmla="*/ 641985 w 1432560"/>
                <a:gd name="connsiteY7-6270" fmla="*/ 1876425 h 3588041"/>
                <a:gd name="connsiteX8-6271" fmla="*/ 822960 w 1432560"/>
                <a:gd name="connsiteY8-6272" fmla="*/ 1333500 h 3588041"/>
                <a:gd name="connsiteX9-6273" fmla="*/ 763429 w 1432560"/>
                <a:gd name="connsiteY9-6274" fmla="*/ 823913 h 3588041"/>
                <a:gd name="connsiteX10-6275" fmla="*/ 387985 w 1432560"/>
                <a:gd name="connsiteY10-6276" fmla="*/ 695325 h 3588041"/>
                <a:gd name="connsiteX11-6277" fmla="*/ 781686 w 1432560"/>
                <a:gd name="connsiteY11-6278" fmla="*/ 724693 h 3588041"/>
                <a:gd name="connsiteX12-6279" fmla="*/ 799148 w 1432560"/>
                <a:gd name="connsiteY12-6280" fmla="*/ 441325 h 3588041"/>
                <a:gd name="connsiteX13-6281" fmla="*/ 886460 w 1432560"/>
                <a:gd name="connsiteY13-6282" fmla="*/ 0 h 3588041"/>
                <a:gd name="connsiteX14-6283" fmla="*/ 857885 w 1432560"/>
                <a:gd name="connsiteY14-6284" fmla="*/ 679450 h 3588041"/>
                <a:gd name="connsiteX15-6285" fmla="*/ 921385 w 1432560"/>
                <a:gd name="connsiteY15-6286" fmla="*/ 1047750 h 3588041"/>
                <a:gd name="connsiteX16-6287" fmla="*/ 930910 w 1432560"/>
                <a:gd name="connsiteY16-6288" fmla="*/ 1295400 h 3588041"/>
                <a:gd name="connsiteX17-6289" fmla="*/ 1102360 w 1432560"/>
                <a:gd name="connsiteY17-6290" fmla="*/ 1187450 h 3588041"/>
                <a:gd name="connsiteX18-6291" fmla="*/ 1375410 w 1432560"/>
                <a:gd name="connsiteY18-6292" fmla="*/ 1171575 h 3588041"/>
                <a:gd name="connsiteX19-6293" fmla="*/ 1108710 w 1432560"/>
                <a:gd name="connsiteY19-6294" fmla="*/ 1254125 h 3588041"/>
                <a:gd name="connsiteX20-6295" fmla="*/ 889635 w 1432560"/>
                <a:gd name="connsiteY20-6296" fmla="*/ 1527175 h 3588041"/>
                <a:gd name="connsiteX21-6297" fmla="*/ 835660 w 1432560"/>
                <a:gd name="connsiteY21-6298" fmla="*/ 1895475 h 3588041"/>
                <a:gd name="connsiteX22-6299" fmla="*/ 1003935 w 1432560"/>
                <a:gd name="connsiteY22-6300" fmla="*/ 2308225 h 3588041"/>
                <a:gd name="connsiteX23-6301" fmla="*/ 895985 w 1432560"/>
                <a:gd name="connsiteY23-6302" fmla="*/ 2578100 h 3588041"/>
                <a:gd name="connsiteX24-6303" fmla="*/ 1213485 w 1432560"/>
                <a:gd name="connsiteY24-6304" fmla="*/ 2533650 h 3588041"/>
                <a:gd name="connsiteX25-6305" fmla="*/ 1432560 w 1432560"/>
                <a:gd name="connsiteY25-6306" fmla="*/ 2626519 h 3588041"/>
                <a:gd name="connsiteX26-6307" fmla="*/ 1188085 w 1432560"/>
                <a:gd name="connsiteY26-6308" fmla="*/ 2590800 h 3588041"/>
                <a:gd name="connsiteX27-6309" fmla="*/ 832485 w 1432560"/>
                <a:gd name="connsiteY27-6310" fmla="*/ 2733675 h 3588041"/>
                <a:gd name="connsiteX28-6311" fmla="*/ 689610 w 1432560"/>
                <a:gd name="connsiteY28-6312" fmla="*/ 3086100 h 3588041"/>
                <a:gd name="connsiteX29-6313" fmla="*/ 918210 w 1432560"/>
                <a:gd name="connsiteY29-6314" fmla="*/ 3419475 h 3588041"/>
                <a:gd name="connsiteX30-6315" fmla="*/ 1016635 w 1432560"/>
                <a:gd name="connsiteY30-6316" fmla="*/ 3581400 h 3588041"/>
                <a:gd name="connsiteX0-6317" fmla="*/ 1016635 w 1432560"/>
                <a:gd name="connsiteY0-6318" fmla="*/ 3581400 h 3588041"/>
                <a:gd name="connsiteX1-6319" fmla="*/ 591185 w 1432560"/>
                <a:gd name="connsiteY1-6320" fmla="*/ 3587750 h 3588041"/>
                <a:gd name="connsiteX2-6321" fmla="*/ 394335 w 1432560"/>
                <a:gd name="connsiteY2-6322" fmla="*/ 3076575 h 3588041"/>
                <a:gd name="connsiteX3-6323" fmla="*/ 746760 w 1432560"/>
                <a:gd name="connsiteY3-6324" fmla="*/ 2381250 h 3588041"/>
                <a:gd name="connsiteX4-6325" fmla="*/ 560070 w 1432560"/>
                <a:gd name="connsiteY4-6326" fmla="*/ 1922145 h 3588041"/>
                <a:gd name="connsiteX5-6327" fmla="*/ 0 w 1432560"/>
                <a:gd name="connsiteY5-6328" fmla="*/ 1870710 h 3588041"/>
                <a:gd name="connsiteX6-6329" fmla="*/ 400685 w 1432560"/>
                <a:gd name="connsiteY6-6330" fmla="*/ 1771650 h 3588041"/>
                <a:gd name="connsiteX7-6331" fmla="*/ 641985 w 1432560"/>
                <a:gd name="connsiteY7-6332" fmla="*/ 1876425 h 3588041"/>
                <a:gd name="connsiteX8-6333" fmla="*/ 822960 w 1432560"/>
                <a:gd name="connsiteY8-6334" fmla="*/ 1333500 h 3588041"/>
                <a:gd name="connsiteX9-6335" fmla="*/ 763429 w 1432560"/>
                <a:gd name="connsiteY9-6336" fmla="*/ 823913 h 3588041"/>
                <a:gd name="connsiteX10-6337" fmla="*/ 387985 w 1432560"/>
                <a:gd name="connsiteY10-6338" fmla="*/ 695325 h 3588041"/>
                <a:gd name="connsiteX11-6339" fmla="*/ 781686 w 1432560"/>
                <a:gd name="connsiteY11-6340" fmla="*/ 724693 h 3588041"/>
                <a:gd name="connsiteX12-6341" fmla="*/ 799148 w 1432560"/>
                <a:gd name="connsiteY12-6342" fmla="*/ 441325 h 3588041"/>
                <a:gd name="connsiteX13-6343" fmla="*/ 886460 w 1432560"/>
                <a:gd name="connsiteY13-6344" fmla="*/ 0 h 3588041"/>
                <a:gd name="connsiteX14-6345" fmla="*/ 857885 w 1432560"/>
                <a:gd name="connsiteY14-6346" fmla="*/ 679450 h 3588041"/>
                <a:gd name="connsiteX15-6347" fmla="*/ 921385 w 1432560"/>
                <a:gd name="connsiteY15-6348" fmla="*/ 1047750 h 3588041"/>
                <a:gd name="connsiteX16-6349" fmla="*/ 930910 w 1432560"/>
                <a:gd name="connsiteY16-6350" fmla="*/ 1295400 h 3588041"/>
                <a:gd name="connsiteX17-6351" fmla="*/ 1102360 w 1432560"/>
                <a:gd name="connsiteY17-6352" fmla="*/ 1187450 h 3588041"/>
                <a:gd name="connsiteX18-6353" fmla="*/ 1375410 w 1432560"/>
                <a:gd name="connsiteY18-6354" fmla="*/ 1171575 h 3588041"/>
                <a:gd name="connsiteX19-6355" fmla="*/ 1108710 w 1432560"/>
                <a:gd name="connsiteY19-6356" fmla="*/ 1254125 h 3588041"/>
                <a:gd name="connsiteX20-6357" fmla="*/ 889635 w 1432560"/>
                <a:gd name="connsiteY20-6358" fmla="*/ 1527175 h 3588041"/>
                <a:gd name="connsiteX21-6359" fmla="*/ 835660 w 1432560"/>
                <a:gd name="connsiteY21-6360" fmla="*/ 1895475 h 3588041"/>
                <a:gd name="connsiteX22-6361" fmla="*/ 1003935 w 1432560"/>
                <a:gd name="connsiteY22-6362" fmla="*/ 2308225 h 3588041"/>
                <a:gd name="connsiteX23-6363" fmla="*/ 895985 w 1432560"/>
                <a:gd name="connsiteY23-6364" fmla="*/ 2578100 h 3588041"/>
                <a:gd name="connsiteX24-6365" fmla="*/ 1213485 w 1432560"/>
                <a:gd name="connsiteY24-6366" fmla="*/ 2533650 h 3588041"/>
                <a:gd name="connsiteX25-6367" fmla="*/ 1432560 w 1432560"/>
                <a:gd name="connsiteY25-6368" fmla="*/ 2626519 h 3588041"/>
                <a:gd name="connsiteX26-6369" fmla="*/ 1188085 w 1432560"/>
                <a:gd name="connsiteY26-6370" fmla="*/ 2590800 h 3588041"/>
                <a:gd name="connsiteX27-6371" fmla="*/ 832485 w 1432560"/>
                <a:gd name="connsiteY27-6372" fmla="*/ 2733675 h 3588041"/>
                <a:gd name="connsiteX28-6373" fmla="*/ 689610 w 1432560"/>
                <a:gd name="connsiteY28-6374" fmla="*/ 3086100 h 3588041"/>
                <a:gd name="connsiteX29-6375" fmla="*/ 918210 w 1432560"/>
                <a:gd name="connsiteY29-6376" fmla="*/ 3419475 h 3588041"/>
                <a:gd name="connsiteX30-6377" fmla="*/ 1016635 w 1432560"/>
                <a:gd name="connsiteY30-6378" fmla="*/ 3581400 h 3588041"/>
                <a:gd name="connsiteX0-6379" fmla="*/ 1016635 w 1432560"/>
                <a:gd name="connsiteY0-6380" fmla="*/ 3581400 h 3588041"/>
                <a:gd name="connsiteX1-6381" fmla="*/ 591185 w 1432560"/>
                <a:gd name="connsiteY1-6382" fmla="*/ 3587750 h 3588041"/>
                <a:gd name="connsiteX2-6383" fmla="*/ 394335 w 1432560"/>
                <a:gd name="connsiteY2-6384" fmla="*/ 3076575 h 3588041"/>
                <a:gd name="connsiteX3-6385" fmla="*/ 746760 w 1432560"/>
                <a:gd name="connsiteY3-6386" fmla="*/ 2381250 h 3588041"/>
                <a:gd name="connsiteX4-6387" fmla="*/ 560070 w 1432560"/>
                <a:gd name="connsiteY4-6388" fmla="*/ 1922145 h 3588041"/>
                <a:gd name="connsiteX5-6389" fmla="*/ 0 w 1432560"/>
                <a:gd name="connsiteY5-6390" fmla="*/ 1870710 h 3588041"/>
                <a:gd name="connsiteX6-6391" fmla="*/ 422910 w 1432560"/>
                <a:gd name="connsiteY6-6392" fmla="*/ 1787525 h 3588041"/>
                <a:gd name="connsiteX7-6393" fmla="*/ 641985 w 1432560"/>
                <a:gd name="connsiteY7-6394" fmla="*/ 1876425 h 3588041"/>
                <a:gd name="connsiteX8-6395" fmla="*/ 822960 w 1432560"/>
                <a:gd name="connsiteY8-6396" fmla="*/ 1333500 h 3588041"/>
                <a:gd name="connsiteX9-6397" fmla="*/ 763429 w 1432560"/>
                <a:gd name="connsiteY9-6398" fmla="*/ 823913 h 3588041"/>
                <a:gd name="connsiteX10-6399" fmla="*/ 387985 w 1432560"/>
                <a:gd name="connsiteY10-6400" fmla="*/ 695325 h 3588041"/>
                <a:gd name="connsiteX11-6401" fmla="*/ 781686 w 1432560"/>
                <a:gd name="connsiteY11-6402" fmla="*/ 724693 h 3588041"/>
                <a:gd name="connsiteX12-6403" fmla="*/ 799148 w 1432560"/>
                <a:gd name="connsiteY12-6404" fmla="*/ 441325 h 3588041"/>
                <a:gd name="connsiteX13-6405" fmla="*/ 886460 w 1432560"/>
                <a:gd name="connsiteY13-6406" fmla="*/ 0 h 3588041"/>
                <a:gd name="connsiteX14-6407" fmla="*/ 857885 w 1432560"/>
                <a:gd name="connsiteY14-6408" fmla="*/ 679450 h 3588041"/>
                <a:gd name="connsiteX15-6409" fmla="*/ 921385 w 1432560"/>
                <a:gd name="connsiteY15-6410" fmla="*/ 1047750 h 3588041"/>
                <a:gd name="connsiteX16-6411" fmla="*/ 930910 w 1432560"/>
                <a:gd name="connsiteY16-6412" fmla="*/ 1295400 h 3588041"/>
                <a:gd name="connsiteX17-6413" fmla="*/ 1102360 w 1432560"/>
                <a:gd name="connsiteY17-6414" fmla="*/ 1187450 h 3588041"/>
                <a:gd name="connsiteX18-6415" fmla="*/ 1375410 w 1432560"/>
                <a:gd name="connsiteY18-6416" fmla="*/ 1171575 h 3588041"/>
                <a:gd name="connsiteX19-6417" fmla="*/ 1108710 w 1432560"/>
                <a:gd name="connsiteY19-6418" fmla="*/ 1254125 h 3588041"/>
                <a:gd name="connsiteX20-6419" fmla="*/ 889635 w 1432560"/>
                <a:gd name="connsiteY20-6420" fmla="*/ 1527175 h 3588041"/>
                <a:gd name="connsiteX21-6421" fmla="*/ 835660 w 1432560"/>
                <a:gd name="connsiteY21-6422" fmla="*/ 1895475 h 3588041"/>
                <a:gd name="connsiteX22-6423" fmla="*/ 1003935 w 1432560"/>
                <a:gd name="connsiteY22-6424" fmla="*/ 2308225 h 3588041"/>
                <a:gd name="connsiteX23-6425" fmla="*/ 895985 w 1432560"/>
                <a:gd name="connsiteY23-6426" fmla="*/ 2578100 h 3588041"/>
                <a:gd name="connsiteX24-6427" fmla="*/ 1213485 w 1432560"/>
                <a:gd name="connsiteY24-6428" fmla="*/ 2533650 h 3588041"/>
                <a:gd name="connsiteX25-6429" fmla="*/ 1432560 w 1432560"/>
                <a:gd name="connsiteY25-6430" fmla="*/ 2626519 h 3588041"/>
                <a:gd name="connsiteX26-6431" fmla="*/ 1188085 w 1432560"/>
                <a:gd name="connsiteY26-6432" fmla="*/ 2590800 h 3588041"/>
                <a:gd name="connsiteX27-6433" fmla="*/ 832485 w 1432560"/>
                <a:gd name="connsiteY27-6434" fmla="*/ 2733675 h 3588041"/>
                <a:gd name="connsiteX28-6435" fmla="*/ 689610 w 1432560"/>
                <a:gd name="connsiteY28-6436" fmla="*/ 3086100 h 3588041"/>
                <a:gd name="connsiteX29-6437" fmla="*/ 918210 w 1432560"/>
                <a:gd name="connsiteY29-6438" fmla="*/ 3419475 h 3588041"/>
                <a:gd name="connsiteX30-6439" fmla="*/ 1016635 w 1432560"/>
                <a:gd name="connsiteY30-6440" fmla="*/ 3581400 h 3588041"/>
                <a:gd name="connsiteX0-6441" fmla="*/ 1016635 w 1432560"/>
                <a:gd name="connsiteY0-6442" fmla="*/ 3581400 h 3588041"/>
                <a:gd name="connsiteX1-6443" fmla="*/ 591185 w 1432560"/>
                <a:gd name="connsiteY1-6444" fmla="*/ 3587750 h 3588041"/>
                <a:gd name="connsiteX2-6445" fmla="*/ 394335 w 1432560"/>
                <a:gd name="connsiteY2-6446" fmla="*/ 3076575 h 3588041"/>
                <a:gd name="connsiteX3-6447" fmla="*/ 746760 w 1432560"/>
                <a:gd name="connsiteY3-6448" fmla="*/ 2381250 h 3588041"/>
                <a:gd name="connsiteX4-6449" fmla="*/ 569595 w 1432560"/>
                <a:gd name="connsiteY4-6450" fmla="*/ 1925320 h 3588041"/>
                <a:gd name="connsiteX5-6451" fmla="*/ 0 w 1432560"/>
                <a:gd name="connsiteY5-6452" fmla="*/ 1870710 h 3588041"/>
                <a:gd name="connsiteX6-6453" fmla="*/ 422910 w 1432560"/>
                <a:gd name="connsiteY6-6454" fmla="*/ 1787525 h 3588041"/>
                <a:gd name="connsiteX7-6455" fmla="*/ 641985 w 1432560"/>
                <a:gd name="connsiteY7-6456" fmla="*/ 1876425 h 3588041"/>
                <a:gd name="connsiteX8-6457" fmla="*/ 822960 w 1432560"/>
                <a:gd name="connsiteY8-6458" fmla="*/ 1333500 h 3588041"/>
                <a:gd name="connsiteX9-6459" fmla="*/ 763429 w 1432560"/>
                <a:gd name="connsiteY9-6460" fmla="*/ 823913 h 3588041"/>
                <a:gd name="connsiteX10-6461" fmla="*/ 387985 w 1432560"/>
                <a:gd name="connsiteY10-6462" fmla="*/ 695325 h 3588041"/>
                <a:gd name="connsiteX11-6463" fmla="*/ 781686 w 1432560"/>
                <a:gd name="connsiteY11-6464" fmla="*/ 724693 h 3588041"/>
                <a:gd name="connsiteX12-6465" fmla="*/ 799148 w 1432560"/>
                <a:gd name="connsiteY12-6466" fmla="*/ 441325 h 3588041"/>
                <a:gd name="connsiteX13-6467" fmla="*/ 886460 w 1432560"/>
                <a:gd name="connsiteY13-6468" fmla="*/ 0 h 3588041"/>
                <a:gd name="connsiteX14-6469" fmla="*/ 857885 w 1432560"/>
                <a:gd name="connsiteY14-6470" fmla="*/ 679450 h 3588041"/>
                <a:gd name="connsiteX15-6471" fmla="*/ 921385 w 1432560"/>
                <a:gd name="connsiteY15-6472" fmla="*/ 1047750 h 3588041"/>
                <a:gd name="connsiteX16-6473" fmla="*/ 930910 w 1432560"/>
                <a:gd name="connsiteY16-6474" fmla="*/ 1295400 h 3588041"/>
                <a:gd name="connsiteX17-6475" fmla="*/ 1102360 w 1432560"/>
                <a:gd name="connsiteY17-6476" fmla="*/ 1187450 h 3588041"/>
                <a:gd name="connsiteX18-6477" fmla="*/ 1375410 w 1432560"/>
                <a:gd name="connsiteY18-6478" fmla="*/ 1171575 h 3588041"/>
                <a:gd name="connsiteX19-6479" fmla="*/ 1108710 w 1432560"/>
                <a:gd name="connsiteY19-6480" fmla="*/ 1254125 h 3588041"/>
                <a:gd name="connsiteX20-6481" fmla="*/ 889635 w 1432560"/>
                <a:gd name="connsiteY20-6482" fmla="*/ 1527175 h 3588041"/>
                <a:gd name="connsiteX21-6483" fmla="*/ 835660 w 1432560"/>
                <a:gd name="connsiteY21-6484" fmla="*/ 1895475 h 3588041"/>
                <a:gd name="connsiteX22-6485" fmla="*/ 1003935 w 1432560"/>
                <a:gd name="connsiteY22-6486" fmla="*/ 2308225 h 3588041"/>
                <a:gd name="connsiteX23-6487" fmla="*/ 895985 w 1432560"/>
                <a:gd name="connsiteY23-6488" fmla="*/ 2578100 h 3588041"/>
                <a:gd name="connsiteX24-6489" fmla="*/ 1213485 w 1432560"/>
                <a:gd name="connsiteY24-6490" fmla="*/ 2533650 h 3588041"/>
                <a:gd name="connsiteX25-6491" fmla="*/ 1432560 w 1432560"/>
                <a:gd name="connsiteY25-6492" fmla="*/ 2626519 h 3588041"/>
                <a:gd name="connsiteX26-6493" fmla="*/ 1188085 w 1432560"/>
                <a:gd name="connsiteY26-6494" fmla="*/ 2590800 h 3588041"/>
                <a:gd name="connsiteX27-6495" fmla="*/ 832485 w 1432560"/>
                <a:gd name="connsiteY27-6496" fmla="*/ 2733675 h 3588041"/>
                <a:gd name="connsiteX28-6497" fmla="*/ 689610 w 1432560"/>
                <a:gd name="connsiteY28-6498" fmla="*/ 3086100 h 3588041"/>
                <a:gd name="connsiteX29-6499" fmla="*/ 918210 w 1432560"/>
                <a:gd name="connsiteY29-6500" fmla="*/ 3419475 h 3588041"/>
                <a:gd name="connsiteX30-6501" fmla="*/ 1016635 w 1432560"/>
                <a:gd name="connsiteY30-6502" fmla="*/ 3581400 h 3588041"/>
                <a:gd name="connsiteX0-6503" fmla="*/ 1016635 w 1432560"/>
                <a:gd name="connsiteY0-6504" fmla="*/ 3581400 h 3588041"/>
                <a:gd name="connsiteX1-6505" fmla="*/ 591185 w 1432560"/>
                <a:gd name="connsiteY1-6506" fmla="*/ 3587750 h 3588041"/>
                <a:gd name="connsiteX2-6507" fmla="*/ 394335 w 1432560"/>
                <a:gd name="connsiteY2-6508" fmla="*/ 3076575 h 3588041"/>
                <a:gd name="connsiteX3-6509" fmla="*/ 746760 w 1432560"/>
                <a:gd name="connsiteY3-6510" fmla="*/ 2381250 h 3588041"/>
                <a:gd name="connsiteX4-6511" fmla="*/ 582295 w 1432560"/>
                <a:gd name="connsiteY4-6512" fmla="*/ 1953895 h 3588041"/>
                <a:gd name="connsiteX5-6513" fmla="*/ 0 w 1432560"/>
                <a:gd name="connsiteY5-6514" fmla="*/ 1870710 h 3588041"/>
                <a:gd name="connsiteX6-6515" fmla="*/ 422910 w 1432560"/>
                <a:gd name="connsiteY6-6516" fmla="*/ 1787525 h 3588041"/>
                <a:gd name="connsiteX7-6517" fmla="*/ 641985 w 1432560"/>
                <a:gd name="connsiteY7-6518" fmla="*/ 1876425 h 3588041"/>
                <a:gd name="connsiteX8-6519" fmla="*/ 822960 w 1432560"/>
                <a:gd name="connsiteY8-6520" fmla="*/ 1333500 h 3588041"/>
                <a:gd name="connsiteX9-6521" fmla="*/ 763429 w 1432560"/>
                <a:gd name="connsiteY9-6522" fmla="*/ 823913 h 3588041"/>
                <a:gd name="connsiteX10-6523" fmla="*/ 387985 w 1432560"/>
                <a:gd name="connsiteY10-6524" fmla="*/ 695325 h 3588041"/>
                <a:gd name="connsiteX11-6525" fmla="*/ 781686 w 1432560"/>
                <a:gd name="connsiteY11-6526" fmla="*/ 724693 h 3588041"/>
                <a:gd name="connsiteX12-6527" fmla="*/ 799148 w 1432560"/>
                <a:gd name="connsiteY12-6528" fmla="*/ 441325 h 3588041"/>
                <a:gd name="connsiteX13-6529" fmla="*/ 886460 w 1432560"/>
                <a:gd name="connsiteY13-6530" fmla="*/ 0 h 3588041"/>
                <a:gd name="connsiteX14-6531" fmla="*/ 857885 w 1432560"/>
                <a:gd name="connsiteY14-6532" fmla="*/ 679450 h 3588041"/>
                <a:gd name="connsiteX15-6533" fmla="*/ 921385 w 1432560"/>
                <a:gd name="connsiteY15-6534" fmla="*/ 1047750 h 3588041"/>
                <a:gd name="connsiteX16-6535" fmla="*/ 930910 w 1432560"/>
                <a:gd name="connsiteY16-6536" fmla="*/ 1295400 h 3588041"/>
                <a:gd name="connsiteX17-6537" fmla="*/ 1102360 w 1432560"/>
                <a:gd name="connsiteY17-6538" fmla="*/ 1187450 h 3588041"/>
                <a:gd name="connsiteX18-6539" fmla="*/ 1375410 w 1432560"/>
                <a:gd name="connsiteY18-6540" fmla="*/ 1171575 h 3588041"/>
                <a:gd name="connsiteX19-6541" fmla="*/ 1108710 w 1432560"/>
                <a:gd name="connsiteY19-6542" fmla="*/ 1254125 h 3588041"/>
                <a:gd name="connsiteX20-6543" fmla="*/ 889635 w 1432560"/>
                <a:gd name="connsiteY20-6544" fmla="*/ 1527175 h 3588041"/>
                <a:gd name="connsiteX21-6545" fmla="*/ 835660 w 1432560"/>
                <a:gd name="connsiteY21-6546" fmla="*/ 1895475 h 3588041"/>
                <a:gd name="connsiteX22-6547" fmla="*/ 1003935 w 1432560"/>
                <a:gd name="connsiteY22-6548" fmla="*/ 2308225 h 3588041"/>
                <a:gd name="connsiteX23-6549" fmla="*/ 895985 w 1432560"/>
                <a:gd name="connsiteY23-6550" fmla="*/ 2578100 h 3588041"/>
                <a:gd name="connsiteX24-6551" fmla="*/ 1213485 w 1432560"/>
                <a:gd name="connsiteY24-6552" fmla="*/ 2533650 h 3588041"/>
                <a:gd name="connsiteX25-6553" fmla="*/ 1432560 w 1432560"/>
                <a:gd name="connsiteY25-6554" fmla="*/ 2626519 h 3588041"/>
                <a:gd name="connsiteX26-6555" fmla="*/ 1188085 w 1432560"/>
                <a:gd name="connsiteY26-6556" fmla="*/ 2590800 h 3588041"/>
                <a:gd name="connsiteX27-6557" fmla="*/ 832485 w 1432560"/>
                <a:gd name="connsiteY27-6558" fmla="*/ 2733675 h 3588041"/>
                <a:gd name="connsiteX28-6559" fmla="*/ 689610 w 1432560"/>
                <a:gd name="connsiteY28-6560" fmla="*/ 3086100 h 3588041"/>
                <a:gd name="connsiteX29-6561" fmla="*/ 918210 w 1432560"/>
                <a:gd name="connsiteY29-6562" fmla="*/ 3419475 h 3588041"/>
                <a:gd name="connsiteX30-6563" fmla="*/ 1016635 w 1432560"/>
                <a:gd name="connsiteY30-6564" fmla="*/ 3581400 h 3588041"/>
                <a:gd name="connsiteX0-6565" fmla="*/ 1016635 w 1432560"/>
                <a:gd name="connsiteY0-6566" fmla="*/ 3581400 h 3588041"/>
                <a:gd name="connsiteX1-6567" fmla="*/ 591185 w 1432560"/>
                <a:gd name="connsiteY1-6568" fmla="*/ 3587750 h 3588041"/>
                <a:gd name="connsiteX2-6569" fmla="*/ 394335 w 1432560"/>
                <a:gd name="connsiteY2-6570" fmla="*/ 3076575 h 3588041"/>
                <a:gd name="connsiteX3-6571" fmla="*/ 746760 w 1432560"/>
                <a:gd name="connsiteY3-6572" fmla="*/ 2381250 h 3588041"/>
                <a:gd name="connsiteX4-6573" fmla="*/ 582295 w 1432560"/>
                <a:gd name="connsiteY4-6574" fmla="*/ 1953895 h 3588041"/>
                <a:gd name="connsiteX5-6575" fmla="*/ 0 w 1432560"/>
                <a:gd name="connsiteY5-6576" fmla="*/ 1870710 h 3588041"/>
                <a:gd name="connsiteX6-6577" fmla="*/ 422910 w 1432560"/>
                <a:gd name="connsiteY6-6578" fmla="*/ 1787525 h 3588041"/>
                <a:gd name="connsiteX7-6579" fmla="*/ 641985 w 1432560"/>
                <a:gd name="connsiteY7-6580" fmla="*/ 1876425 h 3588041"/>
                <a:gd name="connsiteX8-6581" fmla="*/ 822960 w 1432560"/>
                <a:gd name="connsiteY8-6582" fmla="*/ 1333500 h 3588041"/>
                <a:gd name="connsiteX9-6583" fmla="*/ 763429 w 1432560"/>
                <a:gd name="connsiteY9-6584" fmla="*/ 823913 h 3588041"/>
                <a:gd name="connsiteX10-6585" fmla="*/ 387985 w 1432560"/>
                <a:gd name="connsiteY10-6586" fmla="*/ 695325 h 3588041"/>
                <a:gd name="connsiteX11-6587" fmla="*/ 781686 w 1432560"/>
                <a:gd name="connsiteY11-6588" fmla="*/ 724693 h 3588041"/>
                <a:gd name="connsiteX12-6589" fmla="*/ 799148 w 1432560"/>
                <a:gd name="connsiteY12-6590" fmla="*/ 441325 h 3588041"/>
                <a:gd name="connsiteX13-6591" fmla="*/ 886460 w 1432560"/>
                <a:gd name="connsiteY13-6592" fmla="*/ 0 h 3588041"/>
                <a:gd name="connsiteX14-6593" fmla="*/ 857885 w 1432560"/>
                <a:gd name="connsiteY14-6594" fmla="*/ 679450 h 3588041"/>
                <a:gd name="connsiteX15-6595" fmla="*/ 921385 w 1432560"/>
                <a:gd name="connsiteY15-6596" fmla="*/ 1047750 h 3588041"/>
                <a:gd name="connsiteX16-6597" fmla="*/ 930910 w 1432560"/>
                <a:gd name="connsiteY16-6598" fmla="*/ 1295400 h 3588041"/>
                <a:gd name="connsiteX17-6599" fmla="*/ 1102360 w 1432560"/>
                <a:gd name="connsiteY17-6600" fmla="*/ 1187450 h 3588041"/>
                <a:gd name="connsiteX18-6601" fmla="*/ 1375410 w 1432560"/>
                <a:gd name="connsiteY18-6602" fmla="*/ 1171575 h 3588041"/>
                <a:gd name="connsiteX19-6603" fmla="*/ 1108710 w 1432560"/>
                <a:gd name="connsiteY19-6604" fmla="*/ 1254125 h 3588041"/>
                <a:gd name="connsiteX20-6605" fmla="*/ 889635 w 1432560"/>
                <a:gd name="connsiteY20-6606" fmla="*/ 1527175 h 3588041"/>
                <a:gd name="connsiteX21-6607" fmla="*/ 835660 w 1432560"/>
                <a:gd name="connsiteY21-6608" fmla="*/ 1895475 h 3588041"/>
                <a:gd name="connsiteX22-6609" fmla="*/ 1003935 w 1432560"/>
                <a:gd name="connsiteY22-6610" fmla="*/ 2308225 h 3588041"/>
                <a:gd name="connsiteX23-6611" fmla="*/ 895985 w 1432560"/>
                <a:gd name="connsiteY23-6612" fmla="*/ 2578100 h 3588041"/>
                <a:gd name="connsiteX24-6613" fmla="*/ 1165860 w 1432560"/>
                <a:gd name="connsiteY24-6614" fmla="*/ 2524125 h 3588041"/>
                <a:gd name="connsiteX25-6615" fmla="*/ 1432560 w 1432560"/>
                <a:gd name="connsiteY25-6616" fmla="*/ 2626519 h 3588041"/>
                <a:gd name="connsiteX26-6617" fmla="*/ 1188085 w 1432560"/>
                <a:gd name="connsiteY26-6618" fmla="*/ 2590800 h 3588041"/>
                <a:gd name="connsiteX27-6619" fmla="*/ 832485 w 1432560"/>
                <a:gd name="connsiteY27-6620" fmla="*/ 2733675 h 3588041"/>
                <a:gd name="connsiteX28-6621" fmla="*/ 689610 w 1432560"/>
                <a:gd name="connsiteY28-6622" fmla="*/ 3086100 h 3588041"/>
                <a:gd name="connsiteX29-6623" fmla="*/ 918210 w 1432560"/>
                <a:gd name="connsiteY29-6624" fmla="*/ 3419475 h 3588041"/>
                <a:gd name="connsiteX30-6625" fmla="*/ 1016635 w 1432560"/>
                <a:gd name="connsiteY30-6626" fmla="*/ 3581400 h 3588041"/>
                <a:gd name="connsiteX0-6627" fmla="*/ 1016635 w 1432560"/>
                <a:gd name="connsiteY0-6628" fmla="*/ 3581400 h 3588041"/>
                <a:gd name="connsiteX1-6629" fmla="*/ 591185 w 1432560"/>
                <a:gd name="connsiteY1-6630" fmla="*/ 3587750 h 3588041"/>
                <a:gd name="connsiteX2-6631" fmla="*/ 394335 w 1432560"/>
                <a:gd name="connsiteY2-6632" fmla="*/ 3076575 h 3588041"/>
                <a:gd name="connsiteX3-6633" fmla="*/ 746760 w 1432560"/>
                <a:gd name="connsiteY3-6634" fmla="*/ 2381250 h 3588041"/>
                <a:gd name="connsiteX4-6635" fmla="*/ 582295 w 1432560"/>
                <a:gd name="connsiteY4-6636" fmla="*/ 1953895 h 3588041"/>
                <a:gd name="connsiteX5-6637" fmla="*/ 0 w 1432560"/>
                <a:gd name="connsiteY5-6638" fmla="*/ 1870710 h 3588041"/>
                <a:gd name="connsiteX6-6639" fmla="*/ 422910 w 1432560"/>
                <a:gd name="connsiteY6-6640" fmla="*/ 1787525 h 3588041"/>
                <a:gd name="connsiteX7-6641" fmla="*/ 641985 w 1432560"/>
                <a:gd name="connsiteY7-6642" fmla="*/ 1876425 h 3588041"/>
                <a:gd name="connsiteX8-6643" fmla="*/ 822960 w 1432560"/>
                <a:gd name="connsiteY8-6644" fmla="*/ 1333500 h 3588041"/>
                <a:gd name="connsiteX9-6645" fmla="*/ 763429 w 1432560"/>
                <a:gd name="connsiteY9-6646" fmla="*/ 823913 h 3588041"/>
                <a:gd name="connsiteX10-6647" fmla="*/ 387985 w 1432560"/>
                <a:gd name="connsiteY10-6648" fmla="*/ 695325 h 3588041"/>
                <a:gd name="connsiteX11-6649" fmla="*/ 781686 w 1432560"/>
                <a:gd name="connsiteY11-6650" fmla="*/ 724693 h 3588041"/>
                <a:gd name="connsiteX12-6651" fmla="*/ 799148 w 1432560"/>
                <a:gd name="connsiteY12-6652" fmla="*/ 441325 h 3588041"/>
                <a:gd name="connsiteX13-6653" fmla="*/ 886460 w 1432560"/>
                <a:gd name="connsiteY13-6654" fmla="*/ 0 h 3588041"/>
                <a:gd name="connsiteX14-6655" fmla="*/ 857885 w 1432560"/>
                <a:gd name="connsiteY14-6656" fmla="*/ 679450 h 3588041"/>
                <a:gd name="connsiteX15-6657" fmla="*/ 921385 w 1432560"/>
                <a:gd name="connsiteY15-6658" fmla="*/ 1047750 h 3588041"/>
                <a:gd name="connsiteX16-6659" fmla="*/ 930910 w 1432560"/>
                <a:gd name="connsiteY16-6660" fmla="*/ 1295400 h 3588041"/>
                <a:gd name="connsiteX17-6661" fmla="*/ 1102360 w 1432560"/>
                <a:gd name="connsiteY17-6662" fmla="*/ 1187450 h 3588041"/>
                <a:gd name="connsiteX18-6663" fmla="*/ 1375410 w 1432560"/>
                <a:gd name="connsiteY18-6664" fmla="*/ 1171575 h 3588041"/>
                <a:gd name="connsiteX19-6665" fmla="*/ 1108710 w 1432560"/>
                <a:gd name="connsiteY19-6666" fmla="*/ 1254125 h 3588041"/>
                <a:gd name="connsiteX20-6667" fmla="*/ 889635 w 1432560"/>
                <a:gd name="connsiteY20-6668" fmla="*/ 1527175 h 3588041"/>
                <a:gd name="connsiteX21-6669" fmla="*/ 835660 w 1432560"/>
                <a:gd name="connsiteY21-6670" fmla="*/ 1895475 h 3588041"/>
                <a:gd name="connsiteX22-6671" fmla="*/ 1003935 w 1432560"/>
                <a:gd name="connsiteY22-6672" fmla="*/ 2308225 h 3588041"/>
                <a:gd name="connsiteX23-6673" fmla="*/ 895985 w 1432560"/>
                <a:gd name="connsiteY23-6674" fmla="*/ 2578100 h 3588041"/>
                <a:gd name="connsiteX24-6675" fmla="*/ 1165860 w 1432560"/>
                <a:gd name="connsiteY24-6676" fmla="*/ 2524125 h 3588041"/>
                <a:gd name="connsiteX25-6677" fmla="*/ 1432560 w 1432560"/>
                <a:gd name="connsiteY25-6678" fmla="*/ 2626519 h 3588041"/>
                <a:gd name="connsiteX26-6679" fmla="*/ 1188085 w 1432560"/>
                <a:gd name="connsiteY26-6680" fmla="*/ 2590800 h 3588041"/>
                <a:gd name="connsiteX27-6681" fmla="*/ 832485 w 1432560"/>
                <a:gd name="connsiteY27-6682" fmla="*/ 2733675 h 3588041"/>
                <a:gd name="connsiteX28-6683" fmla="*/ 689610 w 1432560"/>
                <a:gd name="connsiteY28-6684" fmla="*/ 3086100 h 3588041"/>
                <a:gd name="connsiteX29-6685" fmla="*/ 918210 w 1432560"/>
                <a:gd name="connsiteY29-6686" fmla="*/ 3419475 h 3588041"/>
                <a:gd name="connsiteX30-6687" fmla="*/ 1016635 w 1432560"/>
                <a:gd name="connsiteY30-6688" fmla="*/ 3581400 h 3588041"/>
                <a:gd name="connsiteX0-6689" fmla="*/ 1016635 w 1432560"/>
                <a:gd name="connsiteY0-6690" fmla="*/ 3581400 h 3588041"/>
                <a:gd name="connsiteX1-6691" fmla="*/ 591185 w 1432560"/>
                <a:gd name="connsiteY1-6692" fmla="*/ 3587750 h 3588041"/>
                <a:gd name="connsiteX2-6693" fmla="*/ 394335 w 1432560"/>
                <a:gd name="connsiteY2-6694" fmla="*/ 3076575 h 3588041"/>
                <a:gd name="connsiteX3-6695" fmla="*/ 746760 w 1432560"/>
                <a:gd name="connsiteY3-6696" fmla="*/ 2381250 h 3588041"/>
                <a:gd name="connsiteX4-6697" fmla="*/ 582295 w 1432560"/>
                <a:gd name="connsiteY4-6698" fmla="*/ 1953895 h 3588041"/>
                <a:gd name="connsiteX5-6699" fmla="*/ 0 w 1432560"/>
                <a:gd name="connsiteY5-6700" fmla="*/ 1870710 h 3588041"/>
                <a:gd name="connsiteX6-6701" fmla="*/ 422910 w 1432560"/>
                <a:gd name="connsiteY6-6702" fmla="*/ 1787525 h 3588041"/>
                <a:gd name="connsiteX7-6703" fmla="*/ 641985 w 1432560"/>
                <a:gd name="connsiteY7-6704" fmla="*/ 1876425 h 3588041"/>
                <a:gd name="connsiteX8-6705" fmla="*/ 822960 w 1432560"/>
                <a:gd name="connsiteY8-6706" fmla="*/ 1333500 h 3588041"/>
                <a:gd name="connsiteX9-6707" fmla="*/ 763429 w 1432560"/>
                <a:gd name="connsiteY9-6708" fmla="*/ 823913 h 3588041"/>
                <a:gd name="connsiteX10-6709" fmla="*/ 387985 w 1432560"/>
                <a:gd name="connsiteY10-6710" fmla="*/ 695325 h 3588041"/>
                <a:gd name="connsiteX11-6711" fmla="*/ 781686 w 1432560"/>
                <a:gd name="connsiteY11-6712" fmla="*/ 724693 h 3588041"/>
                <a:gd name="connsiteX12-6713" fmla="*/ 799148 w 1432560"/>
                <a:gd name="connsiteY12-6714" fmla="*/ 441325 h 3588041"/>
                <a:gd name="connsiteX13-6715" fmla="*/ 886460 w 1432560"/>
                <a:gd name="connsiteY13-6716" fmla="*/ 0 h 3588041"/>
                <a:gd name="connsiteX14-6717" fmla="*/ 857885 w 1432560"/>
                <a:gd name="connsiteY14-6718" fmla="*/ 679450 h 3588041"/>
                <a:gd name="connsiteX15-6719" fmla="*/ 921385 w 1432560"/>
                <a:gd name="connsiteY15-6720" fmla="*/ 1047750 h 3588041"/>
                <a:gd name="connsiteX16-6721" fmla="*/ 930910 w 1432560"/>
                <a:gd name="connsiteY16-6722" fmla="*/ 1295400 h 3588041"/>
                <a:gd name="connsiteX17-6723" fmla="*/ 1102360 w 1432560"/>
                <a:gd name="connsiteY17-6724" fmla="*/ 1187450 h 3588041"/>
                <a:gd name="connsiteX18-6725" fmla="*/ 1375410 w 1432560"/>
                <a:gd name="connsiteY18-6726" fmla="*/ 1171575 h 3588041"/>
                <a:gd name="connsiteX19-6727" fmla="*/ 1108710 w 1432560"/>
                <a:gd name="connsiteY19-6728" fmla="*/ 1254125 h 3588041"/>
                <a:gd name="connsiteX20-6729" fmla="*/ 889635 w 1432560"/>
                <a:gd name="connsiteY20-6730" fmla="*/ 1527175 h 3588041"/>
                <a:gd name="connsiteX21-6731" fmla="*/ 835660 w 1432560"/>
                <a:gd name="connsiteY21-6732" fmla="*/ 1895475 h 3588041"/>
                <a:gd name="connsiteX22-6733" fmla="*/ 1003935 w 1432560"/>
                <a:gd name="connsiteY22-6734" fmla="*/ 2308225 h 3588041"/>
                <a:gd name="connsiteX23-6735" fmla="*/ 895985 w 1432560"/>
                <a:gd name="connsiteY23-6736" fmla="*/ 2578100 h 3588041"/>
                <a:gd name="connsiteX24-6737" fmla="*/ 1165860 w 1432560"/>
                <a:gd name="connsiteY24-6738" fmla="*/ 2524125 h 3588041"/>
                <a:gd name="connsiteX25-6739" fmla="*/ 1432560 w 1432560"/>
                <a:gd name="connsiteY25-6740" fmla="*/ 2626519 h 3588041"/>
                <a:gd name="connsiteX26-6741" fmla="*/ 1188085 w 1432560"/>
                <a:gd name="connsiteY26-6742" fmla="*/ 2590800 h 3588041"/>
                <a:gd name="connsiteX27-6743" fmla="*/ 832485 w 1432560"/>
                <a:gd name="connsiteY27-6744" fmla="*/ 2733675 h 3588041"/>
                <a:gd name="connsiteX28-6745" fmla="*/ 689610 w 1432560"/>
                <a:gd name="connsiteY28-6746" fmla="*/ 3086100 h 3588041"/>
                <a:gd name="connsiteX29-6747" fmla="*/ 918210 w 1432560"/>
                <a:gd name="connsiteY29-6748" fmla="*/ 3419475 h 3588041"/>
                <a:gd name="connsiteX30-6749" fmla="*/ 1016635 w 1432560"/>
                <a:gd name="connsiteY30-6750" fmla="*/ 3581400 h 3588041"/>
                <a:gd name="connsiteX0-6751" fmla="*/ 1016635 w 1432560"/>
                <a:gd name="connsiteY0-6752" fmla="*/ 3581400 h 3588041"/>
                <a:gd name="connsiteX1-6753" fmla="*/ 591185 w 1432560"/>
                <a:gd name="connsiteY1-6754" fmla="*/ 3587750 h 3588041"/>
                <a:gd name="connsiteX2-6755" fmla="*/ 394335 w 1432560"/>
                <a:gd name="connsiteY2-6756" fmla="*/ 3076575 h 3588041"/>
                <a:gd name="connsiteX3-6757" fmla="*/ 746760 w 1432560"/>
                <a:gd name="connsiteY3-6758" fmla="*/ 2381250 h 3588041"/>
                <a:gd name="connsiteX4-6759" fmla="*/ 582295 w 1432560"/>
                <a:gd name="connsiteY4-6760" fmla="*/ 1953895 h 3588041"/>
                <a:gd name="connsiteX5-6761" fmla="*/ 0 w 1432560"/>
                <a:gd name="connsiteY5-6762" fmla="*/ 1870710 h 3588041"/>
                <a:gd name="connsiteX6-6763" fmla="*/ 422910 w 1432560"/>
                <a:gd name="connsiteY6-6764" fmla="*/ 1787525 h 3588041"/>
                <a:gd name="connsiteX7-6765" fmla="*/ 641985 w 1432560"/>
                <a:gd name="connsiteY7-6766" fmla="*/ 1876425 h 3588041"/>
                <a:gd name="connsiteX8-6767" fmla="*/ 822960 w 1432560"/>
                <a:gd name="connsiteY8-6768" fmla="*/ 1333500 h 3588041"/>
                <a:gd name="connsiteX9-6769" fmla="*/ 763429 w 1432560"/>
                <a:gd name="connsiteY9-6770" fmla="*/ 823913 h 3588041"/>
                <a:gd name="connsiteX10-6771" fmla="*/ 387985 w 1432560"/>
                <a:gd name="connsiteY10-6772" fmla="*/ 695325 h 3588041"/>
                <a:gd name="connsiteX11-6773" fmla="*/ 781686 w 1432560"/>
                <a:gd name="connsiteY11-6774" fmla="*/ 724693 h 3588041"/>
                <a:gd name="connsiteX12-6775" fmla="*/ 799148 w 1432560"/>
                <a:gd name="connsiteY12-6776" fmla="*/ 441325 h 3588041"/>
                <a:gd name="connsiteX13-6777" fmla="*/ 886460 w 1432560"/>
                <a:gd name="connsiteY13-6778" fmla="*/ 0 h 3588041"/>
                <a:gd name="connsiteX14-6779" fmla="*/ 857885 w 1432560"/>
                <a:gd name="connsiteY14-6780" fmla="*/ 679450 h 3588041"/>
                <a:gd name="connsiteX15-6781" fmla="*/ 921385 w 1432560"/>
                <a:gd name="connsiteY15-6782" fmla="*/ 1047750 h 3588041"/>
                <a:gd name="connsiteX16-6783" fmla="*/ 930910 w 1432560"/>
                <a:gd name="connsiteY16-6784" fmla="*/ 1295400 h 3588041"/>
                <a:gd name="connsiteX17-6785" fmla="*/ 1102360 w 1432560"/>
                <a:gd name="connsiteY17-6786" fmla="*/ 1187450 h 3588041"/>
                <a:gd name="connsiteX18-6787" fmla="*/ 1375410 w 1432560"/>
                <a:gd name="connsiteY18-6788" fmla="*/ 1171575 h 3588041"/>
                <a:gd name="connsiteX19-6789" fmla="*/ 1108710 w 1432560"/>
                <a:gd name="connsiteY19-6790" fmla="*/ 1254125 h 3588041"/>
                <a:gd name="connsiteX20-6791" fmla="*/ 889635 w 1432560"/>
                <a:gd name="connsiteY20-6792" fmla="*/ 1527175 h 3588041"/>
                <a:gd name="connsiteX21-6793" fmla="*/ 835660 w 1432560"/>
                <a:gd name="connsiteY21-6794" fmla="*/ 1895475 h 3588041"/>
                <a:gd name="connsiteX22-6795" fmla="*/ 1003935 w 1432560"/>
                <a:gd name="connsiteY22-6796" fmla="*/ 2308225 h 3588041"/>
                <a:gd name="connsiteX23-6797" fmla="*/ 895985 w 1432560"/>
                <a:gd name="connsiteY23-6798" fmla="*/ 2578100 h 3588041"/>
                <a:gd name="connsiteX24-6799" fmla="*/ 1165860 w 1432560"/>
                <a:gd name="connsiteY24-6800" fmla="*/ 2524125 h 3588041"/>
                <a:gd name="connsiteX25-6801" fmla="*/ 1432560 w 1432560"/>
                <a:gd name="connsiteY25-6802" fmla="*/ 2626519 h 3588041"/>
                <a:gd name="connsiteX26-6803" fmla="*/ 1188085 w 1432560"/>
                <a:gd name="connsiteY26-6804" fmla="*/ 2590800 h 3588041"/>
                <a:gd name="connsiteX27-6805" fmla="*/ 832485 w 1432560"/>
                <a:gd name="connsiteY27-6806" fmla="*/ 2733675 h 3588041"/>
                <a:gd name="connsiteX28-6807" fmla="*/ 689610 w 1432560"/>
                <a:gd name="connsiteY28-6808" fmla="*/ 3086100 h 3588041"/>
                <a:gd name="connsiteX29-6809" fmla="*/ 918210 w 1432560"/>
                <a:gd name="connsiteY29-6810" fmla="*/ 3419475 h 3588041"/>
                <a:gd name="connsiteX30-6811" fmla="*/ 1016635 w 1432560"/>
                <a:gd name="connsiteY30-6812" fmla="*/ 3581400 h 3588041"/>
                <a:gd name="connsiteX0-6813" fmla="*/ 1016635 w 1432560"/>
                <a:gd name="connsiteY0-6814" fmla="*/ 3581400 h 3588041"/>
                <a:gd name="connsiteX1-6815" fmla="*/ 591185 w 1432560"/>
                <a:gd name="connsiteY1-6816" fmla="*/ 3587750 h 3588041"/>
                <a:gd name="connsiteX2-6817" fmla="*/ 394335 w 1432560"/>
                <a:gd name="connsiteY2-6818" fmla="*/ 3076575 h 3588041"/>
                <a:gd name="connsiteX3-6819" fmla="*/ 746760 w 1432560"/>
                <a:gd name="connsiteY3-6820" fmla="*/ 2381250 h 3588041"/>
                <a:gd name="connsiteX4-6821" fmla="*/ 582295 w 1432560"/>
                <a:gd name="connsiteY4-6822" fmla="*/ 1953895 h 3588041"/>
                <a:gd name="connsiteX5-6823" fmla="*/ 0 w 1432560"/>
                <a:gd name="connsiteY5-6824" fmla="*/ 1870710 h 3588041"/>
                <a:gd name="connsiteX6-6825" fmla="*/ 422910 w 1432560"/>
                <a:gd name="connsiteY6-6826" fmla="*/ 1787525 h 3588041"/>
                <a:gd name="connsiteX7-6827" fmla="*/ 641985 w 1432560"/>
                <a:gd name="connsiteY7-6828" fmla="*/ 1876425 h 3588041"/>
                <a:gd name="connsiteX8-6829" fmla="*/ 822960 w 1432560"/>
                <a:gd name="connsiteY8-6830" fmla="*/ 1333500 h 3588041"/>
                <a:gd name="connsiteX9-6831" fmla="*/ 763429 w 1432560"/>
                <a:gd name="connsiteY9-6832" fmla="*/ 823913 h 3588041"/>
                <a:gd name="connsiteX10-6833" fmla="*/ 387985 w 1432560"/>
                <a:gd name="connsiteY10-6834" fmla="*/ 695325 h 3588041"/>
                <a:gd name="connsiteX11-6835" fmla="*/ 781686 w 1432560"/>
                <a:gd name="connsiteY11-6836" fmla="*/ 724693 h 3588041"/>
                <a:gd name="connsiteX12-6837" fmla="*/ 799148 w 1432560"/>
                <a:gd name="connsiteY12-6838" fmla="*/ 441325 h 3588041"/>
                <a:gd name="connsiteX13-6839" fmla="*/ 886460 w 1432560"/>
                <a:gd name="connsiteY13-6840" fmla="*/ 0 h 3588041"/>
                <a:gd name="connsiteX14-6841" fmla="*/ 857885 w 1432560"/>
                <a:gd name="connsiteY14-6842" fmla="*/ 679450 h 3588041"/>
                <a:gd name="connsiteX15-6843" fmla="*/ 921385 w 1432560"/>
                <a:gd name="connsiteY15-6844" fmla="*/ 1047750 h 3588041"/>
                <a:gd name="connsiteX16-6845" fmla="*/ 930910 w 1432560"/>
                <a:gd name="connsiteY16-6846" fmla="*/ 1295400 h 3588041"/>
                <a:gd name="connsiteX17-6847" fmla="*/ 1102360 w 1432560"/>
                <a:gd name="connsiteY17-6848" fmla="*/ 1187450 h 3588041"/>
                <a:gd name="connsiteX18-6849" fmla="*/ 1375410 w 1432560"/>
                <a:gd name="connsiteY18-6850" fmla="*/ 1171575 h 3588041"/>
                <a:gd name="connsiteX19-6851" fmla="*/ 1108710 w 1432560"/>
                <a:gd name="connsiteY19-6852" fmla="*/ 1254125 h 3588041"/>
                <a:gd name="connsiteX20-6853" fmla="*/ 889635 w 1432560"/>
                <a:gd name="connsiteY20-6854" fmla="*/ 1527175 h 3588041"/>
                <a:gd name="connsiteX21-6855" fmla="*/ 835660 w 1432560"/>
                <a:gd name="connsiteY21-6856" fmla="*/ 1895475 h 3588041"/>
                <a:gd name="connsiteX22-6857" fmla="*/ 1003935 w 1432560"/>
                <a:gd name="connsiteY22-6858" fmla="*/ 2308225 h 3588041"/>
                <a:gd name="connsiteX23-6859" fmla="*/ 895985 w 1432560"/>
                <a:gd name="connsiteY23-6860" fmla="*/ 2578100 h 3588041"/>
                <a:gd name="connsiteX24-6861" fmla="*/ 1165860 w 1432560"/>
                <a:gd name="connsiteY24-6862" fmla="*/ 2524125 h 3588041"/>
                <a:gd name="connsiteX25-6863" fmla="*/ 1432560 w 1432560"/>
                <a:gd name="connsiteY25-6864" fmla="*/ 2626519 h 3588041"/>
                <a:gd name="connsiteX26-6865" fmla="*/ 1188085 w 1432560"/>
                <a:gd name="connsiteY26-6866" fmla="*/ 2590800 h 3588041"/>
                <a:gd name="connsiteX27-6867" fmla="*/ 832485 w 1432560"/>
                <a:gd name="connsiteY27-6868" fmla="*/ 2733675 h 3588041"/>
                <a:gd name="connsiteX28-6869" fmla="*/ 689610 w 1432560"/>
                <a:gd name="connsiteY28-6870" fmla="*/ 3086100 h 3588041"/>
                <a:gd name="connsiteX29-6871" fmla="*/ 918210 w 1432560"/>
                <a:gd name="connsiteY29-6872" fmla="*/ 3419475 h 3588041"/>
                <a:gd name="connsiteX30-6873" fmla="*/ 1016635 w 1432560"/>
                <a:gd name="connsiteY30-6874" fmla="*/ 3581400 h 3588041"/>
                <a:gd name="connsiteX0-6875" fmla="*/ 1016635 w 1432560"/>
                <a:gd name="connsiteY0-6876" fmla="*/ 3581400 h 3588041"/>
                <a:gd name="connsiteX1-6877" fmla="*/ 591185 w 1432560"/>
                <a:gd name="connsiteY1-6878" fmla="*/ 3587750 h 3588041"/>
                <a:gd name="connsiteX2-6879" fmla="*/ 394335 w 1432560"/>
                <a:gd name="connsiteY2-6880" fmla="*/ 3076575 h 3588041"/>
                <a:gd name="connsiteX3-6881" fmla="*/ 746760 w 1432560"/>
                <a:gd name="connsiteY3-6882" fmla="*/ 2381250 h 3588041"/>
                <a:gd name="connsiteX4-6883" fmla="*/ 582295 w 1432560"/>
                <a:gd name="connsiteY4-6884" fmla="*/ 1953895 h 3588041"/>
                <a:gd name="connsiteX5-6885" fmla="*/ 0 w 1432560"/>
                <a:gd name="connsiteY5-6886" fmla="*/ 1870710 h 3588041"/>
                <a:gd name="connsiteX6-6887" fmla="*/ 422910 w 1432560"/>
                <a:gd name="connsiteY6-6888" fmla="*/ 1787525 h 3588041"/>
                <a:gd name="connsiteX7-6889" fmla="*/ 641985 w 1432560"/>
                <a:gd name="connsiteY7-6890" fmla="*/ 1876425 h 3588041"/>
                <a:gd name="connsiteX8-6891" fmla="*/ 822960 w 1432560"/>
                <a:gd name="connsiteY8-6892" fmla="*/ 1333500 h 3588041"/>
                <a:gd name="connsiteX9-6893" fmla="*/ 763429 w 1432560"/>
                <a:gd name="connsiteY9-6894" fmla="*/ 823913 h 3588041"/>
                <a:gd name="connsiteX10-6895" fmla="*/ 387985 w 1432560"/>
                <a:gd name="connsiteY10-6896" fmla="*/ 695325 h 3588041"/>
                <a:gd name="connsiteX11-6897" fmla="*/ 781686 w 1432560"/>
                <a:gd name="connsiteY11-6898" fmla="*/ 724693 h 3588041"/>
                <a:gd name="connsiteX12-6899" fmla="*/ 799148 w 1432560"/>
                <a:gd name="connsiteY12-6900" fmla="*/ 441325 h 3588041"/>
                <a:gd name="connsiteX13-6901" fmla="*/ 886460 w 1432560"/>
                <a:gd name="connsiteY13-6902" fmla="*/ 0 h 3588041"/>
                <a:gd name="connsiteX14-6903" fmla="*/ 857885 w 1432560"/>
                <a:gd name="connsiteY14-6904" fmla="*/ 679450 h 3588041"/>
                <a:gd name="connsiteX15-6905" fmla="*/ 921385 w 1432560"/>
                <a:gd name="connsiteY15-6906" fmla="*/ 1047750 h 3588041"/>
                <a:gd name="connsiteX16-6907" fmla="*/ 930910 w 1432560"/>
                <a:gd name="connsiteY16-6908" fmla="*/ 1295400 h 3588041"/>
                <a:gd name="connsiteX17-6909" fmla="*/ 1102360 w 1432560"/>
                <a:gd name="connsiteY17-6910" fmla="*/ 1187450 h 3588041"/>
                <a:gd name="connsiteX18-6911" fmla="*/ 1375410 w 1432560"/>
                <a:gd name="connsiteY18-6912" fmla="*/ 1171575 h 3588041"/>
                <a:gd name="connsiteX19-6913" fmla="*/ 1108710 w 1432560"/>
                <a:gd name="connsiteY19-6914" fmla="*/ 1254125 h 3588041"/>
                <a:gd name="connsiteX20-6915" fmla="*/ 889635 w 1432560"/>
                <a:gd name="connsiteY20-6916" fmla="*/ 1527175 h 3588041"/>
                <a:gd name="connsiteX21-6917" fmla="*/ 835660 w 1432560"/>
                <a:gd name="connsiteY21-6918" fmla="*/ 1895475 h 3588041"/>
                <a:gd name="connsiteX22-6919" fmla="*/ 1003935 w 1432560"/>
                <a:gd name="connsiteY22-6920" fmla="*/ 2308225 h 3588041"/>
                <a:gd name="connsiteX23-6921" fmla="*/ 895985 w 1432560"/>
                <a:gd name="connsiteY23-6922" fmla="*/ 2578100 h 3588041"/>
                <a:gd name="connsiteX24-6923" fmla="*/ 1165860 w 1432560"/>
                <a:gd name="connsiteY24-6924" fmla="*/ 2524125 h 3588041"/>
                <a:gd name="connsiteX25-6925" fmla="*/ 1432560 w 1432560"/>
                <a:gd name="connsiteY25-6926" fmla="*/ 2626519 h 3588041"/>
                <a:gd name="connsiteX26-6927" fmla="*/ 1188085 w 1432560"/>
                <a:gd name="connsiteY26-6928" fmla="*/ 2590800 h 3588041"/>
                <a:gd name="connsiteX27-6929" fmla="*/ 832485 w 1432560"/>
                <a:gd name="connsiteY27-6930" fmla="*/ 2733675 h 3588041"/>
                <a:gd name="connsiteX28-6931" fmla="*/ 689610 w 1432560"/>
                <a:gd name="connsiteY28-6932" fmla="*/ 3086100 h 3588041"/>
                <a:gd name="connsiteX29-6933" fmla="*/ 918210 w 1432560"/>
                <a:gd name="connsiteY29-6934" fmla="*/ 3419475 h 3588041"/>
                <a:gd name="connsiteX30-6935" fmla="*/ 1016635 w 1432560"/>
                <a:gd name="connsiteY30-6936" fmla="*/ 3581400 h 3588041"/>
                <a:gd name="connsiteX0-6937" fmla="*/ 1016635 w 1432560"/>
                <a:gd name="connsiteY0-6938" fmla="*/ 3581400 h 3588041"/>
                <a:gd name="connsiteX1-6939" fmla="*/ 591185 w 1432560"/>
                <a:gd name="connsiteY1-6940" fmla="*/ 3587750 h 3588041"/>
                <a:gd name="connsiteX2-6941" fmla="*/ 394335 w 1432560"/>
                <a:gd name="connsiteY2-6942" fmla="*/ 3076575 h 3588041"/>
                <a:gd name="connsiteX3-6943" fmla="*/ 746760 w 1432560"/>
                <a:gd name="connsiteY3-6944" fmla="*/ 2381250 h 3588041"/>
                <a:gd name="connsiteX4-6945" fmla="*/ 582295 w 1432560"/>
                <a:gd name="connsiteY4-6946" fmla="*/ 1953895 h 3588041"/>
                <a:gd name="connsiteX5-6947" fmla="*/ 0 w 1432560"/>
                <a:gd name="connsiteY5-6948" fmla="*/ 1870710 h 3588041"/>
                <a:gd name="connsiteX6-6949" fmla="*/ 422910 w 1432560"/>
                <a:gd name="connsiteY6-6950" fmla="*/ 1787525 h 3588041"/>
                <a:gd name="connsiteX7-6951" fmla="*/ 641985 w 1432560"/>
                <a:gd name="connsiteY7-6952" fmla="*/ 1876425 h 3588041"/>
                <a:gd name="connsiteX8-6953" fmla="*/ 822960 w 1432560"/>
                <a:gd name="connsiteY8-6954" fmla="*/ 1333500 h 3588041"/>
                <a:gd name="connsiteX9-6955" fmla="*/ 763429 w 1432560"/>
                <a:gd name="connsiteY9-6956" fmla="*/ 823913 h 3588041"/>
                <a:gd name="connsiteX10-6957" fmla="*/ 387985 w 1432560"/>
                <a:gd name="connsiteY10-6958" fmla="*/ 695325 h 3588041"/>
                <a:gd name="connsiteX11-6959" fmla="*/ 784067 w 1432560"/>
                <a:gd name="connsiteY11-6960" fmla="*/ 734218 h 3588041"/>
                <a:gd name="connsiteX12-6961" fmla="*/ 799148 w 1432560"/>
                <a:gd name="connsiteY12-6962" fmla="*/ 441325 h 3588041"/>
                <a:gd name="connsiteX13-6963" fmla="*/ 886460 w 1432560"/>
                <a:gd name="connsiteY13-6964" fmla="*/ 0 h 3588041"/>
                <a:gd name="connsiteX14-6965" fmla="*/ 857885 w 1432560"/>
                <a:gd name="connsiteY14-6966" fmla="*/ 679450 h 3588041"/>
                <a:gd name="connsiteX15-6967" fmla="*/ 921385 w 1432560"/>
                <a:gd name="connsiteY15-6968" fmla="*/ 1047750 h 3588041"/>
                <a:gd name="connsiteX16-6969" fmla="*/ 930910 w 1432560"/>
                <a:gd name="connsiteY16-6970" fmla="*/ 1295400 h 3588041"/>
                <a:gd name="connsiteX17-6971" fmla="*/ 1102360 w 1432560"/>
                <a:gd name="connsiteY17-6972" fmla="*/ 1187450 h 3588041"/>
                <a:gd name="connsiteX18-6973" fmla="*/ 1375410 w 1432560"/>
                <a:gd name="connsiteY18-6974" fmla="*/ 1171575 h 3588041"/>
                <a:gd name="connsiteX19-6975" fmla="*/ 1108710 w 1432560"/>
                <a:gd name="connsiteY19-6976" fmla="*/ 1254125 h 3588041"/>
                <a:gd name="connsiteX20-6977" fmla="*/ 889635 w 1432560"/>
                <a:gd name="connsiteY20-6978" fmla="*/ 1527175 h 3588041"/>
                <a:gd name="connsiteX21-6979" fmla="*/ 835660 w 1432560"/>
                <a:gd name="connsiteY21-6980" fmla="*/ 1895475 h 3588041"/>
                <a:gd name="connsiteX22-6981" fmla="*/ 1003935 w 1432560"/>
                <a:gd name="connsiteY22-6982" fmla="*/ 2308225 h 3588041"/>
                <a:gd name="connsiteX23-6983" fmla="*/ 895985 w 1432560"/>
                <a:gd name="connsiteY23-6984" fmla="*/ 2578100 h 3588041"/>
                <a:gd name="connsiteX24-6985" fmla="*/ 1165860 w 1432560"/>
                <a:gd name="connsiteY24-6986" fmla="*/ 2524125 h 3588041"/>
                <a:gd name="connsiteX25-6987" fmla="*/ 1432560 w 1432560"/>
                <a:gd name="connsiteY25-6988" fmla="*/ 2626519 h 3588041"/>
                <a:gd name="connsiteX26-6989" fmla="*/ 1188085 w 1432560"/>
                <a:gd name="connsiteY26-6990" fmla="*/ 2590800 h 3588041"/>
                <a:gd name="connsiteX27-6991" fmla="*/ 832485 w 1432560"/>
                <a:gd name="connsiteY27-6992" fmla="*/ 2733675 h 3588041"/>
                <a:gd name="connsiteX28-6993" fmla="*/ 689610 w 1432560"/>
                <a:gd name="connsiteY28-6994" fmla="*/ 3086100 h 3588041"/>
                <a:gd name="connsiteX29-6995" fmla="*/ 918210 w 1432560"/>
                <a:gd name="connsiteY29-6996" fmla="*/ 3419475 h 3588041"/>
                <a:gd name="connsiteX30-6997" fmla="*/ 1016635 w 1432560"/>
                <a:gd name="connsiteY30-6998" fmla="*/ 3581400 h 3588041"/>
                <a:gd name="connsiteX0-6999" fmla="*/ 1016635 w 1432560"/>
                <a:gd name="connsiteY0-7000" fmla="*/ 3581400 h 3588041"/>
                <a:gd name="connsiteX1-7001" fmla="*/ 591185 w 1432560"/>
                <a:gd name="connsiteY1-7002" fmla="*/ 3587750 h 3588041"/>
                <a:gd name="connsiteX2-7003" fmla="*/ 394335 w 1432560"/>
                <a:gd name="connsiteY2-7004" fmla="*/ 3076575 h 3588041"/>
                <a:gd name="connsiteX3-7005" fmla="*/ 746760 w 1432560"/>
                <a:gd name="connsiteY3-7006" fmla="*/ 2381250 h 3588041"/>
                <a:gd name="connsiteX4-7007" fmla="*/ 582295 w 1432560"/>
                <a:gd name="connsiteY4-7008" fmla="*/ 1953895 h 3588041"/>
                <a:gd name="connsiteX5-7009" fmla="*/ 0 w 1432560"/>
                <a:gd name="connsiteY5-7010" fmla="*/ 1870710 h 3588041"/>
                <a:gd name="connsiteX6-7011" fmla="*/ 422910 w 1432560"/>
                <a:gd name="connsiteY6-7012" fmla="*/ 1787525 h 3588041"/>
                <a:gd name="connsiteX7-7013" fmla="*/ 641985 w 1432560"/>
                <a:gd name="connsiteY7-7014" fmla="*/ 1876425 h 3588041"/>
                <a:gd name="connsiteX8-7015" fmla="*/ 822960 w 1432560"/>
                <a:gd name="connsiteY8-7016" fmla="*/ 1333500 h 3588041"/>
                <a:gd name="connsiteX9-7017" fmla="*/ 763429 w 1432560"/>
                <a:gd name="connsiteY9-7018" fmla="*/ 823913 h 3588041"/>
                <a:gd name="connsiteX10-7019" fmla="*/ 387985 w 1432560"/>
                <a:gd name="connsiteY10-7020" fmla="*/ 695325 h 3588041"/>
                <a:gd name="connsiteX11-7021" fmla="*/ 784067 w 1432560"/>
                <a:gd name="connsiteY11-7022" fmla="*/ 734218 h 3588041"/>
                <a:gd name="connsiteX12-7023" fmla="*/ 799148 w 1432560"/>
                <a:gd name="connsiteY12-7024" fmla="*/ 441325 h 3588041"/>
                <a:gd name="connsiteX13-7025" fmla="*/ 886460 w 1432560"/>
                <a:gd name="connsiteY13-7026" fmla="*/ 0 h 3588041"/>
                <a:gd name="connsiteX14-7027" fmla="*/ 857885 w 1432560"/>
                <a:gd name="connsiteY14-7028" fmla="*/ 679450 h 3588041"/>
                <a:gd name="connsiteX15-7029" fmla="*/ 921385 w 1432560"/>
                <a:gd name="connsiteY15-7030" fmla="*/ 1047750 h 3588041"/>
                <a:gd name="connsiteX16-7031" fmla="*/ 930910 w 1432560"/>
                <a:gd name="connsiteY16-7032" fmla="*/ 1295400 h 3588041"/>
                <a:gd name="connsiteX17-7033" fmla="*/ 1102360 w 1432560"/>
                <a:gd name="connsiteY17-7034" fmla="*/ 1187450 h 3588041"/>
                <a:gd name="connsiteX18-7035" fmla="*/ 1375410 w 1432560"/>
                <a:gd name="connsiteY18-7036" fmla="*/ 1171575 h 3588041"/>
                <a:gd name="connsiteX19-7037" fmla="*/ 1108710 w 1432560"/>
                <a:gd name="connsiteY19-7038" fmla="*/ 1254125 h 3588041"/>
                <a:gd name="connsiteX20-7039" fmla="*/ 889635 w 1432560"/>
                <a:gd name="connsiteY20-7040" fmla="*/ 1527175 h 3588041"/>
                <a:gd name="connsiteX21-7041" fmla="*/ 835660 w 1432560"/>
                <a:gd name="connsiteY21-7042" fmla="*/ 1895475 h 3588041"/>
                <a:gd name="connsiteX22-7043" fmla="*/ 1003935 w 1432560"/>
                <a:gd name="connsiteY22-7044" fmla="*/ 2308225 h 3588041"/>
                <a:gd name="connsiteX23-7045" fmla="*/ 895985 w 1432560"/>
                <a:gd name="connsiteY23-7046" fmla="*/ 2578100 h 3588041"/>
                <a:gd name="connsiteX24-7047" fmla="*/ 1165860 w 1432560"/>
                <a:gd name="connsiteY24-7048" fmla="*/ 2524125 h 3588041"/>
                <a:gd name="connsiteX25-7049" fmla="*/ 1432560 w 1432560"/>
                <a:gd name="connsiteY25-7050" fmla="*/ 2626519 h 3588041"/>
                <a:gd name="connsiteX26-7051" fmla="*/ 1188085 w 1432560"/>
                <a:gd name="connsiteY26-7052" fmla="*/ 2590800 h 3588041"/>
                <a:gd name="connsiteX27-7053" fmla="*/ 832485 w 1432560"/>
                <a:gd name="connsiteY27-7054" fmla="*/ 2733675 h 3588041"/>
                <a:gd name="connsiteX28-7055" fmla="*/ 689610 w 1432560"/>
                <a:gd name="connsiteY28-7056" fmla="*/ 3086100 h 3588041"/>
                <a:gd name="connsiteX29-7057" fmla="*/ 918210 w 1432560"/>
                <a:gd name="connsiteY29-7058" fmla="*/ 3419475 h 3588041"/>
                <a:gd name="connsiteX30-7059" fmla="*/ 1016635 w 1432560"/>
                <a:gd name="connsiteY30-7060" fmla="*/ 3581400 h 3588041"/>
                <a:gd name="connsiteX0-7061" fmla="*/ 1016635 w 1432560"/>
                <a:gd name="connsiteY0-7062" fmla="*/ 3581400 h 3588041"/>
                <a:gd name="connsiteX1-7063" fmla="*/ 591185 w 1432560"/>
                <a:gd name="connsiteY1-7064" fmla="*/ 3587750 h 3588041"/>
                <a:gd name="connsiteX2-7065" fmla="*/ 394335 w 1432560"/>
                <a:gd name="connsiteY2-7066" fmla="*/ 3076575 h 3588041"/>
                <a:gd name="connsiteX3-7067" fmla="*/ 746760 w 1432560"/>
                <a:gd name="connsiteY3-7068" fmla="*/ 2381250 h 3588041"/>
                <a:gd name="connsiteX4-7069" fmla="*/ 582295 w 1432560"/>
                <a:gd name="connsiteY4-7070" fmla="*/ 1953895 h 3588041"/>
                <a:gd name="connsiteX5-7071" fmla="*/ 0 w 1432560"/>
                <a:gd name="connsiteY5-7072" fmla="*/ 1870710 h 3588041"/>
                <a:gd name="connsiteX6-7073" fmla="*/ 422910 w 1432560"/>
                <a:gd name="connsiteY6-7074" fmla="*/ 1787525 h 3588041"/>
                <a:gd name="connsiteX7-7075" fmla="*/ 641985 w 1432560"/>
                <a:gd name="connsiteY7-7076" fmla="*/ 1876425 h 3588041"/>
                <a:gd name="connsiteX8-7077" fmla="*/ 822960 w 1432560"/>
                <a:gd name="connsiteY8-7078" fmla="*/ 1333500 h 3588041"/>
                <a:gd name="connsiteX9-7079" fmla="*/ 763429 w 1432560"/>
                <a:gd name="connsiteY9-7080" fmla="*/ 823913 h 3588041"/>
                <a:gd name="connsiteX10-7081" fmla="*/ 387985 w 1432560"/>
                <a:gd name="connsiteY10-7082" fmla="*/ 695325 h 3588041"/>
                <a:gd name="connsiteX11-7083" fmla="*/ 784067 w 1432560"/>
                <a:gd name="connsiteY11-7084" fmla="*/ 734218 h 3588041"/>
                <a:gd name="connsiteX12-7085" fmla="*/ 799148 w 1432560"/>
                <a:gd name="connsiteY12-7086" fmla="*/ 441325 h 3588041"/>
                <a:gd name="connsiteX13-7087" fmla="*/ 886460 w 1432560"/>
                <a:gd name="connsiteY13-7088" fmla="*/ 0 h 3588041"/>
                <a:gd name="connsiteX14-7089" fmla="*/ 857885 w 1432560"/>
                <a:gd name="connsiteY14-7090" fmla="*/ 679450 h 3588041"/>
                <a:gd name="connsiteX15-7091" fmla="*/ 921385 w 1432560"/>
                <a:gd name="connsiteY15-7092" fmla="*/ 1047750 h 3588041"/>
                <a:gd name="connsiteX16-7093" fmla="*/ 930910 w 1432560"/>
                <a:gd name="connsiteY16-7094" fmla="*/ 1295400 h 3588041"/>
                <a:gd name="connsiteX17-7095" fmla="*/ 1102360 w 1432560"/>
                <a:gd name="connsiteY17-7096" fmla="*/ 1187450 h 3588041"/>
                <a:gd name="connsiteX18-7097" fmla="*/ 1375410 w 1432560"/>
                <a:gd name="connsiteY18-7098" fmla="*/ 1171575 h 3588041"/>
                <a:gd name="connsiteX19-7099" fmla="*/ 1108710 w 1432560"/>
                <a:gd name="connsiteY19-7100" fmla="*/ 1254125 h 3588041"/>
                <a:gd name="connsiteX20-7101" fmla="*/ 889635 w 1432560"/>
                <a:gd name="connsiteY20-7102" fmla="*/ 1527175 h 3588041"/>
                <a:gd name="connsiteX21-7103" fmla="*/ 835660 w 1432560"/>
                <a:gd name="connsiteY21-7104" fmla="*/ 1895475 h 3588041"/>
                <a:gd name="connsiteX22-7105" fmla="*/ 1003935 w 1432560"/>
                <a:gd name="connsiteY22-7106" fmla="*/ 2308225 h 3588041"/>
                <a:gd name="connsiteX23-7107" fmla="*/ 895985 w 1432560"/>
                <a:gd name="connsiteY23-7108" fmla="*/ 2578100 h 3588041"/>
                <a:gd name="connsiteX24-7109" fmla="*/ 1165860 w 1432560"/>
                <a:gd name="connsiteY24-7110" fmla="*/ 2524125 h 3588041"/>
                <a:gd name="connsiteX25-7111" fmla="*/ 1432560 w 1432560"/>
                <a:gd name="connsiteY25-7112" fmla="*/ 2626519 h 3588041"/>
                <a:gd name="connsiteX26-7113" fmla="*/ 1188085 w 1432560"/>
                <a:gd name="connsiteY26-7114" fmla="*/ 2590800 h 3588041"/>
                <a:gd name="connsiteX27-7115" fmla="*/ 832485 w 1432560"/>
                <a:gd name="connsiteY27-7116" fmla="*/ 2733675 h 3588041"/>
                <a:gd name="connsiteX28-7117" fmla="*/ 689610 w 1432560"/>
                <a:gd name="connsiteY28-7118" fmla="*/ 3086100 h 3588041"/>
                <a:gd name="connsiteX29-7119" fmla="*/ 918210 w 1432560"/>
                <a:gd name="connsiteY29-7120" fmla="*/ 3419475 h 3588041"/>
                <a:gd name="connsiteX30-7121" fmla="*/ 1016635 w 1432560"/>
                <a:gd name="connsiteY30-7122" fmla="*/ 3581400 h 3588041"/>
                <a:gd name="connsiteX0-7123" fmla="*/ 1003935 w 1419860"/>
                <a:gd name="connsiteY0-7124" fmla="*/ 3581400 h 3588041"/>
                <a:gd name="connsiteX1-7125" fmla="*/ 578485 w 1419860"/>
                <a:gd name="connsiteY1-7126" fmla="*/ 3587750 h 3588041"/>
                <a:gd name="connsiteX2-7127" fmla="*/ 381635 w 1419860"/>
                <a:gd name="connsiteY2-7128" fmla="*/ 3076575 h 3588041"/>
                <a:gd name="connsiteX3-7129" fmla="*/ 734060 w 1419860"/>
                <a:gd name="connsiteY3-7130" fmla="*/ 2381250 h 3588041"/>
                <a:gd name="connsiteX4-7131" fmla="*/ 569595 w 1419860"/>
                <a:gd name="connsiteY4-7132" fmla="*/ 1953895 h 3588041"/>
                <a:gd name="connsiteX5-7133" fmla="*/ 0 w 1419860"/>
                <a:gd name="connsiteY5-7134" fmla="*/ 1902460 h 3588041"/>
                <a:gd name="connsiteX6-7135" fmla="*/ 410210 w 1419860"/>
                <a:gd name="connsiteY6-7136" fmla="*/ 1787525 h 3588041"/>
                <a:gd name="connsiteX7-7137" fmla="*/ 629285 w 1419860"/>
                <a:gd name="connsiteY7-7138" fmla="*/ 1876425 h 3588041"/>
                <a:gd name="connsiteX8-7139" fmla="*/ 810260 w 1419860"/>
                <a:gd name="connsiteY8-7140" fmla="*/ 1333500 h 3588041"/>
                <a:gd name="connsiteX9-7141" fmla="*/ 750729 w 1419860"/>
                <a:gd name="connsiteY9-7142" fmla="*/ 823913 h 3588041"/>
                <a:gd name="connsiteX10-7143" fmla="*/ 375285 w 1419860"/>
                <a:gd name="connsiteY10-7144" fmla="*/ 695325 h 3588041"/>
                <a:gd name="connsiteX11-7145" fmla="*/ 771367 w 1419860"/>
                <a:gd name="connsiteY11-7146" fmla="*/ 734218 h 3588041"/>
                <a:gd name="connsiteX12-7147" fmla="*/ 786448 w 1419860"/>
                <a:gd name="connsiteY12-7148" fmla="*/ 441325 h 3588041"/>
                <a:gd name="connsiteX13-7149" fmla="*/ 873760 w 1419860"/>
                <a:gd name="connsiteY13-7150" fmla="*/ 0 h 3588041"/>
                <a:gd name="connsiteX14-7151" fmla="*/ 845185 w 1419860"/>
                <a:gd name="connsiteY14-7152" fmla="*/ 679450 h 3588041"/>
                <a:gd name="connsiteX15-7153" fmla="*/ 908685 w 1419860"/>
                <a:gd name="connsiteY15-7154" fmla="*/ 1047750 h 3588041"/>
                <a:gd name="connsiteX16-7155" fmla="*/ 918210 w 1419860"/>
                <a:gd name="connsiteY16-7156" fmla="*/ 1295400 h 3588041"/>
                <a:gd name="connsiteX17-7157" fmla="*/ 1089660 w 1419860"/>
                <a:gd name="connsiteY17-7158" fmla="*/ 1187450 h 3588041"/>
                <a:gd name="connsiteX18-7159" fmla="*/ 1362710 w 1419860"/>
                <a:gd name="connsiteY18-7160" fmla="*/ 1171575 h 3588041"/>
                <a:gd name="connsiteX19-7161" fmla="*/ 1096010 w 1419860"/>
                <a:gd name="connsiteY19-7162" fmla="*/ 1254125 h 3588041"/>
                <a:gd name="connsiteX20-7163" fmla="*/ 876935 w 1419860"/>
                <a:gd name="connsiteY20-7164" fmla="*/ 1527175 h 3588041"/>
                <a:gd name="connsiteX21-7165" fmla="*/ 822960 w 1419860"/>
                <a:gd name="connsiteY21-7166" fmla="*/ 1895475 h 3588041"/>
                <a:gd name="connsiteX22-7167" fmla="*/ 991235 w 1419860"/>
                <a:gd name="connsiteY22-7168" fmla="*/ 2308225 h 3588041"/>
                <a:gd name="connsiteX23-7169" fmla="*/ 883285 w 1419860"/>
                <a:gd name="connsiteY23-7170" fmla="*/ 2578100 h 3588041"/>
                <a:gd name="connsiteX24-7171" fmla="*/ 1153160 w 1419860"/>
                <a:gd name="connsiteY24-7172" fmla="*/ 2524125 h 3588041"/>
                <a:gd name="connsiteX25-7173" fmla="*/ 1419860 w 1419860"/>
                <a:gd name="connsiteY25-7174" fmla="*/ 2626519 h 3588041"/>
                <a:gd name="connsiteX26-7175" fmla="*/ 1175385 w 1419860"/>
                <a:gd name="connsiteY26-7176" fmla="*/ 2590800 h 3588041"/>
                <a:gd name="connsiteX27-7177" fmla="*/ 819785 w 1419860"/>
                <a:gd name="connsiteY27-7178" fmla="*/ 2733675 h 3588041"/>
                <a:gd name="connsiteX28-7179" fmla="*/ 676910 w 1419860"/>
                <a:gd name="connsiteY28-7180" fmla="*/ 3086100 h 3588041"/>
                <a:gd name="connsiteX29-7181" fmla="*/ 905510 w 1419860"/>
                <a:gd name="connsiteY29-7182" fmla="*/ 3419475 h 3588041"/>
                <a:gd name="connsiteX30-7183" fmla="*/ 1003935 w 1419860"/>
                <a:gd name="connsiteY30-7184" fmla="*/ 3581400 h 3588041"/>
                <a:gd name="connsiteX0-7185" fmla="*/ 1003935 w 1419860"/>
                <a:gd name="connsiteY0-7186" fmla="*/ 3581400 h 3588041"/>
                <a:gd name="connsiteX1-7187" fmla="*/ 578485 w 1419860"/>
                <a:gd name="connsiteY1-7188" fmla="*/ 3587750 h 3588041"/>
                <a:gd name="connsiteX2-7189" fmla="*/ 381635 w 1419860"/>
                <a:gd name="connsiteY2-7190" fmla="*/ 3076575 h 3588041"/>
                <a:gd name="connsiteX3-7191" fmla="*/ 734060 w 1419860"/>
                <a:gd name="connsiteY3-7192" fmla="*/ 2381250 h 3588041"/>
                <a:gd name="connsiteX4-7193" fmla="*/ 569595 w 1419860"/>
                <a:gd name="connsiteY4-7194" fmla="*/ 1953895 h 3588041"/>
                <a:gd name="connsiteX5-7195" fmla="*/ 0 w 1419860"/>
                <a:gd name="connsiteY5-7196" fmla="*/ 1902460 h 3588041"/>
                <a:gd name="connsiteX6-7197" fmla="*/ 410210 w 1419860"/>
                <a:gd name="connsiteY6-7198" fmla="*/ 1787525 h 3588041"/>
                <a:gd name="connsiteX7-7199" fmla="*/ 629285 w 1419860"/>
                <a:gd name="connsiteY7-7200" fmla="*/ 1876425 h 3588041"/>
                <a:gd name="connsiteX8-7201" fmla="*/ 810260 w 1419860"/>
                <a:gd name="connsiteY8-7202" fmla="*/ 1333500 h 3588041"/>
                <a:gd name="connsiteX9-7203" fmla="*/ 750729 w 1419860"/>
                <a:gd name="connsiteY9-7204" fmla="*/ 823913 h 3588041"/>
                <a:gd name="connsiteX10-7205" fmla="*/ 375285 w 1419860"/>
                <a:gd name="connsiteY10-7206" fmla="*/ 695325 h 3588041"/>
                <a:gd name="connsiteX11-7207" fmla="*/ 771367 w 1419860"/>
                <a:gd name="connsiteY11-7208" fmla="*/ 734218 h 3588041"/>
                <a:gd name="connsiteX12-7209" fmla="*/ 786448 w 1419860"/>
                <a:gd name="connsiteY12-7210" fmla="*/ 441325 h 3588041"/>
                <a:gd name="connsiteX13-7211" fmla="*/ 873760 w 1419860"/>
                <a:gd name="connsiteY13-7212" fmla="*/ 0 h 3588041"/>
                <a:gd name="connsiteX14-7213" fmla="*/ 845185 w 1419860"/>
                <a:gd name="connsiteY14-7214" fmla="*/ 679450 h 3588041"/>
                <a:gd name="connsiteX15-7215" fmla="*/ 908685 w 1419860"/>
                <a:gd name="connsiteY15-7216" fmla="*/ 1047750 h 3588041"/>
                <a:gd name="connsiteX16-7217" fmla="*/ 918210 w 1419860"/>
                <a:gd name="connsiteY16-7218" fmla="*/ 1295400 h 3588041"/>
                <a:gd name="connsiteX17-7219" fmla="*/ 1089660 w 1419860"/>
                <a:gd name="connsiteY17-7220" fmla="*/ 1187450 h 3588041"/>
                <a:gd name="connsiteX18-7221" fmla="*/ 1362710 w 1419860"/>
                <a:gd name="connsiteY18-7222" fmla="*/ 1171575 h 3588041"/>
                <a:gd name="connsiteX19-7223" fmla="*/ 1096010 w 1419860"/>
                <a:gd name="connsiteY19-7224" fmla="*/ 1254125 h 3588041"/>
                <a:gd name="connsiteX20-7225" fmla="*/ 876935 w 1419860"/>
                <a:gd name="connsiteY20-7226" fmla="*/ 1527175 h 3588041"/>
                <a:gd name="connsiteX21-7227" fmla="*/ 822960 w 1419860"/>
                <a:gd name="connsiteY21-7228" fmla="*/ 1895475 h 3588041"/>
                <a:gd name="connsiteX22-7229" fmla="*/ 991235 w 1419860"/>
                <a:gd name="connsiteY22-7230" fmla="*/ 2308225 h 3588041"/>
                <a:gd name="connsiteX23-7231" fmla="*/ 883285 w 1419860"/>
                <a:gd name="connsiteY23-7232" fmla="*/ 2578100 h 3588041"/>
                <a:gd name="connsiteX24-7233" fmla="*/ 1153160 w 1419860"/>
                <a:gd name="connsiteY24-7234" fmla="*/ 2524125 h 3588041"/>
                <a:gd name="connsiteX25-7235" fmla="*/ 1419860 w 1419860"/>
                <a:gd name="connsiteY25-7236" fmla="*/ 2626519 h 3588041"/>
                <a:gd name="connsiteX26-7237" fmla="*/ 1175385 w 1419860"/>
                <a:gd name="connsiteY26-7238" fmla="*/ 2590800 h 3588041"/>
                <a:gd name="connsiteX27-7239" fmla="*/ 819785 w 1419860"/>
                <a:gd name="connsiteY27-7240" fmla="*/ 2733675 h 3588041"/>
                <a:gd name="connsiteX28-7241" fmla="*/ 676910 w 1419860"/>
                <a:gd name="connsiteY28-7242" fmla="*/ 3086100 h 3588041"/>
                <a:gd name="connsiteX29-7243" fmla="*/ 905510 w 1419860"/>
                <a:gd name="connsiteY29-7244" fmla="*/ 3419475 h 3588041"/>
                <a:gd name="connsiteX30-7245" fmla="*/ 1003935 w 1419860"/>
                <a:gd name="connsiteY30-7246" fmla="*/ 3581400 h 3588041"/>
                <a:gd name="connsiteX0-7247" fmla="*/ 1003935 w 1419860"/>
                <a:gd name="connsiteY0-7248" fmla="*/ 3581400 h 3588041"/>
                <a:gd name="connsiteX1-7249" fmla="*/ 578485 w 1419860"/>
                <a:gd name="connsiteY1-7250" fmla="*/ 3587750 h 3588041"/>
                <a:gd name="connsiteX2-7251" fmla="*/ 381635 w 1419860"/>
                <a:gd name="connsiteY2-7252" fmla="*/ 3076575 h 3588041"/>
                <a:gd name="connsiteX3-7253" fmla="*/ 734060 w 1419860"/>
                <a:gd name="connsiteY3-7254" fmla="*/ 2381250 h 3588041"/>
                <a:gd name="connsiteX4-7255" fmla="*/ 569595 w 1419860"/>
                <a:gd name="connsiteY4-7256" fmla="*/ 1953895 h 3588041"/>
                <a:gd name="connsiteX5-7257" fmla="*/ 0 w 1419860"/>
                <a:gd name="connsiteY5-7258" fmla="*/ 1902460 h 3588041"/>
                <a:gd name="connsiteX6-7259" fmla="*/ 410210 w 1419860"/>
                <a:gd name="connsiteY6-7260" fmla="*/ 1787525 h 3588041"/>
                <a:gd name="connsiteX7-7261" fmla="*/ 629285 w 1419860"/>
                <a:gd name="connsiteY7-7262" fmla="*/ 1876425 h 3588041"/>
                <a:gd name="connsiteX8-7263" fmla="*/ 810260 w 1419860"/>
                <a:gd name="connsiteY8-7264" fmla="*/ 1333500 h 3588041"/>
                <a:gd name="connsiteX9-7265" fmla="*/ 750729 w 1419860"/>
                <a:gd name="connsiteY9-7266" fmla="*/ 823913 h 3588041"/>
                <a:gd name="connsiteX10-7267" fmla="*/ 375285 w 1419860"/>
                <a:gd name="connsiteY10-7268" fmla="*/ 695325 h 3588041"/>
                <a:gd name="connsiteX11-7269" fmla="*/ 771367 w 1419860"/>
                <a:gd name="connsiteY11-7270" fmla="*/ 734218 h 3588041"/>
                <a:gd name="connsiteX12-7271" fmla="*/ 786448 w 1419860"/>
                <a:gd name="connsiteY12-7272" fmla="*/ 441325 h 3588041"/>
                <a:gd name="connsiteX13-7273" fmla="*/ 873760 w 1419860"/>
                <a:gd name="connsiteY13-7274" fmla="*/ 0 h 3588041"/>
                <a:gd name="connsiteX14-7275" fmla="*/ 845185 w 1419860"/>
                <a:gd name="connsiteY14-7276" fmla="*/ 679450 h 3588041"/>
                <a:gd name="connsiteX15-7277" fmla="*/ 908685 w 1419860"/>
                <a:gd name="connsiteY15-7278" fmla="*/ 1047750 h 3588041"/>
                <a:gd name="connsiteX16-7279" fmla="*/ 918210 w 1419860"/>
                <a:gd name="connsiteY16-7280" fmla="*/ 1295400 h 3588041"/>
                <a:gd name="connsiteX17-7281" fmla="*/ 1089660 w 1419860"/>
                <a:gd name="connsiteY17-7282" fmla="*/ 1187450 h 3588041"/>
                <a:gd name="connsiteX18-7283" fmla="*/ 1362710 w 1419860"/>
                <a:gd name="connsiteY18-7284" fmla="*/ 1171575 h 3588041"/>
                <a:gd name="connsiteX19-7285" fmla="*/ 1096010 w 1419860"/>
                <a:gd name="connsiteY19-7286" fmla="*/ 1254125 h 3588041"/>
                <a:gd name="connsiteX20-7287" fmla="*/ 876935 w 1419860"/>
                <a:gd name="connsiteY20-7288" fmla="*/ 1527175 h 3588041"/>
                <a:gd name="connsiteX21-7289" fmla="*/ 822960 w 1419860"/>
                <a:gd name="connsiteY21-7290" fmla="*/ 1895475 h 3588041"/>
                <a:gd name="connsiteX22-7291" fmla="*/ 991235 w 1419860"/>
                <a:gd name="connsiteY22-7292" fmla="*/ 2308225 h 3588041"/>
                <a:gd name="connsiteX23-7293" fmla="*/ 883285 w 1419860"/>
                <a:gd name="connsiteY23-7294" fmla="*/ 2578100 h 3588041"/>
                <a:gd name="connsiteX24-7295" fmla="*/ 1153160 w 1419860"/>
                <a:gd name="connsiteY24-7296" fmla="*/ 2524125 h 3588041"/>
                <a:gd name="connsiteX25-7297" fmla="*/ 1419860 w 1419860"/>
                <a:gd name="connsiteY25-7298" fmla="*/ 2626519 h 3588041"/>
                <a:gd name="connsiteX26-7299" fmla="*/ 1175385 w 1419860"/>
                <a:gd name="connsiteY26-7300" fmla="*/ 2590800 h 3588041"/>
                <a:gd name="connsiteX27-7301" fmla="*/ 819785 w 1419860"/>
                <a:gd name="connsiteY27-7302" fmla="*/ 2733675 h 3588041"/>
                <a:gd name="connsiteX28-7303" fmla="*/ 676910 w 1419860"/>
                <a:gd name="connsiteY28-7304" fmla="*/ 3086100 h 3588041"/>
                <a:gd name="connsiteX29-7305" fmla="*/ 905510 w 1419860"/>
                <a:gd name="connsiteY29-7306" fmla="*/ 3419475 h 3588041"/>
                <a:gd name="connsiteX30-7307" fmla="*/ 1003935 w 1419860"/>
                <a:gd name="connsiteY30-7308" fmla="*/ 3581400 h 3588041"/>
                <a:gd name="connsiteX0-7309" fmla="*/ 1003935 w 1419860"/>
                <a:gd name="connsiteY0-7310" fmla="*/ 3581400 h 3588041"/>
                <a:gd name="connsiteX1-7311" fmla="*/ 578485 w 1419860"/>
                <a:gd name="connsiteY1-7312" fmla="*/ 3587750 h 3588041"/>
                <a:gd name="connsiteX2-7313" fmla="*/ 381635 w 1419860"/>
                <a:gd name="connsiteY2-7314" fmla="*/ 3076575 h 3588041"/>
                <a:gd name="connsiteX3-7315" fmla="*/ 734060 w 1419860"/>
                <a:gd name="connsiteY3-7316" fmla="*/ 2381250 h 3588041"/>
                <a:gd name="connsiteX4-7317" fmla="*/ 569595 w 1419860"/>
                <a:gd name="connsiteY4-7318" fmla="*/ 1953895 h 3588041"/>
                <a:gd name="connsiteX5-7319" fmla="*/ 0 w 1419860"/>
                <a:gd name="connsiteY5-7320" fmla="*/ 1902460 h 3588041"/>
                <a:gd name="connsiteX6-7321" fmla="*/ 381635 w 1419860"/>
                <a:gd name="connsiteY6-7322" fmla="*/ 1784350 h 3588041"/>
                <a:gd name="connsiteX7-7323" fmla="*/ 629285 w 1419860"/>
                <a:gd name="connsiteY7-7324" fmla="*/ 1876425 h 3588041"/>
                <a:gd name="connsiteX8-7325" fmla="*/ 810260 w 1419860"/>
                <a:gd name="connsiteY8-7326" fmla="*/ 1333500 h 3588041"/>
                <a:gd name="connsiteX9-7327" fmla="*/ 750729 w 1419860"/>
                <a:gd name="connsiteY9-7328" fmla="*/ 823913 h 3588041"/>
                <a:gd name="connsiteX10-7329" fmla="*/ 375285 w 1419860"/>
                <a:gd name="connsiteY10-7330" fmla="*/ 695325 h 3588041"/>
                <a:gd name="connsiteX11-7331" fmla="*/ 771367 w 1419860"/>
                <a:gd name="connsiteY11-7332" fmla="*/ 734218 h 3588041"/>
                <a:gd name="connsiteX12-7333" fmla="*/ 786448 w 1419860"/>
                <a:gd name="connsiteY12-7334" fmla="*/ 441325 h 3588041"/>
                <a:gd name="connsiteX13-7335" fmla="*/ 873760 w 1419860"/>
                <a:gd name="connsiteY13-7336" fmla="*/ 0 h 3588041"/>
                <a:gd name="connsiteX14-7337" fmla="*/ 845185 w 1419860"/>
                <a:gd name="connsiteY14-7338" fmla="*/ 679450 h 3588041"/>
                <a:gd name="connsiteX15-7339" fmla="*/ 908685 w 1419860"/>
                <a:gd name="connsiteY15-7340" fmla="*/ 1047750 h 3588041"/>
                <a:gd name="connsiteX16-7341" fmla="*/ 918210 w 1419860"/>
                <a:gd name="connsiteY16-7342" fmla="*/ 1295400 h 3588041"/>
                <a:gd name="connsiteX17-7343" fmla="*/ 1089660 w 1419860"/>
                <a:gd name="connsiteY17-7344" fmla="*/ 1187450 h 3588041"/>
                <a:gd name="connsiteX18-7345" fmla="*/ 1362710 w 1419860"/>
                <a:gd name="connsiteY18-7346" fmla="*/ 1171575 h 3588041"/>
                <a:gd name="connsiteX19-7347" fmla="*/ 1096010 w 1419860"/>
                <a:gd name="connsiteY19-7348" fmla="*/ 1254125 h 3588041"/>
                <a:gd name="connsiteX20-7349" fmla="*/ 876935 w 1419860"/>
                <a:gd name="connsiteY20-7350" fmla="*/ 1527175 h 3588041"/>
                <a:gd name="connsiteX21-7351" fmla="*/ 822960 w 1419860"/>
                <a:gd name="connsiteY21-7352" fmla="*/ 1895475 h 3588041"/>
                <a:gd name="connsiteX22-7353" fmla="*/ 991235 w 1419860"/>
                <a:gd name="connsiteY22-7354" fmla="*/ 2308225 h 3588041"/>
                <a:gd name="connsiteX23-7355" fmla="*/ 883285 w 1419860"/>
                <a:gd name="connsiteY23-7356" fmla="*/ 2578100 h 3588041"/>
                <a:gd name="connsiteX24-7357" fmla="*/ 1153160 w 1419860"/>
                <a:gd name="connsiteY24-7358" fmla="*/ 2524125 h 3588041"/>
                <a:gd name="connsiteX25-7359" fmla="*/ 1419860 w 1419860"/>
                <a:gd name="connsiteY25-7360" fmla="*/ 2626519 h 3588041"/>
                <a:gd name="connsiteX26-7361" fmla="*/ 1175385 w 1419860"/>
                <a:gd name="connsiteY26-7362" fmla="*/ 2590800 h 3588041"/>
                <a:gd name="connsiteX27-7363" fmla="*/ 819785 w 1419860"/>
                <a:gd name="connsiteY27-7364" fmla="*/ 2733675 h 3588041"/>
                <a:gd name="connsiteX28-7365" fmla="*/ 676910 w 1419860"/>
                <a:gd name="connsiteY28-7366" fmla="*/ 3086100 h 3588041"/>
                <a:gd name="connsiteX29-7367" fmla="*/ 905510 w 1419860"/>
                <a:gd name="connsiteY29-7368" fmla="*/ 3419475 h 3588041"/>
                <a:gd name="connsiteX30-7369" fmla="*/ 1003935 w 1419860"/>
                <a:gd name="connsiteY30-7370" fmla="*/ 3581400 h 3588041"/>
                <a:gd name="connsiteX0-7371" fmla="*/ 1003935 w 1419860"/>
                <a:gd name="connsiteY0-7372" fmla="*/ 3581400 h 3588041"/>
                <a:gd name="connsiteX1-7373" fmla="*/ 578485 w 1419860"/>
                <a:gd name="connsiteY1-7374" fmla="*/ 3587750 h 3588041"/>
                <a:gd name="connsiteX2-7375" fmla="*/ 381635 w 1419860"/>
                <a:gd name="connsiteY2-7376" fmla="*/ 3076575 h 3588041"/>
                <a:gd name="connsiteX3-7377" fmla="*/ 734060 w 1419860"/>
                <a:gd name="connsiteY3-7378" fmla="*/ 2381250 h 3588041"/>
                <a:gd name="connsiteX4-7379" fmla="*/ 569595 w 1419860"/>
                <a:gd name="connsiteY4-7380" fmla="*/ 1953895 h 3588041"/>
                <a:gd name="connsiteX5-7381" fmla="*/ 0 w 1419860"/>
                <a:gd name="connsiteY5-7382" fmla="*/ 1902460 h 3588041"/>
                <a:gd name="connsiteX6-7383" fmla="*/ 381635 w 1419860"/>
                <a:gd name="connsiteY6-7384" fmla="*/ 1784350 h 3588041"/>
                <a:gd name="connsiteX7-7385" fmla="*/ 629285 w 1419860"/>
                <a:gd name="connsiteY7-7386" fmla="*/ 1876425 h 3588041"/>
                <a:gd name="connsiteX8-7387" fmla="*/ 810260 w 1419860"/>
                <a:gd name="connsiteY8-7388" fmla="*/ 1333500 h 3588041"/>
                <a:gd name="connsiteX9-7389" fmla="*/ 750729 w 1419860"/>
                <a:gd name="connsiteY9-7390" fmla="*/ 823913 h 3588041"/>
                <a:gd name="connsiteX10-7391" fmla="*/ 375285 w 1419860"/>
                <a:gd name="connsiteY10-7392" fmla="*/ 695325 h 3588041"/>
                <a:gd name="connsiteX11-7393" fmla="*/ 771367 w 1419860"/>
                <a:gd name="connsiteY11-7394" fmla="*/ 734218 h 3588041"/>
                <a:gd name="connsiteX12-7395" fmla="*/ 786448 w 1419860"/>
                <a:gd name="connsiteY12-7396" fmla="*/ 441325 h 3588041"/>
                <a:gd name="connsiteX13-7397" fmla="*/ 873760 w 1419860"/>
                <a:gd name="connsiteY13-7398" fmla="*/ 0 h 3588041"/>
                <a:gd name="connsiteX14-7399" fmla="*/ 845185 w 1419860"/>
                <a:gd name="connsiteY14-7400" fmla="*/ 679450 h 3588041"/>
                <a:gd name="connsiteX15-7401" fmla="*/ 908685 w 1419860"/>
                <a:gd name="connsiteY15-7402" fmla="*/ 1047750 h 3588041"/>
                <a:gd name="connsiteX16-7403" fmla="*/ 918210 w 1419860"/>
                <a:gd name="connsiteY16-7404" fmla="*/ 1295400 h 3588041"/>
                <a:gd name="connsiteX17-7405" fmla="*/ 1089660 w 1419860"/>
                <a:gd name="connsiteY17-7406" fmla="*/ 1187450 h 3588041"/>
                <a:gd name="connsiteX18-7407" fmla="*/ 1362710 w 1419860"/>
                <a:gd name="connsiteY18-7408" fmla="*/ 1171575 h 3588041"/>
                <a:gd name="connsiteX19-7409" fmla="*/ 1096010 w 1419860"/>
                <a:gd name="connsiteY19-7410" fmla="*/ 1254125 h 3588041"/>
                <a:gd name="connsiteX20-7411" fmla="*/ 876935 w 1419860"/>
                <a:gd name="connsiteY20-7412" fmla="*/ 1527175 h 3588041"/>
                <a:gd name="connsiteX21-7413" fmla="*/ 822960 w 1419860"/>
                <a:gd name="connsiteY21-7414" fmla="*/ 1895475 h 3588041"/>
                <a:gd name="connsiteX22-7415" fmla="*/ 991235 w 1419860"/>
                <a:gd name="connsiteY22-7416" fmla="*/ 2308225 h 3588041"/>
                <a:gd name="connsiteX23-7417" fmla="*/ 883285 w 1419860"/>
                <a:gd name="connsiteY23-7418" fmla="*/ 2578100 h 3588041"/>
                <a:gd name="connsiteX24-7419" fmla="*/ 1153160 w 1419860"/>
                <a:gd name="connsiteY24-7420" fmla="*/ 2524125 h 3588041"/>
                <a:gd name="connsiteX25-7421" fmla="*/ 1419860 w 1419860"/>
                <a:gd name="connsiteY25-7422" fmla="*/ 2626519 h 3588041"/>
                <a:gd name="connsiteX26-7423" fmla="*/ 1175385 w 1419860"/>
                <a:gd name="connsiteY26-7424" fmla="*/ 2590800 h 3588041"/>
                <a:gd name="connsiteX27-7425" fmla="*/ 819785 w 1419860"/>
                <a:gd name="connsiteY27-7426" fmla="*/ 2733675 h 3588041"/>
                <a:gd name="connsiteX28-7427" fmla="*/ 676910 w 1419860"/>
                <a:gd name="connsiteY28-7428" fmla="*/ 3086100 h 3588041"/>
                <a:gd name="connsiteX29-7429" fmla="*/ 905510 w 1419860"/>
                <a:gd name="connsiteY29-7430" fmla="*/ 3419475 h 3588041"/>
                <a:gd name="connsiteX30-7431" fmla="*/ 1003935 w 1419860"/>
                <a:gd name="connsiteY30-7432" fmla="*/ 3581400 h 3588041"/>
                <a:gd name="connsiteX0-7433" fmla="*/ 1003935 w 1419860"/>
                <a:gd name="connsiteY0-7434" fmla="*/ 3581400 h 3588041"/>
                <a:gd name="connsiteX1-7435" fmla="*/ 578485 w 1419860"/>
                <a:gd name="connsiteY1-7436" fmla="*/ 3587750 h 3588041"/>
                <a:gd name="connsiteX2-7437" fmla="*/ 381635 w 1419860"/>
                <a:gd name="connsiteY2-7438" fmla="*/ 3076575 h 3588041"/>
                <a:gd name="connsiteX3-7439" fmla="*/ 734060 w 1419860"/>
                <a:gd name="connsiteY3-7440" fmla="*/ 2381250 h 3588041"/>
                <a:gd name="connsiteX4-7441" fmla="*/ 569595 w 1419860"/>
                <a:gd name="connsiteY4-7442" fmla="*/ 1953895 h 3588041"/>
                <a:gd name="connsiteX5-7443" fmla="*/ 0 w 1419860"/>
                <a:gd name="connsiteY5-7444" fmla="*/ 1902460 h 3588041"/>
                <a:gd name="connsiteX6-7445" fmla="*/ 359410 w 1419860"/>
                <a:gd name="connsiteY6-7446" fmla="*/ 1806575 h 3588041"/>
                <a:gd name="connsiteX7-7447" fmla="*/ 629285 w 1419860"/>
                <a:gd name="connsiteY7-7448" fmla="*/ 1876425 h 3588041"/>
                <a:gd name="connsiteX8-7449" fmla="*/ 810260 w 1419860"/>
                <a:gd name="connsiteY8-7450" fmla="*/ 1333500 h 3588041"/>
                <a:gd name="connsiteX9-7451" fmla="*/ 750729 w 1419860"/>
                <a:gd name="connsiteY9-7452" fmla="*/ 823913 h 3588041"/>
                <a:gd name="connsiteX10-7453" fmla="*/ 375285 w 1419860"/>
                <a:gd name="connsiteY10-7454" fmla="*/ 695325 h 3588041"/>
                <a:gd name="connsiteX11-7455" fmla="*/ 771367 w 1419860"/>
                <a:gd name="connsiteY11-7456" fmla="*/ 734218 h 3588041"/>
                <a:gd name="connsiteX12-7457" fmla="*/ 786448 w 1419860"/>
                <a:gd name="connsiteY12-7458" fmla="*/ 441325 h 3588041"/>
                <a:gd name="connsiteX13-7459" fmla="*/ 873760 w 1419860"/>
                <a:gd name="connsiteY13-7460" fmla="*/ 0 h 3588041"/>
                <a:gd name="connsiteX14-7461" fmla="*/ 845185 w 1419860"/>
                <a:gd name="connsiteY14-7462" fmla="*/ 679450 h 3588041"/>
                <a:gd name="connsiteX15-7463" fmla="*/ 908685 w 1419860"/>
                <a:gd name="connsiteY15-7464" fmla="*/ 1047750 h 3588041"/>
                <a:gd name="connsiteX16-7465" fmla="*/ 918210 w 1419860"/>
                <a:gd name="connsiteY16-7466" fmla="*/ 1295400 h 3588041"/>
                <a:gd name="connsiteX17-7467" fmla="*/ 1089660 w 1419860"/>
                <a:gd name="connsiteY17-7468" fmla="*/ 1187450 h 3588041"/>
                <a:gd name="connsiteX18-7469" fmla="*/ 1362710 w 1419860"/>
                <a:gd name="connsiteY18-7470" fmla="*/ 1171575 h 3588041"/>
                <a:gd name="connsiteX19-7471" fmla="*/ 1096010 w 1419860"/>
                <a:gd name="connsiteY19-7472" fmla="*/ 1254125 h 3588041"/>
                <a:gd name="connsiteX20-7473" fmla="*/ 876935 w 1419860"/>
                <a:gd name="connsiteY20-7474" fmla="*/ 1527175 h 3588041"/>
                <a:gd name="connsiteX21-7475" fmla="*/ 822960 w 1419860"/>
                <a:gd name="connsiteY21-7476" fmla="*/ 1895475 h 3588041"/>
                <a:gd name="connsiteX22-7477" fmla="*/ 991235 w 1419860"/>
                <a:gd name="connsiteY22-7478" fmla="*/ 2308225 h 3588041"/>
                <a:gd name="connsiteX23-7479" fmla="*/ 883285 w 1419860"/>
                <a:gd name="connsiteY23-7480" fmla="*/ 2578100 h 3588041"/>
                <a:gd name="connsiteX24-7481" fmla="*/ 1153160 w 1419860"/>
                <a:gd name="connsiteY24-7482" fmla="*/ 2524125 h 3588041"/>
                <a:gd name="connsiteX25-7483" fmla="*/ 1419860 w 1419860"/>
                <a:gd name="connsiteY25-7484" fmla="*/ 2626519 h 3588041"/>
                <a:gd name="connsiteX26-7485" fmla="*/ 1175385 w 1419860"/>
                <a:gd name="connsiteY26-7486" fmla="*/ 2590800 h 3588041"/>
                <a:gd name="connsiteX27-7487" fmla="*/ 819785 w 1419860"/>
                <a:gd name="connsiteY27-7488" fmla="*/ 2733675 h 3588041"/>
                <a:gd name="connsiteX28-7489" fmla="*/ 676910 w 1419860"/>
                <a:gd name="connsiteY28-7490" fmla="*/ 3086100 h 3588041"/>
                <a:gd name="connsiteX29-7491" fmla="*/ 905510 w 1419860"/>
                <a:gd name="connsiteY29-7492" fmla="*/ 3419475 h 3588041"/>
                <a:gd name="connsiteX30-7493" fmla="*/ 1003935 w 1419860"/>
                <a:gd name="connsiteY30-7494" fmla="*/ 3581400 h 3588041"/>
                <a:gd name="connsiteX0-7495" fmla="*/ 1003935 w 1419860"/>
                <a:gd name="connsiteY0-7496" fmla="*/ 3581400 h 3588041"/>
                <a:gd name="connsiteX1-7497" fmla="*/ 578485 w 1419860"/>
                <a:gd name="connsiteY1-7498" fmla="*/ 3587750 h 3588041"/>
                <a:gd name="connsiteX2-7499" fmla="*/ 381635 w 1419860"/>
                <a:gd name="connsiteY2-7500" fmla="*/ 3076575 h 3588041"/>
                <a:gd name="connsiteX3-7501" fmla="*/ 734060 w 1419860"/>
                <a:gd name="connsiteY3-7502" fmla="*/ 2381250 h 3588041"/>
                <a:gd name="connsiteX4-7503" fmla="*/ 569595 w 1419860"/>
                <a:gd name="connsiteY4-7504" fmla="*/ 1953895 h 3588041"/>
                <a:gd name="connsiteX5-7505" fmla="*/ 0 w 1419860"/>
                <a:gd name="connsiteY5-7506" fmla="*/ 1902460 h 3588041"/>
                <a:gd name="connsiteX6-7507" fmla="*/ 359410 w 1419860"/>
                <a:gd name="connsiteY6-7508" fmla="*/ 1806575 h 3588041"/>
                <a:gd name="connsiteX7-7509" fmla="*/ 629285 w 1419860"/>
                <a:gd name="connsiteY7-7510" fmla="*/ 1876425 h 3588041"/>
                <a:gd name="connsiteX8-7511" fmla="*/ 810260 w 1419860"/>
                <a:gd name="connsiteY8-7512" fmla="*/ 1333500 h 3588041"/>
                <a:gd name="connsiteX9-7513" fmla="*/ 750729 w 1419860"/>
                <a:gd name="connsiteY9-7514" fmla="*/ 823913 h 3588041"/>
                <a:gd name="connsiteX10-7515" fmla="*/ 375285 w 1419860"/>
                <a:gd name="connsiteY10-7516" fmla="*/ 695325 h 3588041"/>
                <a:gd name="connsiteX11-7517" fmla="*/ 771367 w 1419860"/>
                <a:gd name="connsiteY11-7518" fmla="*/ 734218 h 3588041"/>
                <a:gd name="connsiteX12-7519" fmla="*/ 786448 w 1419860"/>
                <a:gd name="connsiteY12-7520" fmla="*/ 441325 h 3588041"/>
                <a:gd name="connsiteX13-7521" fmla="*/ 873760 w 1419860"/>
                <a:gd name="connsiteY13-7522" fmla="*/ 0 h 3588041"/>
                <a:gd name="connsiteX14-7523" fmla="*/ 845185 w 1419860"/>
                <a:gd name="connsiteY14-7524" fmla="*/ 679450 h 3588041"/>
                <a:gd name="connsiteX15-7525" fmla="*/ 908685 w 1419860"/>
                <a:gd name="connsiteY15-7526" fmla="*/ 1047750 h 3588041"/>
                <a:gd name="connsiteX16-7527" fmla="*/ 918210 w 1419860"/>
                <a:gd name="connsiteY16-7528" fmla="*/ 1295400 h 3588041"/>
                <a:gd name="connsiteX17-7529" fmla="*/ 1089660 w 1419860"/>
                <a:gd name="connsiteY17-7530" fmla="*/ 1187450 h 3588041"/>
                <a:gd name="connsiteX18-7531" fmla="*/ 1362710 w 1419860"/>
                <a:gd name="connsiteY18-7532" fmla="*/ 1171575 h 3588041"/>
                <a:gd name="connsiteX19-7533" fmla="*/ 1096010 w 1419860"/>
                <a:gd name="connsiteY19-7534" fmla="*/ 1254125 h 3588041"/>
                <a:gd name="connsiteX20-7535" fmla="*/ 876935 w 1419860"/>
                <a:gd name="connsiteY20-7536" fmla="*/ 1527175 h 3588041"/>
                <a:gd name="connsiteX21-7537" fmla="*/ 822960 w 1419860"/>
                <a:gd name="connsiteY21-7538" fmla="*/ 1895475 h 3588041"/>
                <a:gd name="connsiteX22-7539" fmla="*/ 991235 w 1419860"/>
                <a:gd name="connsiteY22-7540" fmla="*/ 2308225 h 3588041"/>
                <a:gd name="connsiteX23-7541" fmla="*/ 883285 w 1419860"/>
                <a:gd name="connsiteY23-7542" fmla="*/ 2578100 h 3588041"/>
                <a:gd name="connsiteX24-7543" fmla="*/ 1153160 w 1419860"/>
                <a:gd name="connsiteY24-7544" fmla="*/ 2524125 h 3588041"/>
                <a:gd name="connsiteX25-7545" fmla="*/ 1419860 w 1419860"/>
                <a:gd name="connsiteY25-7546" fmla="*/ 2626519 h 3588041"/>
                <a:gd name="connsiteX26-7547" fmla="*/ 1175385 w 1419860"/>
                <a:gd name="connsiteY26-7548" fmla="*/ 2590800 h 3588041"/>
                <a:gd name="connsiteX27-7549" fmla="*/ 819785 w 1419860"/>
                <a:gd name="connsiteY27-7550" fmla="*/ 2733675 h 3588041"/>
                <a:gd name="connsiteX28-7551" fmla="*/ 676910 w 1419860"/>
                <a:gd name="connsiteY28-7552" fmla="*/ 3086100 h 3588041"/>
                <a:gd name="connsiteX29-7553" fmla="*/ 905510 w 1419860"/>
                <a:gd name="connsiteY29-7554" fmla="*/ 3419475 h 3588041"/>
                <a:gd name="connsiteX30-7555" fmla="*/ 1003935 w 1419860"/>
                <a:gd name="connsiteY30-7556" fmla="*/ 3581400 h 3588041"/>
                <a:gd name="connsiteX0-7557" fmla="*/ 1003935 w 1419860"/>
                <a:gd name="connsiteY0-7558" fmla="*/ 3581400 h 3588041"/>
                <a:gd name="connsiteX1-7559" fmla="*/ 578485 w 1419860"/>
                <a:gd name="connsiteY1-7560" fmla="*/ 3587750 h 3588041"/>
                <a:gd name="connsiteX2-7561" fmla="*/ 381635 w 1419860"/>
                <a:gd name="connsiteY2-7562" fmla="*/ 3076575 h 3588041"/>
                <a:gd name="connsiteX3-7563" fmla="*/ 734060 w 1419860"/>
                <a:gd name="connsiteY3-7564" fmla="*/ 2381250 h 3588041"/>
                <a:gd name="connsiteX4-7565" fmla="*/ 569595 w 1419860"/>
                <a:gd name="connsiteY4-7566" fmla="*/ 1953895 h 3588041"/>
                <a:gd name="connsiteX5-7567" fmla="*/ 0 w 1419860"/>
                <a:gd name="connsiteY5-7568" fmla="*/ 1902460 h 3588041"/>
                <a:gd name="connsiteX6-7569" fmla="*/ 359410 w 1419860"/>
                <a:gd name="connsiteY6-7570" fmla="*/ 1806575 h 3588041"/>
                <a:gd name="connsiteX7-7571" fmla="*/ 622935 w 1419860"/>
                <a:gd name="connsiteY7-7572" fmla="*/ 1879600 h 3588041"/>
                <a:gd name="connsiteX8-7573" fmla="*/ 810260 w 1419860"/>
                <a:gd name="connsiteY8-7574" fmla="*/ 1333500 h 3588041"/>
                <a:gd name="connsiteX9-7575" fmla="*/ 750729 w 1419860"/>
                <a:gd name="connsiteY9-7576" fmla="*/ 823913 h 3588041"/>
                <a:gd name="connsiteX10-7577" fmla="*/ 375285 w 1419860"/>
                <a:gd name="connsiteY10-7578" fmla="*/ 695325 h 3588041"/>
                <a:gd name="connsiteX11-7579" fmla="*/ 771367 w 1419860"/>
                <a:gd name="connsiteY11-7580" fmla="*/ 734218 h 3588041"/>
                <a:gd name="connsiteX12-7581" fmla="*/ 786448 w 1419860"/>
                <a:gd name="connsiteY12-7582" fmla="*/ 441325 h 3588041"/>
                <a:gd name="connsiteX13-7583" fmla="*/ 873760 w 1419860"/>
                <a:gd name="connsiteY13-7584" fmla="*/ 0 h 3588041"/>
                <a:gd name="connsiteX14-7585" fmla="*/ 845185 w 1419860"/>
                <a:gd name="connsiteY14-7586" fmla="*/ 679450 h 3588041"/>
                <a:gd name="connsiteX15-7587" fmla="*/ 908685 w 1419860"/>
                <a:gd name="connsiteY15-7588" fmla="*/ 1047750 h 3588041"/>
                <a:gd name="connsiteX16-7589" fmla="*/ 918210 w 1419860"/>
                <a:gd name="connsiteY16-7590" fmla="*/ 1295400 h 3588041"/>
                <a:gd name="connsiteX17-7591" fmla="*/ 1089660 w 1419860"/>
                <a:gd name="connsiteY17-7592" fmla="*/ 1187450 h 3588041"/>
                <a:gd name="connsiteX18-7593" fmla="*/ 1362710 w 1419860"/>
                <a:gd name="connsiteY18-7594" fmla="*/ 1171575 h 3588041"/>
                <a:gd name="connsiteX19-7595" fmla="*/ 1096010 w 1419860"/>
                <a:gd name="connsiteY19-7596" fmla="*/ 1254125 h 3588041"/>
                <a:gd name="connsiteX20-7597" fmla="*/ 876935 w 1419860"/>
                <a:gd name="connsiteY20-7598" fmla="*/ 1527175 h 3588041"/>
                <a:gd name="connsiteX21-7599" fmla="*/ 822960 w 1419860"/>
                <a:gd name="connsiteY21-7600" fmla="*/ 1895475 h 3588041"/>
                <a:gd name="connsiteX22-7601" fmla="*/ 991235 w 1419860"/>
                <a:gd name="connsiteY22-7602" fmla="*/ 2308225 h 3588041"/>
                <a:gd name="connsiteX23-7603" fmla="*/ 883285 w 1419860"/>
                <a:gd name="connsiteY23-7604" fmla="*/ 2578100 h 3588041"/>
                <a:gd name="connsiteX24-7605" fmla="*/ 1153160 w 1419860"/>
                <a:gd name="connsiteY24-7606" fmla="*/ 2524125 h 3588041"/>
                <a:gd name="connsiteX25-7607" fmla="*/ 1419860 w 1419860"/>
                <a:gd name="connsiteY25-7608" fmla="*/ 2626519 h 3588041"/>
                <a:gd name="connsiteX26-7609" fmla="*/ 1175385 w 1419860"/>
                <a:gd name="connsiteY26-7610" fmla="*/ 2590800 h 3588041"/>
                <a:gd name="connsiteX27-7611" fmla="*/ 819785 w 1419860"/>
                <a:gd name="connsiteY27-7612" fmla="*/ 2733675 h 3588041"/>
                <a:gd name="connsiteX28-7613" fmla="*/ 676910 w 1419860"/>
                <a:gd name="connsiteY28-7614" fmla="*/ 3086100 h 3588041"/>
                <a:gd name="connsiteX29-7615" fmla="*/ 905510 w 1419860"/>
                <a:gd name="connsiteY29-7616" fmla="*/ 3419475 h 3588041"/>
                <a:gd name="connsiteX30-7617" fmla="*/ 1003935 w 1419860"/>
                <a:gd name="connsiteY30-7618" fmla="*/ 3581400 h 3588041"/>
                <a:gd name="connsiteX0-7619" fmla="*/ 1003935 w 1419860"/>
                <a:gd name="connsiteY0-7620" fmla="*/ 3581400 h 3588041"/>
                <a:gd name="connsiteX1-7621" fmla="*/ 578485 w 1419860"/>
                <a:gd name="connsiteY1-7622" fmla="*/ 3587750 h 3588041"/>
                <a:gd name="connsiteX2-7623" fmla="*/ 381635 w 1419860"/>
                <a:gd name="connsiteY2-7624" fmla="*/ 3076575 h 3588041"/>
                <a:gd name="connsiteX3-7625" fmla="*/ 734060 w 1419860"/>
                <a:gd name="connsiteY3-7626" fmla="*/ 2381250 h 3588041"/>
                <a:gd name="connsiteX4-7627" fmla="*/ 569595 w 1419860"/>
                <a:gd name="connsiteY4-7628" fmla="*/ 1953895 h 3588041"/>
                <a:gd name="connsiteX5-7629" fmla="*/ 0 w 1419860"/>
                <a:gd name="connsiteY5-7630" fmla="*/ 1902460 h 3588041"/>
                <a:gd name="connsiteX6-7631" fmla="*/ 318135 w 1419860"/>
                <a:gd name="connsiteY6-7632" fmla="*/ 1812925 h 3588041"/>
                <a:gd name="connsiteX7-7633" fmla="*/ 622935 w 1419860"/>
                <a:gd name="connsiteY7-7634" fmla="*/ 1879600 h 3588041"/>
                <a:gd name="connsiteX8-7635" fmla="*/ 810260 w 1419860"/>
                <a:gd name="connsiteY8-7636" fmla="*/ 1333500 h 3588041"/>
                <a:gd name="connsiteX9-7637" fmla="*/ 750729 w 1419860"/>
                <a:gd name="connsiteY9-7638" fmla="*/ 823913 h 3588041"/>
                <a:gd name="connsiteX10-7639" fmla="*/ 375285 w 1419860"/>
                <a:gd name="connsiteY10-7640" fmla="*/ 695325 h 3588041"/>
                <a:gd name="connsiteX11-7641" fmla="*/ 771367 w 1419860"/>
                <a:gd name="connsiteY11-7642" fmla="*/ 734218 h 3588041"/>
                <a:gd name="connsiteX12-7643" fmla="*/ 786448 w 1419860"/>
                <a:gd name="connsiteY12-7644" fmla="*/ 441325 h 3588041"/>
                <a:gd name="connsiteX13-7645" fmla="*/ 873760 w 1419860"/>
                <a:gd name="connsiteY13-7646" fmla="*/ 0 h 3588041"/>
                <a:gd name="connsiteX14-7647" fmla="*/ 845185 w 1419860"/>
                <a:gd name="connsiteY14-7648" fmla="*/ 679450 h 3588041"/>
                <a:gd name="connsiteX15-7649" fmla="*/ 908685 w 1419860"/>
                <a:gd name="connsiteY15-7650" fmla="*/ 1047750 h 3588041"/>
                <a:gd name="connsiteX16-7651" fmla="*/ 918210 w 1419860"/>
                <a:gd name="connsiteY16-7652" fmla="*/ 1295400 h 3588041"/>
                <a:gd name="connsiteX17-7653" fmla="*/ 1089660 w 1419860"/>
                <a:gd name="connsiteY17-7654" fmla="*/ 1187450 h 3588041"/>
                <a:gd name="connsiteX18-7655" fmla="*/ 1362710 w 1419860"/>
                <a:gd name="connsiteY18-7656" fmla="*/ 1171575 h 3588041"/>
                <a:gd name="connsiteX19-7657" fmla="*/ 1096010 w 1419860"/>
                <a:gd name="connsiteY19-7658" fmla="*/ 1254125 h 3588041"/>
                <a:gd name="connsiteX20-7659" fmla="*/ 876935 w 1419860"/>
                <a:gd name="connsiteY20-7660" fmla="*/ 1527175 h 3588041"/>
                <a:gd name="connsiteX21-7661" fmla="*/ 822960 w 1419860"/>
                <a:gd name="connsiteY21-7662" fmla="*/ 1895475 h 3588041"/>
                <a:gd name="connsiteX22-7663" fmla="*/ 991235 w 1419860"/>
                <a:gd name="connsiteY22-7664" fmla="*/ 2308225 h 3588041"/>
                <a:gd name="connsiteX23-7665" fmla="*/ 883285 w 1419860"/>
                <a:gd name="connsiteY23-7666" fmla="*/ 2578100 h 3588041"/>
                <a:gd name="connsiteX24-7667" fmla="*/ 1153160 w 1419860"/>
                <a:gd name="connsiteY24-7668" fmla="*/ 2524125 h 3588041"/>
                <a:gd name="connsiteX25-7669" fmla="*/ 1419860 w 1419860"/>
                <a:gd name="connsiteY25-7670" fmla="*/ 2626519 h 3588041"/>
                <a:gd name="connsiteX26-7671" fmla="*/ 1175385 w 1419860"/>
                <a:gd name="connsiteY26-7672" fmla="*/ 2590800 h 3588041"/>
                <a:gd name="connsiteX27-7673" fmla="*/ 819785 w 1419860"/>
                <a:gd name="connsiteY27-7674" fmla="*/ 2733675 h 3588041"/>
                <a:gd name="connsiteX28-7675" fmla="*/ 676910 w 1419860"/>
                <a:gd name="connsiteY28-7676" fmla="*/ 3086100 h 3588041"/>
                <a:gd name="connsiteX29-7677" fmla="*/ 905510 w 1419860"/>
                <a:gd name="connsiteY29-7678" fmla="*/ 3419475 h 3588041"/>
                <a:gd name="connsiteX30-7679" fmla="*/ 1003935 w 1419860"/>
                <a:gd name="connsiteY30-7680" fmla="*/ 3581400 h 3588041"/>
                <a:gd name="connsiteX0-7681" fmla="*/ 1003935 w 1419860"/>
                <a:gd name="connsiteY0-7682" fmla="*/ 3581400 h 3588041"/>
                <a:gd name="connsiteX1-7683" fmla="*/ 578485 w 1419860"/>
                <a:gd name="connsiteY1-7684" fmla="*/ 3587750 h 3588041"/>
                <a:gd name="connsiteX2-7685" fmla="*/ 381635 w 1419860"/>
                <a:gd name="connsiteY2-7686" fmla="*/ 3076575 h 3588041"/>
                <a:gd name="connsiteX3-7687" fmla="*/ 734060 w 1419860"/>
                <a:gd name="connsiteY3-7688" fmla="*/ 2381250 h 3588041"/>
                <a:gd name="connsiteX4-7689" fmla="*/ 569595 w 1419860"/>
                <a:gd name="connsiteY4-7690" fmla="*/ 1953895 h 3588041"/>
                <a:gd name="connsiteX5-7691" fmla="*/ 0 w 1419860"/>
                <a:gd name="connsiteY5-7692" fmla="*/ 1902460 h 3588041"/>
                <a:gd name="connsiteX6-7693" fmla="*/ 318135 w 1419860"/>
                <a:gd name="connsiteY6-7694" fmla="*/ 1812925 h 3588041"/>
                <a:gd name="connsiteX7-7695" fmla="*/ 622935 w 1419860"/>
                <a:gd name="connsiteY7-7696" fmla="*/ 1879600 h 3588041"/>
                <a:gd name="connsiteX8-7697" fmla="*/ 810260 w 1419860"/>
                <a:gd name="connsiteY8-7698" fmla="*/ 1333500 h 3588041"/>
                <a:gd name="connsiteX9-7699" fmla="*/ 750729 w 1419860"/>
                <a:gd name="connsiteY9-7700" fmla="*/ 823913 h 3588041"/>
                <a:gd name="connsiteX10-7701" fmla="*/ 375285 w 1419860"/>
                <a:gd name="connsiteY10-7702" fmla="*/ 695325 h 3588041"/>
                <a:gd name="connsiteX11-7703" fmla="*/ 771367 w 1419860"/>
                <a:gd name="connsiteY11-7704" fmla="*/ 734218 h 3588041"/>
                <a:gd name="connsiteX12-7705" fmla="*/ 786448 w 1419860"/>
                <a:gd name="connsiteY12-7706" fmla="*/ 441325 h 3588041"/>
                <a:gd name="connsiteX13-7707" fmla="*/ 873760 w 1419860"/>
                <a:gd name="connsiteY13-7708" fmla="*/ 0 h 3588041"/>
                <a:gd name="connsiteX14-7709" fmla="*/ 845185 w 1419860"/>
                <a:gd name="connsiteY14-7710" fmla="*/ 679450 h 3588041"/>
                <a:gd name="connsiteX15-7711" fmla="*/ 908685 w 1419860"/>
                <a:gd name="connsiteY15-7712" fmla="*/ 1047750 h 3588041"/>
                <a:gd name="connsiteX16-7713" fmla="*/ 918210 w 1419860"/>
                <a:gd name="connsiteY16-7714" fmla="*/ 1295400 h 3588041"/>
                <a:gd name="connsiteX17-7715" fmla="*/ 1089660 w 1419860"/>
                <a:gd name="connsiteY17-7716" fmla="*/ 1187450 h 3588041"/>
                <a:gd name="connsiteX18-7717" fmla="*/ 1362710 w 1419860"/>
                <a:gd name="connsiteY18-7718" fmla="*/ 1171575 h 3588041"/>
                <a:gd name="connsiteX19-7719" fmla="*/ 1096010 w 1419860"/>
                <a:gd name="connsiteY19-7720" fmla="*/ 1254125 h 3588041"/>
                <a:gd name="connsiteX20-7721" fmla="*/ 876935 w 1419860"/>
                <a:gd name="connsiteY20-7722" fmla="*/ 1527175 h 3588041"/>
                <a:gd name="connsiteX21-7723" fmla="*/ 822960 w 1419860"/>
                <a:gd name="connsiteY21-7724" fmla="*/ 1895475 h 3588041"/>
                <a:gd name="connsiteX22-7725" fmla="*/ 991235 w 1419860"/>
                <a:gd name="connsiteY22-7726" fmla="*/ 2308225 h 3588041"/>
                <a:gd name="connsiteX23-7727" fmla="*/ 883285 w 1419860"/>
                <a:gd name="connsiteY23-7728" fmla="*/ 2578100 h 3588041"/>
                <a:gd name="connsiteX24-7729" fmla="*/ 1153160 w 1419860"/>
                <a:gd name="connsiteY24-7730" fmla="*/ 2524125 h 3588041"/>
                <a:gd name="connsiteX25-7731" fmla="*/ 1419860 w 1419860"/>
                <a:gd name="connsiteY25-7732" fmla="*/ 2626519 h 3588041"/>
                <a:gd name="connsiteX26-7733" fmla="*/ 1175385 w 1419860"/>
                <a:gd name="connsiteY26-7734" fmla="*/ 2590800 h 3588041"/>
                <a:gd name="connsiteX27-7735" fmla="*/ 819785 w 1419860"/>
                <a:gd name="connsiteY27-7736" fmla="*/ 2733675 h 3588041"/>
                <a:gd name="connsiteX28-7737" fmla="*/ 676910 w 1419860"/>
                <a:gd name="connsiteY28-7738" fmla="*/ 3086100 h 3588041"/>
                <a:gd name="connsiteX29-7739" fmla="*/ 905510 w 1419860"/>
                <a:gd name="connsiteY29-7740" fmla="*/ 3419475 h 3588041"/>
                <a:gd name="connsiteX30-7741" fmla="*/ 1003935 w 1419860"/>
                <a:gd name="connsiteY30-7742" fmla="*/ 3581400 h 3588041"/>
                <a:gd name="connsiteX0-7743" fmla="*/ 1003935 w 1419860"/>
                <a:gd name="connsiteY0-7744" fmla="*/ 3581400 h 3588041"/>
                <a:gd name="connsiteX1-7745" fmla="*/ 578485 w 1419860"/>
                <a:gd name="connsiteY1-7746" fmla="*/ 3587750 h 3588041"/>
                <a:gd name="connsiteX2-7747" fmla="*/ 381635 w 1419860"/>
                <a:gd name="connsiteY2-7748" fmla="*/ 3076575 h 3588041"/>
                <a:gd name="connsiteX3-7749" fmla="*/ 734060 w 1419860"/>
                <a:gd name="connsiteY3-7750" fmla="*/ 2381250 h 3588041"/>
                <a:gd name="connsiteX4-7751" fmla="*/ 569595 w 1419860"/>
                <a:gd name="connsiteY4-7752" fmla="*/ 1953895 h 3588041"/>
                <a:gd name="connsiteX5-7753" fmla="*/ 0 w 1419860"/>
                <a:gd name="connsiteY5-7754" fmla="*/ 1902460 h 3588041"/>
                <a:gd name="connsiteX6-7755" fmla="*/ 318135 w 1419860"/>
                <a:gd name="connsiteY6-7756" fmla="*/ 1812925 h 3588041"/>
                <a:gd name="connsiteX7-7757" fmla="*/ 622935 w 1419860"/>
                <a:gd name="connsiteY7-7758" fmla="*/ 1879600 h 3588041"/>
                <a:gd name="connsiteX8-7759" fmla="*/ 810260 w 1419860"/>
                <a:gd name="connsiteY8-7760" fmla="*/ 1333500 h 3588041"/>
                <a:gd name="connsiteX9-7761" fmla="*/ 750729 w 1419860"/>
                <a:gd name="connsiteY9-7762" fmla="*/ 823913 h 3588041"/>
                <a:gd name="connsiteX10-7763" fmla="*/ 375285 w 1419860"/>
                <a:gd name="connsiteY10-7764" fmla="*/ 695325 h 3588041"/>
                <a:gd name="connsiteX11-7765" fmla="*/ 771367 w 1419860"/>
                <a:gd name="connsiteY11-7766" fmla="*/ 734218 h 3588041"/>
                <a:gd name="connsiteX12-7767" fmla="*/ 786448 w 1419860"/>
                <a:gd name="connsiteY12-7768" fmla="*/ 441325 h 3588041"/>
                <a:gd name="connsiteX13-7769" fmla="*/ 873760 w 1419860"/>
                <a:gd name="connsiteY13-7770" fmla="*/ 0 h 3588041"/>
                <a:gd name="connsiteX14-7771" fmla="*/ 845185 w 1419860"/>
                <a:gd name="connsiteY14-7772" fmla="*/ 679450 h 3588041"/>
                <a:gd name="connsiteX15-7773" fmla="*/ 908685 w 1419860"/>
                <a:gd name="connsiteY15-7774" fmla="*/ 1047750 h 3588041"/>
                <a:gd name="connsiteX16-7775" fmla="*/ 918210 w 1419860"/>
                <a:gd name="connsiteY16-7776" fmla="*/ 1295400 h 3588041"/>
                <a:gd name="connsiteX17-7777" fmla="*/ 1089660 w 1419860"/>
                <a:gd name="connsiteY17-7778" fmla="*/ 1187450 h 3588041"/>
                <a:gd name="connsiteX18-7779" fmla="*/ 1362710 w 1419860"/>
                <a:gd name="connsiteY18-7780" fmla="*/ 1171575 h 3588041"/>
                <a:gd name="connsiteX19-7781" fmla="*/ 1096010 w 1419860"/>
                <a:gd name="connsiteY19-7782" fmla="*/ 1254125 h 3588041"/>
                <a:gd name="connsiteX20-7783" fmla="*/ 876935 w 1419860"/>
                <a:gd name="connsiteY20-7784" fmla="*/ 1527175 h 3588041"/>
                <a:gd name="connsiteX21-7785" fmla="*/ 822960 w 1419860"/>
                <a:gd name="connsiteY21-7786" fmla="*/ 1895475 h 3588041"/>
                <a:gd name="connsiteX22-7787" fmla="*/ 991235 w 1419860"/>
                <a:gd name="connsiteY22-7788" fmla="*/ 2308225 h 3588041"/>
                <a:gd name="connsiteX23-7789" fmla="*/ 883285 w 1419860"/>
                <a:gd name="connsiteY23-7790" fmla="*/ 2578100 h 3588041"/>
                <a:gd name="connsiteX24-7791" fmla="*/ 1153160 w 1419860"/>
                <a:gd name="connsiteY24-7792" fmla="*/ 2524125 h 3588041"/>
                <a:gd name="connsiteX25-7793" fmla="*/ 1419860 w 1419860"/>
                <a:gd name="connsiteY25-7794" fmla="*/ 2626519 h 3588041"/>
                <a:gd name="connsiteX26-7795" fmla="*/ 1175385 w 1419860"/>
                <a:gd name="connsiteY26-7796" fmla="*/ 2590800 h 3588041"/>
                <a:gd name="connsiteX27-7797" fmla="*/ 819785 w 1419860"/>
                <a:gd name="connsiteY27-7798" fmla="*/ 2733675 h 3588041"/>
                <a:gd name="connsiteX28-7799" fmla="*/ 676910 w 1419860"/>
                <a:gd name="connsiteY28-7800" fmla="*/ 3086100 h 3588041"/>
                <a:gd name="connsiteX29-7801" fmla="*/ 905510 w 1419860"/>
                <a:gd name="connsiteY29-7802" fmla="*/ 3419475 h 3588041"/>
                <a:gd name="connsiteX30-7803" fmla="*/ 1003935 w 1419860"/>
                <a:gd name="connsiteY30-7804" fmla="*/ 3581400 h 3588041"/>
                <a:gd name="connsiteX0-7805" fmla="*/ 1003935 w 1419860"/>
                <a:gd name="connsiteY0-7806" fmla="*/ 3581400 h 3588041"/>
                <a:gd name="connsiteX1-7807" fmla="*/ 578485 w 1419860"/>
                <a:gd name="connsiteY1-7808" fmla="*/ 3587750 h 3588041"/>
                <a:gd name="connsiteX2-7809" fmla="*/ 381635 w 1419860"/>
                <a:gd name="connsiteY2-7810" fmla="*/ 3076575 h 3588041"/>
                <a:gd name="connsiteX3-7811" fmla="*/ 734060 w 1419860"/>
                <a:gd name="connsiteY3-7812" fmla="*/ 2381250 h 3588041"/>
                <a:gd name="connsiteX4-7813" fmla="*/ 569595 w 1419860"/>
                <a:gd name="connsiteY4-7814" fmla="*/ 1953895 h 3588041"/>
                <a:gd name="connsiteX5-7815" fmla="*/ 0 w 1419860"/>
                <a:gd name="connsiteY5-7816" fmla="*/ 1902460 h 3588041"/>
                <a:gd name="connsiteX6-7817" fmla="*/ 318135 w 1419860"/>
                <a:gd name="connsiteY6-7818" fmla="*/ 1812925 h 3588041"/>
                <a:gd name="connsiteX7-7819" fmla="*/ 622935 w 1419860"/>
                <a:gd name="connsiteY7-7820" fmla="*/ 1879600 h 3588041"/>
                <a:gd name="connsiteX8-7821" fmla="*/ 810260 w 1419860"/>
                <a:gd name="connsiteY8-7822" fmla="*/ 1333500 h 3588041"/>
                <a:gd name="connsiteX9-7823" fmla="*/ 750729 w 1419860"/>
                <a:gd name="connsiteY9-7824" fmla="*/ 823913 h 3588041"/>
                <a:gd name="connsiteX10-7825" fmla="*/ 375285 w 1419860"/>
                <a:gd name="connsiteY10-7826" fmla="*/ 695325 h 3588041"/>
                <a:gd name="connsiteX11-7827" fmla="*/ 771367 w 1419860"/>
                <a:gd name="connsiteY11-7828" fmla="*/ 734218 h 3588041"/>
                <a:gd name="connsiteX12-7829" fmla="*/ 786448 w 1419860"/>
                <a:gd name="connsiteY12-7830" fmla="*/ 441325 h 3588041"/>
                <a:gd name="connsiteX13-7831" fmla="*/ 873760 w 1419860"/>
                <a:gd name="connsiteY13-7832" fmla="*/ 0 h 3588041"/>
                <a:gd name="connsiteX14-7833" fmla="*/ 845185 w 1419860"/>
                <a:gd name="connsiteY14-7834" fmla="*/ 679450 h 3588041"/>
                <a:gd name="connsiteX15-7835" fmla="*/ 908685 w 1419860"/>
                <a:gd name="connsiteY15-7836" fmla="*/ 1047750 h 3588041"/>
                <a:gd name="connsiteX16-7837" fmla="*/ 918210 w 1419860"/>
                <a:gd name="connsiteY16-7838" fmla="*/ 1295400 h 3588041"/>
                <a:gd name="connsiteX17-7839" fmla="*/ 1089660 w 1419860"/>
                <a:gd name="connsiteY17-7840" fmla="*/ 1187450 h 3588041"/>
                <a:gd name="connsiteX18-7841" fmla="*/ 1362710 w 1419860"/>
                <a:gd name="connsiteY18-7842" fmla="*/ 1171575 h 3588041"/>
                <a:gd name="connsiteX19-7843" fmla="*/ 1096010 w 1419860"/>
                <a:gd name="connsiteY19-7844" fmla="*/ 1254125 h 3588041"/>
                <a:gd name="connsiteX20-7845" fmla="*/ 876935 w 1419860"/>
                <a:gd name="connsiteY20-7846" fmla="*/ 1527175 h 3588041"/>
                <a:gd name="connsiteX21-7847" fmla="*/ 822960 w 1419860"/>
                <a:gd name="connsiteY21-7848" fmla="*/ 1895475 h 3588041"/>
                <a:gd name="connsiteX22-7849" fmla="*/ 991235 w 1419860"/>
                <a:gd name="connsiteY22-7850" fmla="*/ 2308225 h 3588041"/>
                <a:gd name="connsiteX23-7851" fmla="*/ 883285 w 1419860"/>
                <a:gd name="connsiteY23-7852" fmla="*/ 2578100 h 3588041"/>
                <a:gd name="connsiteX24-7853" fmla="*/ 1153160 w 1419860"/>
                <a:gd name="connsiteY24-7854" fmla="*/ 2524125 h 3588041"/>
                <a:gd name="connsiteX25-7855" fmla="*/ 1419860 w 1419860"/>
                <a:gd name="connsiteY25-7856" fmla="*/ 2626519 h 3588041"/>
                <a:gd name="connsiteX26-7857" fmla="*/ 1175385 w 1419860"/>
                <a:gd name="connsiteY26-7858" fmla="*/ 2590800 h 3588041"/>
                <a:gd name="connsiteX27-7859" fmla="*/ 819785 w 1419860"/>
                <a:gd name="connsiteY27-7860" fmla="*/ 2733675 h 3588041"/>
                <a:gd name="connsiteX28-7861" fmla="*/ 676910 w 1419860"/>
                <a:gd name="connsiteY28-7862" fmla="*/ 3086100 h 3588041"/>
                <a:gd name="connsiteX29-7863" fmla="*/ 905510 w 1419860"/>
                <a:gd name="connsiteY29-7864" fmla="*/ 3419475 h 3588041"/>
                <a:gd name="connsiteX30-7865" fmla="*/ 1003935 w 1419860"/>
                <a:gd name="connsiteY30-7866" fmla="*/ 3581400 h 3588041"/>
                <a:gd name="connsiteX0-7867" fmla="*/ 1003935 w 1419860"/>
                <a:gd name="connsiteY0-7868" fmla="*/ 3581400 h 3588041"/>
                <a:gd name="connsiteX1-7869" fmla="*/ 578485 w 1419860"/>
                <a:gd name="connsiteY1-7870" fmla="*/ 3587750 h 3588041"/>
                <a:gd name="connsiteX2-7871" fmla="*/ 381635 w 1419860"/>
                <a:gd name="connsiteY2-7872" fmla="*/ 3076575 h 3588041"/>
                <a:gd name="connsiteX3-7873" fmla="*/ 734060 w 1419860"/>
                <a:gd name="connsiteY3-7874" fmla="*/ 2381250 h 3588041"/>
                <a:gd name="connsiteX4-7875" fmla="*/ 569595 w 1419860"/>
                <a:gd name="connsiteY4-7876" fmla="*/ 1953895 h 3588041"/>
                <a:gd name="connsiteX5-7877" fmla="*/ 0 w 1419860"/>
                <a:gd name="connsiteY5-7878" fmla="*/ 1902460 h 3588041"/>
                <a:gd name="connsiteX6-7879" fmla="*/ 318135 w 1419860"/>
                <a:gd name="connsiteY6-7880" fmla="*/ 1812925 h 3588041"/>
                <a:gd name="connsiteX7-7881" fmla="*/ 622935 w 1419860"/>
                <a:gd name="connsiteY7-7882" fmla="*/ 1879600 h 3588041"/>
                <a:gd name="connsiteX8-7883" fmla="*/ 810260 w 1419860"/>
                <a:gd name="connsiteY8-7884" fmla="*/ 1333500 h 3588041"/>
                <a:gd name="connsiteX9-7885" fmla="*/ 750729 w 1419860"/>
                <a:gd name="connsiteY9-7886" fmla="*/ 823913 h 3588041"/>
                <a:gd name="connsiteX10-7887" fmla="*/ 375285 w 1419860"/>
                <a:gd name="connsiteY10-7888" fmla="*/ 695325 h 3588041"/>
                <a:gd name="connsiteX11-7889" fmla="*/ 771367 w 1419860"/>
                <a:gd name="connsiteY11-7890" fmla="*/ 734218 h 3588041"/>
                <a:gd name="connsiteX12-7891" fmla="*/ 786448 w 1419860"/>
                <a:gd name="connsiteY12-7892" fmla="*/ 441325 h 3588041"/>
                <a:gd name="connsiteX13-7893" fmla="*/ 873760 w 1419860"/>
                <a:gd name="connsiteY13-7894" fmla="*/ 0 h 3588041"/>
                <a:gd name="connsiteX14-7895" fmla="*/ 845185 w 1419860"/>
                <a:gd name="connsiteY14-7896" fmla="*/ 679450 h 3588041"/>
                <a:gd name="connsiteX15-7897" fmla="*/ 908685 w 1419860"/>
                <a:gd name="connsiteY15-7898" fmla="*/ 1047750 h 3588041"/>
                <a:gd name="connsiteX16-7899" fmla="*/ 918210 w 1419860"/>
                <a:gd name="connsiteY16-7900" fmla="*/ 1295400 h 3588041"/>
                <a:gd name="connsiteX17-7901" fmla="*/ 1089660 w 1419860"/>
                <a:gd name="connsiteY17-7902" fmla="*/ 1187450 h 3588041"/>
                <a:gd name="connsiteX18-7903" fmla="*/ 1362710 w 1419860"/>
                <a:gd name="connsiteY18-7904" fmla="*/ 1171575 h 3588041"/>
                <a:gd name="connsiteX19-7905" fmla="*/ 1096010 w 1419860"/>
                <a:gd name="connsiteY19-7906" fmla="*/ 1254125 h 3588041"/>
                <a:gd name="connsiteX20-7907" fmla="*/ 876935 w 1419860"/>
                <a:gd name="connsiteY20-7908" fmla="*/ 1527175 h 3588041"/>
                <a:gd name="connsiteX21-7909" fmla="*/ 822960 w 1419860"/>
                <a:gd name="connsiteY21-7910" fmla="*/ 1895475 h 3588041"/>
                <a:gd name="connsiteX22-7911" fmla="*/ 991235 w 1419860"/>
                <a:gd name="connsiteY22-7912" fmla="*/ 2308225 h 3588041"/>
                <a:gd name="connsiteX23-7913" fmla="*/ 883285 w 1419860"/>
                <a:gd name="connsiteY23-7914" fmla="*/ 2578100 h 3588041"/>
                <a:gd name="connsiteX24-7915" fmla="*/ 1153160 w 1419860"/>
                <a:gd name="connsiteY24-7916" fmla="*/ 2524125 h 3588041"/>
                <a:gd name="connsiteX25-7917" fmla="*/ 1419860 w 1419860"/>
                <a:gd name="connsiteY25-7918" fmla="*/ 2626519 h 3588041"/>
                <a:gd name="connsiteX26-7919" fmla="*/ 1175385 w 1419860"/>
                <a:gd name="connsiteY26-7920" fmla="*/ 2590800 h 3588041"/>
                <a:gd name="connsiteX27-7921" fmla="*/ 819785 w 1419860"/>
                <a:gd name="connsiteY27-7922" fmla="*/ 2733675 h 3588041"/>
                <a:gd name="connsiteX28-7923" fmla="*/ 676910 w 1419860"/>
                <a:gd name="connsiteY28-7924" fmla="*/ 3086100 h 3588041"/>
                <a:gd name="connsiteX29-7925" fmla="*/ 905510 w 1419860"/>
                <a:gd name="connsiteY29-7926" fmla="*/ 3419475 h 3588041"/>
                <a:gd name="connsiteX30-7927" fmla="*/ 1003935 w 1419860"/>
                <a:gd name="connsiteY30-7928" fmla="*/ 3581400 h 3588041"/>
                <a:gd name="connsiteX0-7929" fmla="*/ 1010285 w 1426210"/>
                <a:gd name="connsiteY0-7930" fmla="*/ 3581400 h 3588041"/>
                <a:gd name="connsiteX1-7931" fmla="*/ 584835 w 1426210"/>
                <a:gd name="connsiteY1-7932" fmla="*/ 3587750 h 3588041"/>
                <a:gd name="connsiteX2-7933" fmla="*/ 387985 w 1426210"/>
                <a:gd name="connsiteY2-7934" fmla="*/ 3076575 h 3588041"/>
                <a:gd name="connsiteX3-7935" fmla="*/ 740410 w 1426210"/>
                <a:gd name="connsiteY3-7936" fmla="*/ 2381250 h 3588041"/>
                <a:gd name="connsiteX4-7937" fmla="*/ 575945 w 1426210"/>
                <a:gd name="connsiteY4-7938" fmla="*/ 1953895 h 3588041"/>
                <a:gd name="connsiteX5-7939" fmla="*/ 0 w 1426210"/>
                <a:gd name="connsiteY5-7940" fmla="*/ 1937385 h 3588041"/>
                <a:gd name="connsiteX6-7941" fmla="*/ 324485 w 1426210"/>
                <a:gd name="connsiteY6-7942" fmla="*/ 1812925 h 3588041"/>
                <a:gd name="connsiteX7-7943" fmla="*/ 629285 w 1426210"/>
                <a:gd name="connsiteY7-7944" fmla="*/ 1879600 h 3588041"/>
                <a:gd name="connsiteX8-7945" fmla="*/ 816610 w 1426210"/>
                <a:gd name="connsiteY8-7946" fmla="*/ 1333500 h 3588041"/>
                <a:gd name="connsiteX9-7947" fmla="*/ 757079 w 1426210"/>
                <a:gd name="connsiteY9-7948" fmla="*/ 823913 h 3588041"/>
                <a:gd name="connsiteX10-7949" fmla="*/ 381635 w 1426210"/>
                <a:gd name="connsiteY10-7950" fmla="*/ 695325 h 3588041"/>
                <a:gd name="connsiteX11-7951" fmla="*/ 777717 w 1426210"/>
                <a:gd name="connsiteY11-7952" fmla="*/ 734218 h 3588041"/>
                <a:gd name="connsiteX12-7953" fmla="*/ 792798 w 1426210"/>
                <a:gd name="connsiteY12-7954" fmla="*/ 441325 h 3588041"/>
                <a:gd name="connsiteX13-7955" fmla="*/ 880110 w 1426210"/>
                <a:gd name="connsiteY13-7956" fmla="*/ 0 h 3588041"/>
                <a:gd name="connsiteX14-7957" fmla="*/ 851535 w 1426210"/>
                <a:gd name="connsiteY14-7958" fmla="*/ 679450 h 3588041"/>
                <a:gd name="connsiteX15-7959" fmla="*/ 915035 w 1426210"/>
                <a:gd name="connsiteY15-7960" fmla="*/ 1047750 h 3588041"/>
                <a:gd name="connsiteX16-7961" fmla="*/ 924560 w 1426210"/>
                <a:gd name="connsiteY16-7962" fmla="*/ 1295400 h 3588041"/>
                <a:gd name="connsiteX17-7963" fmla="*/ 1096010 w 1426210"/>
                <a:gd name="connsiteY17-7964" fmla="*/ 1187450 h 3588041"/>
                <a:gd name="connsiteX18-7965" fmla="*/ 1369060 w 1426210"/>
                <a:gd name="connsiteY18-7966" fmla="*/ 1171575 h 3588041"/>
                <a:gd name="connsiteX19-7967" fmla="*/ 1102360 w 1426210"/>
                <a:gd name="connsiteY19-7968" fmla="*/ 1254125 h 3588041"/>
                <a:gd name="connsiteX20-7969" fmla="*/ 883285 w 1426210"/>
                <a:gd name="connsiteY20-7970" fmla="*/ 1527175 h 3588041"/>
                <a:gd name="connsiteX21-7971" fmla="*/ 829310 w 1426210"/>
                <a:gd name="connsiteY21-7972" fmla="*/ 1895475 h 3588041"/>
                <a:gd name="connsiteX22-7973" fmla="*/ 997585 w 1426210"/>
                <a:gd name="connsiteY22-7974" fmla="*/ 2308225 h 3588041"/>
                <a:gd name="connsiteX23-7975" fmla="*/ 889635 w 1426210"/>
                <a:gd name="connsiteY23-7976" fmla="*/ 2578100 h 3588041"/>
                <a:gd name="connsiteX24-7977" fmla="*/ 1159510 w 1426210"/>
                <a:gd name="connsiteY24-7978" fmla="*/ 2524125 h 3588041"/>
                <a:gd name="connsiteX25-7979" fmla="*/ 1426210 w 1426210"/>
                <a:gd name="connsiteY25-7980" fmla="*/ 2626519 h 3588041"/>
                <a:gd name="connsiteX26-7981" fmla="*/ 1181735 w 1426210"/>
                <a:gd name="connsiteY26-7982" fmla="*/ 2590800 h 3588041"/>
                <a:gd name="connsiteX27-7983" fmla="*/ 826135 w 1426210"/>
                <a:gd name="connsiteY27-7984" fmla="*/ 2733675 h 3588041"/>
                <a:gd name="connsiteX28-7985" fmla="*/ 683260 w 1426210"/>
                <a:gd name="connsiteY28-7986" fmla="*/ 3086100 h 3588041"/>
                <a:gd name="connsiteX29-7987" fmla="*/ 911860 w 1426210"/>
                <a:gd name="connsiteY29-7988" fmla="*/ 3419475 h 3588041"/>
                <a:gd name="connsiteX30-7989" fmla="*/ 1010285 w 1426210"/>
                <a:gd name="connsiteY30-7990" fmla="*/ 3581400 h 3588041"/>
                <a:gd name="connsiteX0-7991" fmla="*/ 1010285 w 1426210"/>
                <a:gd name="connsiteY0-7992" fmla="*/ 3581400 h 3588041"/>
                <a:gd name="connsiteX1-7993" fmla="*/ 584835 w 1426210"/>
                <a:gd name="connsiteY1-7994" fmla="*/ 3587750 h 3588041"/>
                <a:gd name="connsiteX2-7995" fmla="*/ 387985 w 1426210"/>
                <a:gd name="connsiteY2-7996" fmla="*/ 3076575 h 3588041"/>
                <a:gd name="connsiteX3-7997" fmla="*/ 740410 w 1426210"/>
                <a:gd name="connsiteY3-7998" fmla="*/ 2381250 h 3588041"/>
                <a:gd name="connsiteX4-7999" fmla="*/ 575945 w 1426210"/>
                <a:gd name="connsiteY4-8000" fmla="*/ 1953895 h 3588041"/>
                <a:gd name="connsiteX5-8001" fmla="*/ 0 w 1426210"/>
                <a:gd name="connsiteY5-8002" fmla="*/ 1937385 h 3588041"/>
                <a:gd name="connsiteX6-8003" fmla="*/ 324485 w 1426210"/>
                <a:gd name="connsiteY6-8004" fmla="*/ 1812925 h 3588041"/>
                <a:gd name="connsiteX7-8005" fmla="*/ 629285 w 1426210"/>
                <a:gd name="connsiteY7-8006" fmla="*/ 1879600 h 3588041"/>
                <a:gd name="connsiteX8-8007" fmla="*/ 816610 w 1426210"/>
                <a:gd name="connsiteY8-8008" fmla="*/ 1333500 h 3588041"/>
                <a:gd name="connsiteX9-8009" fmla="*/ 757079 w 1426210"/>
                <a:gd name="connsiteY9-8010" fmla="*/ 823913 h 3588041"/>
                <a:gd name="connsiteX10-8011" fmla="*/ 381635 w 1426210"/>
                <a:gd name="connsiteY10-8012" fmla="*/ 695325 h 3588041"/>
                <a:gd name="connsiteX11-8013" fmla="*/ 777717 w 1426210"/>
                <a:gd name="connsiteY11-8014" fmla="*/ 734218 h 3588041"/>
                <a:gd name="connsiteX12-8015" fmla="*/ 792798 w 1426210"/>
                <a:gd name="connsiteY12-8016" fmla="*/ 441325 h 3588041"/>
                <a:gd name="connsiteX13-8017" fmla="*/ 880110 w 1426210"/>
                <a:gd name="connsiteY13-8018" fmla="*/ 0 h 3588041"/>
                <a:gd name="connsiteX14-8019" fmla="*/ 851535 w 1426210"/>
                <a:gd name="connsiteY14-8020" fmla="*/ 679450 h 3588041"/>
                <a:gd name="connsiteX15-8021" fmla="*/ 915035 w 1426210"/>
                <a:gd name="connsiteY15-8022" fmla="*/ 1047750 h 3588041"/>
                <a:gd name="connsiteX16-8023" fmla="*/ 924560 w 1426210"/>
                <a:gd name="connsiteY16-8024" fmla="*/ 1295400 h 3588041"/>
                <a:gd name="connsiteX17-8025" fmla="*/ 1096010 w 1426210"/>
                <a:gd name="connsiteY17-8026" fmla="*/ 1187450 h 3588041"/>
                <a:gd name="connsiteX18-8027" fmla="*/ 1369060 w 1426210"/>
                <a:gd name="connsiteY18-8028" fmla="*/ 1171575 h 3588041"/>
                <a:gd name="connsiteX19-8029" fmla="*/ 1102360 w 1426210"/>
                <a:gd name="connsiteY19-8030" fmla="*/ 1254125 h 3588041"/>
                <a:gd name="connsiteX20-8031" fmla="*/ 883285 w 1426210"/>
                <a:gd name="connsiteY20-8032" fmla="*/ 1527175 h 3588041"/>
                <a:gd name="connsiteX21-8033" fmla="*/ 829310 w 1426210"/>
                <a:gd name="connsiteY21-8034" fmla="*/ 1895475 h 3588041"/>
                <a:gd name="connsiteX22-8035" fmla="*/ 997585 w 1426210"/>
                <a:gd name="connsiteY22-8036" fmla="*/ 2308225 h 3588041"/>
                <a:gd name="connsiteX23-8037" fmla="*/ 889635 w 1426210"/>
                <a:gd name="connsiteY23-8038" fmla="*/ 2578100 h 3588041"/>
                <a:gd name="connsiteX24-8039" fmla="*/ 1159510 w 1426210"/>
                <a:gd name="connsiteY24-8040" fmla="*/ 2524125 h 3588041"/>
                <a:gd name="connsiteX25-8041" fmla="*/ 1426210 w 1426210"/>
                <a:gd name="connsiteY25-8042" fmla="*/ 2626519 h 3588041"/>
                <a:gd name="connsiteX26-8043" fmla="*/ 1181735 w 1426210"/>
                <a:gd name="connsiteY26-8044" fmla="*/ 2590800 h 3588041"/>
                <a:gd name="connsiteX27-8045" fmla="*/ 826135 w 1426210"/>
                <a:gd name="connsiteY27-8046" fmla="*/ 2733675 h 3588041"/>
                <a:gd name="connsiteX28-8047" fmla="*/ 683260 w 1426210"/>
                <a:gd name="connsiteY28-8048" fmla="*/ 3086100 h 3588041"/>
                <a:gd name="connsiteX29-8049" fmla="*/ 911860 w 1426210"/>
                <a:gd name="connsiteY29-8050" fmla="*/ 3419475 h 3588041"/>
                <a:gd name="connsiteX30-8051" fmla="*/ 1010285 w 1426210"/>
                <a:gd name="connsiteY30-8052" fmla="*/ 3581400 h 3588041"/>
                <a:gd name="connsiteX0-8053" fmla="*/ 1010285 w 1426210"/>
                <a:gd name="connsiteY0-8054" fmla="*/ 3581400 h 3588041"/>
                <a:gd name="connsiteX1-8055" fmla="*/ 584835 w 1426210"/>
                <a:gd name="connsiteY1-8056" fmla="*/ 3587750 h 3588041"/>
                <a:gd name="connsiteX2-8057" fmla="*/ 387985 w 1426210"/>
                <a:gd name="connsiteY2-8058" fmla="*/ 3076575 h 3588041"/>
                <a:gd name="connsiteX3-8059" fmla="*/ 740410 w 1426210"/>
                <a:gd name="connsiteY3-8060" fmla="*/ 2381250 h 3588041"/>
                <a:gd name="connsiteX4-8061" fmla="*/ 575945 w 1426210"/>
                <a:gd name="connsiteY4-8062" fmla="*/ 1953895 h 3588041"/>
                <a:gd name="connsiteX5-8063" fmla="*/ 0 w 1426210"/>
                <a:gd name="connsiteY5-8064" fmla="*/ 1937385 h 3588041"/>
                <a:gd name="connsiteX6-8065" fmla="*/ 280035 w 1426210"/>
                <a:gd name="connsiteY6-8066" fmla="*/ 1822450 h 3588041"/>
                <a:gd name="connsiteX7-8067" fmla="*/ 629285 w 1426210"/>
                <a:gd name="connsiteY7-8068" fmla="*/ 1879600 h 3588041"/>
                <a:gd name="connsiteX8-8069" fmla="*/ 816610 w 1426210"/>
                <a:gd name="connsiteY8-8070" fmla="*/ 1333500 h 3588041"/>
                <a:gd name="connsiteX9-8071" fmla="*/ 757079 w 1426210"/>
                <a:gd name="connsiteY9-8072" fmla="*/ 823913 h 3588041"/>
                <a:gd name="connsiteX10-8073" fmla="*/ 381635 w 1426210"/>
                <a:gd name="connsiteY10-8074" fmla="*/ 695325 h 3588041"/>
                <a:gd name="connsiteX11-8075" fmla="*/ 777717 w 1426210"/>
                <a:gd name="connsiteY11-8076" fmla="*/ 734218 h 3588041"/>
                <a:gd name="connsiteX12-8077" fmla="*/ 792798 w 1426210"/>
                <a:gd name="connsiteY12-8078" fmla="*/ 441325 h 3588041"/>
                <a:gd name="connsiteX13-8079" fmla="*/ 880110 w 1426210"/>
                <a:gd name="connsiteY13-8080" fmla="*/ 0 h 3588041"/>
                <a:gd name="connsiteX14-8081" fmla="*/ 851535 w 1426210"/>
                <a:gd name="connsiteY14-8082" fmla="*/ 679450 h 3588041"/>
                <a:gd name="connsiteX15-8083" fmla="*/ 915035 w 1426210"/>
                <a:gd name="connsiteY15-8084" fmla="*/ 1047750 h 3588041"/>
                <a:gd name="connsiteX16-8085" fmla="*/ 924560 w 1426210"/>
                <a:gd name="connsiteY16-8086" fmla="*/ 1295400 h 3588041"/>
                <a:gd name="connsiteX17-8087" fmla="*/ 1096010 w 1426210"/>
                <a:gd name="connsiteY17-8088" fmla="*/ 1187450 h 3588041"/>
                <a:gd name="connsiteX18-8089" fmla="*/ 1369060 w 1426210"/>
                <a:gd name="connsiteY18-8090" fmla="*/ 1171575 h 3588041"/>
                <a:gd name="connsiteX19-8091" fmla="*/ 1102360 w 1426210"/>
                <a:gd name="connsiteY19-8092" fmla="*/ 1254125 h 3588041"/>
                <a:gd name="connsiteX20-8093" fmla="*/ 883285 w 1426210"/>
                <a:gd name="connsiteY20-8094" fmla="*/ 1527175 h 3588041"/>
                <a:gd name="connsiteX21-8095" fmla="*/ 829310 w 1426210"/>
                <a:gd name="connsiteY21-8096" fmla="*/ 1895475 h 3588041"/>
                <a:gd name="connsiteX22-8097" fmla="*/ 997585 w 1426210"/>
                <a:gd name="connsiteY22-8098" fmla="*/ 2308225 h 3588041"/>
                <a:gd name="connsiteX23-8099" fmla="*/ 889635 w 1426210"/>
                <a:gd name="connsiteY23-8100" fmla="*/ 2578100 h 3588041"/>
                <a:gd name="connsiteX24-8101" fmla="*/ 1159510 w 1426210"/>
                <a:gd name="connsiteY24-8102" fmla="*/ 2524125 h 3588041"/>
                <a:gd name="connsiteX25-8103" fmla="*/ 1426210 w 1426210"/>
                <a:gd name="connsiteY25-8104" fmla="*/ 2626519 h 3588041"/>
                <a:gd name="connsiteX26-8105" fmla="*/ 1181735 w 1426210"/>
                <a:gd name="connsiteY26-8106" fmla="*/ 2590800 h 3588041"/>
                <a:gd name="connsiteX27-8107" fmla="*/ 826135 w 1426210"/>
                <a:gd name="connsiteY27-8108" fmla="*/ 2733675 h 3588041"/>
                <a:gd name="connsiteX28-8109" fmla="*/ 683260 w 1426210"/>
                <a:gd name="connsiteY28-8110" fmla="*/ 3086100 h 3588041"/>
                <a:gd name="connsiteX29-8111" fmla="*/ 911860 w 1426210"/>
                <a:gd name="connsiteY29-8112" fmla="*/ 3419475 h 3588041"/>
                <a:gd name="connsiteX30-8113" fmla="*/ 1010285 w 1426210"/>
                <a:gd name="connsiteY30-8114" fmla="*/ 3581400 h 3588041"/>
                <a:gd name="connsiteX0-8115" fmla="*/ 1010285 w 1426210"/>
                <a:gd name="connsiteY0-8116" fmla="*/ 3581400 h 3588041"/>
                <a:gd name="connsiteX1-8117" fmla="*/ 584835 w 1426210"/>
                <a:gd name="connsiteY1-8118" fmla="*/ 3587750 h 3588041"/>
                <a:gd name="connsiteX2-8119" fmla="*/ 387985 w 1426210"/>
                <a:gd name="connsiteY2-8120" fmla="*/ 3076575 h 3588041"/>
                <a:gd name="connsiteX3-8121" fmla="*/ 740410 w 1426210"/>
                <a:gd name="connsiteY3-8122" fmla="*/ 2381250 h 3588041"/>
                <a:gd name="connsiteX4-8123" fmla="*/ 575945 w 1426210"/>
                <a:gd name="connsiteY4-8124" fmla="*/ 1953895 h 3588041"/>
                <a:gd name="connsiteX5-8125" fmla="*/ 0 w 1426210"/>
                <a:gd name="connsiteY5-8126" fmla="*/ 1937385 h 3588041"/>
                <a:gd name="connsiteX6-8127" fmla="*/ 308610 w 1426210"/>
                <a:gd name="connsiteY6-8128" fmla="*/ 1828800 h 3588041"/>
                <a:gd name="connsiteX7-8129" fmla="*/ 629285 w 1426210"/>
                <a:gd name="connsiteY7-8130" fmla="*/ 1879600 h 3588041"/>
                <a:gd name="connsiteX8-8131" fmla="*/ 816610 w 1426210"/>
                <a:gd name="connsiteY8-8132" fmla="*/ 1333500 h 3588041"/>
                <a:gd name="connsiteX9-8133" fmla="*/ 757079 w 1426210"/>
                <a:gd name="connsiteY9-8134" fmla="*/ 823913 h 3588041"/>
                <a:gd name="connsiteX10-8135" fmla="*/ 381635 w 1426210"/>
                <a:gd name="connsiteY10-8136" fmla="*/ 695325 h 3588041"/>
                <a:gd name="connsiteX11-8137" fmla="*/ 777717 w 1426210"/>
                <a:gd name="connsiteY11-8138" fmla="*/ 734218 h 3588041"/>
                <a:gd name="connsiteX12-8139" fmla="*/ 792798 w 1426210"/>
                <a:gd name="connsiteY12-8140" fmla="*/ 441325 h 3588041"/>
                <a:gd name="connsiteX13-8141" fmla="*/ 880110 w 1426210"/>
                <a:gd name="connsiteY13-8142" fmla="*/ 0 h 3588041"/>
                <a:gd name="connsiteX14-8143" fmla="*/ 851535 w 1426210"/>
                <a:gd name="connsiteY14-8144" fmla="*/ 679450 h 3588041"/>
                <a:gd name="connsiteX15-8145" fmla="*/ 915035 w 1426210"/>
                <a:gd name="connsiteY15-8146" fmla="*/ 1047750 h 3588041"/>
                <a:gd name="connsiteX16-8147" fmla="*/ 924560 w 1426210"/>
                <a:gd name="connsiteY16-8148" fmla="*/ 1295400 h 3588041"/>
                <a:gd name="connsiteX17-8149" fmla="*/ 1096010 w 1426210"/>
                <a:gd name="connsiteY17-8150" fmla="*/ 1187450 h 3588041"/>
                <a:gd name="connsiteX18-8151" fmla="*/ 1369060 w 1426210"/>
                <a:gd name="connsiteY18-8152" fmla="*/ 1171575 h 3588041"/>
                <a:gd name="connsiteX19-8153" fmla="*/ 1102360 w 1426210"/>
                <a:gd name="connsiteY19-8154" fmla="*/ 1254125 h 3588041"/>
                <a:gd name="connsiteX20-8155" fmla="*/ 883285 w 1426210"/>
                <a:gd name="connsiteY20-8156" fmla="*/ 1527175 h 3588041"/>
                <a:gd name="connsiteX21-8157" fmla="*/ 829310 w 1426210"/>
                <a:gd name="connsiteY21-8158" fmla="*/ 1895475 h 3588041"/>
                <a:gd name="connsiteX22-8159" fmla="*/ 997585 w 1426210"/>
                <a:gd name="connsiteY22-8160" fmla="*/ 2308225 h 3588041"/>
                <a:gd name="connsiteX23-8161" fmla="*/ 889635 w 1426210"/>
                <a:gd name="connsiteY23-8162" fmla="*/ 2578100 h 3588041"/>
                <a:gd name="connsiteX24-8163" fmla="*/ 1159510 w 1426210"/>
                <a:gd name="connsiteY24-8164" fmla="*/ 2524125 h 3588041"/>
                <a:gd name="connsiteX25-8165" fmla="*/ 1426210 w 1426210"/>
                <a:gd name="connsiteY25-8166" fmla="*/ 2626519 h 3588041"/>
                <a:gd name="connsiteX26-8167" fmla="*/ 1181735 w 1426210"/>
                <a:gd name="connsiteY26-8168" fmla="*/ 2590800 h 3588041"/>
                <a:gd name="connsiteX27-8169" fmla="*/ 826135 w 1426210"/>
                <a:gd name="connsiteY27-8170" fmla="*/ 2733675 h 3588041"/>
                <a:gd name="connsiteX28-8171" fmla="*/ 683260 w 1426210"/>
                <a:gd name="connsiteY28-8172" fmla="*/ 3086100 h 3588041"/>
                <a:gd name="connsiteX29-8173" fmla="*/ 911860 w 1426210"/>
                <a:gd name="connsiteY29-8174" fmla="*/ 3419475 h 3588041"/>
                <a:gd name="connsiteX30-8175" fmla="*/ 1010285 w 1426210"/>
                <a:gd name="connsiteY30-8176" fmla="*/ 3581400 h 3588041"/>
                <a:gd name="connsiteX0-8177" fmla="*/ 1010285 w 1426210"/>
                <a:gd name="connsiteY0-8178" fmla="*/ 3581400 h 3588041"/>
                <a:gd name="connsiteX1-8179" fmla="*/ 584835 w 1426210"/>
                <a:gd name="connsiteY1-8180" fmla="*/ 3587750 h 3588041"/>
                <a:gd name="connsiteX2-8181" fmla="*/ 387985 w 1426210"/>
                <a:gd name="connsiteY2-8182" fmla="*/ 3076575 h 3588041"/>
                <a:gd name="connsiteX3-8183" fmla="*/ 740410 w 1426210"/>
                <a:gd name="connsiteY3-8184" fmla="*/ 2381250 h 3588041"/>
                <a:gd name="connsiteX4-8185" fmla="*/ 575945 w 1426210"/>
                <a:gd name="connsiteY4-8186" fmla="*/ 1953895 h 3588041"/>
                <a:gd name="connsiteX5-8187" fmla="*/ 0 w 1426210"/>
                <a:gd name="connsiteY5-8188" fmla="*/ 1937385 h 3588041"/>
                <a:gd name="connsiteX6-8189" fmla="*/ 308610 w 1426210"/>
                <a:gd name="connsiteY6-8190" fmla="*/ 1828800 h 3588041"/>
                <a:gd name="connsiteX7-8191" fmla="*/ 629285 w 1426210"/>
                <a:gd name="connsiteY7-8192" fmla="*/ 1879600 h 3588041"/>
                <a:gd name="connsiteX8-8193" fmla="*/ 816610 w 1426210"/>
                <a:gd name="connsiteY8-8194" fmla="*/ 1333500 h 3588041"/>
                <a:gd name="connsiteX9-8195" fmla="*/ 757079 w 1426210"/>
                <a:gd name="connsiteY9-8196" fmla="*/ 823913 h 3588041"/>
                <a:gd name="connsiteX10-8197" fmla="*/ 381635 w 1426210"/>
                <a:gd name="connsiteY10-8198" fmla="*/ 695325 h 3588041"/>
                <a:gd name="connsiteX11-8199" fmla="*/ 777717 w 1426210"/>
                <a:gd name="connsiteY11-8200" fmla="*/ 734218 h 3588041"/>
                <a:gd name="connsiteX12-8201" fmla="*/ 792798 w 1426210"/>
                <a:gd name="connsiteY12-8202" fmla="*/ 441325 h 3588041"/>
                <a:gd name="connsiteX13-8203" fmla="*/ 880110 w 1426210"/>
                <a:gd name="connsiteY13-8204" fmla="*/ 0 h 3588041"/>
                <a:gd name="connsiteX14-8205" fmla="*/ 851535 w 1426210"/>
                <a:gd name="connsiteY14-8206" fmla="*/ 679450 h 3588041"/>
                <a:gd name="connsiteX15-8207" fmla="*/ 915035 w 1426210"/>
                <a:gd name="connsiteY15-8208" fmla="*/ 1047750 h 3588041"/>
                <a:gd name="connsiteX16-8209" fmla="*/ 924560 w 1426210"/>
                <a:gd name="connsiteY16-8210" fmla="*/ 1295400 h 3588041"/>
                <a:gd name="connsiteX17-8211" fmla="*/ 1096010 w 1426210"/>
                <a:gd name="connsiteY17-8212" fmla="*/ 1187450 h 3588041"/>
                <a:gd name="connsiteX18-8213" fmla="*/ 1369060 w 1426210"/>
                <a:gd name="connsiteY18-8214" fmla="*/ 1171575 h 3588041"/>
                <a:gd name="connsiteX19-8215" fmla="*/ 1102360 w 1426210"/>
                <a:gd name="connsiteY19-8216" fmla="*/ 1254125 h 3588041"/>
                <a:gd name="connsiteX20-8217" fmla="*/ 883285 w 1426210"/>
                <a:gd name="connsiteY20-8218" fmla="*/ 1527175 h 3588041"/>
                <a:gd name="connsiteX21-8219" fmla="*/ 829310 w 1426210"/>
                <a:gd name="connsiteY21-8220" fmla="*/ 1895475 h 3588041"/>
                <a:gd name="connsiteX22-8221" fmla="*/ 997585 w 1426210"/>
                <a:gd name="connsiteY22-8222" fmla="*/ 2308225 h 3588041"/>
                <a:gd name="connsiteX23-8223" fmla="*/ 889635 w 1426210"/>
                <a:gd name="connsiteY23-8224" fmla="*/ 2578100 h 3588041"/>
                <a:gd name="connsiteX24-8225" fmla="*/ 1159510 w 1426210"/>
                <a:gd name="connsiteY24-8226" fmla="*/ 2524125 h 3588041"/>
                <a:gd name="connsiteX25-8227" fmla="*/ 1426210 w 1426210"/>
                <a:gd name="connsiteY25-8228" fmla="*/ 2626519 h 3588041"/>
                <a:gd name="connsiteX26-8229" fmla="*/ 1181735 w 1426210"/>
                <a:gd name="connsiteY26-8230" fmla="*/ 2590800 h 3588041"/>
                <a:gd name="connsiteX27-8231" fmla="*/ 826135 w 1426210"/>
                <a:gd name="connsiteY27-8232" fmla="*/ 2733675 h 3588041"/>
                <a:gd name="connsiteX28-8233" fmla="*/ 683260 w 1426210"/>
                <a:gd name="connsiteY28-8234" fmla="*/ 3086100 h 3588041"/>
                <a:gd name="connsiteX29-8235" fmla="*/ 911860 w 1426210"/>
                <a:gd name="connsiteY29-8236" fmla="*/ 3419475 h 3588041"/>
                <a:gd name="connsiteX30-8237" fmla="*/ 1010285 w 1426210"/>
                <a:gd name="connsiteY30-8238" fmla="*/ 3581400 h 3588041"/>
                <a:gd name="connsiteX0-8239" fmla="*/ 1010285 w 1426210"/>
                <a:gd name="connsiteY0-8240" fmla="*/ 3581400 h 3588041"/>
                <a:gd name="connsiteX1-8241" fmla="*/ 584835 w 1426210"/>
                <a:gd name="connsiteY1-8242" fmla="*/ 3587750 h 3588041"/>
                <a:gd name="connsiteX2-8243" fmla="*/ 387985 w 1426210"/>
                <a:gd name="connsiteY2-8244" fmla="*/ 3076575 h 3588041"/>
                <a:gd name="connsiteX3-8245" fmla="*/ 740410 w 1426210"/>
                <a:gd name="connsiteY3-8246" fmla="*/ 2381250 h 3588041"/>
                <a:gd name="connsiteX4-8247" fmla="*/ 575945 w 1426210"/>
                <a:gd name="connsiteY4-8248" fmla="*/ 1953895 h 3588041"/>
                <a:gd name="connsiteX5-8249" fmla="*/ 0 w 1426210"/>
                <a:gd name="connsiteY5-8250" fmla="*/ 1937385 h 3588041"/>
                <a:gd name="connsiteX6-8251" fmla="*/ 308610 w 1426210"/>
                <a:gd name="connsiteY6-8252" fmla="*/ 1828800 h 3588041"/>
                <a:gd name="connsiteX7-8253" fmla="*/ 629285 w 1426210"/>
                <a:gd name="connsiteY7-8254" fmla="*/ 1879600 h 3588041"/>
                <a:gd name="connsiteX8-8255" fmla="*/ 816610 w 1426210"/>
                <a:gd name="connsiteY8-8256" fmla="*/ 1333500 h 3588041"/>
                <a:gd name="connsiteX9-8257" fmla="*/ 757079 w 1426210"/>
                <a:gd name="connsiteY9-8258" fmla="*/ 823913 h 3588041"/>
                <a:gd name="connsiteX10-8259" fmla="*/ 381635 w 1426210"/>
                <a:gd name="connsiteY10-8260" fmla="*/ 695325 h 3588041"/>
                <a:gd name="connsiteX11-8261" fmla="*/ 777717 w 1426210"/>
                <a:gd name="connsiteY11-8262" fmla="*/ 734218 h 3588041"/>
                <a:gd name="connsiteX12-8263" fmla="*/ 792798 w 1426210"/>
                <a:gd name="connsiteY12-8264" fmla="*/ 441325 h 3588041"/>
                <a:gd name="connsiteX13-8265" fmla="*/ 880110 w 1426210"/>
                <a:gd name="connsiteY13-8266" fmla="*/ 0 h 3588041"/>
                <a:gd name="connsiteX14-8267" fmla="*/ 851535 w 1426210"/>
                <a:gd name="connsiteY14-8268" fmla="*/ 679450 h 3588041"/>
                <a:gd name="connsiteX15-8269" fmla="*/ 915035 w 1426210"/>
                <a:gd name="connsiteY15-8270" fmla="*/ 1047750 h 3588041"/>
                <a:gd name="connsiteX16-8271" fmla="*/ 924560 w 1426210"/>
                <a:gd name="connsiteY16-8272" fmla="*/ 1295400 h 3588041"/>
                <a:gd name="connsiteX17-8273" fmla="*/ 1096010 w 1426210"/>
                <a:gd name="connsiteY17-8274" fmla="*/ 1187450 h 3588041"/>
                <a:gd name="connsiteX18-8275" fmla="*/ 1369060 w 1426210"/>
                <a:gd name="connsiteY18-8276" fmla="*/ 1171575 h 3588041"/>
                <a:gd name="connsiteX19-8277" fmla="*/ 1102360 w 1426210"/>
                <a:gd name="connsiteY19-8278" fmla="*/ 1254125 h 3588041"/>
                <a:gd name="connsiteX20-8279" fmla="*/ 883285 w 1426210"/>
                <a:gd name="connsiteY20-8280" fmla="*/ 1527175 h 3588041"/>
                <a:gd name="connsiteX21-8281" fmla="*/ 829310 w 1426210"/>
                <a:gd name="connsiteY21-8282" fmla="*/ 1895475 h 3588041"/>
                <a:gd name="connsiteX22-8283" fmla="*/ 997585 w 1426210"/>
                <a:gd name="connsiteY22-8284" fmla="*/ 2308225 h 3588041"/>
                <a:gd name="connsiteX23-8285" fmla="*/ 889635 w 1426210"/>
                <a:gd name="connsiteY23-8286" fmla="*/ 2578100 h 3588041"/>
                <a:gd name="connsiteX24-8287" fmla="*/ 1159510 w 1426210"/>
                <a:gd name="connsiteY24-8288" fmla="*/ 2524125 h 3588041"/>
                <a:gd name="connsiteX25-8289" fmla="*/ 1426210 w 1426210"/>
                <a:gd name="connsiteY25-8290" fmla="*/ 2626519 h 3588041"/>
                <a:gd name="connsiteX26-8291" fmla="*/ 1181735 w 1426210"/>
                <a:gd name="connsiteY26-8292" fmla="*/ 2590800 h 3588041"/>
                <a:gd name="connsiteX27-8293" fmla="*/ 826135 w 1426210"/>
                <a:gd name="connsiteY27-8294" fmla="*/ 2733675 h 3588041"/>
                <a:gd name="connsiteX28-8295" fmla="*/ 683260 w 1426210"/>
                <a:gd name="connsiteY28-8296" fmla="*/ 3086100 h 3588041"/>
                <a:gd name="connsiteX29-8297" fmla="*/ 911860 w 1426210"/>
                <a:gd name="connsiteY29-8298" fmla="*/ 3419475 h 3588041"/>
                <a:gd name="connsiteX30-8299" fmla="*/ 1010285 w 1426210"/>
                <a:gd name="connsiteY30-8300" fmla="*/ 3581400 h 3588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</a:cxnLst>
              <a:rect l="l" t="t" r="r" b="b"/>
              <a:pathLst>
                <a:path w="1426210" h="3588041">
                  <a:moveTo>
                    <a:pt x="1010285" y="3581400"/>
                  </a:moveTo>
                  <a:cubicBezTo>
                    <a:pt x="949431" y="3584046"/>
                    <a:pt x="774277" y="3589337"/>
                    <a:pt x="584835" y="3587750"/>
                  </a:cubicBezTo>
                  <a:cubicBezTo>
                    <a:pt x="395393" y="3586163"/>
                    <a:pt x="346181" y="3245908"/>
                    <a:pt x="387985" y="3076575"/>
                  </a:cubicBezTo>
                  <a:cubicBezTo>
                    <a:pt x="429789" y="2907242"/>
                    <a:pt x="709083" y="2568363"/>
                    <a:pt x="740410" y="2381250"/>
                  </a:cubicBezTo>
                  <a:cubicBezTo>
                    <a:pt x="771737" y="2194137"/>
                    <a:pt x="699347" y="2027873"/>
                    <a:pt x="575945" y="1953895"/>
                  </a:cubicBezTo>
                  <a:cubicBezTo>
                    <a:pt x="452543" y="1879918"/>
                    <a:pt x="246062" y="1906270"/>
                    <a:pt x="0" y="1937385"/>
                  </a:cubicBezTo>
                  <a:cubicBezTo>
                    <a:pt x="176213" y="1860550"/>
                    <a:pt x="191029" y="1847956"/>
                    <a:pt x="308610" y="1828800"/>
                  </a:cubicBezTo>
                  <a:cubicBezTo>
                    <a:pt x="426191" y="1809644"/>
                    <a:pt x="531390" y="1839912"/>
                    <a:pt x="629285" y="1879600"/>
                  </a:cubicBezTo>
                  <a:cubicBezTo>
                    <a:pt x="628492" y="1689101"/>
                    <a:pt x="795311" y="1509448"/>
                    <a:pt x="816610" y="1333500"/>
                  </a:cubicBezTo>
                  <a:cubicBezTo>
                    <a:pt x="837909" y="1157552"/>
                    <a:pt x="829575" y="930275"/>
                    <a:pt x="757079" y="823913"/>
                  </a:cubicBezTo>
                  <a:cubicBezTo>
                    <a:pt x="684583" y="717551"/>
                    <a:pt x="502814" y="711861"/>
                    <a:pt x="381635" y="695325"/>
                  </a:cubicBezTo>
                  <a:cubicBezTo>
                    <a:pt x="496200" y="695457"/>
                    <a:pt x="688553" y="665427"/>
                    <a:pt x="777717" y="734218"/>
                  </a:cubicBezTo>
                  <a:cubicBezTo>
                    <a:pt x="771631" y="617272"/>
                    <a:pt x="775733" y="563695"/>
                    <a:pt x="792798" y="441325"/>
                  </a:cubicBezTo>
                  <a:cubicBezTo>
                    <a:pt x="809864" y="318955"/>
                    <a:pt x="839364" y="250296"/>
                    <a:pt x="880110" y="0"/>
                  </a:cubicBezTo>
                  <a:cubicBezTo>
                    <a:pt x="876406" y="171979"/>
                    <a:pt x="845714" y="504825"/>
                    <a:pt x="851535" y="679450"/>
                  </a:cubicBezTo>
                  <a:cubicBezTo>
                    <a:pt x="857356" y="854075"/>
                    <a:pt x="902864" y="945092"/>
                    <a:pt x="915035" y="1047750"/>
                  </a:cubicBezTo>
                  <a:cubicBezTo>
                    <a:pt x="927206" y="1150408"/>
                    <a:pt x="929852" y="1162579"/>
                    <a:pt x="924560" y="1295400"/>
                  </a:cubicBezTo>
                  <a:cubicBezTo>
                    <a:pt x="989118" y="1225021"/>
                    <a:pt x="1040977" y="1204912"/>
                    <a:pt x="1096010" y="1187450"/>
                  </a:cubicBezTo>
                  <a:cubicBezTo>
                    <a:pt x="1151043" y="1169988"/>
                    <a:pt x="1235710" y="1164167"/>
                    <a:pt x="1369060" y="1171575"/>
                  </a:cubicBezTo>
                  <a:cubicBezTo>
                    <a:pt x="1276985" y="1188508"/>
                    <a:pt x="1183322" y="1194858"/>
                    <a:pt x="1102360" y="1254125"/>
                  </a:cubicBezTo>
                  <a:cubicBezTo>
                    <a:pt x="1021398" y="1313392"/>
                    <a:pt x="928793" y="1420283"/>
                    <a:pt x="883285" y="1527175"/>
                  </a:cubicBezTo>
                  <a:cubicBezTo>
                    <a:pt x="837777" y="1634067"/>
                    <a:pt x="810260" y="1765300"/>
                    <a:pt x="829310" y="1895475"/>
                  </a:cubicBezTo>
                  <a:cubicBezTo>
                    <a:pt x="848360" y="2025650"/>
                    <a:pt x="987531" y="2194454"/>
                    <a:pt x="997585" y="2308225"/>
                  </a:cubicBezTo>
                  <a:cubicBezTo>
                    <a:pt x="1007639" y="2421996"/>
                    <a:pt x="957898" y="2484438"/>
                    <a:pt x="889635" y="2578100"/>
                  </a:cubicBezTo>
                  <a:cubicBezTo>
                    <a:pt x="997584" y="2532062"/>
                    <a:pt x="1072462" y="2520817"/>
                    <a:pt x="1159510" y="2524125"/>
                  </a:cubicBezTo>
                  <a:cubicBezTo>
                    <a:pt x="1246558" y="2527433"/>
                    <a:pt x="1354242" y="2576512"/>
                    <a:pt x="1426210" y="2626519"/>
                  </a:cubicBezTo>
                  <a:cubicBezTo>
                    <a:pt x="1360066" y="2600325"/>
                    <a:pt x="1281747" y="2572941"/>
                    <a:pt x="1181735" y="2590800"/>
                  </a:cubicBezTo>
                  <a:cubicBezTo>
                    <a:pt x="1081723" y="2608659"/>
                    <a:pt x="909214" y="2651125"/>
                    <a:pt x="826135" y="2733675"/>
                  </a:cubicBezTo>
                  <a:cubicBezTo>
                    <a:pt x="743056" y="2816225"/>
                    <a:pt x="688022" y="2917825"/>
                    <a:pt x="683260" y="3086100"/>
                  </a:cubicBezTo>
                  <a:cubicBezTo>
                    <a:pt x="684848" y="3232150"/>
                    <a:pt x="851006" y="3349625"/>
                    <a:pt x="911860" y="3419475"/>
                  </a:cubicBezTo>
                  <a:cubicBezTo>
                    <a:pt x="972714" y="3489325"/>
                    <a:pt x="1071139" y="3578754"/>
                    <a:pt x="1010285" y="358140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 w="22225">
                  <a:solidFill>
                    <a:srgbClr val="58B6E5"/>
                  </a:solidFill>
                  <a:prstDash val="solid"/>
                </a:ln>
                <a:solidFill>
                  <a:srgbClr val="58B6E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任意多边形 57"/>
            <p:cNvSpPr/>
            <p:nvPr/>
          </p:nvSpPr>
          <p:spPr>
            <a:xfrm>
              <a:off x="6155962" y="948690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文本框 9"/>
          <p:cNvSpPr txBox="1"/>
          <p:nvPr/>
        </p:nvSpPr>
        <p:spPr>
          <a:xfrm>
            <a:off x="3956396" y="3823716"/>
            <a:ext cx="2140597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Social media</a:t>
            </a:r>
          </a:p>
        </p:txBody>
      </p:sp>
      <p:sp>
        <p:nvSpPr>
          <p:cNvPr id="50" name="文本框 9"/>
          <p:cNvSpPr txBox="1"/>
          <p:nvPr/>
        </p:nvSpPr>
        <p:spPr>
          <a:xfrm>
            <a:off x="6376440" y="4574974"/>
            <a:ext cx="1469944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Water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  <a:sym typeface="+mn-lt"/>
            </a:endParaRPr>
          </a:p>
        </p:txBody>
      </p:sp>
      <p:sp>
        <p:nvSpPr>
          <p:cNvPr id="51" name="文本框 9"/>
          <p:cNvSpPr txBox="1"/>
          <p:nvPr/>
        </p:nvSpPr>
        <p:spPr>
          <a:xfrm>
            <a:off x="6401435" y="3115945"/>
            <a:ext cx="1446530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Sunlight</a:t>
            </a:r>
          </a:p>
        </p:txBody>
      </p:sp>
      <p:sp>
        <p:nvSpPr>
          <p:cNvPr id="53" name="文本框 9"/>
          <p:cNvSpPr txBox="1"/>
          <p:nvPr/>
        </p:nvSpPr>
        <p:spPr>
          <a:xfrm>
            <a:off x="4594860" y="2748915"/>
            <a:ext cx="654685" cy="3124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/>
          <p:cNvPicPr/>
          <p:nvPr/>
        </p:nvPicPr>
        <p:blipFill>
          <a:blip r:embed="rId14"/>
          <a:stretch>
            <a:fillRect/>
          </a:stretch>
        </p:blipFill>
        <p:spPr>
          <a:xfrm>
            <a:off x="537210" y="854075"/>
            <a:ext cx="3173730" cy="2096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/>
          <p:nvPr/>
        </p:nvPicPr>
        <p:blipFill>
          <a:blip r:embed="rId15"/>
          <a:stretch>
            <a:fillRect/>
          </a:stretch>
        </p:blipFill>
        <p:spPr>
          <a:xfrm>
            <a:off x="8517721" y="853943"/>
            <a:ext cx="3269745" cy="2096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7" name="图片 66"/>
          <p:cNvPicPr/>
          <p:nvPr/>
        </p:nvPicPr>
        <p:blipFill>
          <a:blip r:embed="rId16"/>
          <a:stretch>
            <a:fillRect/>
          </a:stretch>
        </p:blipFill>
        <p:spPr>
          <a:xfrm>
            <a:off x="8517760" y="3715128"/>
            <a:ext cx="3269745" cy="2096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9" name="图片 68"/>
          <p:cNvPicPr/>
          <p:nvPr/>
        </p:nvPicPr>
        <p:blipFill>
          <a:blip r:embed="rId17"/>
          <a:stretch>
            <a:fillRect/>
          </a:stretch>
        </p:blipFill>
        <p:spPr>
          <a:xfrm>
            <a:off x="544830" y="3822700"/>
            <a:ext cx="3132455" cy="2096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9"/>
          <p:cNvSpPr txBox="1"/>
          <p:nvPr/>
        </p:nvSpPr>
        <p:spPr>
          <a:xfrm>
            <a:off x="5254096" y="2575040"/>
            <a:ext cx="839365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Air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3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10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9" grpId="0"/>
      <p:bldP spid="50" grpId="0"/>
      <p:bldP spid="51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 descr="游戏机里面的人物&#10;&#10;中度可信度描述已自动生成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18" y="1789430"/>
            <a:ext cx="4117975" cy="2617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/>
          <p:nvPr/>
        </p:nvPicPr>
        <p:blipFill>
          <a:blip r:embed="rId6" r:link="rId7"/>
          <a:stretch>
            <a:fillRect/>
          </a:stretch>
        </p:blipFill>
        <p:spPr>
          <a:xfrm>
            <a:off x="7064375" y="1873710"/>
            <a:ext cx="4755918" cy="2575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文本框 16"/>
          <p:cNvSpPr txBox="1"/>
          <p:nvPr/>
        </p:nvSpPr>
        <p:spPr>
          <a:xfrm>
            <a:off x="537210" y="87630"/>
            <a:ext cx="6841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The last item to abandon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13 0.00694 L 0.09974 0.006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03 -0.00046 L -0.07383 -0.0027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47719" y="654760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rcRect r="26667"/>
          <a:stretch>
            <a:fillRect/>
          </a:stretch>
        </p:blipFill>
        <p:spPr>
          <a:xfrm>
            <a:off x="3878775" y="672894"/>
            <a:ext cx="4858152" cy="55841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39622" y="15799"/>
            <a:ext cx="12231621" cy="685863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 flipH="1">
            <a:off x="-39623" y="654760"/>
            <a:ext cx="12231621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22029" y="2383837"/>
            <a:ext cx="3518354" cy="4719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Dialectical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thinking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9151" y="4282752"/>
            <a:ext cx="4171486" cy="471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Conditional sentences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BA55">
                  <a:lumMod val="7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inpin heiti" charset="-122"/>
              <a:cs typeface="Verdana" panose="020B060403050404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44086" y="4287459"/>
            <a:ext cx="3919855" cy="4952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8B6E5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An electronic device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inpin heiti" charset="-122"/>
              <a:cs typeface="Verdana" panose="020B0604030504040204" pitchFamily="34" charset="0"/>
            </a:endParaRPr>
          </a:p>
        </p:txBody>
      </p:sp>
      <p:sp>
        <p:nvSpPr>
          <p:cNvPr id="4" name="TextBox 93"/>
          <p:cNvSpPr txBox="1"/>
          <p:nvPr/>
        </p:nvSpPr>
        <p:spPr>
          <a:xfrm>
            <a:off x="398781" y="892781"/>
            <a:ext cx="623697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omic Sans MS" panose="030F0702030302020204" pitchFamily="66" charset="0"/>
                <a:sym typeface="+mn-lt"/>
              </a:rPr>
              <a:t> Initiation</a:t>
            </a:r>
            <a:endParaRPr kumimoji="0" lang="en-US" altLang="zh-CN" sz="2800" b="1" i="0" u="none" strike="noStrike" kern="1200" cap="none" spc="533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omic Sans MS" panose="030F0702030302020204" pitchFamily="66" charset="0"/>
              <a:sym typeface="+mn-lt"/>
            </a:endParaRPr>
          </a:p>
        </p:txBody>
      </p:sp>
      <p:cxnSp>
        <p:nvCxnSpPr>
          <p:cNvPr id="51" name="直接连接符 3"/>
          <p:cNvCxnSpPr/>
          <p:nvPr/>
        </p:nvCxnSpPr>
        <p:spPr>
          <a:xfrm>
            <a:off x="6083300" y="2399631"/>
            <a:ext cx="10160" cy="277622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平行四边形 36"/>
          <p:cNvSpPr>
            <a:spLocks noChangeArrowheads="1"/>
          </p:cNvSpPr>
          <p:nvPr/>
        </p:nvSpPr>
        <p:spPr bwMode="auto">
          <a:xfrm rot="5400000" flipH="1" flipV="1">
            <a:off x="4580325" y="2299830"/>
            <a:ext cx="1248000" cy="960000"/>
          </a:xfrm>
          <a:prstGeom prst="parallelogram">
            <a:avLst>
              <a:gd name="adj" fmla="val 25009"/>
            </a:avLst>
          </a:prstGeom>
          <a:solidFill>
            <a:srgbClr val="64C9AA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2" name="平行四边形 36"/>
          <p:cNvSpPr>
            <a:spLocks noChangeArrowheads="1"/>
          </p:cNvSpPr>
          <p:nvPr/>
        </p:nvSpPr>
        <p:spPr bwMode="auto">
          <a:xfrm rot="5400000" flipH="1" flipV="1">
            <a:off x="4603115" y="4070985"/>
            <a:ext cx="1247775" cy="960120"/>
          </a:xfrm>
          <a:prstGeom prst="parallelogram">
            <a:avLst>
              <a:gd name="adj" fmla="val 25009"/>
            </a:avLst>
          </a:prstGeom>
          <a:solidFill>
            <a:srgbClr val="64C9AA"/>
          </a:solidFill>
          <a:ln>
            <a:solidFill>
              <a:srgbClr val="64C9AA"/>
            </a:solidFill>
          </a:ln>
        </p:spPr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285" y="4206240"/>
            <a:ext cx="752475" cy="758190"/>
          </a:xfrm>
          <a:prstGeom prst="rect">
            <a:avLst/>
          </a:prstGeom>
        </p:spPr>
      </p:pic>
      <p:sp>
        <p:nvSpPr>
          <p:cNvPr id="55" name="平行四边形 38"/>
          <p:cNvSpPr>
            <a:spLocks noChangeArrowheads="1"/>
          </p:cNvSpPr>
          <p:nvPr/>
        </p:nvSpPr>
        <p:spPr bwMode="auto">
          <a:xfrm rot="16200000" flipV="1">
            <a:off x="6325235" y="2230755"/>
            <a:ext cx="1247775" cy="960120"/>
          </a:xfrm>
          <a:prstGeom prst="parallelogram">
            <a:avLst>
              <a:gd name="adj" fmla="val 24966"/>
            </a:avLst>
          </a:prstGeom>
          <a:solidFill>
            <a:srgbClr val="00B0F0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87" name="平行四边形 40"/>
          <p:cNvSpPr>
            <a:spLocks noChangeArrowheads="1"/>
          </p:cNvSpPr>
          <p:nvPr/>
        </p:nvSpPr>
        <p:spPr bwMode="auto">
          <a:xfrm rot="16200000" flipV="1">
            <a:off x="6348095" y="4070985"/>
            <a:ext cx="1247775" cy="960120"/>
          </a:xfrm>
          <a:prstGeom prst="parallelogram">
            <a:avLst>
              <a:gd name="adj" fmla="val 24966"/>
            </a:avLst>
          </a:prstGeom>
          <a:solidFill>
            <a:srgbClr val="00B0F0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09650" y="1413303"/>
            <a:ext cx="10523220" cy="6351"/>
          </a:xfrm>
          <a:prstGeom prst="line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52" y="2399631"/>
            <a:ext cx="669925" cy="7105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545" y="4187507"/>
            <a:ext cx="687070" cy="72834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98781" y="2383837"/>
            <a:ext cx="4084375" cy="471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Textbook extensions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BA55">
                  <a:lumMod val="7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inpin heiti" charset="-122"/>
              <a:cs typeface="Verdana" panose="020B060403050404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rcRect r="26667"/>
          <a:stretch>
            <a:fillRect/>
          </a:stretch>
        </p:blipFill>
        <p:spPr>
          <a:xfrm>
            <a:off x="4881618" y="2425699"/>
            <a:ext cx="629807" cy="7239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4" grpId="0"/>
      <p:bldP spid="92" grpId="0" bldLvl="0" animBg="1"/>
      <p:bldP spid="55" grpId="0" bldLvl="0" animBg="1"/>
      <p:bldP spid="8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-33656" y="619125"/>
            <a:ext cx="12245975" cy="570473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9" y="-14068"/>
            <a:ext cx="12192000" cy="6858635"/>
          </a:xfrm>
          <a:prstGeom prst="rect">
            <a:avLst/>
          </a:prstGeom>
        </p:spPr>
      </p:pic>
      <p:cxnSp>
        <p:nvCxnSpPr>
          <p:cNvPr id="9" name="直接连接符 11"/>
          <p:cNvCxnSpPr/>
          <p:nvPr/>
        </p:nvCxnSpPr>
        <p:spPr>
          <a:xfrm flipV="1">
            <a:off x="4829832" y="1358266"/>
            <a:ext cx="1217295" cy="95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3"/>
          <p:cNvCxnSpPr/>
          <p:nvPr/>
        </p:nvCxnSpPr>
        <p:spPr>
          <a:xfrm flipV="1">
            <a:off x="3515261" y="1477108"/>
            <a:ext cx="1006475" cy="196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445311" y="1187207"/>
            <a:ext cx="2835807" cy="12861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lvl="0" algn="just">
              <a:lnSpc>
                <a:spcPts val="2800"/>
              </a:lnSpc>
              <a:defRPr/>
            </a:pPr>
            <a:r>
              <a:rPr lang="en-US" altLang="zh-CN" sz="2000" b="1" spc="-40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Are social media apps making you feel closer to people or farther away?</a:t>
            </a:r>
          </a:p>
          <a:p>
            <a:pPr lvl="0" algn="just">
              <a:lnSpc>
                <a:spcPts val="2800"/>
              </a:lnSpc>
              <a:defRPr/>
            </a:pPr>
            <a:endParaRPr kumimoji="0" lang="zh-CN" altLang="en-US" sz="2000" b="1" i="0" u="none" strike="noStrike" kern="1200" cap="none" spc="-40" normalizeH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-635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7995" y="1138555"/>
            <a:ext cx="11182350" cy="4574540"/>
            <a:chOff x="285423" y="1165970"/>
            <a:chExt cx="11182259" cy="45746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矩形 11"/>
            <p:cNvSpPr/>
            <p:nvPr/>
          </p:nvSpPr>
          <p:spPr>
            <a:xfrm>
              <a:off x="310701" y="1195862"/>
              <a:ext cx="11136661" cy="4522031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任意多边形 13"/>
            <p:cNvSpPr/>
            <p:nvPr/>
          </p:nvSpPr>
          <p:spPr>
            <a:xfrm>
              <a:off x="10928349" y="1165970"/>
              <a:ext cx="539333" cy="284100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 flipH="1">
              <a:off x="292562" y="1171575"/>
              <a:ext cx="539333" cy="284100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任意多边形 14"/>
            <p:cNvSpPr/>
            <p:nvPr/>
          </p:nvSpPr>
          <p:spPr>
            <a:xfrm rot="10800000" flipH="1">
              <a:off x="10926168" y="5455995"/>
              <a:ext cx="539333" cy="284100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任意多边形 17"/>
            <p:cNvSpPr/>
            <p:nvPr/>
          </p:nvSpPr>
          <p:spPr>
            <a:xfrm flipH="1" flipV="1">
              <a:off x="285423" y="5456470"/>
              <a:ext cx="539333" cy="284100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3013" y="1732951"/>
            <a:ext cx="5049260" cy="3392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7251413" y="3505740"/>
            <a:ext cx="4815840" cy="709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Para. 5)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2" name="燕尾形箭头 98"/>
          <p:cNvSpPr/>
          <p:nvPr/>
        </p:nvSpPr>
        <p:spPr>
          <a:xfrm rot="10800000" flipH="1">
            <a:off x="192436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Redesigning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14185" y="1208221"/>
            <a:ext cx="4815840" cy="3392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                                                   Are social media apps making you feel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closer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to people or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farther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away? 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sIABAEGAAgtbCG9AUoldLNuAEwiCc4xBM!2000x2000"/>
          <p:cNvPicPr>
            <a:picLocks noChangeAspect="1"/>
          </p:cNvPicPr>
          <p:nvPr/>
        </p:nvPicPr>
        <p:blipFill>
          <a:blip r:embed="rId5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-33656" y="613320"/>
            <a:ext cx="12245975" cy="623951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" y="783181"/>
            <a:ext cx="9613900" cy="618871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4" name="燕尾形箭头 98"/>
          <p:cNvSpPr/>
          <p:nvPr/>
        </p:nvSpPr>
        <p:spPr>
          <a:xfrm rot="10800000" flipH="1">
            <a:off x="192436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学生采访35秒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97797" y="1115672"/>
            <a:ext cx="9019280" cy="5073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Google Shape;1554;p30"/>
          <p:cNvSpPr/>
          <p:nvPr/>
        </p:nvSpPr>
        <p:spPr>
          <a:xfrm>
            <a:off x="7282283" y="1737980"/>
            <a:ext cx="2628000" cy="2628000"/>
          </a:xfrm>
          <a:prstGeom prst="ellipse">
            <a:avLst/>
          </a:prstGeom>
          <a:solidFill>
            <a:srgbClr val="EC8AB6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B</a:t>
            </a:r>
          </a:p>
        </p:txBody>
      </p:sp>
      <p:sp>
        <p:nvSpPr>
          <p:cNvPr id="65" name="Google Shape;1555;p30"/>
          <p:cNvSpPr/>
          <p:nvPr/>
        </p:nvSpPr>
        <p:spPr>
          <a:xfrm>
            <a:off x="2251872" y="1796400"/>
            <a:ext cx="2628000" cy="2628000"/>
          </a:xfrm>
          <a:prstGeom prst="ellipse">
            <a:avLst/>
          </a:prstGeom>
          <a:solidFill>
            <a:srgbClr val="00B0F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A</a:t>
            </a:r>
          </a:p>
        </p:txBody>
      </p:sp>
      <p:cxnSp>
        <p:nvCxnSpPr>
          <p:cNvPr id="51" name="直接连接符 3"/>
          <p:cNvCxnSpPr/>
          <p:nvPr/>
        </p:nvCxnSpPr>
        <p:spPr>
          <a:xfrm>
            <a:off x="6068695" y="1496060"/>
            <a:ext cx="24765" cy="3679825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4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Google Shape;1554;p30"/>
          <p:cNvSpPr/>
          <p:nvPr/>
        </p:nvSpPr>
        <p:spPr>
          <a:xfrm>
            <a:off x="4782000" y="2861569"/>
            <a:ext cx="2628000" cy="2628000"/>
          </a:xfrm>
          <a:prstGeom prst="ellipse">
            <a:avLst/>
          </a:prstGeom>
          <a:gradFill>
            <a:gsLst>
              <a:gs pos="0">
                <a:srgbClr val="F3C0F7"/>
              </a:gs>
              <a:gs pos="100000">
                <a:srgbClr val="434AE7"/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sz="7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B</a:t>
            </a:r>
            <a:endParaRPr kumimoji="0" sz="7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Google Shape;1555;p30"/>
          <p:cNvSpPr/>
          <p:nvPr/>
        </p:nvSpPr>
        <p:spPr>
          <a:xfrm>
            <a:off x="4782000" y="2861569"/>
            <a:ext cx="2628000" cy="2628000"/>
          </a:xfrm>
          <a:prstGeom prst="ellipse">
            <a:avLst/>
          </a:prstGeom>
          <a:solidFill>
            <a:srgbClr val="977BC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sz="7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A</a:t>
            </a:r>
            <a:endParaRPr kumimoji="0" sz="7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30445" y="3575685"/>
            <a:ext cx="253047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altLang="zh-CN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A+B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415" y="898525"/>
            <a:ext cx="1685290" cy="19621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16200000">
            <a:off x="4052834" y="3220598"/>
            <a:ext cx="4086965" cy="646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0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内容占位符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 flipV="1">
            <a:off x="5603875" y="2133600"/>
            <a:ext cx="417830" cy="88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550285" y="2251710"/>
            <a:ext cx="31369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hlinkClick r:id="" action="ppaction://hlinkshowjump?jump=nextslide"/>
          </p:cNvPr>
          <p:cNvSpPr txBox="1"/>
          <p:nvPr/>
        </p:nvSpPr>
        <p:spPr>
          <a:xfrm>
            <a:off x="6395461" y="1585221"/>
            <a:ext cx="2779711" cy="6878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rmAutofit fontScale="95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just got confused.”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-26670" y="63411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5"/>
          <p:cNvSpPr/>
          <p:nvPr/>
        </p:nvSpPr>
        <p:spPr bwMode="auto">
          <a:xfrm rot="10800000">
            <a:off x="1996525" y="2479817"/>
            <a:ext cx="2142717" cy="18983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Freeform 5"/>
          <p:cNvSpPr/>
          <p:nvPr/>
        </p:nvSpPr>
        <p:spPr bwMode="auto">
          <a:xfrm rot="10800000">
            <a:off x="7724840" y="2479817"/>
            <a:ext cx="2142717" cy="18983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83449" y="3127760"/>
            <a:ext cx="1768867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Closer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904055" y="3127759"/>
            <a:ext cx="190360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Farther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1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6246" y="945857"/>
            <a:ext cx="3031851" cy="769410"/>
            <a:chOff x="4609713" y="938201"/>
            <a:chExt cx="769410" cy="769410"/>
          </a:xfrm>
        </p:grpSpPr>
        <p:grpSp>
          <p:nvGrpSpPr>
            <p:cNvPr id="7" name="组合 6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0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AE00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15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AE00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sp>
          <p:nvSpPr>
            <p:cNvPr id="16" name="文本框 23"/>
            <p:cNvSpPr txBox="1"/>
            <p:nvPr/>
          </p:nvSpPr>
          <p:spPr>
            <a:xfrm>
              <a:off x="4708490" y="1058526"/>
              <a:ext cx="57874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Verdana" panose="020B0604030504040204" pitchFamily="34" charset="0"/>
                  <a:sym typeface="+mn-lt"/>
                </a:rPr>
                <a:t>Dialectics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88365" y="4937760"/>
            <a:ext cx="3267075" cy="769620"/>
            <a:chOff x="3014" y="7776"/>
            <a:chExt cx="4774" cy="1212"/>
          </a:xfrm>
        </p:grpSpPr>
        <p:sp>
          <p:nvSpPr>
            <p:cNvPr id="19" name="圆角矩形 17"/>
            <p:cNvSpPr/>
            <p:nvPr/>
          </p:nvSpPr>
          <p:spPr>
            <a:xfrm>
              <a:off x="3014" y="7776"/>
              <a:ext cx="4775" cy="1212"/>
            </a:xfrm>
            <a:prstGeom prst="round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EEEEEE"/>
                </a:gs>
              </a:gsLst>
              <a:lin ang="8100000" scaled="0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E000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26" name="圆角矩形 18"/>
            <p:cNvSpPr/>
            <p:nvPr/>
          </p:nvSpPr>
          <p:spPr>
            <a:xfrm>
              <a:off x="3584" y="7921"/>
              <a:ext cx="3634" cy="923"/>
            </a:xfrm>
            <a:prstGeom prst="round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5400000" scaled="1"/>
              </a:gradFill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E000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  <p:sp>
        <p:nvSpPr>
          <p:cNvPr id="27" name="文本框 23"/>
          <p:cNvSpPr txBox="1"/>
          <p:nvPr/>
        </p:nvSpPr>
        <p:spPr>
          <a:xfrm>
            <a:off x="2108275" y="5132725"/>
            <a:ext cx="22802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Contradictory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7315730" y="4938395"/>
            <a:ext cx="3306445" cy="769620"/>
            <a:chOff x="3014" y="7776"/>
            <a:chExt cx="4774" cy="1212"/>
          </a:xfrm>
        </p:grpSpPr>
        <p:sp>
          <p:nvSpPr>
            <p:cNvPr id="31" name="圆角矩形 17"/>
            <p:cNvSpPr/>
            <p:nvPr/>
          </p:nvSpPr>
          <p:spPr>
            <a:xfrm>
              <a:off x="3014" y="7776"/>
              <a:ext cx="4775" cy="1212"/>
            </a:xfrm>
            <a:prstGeom prst="round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EEEEEE"/>
                </a:gs>
              </a:gsLst>
              <a:lin ang="8100000" scaled="0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E000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32" name="圆角矩形 18"/>
            <p:cNvSpPr/>
            <p:nvPr/>
          </p:nvSpPr>
          <p:spPr>
            <a:xfrm>
              <a:off x="3584" y="7921"/>
              <a:ext cx="3634" cy="923"/>
            </a:xfrm>
            <a:prstGeom prst="round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5400000" scaled="1"/>
              </a:gradFill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Verdana" panose="020B0604030504040204" pitchFamily="34" charset="0"/>
                  <a:sym typeface="+mn-lt"/>
                </a:rPr>
                <a:t>Interdependent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AE000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2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0" y="589727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5"/>
          <p:cNvSpPr/>
          <p:nvPr/>
        </p:nvSpPr>
        <p:spPr bwMode="auto">
          <a:xfrm rot="10800000">
            <a:off x="1997160" y="2478547"/>
            <a:ext cx="2142717" cy="18983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Freeform 5"/>
          <p:cNvSpPr/>
          <p:nvPr/>
        </p:nvSpPr>
        <p:spPr bwMode="auto">
          <a:xfrm rot="10800000">
            <a:off x="7724840" y="2479182"/>
            <a:ext cx="2142717" cy="18983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32344" y="3135380"/>
            <a:ext cx="1768867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Close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867860" y="3136649"/>
            <a:ext cx="190360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Far</a:t>
            </a:r>
          </a:p>
        </p:txBody>
      </p:sp>
      <p:pic>
        <p:nvPicPr>
          <p:cNvPr id="2" name="图片 1" descr="f8d6e431d4bd3ef186b80eb9c5901483"/>
          <p:cNvPicPr>
            <a:picLocks noChangeAspect="1"/>
          </p:cNvPicPr>
          <p:nvPr/>
        </p:nvPicPr>
        <p:blipFill>
          <a:blip r:embed="rId4"/>
          <a:srcRect l="56294"/>
          <a:stretch>
            <a:fillRect/>
          </a:stretch>
        </p:blipFill>
        <p:spPr>
          <a:xfrm>
            <a:off x="6543675" y="1512570"/>
            <a:ext cx="781050" cy="3312795"/>
          </a:xfrm>
          <a:prstGeom prst="rect">
            <a:avLst/>
          </a:prstGeom>
        </p:spPr>
      </p:pic>
      <p:pic>
        <p:nvPicPr>
          <p:cNvPr id="3" name="图片 2" descr="f8d6e431d4bd3ef186b80eb9c5901483"/>
          <p:cNvPicPr>
            <a:picLocks noChangeAspect="1"/>
          </p:cNvPicPr>
          <p:nvPr/>
        </p:nvPicPr>
        <p:blipFill>
          <a:blip r:embed="rId4"/>
          <a:srcRect r="42865"/>
          <a:stretch>
            <a:fillRect/>
          </a:stretch>
        </p:blipFill>
        <p:spPr>
          <a:xfrm>
            <a:off x="5433060" y="1428115"/>
            <a:ext cx="1038225" cy="339725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1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33245" y="127990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077496" y="5301322"/>
            <a:ext cx="3031851" cy="769410"/>
            <a:chOff x="4609713" y="938201"/>
            <a:chExt cx="769410" cy="769410"/>
          </a:xfrm>
        </p:grpSpPr>
        <p:grpSp>
          <p:nvGrpSpPr>
            <p:cNvPr id="55" name="组合 54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57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AE00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58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AE00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sp>
          <p:nvSpPr>
            <p:cNvPr id="56" name="文本框 23"/>
            <p:cNvSpPr txBox="1"/>
            <p:nvPr/>
          </p:nvSpPr>
          <p:spPr>
            <a:xfrm>
              <a:off x="4708490" y="1058526"/>
              <a:ext cx="57874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Verdana" panose="020B0604030504040204" pitchFamily="34" charset="0"/>
                  <a:sym typeface="+mn-lt"/>
                </a:rPr>
                <a:t>Fixed object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659501" y="3165266"/>
            <a:ext cx="190360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Close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57410" y="3165545"/>
            <a:ext cx="190360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Far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56246" y="945857"/>
            <a:ext cx="3031851" cy="769410"/>
            <a:chOff x="4609713" y="938201"/>
            <a:chExt cx="769410" cy="769410"/>
          </a:xfrm>
        </p:grpSpPr>
        <p:grpSp>
          <p:nvGrpSpPr>
            <p:cNvPr id="27" name="组合 26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29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AE00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lt"/>
                </a:endParaRPr>
              </a:p>
            </p:txBody>
          </p:sp>
          <p:sp>
            <p:nvSpPr>
              <p:cNvPr id="30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AE00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sp>
          <p:nvSpPr>
            <p:cNvPr id="28" name="文本框 23"/>
            <p:cNvSpPr txBox="1"/>
            <p:nvPr/>
          </p:nvSpPr>
          <p:spPr>
            <a:xfrm>
              <a:off x="4708490" y="1058526"/>
              <a:ext cx="57874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Verdana" panose="020B0604030504040204" pitchFamily="34" charset="0"/>
                  <a:sym typeface="+mn-lt"/>
                </a:rPr>
                <a:t>Dialectics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0.00139 L 0.09284 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792 0.00138889 L 0.0852083 -0.00148148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14362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0.14297 -1.1111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5833 1.97799e-08 L -0.0322916 1.97799e-08 " pathEditMode="relative" rAng="0" ptsTypes="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03 0.00278 L -0.11758 0.0030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7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 0.00301 L -0.21458 0.0099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34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8333 -0.00166667 L -0.190677 -0.000185185 " pathEditMode="relative" rAng="0" ptsTypes="">
                                      <p:cBhvr>
                                        <p:cTn id="4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bldLvl="0" animBg="1"/>
      <p:bldP spid="12" grpId="0" bldLvl="0" animBg="1"/>
      <p:bldP spid="12" grpId="1" bldLvl="0" animBg="1"/>
      <p:bldP spid="13" grpId="0"/>
      <p:bldP spid="13" grpId="1"/>
      <p:bldP spid="14" grpId="0"/>
      <p:bldP spid="14" grpId="1"/>
      <p:bldP spid="6" grpId="0" build="allAtOnce" bldLvl="0"/>
      <p:bldP spid="6" grpId="1" build="allAtOnce"/>
      <p:bldP spid="7" grpId="0" build="allAtOnce" bldLvl="0"/>
      <p:bldP spid="7" grpId="1" build="allAtOnce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-25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4875" y="128533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33245" y="127990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50" y="59055"/>
            <a:ext cx="12204700" cy="6932295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 flipV="1">
            <a:off x="6754495" y="1924685"/>
            <a:ext cx="1903730" cy="127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016115" y="2211705"/>
            <a:ext cx="1379855" cy="762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6454775" y="1985010"/>
            <a:ext cx="299085" cy="23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kumimoji="0" lang="en-US" altLang="zh-CN" sz="3000" b="1" i="0" u="none" strike="noStrike" kern="1200" cap="none" spc="43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0" lang="zh-CN" altLang="en-US" sz="3000" b="1" i="0" u="none" strike="noStrike" kern="1200" cap="none" spc="43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hlinkClick r:id="" action="ppaction://hlinkshowjump?jump=nextslide"/>
          </p:cNvPr>
          <p:cNvSpPr txBox="1"/>
          <p:nvPr/>
        </p:nvSpPr>
        <p:spPr>
          <a:xfrm flipV="1">
            <a:off x="6249035" y="2406015"/>
            <a:ext cx="504825" cy="2444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kumimoji="0" lang="en-US" altLang="zh-CN" sz="3000" b="1" i="0" u="none" strike="noStrike" kern="1200" cap="none" spc="43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0" lang="zh-CN" altLang="en-US" sz="3000" b="1" i="0" u="none" strike="noStrike" kern="1200" cap="none" spc="43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hlinkClick r:id="" action="ppaction://hlinkshowjump?jump=nextslide"/>
          </p:cNvPr>
          <p:cNvSpPr txBox="1"/>
          <p:nvPr/>
        </p:nvSpPr>
        <p:spPr>
          <a:xfrm>
            <a:off x="6249035" y="3171825"/>
            <a:ext cx="205740" cy="23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kumimoji="0" lang="en-US" altLang="zh-CN" sz="3000" b="1" i="0" u="none" strike="noStrike" kern="1200" cap="none" spc="43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0" lang="zh-CN" altLang="en-US" sz="3000" b="1" i="0" u="none" strike="noStrike" kern="1200" cap="none" spc="43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-163830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图片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2305" y="3640455"/>
            <a:ext cx="1747520" cy="1648460"/>
          </a:xfrm>
          <a:prstGeom prst="rect">
            <a:avLst/>
          </a:prstGeom>
        </p:spPr>
      </p:pic>
      <p:sp>
        <p:nvSpPr>
          <p:cNvPr id="9" name="Freeform 5"/>
          <p:cNvSpPr/>
          <p:nvPr/>
        </p:nvSpPr>
        <p:spPr bwMode="auto">
          <a:xfrm rot="10800000">
            <a:off x="1276350" y="1234440"/>
            <a:ext cx="2077085" cy="174625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Freeform 5"/>
          <p:cNvSpPr/>
          <p:nvPr/>
        </p:nvSpPr>
        <p:spPr bwMode="auto">
          <a:xfrm rot="10800000">
            <a:off x="8825230" y="1149350"/>
            <a:ext cx="2142490" cy="169291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37031" y="1875127"/>
            <a:ext cx="17653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Enemy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12197" y="1805959"/>
            <a:ext cx="1768868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Friend</a:t>
            </a:r>
          </a:p>
        </p:txBody>
      </p:sp>
      <p:sp>
        <p:nvSpPr>
          <p:cNvPr id="18" name="椭圆 17"/>
          <p:cNvSpPr/>
          <p:nvPr/>
        </p:nvSpPr>
        <p:spPr>
          <a:xfrm>
            <a:off x="5881686" y="5542026"/>
            <a:ext cx="428628" cy="428628"/>
          </a:xfrm>
          <a:prstGeom prst="ellipse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perspectiveBelow"/>
            <a:lightRig rig="threePt" dir="t"/>
          </a:scene3d>
          <a:sp3d extrusionH="1270000" prstMaterial="plastic">
            <a:bevelT w="120650"/>
            <a:bevelB w="88900" prst="relaxedInset"/>
            <a:extrusionClr>
              <a:srgbClr val="FFFFFF">
                <a:lumMod val="75000"/>
              </a:srgbClr>
            </a:extrusionClr>
          </a:sp3d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圆角矩形 57"/>
          <p:cNvSpPr/>
          <p:nvPr/>
        </p:nvSpPr>
        <p:spPr>
          <a:xfrm rot="600000">
            <a:off x="2815576" y="4643409"/>
            <a:ext cx="7091651" cy="1290043"/>
          </a:xfrm>
          <a:prstGeom prst="roundRect">
            <a:avLst>
              <a:gd name="adj" fmla="val 8983"/>
            </a:avLst>
          </a:prstGeom>
          <a:gradFill flip="none" rotWithShape="1">
            <a:gsLst>
              <a:gs pos="0">
                <a:srgbClr val="FFFFFF">
                  <a:lumMod val="85000"/>
                </a:srgbClr>
              </a:gs>
              <a:gs pos="96000">
                <a:srgbClr val="FFFFFF">
                  <a:lumMod val="85000"/>
                </a:srgbClr>
              </a:gs>
              <a:gs pos="1000">
                <a:srgbClr val="FFFFFF">
                  <a:lumMod val="65000"/>
                </a:srgbClr>
              </a:gs>
            </a:gsLst>
            <a:lin ang="16200000" scaled="1"/>
            <a:tileRect/>
          </a:gradFill>
          <a:ln w="34925" cap="flat" cmpd="sng" algn="ctr">
            <a:solidFill>
              <a:srgbClr val="FFFFFF"/>
            </a:solidFill>
            <a:prstDash val="soli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400000">
              <a:rot lat="17195211" lon="29222" rev="569999"/>
            </a:camera>
            <a:lightRig rig="threePt" dir="t"/>
          </a:scene3d>
          <a:sp3d prstMaterial="metal">
            <a:bevelT w="158750" h="38100" prst="softRound"/>
            <a:bevelB w="57150" h="57150" prst="softRound"/>
          </a:sp3d>
        </p:spPr>
        <p:txBody>
          <a:bodyPr anchor="ctr">
            <a:flatTx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0" name="直接连接符 3"/>
          <p:cNvCxnSpPr/>
          <p:nvPr/>
        </p:nvCxnSpPr>
        <p:spPr>
          <a:xfrm>
            <a:off x="6082665" y="1234440"/>
            <a:ext cx="13335" cy="19056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2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圆角矩形 57"/>
          <p:cNvSpPr/>
          <p:nvPr/>
        </p:nvSpPr>
        <p:spPr>
          <a:xfrm rot="660000">
            <a:off x="2935591" y="4642774"/>
            <a:ext cx="7091651" cy="1290043"/>
          </a:xfrm>
          <a:prstGeom prst="roundRect">
            <a:avLst>
              <a:gd name="adj" fmla="val 8983"/>
            </a:avLst>
          </a:prstGeom>
          <a:gradFill flip="none" rotWithShape="1">
            <a:gsLst>
              <a:gs pos="0">
                <a:srgbClr val="FFFFFF">
                  <a:lumMod val="85000"/>
                </a:srgbClr>
              </a:gs>
              <a:gs pos="96000">
                <a:srgbClr val="FFFFFF">
                  <a:lumMod val="85000"/>
                </a:srgbClr>
              </a:gs>
              <a:gs pos="1000">
                <a:srgbClr val="FFFFFF">
                  <a:lumMod val="65000"/>
                </a:srgbClr>
              </a:gs>
            </a:gsLst>
            <a:lin ang="16200000" scaled="1"/>
            <a:tileRect/>
          </a:gradFill>
          <a:ln w="34925" cap="flat" cmpd="sng" algn="ctr">
            <a:solidFill>
              <a:srgbClr val="FFFFFF"/>
            </a:solidFill>
            <a:prstDash val="soli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400000">
              <a:rot lat="17195211" lon="29222" rev="569999"/>
            </a:camera>
            <a:lightRig rig="threePt" dir="t"/>
          </a:scene3d>
          <a:sp3d prstMaterial="metal">
            <a:bevelT w="158750" h="38100" prst="softRound"/>
            <a:bevelB w="57150" h="57150" prst="softRound"/>
          </a:sp3d>
        </p:spPr>
        <p:txBody>
          <a:bodyPr anchor="ctr">
            <a:flatTx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" name="图片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6287" y="3755099"/>
            <a:ext cx="1732998" cy="1444165"/>
          </a:xfrm>
          <a:prstGeom prst="rect">
            <a:avLst/>
          </a:prstGeom>
        </p:spPr>
      </p:pic>
      <p:sp>
        <p:nvSpPr>
          <p:cNvPr id="14" name="圆角矩形 17"/>
          <p:cNvSpPr/>
          <p:nvPr/>
        </p:nvSpPr>
        <p:spPr>
          <a:xfrm>
            <a:off x="5039360" y="3978275"/>
            <a:ext cx="2292985" cy="61531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Conditions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inpin heiti" charset="-122"/>
              <a:cs typeface="Verdana" panose="020B0604030504040204" pitchFamily="34" charset="0"/>
            </a:endParaRPr>
          </a:p>
        </p:txBody>
      </p:sp>
      <p:sp>
        <p:nvSpPr>
          <p:cNvPr id="31" name="环形箭头 30"/>
          <p:cNvSpPr/>
          <p:nvPr/>
        </p:nvSpPr>
        <p:spPr>
          <a:xfrm>
            <a:off x="5525135" y="3475990"/>
            <a:ext cx="1058545" cy="977265"/>
          </a:xfrm>
          <a:prstGeom prst="circularArrow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环形箭头 32"/>
          <p:cNvSpPr/>
          <p:nvPr/>
        </p:nvSpPr>
        <p:spPr>
          <a:xfrm rot="10800000">
            <a:off x="5594350" y="4154170"/>
            <a:ext cx="989330" cy="899160"/>
          </a:xfrm>
          <a:prstGeom prst="circular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" grpId="0" bldLvl="0" animBg="1"/>
      <p:bldP spid="4" grpId="0" bldLvl="0" animBg="1"/>
      <p:bldP spid="4" grpId="1" bldLvl="0" animBg="1"/>
      <p:bldP spid="14" grpId="0" bldLvl="0" animBg="1"/>
      <p:bldP spid="31" grpId="0" bldLvl="0" animBg="1"/>
      <p:bldP spid="33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 flipH="1">
            <a:off x="-13018" y="633797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78785" y="2578481"/>
            <a:ext cx="5848350" cy="14605"/>
          </a:xfrm>
          <a:prstGeom prst="line">
            <a:avLst/>
          </a:prstGeom>
          <a:noFill/>
          <a:ln w="19050" cap="flat" cmpd="sng" algn="ctr">
            <a:gradFill>
              <a:gsLst>
                <a:gs pos="0">
                  <a:srgbClr val="6020D2"/>
                </a:gs>
                <a:gs pos="100000">
                  <a:srgbClr val="2674FC"/>
                </a:gs>
              </a:gsLst>
              <a:lin ang="5400000" scaled="1"/>
            </a:gradFill>
            <a:prstDash val="dashDot"/>
            <a:miter lim="800000"/>
          </a:ln>
          <a:effectLst/>
        </p:spPr>
      </p:cxnSp>
      <p:cxnSp>
        <p:nvCxnSpPr>
          <p:cNvPr id="11" name="直接连接符 10"/>
          <p:cNvCxnSpPr/>
          <p:nvPr/>
        </p:nvCxnSpPr>
        <p:spPr>
          <a:xfrm flipH="1">
            <a:off x="17780" y="2564212"/>
            <a:ext cx="6068695" cy="13970"/>
          </a:xfrm>
          <a:prstGeom prst="line">
            <a:avLst/>
          </a:prstGeom>
          <a:ln w="19050">
            <a:gradFill>
              <a:gsLst>
                <a:gs pos="0">
                  <a:srgbClr val="2575FC"/>
                </a:gs>
                <a:gs pos="100000">
                  <a:srgbClr val="6020D2"/>
                </a:gs>
              </a:gsLst>
              <a:lin ang="5400000" scaled="1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reeform 5"/>
          <p:cNvSpPr/>
          <p:nvPr/>
        </p:nvSpPr>
        <p:spPr bwMode="auto">
          <a:xfrm rot="10800000">
            <a:off x="293370" y="1769745"/>
            <a:ext cx="1901190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10800000">
            <a:off x="3306445" y="1777365"/>
            <a:ext cx="2125345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Freeform 5"/>
          <p:cNvSpPr/>
          <p:nvPr/>
        </p:nvSpPr>
        <p:spPr bwMode="auto">
          <a:xfrm rot="10800000">
            <a:off x="6441440" y="1751965"/>
            <a:ext cx="2335530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5"/>
          <p:cNvSpPr/>
          <p:nvPr/>
        </p:nvSpPr>
        <p:spPr bwMode="auto">
          <a:xfrm rot="10800000">
            <a:off x="9389745" y="1751965"/>
            <a:ext cx="2468245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圆角矩形 17"/>
          <p:cNvSpPr/>
          <p:nvPr/>
        </p:nvSpPr>
        <p:spPr>
          <a:xfrm>
            <a:off x="293332" y="786765"/>
            <a:ext cx="2348230" cy="688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Fact</a:t>
            </a:r>
          </a:p>
        </p:txBody>
      </p:sp>
      <p:sp>
        <p:nvSpPr>
          <p:cNvPr id="32" name="圆角矩形 17"/>
          <p:cNvSpPr/>
          <p:nvPr/>
        </p:nvSpPr>
        <p:spPr>
          <a:xfrm>
            <a:off x="293370" y="2698115"/>
            <a:ext cx="5219065" cy="74295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       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is so hard</a:t>
            </a:r>
            <a:r>
              <a:rPr lang="en-US" altLang="zh-CN" sz="2000" b="1" kern="0" dirty="0">
                <a:solidFill>
                  <a:srgbClr val="0070C0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.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34" name="圆角矩形 17"/>
          <p:cNvSpPr/>
          <p:nvPr/>
        </p:nvSpPr>
        <p:spPr>
          <a:xfrm>
            <a:off x="292735" y="3604837"/>
            <a:ext cx="5198745" cy="74295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Calibri" panose="020F0502020204030204" charset="0"/>
              </a:rPr>
              <a:t>世上无难事，只要肯登攀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Calibri" panose="020F0502020204030204" charset="0"/>
              </a:rPr>
              <a:t>。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 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</p:txBody>
      </p:sp>
      <p:sp>
        <p:nvSpPr>
          <p:cNvPr id="37" name="圆角矩形 17"/>
          <p:cNvSpPr/>
          <p:nvPr/>
        </p:nvSpPr>
        <p:spPr>
          <a:xfrm>
            <a:off x="641985" y="2673985"/>
            <a:ext cx="1910080" cy="801370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Everything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cxnSp>
        <p:nvCxnSpPr>
          <p:cNvPr id="6" name="直接连接符 5"/>
          <p:cNvCxnSpPr>
            <a:stCxn id="43" idx="0"/>
            <a:endCxn id="43" idx="2"/>
          </p:cNvCxnSpPr>
          <p:nvPr/>
        </p:nvCxnSpPr>
        <p:spPr>
          <a:xfrm>
            <a:off x="6109969" y="633797"/>
            <a:ext cx="0" cy="562038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1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2735" y="1844675"/>
            <a:ext cx="200406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87750" y="1889010"/>
            <a:ext cx="156273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89140" y="1841997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88475" y="1840612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16" name="圆角矩形 17"/>
          <p:cNvSpPr/>
          <p:nvPr/>
        </p:nvSpPr>
        <p:spPr>
          <a:xfrm>
            <a:off x="281304" y="1743262"/>
            <a:ext cx="2347758" cy="65648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Zero conditional</a:t>
            </a:r>
          </a:p>
        </p:txBody>
      </p:sp>
      <p:sp>
        <p:nvSpPr>
          <p:cNvPr id="14" name="圆角矩形 17"/>
          <p:cNvSpPr/>
          <p:nvPr/>
        </p:nvSpPr>
        <p:spPr>
          <a:xfrm>
            <a:off x="292735" y="4492567"/>
            <a:ext cx="5198745" cy="74295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if you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put your heart into it.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5" name="圆角矩形 17"/>
          <p:cNvSpPr/>
          <p:nvPr/>
        </p:nvSpPr>
        <p:spPr>
          <a:xfrm>
            <a:off x="712400" y="2671849"/>
            <a:ext cx="1690370" cy="793115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Nothing</a:t>
            </a:r>
          </a:p>
        </p:txBody>
      </p:sp>
      <p:pic>
        <p:nvPicPr>
          <p:cNvPr id="19" name="图片 18" descr="0fefcd2df4a6a219f4472303187490b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045" y="2623820"/>
            <a:ext cx="1007745" cy="879475"/>
          </a:xfrm>
          <a:prstGeom prst="rect">
            <a:avLst/>
          </a:prstGeom>
        </p:spPr>
      </p:pic>
      <p:pic>
        <p:nvPicPr>
          <p:cNvPr id="23" name="图片 22" descr="1704128a6628bb84ed2fe76faf5639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190" y="2698115"/>
            <a:ext cx="719455" cy="74803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6" grpId="0" bldLvl="0" animBg="1"/>
      <p:bldP spid="32" grpId="0" bldLvl="0" animBg="1"/>
      <p:bldP spid="34" grpId="0" bldLvl="0" animBg="1"/>
      <p:bldP spid="37" grpId="0" bldLvl="0" animBg="1"/>
      <p:bldP spid="37" grpId="1" bldLvl="0" animBg="1"/>
      <p:bldP spid="16" grpId="0" bldLvl="0" animBg="1"/>
      <p:bldP spid="14" grpId="0" animBg="1"/>
      <p:bldP spid="1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 flipH="1">
            <a:off x="-13018" y="531812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78785" y="2578481"/>
            <a:ext cx="5848350" cy="14605"/>
          </a:xfrm>
          <a:prstGeom prst="line">
            <a:avLst/>
          </a:prstGeom>
          <a:noFill/>
          <a:ln w="19050" cap="flat" cmpd="sng" algn="ctr">
            <a:gradFill>
              <a:gsLst>
                <a:gs pos="0">
                  <a:srgbClr val="6020D2"/>
                </a:gs>
                <a:gs pos="100000">
                  <a:srgbClr val="2674FC"/>
                </a:gs>
              </a:gsLst>
              <a:lin ang="5400000" scaled="1"/>
            </a:gradFill>
            <a:prstDash val="dashDot"/>
            <a:miter lim="800000"/>
          </a:ln>
          <a:effectLst/>
        </p:spPr>
      </p:cxnSp>
      <p:cxnSp>
        <p:nvCxnSpPr>
          <p:cNvPr id="11" name="直接连接符 10"/>
          <p:cNvCxnSpPr/>
          <p:nvPr/>
        </p:nvCxnSpPr>
        <p:spPr>
          <a:xfrm flipH="1">
            <a:off x="17780" y="2564212"/>
            <a:ext cx="6068695" cy="13970"/>
          </a:xfrm>
          <a:prstGeom prst="line">
            <a:avLst/>
          </a:prstGeom>
          <a:ln w="19050">
            <a:gradFill>
              <a:gsLst>
                <a:gs pos="0">
                  <a:srgbClr val="2575FC"/>
                </a:gs>
                <a:gs pos="100000">
                  <a:srgbClr val="6020D2"/>
                </a:gs>
              </a:gsLst>
              <a:lin ang="5400000" scaled="1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reeform 5"/>
          <p:cNvSpPr/>
          <p:nvPr/>
        </p:nvSpPr>
        <p:spPr bwMode="auto">
          <a:xfrm rot="10800000">
            <a:off x="293370" y="1769745"/>
            <a:ext cx="1901190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10800000">
            <a:off x="3306445" y="1777365"/>
            <a:ext cx="2125345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Freeform 5"/>
          <p:cNvSpPr/>
          <p:nvPr/>
        </p:nvSpPr>
        <p:spPr bwMode="auto">
          <a:xfrm rot="10800000">
            <a:off x="6441440" y="1751965"/>
            <a:ext cx="2335530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5"/>
          <p:cNvSpPr/>
          <p:nvPr/>
        </p:nvSpPr>
        <p:spPr bwMode="auto">
          <a:xfrm rot="10800000">
            <a:off x="9389745" y="1751965"/>
            <a:ext cx="2468245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圆角矩形 17"/>
          <p:cNvSpPr/>
          <p:nvPr/>
        </p:nvSpPr>
        <p:spPr>
          <a:xfrm>
            <a:off x="3333339" y="816610"/>
            <a:ext cx="2345055" cy="688340"/>
          </a:xfrm>
          <a:prstGeom prst="roundRect">
            <a:avLst/>
          </a:prstGeom>
          <a:solidFill>
            <a:srgbClr val="DBF2EE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Likelihood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</a:p>
        </p:txBody>
      </p:sp>
      <p:cxnSp>
        <p:nvCxnSpPr>
          <p:cNvPr id="6" name="直接连接符 5"/>
          <p:cNvCxnSpPr>
            <a:stCxn id="43" idx="0"/>
            <a:endCxn id="43" idx="2"/>
          </p:cNvCxnSpPr>
          <p:nvPr/>
        </p:nvCxnSpPr>
        <p:spPr>
          <a:xfrm>
            <a:off x="6109334" y="531812"/>
            <a:ext cx="0" cy="562038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1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2583" y="1827257"/>
            <a:ext cx="200406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87750" y="1844040"/>
            <a:ext cx="156273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44170" y="1856987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88475" y="1840612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33" name="圆角矩形 17"/>
          <p:cNvSpPr/>
          <p:nvPr/>
        </p:nvSpPr>
        <p:spPr>
          <a:xfrm>
            <a:off x="3350900" y="1714746"/>
            <a:ext cx="2347758" cy="65648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First conditional</a:t>
            </a:r>
          </a:p>
        </p:txBody>
      </p:sp>
      <p:sp>
        <p:nvSpPr>
          <p:cNvPr id="2" name="圆角矩形 17"/>
          <p:cNvSpPr/>
          <p:nvPr/>
        </p:nvSpPr>
        <p:spPr>
          <a:xfrm>
            <a:off x="296545" y="2807970"/>
            <a:ext cx="5622290" cy="99314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 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If we use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the phones                 </a:t>
            </a:r>
            <a:r>
              <a:rPr lang="zh-CN" altLang="en-US" sz="2000" b="1" kern="0" noProof="0" dirty="0">
                <a:solidFill>
                  <a:srgbClr val="0070C0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, they will                   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" name="圆角矩形 17"/>
          <p:cNvSpPr/>
          <p:nvPr/>
        </p:nvSpPr>
        <p:spPr>
          <a:xfrm>
            <a:off x="1644699" y="3228068"/>
            <a:ext cx="1851025" cy="663575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be harmful. </a:t>
            </a:r>
          </a:p>
        </p:txBody>
      </p:sp>
      <p:sp>
        <p:nvSpPr>
          <p:cNvPr id="4" name="圆角矩形 17"/>
          <p:cNvSpPr/>
          <p:nvPr/>
        </p:nvSpPr>
        <p:spPr>
          <a:xfrm>
            <a:off x="3827829" y="2804017"/>
            <a:ext cx="2127250" cy="663575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excessively 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747" y="3961285"/>
            <a:ext cx="3056599" cy="1710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465" y="3961130"/>
            <a:ext cx="3159125" cy="17354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" name="圆角矩形 17"/>
          <p:cNvSpPr/>
          <p:nvPr/>
        </p:nvSpPr>
        <p:spPr>
          <a:xfrm>
            <a:off x="3791585" y="2787978"/>
            <a:ext cx="2127250" cy="663575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reasonably </a:t>
            </a:r>
          </a:p>
        </p:txBody>
      </p:sp>
      <p:sp>
        <p:nvSpPr>
          <p:cNvPr id="21" name="圆角矩形 17"/>
          <p:cNvSpPr/>
          <p:nvPr/>
        </p:nvSpPr>
        <p:spPr>
          <a:xfrm>
            <a:off x="1644699" y="3223246"/>
            <a:ext cx="2539365" cy="663575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be beneficial. </a:t>
            </a:r>
          </a:p>
        </p:txBody>
      </p:sp>
      <p:sp>
        <p:nvSpPr>
          <p:cNvPr id="23" name="圆角矩形 17"/>
          <p:cNvSpPr/>
          <p:nvPr/>
        </p:nvSpPr>
        <p:spPr>
          <a:xfrm>
            <a:off x="145415" y="786765"/>
            <a:ext cx="2348230" cy="688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Fact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7" grpId="0" bldLvl="0" animBg="1"/>
      <p:bldP spid="33" grpId="0" bldLvl="0" animBg="1"/>
      <p:bldP spid="2" grpId="0" bldLvl="0" animBg="1"/>
      <p:bldP spid="3" grpId="0" bldLvl="0" animBg="1"/>
      <p:bldP spid="3" grpId="1" animBg="1"/>
      <p:bldP spid="4" grpId="0" bldLvl="0" animBg="1"/>
      <p:bldP spid="4" grpId="1" animBg="1"/>
      <p:bldP spid="19" grpId="0" bldLvl="0" animBg="1"/>
      <p:bldP spid="21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 flipH="1">
            <a:off x="-26988" y="618807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78785" y="2578481"/>
            <a:ext cx="5848350" cy="14605"/>
          </a:xfrm>
          <a:prstGeom prst="line">
            <a:avLst/>
          </a:prstGeom>
          <a:noFill/>
          <a:ln w="19050" cap="flat" cmpd="sng" algn="ctr">
            <a:gradFill>
              <a:gsLst>
                <a:gs pos="0">
                  <a:srgbClr val="6020D2"/>
                </a:gs>
                <a:gs pos="100000">
                  <a:srgbClr val="2674FC"/>
                </a:gs>
              </a:gsLst>
              <a:lin ang="5400000" scaled="1"/>
            </a:gradFill>
            <a:prstDash val="dashDot"/>
            <a:miter lim="800000"/>
          </a:ln>
          <a:effectLst/>
        </p:spPr>
      </p:cxnSp>
      <p:cxnSp>
        <p:nvCxnSpPr>
          <p:cNvPr id="11" name="直接连接符 10"/>
          <p:cNvCxnSpPr/>
          <p:nvPr/>
        </p:nvCxnSpPr>
        <p:spPr>
          <a:xfrm flipH="1">
            <a:off x="17780" y="2564212"/>
            <a:ext cx="6068695" cy="13970"/>
          </a:xfrm>
          <a:prstGeom prst="line">
            <a:avLst/>
          </a:prstGeom>
          <a:ln w="19050">
            <a:gradFill>
              <a:gsLst>
                <a:gs pos="0">
                  <a:srgbClr val="2575FC"/>
                </a:gs>
                <a:gs pos="100000">
                  <a:srgbClr val="6020D2"/>
                </a:gs>
              </a:gsLst>
              <a:lin ang="5400000" scaled="1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reeform 5"/>
          <p:cNvSpPr/>
          <p:nvPr/>
        </p:nvSpPr>
        <p:spPr bwMode="auto">
          <a:xfrm rot="10800000">
            <a:off x="293370" y="1769745"/>
            <a:ext cx="1901190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10800000">
            <a:off x="3306445" y="1777365"/>
            <a:ext cx="2125345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Freeform 5"/>
          <p:cNvSpPr/>
          <p:nvPr/>
        </p:nvSpPr>
        <p:spPr bwMode="auto">
          <a:xfrm rot="10800000">
            <a:off x="6441440" y="1751965"/>
            <a:ext cx="2335530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5"/>
          <p:cNvSpPr/>
          <p:nvPr/>
        </p:nvSpPr>
        <p:spPr bwMode="auto">
          <a:xfrm rot="10800000">
            <a:off x="9389745" y="1751965"/>
            <a:ext cx="2468245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圆角矩形 17"/>
          <p:cNvSpPr/>
          <p:nvPr/>
        </p:nvSpPr>
        <p:spPr>
          <a:xfrm>
            <a:off x="6283960" y="804545"/>
            <a:ext cx="2698750" cy="6883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Theoretical</a:t>
            </a:r>
          </a:p>
        </p:txBody>
      </p:sp>
      <p:sp>
        <p:nvSpPr>
          <p:cNvPr id="39" name="圆角矩形 17"/>
          <p:cNvSpPr/>
          <p:nvPr/>
        </p:nvSpPr>
        <p:spPr>
          <a:xfrm>
            <a:off x="6186805" y="2884622"/>
            <a:ext cx="5671185" cy="7200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If I were you, . . .</a:t>
            </a:r>
          </a:p>
        </p:txBody>
      </p:sp>
      <p:cxnSp>
        <p:nvCxnSpPr>
          <p:cNvPr id="6" name="直接连接符 5"/>
          <p:cNvCxnSpPr>
            <a:stCxn id="43" idx="0"/>
            <a:endCxn id="43" idx="2"/>
          </p:cNvCxnSpPr>
          <p:nvPr/>
        </p:nvCxnSpPr>
        <p:spPr>
          <a:xfrm>
            <a:off x="6095999" y="618807"/>
            <a:ext cx="0" cy="562038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1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2735" y="1844675"/>
            <a:ext cx="200406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87750" y="1844040"/>
            <a:ext cx="156273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99200" y="1827007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89745" y="1827912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40" name="圆角矩形 17"/>
          <p:cNvSpPr/>
          <p:nvPr/>
        </p:nvSpPr>
        <p:spPr>
          <a:xfrm>
            <a:off x="6316970" y="1723693"/>
            <a:ext cx="2692019" cy="65648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Second conditional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58B6E5">
                  <a:lumMod val="7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inpin heiti" charset="-122"/>
              <a:cs typeface="Verdana" panose="020B0604030504040204" pitchFamily="34" charset="0"/>
            </a:endParaRPr>
          </a:p>
        </p:txBody>
      </p:sp>
      <p:sp>
        <p:nvSpPr>
          <p:cNvPr id="23" name="圆角矩形 17"/>
          <p:cNvSpPr/>
          <p:nvPr/>
        </p:nvSpPr>
        <p:spPr>
          <a:xfrm>
            <a:off x="145415" y="786765"/>
            <a:ext cx="2348230" cy="688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Fact</a:t>
            </a:r>
          </a:p>
        </p:txBody>
      </p:sp>
      <p:sp>
        <p:nvSpPr>
          <p:cNvPr id="14" name="圆角矩形 17"/>
          <p:cNvSpPr/>
          <p:nvPr/>
        </p:nvSpPr>
        <p:spPr>
          <a:xfrm>
            <a:off x="3306445" y="816610"/>
            <a:ext cx="2345055" cy="688340"/>
          </a:xfrm>
          <a:prstGeom prst="roundRect">
            <a:avLst/>
          </a:prstGeom>
          <a:solidFill>
            <a:srgbClr val="DBF2EE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Likelihood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8" grpId="0" bldLvl="0" animBg="1"/>
      <p:bldP spid="39" grpId="0" bldLvl="0" animBg="1"/>
      <p:bldP spid="40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 flipH="1">
            <a:off x="-26988" y="629198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78785" y="2578481"/>
            <a:ext cx="5848350" cy="14605"/>
          </a:xfrm>
          <a:prstGeom prst="line">
            <a:avLst/>
          </a:prstGeom>
          <a:noFill/>
          <a:ln w="19050" cap="flat" cmpd="sng" algn="ctr">
            <a:gradFill>
              <a:gsLst>
                <a:gs pos="0">
                  <a:srgbClr val="6020D2"/>
                </a:gs>
                <a:gs pos="100000">
                  <a:srgbClr val="2674FC"/>
                </a:gs>
              </a:gsLst>
              <a:lin ang="5400000" scaled="1"/>
            </a:gradFill>
            <a:prstDash val="dashDot"/>
            <a:miter lim="800000"/>
          </a:ln>
          <a:effectLst/>
        </p:spPr>
      </p:cxnSp>
      <p:cxnSp>
        <p:nvCxnSpPr>
          <p:cNvPr id="11" name="直接连接符 10"/>
          <p:cNvCxnSpPr/>
          <p:nvPr/>
        </p:nvCxnSpPr>
        <p:spPr>
          <a:xfrm flipH="1">
            <a:off x="17780" y="2564212"/>
            <a:ext cx="6068695" cy="13970"/>
          </a:xfrm>
          <a:prstGeom prst="line">
            <a:avLst/>
          </a:prstGeom>
          <a:ln w="19050">
            <a:gradFill>
              <a:gsLst>
                <a:gs pos="0">
                  <a:srgbClr val="2575FC"/>
                </a:gs>
                <a:gs pos="100000">
                  <a:srgbClr val="6020D2"/>
                </a:gs>
              </a:gsLst>
              <a:lin ang="5400000" scaled="1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reeform 5"/>
          <p:cNvSpPr/>
          <p:nvPr/>
        </p:nvSpPr>
        <p:spPr bwMode="auto">
          <a:xfrm rot="10800000">
            <a:off x="293370" y="1769745"/>
            <a:ext cx="1901190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10800000">
            <a:off x="3306445" y="1777365"/>
            <a:ext cx="2125345" cy="5943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Freeform 5"/>
          <p:cNvSpPr/>
          <p:nvPr/>
        </p:nvSpPr>
        <p:spPr bwMode="auto">
          <a:xfrm rot="10800000">
            <a:off x="6441440" y="1751965"/>
            <a:ext cx="2335530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5"/>
          <p:cNvSpPr/>
          <p:nvPr/>
        </p:nvSpPr>
        <p:spPr bwMode="auto">
          <a:xfrm rot="10800000">
            <a:off x="9389745" y="1751965"/>
            <a:ext cx="2468245" cy="59880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圆角矩形 17"/>
          <p:cNvSpPr/>
          <p:nvPr/>
        </p:nvSpPr>
        <p:spPr>
          <a:xfrm>
            <a:off x="145415" y="786765"/>
            <a:ext cx="2348230" cy="688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Fact</a:t>
            </a:r>
          </a:p>
        </p:txBody>
      </p:sp>
      <p:sp>
        <p:nvSpPr>
          <p:cNvPr id="27" name="圆角矩形 17"/>
          <p:cNvSpPr/>
          <p:nvPr/>
        </p:nvSpPr>
        <p:spPr>
          <a:xfrm>
            <a:off x="3329305" y="816610"/>
            <a:ext cx="2345055" cy="688340"/>
          </a:xfrm>
          <a:prstGeom prst="roundRect">
            <a:avLst/>
          </a:prstGeom>
          <a:solidFill>
            <a:srgbClr val="DBF2EE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Likelihood 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8" name="圆角矩形 17"/>
          <p:cNvSpPr/>
          <p:nvPr/>
        </p:nvSpPr>
        <p:spPr>
          <a:xfrm>
            <a:off x="6283960" y="804545"/>
            <a:ext cx="2698750" cy="6883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Theoretical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9" name="圆角矩形 17"/>
          <p:cNvSpPr/>
          <p:nvPr/>
        </p:nvSpPr>
        <p:spPr>
          <a:xfrm>
            <a:off x="9170670" y="811530"/>
            <a:ext cx="2988310" cy="6883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Regrets in the Past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cxnSp>
        <p:nvCxnSpPr>
          <p:cNvPr id="6" name="直接连接符 5"/>
          <p:cNvCxnSpPr>
            <a:stCxn id="43" idx="0"/>
            <a:endCxn id="43" idx="2"/>
          </p:cNvCxnSpPr>
          <p:nvPr/>
        </p:nvCxnSpPr>
        <p:spPr>
          <a:xfrm>
            <a:off x="6095999" y="629198"/>
            <a:ext cx="0" cy="562038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1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2735" y="1844675"/>
            <a:ext cx="200406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87750" y="1844040"/>
            <a:ext cx="156273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BA5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Real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99200" y="1827007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88475" y="1840612"/>
            <a:ext cx="2617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Imaginary</a:t>
            </a:r>
          </a:p>
        </p:txBody>
      </p:sp>
      <p:sp>
        <p:nvSpPr>
          <p:cNvPr id="44" name="圆角矩形 17"/>
          <p:cNvSpPr/>
          <p:nvPr/>
        </p:nvSpPr>
        <p:spPr>
          <a:xfrm>
            <a:off x="9345295" y="1697989"/>
            <a:ext cx="2639060" cy="65659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Third conditional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9" grpId="0" bldLvl="0" animBg="1"/>
      <p:bldP spid="44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AFsIABAEGAAgtbCG9AUoldLNuAEwiCc4xBM!2000x2000"/>
          <p:cNvPicPr>
            <a:picLocks noChangeAspect="1"/>
          </p:cNvPicPr>
          <p:nvPr/>
        </p:nvPicPr>
        <p:blipFill>
          <a:blip r:embed="rId3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flipH="1">
            <a:off x="-33656" y="618807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Freeform 5"/>
          <p:cNvSpPr/>
          <p:nvPr/>
        </p:nvSpPr>
        <p:spPr bwMode="auto">
          <a:xfrm rot="10800000">
            <a:off x="4087476" y="829907"/>
            <a:ext cx="4099376" cy="10542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0" name="圆角矩形 17"/>
          <p:cNvSpPr/>
          <p:nvPr/>
        </p:nvSpPr>
        <p:spPr>
          <a:xfrm>
            <a:off x="4259336" y="1058344"/>
            <a:ext cx="2342475" cy="688264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</a:t>
            </a: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act</a:t>
            </a:r>
          </a:p>
        </p:txBody>
      </p:sp>
      <p:sp>
        <p:nvSpPr>
          <p:cNvPr id="31" name="圆角矩形 17"/>
          <p:cNvSpPr/>
          <p:nvPr/>
        </p:nvSpPr>
        <p:spPr>
          <a:xfrm>
            <a:off x="5068900" y="1516319"/>
            <a:ext cx="2342475" cy="688264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ikelihood</a:t>
            </a: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 </a:t>
            </a:r>
          </a:p>
        </p:txBody>
      </p:sp>
      <p:sp>
        <p:nvSpPr>
          <p:cNvPr id="32" name="圆角矩形 17"/>
          <p:cNvSpPr/>
          <p:nvPr/>
        </p:nvSpPr>
        <p:spPr>
          <a:xfrm>
            <a:off x="5671011" y="1522773"/>
            <a:ext cx="2342475" cy="688264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heoretical</a:t>
            </a:r>
          </a:p>
        </p:txBody>
      </p:sp>
      <p:sp>
        <p:nvSpPr>
          <p:cNvPr id="27" name="圆角矩形 17"/>
          <p:cNvSpPr/>
          <p:nvPr/>
        </p:nvSpPr>
        <p:spPr>
          <a:xfrm>
            <a:off x="6203852" y="1191229"/>
            <a:ext cx="2290444" cy="688264"/>
          </a:xfrm>
          <a:prstGeom prst="roundRect">
            <a:avLst/>
          </a:prstGeom>
          <a:noFill/>
          <a:ln w="12700">
            <a:noFill/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egrets in the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70C0">
                    <a:alpha val="0"/>
                  </a:srgb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P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ast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114115" y="861428"/>
            <a:ext cx="1428823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endParaRPr kumimoji="0" lang="zh-CN" altLang="en-US" sz="6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pic>
        <p:nvPicPr>
          <p:cNvPr id="19" name="图片 18"/>
          <p:cNvPicPr/>
          <p:nvPr/>
        </p:nvPicPr>
        <p:blipFill rotWithShape="1">
          <a:blip r:embed="rId4" r:link="rId5"/>
          <a:srcRect l="7970" t="8394" r="11127" b="48486"/>
          <a:stretch>
            <a:fillRect/>
          </a:stretch>
        </p:blipFill>
        <p:spPr>
          <a:xfrm>
            <a:off x="6344529" y="4074410"/>
            <a:ext cx="5471114" cy="1848087"/>
          </a:xfrm>
          <a:prstGeom prst="roundRect">
            <a:avLst>
              <a:gd name="adj" fmla="val 20162"/>
            </a:avLst>
          </a:prstGeom>
          <a:ln>
            <a:noFill/>
          </a:ln>
          <a:effectLst>
            <a:reflection blurRad="6350" stA="25000" endPos="350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圆角矩形 17"/>
          <p:cNvSpPr/>
          <p:nvPr/>
        </p:nvSpPr>
        <p:spPr>
          <a:xfrm>
            <a:off x="2551757" y="2182720"/>
            <a:ext cx="7647320" cy="143371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DAE3F3"/>
              </a:gs>
            </a:gsLst>
            <a:lin ang="5400000" scaled="1"/>
            <a:tileRect/>
          </a:gra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Verdana" panose="020B0604030504040204" pitchFamily="34" charset="0"/>
              </a:rPr>
              <a:t>If we had prepared better, we would have made it to the finals.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23" name="燕尾形箭头 98"/>
          <p:cNvSpPr/>
          <p:nvPr/>
        </p:nvSpPr>
        <p:spPr>
          <a:xfrm rot="10800000" flipH="1">
            <a:off x="2233109" y="232853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/>
          <a:srcRect l="1181" t="13366" r="4038" b="6414"/>
          <a:stretch>
            <a:fillRect/>
          </a:stretch>
        </p:blipFill>
        <p:spPr>
          <a:xfrm>
            <a:off x="399415" y="4074160"/>
            <a:ext cx="5532120" cy="1862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589510" cy="7181850"/>
          </a:xfrm>
          <a:prstGeom prst="rect">
            <a:avLst/>
          </a:prstGeom>
        </p:spPr>
      </p:pic>
      <p:sp>
        <p:nvSpPr>
          <p:cNvPr id="5" name="圆角矩形 17"/>
          <p:cNvSpPr/>
          <p:nvPr/>
        </p:nvSpPr>
        <p:spPr>
          <a:xfrm>
            <a:off x="731808" y="4624070"/>
            <a:ext cx="4722495" cy="14033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Second conditional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6" name="圆角矩形 17"/>
          <p:cNvSpPr/>
          <p:nvPr/>
        </p:nvSpPr>
        <p:spPr>
          <a:xfrm>
            <a:off x="718185" y="2858770"/>
            <a:ext cx="4722495" cy="14643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Theoretical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inpin heiti" charset="-122"/>
                <a:cs typeface="Verdana" panose="020B0604030504040204" pitchFamily="34" charset="0"/>
              </a:rPr>
              <a:t>Hypothetical</a:t>
            </a:r>
          </a:p>
        </p:txBody>
      </p:sp>
      <p:pic>
        <p:nvPicPr>
          <p:cNvPr id="100" name="图片 99"/>
          <p:cNvPicPr/>
          <p:nvPr/>
        </p:nvPicPr>
        <p:blipFill>
          <a:blip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13335" y="618490"/>
            <a:ext cx="12205970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圆角矩形 18"/>
          <p:cNvSpPr/>
          <p:nvPr/>
        </p:nvSpPr>
        <p:spPr>
          <a:xfrm>
            <a:off x="321945" y="822960"/>
            <a:ext cx="5981065" cy="956945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Structure of the second conditional 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5" name="燕尾形箭头 98"/>
          <p:cNvSpPr/>
          <p:nvPr/>
        </p:nvSpPr>
        <p:spPr>
          <a:xfrm rot="10800000" flipH="1">
            <a:off x="2310545" y="217259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339290" y="11592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02441" y="12989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18"/>
          <p:cNvSpPr/>
          <p:nvPr/>
        </p:nvSpPr>
        <p:spPr>
          <a:xfrm>
            <a:off x="1550035" y="2157095"/>
            <a:ext cx="3990340" cy="9569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“If” + [Simple Past] </a:t>
            </a:r>
          </a:p>
        </p:txBody>
      </p:sp>
      <p:sp>
        <p:nvSpPr>
          <p:cNvPr id="6" name="圆角矩形 18"/>
          <p:cNvSpPr/>
          <p:nvPr/>
        </p:nvSpPr>
        <p:spPr>
          <a:xfrm>
            <a:off x="6489065" y="2162175"/>
            <a:ext cx="3990340" cy="9569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“would” + [Verb] </a:t>
            </a:r>
          </a:p>
        </p:txBody>
      </p:sp>
      <p:sp>
        <p:nvSpPr>
          <p:cNvPr id="9" name="矩形 8"/>
          <p:cNvSpPr/>
          <p:nvPr/>
        </p:nvSpPr>
        <p:spPr>
          <a:xfrm>
            <a:off x="1592580" y="3491865"/>
            <a:ext cx="3888740" cy="14465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ea"/>
              </a:rPr>
              <a:t>imaginary situation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ea"/>
              </a:rPr>
              <a:t>If it happened, ... </a:t>
            </a:r>
          </a:p>
        </p:txBody>
      </p:sp>
      <p:sp>
        <p:nvSpPr>
          <p:cNvPr id="10" name="右箭头 9"/>
          <p:cNvSpPr/>
          <p:nvPr/>
        </p:nvSpPr>
        <p:spPr>
          <a:xfrm>
            <a:off x="5509895" y="4008755"/>
            <a:ext cx="979170" cy="48577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solidFill>
              <a:schemeClr val="accent3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89065" y="3562985"/>
            <a:ext cx="4027170" cy="13036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ea"/>
              </a:rPr>
              <a:t>Some action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ea"/>
              </a:rPr>
              <a:t> would do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335635" y="4963795"/>
            <a:ext cx="9512935" cy="74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8"/>
          <p:cNvSpPr/>
          <p:nvPr/>
        </p:nvSpPr>
        <p:spPr>
          <a:xfrm>
            <a:off x="2063750" y="5135245"/>
            <a:ext cx="2962275" cy="956945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 Condition</a:t>
            </a:r>
          </a:p>
        </p:txBody>
      </p:sp>
      <p:sp>
        <p:nvSpPr>
          <p:cNvPr id="17" name="圆角矩形 18"/>
          <p:cNvSpPr/>
          <p:nvPr/>
        </p:nvSpPr>
        <p:spPr>
          <a:xfrm>
            <a:off x="6809105" y="5135245"/>
            <a:ext cx="2962275" cy="956945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+mn-lt"/>
              </a:rPr>
              <a:t> Result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5" grpId="0" bldLvl="0" animBg="1"/>
      <p:bldP spid="6" grpId="0" bldLvl="0" animBg="1"/>
      <p:bldP spid="9" grpId="0" bldLvl="0" animBg="1"/>
      <p:bldP spid="10" grpId="0" bldLvl="0" animBg="1"/>
      <p:bldP spid="11" grpId="0" bldLvl="0" animBg="1"/>
      <p:bldP spid="16" grpId="0" bldLvl="0" animBg="1"/>
      <p:bldP spid="17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27305" y="618490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圆角矩形 18"/>
          <p:cNvSpPr/>
          <p:nvPr/>
        </p:nvSpPr>
        <p:spPr>
          <a:xfrm>
            <a:off x="321821" y="1194624"/>
            <a:ext cx="2307661" cy="585628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AE0004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5" name="文本框 23"/>
          <p:cNvSpPr txBox="1"/>
          <p:nvPr/>
        </p:nvSpPr>
        <p:spPr>
          <a:xfrm>
            <a:off x="348956" y="1223058"/>
            <a:ext cx="228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AE000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Example</a:t>
            </a:r>
          </a:p>
        </p:txBody>
      </p:sp>
      <p:sp>
        <p:nvSpPr>
          <p:cNvPr id="20" name="任意多边形 15"/>
          <p:cNvSpPr/>
          <p:nvPr/>
        </p:nvSpPr>
        <p:spPr>
          <a:xfrm flipH="1">
            <a:off x="348956" y="1978837"/>
            <a:ext cx="5061858" cy="1450163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9233" y="2091713"/>
            <a:ext cx="4962521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If we evolved into the last stage in the world of 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The Three-Body Problem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,  what would we be like? </a:t>
            </a:r>
          </a:p>
        </p:txBody>
      </p:sp>
      <p:pic>
        <p:nvPicPr>
          <p:cNvPr id="30" name="图片 29"/>
          <p:cNvPicPr/>
          <p:nvPr/>
        </p:nvPicPr>
        <p:blipFill>
          <a:blip r:embed="rId5" r:link="rId6"/>
          <a:stretch>
            <a:fillRect/>
          </a:stretch>
        </p:blipFill>
        <p:spPr>
          <a:xfrm>
            <a:off x="1538417" y="3604898"/>
            <a:ext cx="2352728" cy="2482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370" y="3604896"/>
            <a:ext cx="3738938" cy="2482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4" name="圆角矩形 18"/>
          <p:cNvSpPr/>
          <p:nvPr/>
        </p:nvSpPr>
        <p:spPr>
          <a:xfrm>
            <a:off x="6404728" y="1194624"/>
            <a:ext cx="2307661" cy="585628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5400000" scaled="1"/>
            </a:gradFill>
          </a:ln>
          <a:effectLst>
            <a:outerShdw blurRad="101600" dist="50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AE0004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6431863" y="1223058"/>
            <a:ext cx="228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AE000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Practice</a:t>
            </a:r>
          </a:p>
        </p:txBody>
      </p:sp>
      <p:sp>
        <p:nvSpPr>
          <p:cNvPr id="46" name="任意多边形 15"/>
          <p:cNvSpPr/>
          <p:nvPr/>
        </p:nvSpPr>
        <p:spPr>
          <a:xfrm flipH="1">
            <a:off x="6431863" y="1978837"/>
            <a:ext cx="5061858" cy="1450163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31200" y="2026087"/>
            <a:ext cx="4962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If all the human beings were living in the Metaverse,  we would 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6633646" y="3166097"/>
            <a:ext cx="436121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9846252" y="2780110"/>
            <a:ext cx="1334079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3" name="图片 52"/>
          <p:cNvPicPr/>
          <p:nvPr/>
        </p:nvPicPr>
        <p:blipFill>
          <a:blip r:embed="rId8" r:link="rId9"/>
          <a:srcRect b="10218"/>
          <a:stretch>
            <a:fillRect/>
          </a:stretch>
        </p:blipFill>
        <p:spPr>
          <a:xfrm>
            <a:off x="6706552" y="3591114"/>
            <a:ext cx="4188460" cy="2482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文本框 33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5" name="燕尾形箭头 98"/>
          <p:cNvSpPr/>
          <p:nvPr/>
        </p:nvSpPr>
        <p:spPr>
          <a:xfrm rot="10800000" flipH="1">
            <a:off x="2310545" y="217259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339290" y="11592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02441" y="12989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2934336" y="910302"/>
            <a:ext cx="878840" cy="91249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+mn-cs"/>
            </a:endParaRPr>
          </a:p>
        </p:txBody>
      </p:sp>
      <p:pic>
        <p:nvPicPr>
          <p:cNvPr id="3" name="图片 2" descr="图标&#10;&#10;描述已自动生成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26" y="1139842"/>
            <a:ext cx="501022" cy="453414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8892540" y="942975"/>
            <a:ext cx="878840" cy="91249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+mn-cs"/>
            </a:endParaRPr>
          </a:p>
        </p:txBody>
      </p:sp>
      <p:pic>
        <p:nvPicPr>
          <p:cNvPr id="25" name="图片 24" descr="图标&#10;&#10;描述已自动生成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0" t="20704" r="12906" b="20884"/>
          <a:stretch>
            <a:fillRect/>
          </a:stretch>
        </p:blipFill>
        <p:spPr>
          <a:xfrm>
            <a:off x="9121815" y="1150791"/>
            <a:ext cx="545054" cy="545773"/>
          </a:xfrm>
          <a:prstGeom prst="rect">
            <a:avLst/>
          </a:prstGeom>
        </p:spPr>
      </p:pic>
      <p:pic>
        <p:nvPicPr>
          <p:cNvPr id="28" name="图片 27"/>
          <p:cNvPicPr/>
          <p:nvPr/>
        </p:nvPicPr>
        <p:blipFill>
          <a:blip r:embed="rId12" r:link="rId13"/>
          <a:stretch>
            <a:fillRect/>
          </a:stretch>
        </p:blipFill>
        <p:spPr>
          <a:xfrm>
            <a:off x="6552219" y="3585191"/>
            <a:ext cx="4497126" cy="2522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0" grpId="0" animBg="1"/>
      <p:bldP spid="21" grpId="0"/>
      <p:bldP spid="44" grpId="0" animBg="1"/>
      <p:bldP spid="45" grpId="0"/>
      <p:bldP spid="46" grpId="0" animBg="1"/>
      <p:bldP spid="47" grpId="0"/>
      <p:bldP spid="94" grpId="0" animBg="1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6" y="753422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任意多边形 15"/>
          <p:cNvSpPr/>
          <p:nvPr/>
        </p:nvSpPr>
        <p:spPr>
          <a:xfrm flipH="1">
            <a:off x="190431" y="1025760"/>
            <a:ext cx="2375000" cy="78480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9D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Reanalyzing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9D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-65099" y="2105108"/>
            <a:ext cx="6465899" cy="3704740"/>
          </a:xfrm>
          <a:prstGeom prst="diamond">
            <a:avLst/>
          </a:prstGeom>
          <a:gradFill flip="none" rotWithShape="1">
            <a:gsLst>
              <a:gs pos="44000">
                <a:srgbClr val="F4F8FF"/>
              </a:gs>
              <a:gs pos="100000">
                <a:srgbClr val="66BCEA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4" name="燕尾形箭头 98"/>
          <p:cNvSpPr/>
          <p:nvPr/>
        </p:nvSpPr>
        <p:spPr>
          <a:xfrm rot="10800000" flipH="1">
            <a:off x="4529870" y="23694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 rot="10800000">
            <a:off x="2654495" y="4309516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164819" y="4648019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</a:t>
            </a:r>
          </a:p>
        </p:txBody>
      </p:sp>
      <p:sp>
        <p:nvSpPr>
          <p:cNvPr id="47" name="菱形 46"/>
          <p:cNvSpPr/>
          <p:nvPr/>
        </p:nvSpPr>
        <p:spPr>
          <a:xfrm rot="10800000">
            <a:off x="5719246" y="2105108"/>
            <a:ext cx="6465899" cy="3704740"/>
          </a:xfrm>
          <a:prstGeom prst="diamond">
            <a:avLst/>
          </a:prstGeom>
          <a:gradFill flip="none" rotWithShape="1">
            <a:gsLst>
              <a:gs pos="44000">
                <a:srgbClr val="F4F8FF"/>
              </a:gs>
              <a:gs pos="100000">
                <a:srgbClr val="66BCEA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3" name="矩形: 圆角 42"/>
          <p:cNvSpPr/>
          <p:nvPr/>
        </p:nvSpPr>
        <p:spPr>
          <a:xfrm>
            <a:off x="5147090" y="3208298"/>
            <a:ext cx="2066496" cy="156064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Dialectical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thinking</a:t>
            </a:r>
          </a:p>
        </p:txBody>
      </p:sp>
      <p:sp>
        <p:nvSpPr>
          <p:cNvPr id="36" name="Freeform 5"/>
          <p:cNvSpPr/>
          <p:nvPr/>
        </p:nvSpPr>
        <p:spPr bwMode="auto">
          <a:xfrm rot="10800000">
            <a:off x="2654496" y="2255927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64819" y="2561968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79D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79D1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Freeform 5"/>
          <p:cNvSpPr/>
          <p:nvPr/>
        </p:nvSpPr>
        <p:spPr bwMode="auto">
          <a:xfrm rot="10800000">
            <a:off x="8051432" y="2155259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561755" y="2461300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79D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</a:t>
            </a:r>
          </a:p>
        </p:txBody>
      </p:sp>
      <p:sp>
        <p:nvSpPr>
          <p:cNvPr id="38" name="Freeform 5"/>
          <p:cNvSpPr/>
          <p:nvPr/>
        </p:nvSpPr>
        <p:spPr bwMode="auto">
          <a:xfrm rot="10800000">
            <a:off x="8278199" y="4302360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88523" y="4640863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" grpId="0" animBg="1"/>
      <p:bldP spid="29" grpId="0" animBg="1"/>
      <p:bldP spid="31" grpId="0"/>
      <p:bldP spid="47" grpId="0" animBg="1"/>
      <p:bldP spid="43" grpId="0" animBg="1"/>
      <p:bldP spid="36" grpId="0" animBg="1"/>
      <p:bldP spid="2" grpId="0"/>
      <p:bldP spid="35" grpId="0" animBg="1"/>
      <p:bldP spid="37" grpId="0"/>
      <p:bldP spid="38" grpId="0" animBg="1"/>
      <p:bldP spid="3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67941" y="690484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-65099" y="2105108"/>
            <a:ext cx="6465899" cy="3704740"/>
          </a:xfrm>
          <a:prstGeom prst="diamond">
            <a:avLst/>
          </a:prstGeom>
          <a:gradFill flip="none" rotWithShape="1">
            <a:gsLst>
              <a:gs pos="44000">
                <a:srgbClr val="F4F8FF"/>
              </a:gs>
              <a:gs pos="100000">
                <a:srgbClr val="66BCEA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4" name="燕尾形箭头 98"/>
          <p:cNvSpPr/>
          <p:nvPr/>
        </p:nvSpPr>
        <p:spPr>
          <a:xfrm rot="10800000" flipH="1">
            <a:off x="4529870" y="23694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 rot="10800000">
            <a:off x="2668562" y="4269750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89894" y="4653619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</a:t>
            </a:r>
          </a:p>
        </p:txBody>
      </p:sp>
      <p:sp>
        <p:nvSpPr>
          <p:cNvPr id="47" name="菱形 46"/>
          <p:cNvSpPr/>
          <p:nvPr/>
        </p:nvSpPr>
        <p:spPr>
          <a:xfrm rot="10800000">
            <a:off x="5580999" y="2075789"/>
            <a:ext cx="6465899" cy="3704740"/>
          </a:xfrm>
          <a:prstGeom prst="diamond">
            <a:avLst/>
          </a:prstGeom>
          <a:gradFill flip="none" rotWithShape="1">
            <a:gsLst>
              <a:gs pos="44000">
                <a:srgbClr val="F4F8FF"/>
              </a:gs>
              <a:gs pos="100000">
                <a:srgbClr val="66BCEA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6" name="Freeform 5"/>
          <p:cNvSpPr/>
          <p:nvPr/>
        </p:nvSpPr>
        <p:spPr bwMode="auto">
          <a:xfrm rot="10800000">
            <a:off x="2669478" y="2208259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64819" y="2561968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979374" y="2562878"/>
            <a:ext cx="11838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+B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635611" y="4637799"/>
            <a:ext cx="1183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A+</a:t>
            </a:r>
          </a:p>
        </p:txBody>
      </p:sp>
      <p:sp>
        <p:nvSpPr>
          <p:cNvPr id="34" name="Freeform 5"/>
          <p:cNvSpPr/>
          <p:nvPr/>
        </p:nvSpPr>
        <p:spPr bwMode="auto">
          <a:xfrm rot="10800000">
            <a:off x="7958622" y="2250437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: 圆角 42"/>
          <p:cNvSpPr/>
          <p:nvPr/>
        </p:nvSpPr>
        <p:spPr>
          <a:xfrm>
            <a:off x="5147090" y="3208298"/>
            <a:ext cx="2066496" cy="156064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Dialectical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thinking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466637" y="2574282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268887" y="2589576"/>
            <a:ext cx="11838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+B</a:t>
            </a:r>
          </a:p>
        </p:txBody>
      </p:sp>
      <p:sp>
        <p:nvSpPr>
          <p:cNvPr id="39" name="Freeform 5"/>
          <p:cNvSpPr/>
          <p:nvPr/>
        </p:nvSpPr>
        <p:spPr bwMode="auto">
          <a:xfrm rot="10800000">
            <a:off x="7898661" y="4297411"/>
            <a:ext cx="1493676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321405" y="4652790"/>
            <a:ext cx="4730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876521" y="4638040"/>
            <a:ext cx="1098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A+</a:t>
            </a:r>
          </a:p>
        </p:txBody>
      </p:sp>
      <p:sp>
        <p:nvSpPr>
          <p:cNvPr id="46" name="任意多边形 15"/>
          <p:cNvSpPr/>
          <p:nvPr/>
        </p:nvSpPr>
        <p:spPr>
          <a:xfrm flipH="1">
            <a:off x="156141" y="1006075"/>
            <a:ext cx="2375000" cy="78480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9D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Reanalyzing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9D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-0.03021 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0.03021 0.0004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6 0.00301 L 0.01953 0.0013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-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2.96296E-6 L 0.0375 0.0002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" grpId="0"/>
      <p:bldP spid="33" grpId="0"/>
      <p:bldP spid="38" grpId="0"/>
      <p:bldP spid="35" grpId="0"/>
      <p:bldP spid="37" grpId="0"/>
      <p:bldP spid="40" grpId="0"/>
      <p:bldP spid="4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67941" y="690484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4" name="燕尾形箭头 98"/>
          <p:cNvSpPr/>
          <p:nvPr/>
        </p:nvSpPr>
        <p:spPr>
          <a:xfrm rot="10800000" flipH="1">
            <a:off x="4529870" y="23694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Freeform 5"/>
          <p:cNvSpPr/>
          <p:nvPr/>
        </p:nvSpPr>
        <p:spPr bwMode="auto">
          <a:xfrm rot="10800000">
            <a:off x="4418343" y="1418163"/>
            <a:ext cx="3355313" cy="13233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88C6A9"/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Freeform 5"/>
          <p:cNvSpPr/>
          <p:nvPr/>
        </p:nvSpPr>
        <p:spPr bwMode="auto">
          <a:xfrm rot="10800000">
            <a:off x="4537538" y="1504007"/>
            <a:ext cx="3103587" cy="115164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720915" y="1657024"/>
            <a:ext cx="2787723" cy="8518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Second</a:t>
            </a:r>
          </a:p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conditional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任意多边形 15"/>
          <p:cNvSpPr/>
          <p:nvPr/>
        </p:nvSpPr>
        <p:spPr>
          <a:xfrm flipH="1">
            <a:off x="190431" y="1025760"/>
            <a:ext cx="2375000" cy="78480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9D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Presenting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9D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rcRect l="10649" t="27818" r="8991" b="10665"/>
          <a:stretch>
            <a:fillRect/>
          </a:stretch>
        </p:blipFill>
        <p:spPr>
          <a:xfrm>
            <a:off x="2985770" y="2941955"/>
            <a:ext cx="6539865" cy="28060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圆角矩形 5"/>
          <p:cNvSpPr/>
          <p:nvPr/>
        </p:nvSpPr>
        <p:spPr>
          <a:xfrm>
            <a:off x="1906453" y="1526592"/>
            <a:ext cx="3562852" cy="864096"/>
          </a:xfrm>
          <a:prstGeom prst="roundRect">
            <a:avLst/>
          </a:prstGeom>
          <a:noFill/>
          <a:ln w="6350">
            <a:solidFill>
              <a:srgbClr val="2575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1835557" y="1789363"/>
            <a:ext cx="1440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25690" y="1757045"/>
            <a:ext cx="272161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rehearsal</a:t>
            </a:r>
          </a:p>
        </p:txBody>
      </p:sp>
      <p:pic>
        <p:nvPicPr>
          <p:cNvPr id="3" name="图片 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051" y="2897501"/>
            <a:ext cx="5179897" cy="2906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Freeform 137"/>
          <p:cNvSpPr>
            <a:spLocks noEditPoints="1"/>
          </p:cNvSpPr>
          <p:nvPr/>
        </p:nvSpPr>
        <p:spPr bwMode="auto">
          <a:xfrm>
            <a:off x="1673016" y="1780704"/>
            <a:ext cx="395978" cy="40548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rgbClr val="2575F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 marL="0" marR="0" lvl="0" indent="0" algn="l" defTabSz="86677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1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圆角矩形 5"/>
          <p:cNvSpPr/>
          <p:nvPr/>
        </p:nvSpPr>
        <p:spPr>
          <a:xfrm>
            <a:off x="6650092" y="1526592"/>
            <a:ext cx="3633392" cy="864096"/>
          </a:xfrm>
          <a:prstGeom prst="roundRect">
            <a:avLst/>
          </a:prstGeom>
          <a:noFill/>
          <a:ln w="6350">
            <a:solidFill>
              <a:srgbClr val="2575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Freeform 137"/>
          <p:cNvSpPr>
            <a:spLocks noEditPoints="1"/>
          </p:cNvSpPr>
          <p:nvPr/>
        </p:nvSpPr>
        <p:spPr bwMode="auto">
          <a:xfrm>
            <a:off x="6431783" y="1834099"/>
            <a:ext cx="395978" cy="40548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rgbClr val="2575F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 marL="0" marR="0" lvl="0" indent="0" algn="l" defTabSz="86677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1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0" name="燕尾形箭头 98"/>
          <p:cNvSpPr/>
          <p:nvPr/>
        </p:nvSpPr>
        <p:spPr>
          <a:xfrm rot="10800000" flipH="1">
            <a:off x="4529870" y="23694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9890" y="1729104"/>
            <a:ext cx="3137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 discussion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/>
      <p:bldP spid="35" grpId="0"/>
      <p:bldP spid="36" grpId="0" animBg="1"/>
      <p:bldP spid="46" grpId="0" animBg="1"/>
      <p:bldP spid="4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6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378517" y="2024138"/>
            <a:ext cx="3585499" cy="3452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26" name="圆角矩形 5"/>
          <p:cNvSpPr/>
          <p:nvPr/>
        </p:nvSpPr>
        <p:spPr>
          <a:xfrm>
            <a:off x="445643" y="1008603"/>
            <a:ext cx="1957127" cy="848331"/>
          </a:xfrm>
          <a:prstGeom prst="roundRect">
            <a:avLst/>
          </a:prstGeom>
          <a:noFill/>
          <a:ln w="6350">
            <a:solidFill>
              <a:srgbClr val="2575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33"/>
          <p:cNvSpPr txBox="1"/>
          <p:nvPr/>
        </p:nvSpPr>
        <p:spPr>
          <a:xfrm>
            <a:off x="549848" y="1181649"/>
            <a:ext cx="190919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6096E6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 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Freeform 137"/>
          <p:cNvSpPr>
            <a:spLocks noEditPoints="1"/>
          </p:cNvSpPr>
          <p:nvPr/>
        </p:nvSpPr>
        <p:spPr bwMode="auto">
          <a:xfrm>
            <a:off x="247654" y="1324080"/>
            <a:ext cx="395978" cy="40548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rgbClr val="2575F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 marL="0" marR="0" lvl="0" indent="0" algn="l" defTabSz="86677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1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视频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5117" y="1116578"/>
            <a:ext cx="8008705" cy="4538266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  <a:headEnd/>
            <a:tailEnd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15" name="文本框 14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6" name="燕尾形箭头 98"/>
          <p:cNvSpPr/>
          <p:nvPr/>
        </p:nvSpPr>
        <p:spPr>
          <a:xfrm rot="10800000" flipH="1">
            <a:off x="4529870" y="23694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2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6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378517" y="2024138"/>
            <a:ext cx="3585499" cy="3452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inpin heiti" charset="-122"/>
              <a:ea typeface="inpin heiti" charset="-122"/>
              <a:cs typeface="inpin heiti" charset="-122"/>
            </a:endParaRPr>
          </a:p>
        </p:txBody>
      </p:sp>
      <p:pic>
        <p:nvPicPr>
          <p:cNvPr id="3" name="视频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03934" y="1143000"/>
            <a:ext cx="8142485" cy="4580148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  <a:headEnd/>
            <a:tailEnd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24" name="文本框 23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5" name="燕尾形箭头 98"/>
          <p:cNvSpPr/>
          <p:nvPr/>
        </p:nvSpPr>
        <p:spPr>
          <a:xfrm rot="10800000" flipH="1">
            <a:off x="4529870" y="236944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+mn-ea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5"/>
          <p:cNvSpPr/>
          <p:nvPr/>
        </p:nvSpPr>
        <p:spPr>
          <a:xfrm>
            <a:off x="445643" y="1008603"/>
            <a:ext cx="1957127" cy="848331"/>
          </a:xfrm>
          <a:prstGeom prst="roundRect">
            <a:avLst/>
          </a:prstGeom>
          <a:noFill/>
          <a:ln w="6350">
            <a:solidFill>
              <a:srgbClr val="2575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33"/>
          <p:cNvSpPr txBox="1"/>
          <p:nvPr/>
        </p:nvSpPr>
        <p:spPr>
          <a:xfrm>
            <a:off x="563916" y="1181649"/>
            <a:ext cx="190919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6096E6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 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Freeform 137"/>
          <p:cNvSpPr>
            <a:spLocks noEditPoints="1"/>
          </p:cNvSpPr>
          <p:nvPr/>
        </p:nvSpPr>
        <p:spPr bwMode="auto">
          <a:xfrm>
            <a:off x="247654" y="1324080"/>
            <a:ext cx="395978" cy="40548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rgbClr val="2575F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 marL="0" marR="0" lvl="0" indent="0" algn="l" defTabSz="86677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1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64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5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6" y="622383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5" name="燕尾形箭头 98"/>
          <p:cNvSpPr/>
          <p:nvPr/>
        </p:nvSpPr>
        <p:spPr>
          <a:xfrm rot="10800000" flipH="1">
            <a:off x="6938686" y="232829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Presenting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10586" y="128540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42570" y="1206500"/>
          <a:ext cx="11643995" cy="342582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6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13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Checklist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Evaluation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aseline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I’ve grasped the </a:t>
                      </a:r>
                      <a:r>
                        <a:rPr lang="en-US" altLang="zh-CN" sz="20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Verdana" panose="020B0604030504040204" pitchFamily="34" charset="0"/>
                        </a:rPr>
                        <a:t>Dialectical Thinking </a:t>
                      </a:r>
                      <a:r>
                        <a:rPr lang="en-US" altLang="zh-CN" sz="200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  <a:sym typeface="+mn-ea"/>
                        </a:rPr>
                        <a:t>when analyzing certain topics.</a:t>
                      </a:r>
                      <a:endParaRPr lang="en-US" altLang="zh-CN" sz="2000" baseline="0" dirty="0"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I can design </a:t>
                      </a:r>
                      <a:r>
                        <a:rPr lang="en-US" altLang="zh-CN" sz="20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Verdana" panose="020B0604030504040204" pitchFamily="34" charset="0"/>
                        </a:rPr>
                        <a:t>an electronic device </a:t>
                      </a:r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based on the second conditionals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620"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I can</a:t>
                      </a:r>
                      <a:r>
                        <a:rPr lang="en-US" altLang="zh-CN" sz="2000" b="0" dirty="0"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use </a:t>
                      </a:r>
                      <a:r>
                        <a:rPr lang="en-US" altLang="zh-CN" sz="20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Verdana" panose="020B0604030504040204" pitchFamily="34" charset="0"/>
                        </a:rPr>
                        <a:t>conditional sentences</a:t>
                      </a:r>
                      <a:r>
                        <a:rPr lang="en-US" altLang="zh-CN" sz="2000" b="0" dirty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to bring more imagination to language.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5980"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zh-CN" altLang="en-US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should</a:t>
                      </a:r>
                      <a:r>
                        <a:rPr lang="en-US" altLang="zh-CN" sz="2000" b="0" dirty="0"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altLang="zh-CN" sz="20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Verdana" panose="020B0604030504040204" pitchFamily="34" charset="0"/>
                        </a:rPr>
                        <a:t>think critically and creatively </a:t>
                      </a:r>
                      <a:r>
                        <a:rPr lang="en-US" altLang="zh-CN" sz="2000" b="0" dirty="0">
                          <a:solidFill>
                            <a:srgbClr val="00B0F0"/>
                          </a:solidFill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to make proper use of social media.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378517" y="2024138"/>
            <a:ext cx="3585499" cy="3452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98487" y="1910296"/>
            <a:ext cx="3477895" cy="313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/>
                </a:solidFill>
                <a:effectLst/>
                <a:uLnTx/>
                <a:uFillTx/>
                <a:latin typeface="Verdana" panose="020B0604030504040204" pitchFamily="34" charset="0"/>
                <a:ea typeface="思源黑体 CN Regular" panose="020B0500000000000000" pitchFamily="34" charset="-122"/>
                <a:cs typeface="Verdana" panose="020B0604030504040204" pitchFamily="34" charset="0"/>
              </a:rPr>
              <a:t>Application of the conditional sentences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58B6E5"/>
              </a:solidFill>
              <a:effectLst/>
              <a:uLnTx/>
              <a:uFillTx/>
              <a:latin typeface="Verdana" panose="020B0604030504040204" pitchFamily="34" charset="0"/>
              <a:ea typeface="思源黑体 CN Regular" panose="020B0500000000000000" pitchFamily="34" charset="-122"/>
              <a:cs typeface="Verdana" panose="020B0604030504040204" pitchFamily="34" charset="0"/>
            </a:endParaRP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300" normalizeH="0" baseline="0" noProof="0" dirty="0">
                <a:ln>
                  <a:noFill/>
                </a:ln>
                <a:solidFill>
                  <a:srgbClr val="232A33"/>
                </a:solidFill>
                <a:effectLst/>
                <a:uLnTx/>
                <a:uFillTx/>
                <a:latin typeface="Verdana" panose="020B0604030504040204" pitchFamily="34" charset="0"/>
                <a:ea typeface="思源黑体 CN Regular" panose="020B0500000000000000" pitchFamily="34" charset="-122"/>
                <a:cs typeface="Verdana" panose="020B0604030504040204" pitchFamily="34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等线" panose="02010600030101010101" pitchFamily="2" charset="-122"/>
                <a:cs typeface="Verdana" panose="020B0604030504040204" pitchFamily="34" charset="0"/>
                <a:sym typeface="+mn-lt"/>
              </a:rPr>
              <a:t>Deadline: Next Sunday</a:t>
            </a: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等线" panose="02010600030101010101" pitchFamily="2" charset="-122"/>
                <a:cs typeface="Verdana" panose="020B0604030504040204" pitchFamily="34" charset="0"/>
                <a:sym typeface="+mn-lt"/>
              </a:rPr>
              <a:t>APP: U Campus</a:t>
            </a: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等线" panose="02010600030101010101" pitchFamily="2" charset="-122"/>
                <a:cs typeface="Verdana" panose="020B0604030504040204" pitchFamily="34" charset="0"/>
                <a:sym typeface="+mn-lt"/>
              </a:rPr>
              <a:t>Via Audio Clip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300" normalizeH="0" baseline="0" noProof="0" dirty="0">
              <a:ln>
                <a:noFill/>
              </a:ln>
              <a:solidFill>
                <a:srgbClr val="232A33"/>
              </a:solidFill>
              <a:effectLst/>
              <a:uLnTx/>
              <a:uFillTx/>
              <a:latin typeface="Verdana" panose="020B0604030504040204" pitchFamily="34" charset="0"/>
              <a:ea typeface="思源黑体 CN Regular" panose="020B0500000000000000" pitchFamily="34" charset="-122"/>
              <a:cs typeface="Verdana" panose="020B060403050404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168567" y="1947192"/>
            <a:ext cx="3222625" cy="3184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/>
                </a:solidFill>
                <a:effectLst/>
                <a:uLnTx/>
                <a:uFillTx/>
                <a:latin typeface="Verdana" panose="020B0604030504040204" pitchFamily="34" charset="0"/>
                <a:ea typeface="思源黑体 CN Regular" panose="020B0500000000000000" pitchFamily="34" charset="-122"/>
                <a:cs typeface="Verdana" panose="020B0604030504040204" pitchFamily="34" charset="0"/>
              </a:rPr>
              <a:t>Refinement of the  electronic devices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58B6E5"/>
              </a:solidFill>
              <a:effectLst/>
              <a:uLnTx/>
              <a:uFillTx/>
              <a:latin typeface="Verdana" panose="020B0604030504040204" pitchFamily="34" charset="0"/>
              <a:ea typeface="思源黑体 CN Regular" panose="020B0500000000000000" pitchFamily="34" charset="-122"/>
              <a:cs typeface="Verdana" panose="020B0604030504040204" pitchFamily="34" charset="0"/>
            </a:endParaRP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等线" panose="02010600030101010101" pitchFamily="2" charset="-122"/>
                <a:cs typeface="Verdana" panose="020B0604030504040204" pitchFamily="34" charset="0"/>
                <a:sym typeface="+mn-lt"/>
              </a:rPr>
              <a:t>Deadline: Next Sunday</a:t>
            </a: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等线" panose="02010600030101010101" pitchFamily="2" charset="-122"/>
                <a:cs typeface="Verdana" panose="020B0604030504040204" pitchFamily="34" charset="0"/>
                <a:sym typeface="+mn-lt"/>
              </a:rPr>
              <a:t>Words:  More than 120</a:t>
            </a: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等线" panose="02010600030101010101" pitchFamily="2" charset="-122"/>
                <a:cs typeface="Verdana" panose="020B0604030504040204" pitchFamily="34" charset="0"/>
                <a:sym typeface="+mn-lt"/>
              </a:rPr>
              <a:t>APP: iWrite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8B6E5"/>
                </a:solidFill>
                <a:effectLst/>
                <a:uLnTx/>
                <a:uFillTx/>
                <a:latin typeface="Verdana" panose="020B0604030504040204" pitchFamily="34" charset="0"/>
                <a:ea typeface="思源黑体 CN Regular" panose="020B0500000000000000" pitchFamily="34" charset="-122"/>
                <a:cs typeface="Verdana" panose="020B0604030504040204" pitchFamily="34" charset="0"/>
              </a:rPr>
              <a:t>  </a:t>
            </a:r>
            <a:r>
              <a:rPr kumimoji="0" lang="en-US" altLang="zh-CN" sz="2000" b="0" i="0" u="none" strike="noStrike" kern="1200" cap="none" spc="300" normalizeH="0" baseline="0" noProof="0" dirty="0">
                <a:ln>
                  <a:noFill/>
                </a:ln>
                <a:solidFill>
                  <a:srgbClr val="232A33"/>
                </a:solidFill>
                <a:effectLst/>
                <a:uLnTx/>
                <a:uFillTx/>
                <a:latin typeface="Verdana" panose="020B0604030504040204" pitchFamily="34" charset="0"/>
                <a:ea typeface="思源黑体 CN Regular" panose="020B0500000000000000" pitchFamily="34" charset="-122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56140" y="116468"/>
            <a:ext cx="2246630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2" name="燕尾形箭头 98"/>
          <p:cNvSpPr/>
          <p:nvPr/>
        </p:nvSpPr>
        <p:spPr>
          <a:xfrm rot="10800000" flipH="1">
            <a:off x="9470007" y="232829"/>
            <a:ext cx="318647" cy="240488"/>
          </a:xfrm>
          <a:prstGeom prst="notchedRightArrow">
            <a:avLst>
              <a:gd name="adj1" fmla="val 27234"/>
              <a:gd name="adj2" fmla="val 139539"/>
            </a:avLst>
          </a:prstGeom>
          <a:gradFill flip="none" rotWithShape="1">
            <a:gsLst>
              <a:gs pos="43000">
                <a:srgbClr val="FF6600"/>
              </a:gs>
              <a:gs pos="100000">
                <a:srgbClr val="FFFF00"/>
              </a:gs>
              <a:gs pos="90000">
                <a:srgbClr val="FF66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etal">
            <a:bevelT w="546100" h="285750"/>
            <a:bevelB w="114300"/>
            <a:extrusionClr>
              <a:srgbClr val="000000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黑体" panose="02010609060101010101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224990" y="129895"/>
            <a:ext cx="240982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Scaffolding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352911" y="122275"/>
            <a:ext cx="286067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Redesigning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83561" y="125500"/>
            <a:ext cx="2557675" cy="426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Summarizing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6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59333" y="117506"/>
            <a:ext cx="2226945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Assignments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is1ide-矩形: 圆角 13"/>
          <p:cNvSpPr/>
          <p:nvPr/>
        </p:nvSpPr>
        <p:spPr bwMode="auto">
          <a:xfrm>
            <a:off x="4228624" y="2117028"/>
            <a:ext cx="3431316" cy="3160029"/>
          </a:xfrm>
          <a:prstGeom prst="roundRect">
            <a:avLst>
              <a:gd name="adj" fmla="val 8359"/>
            </a:avLst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  <a:prstDash val="solid"/>
            <a:round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等线" panose="02010600030101010101" pitchFamily="2" charset="-122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5" name="ïşḻïďê-Oval 22"/>
          <p:cNvSpPr/>
          <p:nvPr/>
        </p:nvSpPr>
        <p:spPr>
          <a:xfrm>
            <a:off x="3988827" y="2803415"/>
            <a:ext cx="564653" cy="564653"/>
          </a:xfrm>
          <a:prstGeom prst="ellipse">
            <a:avLst/>
          </a:prstGeom>
          <a:solidFill>
            <a:schemeClr val="bg1"/>
          </a:solidFill>
          <a:ln w="19050">
            <a:solidFill>
              <a:srgbClr val="2070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70A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1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2070A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" name="ïşḻïďê-Oval 18"/>
          <p:cNvSpPr/>
          <p:nvPr/>
        </p:nvSpPr>
        <p:spPr>
          <a:xfrm>
            <a:off x="7420702" y="2785241"/>
            <a:ext cx="564653" cy="564653"/>
          </a:xfrm>
          <a:prstGeom prst="ellipse">
            <a:avLst/>
          </a:prstGeom>
          <a:solidFill>
            <a:schemeClr val="bg1"/>
          </a:solidFill>
          <a:ln w="19050">
            <a:solidFill>
              <a:srgbClr val="FBAE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AE4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2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BAE4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9" name="Group 114"/>
          <p:cNvGrpSpPr/>
          <p:nvPr/>
        </p:nvGrpSpPr>
        <p:grpSpPr>
          <a:xfrm>
            <a:off x="4944109" y="1377309"/>
            <a:ext cx="1996387" cy="4103384"/>
            <a:chOff x="5105400" y="1920234"/>
            <a:chExt cx="1981200" cy="4103384"/>
          </a:xfrm>
        </p:grpSpPr>
        <p:sp>
          <p:nvSpPr>
            <p:cNvPr id="11" name="Freeform 5"/>
            <p:cNvSpPr/>
            <p:nvPr/>
          </p:nvSpPr>
          <p:spPr bwMode="auto">
            <a:xfrm>
              <a:off x="5105400" y="1920234"/>
              <a:ext cx="1981200" cy="4103384"/>
            </a:xfrm>
            <a:custGeom>
              <a:avLst/>
              <a:gdLst>
                <a:gd name="T0" fmla="*/ 852 w 852"/>
                <a:gd name="T1" fmla="*/ 1682 h 1768"/>
                <a:gd name="T2" fmla="*/ 766 w 852"/>
                <a:gd name="T3" fmla="*/ 1768 h 1768"/>
                <a:gd name="T4" fmla="*/ 86 w 852"/>
                <a:gd name="T5" fmla="*/ 1768 h 1768"/>
                <a:gd name="T6" fmla="*/ 0 w 852"/>
                <a:gd name="T7" fmla="*/ 1682 h 1768"/>
                <a:gd name="T8" fmla="*/ 0 w 852"/>
                <a:gd name="T9" fmla="*/ 86 h 1768"/>
                <a:gd name="T10" fmla="*/ 86 w 852"/>
                <a:gd name="T11" fmla="*/ 0 h 1768"/>
                <a:gd name="T12" fmla="*/ 766 w 852"/>
                <a:gd name="T13" fmla="*/ 0 h 1768"/>
                <a:gd name="T14" fmla="*/ 852 w 852"/>
                <a:gd name="T15" fmla="*/ 86 h 1768"/>
                <a:gd name="T16" fmla="*/ 852 w 852"/>
                <a:gd name="T17" fmla="*/ 1682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1768">
                  <a:moveTo>
                    <a:pt x="852" y="1682"/>
                  </a:moveTo>
                  <a:cubicBezTo>
                    <a:pt x="852" y="1730"/>
                    <a:pt x="813" y="1768"/>
                    <a:pt x="766" y="1768"/>
                  </a:cubicBezTo>
                  <a:cubicBezTo>
                    <a:pt x="86" y="1768"/>
                    <a:pt x="86" y="1768"/>
                    <a:pt x="86" y="1768"/>
                  </a:cubicBezTo>
                  <a:cubicBezTo>
                    <a:pt x="39" y="1768"/>
                    <a:pt x="0" y="1730"/>
                    <a:pt x="0" y="16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9" y="0"/>
                    <a:pt x="86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813" y="0"/>
                    <a:pt x="852" y="39"/>
                    <a:pt x="852" y="86"/>
                  </a:cubicBezTo>
                  <a:lnTo>
                    <a:pt x="852" y="168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5129516" y="1942495"/>
              <a:ext cx="1936679" cy="4060718"/>
            </a:xfrm>
            <a:custGeom>
              <a:avLst/>
              <a:gdLst>
                <a:gd name="T0" fmla="*/ 76 w 833"/>
                <a:gd name="T1" fmla="*/ 1750 h 1750"/>
                <a:gd name="T2" fmla="*/ 0 w 833"/>
                <a:gd name="T3" fmla="*/ 1673 h 1750"/>
                <a:gd name="T4" fmla="*/ 0 w 833"/>
                <a:gd name="T5" fmla="*/ 77 h 1750"/>
                <a:gd name="T6" fmla="*/ 76 w 833"/>
                <a:gd name="T7" fmla="*/ 0 h 1750"/>
                <a:gd name="T8" fmla="*/ 756 w 833"/>
                <a:gd name="T9" fmla="*/ 0 h 1750"/>
                <a:gd name="T10" fmla="*/ 833 w 833"/>
                <a:gd name="T11" fmla="*/ 77 h 1750"/>
                <a:gd name="T12" fmla="*/ 833 w 833"/>
                <a:gd name="T13" fmla="*/ 1673 h 1750"/>
                <a:gd name="T14" fmla="*/ 756 w 833"/>
                <a:gd name="T15" fmla="*/ 1750 h 1750"/>
                <a:gd name="T16" fmla="*/ 76 w 833"/>
                <a:gd name="T17" fmla="*/ 1750 h 1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3" h="1750">
                  <a:moveTo>
                    <a:pt x="76" y="1750"/>
                  </a:moveTo>
                  <a:cubicBezTo>
                    <a:pt x="34" y="1750"/>
                    <a:pt x="0" y="1716"/>
                    <a:pt x="0" y="16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56" y="0"/>
                    <a:pt x="756" y="0"/>
                    <a:pt x="756" y="0"/>
                  </a:cubicBezTo>
                  <a:cubicBezTo>
                    <a:pt x="798" y="0"/>
                    <a:pt x="833" y="35"/>
                    <a:pt x="833" y="77"/>
                  </a:cubicBezTo>
                  <a:cubicBezTo>
                    <a:pt x="833" y="1673"/>
                    <a:pt x="833" y="1673"/>
                    <a:pt x="833" y="1673"/>
                  </a:cubicBezTo>
                  <a:cubicBezTo>
                    <a:pt x="833" y="1716"/>
                    <a:pt x="798" y="1750"/>
                    <a:pt x="756" y="1750"/>
                  </a:cubicBezTo>
                  <a:lnTo>
                    <a:pt x="76" y="17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6066319" y="2115015"/>
              <a:ext cx="59362" cy="59362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6088580" y="2137276"/>
              <a:ext cx="14840" cy="1484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6066319" y="2111305"/>
              <a:ext cx="59362" cy="57507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23" name="Oval 10"/>
            <p:cNvSpPr>
              <a:spLocks noChangeArrowheads="1"/>
            </p:cNvSpPr>
            <p:nvPr/>
          </p:nvSpPr>
          <p:spPr bwMode="auto">
            <a:xfrm>
              <a:off x="6088580" y="2131710"/>
              <a:ext cx="14840" cy="1484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6077449" y="2120580"/>
              <a:ext cx="37101" cy="371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6077449" y="2120580"/>
              <a:ext cx="37101" cy="371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3" name="Oval 13"/>
            <p:cNvSpPr>
              <a:spLocks noChangeArrowheads="1"/>
            </p:cNvSpPr>
            <p:nvPr/>
          </p:nvSpPr>
          <p:spPr bwMode="auto">
            <a:xfrm>
              <a:off x="6086725" y="2129856"/>
              <a:ext cx="18551" cy="20406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4" name="Oval 14"/>
            <p:cNvSpPr>
              <a:spLocks noChangeArrowheads="1"/>
            </p:cNvSpPr>
            <p:nvPr/>
          </p:nvSpPr>
          <p:spPr bwMode="auto">
            <a:xfrm>
              <a:off x="6086725" y="2129856"/>
              <a:ext cx="18551" cy="20406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5" name="Oval 15"/>
            <p:cNvSpPr>
              <a:spLocks noChangeArrowheads="1"/>
            </p:cNvSpPr>
            <p:nvPr/>
          </p:nvSpPr>
          <p:spPr bwMode="auto">
            <a:xfrm>
              <a:off x="6094146" y="2137276"/>
              <a:ext cx="3710" cy="3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6" name="Oval 16"/>
            <p:cNvSpPr>
              <a:spLocks noChangeArrowheads="1"/>
            </p:cNvSpPr>
            <p:nvPr/>
          </p:nvSpPr>
          <p:spPr bwMode="auto">
            <a:xfrm>
              <a:off x="6094146" y="2137276"/>
              <a:ext cx="3710" cy="3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7" name="Oval 17"/>
            <p:cNvSpPr>
              <a:spLocks noChangeArrowheads="1"/>
            </p:cNvSpPr>
            <p:nvPr/>
          </p:nvSpPr>
          <p:spPr bwMode="auto">
            <a:xfrm>
              <a:off x="5938321" y="5591391"/>
              <a:ext cx="315360" cy="3135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6023653" y="5676723"/>
              <a:ext cx="144694" cy="142840"/>
            </a:xfrm>
            <a:custGeom>
              <a:avLst/>
              <a:gdLst>
                <a:gd name="T0" fmla="*/ 62 w 62"/>
                <a:gd name="T1" fmla="*/ 42 h 61"/>
                <a:gd name="T2" fmla="*/ 42 w 62"/>
                <a:gd name="T3" fmla="*/ 61 h 61"/>
                <a:gd name="T4" fmla="*/ 20 w 62"/>
                <a:gd name="T5" fmla="*/ 61 h 61"/>
                <a:gd name="T6" fmla="*/ 0 w 62"/>
                <a:gd name="T7" fmla="*/ 42 h 61"/>
                <a:gd name="T8" fmla="*/ 0 w 62"/>
                <a:gd name="T9" fmla="*/ 20 h 61"/>
                <a:gd name="T10" fmla="*/ 20 w 62"/>
                <a:gd name="T11" fmla="*/ 0 h 61"/>
                <a:gd name="T12" fmla="*/ 42 w 62"/>
                <a:gd name="T13" fmla="*/ 0 h 61"/>
                <a:gd name="T14" fmla="*/ 62 w 62"/>
                <a:gd name="T15" fmla="*/ 20 h 61"/>
                <a:gd name="T16" fmla="*/ 62 w 62"/>
                <a:gd name="T17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1">
                  <a:moveTo>
                    <a:pt x="62" y="42"/>
                  </a:moveTo>
                  <a:cubicBezTo>
                    <a:pt x="62" y="52"/>
                    <a:pt x="53" y="61"/>
                    <a:pt x="4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9" y="61"/>
                    <a:pt x="0" y="52"/>
                    <a:pt x="0" y="4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3" y="0"/>
                    <a:pt x="62" y="9"/>
                    <a:pt x="62" y="20"/>
                  </a:cubicBezTo>
                  <a:lnTo>
                    <a:pt x="62" y="42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181818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49" name="Rectangle 19"/>
            <p:cNvSpPr>
              <a:spLocks noChangeArrowheads="1"/>
            </p:cNvSpPr>
            <p:nvPr/>
          </p:nvSpPr>
          <p:spPr bwMode="auto">
            <a:xfrm>
              <a:off x="5248240" y="2526838"/>
              <a:ext cx="1697377" cy="2969945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50" name="Rectangle 20"/>
            <p:cNvSpPr>
              <a:spLocks noChangeArrowheads="1"/>
            </p:cNvSpPr>
            <p:nvPr/>
          </p:nvSpPr>
          <p:spPr bwMode="auto">
            <a:xfrm>
              <a:off x="5266790" y="2543533"/>
              <a:ext cx="1660276" cy="293469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51" name="Freeform 21"/>
            <p:cNvSpPr/>
            <p:nvPr/>
          </p:nvSpPr>
          <p:spPr bwMode="auto">
            <a:xfrm>
              <a:off x="5947596" y="2259710"/>
              <a:ext cx="356171" cy="77912"/>
            </a:xfrm>
            <a:custGeom>
              <a:avLst/>
              <a:gdLst>
                <a:gd name="T0" fmla="*/ 17 w 153"/>
                <a:gd name="T1" fmla="*/ 34 h 34"/>
                <a:gd name="T2" fmla="*/ 0 w 153"/>
                <a:gd name="T3" fmla="*/ 17 h 34"/>
                <a:gd name="T4" fmla="*/ 17 w 153"/>
                <a:gd name="T5" fmla="*/ 0 h 34"/>
                <a:gd name="T6" fmla="*/ 136 w 153"/>
                <a:gd name="T7" fmla="*/ 0 h 34"/>
                <a:gd name="T8" fmla="*/ 153 w 153"/>
                <a:gd name="T9" fmla="*/ 17 h 34"/>
                <a:gd name="T10" fmla="*/ 136 w 153"/>
                <a:gd name="T11" fmla="*/ 34 h 34"/>
                <a:gd name="T12" fmla="*/ 17 w 153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5" y="0"/>
                    <a:pt x="153" y="7"/>
                    <a:pt x="153" y="17"/>
                  </a:cubicBezTo>
                  <a:cubicBezTo>
                    <a:pt x="153" y="26"/>
                    <a:pt x="145" y="34"/>
                    <a:pt x="136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52" name="Freeform 22"/>
            <p:cNvSpPr/>
            <p:nvPr/>
          </p:nvSpPr>
          <p:spPr bwMode="auto">
            <a:xfrm>
              <a:off x="5968002" y="2280115"/>
              <a:ext cx="311649" cy="35247"/>
            </a:xfrm>
            <a:custGeom>
              <a:avLst/>
              <a:gdLst>
                <a:gd name="T0" fmla="*/ 134 w 134"/>
                <a:gd name="T1" fmla="*/ 8 h 15"/>
                <a:gd name="T2" fmla="*/ 127 w 134"/>
                <a:gd name="T3" fmla="*/ 15 h 15"/>
                <a:gd name="T4" fmla="*/ 8 w 134"/>
                <a:gd name="T5" fmla="*/ 15 h 15"/>
                <a:gd name="T6" fmla="*/ 0 w 134"/>
                <a:gd name="T7" fmla="*/ 8 h 15"/>
                <a:gd name="T8" fmla="*/ 0 w 134"/>
                <a:gd name="T9" fmla="*/ 8 h 15"/>
                <a:gd name="T10" fmla="*/ 8 w 134"/>
                <a:gd name="T11" fmla="*/ 0 h 15"/>
                <a:gd name="T12" fmla="*/ 127 w 134"/>
                <a:gd name="T13" fmla="*/ 0 h 15"/>
                <a:gd name="T14" fmla="*/ 134 w 134"/>
                <a:gd name="T1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5">
                  <a:moveTo>
                    <a:pt x="134" y="8"/>
                  </a:moveTo>
                  <a:cubicBezTo>
                    <a:pt x="134" y="12"/>
                    <a:pt x="131" y="15"/>
                    <a:pt x="12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4" y="3"/>
                    <a:pt x="134" y="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53" name="Oval 23"/>
            <p:cNvSpPr>
              <a:spLocks noChangeArrowheads="1"/>
            </p:cNvSpPr>
            <p:nvPr/>
          </p:nvSpPr>
          <p:spPr bwMode="auto">
            <a:xfrm>
              <a:off x="5830728" y="2270840"/>
              <a:ext cx="55652" cy="5565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等线" panose="02010600030101010101" pitchFamily="2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</p:grpSp>
      <p:pic>
        <p:nvPicPr>
          <p:cNvPr id="54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34" y="1986792"/>
            <a:ext cx="1711007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1228" y="2341376"/>
            <a:ext cx="1696720" cy="887731"/>
          </a:xfrm>
          <a:prstGeom prst="round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7"/>
          <a:srcRect t="16081" b="18099"/>
          <a:stretch>
            <a:fillRect/>
          </a:stretch>
        </p:blipFill>
        <p:spPr>
          <a:xfrm>
            <a:off x="5120198" y="3797528"/>
            <a:ext cx="1705247" cy="749300"/>
          </a:xfrm>
          <a:prstGeom prst="round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68" grpId="0"/>
      <p:bldP spid="5" grpId="0" bldLvl="0" animBg="1"/>
      <p:bldP spid="6" grpId="0" bldLvl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AFsIABAEGAAgtbCG9AUoldLNuAEwiCc4xBM!2000x2000"/>
          <p:cNvPicPr>
            <a:picLocks noChangeAspect="1"/>
          </p:cNvPicPr>
          <p:nvPr/>
        </p:nvPicPr>
        <p:blipFill>
          <a:blip r:embed="rId4"/>
          <a:srcRect l="7379" r="3643"/>
          <a:stretch>
            <a:fillRect/>
          </a:stretch>
        </p:blipFill>
        <p:spPr>
          <a:xfrm flipH="1">
            <a:off x="-13335" y="0"/>
            <a:ext cx="12205335" cy="6858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-33655" y="619125"/>
            <a:ext cx="12245975" cy="562038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22"/>
          <a:stretch>
            <a:fillRect/>
          </a:stretch>
        </p:blipFill>
        <p:spPr>
          <a:xfrm>
            <a:off x="1514502" y="1105144"/>
            <a:ext cx="4455487" cy="465853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65" y="63831"/>
            <a:ext cx="7587836" cy="607026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1" r="-649"/>
          <a:stretch>
            <a:fillRect/>
          </a:stretch>
        </p:blipFill>
        <p:spPr>
          <a:xfrm rot="21433662">
            <a:off x="6222012" y="1070149"/>
            <a:ext cx="4455487" cy="465853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1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print">
            <a:alphaModFix amt="35000"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4645E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4879" y="208077"/>
            <a:ext cx="6477000" cy="6477000"/>
          </a:xfrm>
          <a:prstGeom prst="rect">
            <a:avLst/>
          </a:prstGeom>
        </p:spPr>
      </p:pic>
      <p:pic>
        <p:nvPicPr>
          <p:cNvPr id="70" name="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rgbClr val="4645E4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7100000">
            <a:off x="2126821" y="-916958"/>
            <a:ext cx="7631354" cy="8506716"/>
          </a:xfrm>
          <a:prstGeom prst="rect">
            <a:avLst/>
          </a:prstGeom>
        </p:spPr>
      </p:pic>
      <p:pic>
        <p:nvPicPr>
          <p:cNvPr id="71" name="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6" cstate="screen">
            <a:duotone>
              <a:prstClr val="black"/>
              <a:srgbClr val="4645E4">
                <a:tint val="45000"/>
                <a:satMod val="400000"/>
              </a:srgbClr>
            </a:duotone>
          </a:blip>
          <a:srcRect l="34994" t="19317" r="34744" b="20898"/>
          <a:stretch>
            <a:fillRect/>
          </a:stretch>
        </p:blipFill>
        <p:spPr>
          <a:xfrm>
            <a:off x="3159855" y="698285"/>
            <a:ext cx="5565286" cy="549658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316313" y="858631"/>
            <a:ext cx="5175892" cy="517589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06445" y="4793156"/>
            <a:ext cx="387210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2021</a:t>
            </a:r>
            <a:endParaRPr kumimoji="0" lang="pt-BR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11" name="矩形 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857500" y="3066237"/>
            <a:ext cx="6476999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Star Teacher Contest</a:t>
            </a:r>
          </a:p>
        </p:txBody>
      </p:sp>
      <p:sp>
        <p:nvSpPr>
          <p:cNvPr id="12" name="矩形 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579363" y="1893316"/>
            <a:ext cx="3033274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solidFill>
                    <a:srgbClr val="2575FC"/>
                  </a:solidFill>
                </a:ln>
                <a:gradFill flip="none" rotWithShape="1">
                  <a:gsLst>
                    <a:gs pos="0">
                      <a:srgbClr val="2575FC"/>
                    </a:gs>
                    <a:gs pos="100000">
                      <a:srgbClr val="6020D2"/>
                    </a:gs>
                  </a:gsLst>
                  <a:lin ang="2700000" scaled="1"/>
                  <a:tileRect/>
                </a:gradFill>
                <a:effectLst>
                  <a:glow rad="101600">
                    <a:srgbClr val="5B9BD5">
                      <a:lumMod val="40000"/>
                      <a:lumOff val="60000"/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FLTRP</a:t>
            </a:r>
            <a:endParaRPr kumimoji="0" lang="zh-CN" altLang="en-US" sz="6000" b="1" i="0" u="none" strike="noStrike" kern="1200" cap="none" spc="0" normalizeH="0" baseline="0" noProof="0" dirty="0">
              <a:ln>
                <a:solidFill>
                  <a:srgbClr val="2575FC"/>
                </a:solidFill>
              </a:ln>
              <a:gradFill flip="none" rotWithShape="1">
                <a:gsLst>
                  <a:gs pos="0">
                    <a:srgbClr val="2575FC"/>
                  </a:gs>
                  <a:gs pos="100000">
                    <a:srgbClr val="6020D2"/>
                  </a:gs>
                </a:gsLst>
                <a:lin ang="2700000" scaled="1"/>
                <a:tileRect/>
              </a:gradFill>
              <a:effectLst>
                <a:glow rad="101600">
                  <a:srgbClr val="5B9BD5">
                    <a:lumMod val="40000"/>
                    <a:lumOff val="60000"/>
                    <a:alpha val="6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rPr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kumimoji="0" lang="zh-CN" altLang="en-US" sz="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5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25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0.13842 L -4.79167E-6 4.07407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08333E-7 0.13843 L 2.08333E-7 -4.07407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52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VECTOR" val="#184715;"/>
  <p:tag name="ISLIDE.ICON" val="#75830;#19022;#156306;#116128;#180969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24111;#24111;#66249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ce29365-395e-452d-94d2-c1f04d8e31fb}"/>
  <p:tag name="TABLE_ENDDRAG_ORIGIN_RECT" val="916*269"/>
  <p:tag name="TABLE_ENDDRAG_RECT" val="19*95*916*26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ce29365-395e-452d-94d2-c1f04d8e31fb}"/>
  <p:tag name="TABLE_ENDDRAG_ORIGIN_RECT" val="916*269"/>
  <p:tag name="TABLE_ENDDRAG_RECT" val="19*95*916*26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solidFill>
            <a:schemeClr val="tx1"/>
          </a:solidFill>
        </a:ln>
      </a:spPr>
      <a:bodyPr vertOverflow="overflow" horzOverflow="overflow" vert="horz" wrap="square" numCol="1" spcCol="0" rtlCol="0" fromWordArt="0" anchor="ctr" anchorCtr="0" forceAA="0" compatLnSpc="1">
        <a:noAutofit/>
      </a:bodyPr>
      <a:lstStyle>
        <a:defPPr algn="ctr">
          <a:defRPr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  <a:sym typeface="+mn-ea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1418</Words>
  <Application>Microsoft Macintosh PowerPoint</Application>
  <PresentationFormat>宽屏</PresentationFormat>
  <Paragraphs>685</Paragraphs>
  <Slides>60</Slides>
  <Notes>55</Notes>
  <HiddenSlides>0</HiddenSlides>
  <MMClips>9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60</vt:i4>
      </vt:variant>
    </vt:vector>
  </HeadingPairs>
  <TitlesOfParts>
    <vt:vector size="83" baseType="lpstr">
      <vt:lpstr>等线</vt:lpstr>
      <vt:lpstr>汉仪雅酷黑W</vt:lpstr>
      <vt:lpstr>黑体</vt:lpstr>
      <vt:lpstr>华文新魏</vt:lpstr>
      <vt:lpstr>思源黑体 CN Light</vt:lpstr>
      <vt:lpstr>思源黑体 CN Medium</vt:lpstr>
      <vt:lpstr>思源黑体 CN Regular</vt:lpstr>
      <vt:lpstr>宋体</vt:lpstr>
      <vt:lpstr>微软雅黑</vt:lpstr>
      <vt:lpstr>Gulim</vt:lpstr>
      <vt:lpstr>inpin heiti</vt:lpstr>
      <vt:lpstr>Open Sans Semibold</vt:lpstr>
      <vt:lpstr>Arial</vt:lpstr>
      <vt:lpstr>Calibri</vt:lpstr>
      <vt:lpstr>Calibri Light</vt:lpstr>
      <vt:lpstr>Comic Sans MS</vt:lpstr>
      <vt:lpstr>Franklin Gothic Book</vt:lpstr>
      <vt:lpstr>Times New Roman</vt:lpstr>
      <vt:lpstr>Verdana</vt:lpstr>
      <vt:lpstr>Wingdings</vt:lpstr>
      <vt:lpstr>Office 主题​​</vt:lpstr>
      <vt:lpstr>1_Office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Zheyu Guo</dc:creator>
  <cp:lastModifiedBy>Microsoft Office User</cp:lastModifiedBy>
  <cp:revision>318</cp:revision>
  <dcterms:created xsi:type="dcterms:W3CDTF">2019-06-19T02:08:00Z</dcterms:created>
  <dcterms:modified xsi:type="dcterms:W3CDTF">2021-12-07T11:36:03Z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KSOTemplateUUID">
    <vt:lpwstr>v1.0_mb_T5FvsdZ0V+3DH3p6iMoCMw==</vt:lpwstr>
  </property>
  <property fmtid="{D5CDD505-2E9C-101B-9397-08002B2CF9AE}" pid="4" name="ICV">
    <vt:lpwstr>200D0C25B8BA472C9EB6096885FBD72C</vt:lpwstr>
  </property>
</Properties>
</file>