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42"/>
  </p:notesMasterIdLst>
  <p:handoutMasterIdLst>
    <p:handoutMasterId r:id="rId43"/>
  </p:handoutMasterIdLst>
  <p:sldIdLst>
    <p:sldId id="256" r:id="rId3"/>
    <p:sldId id="258" r:id="rId4"/>
    <p:sldId id="283" r:id="rId5"/>
    <p:sldId id="284" r:id="rId6"/>
    <p:sldId id="850" r:id="rId7"/>
    <p:sldId id="291" r:id="rId8"/>
    <p:sldId id="292" r:id="rId9"/>
    <p:sldId id="293" r:id="rId10"/>
    <p:sldId id="294" r:id="rId11"/>
    <p:sldId id="295" r:id="rId12"/>
    <p:sldId id="297" r:id="rId13"/>
    <p:sldId id="298" r:id="rId14"/>
    <p:sldId id="300" r:id="rId15"/>
    <p:sldId id="808" r:id="rId16"/>
    <p:sldId id="819" r:id="rId17"/>
    <p:sldId id="825" r:id="rId18"/>
    <p:sldId id="853" r:id="rId19"/>
    <p:sldId id="820" r:id="rId20"/>
    <p:sldId id="814" r:id="rId21"/>
    <p:sldId id="862" r:id="rId22"/>
    <p:sldId id="796" r:id="rId23"/>
    <p:sldId id="799" r:id="rId24"/>
    <p:sldId id="849" r:id="rId25"/>
    <p:sldId id="795" r:id="rId26"/>
    <p:sldId id="798" r:id="rId27"/>
    <p:sldId id="804" r:id="rId28"/>
    <p:sldId id="807" r:id="rId29"/>
    <p:sldId id="823" r:id="rId30"/>
    <p:sldId id="828" r:id="rId31"/>
    <p:sldId id="832" r:id="rId32"/>
    <p:sldId id="855" r:id="rId33"/>
    <p:sldId id="863" r:id="rId34"/>
    <p:sldId id="856" r:id="rId35"/>
    <p:sldId id="860" r:id="rId36"/>
    <p:sldId id="840" r:id="rId37"/>
    <p:sldId id="830" r:id="rId38"/>
    <p:sldId id="845" r:id="rId39"/>
    <p:sldId id="847" r:id="rId40"/>
    <p:sldId id="848" r:id="rId4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owenqi2005@163.com" initials="m" lastIdx="1" clrIdx="0">
    <p:extLst>
      <p:ext uri="{19B8F6BF-5375-455C-9EA6-DF929625EA0E}">
        <p15:presenceInfo xmlns:p15="http://schemas.microsoft.com/office/powerpoint/2012/main" userId="826672743708087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BAE4EF"/>
    <a:srgbClr val="F8F8F8"/>
    <a:srgbClr val="E5E6E8"/>
    <a:srgbClr val="DDDDDD"/>
    <a:srgbClr val="808080"/>
    <a:srgbClr val="C3C3C3"/>
    <a:srgbClr val="51EE32"/>
    <a:srgbClr val="71CEE1"/>
    <a:srgbClr val="7BC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52" autoAdjust="0"/>
    <p:restoredTop sz="75381" autoAdjust="0"/>
  </p:normalViewPr>
  <p:slideViewPr>
    <p:cSldViewPr snapToGrid="0">
      <p:cViewPr varScale="1">
        <p:scale>
          <a:sx n="65" d="100"/>
          <a:sy n="65" d="100"/>
        </p:scale>
        <p:origin x="1190" y="48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-87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491B7-B7B8-48A7-B83C-693C321B4C00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7C7F7-095F-4E60-B772-EA2769D4C0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297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8905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7910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245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635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42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7501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2947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1047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4665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556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Let’s move on to the demo part. In the following 10mins, We </a:t>
            </a:r>
            <a:r>
              <a:rPr lang="en-US" altLang="zh-CN" dirty="0" err="1"/>
              <a:t>gonna</a:t>
            </a:r>
            <a:r>
              <a:rPr lang="en-US" altLang="zh-CN" dirty="0"/>
              <a:t> explore together the skills of comparing and contrasting viewpoints.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0284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We’ve already talked about the </a:t>
            </a:r>
            <a:r>
              <a:rPr lang="en-US" altLang="zh-CN" sz="1200" b="1" kern="0" dirty="0">
                <a:solidFill>
                  <a:srgbClr val="91959C">
                    <a:lumMod val="20000"/>
                    <a:lumOff val="80000"/>
                  </a:srgbClr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Basic information and Semantic elements. Now we are at the third part of the writing principle: Paragraph developing pattern analysis.</a:t>
            </a:r>
            <a:endParaRPr lang="zh-CN" altLang="en-US" sz="1200" b="1" kern="0" dirty="0">
              <a:solidFill>
                <a:srgbClr val="91959C">
                  <a:lumMod val="20000"/>
                  <a:lumOff val="80000"/>
                </a:srgbClr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200" b="1" kern="0" dirty="0">
              <a:solidFill>
                <a:srgbClr val="91959C">
                  <a:lumMod val="20000"/>
                  <a:lumOff val="80000"/>
                </a:srgbClr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23539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dirty="0">
              <a:solidFill>
                <a:srgbClr val="202833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Previously, you were given an online task to conduct an interview about different dreams of different generations.</a:t>
            </a:r>
            <a:endParaRPr lang="zh-CN" altLang="en-US" sz="1200" b="1" dirty="0">
              <a:solidFill>
                <a:srgbClr val="202833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12759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I’ve checked your assignment and picked </a:t>
            </a:r>
            <a:r>
              <a:rPr lang="en-US" altLang="zh-CN" kern="0" dirty="0">
                <a:ln w="38100">
                  <a:noFill/>
                </a:ln>
                <a:solidFill>
                  <a:schemeClr val="tx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A very good example of the interview. It’s from Jack and Emily. Let’s watch their interview. Please take notes and write down what points are compared in the interview.</a:t>
            </a:r>
          </a:p>
          <a:p>
            <a:r>
              <a:rPr lang="en-US" altLang="zh-CN" kern="0" dirty="0">
                <a:ln w="38100">
                  <a:noFill/>
                </a:ln>
                <a:solidFill>
                  <a:schemeClr val="tx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Jack and Emily did a really good job. You may find its structure is cohesive, the points are clear and the language is concise.</a:t>
            </a:r>
          </a:p>
          <a:p>
            <a:endParaRPr lang="en-US" altLang="zh-CN" kern="0" dirty="0">
              <a:ln w="38100">
                <a:noFill/>
              </a:ln>
              <a:solidFill>
                <a:schemeClr val="tx2"/>
              </a:solidFill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r>
              <a:rPr lang="en-US" altLang="zh-CN" sz="120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I’ve checked your assignment and picked </a:t>
            </a:r>
            <a:r>
              <a:rPr lang="en-US" altLang="zh-CN" kern="0" dirty="0">
                <a:ln w="38100">
                  <a:noFill/>
                </a:ln>
                <a:solidFill>
                  <a:schemeClr val="tx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A very good example of the interview. It’s from Jack and Emily. Let’s watch their interview. Please take notes and write down what points are compared in the interview.</a:t>
            </a:r>
          </a:p>
          <a:p>
            <a:r>
              <a:rPr lang="en-US" altLang="zh-CN" kern="0" dirty="0">
                <a:ln w="38100">
                  <a:noFill/>
                </a:ln>
                <a:solidFill>
                  <a:schemeClr val="tx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Jack and Emily did a really good job. You may find its structure is cohesive, the points are clear and the language is concise.</a:t>
            </a:r>
            <a:endParaRPr lang="zh-CN" altLang="en-US" dirty="0">
              <a:latin typeface="Arial Rounded MT Bold" panose="020F0704030504030204" pitchFamily="34" charset="0"/>
            </a:endParaRPr>
          </a:p>
          <a:p>
            <a:endParaRPr lang="zh-CN" altLang="en-US" dirty="0"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加点评</a:t>
            </a:r>
            <a:endParaRPr lang="en-US" altLang="zh-CN" sz="1200" i="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挑出了一个代表性的</a:t>
            </a:r>
            <a:r>
              <a:rPr lang="en-US" altLang="zh-CN" sz="120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survey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同时，让学生拿出纸笔，记下</a:t>
            </a:r>
            <a:r>
              <a:rPr lang="en-US" altLang="zh-CN" sz="1200" b="1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How many points are compared in the survey?</a:t>
            </a:r>
          </a:p>
        </p:txBody>
      </p:sp>
    </p:spTree>
    <p:extLst>
      <p:ext uri="{BB962C8B-B14F-4D97-AF65-F5344CB8AC3E}">
        <p14:creationId xmlns:p14="http://schemas.microsoft.com/office/powerpoint/2010/main" val="22629919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Then what about yours? After conducting the interview, have you ever thought about the possible reasons behind the generation differences?</a:t>
            </a:r>
          </a:p>
          <a:p>
            <a:r>
              <a:rPr lang="en-US" altLang="zh-CN" dirty="0"/>
              <a:t>Who would like to share your ideas with us?............(</a:t>
            </a:r>
            <a:r>
              <a:rPr lang="zh-CN" altLang="en-US" dirty="0"/>
              <a:t>回答</a:t>
            </a:r>
            <a:r>
              <a:rPr lang="en-US" altLang="zh-CN" dirty="0"/>
              <a:t>) 1.yes Linda says the economic development makes the differences. And Tom says the social changes is the major reason, and anything else? Oh…yes. good job </a:t>
            </a:r>
            <a:r>
              <a:rPr lang="en-US" altLang="zh-CN" sz="1200" b="1" dirty="0">
                <a:solidFill>
                  <a:srgbClr val="FFFFFF"/>
                </a:solidFill>
                <a:latin typeface="Arial Narrow" panose="020B0606020202030204" pitchFamily="34" charset="0"/>
                <a:ea typeface="微软雅黑"/>
              </a:rPr>
              <a:t>Cultural Exchange is another good reason.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 based on your interview. Then would you please figure out </a:t>
            </a:r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学生写的：</a:t>
            </a:r>
            <a:endParaRPr lang="en-US" altLang="zh-CN" dirty="0"/>
          </a:p>
          <a:p>
            <a:r>
              <a:rPr lang="en-US" altLang="zh-CN" sz="2400" dirty="0"/>
              <a:t>1.The development of The Times provides more opportunities for the younger generation</a:t>
            </a:r>
          </a:p>
          <a:p>
            <a:r>
              <a:rPr lang="en-US" altLang="zh-CN" sz="2400" dirty="0"/>
              <a:t>2. Improvement of economic conditions</a:t>
            </a:r>
          </a:p>
          <a:p>
            <a:r>
              <a:rPr lang="en-US" altLang="zh-CN" sz="2400" dirty="0"/>
              <a:t>3. National policy support</a:t>
            </a:r>
          </a:p>
          <a:p>
            <a:r>
              <a:rPr lang="en-US" altLang="zh-CN" sz="2400" dirty="0"/>
              <a:t>4. Cultural exchanges make the young generation more diverse in their thinking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531698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tx2"/>
                </a:solidFill>
              </a:rPr>
              <a:t>I’ve mentioned their interview is cohesive in structure, then let’s take a look at it!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tx2"/>
                </a:solidFill>
              </a:rPr>
              <a:t>Based on the notes you’ve taken, </a:t>
            </a:r>
            <a:r>
              <a:rPr lang="en-US" altLang="zh-CN" sz="12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What points</a:t>
            </a:r>
            <a:r>
              <a:rPr lang="zh-CN" altLang="en-US" sz="12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 </a:t>
            </a:r>
            <a:r>
              <a:rPr lang="en-US" altLang="zh-CN" sz="12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did you find are compared in the interview?</a:t>
            </a:r>
            <a:r>
              <a:rPr lang="zh-CN" altLang="en-US" sz="12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（回答）</a:t>
            </a:r>
            <a:endParaRPr lang="en-US" altLang="zh-CN" sz="1200" dirty="0">
              <a:solidFill>
                <a:srgbClr val="202833"/>
              </a:solidFill>
              <a:latin typeface="Arial Narrow" panose="020B060602020203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Yes! They are dream of life, ideal job ideal family and Chinese dream.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And How are these points developed?  One point by another.</a:t>
            </a:r>
            <a:r>
              <a:rPr lang="zh-CN" altLang="en-US" sz="12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 （回答）</a:t>
            </a:r>
            <a:endParaRPr lang="en-US" altLang="zh-CN" sz="1200" dirty="0">
              <a:solidFill>
                <a:srgbClr val="202833"/>
              </a:solidFill>
              <a:latin typeface="Arial Narrow" panose="020B060602020203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tx2"/>
                </a:solidFill>
              </a:rPr>
              <a:t>What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solidFill>
                  <a:schemeClr val="tx2"/>
                </a:solidFill>
              </a:rPr>
              <a:t>数字游民 </a:t>
            </a:r>
            <a:r>
              <a:rPr lang="en-US" altLang="zh-CN" sz="1200" dirty="0">
                <a:solidFill>
                  <a:schemeClr val="tx2"/>
                </a:solidFill>
              </a:rPr>
              <a:t>digital nomad</a:t>
            </a:r>
            <a:r>
              <a:rPr lang="zh-CN" altLang="en-US" sz="1200" dirty="0">
                <a:solidFill>
                  <a:schemeClr val="tx2"/>
                </a:solidFill>
              </a:rPr>
              <a:t>：</a:t>
            </a:r>
            <a:r>
              <a:rPr lang="en-US" altLang="zh-CN" sz="1200" dirty="0">
                <a:solidFill>
                  <a:schemeClr val="tx2"/>
                </a:solidFill>
              </a:rPr>
              <a:t>to use telecommunication technologies to earn a living</a:t>
            </a:r>
            <a:endParaRPr lang="zh-CN" altLang="en-US" sz="1200" dirty="0">
              <a:solidFill>
                <a:schemeClr val="tx2"/>
              </a:solidFill>
            </a:endParaRPr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1143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And How are these points developed?  Here is a blank mind map for you, Can you reorganize the information and fill in the blanks(</a:t>
            </a:r>
            <a:r>
              <a:rPr lang="zh-CN" altLang="en-US" sz="12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回答</a:t>
            </a:r>
            <a:r>
              <a:rPr lang="en-US" altLang="zh-CN" sz="12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solidFill>
                <a:srgbClr val="202833"/>
              </a:solidFill>
              <a:latin typeface="Arial Narrow" panose="020B060602020203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It’s easy to find that These</a:t>
            </a:r>
            <a:r>
              <a:rPr lang="zh-CN" altLang="en-US" sz="12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 </a:t>
            </a:r>
            <a:r>
              <a:rPr lang="en-US" altLang="zh-CN" sz="12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points</a:t>
            </a:r>
            <a:r>
              <a:rPr lang="zh-CN" altLang="en-US" sz="12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 </a:t>
            </a:r>
            <a:r>
              <a:rPr lang="en-US" altLang="zh-CN" sz="12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are</a:t>
            </a:r>
            <a:r>
              <a:rPr lang="zh-CN" altLang="en-US" sz="12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 </a:t>
            </a:r>
            <a:r>
              <a:rPr lang="en-US" altLang="zh-CN" sz="12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developed one by one. So this pattern is called point by point pattern.</a:t>
            </a:r>
            <a:endParaRPr lang="en-US" altLang="zh-CN" sz="1200" dirty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tx2"/>
                </a:solidFill>
              </a:rPr>
              <a:t>What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solidFill>
                  <a:schemeClr val="tx2"/>
                </a:solidFill>
              </a:rPr>
              <a:t>数字游民 </a:t>
            </a:r>
            <a:r>
              <a:rPr lang="en-US" altLang="zh-CN" sz="1200" dirty="0">
                <a:solidFill>
                  <a:schemeClr val="tx2"/>
                </a:solidFill>
              </a:rPr>
              <a:t>digital nomad</a:t>
            </a:r>
            <a:r>
              <a:rPr lang="zh-CN" altLang="en-US" sz="1200" dirty="0">
                <a:solidFill>
                  <a:schemeClr val="tx2"/>
                </a:solidFill>
              </a:rPr>
              <a:t>：</a:t>
            </a:r>
            <a:r>
              <a:rPr lang="en-US" altLang="zh-CN" sz="1200" dirty="0">
                <a:solidFill>
                  <a:schemeClr val="tx2"/>
                </a:solidFill>
              </a:rPr>
              <a:t>to use telecommunication technologies to earn a living</a:t>
            </a:r>
            <a:endParaRPr lang="zh-CN" altLang="en-US" sz="1200" dirty="0">
              <a:solidFill>
                <a:schemeClr val="tx2"/>
              </a:solidFill>
            </a:endParaRPr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63766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So when comparing things, besides point by point, we can also adopt another pattern, which is </a:t>
            </a:r>
            <a:r>
              <a:rPr lang="en-US" altLang="zh-CN" sz="1200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Subject-by-Subject pattern.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490677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/>
              <a:t>So, in point by point pattern, it </a:t>
            </a:r>
            <a:r>
              <a:rPr lang="en-US" altLang="zh-CN" sz="12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explains the similarities and differences </a:t>
            </a:r>
            <a:r>
              <a:rPr lang="en-US" altLang="zh-CN" sz="1200" dirty="0">
                <a:solidFill>
                  <a:srgbClr val="CC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in each point of both subjects in turn.</a:t>
            </a:r>
            <a:r>
              <a:rPr lang="en-US" altLang="zh-CN" sz="12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It</a:t>
            </a:r>
            <a:r>
              <a:rPr lang="zh-CN" altLang="en-US" sz="12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can</a:t>
            </a:r>
            <a:r>
              <a:rPr lang="zh-CN" altLang="en-US" sz="12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be</a:t>
            </a:r>
            <a:r>
              <a:rPr lang="zh-CN" altLang="en-US" sz="12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illustrated</a:t>
            </a:r>
            <a:r>
              <a:rPr lang="zh-CN" altLang="en-US" sz="12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by</a:t>
            </a:r>
            <a:r>
              <a:rPr lang="zh-CN" altLang="en-US" sz="12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the</a:t>
            </a:r>
            <a:r>
              <a:rPr lang="zh-CN" altLang="en-US" sz="12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following</a:t>
            </a:r>
            <a:r>
              <a:rPr lang="zh-CN" altLang="en-US" sz="12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diagram.</a:t>
            </a:r>
            <a:endParaRPr lang="en-US" altLang="zh-CN" sz="1050" dirty="0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5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1050" dirty="0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08921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Here is one example. This is a comparison between school system in Europe and the us. It is developed by point by point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18446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让 学生自己来， 加一张</a:t>
            </a:r>
          </a:p>
        </p:txBody>
      </p:sp>
    </p:spTree>
    <p:extLst>
      <p:ext uri="{BB962C8B-B14F-4D97-AF65-F5344CB8AC3E}">
        <p14:creationId xmlns:p14="http://schemas.microsoft.com/office/powerpoint/2010/main" val="18083856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This is the same thesis, but we can also change it into </a:t>
            </a:r>
            <a:r>
              <a:rPr lang="en-US" altLang="zh-CN" sz="1200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Subject-by-Subject Pattern</a:t>
            </a:r>
            <a:endParaRPr lang="zh-CN" altLang="en-US" sz="1100" dirty="0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20255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Now, let’s have a try. Would you please.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061128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So here is a blank mind , let’s fill in it with the proper information together. </a:t>
            </a:r>
          </a:p>
          <a:p>
            <a:r>
              <a:rPr lang="zh-CN" altLang="en-US" dirty="0"/>
              <a:t>板书：</a:t>
            </a:r>
            <a:r>
              <a:rPr lang="en-US" altLang="zh-CN" dirty="0"/>
              <a:t>besides Jason’s uncle, there’re 4 other subjects, Subject1 2 3 and 4 , and each one has 2 points, respectively. </a:t>
            </a:r>
            <a:r>
              <a:rPr lang="en-US" altLang="zh-CN" dirty="0" err="1"/>
              <a:t>Ponit</a:t>
            </a:r>
            <a:r>
              <a:rPr lang="en-US" altLang="zh-CN" dirty="0"/>
              <a:t> 1 and point 2. </a:t>
            </a:r>
          </a:p>
          <a:p>
            <a:r>
              <a:rPr lang="en-US" altLang="zh-CN" dirty="0"/>
              <a:t>Now let’s check them out.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Thank you Jerry, 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51276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停</a:t>
            </a:r>
            <a:r>
              <a:rPr lang="en-US" altLang="zh-CN" dirty="0"/>
              <a:t>2</a:t>
            </a:r>
            <a:r>
              <a:rPr lang="zh-CN" altLang="en-US" dirty="0"/>
              <a:t>秒</a:t>
            </a:r>
            <a:endParaRPr lang="en-US" altLang="zh-CN" dirty="0"/>
          </a:p>
          <a:p>
            <a:r>
              <a:rPr lang="zh-CN" altLang="en-US" dirty="0"/>
              <a:t>互动时间 </a:t>
            </a:r>
            <a:r>
              <a:rPr lang="en-US" altLang="zh-CN" dirty="0" err="1"/>
              <a:t>zitibianda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81281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their posts, did you find any other similarities? </a:t>
            </a:r>
          </a:p>
          <a:p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40228592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Did you notice the highlighted parts provide the reasons for their viewpoints?</a:t>
            </a:r>
          </a:p>
          <a:p>
            <a:r>
              <a:rPr lang="en-US" altLang="zh-CN" dirty="0"/>
              <a:t>So</a:t>
            </a:r>
            <a:r>
              <a:rPr lang="zh-CN" altLang="en-US" dirty="0"/>
              <a:t> </a:t>
            </a:r>
            <a:r>
              <a:rPr lang="en-US" altLang="zh-CN" dirty="0"/>
              <a:t>when</a:t>
            </a:r>
            <a:r>
              <a:rPr lang="zh-CN" altLang="en-US" dirty="0"/>
              <a:t> </a:t>
            </a:r>
            <a:r>
              <a:rPr lang="en-US" altLang="zh-CN" dirty="0"/>
              <a:t>making comparison, we are supposed to explore the reasons behind the differences. So that your essay could be more critical and rational.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21454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solidFill>
                  <a:schemeClr val="tx2"/>
                </a:solidFill>
                <a:highlight>
                  <a:srgbClr val="FFFF00"/>
                </a:highlight>
              </a:rPr>
              <a:t>Here are more examples.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solidFill>
                  <a:schemeClr val="tx2"/>
                </a:solidFill>
                <a:highlight>
                  <a:srgbClr val="FFFF00"/>
                </a:highlight>
              </a:rPr>
              <a:t>When you are comparing the different table manners, </a:t>
            </a:r>
            <a:r>
              <a:rPr lang="en-US" altLang="zh-CN" u="sng" dirty="0">
                <a:solidFill>
                  <a:schemeClr val="tx1"/>
                </a:solidFill>
              </a:rPr>
              <a:t>Chinese people are used to laughing and chatting while eating</a:t>
            </a:r>
            <a:r>
              <a:rPr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. But does it mean </a:t>
            </a:r>
            <a:r>
              <a:rPr lang="en-US" altLang="zh-CN" u="sng" dirty="0">
                <a:solidFill>
                  <a:schemeClr val="tx1"/>
                </a:solidFill>
                <a:highlight>
                  <a:srgbClr val="FFFF00"/>
                </a:highlight>
              </a:rPr>
              <a:t>we</a:t>
            </a:r>
            <a:r>
              <a:rPr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US" altLang="zh-CN" dirty="0">
                <a:solidFill>
                  <a:schemeClr val="tx2"/>
                </a:solidFill>
                <a:highlight>
                  <a:srgbClr val="FFFF00"/>
                </a:highlight>
              </a:rPr>
              <a:t>have bad table manners?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solidFill>
                  <a:schemeClr val="tx2"/>
                </a:solidFill>
                <a:highlight>
                  <a:srgbClr val="FFFF00"/>
                </a:highlight>
              </a:rPr>
              <a:t>Actually, this is a way of socializing and  cooperating.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>
              <a:solidFill>
                <a:schemeClr val="tx2"/>
              </a:solidFill>
              <a:highlight>
                <a:srgbClr val="FFFF00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highlight>
                  <a:srgbClr val="FFFF00"/>
                </a:highlight>
              </a:rPr>
              <a:t>But why?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>
              <a:solidFill>
                <a:schemeClr val="tx2"/>
              </a:solidFill>
              <a:highlight>
                <a:srgbClr val="FFFF00"/>
              </a:highlight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783145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Laughing and chatting means they are </a:t>
            </a:r>
            <a:r>
              <a:rPr lang="en-US" altLang="zh-CN" sz="1200" b="1" dirty="0">
                <a:solidFill>
                  <a:schemeClr val="tx2"/>
                </a:solidFill>
                <a:latin typeface="Arial Narrow" panose="020B0606020202030204" pitchFamily="34" charset="0"/>
              </a:rPr>
              <a:t>more involved in the dinner conversation.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dirty="0">
                <a:solidFill>
                  <a:schemeClr val="tx2"/>
                </a:solidFill>
                <a:latin typeface="Arial Narrow" panose="020B0606020202030204" pitchFamily="34" charset="0"/>
              </a:rPr>
              <a:t>Which reflects the </a:t>
            </a:r>
            <a:r>
              <a:rPr lang="zh-CN" altLang="en-US" sz="1200" b="1" dirty="0">
                <a:solidFill>
                  <a:schemeClr val="tx2"/>
                </a:solidFill>
                <a:latin typeface="Arial Narrow" panose="020B0606020202030204" pitchFamily="34" charset="0"/>
                <a:ea typeface="微软雅黑"/>
                <a:cs typeface="Aharoni" panose="02010803020104030203" pitchFamily="2" charset="-79"/>
              </a:rPr>
              <a:t>“</a:t>
            </a:r>
            <a:r>
              <a:rPr lang="en-US" altLang="zh-CN" sz="1200" b="1" dirty="0">
                <a:solidFill>
                  <a:schemeClr val="tx2"/>
                </a:solidFill>
                <a:latin typeface="Arial Narrow" panose="020B0606020202030204" pitchFamily="34" charset="0"/>
                <a:ea typeface="微软雅黑"/>
                <a:cs typeface="Aharoni" panose="02010803020104030203" pitchFamily="2" charset="-79"/>
              </a:rPr>
              <a:t>Unity” and “Cooperation” in </a:t>
            </a:r>
            <a:r>
              <a:rPr lang="en-US" altLang="zh-CN" sz="1200" b="1" dirty="0">
                <a:solidFill>
                  <a:schemeClr val="tx2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Chinese dining custom.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dirty="0">
              <a:solidFill>
                <a:schemeClr val="tx2"/>
              </a:solidFill>
              <a:latin typeface="Arial Narrow" panose="020B0606020202030204" pitchFamily="34" charset="0"/>
              <a:cs typeface="Aharoni" panose="02010803020104030203" pitchFamily="2" charset="-79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801228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solidFill>
                  <a:schemeClr val="tx2"/>
                </a:solidFill>
                <a:highlight>
                  <a:srgbClr val="FFFF00"/>
                </a:highlight>
              </a:rPr>
              <a:t>Here is another example. </a:t>
            </a:r>
            <a:r>
              <a:rPr lang="en-US" altLang="zh-CN" sz="1200" b="1" kern="0" dirty="0">
                <a:ln w="38100">
                  <a:noFill/>
                </a:ln>
                <a:solidFill>
                  <a:schemeClr val="tx2"/>
                </a:solidFill>
                <a:highlight>
                  <a:srgbClr val="FFFF00"/>
                </a:highlight>
                <a:latin typeface="Arial Narrow" panose="020B0606020202030204" pitchFamily="34" charset="0"/>
                <a:ea typeface="微软雅黑" panose="020B0503020204020204" pitchFamily="34" charset="-122"/>
              </a:rPr>
              <a:t>After the “Double Reduction” policy, the </a:t>
            </a:r>
            <a:r>
              <a:rPr lang="en-US" altLang="zh-CN" sz="1200" b="1" dirty="0">
                <a:highlight>
                  <a:srgbClr val="FFFF00"/>
                </a:highlight>
                <a:latin typeface="Arial Narrow" panose="020B0606020202030204" pitchFamily="34" charset="0"/>
              </a:rPr>
              <a:t>tutoring is regulated and After school care is provided.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dirty="0">
                <a:highlight>
                  <a:srgbClr val="FFFF00"/>
                </a:highlight>
                <a:latin typeface="Arial Narrow" panose="020B0606020202030204" pitchFamily="34" charset="0"/>
              </a:rPr>
              <a:t>Does it mean </a:t>
            </a:r>
            <a:r>
              <a:rPr lang="en-US" altLang="zh-CN" sz="1200" b="1" kern="0" dirty="0">
                <a:ln w="3810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 Narrow" panose="020B0606020202030204" pitchFamily="34" charset="0"/>
                <a:ea typeface="微软雅黑" panose="020B0503020204020204" pitchFamily="34" charset="-122"/>
              </a:rPr>
              <a:t>The policy has the support of the parents?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kern="0" dirty="0">
              <a:ln w="38100"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Arial Narrow" panose="020B0606020202030204" pitchFamily="34" charset="0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200" b="1" dirty="0">
              <a:highlight>
                <a:srgbClr val="FFFF00"/>
              </a:highlight>
              <a:latin typeface="Arial Narrow" panose="020B0606020202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dirty="0">
              <a:highlight>
                <a:srgbClr val="FFFF00"/>
              </a:highlight>
              <a:latin typeface="Arial Narrow" panose="020B0606020202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kern="0" dirty="0">
              <a:ln w="38100">
                <a:noFill/>
              </a:ln>
              <a:solidFill>
                <a:schemeClr val="tx2"/>
              </a:solidFill>
              <a:highlight>
                <a:srgbClr val="FFFF00"/>
              </a:highlight>
              <a:latin typeface="Arial Narrow" panose="020B0606020202030204" pitchFamily="34" charset="0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solidFill>
                <a:schemeClr val="tx2"/>
              </a:solidFill>
              <a:highlight>
                <a:srgbClr val="FFFF00"/>
              </a:highlight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41536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In fact, </a:t>
            </a:r>
            <a:r>
              <a:rPr lang="en-US" altLang="zh-CN" strike="sngStrike" dirty="0"/>
              <a:t>according to the latest news report</a:t>
            </a:r>
            <a:r>
              <a:rPr lang="en-US" altLang="zh-CN" dirty="0"/>
              <a:t>, some of the parents are more anxious than before.</a:t>
            </a: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/>
              <a:t>And their anxiety may be caused by the </a:t>
            </a:r>
            <a:r>
              <a:rPr lang="en-US" altLang="zh-CN" sz="1200" b="1" dirty="0">
                <a:solidFill>
                  <a:schemeClr val="tx2"/>
                </a:solidFill>
                <a:latin typeface="Aharoni" panose="02010803020104030203" pitchFamily="2" charset="-79"/>
                <a:ea typeface="微软雅黑"/>
                <a:cs typeface="Aharoni" panose="02010803020104030203" pitchFamily="2" charset="-79"/>
              </a:rPr>
              <a:t>social changes </a:t>
            </a:r>
            <a:r>
              <a:rPr lang="en-US" altLang="zh-CN" sz="1800" b="1" dirty="0">
                <a:solidFill>
                  <a:schemeClr val="tx2"/>
                </a:solidFill>
                <a:latin typeface="Aharoni" panose="02010803020104030203" pitchFamily="2" charset="-79"/>
                <a:ea typeface="微软雅黑"/>
                <a:cs typeface="Aharoni" panose="02010803020104030203" pitchFamily="2" charset="-79"/>
              </a:rPr>
              <a:t>and </a:t>
            </a:r>
            <a:r>
              <a:rPr lang="en-US" altLang="zh-CN" sz="1200" b="1" dirty="0">
                <a:solidFill>
                  <a:schemeClr val="tx2"/>
                </a:solidFill>
                <a:latin typeface="Aharoni" panose="02010803020104030203" pitchFamily="2" charset="-79"/>
                <a:ea typeface="微软雅黑"/>
                <a:cs typeface="Aharoni" panose="02010803020104030203" pitchFamily="2" charset="-79"/>
              </a:rPr>
              <a:t>heavy population … </a:t>
            </a:r>
            <a:endParaRPr lang="zh-CN" altLang="en-US" sz="1200" b="1" dirty="0">
              <a:solidFill>
                <a:schemeClr val="tx2"/>
              </a:solidFill>
              <a:latin typeface="Aharoni" panose="02010803020104030203" pitchFamily="2" charset="-79"/>
              <a:ea typeface="微软雅黑"/>
              <a:cs typeface="Aharoni" panose="02010803020104030203" pitchFamily="2" charset="-79"/>
            </a:endParaRPr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843839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and as for </a:t>
            </a:r>
            <a:r>
              <a:rPr lang="en-US" altLang="zh-CN" sz="1200" b="1" kern="0" dirty="0">
                <a:ln w="38100">
                  <a:noFill/>
                </a:ln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Different </a:t>
            </a:r>
            <a:r>
              <a:rPr lang="en-US" altLang="zh-CN" sz="1200" b="1" kern="0" dirty="0">
                <a:ln w="38100">
                  <a:noFill/>
                </a:ln>
                <a:latin typeface="Arial Narrow" panose="020B0606020202030204" pitchFamily="34" charset="0"/>
                <a:ea typeface="微软雅黑" panose="020B0503020204020204" pitchFamily="34" charset="-122"/>
              </a:rPr>
              <a:t>Attitudes</a:t>
            </a:r>
            <a:r>
              <a:rPr lang="en-US" altLang="zh-CN" sz="1200" b="1" kern="0" dirty="0">
                <a:ln w="38100">
                  <a:noFill/>
                </a:ln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 towards COVID-19.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 the Americans refused forced </a:t>
            </a:r>
            <a:r>
              <a:rPr lang="en-US" altLang="zh-CN" sz="1200" b="1" kern="0" dirty="0">
                <a:ln w="38100">
                  <a:noFill/>
                </a:ln>
                <a:solidFill>
                  <a:srgbClr val="C00000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quarantine and hospitalization</a:t>
            </a:r>
            <a:r>
              <a:rPr lang="en-US" altLang="zh-CN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you just criticized that they did wrong on COVID-19.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fact, before making a judgement, you’d better think about Collectivism and Individualism in Chinese and American’s culture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5636102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So when you are making comparison, please…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6943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At last here is your assignment, please </a:t>
            </a:r>
            <a:r>
              <a:rPr lang="en-US" altLang="zh-CN" sz="1200" dirty="0">
                <a:solidFill>
                  <a:schemeClr val="tx2"/>
                </a:solidFill>
                <a:ea typeface="微软雅黑" panose="020B0503020204020204" pitchFamily="34" charset="-122"/>
              </a:rPr>
              <a:t>write an essay about different dreams </a:t>
            </a:r>
            <a:r>
              <a:rPr lang="en-US" altLang="zh-CN" sz="1200" dirty="0">
                <a:ea typeface="微软雅黑" panose="020B0503020204020204" pitchFamily="34" charset="-122"/>
              </a:rPr>
              <a:t>based on your interview.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65287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 dirty="0"/>
              <a:t>Before submitting your homework. Please do a peer assessment online. </a:t>
            </a:r>
          </a:p>
          <a:p>
            <a:r>
              <a:rPr lang="en-US" altLang="zh-CN" b="0" dirty="0"/>
              <a:t>And check 1. whether your peer chooses the proper pattern.</a:t>
            </a:r>
          </a:p>
          <a:p>
            <a:r>
              <a:rPr lang="en-US" altLang="zh-CN" b="0" dirty="0"/>
              <a:t>                   2. are the reasons explored?</a:t>
            </a:r>
          </a:p>
          <a:p>
            <a:r>
              <a:rPr lang="en-US" altLang="zh-CN" b="0" dirty="0"/>
              <a:t>                  3. </a:t>
            </a:r>
            <a:r>
              <a:rPr lang="en-US" altLang="zh-CN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any spelling or grammatical mistakes</a:t>
            </a:r>
          </a:p>
          <a:p>
            <a:endParaRPr lang="en-US" altLang="zh-CN" b="0" dirty="0"/>
          </a:p>
          <a:p>
            <a:endParaRPr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2169714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2373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4A0D6-E167-4C3B-8DCB-6A52431FA767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1136-809D-4120-A41A-F65E98180F1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4A0D6-E167-4C3B-8DCB-6A52431FA767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1136-809D-4120-A41A-F65E98180F1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4A0D6-E167-4C3B-8DCB-6A52431FA767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1136-809D-4120-A41A-F65E98180F1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4A0D6-E167-4C3B-8DCB-6A52431FA767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1136-809D-4120-A41A-F65E98180F1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4A0D6-E167-4C3B-8DCB-6A52431FA767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1136-809D-4120-A41A-F65E98180F1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4A0D6-E167-4C3B-8DCB-6A52431FA767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1136-809D-4120-A41A-F65E98180F1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4A0D6-E167-4C3B-8DCB-6A52431FA767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1136-809D-4120-A41A-F65E98180F1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4A0D6-E167-4C3B-8DCB-6A52431FA767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1136-809D-4120-A41A-F65E98180F1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4A0D6-E167-4C3B-8DCB-6A52431FA767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1136-809D-4120-A41A-F65E98180F1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4A0D6-E167-4C3B-8DCB-6A52431FA767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1136-809D-4120-A41A-F65E98180F1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4A0D6-E167-4C3B-8DCB-6A52431FA767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1136-809D-4120-A41A-F65E98180F1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auto"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44719" y="2565400"/>
            <a:ext cx="6331651" cy="863600"/>
          </a:xfrm>
        </p:spPr>
        <p:txBody>
          <a:bodyPr/>
          <a:lstStyle>
            <a:lvl1pPr>
              <a:defRPr sz="3599"/>
            </a:lvl1pPr>
          </a:lstStyle>
          <a:p>
            <a:pPr lvl="0"/>
            <a:r>
              <a:rPr lang="zh-CN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946306" y="3644900"/>
            <a:ext cx="6333238" cy="647700"/>
          </a:xfrm>
        </p:spPr>
        <p:txBody>
          <a:bodyPr/>
          <a:lstStyle>
            <a:lvl1pPr marL="0" indent="0">
              <a:buFontTx/>
              <a:buNone/>
              <a:defRPr sz="2399"/>
            </a:lvl1pPr>
          </a:lstStyle>
          <a:p>
            <a:pPr lvl="0"/>
            <a:r>
              <a:rPr lang="zh-CN" noProof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737040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582639" y="6453336"/>
            <a:ext cx="4569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BA2BEF17-5336-49D4-9F7F-1AE04EBEDEA7}" type="slidenum">
              <a:rPr lang="zh-CN" altLang="en-US" sz="1599" smtClean="0">
                <a:solidFill>
                  <a:schemeClr val="tx2"/>
                </a:solidFill>
                <a:latin typeface="+mj-ea"/>
                <a:ea typeface="+mj-ea"/>
              </a:rPr>
              <a:t>‹#›</a:t>
            </a:fld>
            <a:endParaRPr lang="zh-CN" altLang="en-US" sz="1599" dirty="0">
              <a:solidFill>
                <a:schemeClr val="tx2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65343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237" y="4406901"/>
            <a:ext cx="10362327" cy="1362075"/>
          </a:xfrm>
        </p:spPr>
        <p:txBody>
          <a:bodyPr anchor="t"/>
          <a:lstStyle>
            <a:lvl1pPr algn="l">
              <a:defRPr sz="3998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237" y="2906713"/>
            <a:ext cx="10362327" cy="1500187"/>
          </a:xfrm>
        </p:spPr>
        <p:txBody>
          <a:bodyPr anchor="b"/>
          <a:lstStyle>
            <a:lvl1pPr marL="0" indent="0">
              <a:buNone/>
              <a:defRPr sz="1999"/>
            </a:lvl1pPr>
            <a:lvl2pPr marL="457017" indent="0">
              <a:buNone/>
              <a:defRPr sz="1799"/>
            </a:lvl2pPr>
            <a:lvl3pPr marL="914034" indent="0">
              <a:buNone/>
              <a:defRPr sz="1599"/>
            </a:lvl3pPr>
            <a:lvl4pPr marL="1371051" indent="0">
              <a:buNone/>
              <a:defRPr sz="1399"/>
            </a:lvl4pPr>
            <a:lvl5pPr marL="1828068" indent="0">
              <a:buNone/>
              <a:defRPr sz="1399"/>
            </a:lvl5pPr>
            <a:lvl6pPr marL="2285086" indent="0">
              <a:buNone/>
              <a:defRPr sz="1399"/>
            </a:lvl6pPr>
            <a:lvl7pPr marL="2742103" indent="0">
              <a:buNone/>
              <a:defRPr sz="1399"/>
            </a:lvl7pPr>
            <a:lvl8pPr marL="3199120" indent="0">
              <a:buNone/>
              <a:defRPr sz="1399"/>
            </a:lvl8pPr>
            <a:lvl9pPr marL="3656137" indent="0">
              <a:buNone/>
              <a:defRPr sz="1399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81117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362" y="1600201"/>
            <a:ext cx="5409675" cy="4525963"/>
          </a:xfrm>
        </p:spPr>
        <p:txBody>
          <a:bodyPr/>
          <a:lstStyle>
            <a:lvl1pPr>
              <a:defRPr sz="2799"/>
            </a:lvl1pPr>
            <a:lvl2pPr>
              <a:defRPr sz="2399"/>
            </a:lvl2pPr>
            <a:lvl3pPr>
              <a:defRPr sz="1999"/>
            </a:lvl3pPr>
            <a:lvl4pPr>
              <a:defRPr sz="1799"/>
            </a:lvl4pPr>
            <a:lvl5pPr>
              <a:defRPr sz="17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378" y="1600201"/>
            <a:ext cx="5411261" cy="4525963"/>
          </a:xfrm>
        </p:spPr>
        <p:txBody>
          <a:bodyPr/>
          <a:lstStyle>
            <a:lvl1pPr>
              <a:defRPr sz="2799"/>
            </a:lvl1pPr>
            <a:lvl2pPr>
              <a:defRPr sz="2399"/>
            </a:lvl2pPr>
            <a:lvl3pPr>
              <a:defRPr sz="1999"/>
            </a:lvl3pPr>
            <a:lvl4pPr>
              <a:defRPr sz="1799"/>
            </a:lvl4pPr>
            <a:lvl5pPr>
              <a:defRPr sz="17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745892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362" y="274638"/>
            <a:ext cx="10973276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363" y="1535113"/>
            <a:ext cx="5387458" cy="63976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17" indent="0">
              <a:buNone/>
              <a:defRPr sz="1999" b="1"/>
            </a:lvl2pPr>
            <a:lvl3pPr marL="914034" indent="0">
              <a:buNone/>
              <a:defRPr sz="1799" b="1"/>
            </a:lvl3pPr>
            <a:lvl4pPr marL="1371051" indent="0">
              <a:buNone/>
              <a:defRPr sz="1599" b="1"/>
            </a:lvl4pPr>
            <a:lvl5pPr marL="1828068" indent="0">
              <a:buNone/>
              <a:defRPr sz="1599" b="1"/>
            </a:lvl5pPr>
            <a:lvl6pPr marL="2285086" indent="0">
              <a:buNone/>
              <a:defRPr sz="1599" b="1"/>
            </a:lvl6pPr>
            <a:lvl7pPr marL="2742103" indent="0">
              <a:buNone/>
              <a:defRPr sz="1599" b="1"/>
            </a:lvl7pPr>
            <a:lvl8pPr marL="3199120" indent="0">
              <a:buNone/>
              <a:defRPr sz="1599" b="1"/>
            </a:lvl8pPr>
            <a:lvl9pPr marL="3656137" indent="0">
              <a:buNone/>
              <a:defRPr sz="159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363" y="2174875"/>
            <a:ext cx="5387458" cy="3951288"/>
          </a:xfrm>
        </p:spPr>
        <p:txBody>
          <a:bodyPr/>
          <a:lstStyle>
            <a:lvl1pPr>
              <a:defRPr sz="2399"/>
            </a:lvl1pPr>
            <a:lvl2pPr>
              <a:defRPr sz="1999"/>
            </a:lvl2pPr>
            <a:lvl3pPr>
              <a:defRPr sz="1799"/>
            </a:lvl3pPr>
            <a:lvl4pPr>
              <a:defRPr sz="1599"/>
            </a:lvl4pPr>
            <a:lvl5pPr>
              <a:defRPr sz="1599"/>
            </a:lvl5pPr>
            <a:lvl6pPr>
              <a:defRPr sz="1599"/>
            </a:lvl6pPr>
            <a:lvl7pPr>
              <a:defRPr sz="1599"/>
            </a:lvl7pPr>
            <a:lvl8pPr>
              <a:defRPr sz="1599"/>
            </a:lvl8pPr>
            <a:lvl9pPr>
              <a:defRPr sz="15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593" y="1535113"/>
            <a:ext cx="5389045" cy="63976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17" indent="0">
              <a:buNone/>
              <a:defRPr sz="1999" b="1"/>
            </a:lvl2pPr>
            <a:lvl3pPr marL="914034" indent="0">
              <a:buNone/>
              <a:defRPr sz="1799" b="1"/>
            </a:lvl3pPr>
            <a:lvl4pPr marL="1371051" indent="0">
              <a:buNone/>
              <a:defRPr sz="1599" b="1"/>
            </a:lvl4pPr>
            <a:lvl5pPr marL="1828068" indent="0">
              <a:buNone/>
              <a:defRPr sz="1599" b="1"/>
            </a:lvl5pPr>
            <a:lvl6pPr marL="2285086" indent="0">
              <a:buNone/>
              <a:defRPr sz="1599" b="1"/>
            </a:lvl6pPr>
            <a:lvl7pPr marL="2742103" indent="0">
              <a:buNone/>
              <a:defRPr sz="1599" b="1"/>
            </a:lvl7pPr>
            <a:lvl8pPr marL="3199120" indent="0">
              <a:buNone/>
              <a:defRPr sz="1599" b="1"/>
            </a:lvl8pPr>
            <a:lvl9pPr marL="3656137" indent="0">
              <a:buNone/>
              <a:defRPr sz="159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593" y="2174875"/>
            <a:ext cx="5389045" cy="3951288"/>
          </a:xfrm>
        </p:spPr>
        <p:txBody>
          <a:bodyPr/>
          <a:lstStyle>
            <a:lvl1pPr>
              <a:defRPr sz="2399"/>
            </a:lvl1pPr>
            <a:lvl2pPr>
              <a:defRPr sz="1999"/>
            </a:lvl2pPr>
            <a:lvl3pPr>
              <a:defRPr sz="1799"/>
            </a:lvl3pPr>
            <a:lvl4pPr>
              <a:defRPr sz="1599"/>
            </a:lvl4pPr>
            <a:lvl5pPr>
              <a:defRPr sz="1599"/>
            </a:lvl5pPr>
            <a:lvl6pPr>
              <a:defRPr sz="1599"/>
            </a:lvl6pPr>
            <a:lvl7pPr>
              <a:defRPr sz="1599"/>
            </a:lvl7pPr>
            <a:lvl8pPr>
              <a:defRPr sz="1599"/>
            </a:lvl8pPr>
            <a:lvl9pPr>
              <a:defRPr sz="15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039808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015577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40653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362" y="273050"/>
            <a:ext cx="4011633" cy="1162050"/>
          </a:xfrm>
        </p:spPr>
        <p:txBody>
          <a:bodyPr anchor="b"/>
          <a:lstStyle>
            <a:lvl1pPr algn="l">
              <a:defRPr sz="1999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988" y="273051"/>
            <a:ext cx="6815650" cy="5853113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362" y="1435101"/>
            <a:ext cx="4011633" cy="4691063"/>
          </a:xfrm>
        </p:spPr>
        <p:txBody>
          <a:bodyPr/>
          <a:lstStyle>
            <a:lvl1pPr marL="0" indent="0">
              <a:buNone/>
              <a:defRPr sz="1399"/>
            </a:lvl1pPr>
            <a:lvl2pPr marL="457017" indent="0">
              <a:buNone/>
              <a:defRPr sz="1200"/>
            </a:lvl2pPr>
            <a:lvl3pPr marL="914034" indent="0">
              <a:buNone/>
              <a:defRPr sz="1000"/>
            </a:lvl3pPr>
            <a:lvl4pPr marL="1371051" indent="0">
              <a:buNone/>
              <a:defRPr sz="900"/>
            </a:lvl4pPr>
            <a:lvl5pPr marL="1828068" indent="0">
              <a:buNone/>
              <a:defRPr sz="900"/>
            </a:lvl5pPr>
            <a:lvl6pPr marL="2285086" indent="0">
              <a:buNone/>
              <a:defRPr sz="900"/>
            </a:lvl6pPr>
            <a:lvl7pPr marL="2742103" indent="0">
              <a:buNone/>
              <a:defRPr sz="900"/>
            </a:lvl7pPr>
            <a:lvl8pPr marL="3199120" indent="0">
              <a:buNone/>
              <a:defRPr sz="900"/>
            </a:lvl8pPr>
            <a:lvl9pPr marL="3656137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586554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842" y="4800600"/>
            <a:ext cx="7315517" cy="566738"/>
          </a:xfrm>
        </p:spPr>
        <p:txBody>
          <a:bodyPr anchor="b"/>
          <a:lstStyle>
            <a:lvl1pPr algn="l">
              <a:defRPr sz="1999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842" y="612775"/>
            <a:ext cx="7315517" cy="4114800"/>
          </a:xfrm>
        </p:spPr>
        <p:txBody>
          <a:bodyPr/>
          <a:lstStyle>
            <a:lvl1pPr marL="0" indent="0">
              <a:buNone/>
              <a:defRPr sz="3199"/>
            </a:lvl1pPr>
            <a:lvl2pPr marL="457017" indent="0">
              <a:buNone/>
              <a:defRPr sz="2799"/>
            </a:lvl2pPr>
            <a:lvl3pPr marL="914034" indent="0">
              <a:buNone/>
              <a:defRPr sz="2399"/>
            </a:lvl3pPr>
            <a:lvl4pPr marL="1371051" indent="0">
              <a:buNone/>
              <a:defRPr sz="1999"/>
            </a:lvl4pPr>
            <a:lvl5pPr marL="1828068" indent="0">
              <a:buNone/>
              <a:defRPr sz="1999"/>
            </a:lvl5pPr>
            <a:lvl6pPr marL="2285086" indent="0">
              <a:buNone/>
              <a:defRPr sz="1999"/>
            </a:lvl6pPr>
            <a:lvl7pPr marL="2742103" indent="0">
              <a:buNone/>
              <a:defRPr sz="1999"/>
            </a:lvl7pPr>
            <a:lvl8pPr marL="3199120" indent="0">
              <a:buNone/>
              <a:defRPr sz="1999"/>
            </a:lvl8pPr>
            <a:lvl9pPr marL="3656137" indent="0">
              <a:buNone/>
              <a:defRPr sz="1999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842" y="5367338"/>
            <a:ext cx="7315517" cy="804862"/>
          </a:xfrm>
        </p:spPr>
        <p:txBody>
          <a:bodyPr/>
          <a:lstStyle>
            <a:lvl1pPr marL="0" indent="0">
              <a:buNone/>
              <a:defRPr sz="1399"/>
            </a:lvl1pPr>
            <a:lvl2pPr marL="457017" indent="0">
              <a:buNone/>
              <a:defRPr sz="1200"/>
            </a:lvl2pPr>
            <a:lvl3pPr marL="914034" indent="0">
              <a:buNone/>
              <a:defRPr sz="1000"/>
            </a:lvl3pPr>
            <a:lvl4pPr marL="1371051" indent="0">
              <a:buNone/>
              <a:defRPr sz="900"/>
            </a:lvl4pPr>
            <a:lvl5pPr marL="1828068" indent="0">
              <a:buNone/>
              <a:defRPr sz="900"/>
            </a:lvl5pPr>
            <a:lvl6pPr marL="2285086" indent="0">
              <a:buNone/>
              <a:defRPr sz="900"/>
            </a:lvl6pPr>
            <a:lvl7pPr marL="2742103" indent="0">
              <a:buNone/>
              <a:defRPr sz="900"/>
            </a:lvl7pPr>
            <a:lvl8pPr marL="3199120" indent="0">
              <a:buNone/>
              <a:defRPr sz="900"/>
            </a:lvl8pPr>
            <a:lvl9pPr marL="3656137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059705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0473223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0509" y="908050"/>
            <a:ext cx="2742129" cy="521811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362" y="908050"/>
            <a:ext cx="8078807" cy="521811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1712176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ECLOGO-eff-0-1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45294" y="2886610"/>
            <a:ext cx="1059935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PPECLOGO-eff-0-2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427170" y="2758266"/>
            <a:ext cx="1096386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PECLOGO-eff-0-3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040045" y="1447780"/>
            <a:ext cx="3012554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PPECLOGO-eff-0-1"/>
          <p:cNvPicPr>
            <a:picLocks noChangeAspect="1" noChangeArrowheads="1"/>
          </p:cNvPicPr>
          <p:nvPr userDrawn="1"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465692" y="3771071"/>
            <a:ext cx="523922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PECLOGO-eff-0-1"/>
          <p:cNvPicPr>
            <a:picLocks noChangeAspect="1" noChangeArrowheads="1"/>
          </p:cNvPicPr>
          <p:nvPr userDrawn="1"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373460" y="2904247"/>
            <a:ext cx="40100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PECLOGO-eff-0-2"/>
          <p:cNvPicPr>
            <a:picLocks noChangeAspect="1" noChangeArrowheads="1"/>
          </p:cNvPicPr>
          <p:nvPr userDrawn="1"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275756" y="2574150"/>
            <a:ext cx="981348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PPECLOGO-eff-5-4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3260668" y="3206628"/>
            <a:ext cx="1477059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PPECLOGO-eff-5-2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5350314" y="3446015"/>
            <a:ext cx="1833728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PPECLOGO-eff-5-4"/>
          <p:cNvPicPr>
            <a:picLocks noChangeAspect="1" noChangeArrowheads="1"/>
          </p:cNvPicPr>
          <p:nvPr userDrawn="1"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9882241" y="2725339"/>
            <a:ext cx="1116358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PPECLOGO-eff-0-1"/>
          <p:cNvPicPr>
            <a:picLocks noChangeAspect="1" noChangeArrowheads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7939698" y="3624921"/>
            <a:ext cx="521908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PPECLOGO-eff-0-1"/>
          <p:cNvPicPr>
            <a:picLocks noChangeAspect="1" noChangeArrowheads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11250485" y="2365001"/>
            <a:ext cx="521906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PPECLOGO-eff2-1-2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2053635" y="2795895"/>
            <a:ext cx="1696702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982071" y="2785815"/>
            <a:ext cx="437274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PPECLOGO-eff2-1-4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516013" y="3325062"/>
            <a:ext cx="703265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235401" y="2909286"/>
            <a:ext cx="360700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741184" y="3446014"/>
            <a:ext cx="28211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36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3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4A0D6-E167-4C3B-8DCB-6A52431FA767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C1136-809D-4120-A41A-F65E98180F1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362" y="908050"/>
            <a:ext cx="10973276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dirty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362" y="1600201"/>
            <a:ext cx="1097327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dirty="0"/>
              <a:t>单击此处编辑母版文本样式</a:t>
            </a:r>
          </a:p>
          <a:p>
            <a:pPr lvl="1"/>
            <a:r>
              <a:rPr lang="zh-CN" dirty="0"/>
              <a:t>第二级</a:t>
            </a:r>
          </a:p>
        </p:txBody>
      </p:sp>
    </p:spTree>
    <p:extLst>
      <p:ext uri="{BB962C8B-B14F-4D97-AF65-F5344CB8AC3E}">
        <p14:creationId xmlns:p14="http://schemas.microsoft.com/office/powerpoint/2010/main" val="2878819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2399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399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2399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2399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2399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017" algn="l" rtl="0" fontAlgn="base">
        <a:spcBef>
          <a:spcPct val="0"/>
        </a:spcBef>
        <a:spcAft>
          <a:spcPct val="0"/>
        </a:spcAft>
        <a:defRPr sz="2399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034" algn="l" rtl="0" fontAlgn="base">
        <a:spcBef>
          <a:spcPct val="0"/>
        </a:spcBef>
        <a:spcAft>
          <a:spcPct val="0"/>
        </a:spcAft>
        <a:defRPr sz="2399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051" algn="l" rtl="0" fontAlgn="base">
        <a:spcBef>
          <a:spcPct val="0"/>
        </a:spcBef>
        <a:spcAft>
          <a:spcPct val="0"/>
        </a:spcAft>
        <a:defRPr sz="2399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068" algn="l" rtl="0" fontAlgn="base">
        <a:spcBef>
          <a:spcPct val="0"/>
        </a:spcBef>
        <a:spcAft>
          <a:spcPct val="0"/>
        </a:spcAft>
        <a:defRPr sz="2399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763" indent="-342763" algn="l" rtl="0" fontAlgn="base">
        <a:spcBef>
          <a:spcPct val="20000"/>
        </a:spcBef>
        <a:spcAft>
          <a:spcPct val="0"/>
        </a:spcAft>
        <a:buChar char="•"/>
        <a:defRPr sz="1999">
          <a:solidFill>
            <a:schemeClr val="tx2"/>
          </a:solidFill>
          <a:latin typeface="+mn-lt"/>
          <a:ea typeface="+mn-ea"/>
          <a:cs typeface="+mn-cs"/>
        </a:defRPr>
      </a:lvl1pPr>
      <a:lvl2pPr marL="742653" indent="-285636" algn="l" rtl="0" eaLnBrk="0" fontAlgn="base" hangingPunct="0">
        <a:spcBef>
          <a:spcPct val="20000"/>
        </a:spcBef>
        <a:spcAft>
          <a:spcPct val="0"/>
        </a:spcAft>
        <a:buChar char="–"/>
        <a:defRPr sz="1999">
          <a:solidFill>
            <a:schemeClr val="tx2"/>
          </a:solidFill>
          <a:latin typeface="+mn-lt"/>
          <a:ea typeface="仿宋_GB2312" pitchFamily="49" charset="-122"/>
        </a:defRPr>
      </a:lvl2pPr>
      <a:lvl3pPr marL="1142543" indent="-228509" algn="l" rtl="0" eaLnBrk="0" fontAlgn="base" hangingPunct="0">
        <a:spcBef>
          <a:spcPct val="20000"/>
        </a:spcBef>
        <a:spcAft>
          <a:spcPct val="0"/>
        </a:spcAft>
        <a:buChar char="•"/>
        <a:defRPr sz="2399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599560" indent="-228509" algn="l" rtl="0" eaLnBrk="0" fontAlgn="base" hangingPunct="0">
        <a:spcBef>
          <a:spcPct val="20000"/>
        </a:spcBef>
        <a:spcAft>
          <a:spcPct val="0"/>
        </a:spcAft>
        <a:buChar char="–"/>
        <a:defRPr sz="1999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6577" indent="-228509" algn="l" rtl="0" eaLnBrk="0" fontAlgn="base" hangingPunct="0">
        <a:spcBef>
          <a:spcPct val="20000"/>
        </a:spcBef>
        <a:spcAft>
          <a:spcPct val="0"/>
        </a:spcAft>
        <a:buChar char="»"/>
        <a:defRPr sz="1999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3594" indent="-228509" algn="l" rtl="0" eaLnBrk="0" fontAlgn="base" hangingPunct="0">
        <a:spcBef>
          <a:spcPct val="20000"/>
        </a:spcBef>
        <a:spcAft>
          <a:spcPct val="0"/>
        </a:spcAft>
        <a:buChar char="»"/>
        <a:defRPr sz="1999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0611" indent="-228509" algn="l" rtl="0" eaLnBrk="0" fontAlgn="base" hangingPunct="0">
        <a:spcBef>
          <a:spcPct val="20000"/>
        </a:spcBef>
        <a:spcAft>
          <a:spcPct val="0"/>
        </a:spcAft>
        <a:buChar char="»"/>
        <a:defRPr sz="1999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7628" indent="-228509" algn="l" rtl="0" eaLnBrk="0" fontAlgn="base" hangingPunct="0">
        <a:spcBef>
          <a:spcPct val="20000"/>
        </a:spcBef>
        <a:spcAft>
          <a:spcPct val="0"/>
        </a:spcAft>
        <a:buChar char="»"/>
        <a:defRPr sz="1999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4646" indent="-228509" algn="l" rtl="0" eaLnBrk="0" fontAlgn="base" hangingPunct="0">
        <a:spcBef>
          <a:spcPct val="20000"/>
        </a:spcBef>
        <a:spcAft>
          <a:spcPct val="0"/>
        </a:spcAft>
        <a:buChar char="»"/>
        <a:defRPr sz="1999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17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034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051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068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086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103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120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137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png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3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0.png"/><Relationship Id="rId9" Type="http://schemas.openxmlformats.org/officeDocument/2006/relationships/image" Target="../media/image49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0.png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5.png"/><Relationship Id="rId5" Type="http://schemas.openxmlformats.org/officeDocument/2006/relationships/image" Target="../media/image55.png"/><Relationship Id="rId4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7.svg"/><Relationship Id="rId4" Type="http://schemas.openxmlformats.org/officeDocument/2006/relationships/image" Target="../media/image6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B379CB0A-E1B2-4478-93AC-19DFC4315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3" y="833"/>
            <a:ext cx="12193484" cy="6857167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1249681" y="1956705"/>
            <a:ext cx="9546491" cy="284679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文本框 17" descr="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"/>
          <p:cNvSpPr txBox="1"/>
          <p:nvPr/>
        </p:nvSpPr>
        <p:spPr>
          <a:xfrm>
            <a:off x="3134907" y="2638194"/>
            <a:ext cx="6381362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Arial Narrow" panose="020B0606020202030204" pitchFamily="34" charset="0"/>
                <a:ea typeface="幼圆" panose="02010509060101010101" pitchFamily="49" charset="-122"/>
              </a:rPr>
              <a:t>FLTRP Star Teacher Contest</a:t>
            </a:r>
            <a:endParaRPr lang="zh-CN" altLang="en-US" sz="4400" b="1" dirty="0">
              <a:solidFill>
                <a:schemeClr val="bg1"/>
              </a:solidFill>
              <a:latin typeface="Arial Narrow" panose="020B0606020202030204" pitchFamily="34" charset="0"/>
              <a:ea typeface="幼圆" panose="02010509060101010101" pitchFamily="49" charset="-122"/>
              <a:sym typeface="微软雅黑" panose="020B0503020204020204" pitchFamily="34" charset="-122"/>
            </a:endParaRPr>
          </a:p>
        </p:txBody>
      </p:sp>
      <p:cxnSp>
        <p:nvCxnSpPr>
          <p:cNvPr id="19" name="直接连接符 18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>
            <a:cxnSpLocks/>
          </p:cNvCxnSpPr>
          <p:nvPr/>
        </p:nvCxnSpPr>
        <p:spPr>
          <a:xfrm flipH="1">
            <a:off x="2525307" y="3610493"/>
            <a:ext cx="7402370" cy="0"/>
          </a:xfrm>
          <a:prstGeom prst="line">
            <a:avLst/>
          </a:prstGeom>
          <a:ln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5638240" y="3839610"/>
            <a:ext cx="141577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 Black" panose="020B0A04020102020204" pitchFamily="34" charset="0"/>
                <a:ea typeface="幼圆" panose="02010509060101010101" pitchFamily="49" charset="-122"/>
              </a:rPr>
              <a:t>2021</a:t>
            </a:r>
            <a:endParaRPr lang="zh-CN" altLang="en-US" sz="3600" b="1" dirty="0">
              <a:solidFill>
                <a:schemeClr val="bg1"/>
              </a:solidFill>
              <a:latin typeface="Arial Black" panose="020B0A04020102020204" pitchFamily="34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/>
          <p:nvPr/>
        </p:nvSpPr>
        <p:spPr>
          <a:xfrm>
            <a:off x="-1214043" y="2104293"/>
            <a:ext cx="7288354" cy="267143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>
            <a:cxnSpLocks/>
          </p:cNvCxnSpPr>
          <p:nvPr/>
        </p:nvCxnSpPr>
        <p:spPr>
          <a:xfrm flipV="1">
            <a:off x="5795899" y="1759666"/>
            <a:ext cx="907813" cy="63059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cxnSpLocks/>
          </p:cNvCxnSpPr>
          <p:nvPr/>
        </p:nvCxnSpPr>
        <p:spPr>
          <a:xfrm flipV="1">
            <a:off x="6196104" y="3411997"/>
            <a:ext cx="1015216" cy="1953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cxnSpLocks/>
            <a:endCxn id="35" idx="1"/>
          </p:cNvCxnSpPr>
          <p:nvPr/>
        </p:nvCxnSpPr>
        <p:spPr>
          <a:xfrm>
            <a:off x="5813049" y="4472756"/>
            <a:ext cx="893450" cy="45020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/>
          <p:cNvSpPr/>
          <p:nvPr/>
        </p:nvSpPr>
        <p:spPr>
          <a:xfrm rot="19186419">
            <a:off x="3274907" y="1957588"/>
            <a:ext cx="2963922" cy="2963922"/>
          </a:xfrm>
          <a:prstGeom prst="ellipse">
            <a:avLst/>
          </a:prstGeom>
          <a:noFill/>
          <a:ln w="12700">
            <a:gradFill>
              <a:gsLst>
                <a:gs pos="25000">
                  <a:schemeClr val="bg1">
                    <a:lumMod val="75000"/>
                  </a:schemeClr>
                </a:gs>
                <a:gs pos="25000">
                  <a:schemeClr val="bg1">
                    <a:lumMod val="65000"/>
                    <a:alpha val="0"/>
                  </a:schemeClr>
                </a:gs>
              </a:gsLst>
              <a:lin ang="13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/>
          <p:nvPr/>
        </p:nvSpPr>
        <p:spPr>
          <a:xfrm flipH="1">
            <a:off x="137160" y="3068662"/>
            <a:ext cx="3253968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FFFFFF"/>
                </a:solidFill>
                <a:latin typeface="Franklin Gothic Demi" panose="020B0703020102020204" pitchFamily="34" charset="0"/>
                <a:ea typeface="微软雅黑" panose="020B0503020204020204" pitchFamily="34" charset="-122"/>
                <a:cs typeface="BrowalliaUPC" panose="020B0604020202020204" pitchFamily="34" charset="-34"/>
              </a:rPr>
              <a:t>CONTENTS</a:t>
            </a:r>
          </a:p>
        </p:txBody>
      </p:sp>
      <p:grpSp>
        <p:nvGrpSpPr>
          <p:cNvPr id="13" name="组合 12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6706499" y="998219"/>
            <a:ext cx="5250182" cy="1165862"/>
            <a:chOff x="7270379" y="845819"/>
            <a:chExt cx="5250182" cy="1165862"/>
          </a:xfrm>
        </p:grpSpPr>
        <p:grpSp>
          <p:nvGrpSpPr>
            <p:cNvPr id="14" name="组合 13"/>
            <p:cNvGrpSpPr/>
            <p:nvPr/>
          </p:nvGrpSpPr>
          <p:grpSpPr>
            <a:xfrm>
              <a:off x="7270379" y="1077645"/>
              <a:ext cx="5250182" cy="934036"/>
              <a:chOff x="7509528" y="1077645"/>
              <a:chExt cx="5250182" cy="934036"/>
            </a:xfrm>
          </p:grpSpPr>
          <p:sp>
            <p:nvSpPr>
              <p:cNvPr id="17" name="圆角矩形 16"/>
              <p:cNvSpPr/>
              <p:nvPr/>
            </p:nvSpPr>
            <p:spPr>
              <a:xfrm>
                <a:off x="7509528" y="1077645"/>
                <a:ext cx="5250182" cy="9340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C90101"/>
                  </a:gs>
                  <a:gs pos="100000">
                    <a:srgbClr val="6D0101"/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7655627" y="1185937"/>
                <a:ext cx="717451" cy="71745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文本框 14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/>
            <p:cNvSpPr txBox="1"/>
            <p:nvPr/>
          </p:nvSpPr>
          <p:spPr>
            <a:xfrm>
              <a:off x="8228044" y="1242811"/>
              <a:ext cx="383470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565">
                <a:defRPr/>
              </a:pPr>
              <a:r>
                <a:rPr lang="en-US" altLang="zh-CN" sz="32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Students Analysis</a:t>
              </a:r>
              <a:endParaRPr lang="zh-CN" altLang="en-US" sz="3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/>
            <p:cNvSpPr txBox="1"/>
            <p:nvPr/>
          </p:nvSpPr>
          <p:spPr>
            <a:xfrm>
              <a:off x="7476081" y="845819"/>
              <a:ext cx="598241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565">
                <a:defRPr/>
              </a:pPr>
              <a:r>
                <a:rPr lang="zh-CN" altLang="en-US" sz="3200" b="1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 </a:t>
              </a:r>
              <a:endParaRPr lang="en-US" altLang="zh-CN" sz="3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en-US" altLang="zh-CN" sz="2400" dirty="0">
                  <a:gradFill>
                    <a:gsLst>
                      <a:gs pos="0">
                        <a:srgbClr val="C90101"/>
                      </a:gs>
                      <a:gs pos="100000">
                        <a:srgbClr val="6D0101"/>
                      </a:gs>
                    </a:gsLst>
                    <a:lin ang="3600000" scaled="0"/>
                  </a:gradFill>
                  <a:latin typeface="Arial Black" panose="020B0A04020102020204" pitchFamily="34" charset="0"/>
                  <a:ea typeface="幼圆" panose="02010509060101010101" pitchFamily="49" charset="-122"/>
                  <a:cs typeface="Kartika" panose="02020503030404060203" pitchFamily="18" charset="0"/>
                </a:rPr>
                <a:t>01</a:t>
              </a:r>
            </a:p>
          </p:txBody>
        </p:sp>
      </p:grpSp>
      <p:grpSp>
        <p:nvGrpSpPr>
          <p:cNvPr id="19" name="组合 18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6775954" y="2675855"/>
            <a:ext cx="5250182" cy="1175245"/>
            <a:chOff x="7861223" y="2089925"/>
            <a:chExt cx="5250182" cy="1175245"/>
          </a:xfrm>
        </p:grpSpPr>
        <p:grpSp>
          <p:nvGrpSpPr>
            <p:cNvPr id="20" name="组合 19"/>
            <p:cNvGrpSpPr/>
            <p:nvPr/>
          </p:nvGrpSpPr>
          <p:grpSpPr>
            <a:xfrm>
              <a:off x="7861223" y="2331134"/>
              <a:ext cx="5250182" cy="934036"/>
              <a:chOff x="7509528" y="2331134"/>
              <a:chExt cx="5250182" cy="934036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7509528" y="2331134"/>
                <a:ext cx="5250182" cy="9340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C90101"/>
                  </a:gs>
                  <a:gs pos="100000">
                    <a:srgbClr val="6D0101"/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7655626" y="2439426"/>
                <a:ext cx="717451" cy="71745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文本框 20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/>
            <p:cNvSpPr txBox="1"/>
            <p:nvPr/>
          </p:nvSpPr>
          <p:spPr>
            <a:xfrm>
              <a:off x="8739660" y="2510130"/>
              <a:ext cx="35618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500"/>
                </a:spcBef>
                <a:defRPr/>
              </a:pPr>
              <a:r>
                <a:rPr lang="en-US" altLang="zh-CN" sz="32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Teaching Design</a:t>
              </a:r>
              <a:endParaRPr lang="zh-CN" altLang="en-US" sz="32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2" name="文本框 21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/>
            <p:cNvSpPr txBox="1"/>
            <p:nvPr/>
          </p:nvSpPr>
          <p:spPr>
            <a:xfrm>
              <a:off x="8066925" y="2089925"/>
              <a:ext cx="598241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565">
                <a:defRPr/>
              </a:pPr>
              <a:r>
                <a:rPr lang="zh-CN" altLang="en-US" sz="3200" b="1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 </a:t>
              </a:r>
              <a:endParaRPr lang="en-US" altLang="zh-CN" sz="3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en-US" altLang="zh-CN" sz="2400" dirty="0">
                  <a:gradFill>
                    <a:gsLst>
                      <a:gs pos="0">
                        <a:srgbClr val="C90101"/>
                      </a:gs>
                      <a:gs pos="100000">
                        <a:srgbClr val="6D0101"/>
                      </a:gs>
                    </a:gsLst>
                    <a:lin ang="3600000" scaled="0"/>
                  </a:gradFill>
                  <a:latin typeface="Arial Black" panose="020B0A04020102020204" pitchFamily="34" charset="0"/>
                  <a:ea typeface="幼圆" panose="02010509060101010101" pitchFamily="49" charset="-122"/>
                  <a:cs typeface="Kartika" panose="02020503030404060203" pitchFamily="18" charset="0"/>
                </a:rPr>
                <a:t>02</a:t>
              </a:r>
            </a:p>
          </p:txBody>
        </p:sp>
      </p:grpSp>
      <p:grpSp>
        <p:nvGrpSpPr>
          <p:cNvPr id="31" name="组合 30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6706499" y="4218256"/>
            <a:ext cx="5250182" cy="1171721"/>
            <a:chOff x="7270379" y="4629736"/>
            <a:chExt cx="5250182" cy="1171721"/>
          </a:xfrm>
        </p:grpSpPr>
        <p:grpSp>
          <p:nvGrpSpPr>
            <p:cNvPr id="32" name="组合 31"/>
            <p:cNvGrpSpPr/>
            <p:nvPr/>
          </p:nvGrpSpPr>
          <p:grpSpPr>
            <a:xfrm>
              <a:off x="7270379" y="4867421"/>
              <a:ext cx="5250182" cy="934036"/>
              <a:chOff x="7509528" y="4838114"/>
              <a:chExt cx="5250182" cy="934036"/>
            </a:xfrm>
          </p:grpSpPr>
          <p:sp>
            <p:nvSpPr>
              <p:cNvPr id="35" name="圆角矩形 34"/>
              <p:cNvSpPr/>
              <p:nvPr/>
            </p:nvSpPr>
            <p:spPr>
              <a:xfrm>
                <a:off x="7509528" y="4838114"/>
                <a:ext cx="5250182" cy="9340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C90101"/>
                  </a:gs>
                  <a:gs pos="100000">
                    <a:srgbClr val="6D0101"/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7655626" y="4946407"/>
                <a:ext cx="717451" cy="71745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3" name="文本框 32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/>
            <p:cNvSpPr txBox="1"/>
            <p:nvPr/>
          </p:nvSpPr>
          <p:spPr>
            <a:xfrm>
              <a:off x="8703977" y="5042051"/>
              <a:ext cx="25811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500"/>
                </a:spcBef>
                <a:defRPr/>
              </a:pPr>
              <a:r>
                <a:rPr lang="en-US" altLang="zh-CN" sz="32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Demo Class</a:t>
              </a:r>
            </a:p>
          </p:txBody>
        </p:sp>
        <p:sp>
          <p:nvSpPr>
            <p:cNvPr id="34" name="文本框 33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/>
            <p:cNvSpPr txBox="1"/>
            <p:nvPr/>
          </p:nvSpPr>
          <p:spPr>
            <a:xfrm>
              <a:off x="7476080" y="4629736"/>
              <a:ext cx="598241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565">
                <a:defRPr/>
              </a:pPr>
              <a:r>
                <a:rPr lang="zh-CN" altLang="en-US" sz="3200" b="1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 </a:t>
              </a:r>
              <a:endParaRPr lang="en-US" altLang="zh-CN" sz="3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en-US" altLang="zh-CN" sz="2400" dirty="0">
                  <a:gradFill>
                    <a:gsLst>
                      <a:gs pos="0">
                        <a:srgbClr val="C90101"/>
                      </a:gs>
                      <a:gs pos="100000">
                        <a:srgbClr val="6D0101"/>
                      </a:gs>
                    </a:gsLst>
                    <a:lin ang="3600000" scaled="0"/>
                  </a:gradFill>
                  <a:latin typeface="Arial Black" panose="020B0A04020102020204" pitchFamily="34" charset="0"/>
                  <a:ea typeface="幼圆" panose="02010509060101010101" pitchFamily="49" charset="-122"/>
                  <a:cs typeface="Kartika" panose="02020503030404060203" pitchFamily="18" charset="0"/>
                </a:rPr>
                <a:t>03</a:t>
              </a:r>
            </a:p>
          </p:txBody>
        </p:sp>
      </p:grpSp>
      <p:pic>
        <p:nvPicPr>
          <p:cNvPr id="1028" name="Picture 4" descr="https://gimg2.baidu.com/image_search/src=http%3A%2F%2Fpic.51yuansu.com%2Fpic3%2Fcover%2F03%2F53%2F21%2F5bc534c710fdc_610.jpg&amp;refer=http%3A%2F%2Fpic.51yuansu.com&amp;app=2002&amp;size=f9999,10000&amp;q=a80&amp;n=0&amp;g=0n&amp;fmt=jpeg?sec=1627359542&amp;t=3dc93473105ed97d5c1f6b3eccdd7444">
            <a:extLst>
              <a:ext uri="{FF2B5EF4-FFF2-40B4-BE49-F238E27FC236}">
                <a16:creationId xmlns:a16="http://schemas.microsoft.com/office/drawing/2014/main" id="{A22AC7A6-0C6E-4B73-86E7-A026999E5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178" y="2283584"/>
            <a:ext cx="2239471" cy="223947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-1220737" y="169290"/>
            <a:ext cx="2067951" cy="79852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/>
          <p:cNvSpPr txBox="1"/>
          <p:nvPr/>
        </p:nvSpPr>
        <p:spPr>
          <a:xfrm>
            <a:off x="137205" y="-415747"/>
            <a:ext cx="8066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565">
              <a:defRPr/>
            </a:pPr>
            <a:r>
              <a:rPr lang="zh-CN" altLang="en-US" sz="48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endParaRPr lang="en-US" altLang="zh-CN" sz="4800" b="1" kern="0" dirty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en-US" altLang="zh-CN" sz="3200" dirty="0">
                <a:solidFill>
                  <a:schemeClr val="bg1"/>
                </a:solidFill>
                <a:latin typeface="Arial Black" panose="020B0A04020102020204" pitchFamily="34" charset="0"/>
                <a:ea typeface="幼圆" panose="02010509060101010101" pitchFamily="49" charset="-122"/>
                <a:cs typeface="Kartika" panose="02020503030404060203" pitchFamily="18" charset="0"/>
              </a:rPr>
              <a:t>1</a:t>
            </a:r>
          </a:p>
        </p:txBody>
      </p:sp>
      <p:grpSp>
        <p:nvGrpSpPr>
          <p:cNvPr id="10" name="Group 27"/>
          <p:cNvGrpSpPr/>
          <p:nvPr/>
        </p:nvGrpSpPr>
        <p:grpSpPr>
          <a:xfrm>
            <a:off x="5161898" y="3028049"/>
            <a:ext cx="1892225" cy="1892223"/>
            <a:chOff x="3795843" y="1995681"/>
            <a:chExt cx="1589462" cy="1589460"/>
          </a:xfrm>
        </p:grpSpPr>
        <p:sp>
          <p:nvSpPr>
            <p:cNvPr id="27" name="Freeform 21"/>
            <p:cNvSpPr/>
            <p:nvPr/>
          </p:nvSpPr>
          <p:spPr>
            <a:xfrm>
              <a:off x="3943786" y="2143623"/>
              <a:ext cx="1293577" cy="1293577"/>
            </a:xfrm>
            <a:custGeom>
              <a:avLst/>
              <a:gdLst>
                <a:gd name="connsiteX0" fmla="*/ 0 w 1293577"/>
                <a:gd name="connsiteY0" fmla="*/ 646789 h 1293577"/>
                <a:gd name="connsiteX1" fmla="*/ 189441 w 1293577"/>
                <a:gd name="connsiteY1" fmla="*/ 189440 h 1293577"/>
                <a:gd name="connsiteX2" fmla="*/ 646790 w 1293577"/>
                <a:gd name="connsiteY2" fmla="*/ 1 h 1293577"/>
                <a:gd name="connsiteX3" fmla="*/ 1104139 w 1293577"/>
                <a:gd name="connsiteY3" fmla="*/ 189442 h 1293577"/>
                <a:gd name="connsiteX4" fmla="*/ 1293578 w 1293577"/>
                <a:gd name="connsiteY4" fmla="*/ 646791 h 1293577"/>
                <a:gd name="connsiteX5" fmla="*/ 1104138 w 1293577"/>
                <a:gd name="connsiteY5" fmla="*/ 1104140 h 1293577"/>
                <a:gd name="connsiteX6" fmla="*/ 646789 w 1293577"/>
                <a:gd name="connsiteY6" fmla="*/ 1293580 h 1293577"/>
                <a:gd name="connsiteX7" fmla="*/ 189440 w 1293577"/>
                <a:gd name="connsiteY7" fmla="*/ 1104139 h 1293577"/>
                <a:gd name="connsiteX8" fmla="*/ 0 w 1293577"/>
                <a:gd name="connsiteY8" fmla="*/ 646790 h 1293577"/>
                <a:gd name="connsiteX9" fmla="*/ 0 w 1293577"/>
                <a:gd name="connsiteY9" fmla="*/ 646789 h 1293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93577" h="1293577">
                  <a:moveTo>
                    <a:pt x="0" y="646789"/>
                  </a:moveTo>
                  <a:cubicBezTo>
                    <a:pt x="0" y="475250"/>
                    <a:pt x="68144" y="310737"/>
                    <a:pt x="189441" y="189440"/>
                  </a:cubicBezTo>
                  <a:cubicBezTo>
                    <a:pt x="310738" y="68144"/>
                    <a:pt x="475251" y="0"/>
                    <a:pt x="646790" y="1"/>
                  </a:cubicBezTo>
                  <a:cubicBezTo>
                    <a:pt x="818329" y="1"/>
                    <a:pt x="982842" y="68145"/>
                    <a:pt x="1104139" y="189442"/>
                  </a:cubicBezTo>
                  <a:cubicBezTo>
                    <a:pt x="1225435" y="310739"/>
                    <a:pt x="1293579" y="475252"/>
                    <a:pt x="1293578" y="646791"/>
                  </a:cubicBezTo>
                  <a:cubicBezTo>
                    <a:pt x="1293578" y="818330"/>
                    <a:pt x="1225434" y="982844"/>
                    <a:pt x="1104138" y="1104140"/>
                  </a:cubicBezTo>
                  <a:cubicBezTo>
                    <a:pt x="982841" y="1225436"/>
                    <a:pt x="818328" y="1293580"/>
                    <a:pt x="646789" y="1293580"/>
                  </a:cubicBezTo>
                  <a:cubicBezTo>
                    <a:pt x="475250" y="1293580"/>
                    <a:pt x="310736" y="1225436"/>
                    <a:pt x="189440" y="1104139"/>
                  </a:cubicBezTo>
                  <a:cubicBezTo>
                    <a:pt x="68144" y="982842"/>
                    <a:pt x="0" y="818329"/>
                    <a:pt x="0" y="646790"/>
                  </a:cubicBezTo>
                  <a:lnTo>
                    <a:pt x="0" y="646789"/>
                  </a:lnTo>
                  <a:close/>
                </a:path>
              </a:pathLst>
            </a:custGeom>
            <a:gradFill>
              <a:gsLst>
                <a:gs pos="0">
                  <a:srgbClr val="C4C4C4"/>
                </a:gs>
                <a:gs pos="100000">
                  <a:srgbClr val="8E8E8E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6270" tIns="226270" rIns="226270" bIns="226270" numCol="1" spcCol="1270" anchor="b" anchorCtr="0">
              <a:noAutofit/>
            </a:bodyPr>
            <a:lstStyle/>
            <a:p>
              <a:pPr marL="0" marR="0" lvl="0" indent="0" algn="ctr" defTabSz="12890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endParaRPr>
            </a:p>
          </p:txBody>
        </p:sp>
        <p:sp>
          <p:nvSpPr>
            <p:cNvPr id="28" name="Oval 22"/>
            <p:cNvSpPr>
              <a:spLocks noChangeAspect="1"/>
            </p:cNvSpPr>
            <p:nvPr/>
          </p:nvSpPr>
          <p:spPr>
            <a:xfrm>
              <a:off x="3795843" y="1995681"/>
              <a:ext cx="1589462" cy="1589460"/>
            </a:xfrm>
            <a:prstGeom prst="ellipse">
              <a:avLst/>
            </a:prstGeom>
            <a:noFill/>
            <a:ln w="19050">
              <a:solidFill>
                <a:srgbClr val="B6B6B6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0" name="Group 23"/>
          <p:cNvGrpSpPr/>
          <p:nvPr/>
        </p:nvGrpSpPr>
        <p:grpSpPr>
          <a:xfrm>
            <a:off x="4149535" y="2059045"/>
            <a:ext cx="3847463" cy="3825496"/>
            <a:chOff x="4149535" y="1805826"/>
            <a:chExt cx="3847463" cy="3825496"/>
          </a:xfrm>
        </p:grpSpPr>
        <p:grpSp>
          <p:nvGrpSpPr>
            <p:cNvPr id="34" name="Group 95"/>
            <p:cNvGrpSpPr/>
            <p:nvPr/>
          </p:nvGrpSpPr>
          <p:grpSpPr>
            <a:xfrm>
              <a:off x="4171499" y="1805826"/>
              <a:ext cx="3825499" cy="3825496"/>
              <a:chOff x="2965298" y="1328882"/>
              <a:chExt cx="3213404" cy="3213402"/>
            </a:xfrm>
          </p:grpSpPr>
          <p:sp>
            <p:nvSpPr>
              <p:cNvPr id="50" name="Block Arc 42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5400000"/>
                  <a:gd name="adj2" fmla="val 10800000"/>
                  <a:gd name="adj3" fmla="val 4642"/>
                </a:avLst>
              </a:prstGeom>
              <a:gradFill>
                <a:gsLst>
                  <a:gs pos="0">
                    <a:srgbClr val="004A8B"/>
                  </a:gs>
                  <a:gs pos="100000">
                    <a:srgbClr val="002043"/>
                  </a:gs>
                </a:gsLst>
                <a:lin ang="3600000" scaled="0"/>
              </a:gra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1" name="Block Arc 43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0"/>
                  <a:gd name="adj2" fmla="val 5400000"/>
                  <a:gd name="adj3" fmla="val 4642"/>
                </a:avLst>
              </a:prstGeom>
              <a:gradFill>
                <a:gsLst>
                  <a:gs pos="0">
                    <a:srgbClr val="C90101"/>
                  </a:gs>
                  <a:gs pos="100000">
                    <a:srgbClr val="6D0101"/>
                  </a:gs>
                </a:gsLst>
                <a:lin ang="3600000" scaled="0"/>
              </a:gra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52" name="Group 93"/>
              <p:cNvGrpSpPr/>
              <p:nvPr/>
            </p:nvGrpSpPr>
            <p:grpSpPr>
              <a:xfrm>
                <a:off x="2965298" y="1328882"/>
                <a:ext cx="3213404" cy="3213402"/>
                <a:chOff x="2965298" y="1328882"/>
                <a:chExt cx="3213404" cy="3213402"/>
              </a:xfrm>
            </p:grpSpPr>
            <p:sp>
              <p:nvSpPr>
                <p:cNvPr id="53" name="Block Arc 45"/>
                <p:cNvSpPr/>
                <p:nvPr/>
              </p:nvSpPr>
              <p:spPr>
                <a:xfrm>
                  <a:off x="2965298" y="1328882"/>
                  <a:ext cx="3213404" cy="3213402"/>
                </a:xfrm>
                <a:prstGeom prst="blockArc">
                  <a:avLst>
                    <a:gd name="adj1" fmla="val 10800000"/>
                    <a:gd name="adj2" fmla="val 16200000"/>
                    <a:gd name="adj3" fmla="val 4642"/>
                  </a:avLst>
                </a:prstGeom>
                <a:gradFill>
                  <a:gsLst>
                    <a:gs pos="0">
                      <a:srgbClr val="C90101"/>
                    </a:gs>
                    <a:gs pos="100000">
                      <a:srgbClr val="6D0101"/>
                    </a:gs>
                  </a:gsLst>
                  <a:lin ang="3600000" scaled="0"/>
                </a:gradFill>
              </p:spPr>
              <p:style>
                <a:ln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54" name="Block Arc 46"/>
                <p:cNvSpPr/>
                <p:nvPr/>
              </p:nvSpPr>
              <p:spPr>
                <a:xfrm>
                  <a:off x="2965298" y="1328882"/>
                  <a:ext cx="3213404" cy="3213402"/>
                </a:xfrm>
                <a:prstGeom prst="blockArc">
                  <a:avLst>
                    <a:gd name="adj1" fmla="val 16200000"/>
                    <a:gd name="adj2" fmla="val 0"/>
                    <a:gd name="adj3" fmla="val 4642"/>
                  </a:avLst>
                </a:prstGeom>
                <a:gradFill>
                  <a:gsLst>
                    <a:gs pos="0">
                      <a:srgbClr val="004A8B"/>
                    </a:gs>
                    <a:gs pos="100000">
                      <a:srgbClr val="002043"/>
                    </a:gs>
                  </a:gsLst>
                  <a:lin ang="3600000" scaled="0"/>
                </a:gradFill>
              </p:spPr>
              <p:style>
                <a:ln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</p:grpSp>
        </p:grpSp>
        <p:sp>
          <p:nvSpPr>
            <p:cNvPr id="35" name="Freeform 40"/>
            <p:cNvSpPr/>
            <p:nvPr/>
          </p:nvSpPr>
          <p:spPr>
            <a:xfrm>
              <a:off x="6912537" y="1942131"/>
              <a:ext cx="1077986" cy="1077986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gradFill>
              <a:gsLst>
                <a:gs pos="0">
                  <a:srgbClr val="004A8B"/>
                </a:gs>
                <a:gs pos="100000">
                  <a:srgbClr val="002043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80" tIns="158008" rIns="158008" bIns="158008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endParaRPr>
            </a:p>
          </p:txBody>
        </p:sp>
        <p:sp>
          <p:nvSpPr>
            <p:cNvPr id="46" name="Freeform 36"/>
            <p:cNvSpPr/>
            <p:nvPr/>
          </p:nvSpPr>
          <p:spPr>
            <a:xfrm>
              <a:off x="6912537" y="4463857"/>
              <a:ext cx="1077986" cy="1077986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gradFill>
              <a:gsLst>
                <a:gs pos="0">
                  <a:srgbClr val="C90101"/>
                </a:gs>
                <a:gs pos="100000">
                  <a:srgbClr val="6D010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80" tIns="274320" rIns="158008" bIns="158008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endParaRPr>
            </a:p>
          </p:txBody>
        </p:sp>
        <p:sp>
          <p:nvSpPr>
            <p:cNvPr id="44" name="Freeform 34"/>
            <p:cNvSpPr/>
            <p:nvPr/>
          </p:nvSpPr>
          <p:spPr>
            <a:xfrm>
              <a:off x="4149535" y="4463857"/>
              <a:ext cx="1077986" cy="1077986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gradFill>
              <a:gsLst>
                <a:gs pos="0">
                  <a:srgbClr val="004A8B"/>
                </a:gs>
                <a:gs pos="100000">
                  <a:srgbClr val="002043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1440" rIns="0" bIns="0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endParaRPr>
            </a:p>
          </p:txBody>
        </p:sp>
        <p:sp>
          <p:nvSpPr>
            <p:cNvPr id="39" name="Freeform 29"/>
            <p:cNvSpPr/>
            <p:nvPr/>
          </p:nvSpPr>
          <p:spPr>
            <a:xfrm>
              <a:off x="4149535" y="1942131"/>
              <a:ext cx="1077986" cy="1077986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gradFill>
              <a:gsLst>
                <a:gs pos="0">
                  <a:srgbClr val="C90101"/>
                </a:gs>
                <a:gs pos="100000">
                  <a:srgbClr val="6D010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80" tIns="182880" rIns="158008" bIns="158008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1451653" y="2365146"/>
            <a:ext cx="2237613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Basic English Foundation</a:t>
            </a: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125428" y="4804513"/>
            <a:ext cx="3005390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Lack of Critical Thinking Skills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8173121" y="2325355"/>
            <a:ext cx="2528301" cy="206210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Low Language Proficiency</a:t>
            </a:r>
          </a:p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(Writing)</a:t>
            </a:r>
          </a:p>
          <a:p>
            <a:pPr algn="ctr"/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8102623" y="4717076"/>
            <a:ext cx="2782301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Strong Learning Motivation</a:t>
            </a:r>
          </a:p>
          <a:p>
            <a:pPr algn="ctr"/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E84517DC-4B20-4045-BCFD-2BDBFAED3721}"/>
              </a:ext>
            </a:extLst>
          </p:cNvPr>
          <p:cNvGrpSpPr/>
          <p:nvPr/>
        </p:nvGrpSpPr>
        <p:grpSpPr>
          <a:xfrm>
            <a:off x="5339272" y="3200812"/>
            <a:ext cx="1641042" cy="1377776"/>
            <a:chOff x="1329262" y="111308"/>
            <a:chExt cx="949036" cy="796786"/>
          </a:xfrm>
        </p:grpSpPr>
        <p:pic>
          <p:nvPicPr>
            <p:cNvPr id="5" name="图形 4" descr="男学生">
              <a:extLst>
                <a:ext uri="{FF2B5EF4-FFF2-40B4-BE49-F238E27FC236}">
                  <a16:creationId xmlns:a16="http://schemas.microsoft.com/office/drawing/2014/main" id="{A3C430BD-81B5-42E2-9FEE-F0BF922C8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34638" y="264434"/>
              <a:ext cx="643660" cy="643660"/>
            </a:xfrm>
            <a:prstGeom prst="rect">
              <a:avLst/>
            </a:prstGeom>
          </p:spPr>
        </p:pic>
        <p:pic>
          <p:nvPicPr>
            <p:cNvPr id="7" name="图形 6" descr="女学生">
              <a:extLst>
                <a:ext uri="{FF2B5EF4-FFF2-40B4-BE49-F238E27FC236}">
                  <a16:creationId xmlns:a16="http://schemas.microsoft.com/office/drawing/2014/main" id="{E4BA15E7-583C-42FD-8D5C-273357D4E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329262" y="111308"/>
              <a:ext cx="643660" cy="643660"/>
            </a:xfrm>
            <a:prstGeom prst="rect">
              <a:avLst/>
            </a:prstGeom>
          </p:spPr>
        </p:pic>
      </p:grpSp>
      <p:sp>
        <p:nvSpPr>
          <p:cNvPr id="60" name="文本框 59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>
            <a:extLst>
              <a:ext uri="{FF2B5EF4-FFF2-40B4-BE49-F238E27FC236}">
                <a16:creationId xmlns:a16="http://schemas.microsoft.com/office/drawing/2014/main" id="{67C209AA-A577-4B70-8B81-419D95E0918F}"/>
              </a:ext>
            </a:extLst>
          </p:cNvPr>
          <p:cNvSpPr txBox="1"/>
          <p:nvPr/>
        </p:nvSpPr>
        <p:spPr>
          <a:xfrm>
            <a:off x="1330698" y="322917"/>
            <a:ext cx="38347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565">
              <a:defRPr/>
            </a:pPr>
            <a:r>
              <a:rPr lang="en-US" altLang="zh-CN" sz="32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Students Analysis</a:t>
            </a:r>
            <a:endParaRPr lang="zh-CN" altLang="en-US" sz="32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箭头: 下 60">
            <a:extLst>
              <a:ext uri="{FF2B5EF4-FFF2-40B4-BE49-F238E27FC236}">
                <a16:creationId xmlns:a16="http://schemas.microsoft.com/office/drawing/2014/main" id="{E33250EB-45F8-4A97-B539-20E066D2D649}"/>
              </a:ext>
            </a:extLst>
          </p:cNvPr>
          <p:cNvSpPr/>
          <p:nvPr/>
        </p:nvSpPr>
        <p:spPr>
          <a:xfrm>
            <a:off x="7193280" y="2458720"/>
            <a:ext cx="536518" cy="569329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5" name="箭头: 下 64">
            <a:extLst>
              <a:ext uri="{FF2B5EF4-FFF2-40B4-BE49-F238E27FC236}">
                <a16:creationId xmlns:a16="http://schemas.microsoft.com/office/drawing/2014/main" id="{80468861-195E-4BC4-8024-ACC74F0BA408}"/>
              </a:ext>
            </a:extLst>
          </p:cNvPr>
          <p:cNvSpPr/>
          <p:nvPr/>
        </p:nvSpPr>
        <p:spPr>
          <a:xfrm>
            <a:off x="4428077" y="5010230"/>
            <a:ext cx="536518" cy="569329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6" name="箭头: 下 65">
            <a:extLst>
              <a:ext uri="{FF2B5EF4-FFF2-40B4-BE49-F238E27FC236}">
                <a16:creationId xmlns:a16="http://schemas.microsoft.com/office/drawing/2014/main" id="{A07161D0-F059-430D-8097-A3C13CF28120}"/>
              </a:ext>
            </a:extLst>
          </p:cNvPr>
          <p:cNvSpPr/>
          <p:nvPr/>
        </p:nvSpPr>
        <p:spPr>
          <a:xfrm rot="10800000">
            <a:off x="4418613" y="2417745"/>
            <a:ext cx="536518" cy="569329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7" name="箭头: 下 66">
            <a:extLst>
              <a:ext uri="{FF2B5EF4-FFF2-40B4-BE49-F238E27FC236}">
                <a16:creationId xmlns:a16="http://schemas.microsoft.com/office/drawing/2014/main" id="{71CC96CC-1579-4E24-9BBE-CEC66BE80DE9}"/>
              </a:ext>
            </a:extLst>
          </p:cNvPr>
          <p:cNvSpPr/>
          <p:nvPr/>
        </p:nvSpPr>
        <p:spPr>
          <a:xfrm rot="10800000">
            <a:off x="7178395" y="4927681"/>
            <a:ext cx="536518" cy="569329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8" name="文本框 67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>
            <a:extLst>
              <a:ext uri="{FF2B5EF4-FFF2-40B4-BE49-F238E27FC236}">
                <a16:creationId xmlns:a16="http://schemas.microsoft.com/office/drawing/2014/main" id="{68AFCE6C-ED92-4464-944D-1A4C1624DB33}"/>
              </a:ext>
            </a:extLst>
          </p:cNvPr>
          <p:cNvSpPr txBox="1"/>
          <p:nvPr/>
        </p:nvSpPr>
        <p:spPr>
          <a:xfrm>
            <a:off x="4869220" y="4296679"/>
            <a:ext cx="24016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8565">
              <a:defRPr/>
            </a:pPr>
            <a:r>
              <a:rPr lang="en-US" altLang="zh-CN" sz="24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Chinese Major</a:t>
            </a:r>
          </a:p>
          <a:p>
            <a:pPr algn="ctr" defTabSz="1218565">
              <a:defRPr/>
            </a:pPr>
            <a:r>
              <a:rPr lang="en-US" altLang="zh-CN" sz="24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Freshmen</a:t>
            </a:r>
            <a:endParaRPr lang="zh-CN" altLang="en-US" sz="240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800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58" grpId="0"/>
      <p:bldP spid="61" grpId="0" animBg="1"/>
      <p:bldP spid="65" grpId="0" animBg="1"/>
      <p:bldP spid="66" grpId="0" animBg="1"/>
      <p:bldP spid="6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-1138676" y="321689"/>
            <a:ext cx="2067951" cy="79852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/>
          <p:cNvSpPr txBox="1"/>
          <p:nvPr/>
        </p:nvSpPr>
        <p:spPr>
          <a:xfrm>
            <a:off x="184702" y="-323885"/>
            <a:ext cx="7008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565">
              <a:defRPr/>
            </a:pPr>
            <a:r>
              <a:rPr lang="zh-CN" altLang="en-US" sz="4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endParaRPr lang="en-US" altLang="zh-CN" sz="4000" b="1" kern="0" dirty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en-US" altLang="zh-CN" sz="3200" dirty="0">
                <a:solidFill>
                  <a:schemeClr val="bg1"/>
                </a:solidFill>
                <a:latin typeface="Arial Black" panose="020B0A04020102020204" pitchFamily="34" charset="0"/>
                <a:ea typeface="幼圆" panose="02010509060101010101" pitchFamily="49" charset="-122"/>
                <a:cs typeface="Kartika" panose="02020503030404060203" pitchFamily="18" charset="0"/>
              </a:rPr>
              <a:t>2</a:t>
            </a:r>
          </a:p>
        </p:txBody>
      </p:sp>
      <p:sp>
        <p:nvSpPr>
          <p:cNvPr id="32" name="文本框 31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>
            <a:extLst>
              <a:ext uri="{FF2B5EF4-FFF2-40B4-BE49-F238E27FC236}">
                <a16:creationId xmlns:a16="http://schemas.microsoft.com/office/drawing/2014/main" id="{4205288C-D90C-4BC1-A20A-C40F9BDE66BB}"/>
              </a:ext>
            </a:extLst>
          </p:cNvPr>
          <p:cNvSpPr txBox="1"/>
          <p:nvPr/>
        </p:nvSpPr>
        <p:spPr>
          <a:xfrm>
            <a:off x="929275" y="444068"/>
            <a:ext cx="3602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565">
              <a:defRPr/>
            </a:pPr>
            <a:r>
              <a:rPr lang="en-US" altLang="zh-CN" sz="32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Teaching Design</a:t>
            </a:r>
            <a:endParaRPr lang="zh-CN" altLang="en-US" sz="32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914D3618-E3B0-4592-B3E4-66F7B4C6C21B}"/>
              </a:ext>
            </a:extLst>
          </p:cNvPr>
          <p:cNvGrpSpPr/>
          <p:nvPr/>
        </p:nvGrpSpPr>
        <p:grpSpPr>
          <a:xfrm>
            <a:off x="1385163" y="4040534"/>
            <a:ext cx="2301041" cy="2007331"/>
            <a:chOff x="1033465" y="3134557"/>
            <a:chExt cx="2273507" cy="1983311"/>
          </a:xfrm>
          <a:gradFill>
            <a:gsLst>
              <a:gs pos="0">
                <a:srgbClr val="C90101"/>
              </a:gs>
              <a:gs pos="100000">
                <a:srgbClr val="6D0101"/>
              </a:gs>
            </a:gsLst>
            <a:lin ang="3600000" scaled="0"/>
          </a:gradFill>
        </p:grpSpPr>
        <p:sp>
          <p:nvSpPr>
            <p:cNvPr id="87" name="L 形 86">
              <a:extLst>
                <a:ext uri="{FF2B5EF4-FFF2-40B4-BE49-F238E27FC236}">
                  <a16:creationId xmlns:a16="http://schemas.microsoft.com/office/drawing/2014/main" id="{4C002061-A6F5-4E63-B3DC-B314CAD761A0}"/>
                </a:ext>
              </a:extLst>
            </p:cNvPr>
            <p:cNvSpPr/>
            <p:nvPr/>
          </p:nvSpPr>
          <p:spPr>
            <a:xfrm rot="5400000">
              <a:off x="1486157" y="3301601"/>
              <a:ext cx="1363575" cy="2268959"/>
            </a:xfrm>
            <a:prstGeom prst="corner">
              <a:avLst>
                <a:gd name="adj1" fmla="val 16120"/>
                <a:gd name="adj2" fmla="val 16110"/>
              </a:avLst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8" name="等腰三角形 87">
              <a:extLst>
                <a:ext uri="{FF2B5EF4-FFF2-40B4-BE49-F238E27FC236}">
                  <a16:creationId xmlns:a16="http://schemas.microsoft.com/office/drawing/2014/main" id="{E05BC2B2-3686-433B-A8BF-42AA2AC6EBDD}"/>
                </a:ext>
              </a:extLst>
            </p:cNvPr>
            <p:cNvSpPr/>
            <p:nvPr/>
          </p:nvSpPr>
          <p:spPr>
            <a:xfrm>
              <a:off x="2920476" y="3134557"/>
              <a:ext cx="386496" cy="386496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FEB4879B-BBDA-4A3B-A5E5-9A94A9EAA6AB}"/>
              </a:ext>
            </a:extLst>
          </p:cNvPr>
          <p:cNvGrpSpPr/>
          <p:nvPr/>
        </p:nvGrpSpPr>
        <p:grpSpPr>
          <a:xfrm>
            <a:off x="3778385" y="3330358"/>
            <a:ext cx="2301040" cy="2007330"/>
            <a:chOff x="3541143" y="2514030"/>
            <a:chExt cx="2273506" cy="1983310"/>
          </a:xfr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</p:grpSpPr>
        <p:sp>
          <p:nvSpPr>
            <p:cNvPr id="85" name="L 形 84">
              <a:extLst>
                <a:ext uri="{FF2B5EF4-FFF2-40B4-BE49-F238E27FC236}">
                  <a16:creationId xmlns:a16="http://schemas.microsoft.com/office/drawing/2014/main" id="{471866EE-0ED5-4DE9-8EDA-02713F18D959}"/>
                </a:ext>
              </a:extLst>
            </p:cNvPr>
            <p:cNvSpPr/>
            <p:nvPr/>
          </p:nvSpPr>
          <p:spPr>
            <a:xfrm rot="5400000">
              <a:off x="3993835" y="2681073"/>
              <a:ext cx="1363575" cy="2268959"/>
            </a:xfrm>
            <a:prstGeom prst="corner">
              <a:avLst>
                <a:gd name="adj1" fmla="val 16120"/>
                <a:gd name="adj2" fmla="val 16110"/>
              </a:avLst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6" name="等腰三角形 85">
              <a:extLst>
                <a:ext uri="{FF2B5EF4-FFF2-40B4-BE49-F238E27FC236}">
                  <a16:creationId xmlns:a16="http://schemas.microsoft.com/office/drawing/2014/main" id="{E86F10E3-6FF8-4C3B-A04C-A08E09A21D60}"/>
                </a:ext>
              </a:extLst>
            </p:cNvPr>
            <p:cNvSpPr/>
            <p:nvPr/>
          </p:nvSpPr>
          <p:spPr>
            <a:xfrm>
              <a:off x="5428153" y="2514030"/>
              <a:ext cx="386496" cy="386496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32D36A06-44F8-41B8-B8E9-992F7CA4D406}"/>
              </a:ext>
            </a:extLst>
          </p:cNvPr>
          <p:cNvGrpSpPr/>
          <p:nvPr/>
        </p:nvGrpSpPr>
        <p:grpSpPr>
          <a:xfrm>
            <a:off x="6136725" y="2620183"/>
            <a:ext cx="2301041" cy="2007330"/>
            <a:chOff x="6048820" y="1893503"/>
            <a:chExt cx="2273507" cy="1983310"/>
          </a:xfrm>
          <a:gradFill>
            <a:gsLst>
              <a:gs pos="0">
                <a:srgbClr val="C90101"/>
              </a:gs>
              <a:gs pos="100000">
                <a:srgbClr val="6D0101"/>
              </a:gs>
            </a:gsLst>
            <a:lin ang="3600000" scaled="0"/>
          </a:gradFill>
        </p:grpSpPr>
        <p:sp>
          <p:nvSpPr>
            <p:cNvPr id="83" name="L 形 82">
              <a:extLst>
                <a:ext uri="{FF2B5EF4-FFF2-40B4-BE49-F238E27FC236}">
                  <a16:creationId xmlns:a16="http://schemas.microsoft.com/office/drawing/2014/main" id="{4FE7030F-65C3-4513-A1BA-97106648567E}"/>
                </a:ext>
              </a:extLst>
            </p:cNvPr>
            <p:cNvSpPr/>
            <p:nvPr/>
          </p:nvSpPr>
          <p:spPr>
            <a:xfrm rot="5400000">
              <a:off x="6501512" y="2060546"/>
              <a:ext cx="1363575" cy="2268959"/>
            </a:xfrm>
            <a:prstGeom prst="corner">
              <a:avLst>
                <a:gd name="adj1" fmla="val 16120"/>
                <a:gd name="adj2" fmla="val 16110"/>
              </a:avLst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4" name="等腰三角形 83">
              <a:extLst>
                <a:ext uri="{FF2B5EF4-FFF2-40B4-BE49-F238E27FC236}">
                  <a16:creationId xmlns:a16="http://schemas.microsoft.com/office/drawing/2014/main" id="{1F04161E-61E7-4B9F-9152-F791029EF730}"/>
                </a:ext>
              </a:extLst>
            </p:cNvPr>
            <p:cNvSpPr/>
            <p:nvPr/>
          </p:nvSpPr>
          <p:spPr>
            <a:xfrm>
              <a:off x="7935831" y="1893503"/>
              <a:ext cx="386496" cy="386496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64" name="文本框 63">
            <a:extLst>
              <a:ext uri="{FF2B5EF4-FFF2-40B4-BE49-F238E27FC236}">
                <a16:creationId xmlns:a16="http://schemas.microsoft.com/office/drawing/2014/main" id="{CDF1ECEE-9849-4BFA-AAF8-CB8F35259922}"/>
              </a:ext>
            </a:extLst>
          </p:cNvPr>
          <p:cNvSpPr txBox="1"/>
          <p:nvPr/>
        </p:nvSpPr>
        <p:spPr>
          <a:xfrm>
            <a:off x="1400056" y="4042957"/>
            <a:ext cx="2367431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Materials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B5CBFC23-3FBC-485B-A98D-E1BCC1E3A750}"/>
              </a:ext>
            </a:extLst>
          </p:cNvPr>
          <p:cNvGrpSpPr/>
          <p:nvPr/>
        </p:nvGrpSpPr>
        <p:grpSpPr>
          <a:xfrm>
            <a:off x="8504315" y="1918574"/>
            <a:ext cx="2301040" cy="2007330"/>
            <a:chOff x="3541143" y="2514030"/>
            <a:chExt cx="2273506" cy="1983310"/>
          </a:xfr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</p:grpSpPr>
        <p:sp>
          <p:nvSpPr>
            <p:cNvPr id="81" name="L 形 80">
              <a:extLst>
                <a:ext uri="{FF2B5EF4-FFF2-40B4-BE49-F238E27FC236}">
                  <a16:creationId xmlns:a16="http://schemas.microsoft.com/office/drawing/2014/main" id="{380FDD85-6953-4A6E-867B-49EC934ECAFE}"/>
                </a:ext>
              </a:extLst>
            </p:cNvPr>
            <p:cNvSpPr/>
            <p:nvPr/>
          </p:nvSpPr>
          <p:spPr>
            <a:xfrm rot="5400000">
              <a:off x="3993835" y="2681073"/>
              <a:ext cx="1363575" cy="2268959"/>
            </a:xfrm>
            <a:prstGeom prst="corner">
              <a:avLst>
                <a:gd name="adj1" fmla="val 16120"/>
                <a:gd name="adj2" fmla="val 16110"/>
              </a:avLst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2" name="等腰三角形 81">
              <a:extLst>
                <a:ext uri="{FF2B5EF4-FFF2-40B4-BE49-F238E27FC236}">
                  <a16:creationId xmlns:a16="http://schemas.microsoft.com/office/drawing/2014/main" id="{59F501C2-EBD2-4C91-8BCA-569535A88B3C}"/>
                </a:ext>
              </a:extLst>
            </p:cNvPr>
            <p:cNvSpPr/>
            <p:nvPr/>
          </p:nvSpPr>
          <p:spPr>
            <a:xfrm>
              <a:off x="5428153" y="2514030"/>
              <a:ext cx="386496" cy="386496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243A1C72-6A56-4EB2-9B8C-D5B0BC0C9BE8}"/>
              </a:ext>
            </a:extLst>
          </p:cNvPr>
          <p:cNvGrpSpPr/>
          <p:nvPr/>
        </p:nvGrpSpPr>
        <p:grpSpPr>
          <a:xfrm>
            <a:off x="2167212" y="5008603"/>
            <a:ext cx="890643" cy="722675"/>
            <a:chOff x="1934997" y="5490851"/>
            <a:chExt cx="778214" cy="631449"/>
          </a:xfrm>
        </p:grpSpPr>
        <p:sp>
          <p:nvSpPr>
            <p:cNvPr id="79" name="圆角矩形 51">
              <a:extLst>
                <a:ext uri="{FF2B5EF4-FFF2-40B4-BE49-F238E27FC236}">
                  <a16:creationId xmlns:a16="http://schemas.microsoft.com/office/drawing/2014/main" id="{D5915F21-CC45-4E48-8FE4-E4F7EBF059A0}"/>
                </a:ext>
              </a:extLst>
            </p:cNvPr>
            <p:cNvSpPr/>
            <p:nvPr/>
          </p:nvSpPr>
          <p:spPr>
            <a:xfrm>
              <a:off x="1934997" y="5578257"/>
              <a:ext cx="544043" cy="54404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C90101"/>
                </a:gs>
                <a:gs pos="100000">
                  <a:srgbClr val="6D010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EFAA2E54-5E92-4609-9D3C-FDB395A4576C}"/>
                </a:ext>
              </a:extLst>
            </p:cNvPr>
            <p:cNvSpPr txBox="1"/>
            <p:nvPr/>
          </p:nvSpPr>
          <p:spPr>
            <a:xfrm>
              <a:off x="2014949" y="5490851"/>
              <a:ext cx="698262" cy="61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endPara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2108BA4A-A82D-4CB0-BD32-47A7423EC9FA}"/>
              </a:ext>
            </a:extLst>
          </p:cNvPr>
          <p:cNvGrpSpPr/>
          <p:nvPr/>
        </p:nvGrpSpPr>
        <p:grpSpPr>
          <a:xfrm>
            <a:off x="4591116" y="4312292"/>
            <a:ext cx="906131" cy="739707"/>
            <a:chOff x="3852650" y="4591211"/>
            <a:chExt cx="791747" cy="646331"/>
          </a:xfrm>
        </p:grpSpPr>
        <p:sp>
          <p:nvSpPr>
            <p:cNvPr id="77" name="椭圆 76">
              <a:extLst>
                <a:ext uri="{FF2B5EF4-FFF2-40B4-BE49-F238E27FC236}">
                  <a16:creationId xmlns:a16="http://schemas.microsoft.com/office/drawing/2014/main" id="{0EBE5784-8E4A-468C-8E55-876FB2A5C839}"/>
                </a:ext>
              </a:extLst>
            </p:cNvPr>
            <p:cNvSpPr/>
            <p:nvPr/>
          </p:nvSpPr>
          <p:spPr>
            <a:xfrm>
              <a:off x="3852650" y="4660432"/>
              <a:ext cx="577110" cy="577110"/>
            </a:xfrm>
            <a:prstGeom prst="ellipse">
              <a:avLst/>
            </a:prstGeom>
            <a:gradFill>
              <a:gsLst>
                <a:gs pos="0">
                  <a:srgbClr val="004A8B"/>
                </a:gs>
                <a:gs pos="100000">
                  <a:srgbClr val="002043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26778BF2-9C2B-4F9E-A4F2-C8D6F3C9725F}"/>
                </a:ext>
              </a:extLst>
            </p:cNvPr>
            <p:cNvSpPr txBox="1"/>
            <p:nvPr/>
          </p:nvSpPr>
          <p:spPr>
            <a:xfrm>
              <a:off x="3946135" y="4591211"/>
              <a:ext cx="698262" cy="61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</a:t>
              </a:r>
              <a:endPara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E5AD7EF2-FF3C-42A2-929B-5336FCFDA495}"/>
              </a:ext>
            </a:extLst>
          </p:cNvPr>
          <p:cNvGrpSpPr/>
          <p:nvPr/>
        </p:nvGrpSpPr>
        <p:grpSpPr>
          <a:xfrm>
            <a:off x="6986893" y="3556050"/>
            <a:ext cx="890643" cy="722675"/>
            <a:chOff x="1934997" y="5490851"/>
            <a:chExt cx="778214" cy="631449"/>
          </a:xfrm>
        </p:grpSpPr>
        <p:sp>
          <p:nvSpPr>
            <p:cNvPr id="75" name="圆角矩形 51">
              <a:extLst>
                <a:ext uri="{FF2B5EF4-FFF2-40B4-BE49-F238E27FC236}">
                  <a16:creationId xmlns:a16="http://schemas.microsoft.com/office/drawing/2014/main" id="{F2C3808B-1827-4E35-8FDA-DF4EAC786EAE}"/>
                </a:ext>
              </a:extLst>
            </p:cNvPr>
            <p:cNvSpPr/>
            <p:nvPr/>
          </p:nvSpPr>
          <p:spPr>
            <a:xfrm>
              <a:off x="1934997" y="5578257"/>
              <a:ext cx="544043" cy="54404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C90101"/>
                </a:gs>
                <a:gs pos="100000">
                  <a:srgbClr val="6D010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CE9CCE41-4729-4D52-BCA0-487A98FBAF95}"/>
                </a:ext>
              </a:extLst>
            </p:cNvPr>
            <p:cNvSpPr txBox="1"/>
            <p:nvPr/>
          </p:nvSpPr>
          <p:spPr>
            <a:xfrm>
              <a:off x="2014949" y="5490851"/>
              <a:ext cx="698262" cy="61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3</a:t>
              </a:r>
              <a:endPara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8CF12805-1177-4138-80B5-4A8D218AD3E6}"/>
              </a:ext>
            </a:extLst>
          </p:cNvPr>
          <p:cNvGrpSpPr/>
          <p:nvPr/>
        </p:nvGrpSpPr>
        <p:grpSpPr>
          <a:xfrm>
            <a:off x="9283332" y="2869166"/>
            <a:ext cx="906131" cy="739707"/>
            <a:chOff x="3852650" y="4591211"/>
            <a:chExt cx="791747" cy="646331"/>
          </a:xfrm>
        </p:grpSpPr>
        <p:sp>
          <p:nvSpPr>
            <p:cNvPr id="73" name="椭圆 72">
              <a:extLst>
                <a:ext uri="{FF2B5EF4-FFF2-40B4-BE49-F238E27FC236}">
                  <a16:creationId xmlns:a16="http://schemas.microsoft.com/office/drawing/2014/main" id="{1A7EC1DA-63B2-4614-87D3-A82C8AAC4D23}"/>
                </a:ext>
              </a:extLst>
            </p:cNvPr>
            <p:cNvSpPr/>
            <p:nvPr/>
          </p:nvSpPr>
          <p:spPr>
            <a:xfrm>
              <a:off x="3852650" y="4660432"/>
              <a:ext cx="577110" cy="577110"/>
            </a:xfrm>
            <a:prstGeom prst="ellipse">
              <a:avLst/>
            </a:prstGeom>
            <a:gradFill>
              <a:gsLst>
                <a:gs pos="0">
                  <a:srgbClr val="004A8B"/>
                </a:gs>
                <a:gs pos="100000">
                  <a:srgbClr val="002043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A82691DB-BC6C-428E-80E4-445DFF6FF944}"/>
                </a:ext>
              </a:extLst>
            </p:cNvPr>
            <p:cNvSpPr txBox="1"/>
            <p:nvPr/>
          </p:nvSpPr>
          <p:spPr>
            <a:xfrm>
              <a:off x="3946135" y="4591211"/>
              <a:ext cx="698262" cy="61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4</a:t>
              </a:r>
              <a:endPara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0" name="文本框 69">
            <a:extLst>
              <a:ext uri="{FF2B5EF4-FFF2-40B4-BE49-F238E27FC236}">
                <a16:creationId xmlns:a16="http://schemas.microsoft.com/office/drawing/2014/main" id="{4528906D-2246-4550-87BF-863CC8288AA6}"/>
              </a:ext>
            </a:extLst>
          </p:cNvPr>
          <p:cNvSpPr txBox="1"/>
          <p:nvPr/>
        </p:nvSpPr>
        <p:spPr>
          <a:xfrm>
            <a:off x="2859592" y="3330358"/>
            <a:ext cx="3404629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Methodologies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597F265F-08A3-43B6-92C6-80926305D82A}"/>
              </a:ext>
            </a:extLst>
          </p:cNvPr>
          <p:cNvSpPr txBox="1"/>
          <p:nvPr/>
        </p:nvSpPr>
        <p:spPr>
          <a:xfrm>
            <a:off x="5891236" y="2664406"/>
            <a:ext cx="2367431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Procedures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F20D9437-4908-42D1-9CB6-8E54B74F45DC}"/>
              </a:ext>
            </a:extLst>
          </p:cNvPr>
          <p:cNvSpPr txBox="1"/>
          <p:nvPr/>
        </p:nvSpPr>
        <p:spPr>
          <a:xfrm>
            <a:off x="8099617" y="1937759"/>
            <a:ext cx="2367431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Assessment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148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" y="-979"/>
            <a:ext cx="12192000" cy="487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dirty="0">
              <a:latin typeface="Agency FB" panose="020B0503020202020204" pitchFamily="34" charset="0"/>
            </a:endParaRPr>
          </a:p>
        </p:txBody>
      </p:sp>
      <p:sp>
        <p:nvSpPr>
          <p:cNvPr id="14" name="Freeform 8"/>
          <p:cNvSpPr/>
          <p:nvPr/>
        </p:nvSpPr>
        <p:spPr bwMode="auto">
          <a:xfrm>
            <a:off x="3306762" y="-8917"/>
            <a:ext cx="2989729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15" name="Freeform 10"/>
          <p:cNvSpPr/>
          <p:nvPr/>
        </p:nvSpPr>
        <p:spPr bwMode="auto">
          <a:xfrm>
            <a:off x="8569642" y="-8917"/>
            <a:ext cx="2992437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68" name="TextBox 72"/>
          <p:cNvSpPr txBox="1"/>
          <p:nvPr/>
        </p:nvSpPr>
        <p:spPr>
          <a:xfrm>
            <a:off x="4089131" y="17435"/>
            <a:ext cx="3732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Methodologies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81" name="Freeform 10">
            <a:extLst>
              <a:ext uri="{FF2B5EF4-FFF2-40B4-BE49-F238E27FC236}">
                <a16:creationId xmlns:a16="http://schemas.microsoft.com/office/drawing/2014/main" id="{220C1FEE-A8AF-497A-BC6C-4EE588BA75E2}"/>
              </a:ext>
            </a:extLst>
          </p:cNvPr>
          <p:cNvSpPr/>
          <p:nvPr/>
        </p:nvSpPr>
        <p:spPr bwMode="auto">
          <a:xfrm>
            <a:off x="5957252" y="4739"/>
            <a:ext cx="2992437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82" name="Freeform 9">
            <a:extLst>
              <a:ext uri="{FF2B5EF4-FFF2-40B4-BE49-F238E27FC236}">
                <a16:creationId xmlns:a16="http://schemas.microsoft.com/office/drawing/2014/main" id="{480051E6-F29E-4DFE-9BDA-1C10AFD60D0F}"/>
              </a:ext>
            </a:extLst>
          </p:cNvPr>
          <p:cNvSpPr/>
          <p:nvPr/>
        </p:nvSpPr>
        <p:spPr bwMode="auto">
          <a:xfrm>
            <a:off x="670242" y="-8917"/>
            <a:ext cx="2989729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83" name="TextBox 73">
            <a:extLst>
              <a:ext uri="{FF2B5EF4-FFF2-40B4-BE49-F238E27FC236}">
                <a16:creationId xmlns:a16="http://schemas.microsoft.com/office/drawing/2014/main" id="{A6291A8B-7D60-452E-BFFC-EEB619B434F8}"/>
              </a:ext>
            </a:extLst>
          </p:cNvPr>
          <p:cNvSpPr txBox="1"/>
          <p:nvPr/>
        </p:nvSpPr>
        <p:spPr>
          <a:xfrm>
            <a:off x="1646659" y="-8537"/>
            <a:ext cx="2592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FF00"/>
                </a:solidFill>
                <a:latin typeface="Agency FB" panose="020B0503020202020204" pitchFamily="34" charset="0"/>
                <a:ea typeface="Roboto Condensed Light" panose="02000000000000000000" pitchFamily="2" charset="0"/>
              </a:rPr>
              <a:t>Materials</a:t>
            </a:r>
            <a:endParaRPr lang="en-IN" sz="2400" b="1" dirty="0">
              <a:solidFill>
                <a:srgbClr val="FFFF00"/>
              </a:solidFill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84" name="TextBox 72">
            <a:extLst>
              <a:ext uri="{FF2B5EF4-FFF2-40B4-BE49-F238E27FC236}">
                <a16:creationId xmlns:a16="http://schemas.microsoft.com/office/drawing/2014/main" id="{0A222D83-9322-454F-BF24-8154B68FFFFB}"/>
              </a:ext>
            </a:extLst>
          </p:cNvPr>
          <p:cNvSpPr txBox="1"/>
          <p:nvPr/>
        </p:nvSpPr>
        <p:spPr>
          <a:xfrm>
            <a:off x="6791654" y="37755"/>
            <a:ext cx="2236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Procedures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85" name="TextBox 72">
            <a:extLst>
              <a:ext uri="{FF2B5EF4-FFF2-40B4-BE49-F238E27FC236}">
                <a16:creationId xmlns:a16="http://schemas.microsoft.com/office/drawing/2014/main" id="{A56CAA32-7113-4E8B-9768-35F2C9CD728D}"/>
              </a:ext>
            </a:extLst>
          </p:cNvPr>
          <p:cNvSpPr txBox="1"/>
          <p:nvPr/>
        </p:nvSpPr>
        <p:spPr>
          <a:xfrm>
            <a:off x="9404565" y="4739"/>
            <a:ext cx="3060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Assessment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277D2383-A5A2-4757-B5A9-FBA855FD726E}"/>
              </a:ext>
            </a:extLst>
          </p:cNvPr>
          <p:cNvGrpSpPr/>
          <p:nvPr/>
        </p:nvGrpSpPr>
        <p:grpSpPr>
          <a:xfrm flipH="1">
            <a:off x="-552078" y="2044294"/>
            <a:ext cx="2146369" cy="1952970"/>
            <a:chOff x="9658590" y="2383972"/>
            <a:chExt cx="2533411" cy="2008176"/>
          </a:xfr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</p:grpSpPr>
        <p:sp>
          <p:nvSpPr>
            <p:cNvPr id="87" name="任意多边形 4">
              <a:extLst>
                <a:ext uri="{FF2B5EF4-FFF2-40B4-BE49-F238E27FC236}">
                  <a16:creationId xmlns:a16="http://schemas.microsoft.com/office/drawing/2014/main" id="{0F0CA910-1443-48BA-87A9-0A072F2AA0F9}"/>
                </a:ext>
              </a:extLst>
            </p:cNvPr>
            <p:cNvSpPr/>
            <p:nvPr/>
          </p:nvSpPr>
          <p:spPr>
            <a:xfrm>
              <a:off x="11691258" y="2383972"/>
              <a:ext cx="500743" cy="751114"/>
            </a:xfrm>
            <a:custGeom>
              <a:avLst/>
              <a:gdLst>
                <a:gd name="connsiteX0" fmla="*/ 375557 w 500743"/>
                <a:gd name="connsiteY0" fmla="*/ 0 h 751114"/>
                <a:gd name="connsiteX1" fmla="*/ 500743 w 500743"/>
                <a:gd name="connsiteY1" fmla="*/ 25274 h 751114"/>
                <a:gd name="connsiteX2" fmla="*/ 500743 w 500743"/>
                <a:gd name="connsiteY2" fmla="*/ 725840 h 751114"/>
                <a:gd name="connsiteX3" fmla="*/ 375557 w 500743"/>
                <a:gd name="connsiteY3" fmla="*/ 751114 h 751114"/>
                <a:gd name="connsiteX4" fmla="*/ 0 w 500743"/>
                <a:gd name="connsiteY4" fmla="*/ 375557 h 751114"/>
                <a:gd name="connsiteX5" fmla="*/ 375557 w 500743"/>
                <a:gd name="connsiteY5" fmla="*/ 0 h 751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0743" h="751114">
                  <a:moveTo>
                    <a:pt x="375557" y="0"/>
                  </a:moveTo>
                  <a:lnTo>
                    <a:pt x="500743" y="25274"/>
                  </a:lnTo>
                  <a:lnTo>
                    <a:pt x="500743" y="725840"/>
                  </a:lnTo>
                  <a:lnTo>
                    <a:pt x="375557" y="751114"/>
                  </a:lnTo>
                  <a:cubicBezTo>
                    <a:pt x="168143" y="751114"/>
                    <a:pt x="0" y="582971"/>
                    <a:pt x="0" y="375557"/>
                  </a:cubicBezTo>
                  <a:cubicBezTo>
                    <a:pt x="0" y="168143"/>
                    <a:pt x="168143" y="0"/>
                    <a:pt x="3755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>
              <a:extLst>
                <a:ext uri="{FF2B5EF4-FFF2-40B4-BE49-F238E27FC236}">
                  <a16:creationId xmlns:a16="http://schemas.microsoft.com/office/drawing/2014/main" id="{72E328DC-37E7-4D6A-B83B-41C562CF7EF7}"/>
                </a:ext>
              </a:extLst>
            </p:cNvPr>
            <p:cNvSpPr/>
            <p:nvPr/>
          </p:nvSpPr>
          <p:spPr>
            <a:xfrm>
              <a:off x="11173936" y="2438151"/>
              <a:ext cx="647949" cy="6479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>
              <a:extLst>
                <a:ext uri="{FF2B5EF4-FFF2-40B4-BE49-F238E27FC236}">
                  <a16:creationId xmlns:a16="http://schemas.microsoft.com/office/drawing/2014/main" id="{D1740274-7B0B-422F-970E-5A83DA7CD5E0}"/>
                </a:ext>
              </a:extLst>
            </p:cNvPr>
            <p:cNvSpPr/>
            <p:nvPr/>
          </p:nvSpPr>
          <p:spPr>
            <a:xfrm>
              <a:off x="10683336" y="2514351"/>
              <a:ext cx="495548" cy="4955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>
              <a:extLst>
                <a:ext uri="{FF2B5EF4-FFF2-40B4-BE49-F238E27FC236}">
                  <a16:creationId xmlns:a16="http://schemas.microsoft.com/office/drawing/2014/main" id="{2DCECAEC-1234-469B-96D4-80995F01D8FF}"/>
                </a:ext>
              </a:extLst>
            </p:cNvPr>
            <p:cNvSpPr/>
            <p:nvPr/>
          </p:nvSpPr>
          <p:spPr>
            <a:xfrm>
              <a:off x="10187292" y="2628654"/>
              <a:ext cx="314700" cy="3147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>
              <a:extLst>
                <a:ext uri="{FF2B5EF4-FFF2-40B4-BE49-F238E27FC236}">
                  <a16:creationId xmlns:a16="http://schemas.microsoft.com/office/drawing/2014/main" id="{7D31EE5E-0A0B-4072-9D50-A17DBE349F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58590" y="2666252"/>
              <a:ext cx="252000" cy="25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 9">
              <a:extLst>
                <a:ext uri="{FF2B5EF4-FFF2-40B4-BE49-F238E27FC236}">
                  <a16:creationId xmlns:a16="http://schemas.microsoft.com/office/drawing/2014/main" id="{BC1BEADC-2661-4075-A26C-C2C7A0D2DC39}"/>
                </a:ext>
              </a:extLst>
            </p:cNvPr>
            <p:cNvSpPr/>
            <p:nvPr/>
          </p:nvSpPr>
          <p:spPr>
            <a:xfrm>
              <a:off x="11691258" y="3015592"/>
              <a:ext cx="500743" cy="751114"/>
            </a:xfrm>
            <a:custGeom>
              <a:avLst/>
              <a:gdLst>
                <a:gd name="connsiteX0" fmla="*/ 375557 w 500743"/>
                <a:gd name="connsiteY0" fmla="*/ 0 h 751114"/>
                <a:gd name="connsiteX1" fmla="*/ 500743 w 500743"/>
                <a:gd name="connsiteY1" fmla="*/ 25274 h 751114"/>
                <a:gd name="connsiteX2" fmla="*/ 500743 w 500743"/>
                <a:gd name="connsiteY2" fmla="*/ 725840 h 751114"/>
                <a:gd name="connsiteX3" fmla="*/ 375557 w 500743"/>
                <a:gd name="connsiteY3" fmla="*/ 751114 h 751114"/>
                <a:gd name="connsiteX4" fmla="*/ 0 w 500743"/>
                <a:gd name="connsiteY4" fmla="*/ 375557 h 751114"/>
                <a:gd name="connsiteX5" fmla="*/ 375557 w 500743"/>
                <a:gd name="connsiteY5" fmla="*/ 0 h 751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0743" h="751114">
                  <a:moveTo>
                    <a:pt x="375557" y="0"/>
                  </a:moveTo>
                  <a:lnTo>
                    <a:pt x="500743" y="25274"/>
                  </a:lnTo>
                  <a:lnTo>
                    <a:pt x="500743" y="725840"/>
                  </a:lnTo>
                  <a:lnTo>
                    <a:pt x="375557" y="751114"/>
                  </a:lnTo>
                  <a:cubicBezTo>
                    <a:pt x="168143" y="751114"/>
                    <a:pt x="0" y="582971"/>
                    <a:pt x="0" y="375557"/>
                  </a:cubicBezTo>
                  <a:cubicBezTo>
                    <a:pt x="0" y="168143"/>
                    <a:pt x="168143" y="0"/>
                    <a:pt x="3755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>
              <a:extLst>
                <a:ext uri="{FF2B5EF4-FFF2-40B4-BE49-F238E27FC236}">
                  <a16:creationId xmlns:a16="http://schemas.microsoft.com/office/drawing/2014/main" id="{A7E741A3-4F0E-4157-964F-D151C7567634}"/>
                </a:ext>
              </a:extLst>
            </p:cNvPr>
            <p:cNvSpPr/>
            <p:nvPr/>
          </p:nvSpPr>
          <p:spPr>
            <a:xfrm>
              <a:off x="11173936" y="3069771"/>
              <a:ext cx="647949" cy="6479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>
              <a:extLst>
                <a:ext uri="{FF2B5EF4-FFF2-40B4-BE49-F238E27FC236}">
                  <a16:creationId xmlns:a16="http://schemas.microsoft.com/office/drawing/2014/main" id="{A8BCCA21-88E6-48D7-B4A0-375CD627B6D3}"/>
                </a:ext>
              </a:extLst>
            </p:cNvPr>
            <p:cNvSpPr/>
            <p:nvPr/>
          </p:nvSpPr>
          <p:spPr>
            <a:xfrm>
              <a:off x="10683336" y="3145971"/>
              <a:ext cx="495548" cy="4955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>
              <a:extLst>
                <a:ext uri="{FF2B5EF4-FFF2-40B4-BE49-F238E27FC236}">
                  <a16:creationId xmlns:a16="http://schemas.microsoft.com/office/drawing/2014/main" id="{5CCC2547-BA5B-4FC6-85C1-2931B19E7DFB}"/>
                </a:ext>
              </a:extLst>
            </p:cNvPr>
            <p:cNvSpPr/>
            <p:nvPr/>
          </p:nvSpPr>
          <p:spPr>
            <a:xfrm>
              <a:off x="10187292" y="3260274"/>
              <a:ext cx="314700" cy="3147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>
              <a:extLst>
                <a:ext uri="{FF2B5EF4-FFF2-40B4-BE49-F238E27FC236}">
                  <a16:creationId xmlns:a16="http://schemas.microsoft.com/office/drawing/2014/main" id="{01077203-0B5C-4BD0-9C50-FCB9C1EB16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58590" y="3297872"/>
              <a:ext cx="252000" cy="25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任意多边形 14">
              <a:extLst>
                <a:ext uri="{FF2B5EF4-FFF2-40B4-BE49-F238E27FC236}">
                  <a16:creationId xmlns:a16="http://schemas.microsoft.com/office/drawing/2014/main" id="{9593DFD2-5457-4083-927A-C8B52CB236BA}"/>
                </a:ext>
              </a:extLst>
            </p:cNvPr>
            <p:cNvSpPr/>
            <p:nvPr/>
          </p:nvSpPr>
          <p:spPr>
            <a:xfrm>
              <a:off x="11691258" y="3641034"/>
              <a:ext cx="500743" cy="751114"/>
            </a:xfrm>
            <a:custGeom>
              <a:avLst/>
              <a:gdLst>
                <a:gd name="connsiteX0" fmla="*/ 375557 w 500743"/>
                <a:gd name="connsiteY0" fmla="*/ 0 h 751114"/>
                <a:gd name="connsiteX1" fmla="*/ 500743 w 500743"/>
                <a:gd name="connsiteY1" fmla="*/ 25274 h 751114"/>
                <a:gd name="connsiteX2" fmla="*/ 500743 w 500743"/>
                <a:gd name="connsiteY2" fmla="*/ 725840 h 751114"/>
                <a:gd name="connsiteX3" fmla="*/ 375557 w 500743"/>
                <a:gd name="connsiteY3" fmla="*/ 751114 h 751114"/>
                <a:gd name="connsiteX4" fmla="*/ 0 w 500743"/>
                <a:gd name="connsiteY4" fmla="*/ 375557 h 751114"/>
                <a:gd name="connsiteX5" fmla="*/ 375557 w 500743"/>
                <a:gd name="connsiteY5" fmla="*/ 0 h 751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0743" h="751114">
                  <a:moveTo>
                    <a:pt x="375557" y="0"/>
                  </a:moveTo>
                  <a:lnTo>
                    <a:pt x="500743" y="25274"/>
                  </a:lnTo>
                  <a:lnTo>
                    <a:pt x="500743" y="725840"/>
                  </a:lnTo>
                  <a:lnTo>
                    <a:pt x="375557" y="751114"/>
                  </a:lnTo>
                  <a:cubicBezTo>
                    <a:pt x="168143" y="751114"/>
                    <a:pt x="0" y="582971"/>
                    <a:pt x="0" y="375557"/>
                  </a:cubicBezTo>
                  <a:cubicBezTo>
                    <a:pt x="0" y="168143"/>
                    <a:pt x="168143" y="0"/>
                    <a:pt x="3755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>
              <a:extLst>
                <a:ext uri="{FF2B5EF4-FFF2-40B4-BE49-F238E27FC236}">
                  <a16:creationId xmlns:a16="http://schemas.microsoft.com/office/drawing/2014/main" id="{1A7BAAA8-6864-4E96-BAE6-2FF429339104}"/>
                </a:ext>
              </a:extLst>
            </p:cNvPr>
            <p:cNvSpPr/>
            <p:nvPr/>
          </p:nvSpPr>
          <p:spPr>
            <a:xfrm>
              <a:off x="11173936" y="3695213"/>
              <a:ext cx="647949" cy="6479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>
              <a:extLst>
                <a:ext uri="{FF2B5EF4-FFF2-40B4-BE49-F238E27FC236}">
                  <a16:creationId xmlns:a16="http://schemas.microsoft.com/office/drawing/2014/main" id="{E0328C86-A84A-4D68-890A-68389D8A7973}"/>
                </a:ext>
              </a:extLst>
            </p:cNvPr>
            <p:cNvSpPr/>
            <p:nvPr/>
          </p:nvSpPr>
          <p:spPr>
            <a:xfrm>
              <a:off x="10683336" y="3771413"/>
              <a:ext cx="495548" cy="4955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398ED830-43FA-4CF0-84D9-A8C5F3347812}"/>
                </a:ext>
              </a:extLst>
            </p:cNvPr>
            <p:cNvSpPr/>
            <p:nvPr/>
          </p:nvSpPr>
          <p:spPr>
            <a:xfrm>
              <a:off x="10187292" y="3885716"/>
              <a:ext cx="314700" cy="3147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>
              <a:extLst>
                <a:ext uri="{FF2B5EF4-FFF2-40B4-BE49-F238E27FC236}">
                  <a16:creationId xmlns:a16="http://schemas.microsoft.com/office/drawing/2014/main" id="{2FD710D6-F1AD-415C-A824-3BA5BE2AA1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58590" y="3923314"/>
              <a:ext cx="252000" cy="25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3" name="文本框 102" descr="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">
            <a:extLst>
              <a:ext uri="{FF2B5EF4-FFF2-40B4-BE49-F238E27FC236}">
                <a16:creationId xmlns:a16="http://schemas.microsoft.com/office/drawing/2014/main" id="{00C62708-E94F-4961-8EB7-4A6E67E43FBD}"/>
              </a:ext>
            </a:extLst>
          </p:cNvPr>
          <p:cNvSpPr txBox="1"/>
          <p:nvPr/>
        </p:nvSpPr>
        <p:spPr>
          <a:xfrm>
            <a:off x="3534423" y="1873303"/>
            <a:ext cx="6637865" cy="11937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914034">
              <a:lnSpc>
                <a:spcPts val="4500"/>
              </a:lnSpc>
              <a:defRPr/>
            </a:pPr>
            <a:r>
              <a:rPr lang="en-US" altLang="zh-CN" sz="3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Project: Essay Writing</a:t>
            </a:r>
          </a:p>
          <a:p>
            <a:pPr algn="ctr" defTabSz="914034" fontAlgn="base">
              <a:lnSpc>
                <a:spcPts val="4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" dirty="0">
                <a:solidFill>
                  <a:srgbClr val="C00000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To Compare and Contrast Viewpoints </a:t>
            </a:r>
            <a:endParaRPr lang="zh-CN" altLang="en-US" sz="3200" b="1" kern="100" dirty="0">
              <a:solidFill>
                <a:srgbClr val="C00000"/>
              </a:solidFill>
              <a:latin typeface="Arial Narrow" panose="020B0606020202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E000E6A-0AC4-4A6B-A5B1-75956A1EDD8E}"/>
              </a:ext>
            </a:extLst>
          </p:cNvPr>
          <p:cNvGrpSpPr/>
          <p:nvPr/>
        </p:nvGrpSpPr>
        <p:grpSpPr>
          <a:xfrm>
            <a:off x="1622398" y="1849957"/>
            <a:ext cx="2086363" cy="2099667"/>
            <a:chOff x="2645032" y="1831162"/>
            <a:chExt cx="2086363" cy="2099667"/>
          </a:xfrm>
        </p:grpSpPr>
        <p:sp>
          <p:nvSpPr>
            <p:cNvPr id="102" name="圆角矩形 51">
              <a:extLst>
                <a:ext uri="{FF2B5EF4-FFF2-40B4-BE49-F238E27FC236}">
                  <a16:creationId xmlns:a16="http://schemas.microsoft.com/office/drawing/2014/main" id="{10418C68-C8EA-4715-84B3-59C546D394A9}"/>
                </a:ext>
              </a:extLst>
            </p:cNvPr>
            <p:cNvSpPr/>
            <p:nvPr/>
          </p:nvSpPr>
          <p:spPr>
            <a:xfrm>
              <a:off x="2645032" y="2029660"/>
              <a:ext cx="1901169" cy="190116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C90101"/>
                </a:gs>
                <a:gs pos="100000">
                  <a:srgbClr val="6D010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4" name="文本框 103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>
              <a:extLst>
                <a:ext uri="{FF2B5EF4-FFF2-40B4-BE49-F238E27FC236}">
                  <a16:creationId xmlns:a16="http://schemas.microsoft.com/office/drawing/2014/main" id="{0BBFE746-9861-4A95-AF46-5FCC8CAE3AE4}"/>
                </a:ext>
              </a:extLst>
            </p:cNvPr>
            <p:cNvSpPr txBox="1"/>
            <p:nvPr/>
          </p:nvSpPr>
          <p:spPr>
            <a:xfrm>
              <a:off x="2684005" y="1831162"/>
              <a:ext cx="2047390" cy="175432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defTabSz="1218565">
                <a:defRPr/>
              </a:pPr>
              <a:r>
                <a:rPr lang="zh-CN" altLang="en-US" sz="3600" b="1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  <a:ea typeface="幼圆" panose="02010509060101010101" pitchFamily="49" charset="-122"/>
                </a:rPr>
                <a:t>  </a:t>
              </a:r>
              <a:r>
                <a:rPr lang="en-US" altLang="zh-CN" sz="3600" b="1" kern="0" dirty="0">
                  <a:solidFill>
                    <a:schemeClr val="bg1"/>
                  </a:solidFill>
                  <a:latin typeface="Arial Narrow" panose="020B0606020202030204" pitchFamily="34" charset="0"/>
                  <a:ea typeface="幼圆" panose="02010509060101010101" pitchFamily="49" charset="-122"/>
                </a:rPr>
                <a:t>Teaching</a:t>
              </a:r>
              <a:r>
                <a:rPr lang="en-GB" altLang="zh-CN" sz="3600" b="1" kern="0" dirty="0">
                  <a:solidFill>
                    <a:schemeClr val="bg1"/>
                  </a:solidFill>
                  <a:latin typeface="Arial Narrow" panose="020B0606020202030204" pitchFamily="34" charset="0"/>
                  <a:ea typeface="幼圆" panose="02010509060101010101" pitchFamily="49" charset="-122"/>
                </a:rPr>
                <a:t>Materials</a:t>
              </a:r>
              <a:endParaRPr lang="en-US" altLang="zh-CN" sz="3600" b="1" kern="0" dirty="0">
                <a:solidFill>
                  <a:schemeClr val="bg1"/>
                </a:solidFill>
                <a:latin typeface="Arial Narrow" panose="020B0606020202030204" pitchFamily="34" charset="0"/>
                <a:ea typeface="幼圆" panose="02010509060101010101" pitchFamily="49" charset="-122"/>
              </a:endParaRPr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FBEC5B87-DF44-4E27-81B7-B5B87248B282}"/>
              </a:ext>
            </a:extLst>
          </p:cNvPr>
          <p:cNvSpPr/>
          <p:nvPr/>
        </p:nvSpPr>
        <p:spPr>
          <a:xfrm>
            <a:off x="3427884" y="2874073"/>
            <a:ext cx="8483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endParaRPr lang="zh-CN" altLang="en-US" sz="24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B0E7D1A-EEB7-4973-8328-8B7A475330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417" y="3190521"/>
            <a:ext cx="1601627" cy="222448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333119F-E359-441B-8F02-8D2D7F0826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685" y="3190521"/>
            <a:ext cx="1792813" cy="222821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03AB08BA-FD95-4AAF-BBA9-E05442E5391E}"/>
              </a:ext>
            </a:extLst>
          </p:cNvPr>
          <p:cNvSpPr/>
          <p:nvPr/>
        </p:nvSpPr>
        <p:spPr>
          <a:xfrm>
            <a:off x="4844983" y="5342898"/>
            <a:ext cx="3650359" cy="5975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4500"/>
              </a:lnSpc>
              <a:spcBef>
                <a:spcPts val="500"/>
              </a:spcBef>
              <a:defRPr/>
            </a:pPr>
            <a:r>
              <a:rPr lang="en-US" altLang="zh-CN" sz="2400" b="1" u="sng" kern="0" dirty="0">
                <a:ln w="38100">
                  <a:noFill/>
                </a:ln>
                <a:latin typeface="Dosis" panose="02010703020202060003" pitchFamily="2" charset="0"/>
                <a:ea typeface="微软雅黑" panose="020B0503020204020204" pitchFamily="34" charset="-122"/>
              </a:rPr>
              <a:t>Unit 6 ● Section 1●Episode 1 </a:t>
            </a:r>
          </a:p>
        </p:txBody>
      </p:sp>
    </p:spTree>
    <p:extLst>
      <p:ext uri="{BB962C8B-B14F-4D97-AF65-F5344CB8AC3E}">
        <p14:creationId xmlns:p14="http://schemas.microsoft.com/office/powerpoint/2010/main" val="317470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68">
            <a:extLst>
              <a:ext uri="{FF2B5EF4-FFF2-40B4-BE49-F238E27FC236}">
                <a16:creationId xmlns:a16="http://schemas.microsoft.com/office/drawing/2014/main" id="{4D159665-D06B-4060-B532-72A79A297BA3}"/>
              </a:ext>
            </a:extLst>
          </p:cNvPr>
          <p:cNvSpPr/>
          <p:nvPr/>
        </p:nvSpPr>
        <p:spPr>
          <a:xfrm>
            <a:off x="8739373" y="2992404"/>
            <a:ext cx="2889977" cy="2191668"/>
          </a:xfrm>
          <a:prstGeom prst="rect">
            <a:avLst/>
          </a:prstGeo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  <a:ln>
            <a:noFill/>
          </a:ln>
          <a:effectLst>
            <a:outerShdw blurRad="76200" dir="18900000" sy="23000" kx="-1200000" algn="bl" rotWithShape="0">
              <a:srgbClr val="58595B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noFill/>
              <a:latin typeface="Agency FB" panose="020B0503020202020204" pitchFamily="34" charset="0"/>
            </a:endParaRPr>
          </a:p>
        </p:txBody>
      </p:sp>
      <p:sp>
        <p:nvSpPr>
          <p:cNvPr id="34" name="Oval 63">
            <a:extLst>
              <a:ext uri="{FF2B5EF4-FFF2-40B4-BE49-F238E27FC236}">
                <a16:creationId xmlns:a16="http://schemas.microsoft.com/office/drawing/2014/main" id="{D535C719-45AA-4B90-8A45-B26D91E3EF10}"/>
              </a:ext>
            </a:extLst>
          </p:cNvPr>
          <p:cNvSpPr/>
          <p:nvPr/>
        </p:nvSpPr>
        <p:spPr>
          <a:xfrm>
            <a:off x="9316199" y="2156044"/>
            <a:ext cx="1736323" cy="1736323"/>
          </a:xfrm>
          <a:prstGeom prst="ellipse">
            <a:avLst/>
          </a:prstGeo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gency FB" panose="020B0503020202020204" pitchFamily="34" charset="0"/>
            </a:endParaRPr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id="{6EB7995D-AEB3-4CCA-98E2-6294E12A9A89}"/>
              </a:ext>
            </a:extLst>
          </p:cNvPr>
          <p:cNvSpPr/>
          <p:nvPr/>
        </p:nvSpPr>
        <p:spPr>
          <a:xfrm>
            <a:off x="1584367" y="2156044"/>
            <a:ext cx="1736323" cy="1736323"/>
          </a:xfrm>
          <a:prstGeom prst="ellipse">
            <a:avLst/>
          </a:prstGeo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gency FB" panose="020B0503020202020204" pitchFamily="34" charset="0"/>
            </a:endParaRPr>
          </a:p>
        </p:txBody>
      </p:sp>
      <p:sp>
        <p:nvSpPr>
          <p:cNvPr id="36" name="Rectangle 1">
            <a:extLst>
              <a:ext uri="{FF2B5EF4-FFF2-40B4-BE49-F238E27FC236}">
                <a16:creationId xmlns:a16="http://schemas.microsoft.com/office/drawing/2014/main" id="{73AAD623-0C99-4BCD-96A4-23DE74BBA91C}"/>
              </a:ext>
            </a:extLst>
          </p:cNvPr>
          <p:cNvSpPr/>
          <p:nvPr/>
        </p:nvSpPr>
        <p:spPr>
          <a:xfrm>
            <a:off x="1007541" y="2992404"/>
            <a:ext cx="2889977" cy="2191668"/>
          </a:xfrm>
          <a:prstGeom prst="rect">
            <a:avLst/>
          </a:prstGeo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  <a:ln>
            <a:noFill/>
          </a:ln>
          <a:effectLst>
            <a:outerShdw blurRad="76200" dir="18900000" sy="23000" kx="-1200000" algn="bl" rotWithShape="0">
              <a:srgbClr val="58595B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noFill/>
              <a:latin typeface="Agency FB" panose="020B0503020202020204" pitchFamily="34" charset="0"/>
            </a:endParaRPr>
          </a:p>
        </p:txBody>
      </p:sp>
      <p:sp>
        <p:nvSpPr>
          <p:cNvPr id="37" name="Oval 55">
            <a:extLst>
              <a:ext uri="{FF2B5EF4-FFF2-40B4-BE49-F238E27FC236}">
                <a16:creationId xmlns:a16="http://schemas.microsoft.com/office/drawing/2014/main" id="{EDD910A2-22BB-4F03-933E-1BB85F1B226D}"/>
              </a:ext>
            </a:extLst>
          </p:cNvPr>
          <p:cNvSpPr/>
          <p:nvPr/>
        </p:nvSpPr>
        <p:spPr>
          <a:xfrm>
            <a:off x="5450283" y="2156044"/>
            <a:ext cx="1736323" cy="1736323"/>
          </a:xfrm>
          <a:prstGeom prst="ellipse">
            <a:avLst/>
          </a:prstGeom>
          <a:gradFill>
            <a:gsLst>
              <a:gs pos="0">
                <a:srgbClr val="C90101"/>
              </a:gs>
              <a:gs pos="100000">
                <a:srgbClr val="6D0101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gency FB" panose="020B0503020202020204" pitchFamily="34" charset="0"/>
            </a:endParaRPr>
          </a:p>
        </p:txBody>
      </p:sp>
      <p:sp>
        <p:nvSpPr>
          <p:cNvPr id="38" name="Rectangle 60">
            <a:extLst>
              <a:ext uri="{FF2B5EF4-FFF2-40B4-BE49-F238E27FC236}">
                <a16:creationId xmlns:a16="http://schemas.microsoft.com/office/drawing/2014/main" id="{A3742484-3C70-4E25-9A0A-3E91A7E27E40}"/>
              </a:ext>
            </a:extLst>
          </p:cNvPr>
          <p:cNvSpPr/>
          <p:nvPr/>
        </p:nvSpPr>
        <p:spPr>
          <a:xfrm>
            <a:off x="4873457" y="2992404"/>
            <a:ext cx="2889977" cy="2191668"/>
          </a:xfrm>
          <a:prstGeom prst="rect">
            <a:avLst/>
          </a:prstGeom>
          <a:gradFill>
            <a:gsLst>
              <a:gs pos="0">
                <a:srgbClr val="C90101"/>
              </a:gs>
              <a:gs pos="100000">
                <a:srgbClr val="6D0101"/>
              </a:gs>
            </a:gsLst>
            <a:lin ang="3600000" scaled="0"/>
          </a:gradFill>
          <a:ln>
            <a:noFill/>
          </a:ln>
          <a:effectLst>
            <a:outerShdw blurRad="76200" dir="18900000" sy="23000" kx="-1200000" algn="bl" rotWithShape="0">
              <a:srgbClr val="58595B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noFill/>
              <a:latin typeface="Agency FB" panose="020B0503020202020204" pitchFamily="34" charset="0"/>
            </a:endParaRPr>
          </a:p>
        </p:txBody>
      </p:sp>
      <p:sp>
        <p:nvSpPr>
          <p:cNvPr id="40" name="Oval 15">
            <a:extLst>
              <a:ext uri="{FF2B5EF4-FFF2-40B4-BE49-F238E27FC236}">
                <a16:creationId xmlns:a16="http://schemas.microsoft.com/office/drawing/2014/main" id="{C6488E79-5AAF-442B-82C0-20C044850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7413" y="2289469"/>
            <a:ext cx="1502013" cy="150493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en-US" sz="1200">
              <a:latin typeface="Agency FB" panose="020B0503020202020204" pitchFamily="34" charset="0"/>
            </a:endParaRPr>
          </a:p>
        </p:txBody>
      </p:sp>
      <p:sp>
        <p:nvSpPr>
          <p:cNvPr id="43" name="Oval 15">
            <a:extLst>
              <a:ext uri="{FF2B5EF4-FFF2-40B4-BE49-F238E27FC236}">
                <a16:creationId xmlns:a16="http://schemas.microsoft.com/office/drawing/2014/main" id="{CDBEEBBB-B393-4253-9E8D-60CE778FF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3568" y="2289469"/>
            <a:ext cx="1502013" cy="150493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en-US" sz="1200">
              <a:latin typeface="Agency FB" panose="020B0503020202020204" pitchFamily="34" charset="0"/>
            </a:endParaRPr>
          </a:p>
        </p:txBody>
      </p:sp>
      <p:sp>
        <p:nvSpPr>
          <p:cNvPr id="46" name="Oval 15">
            <a:extLst>
              <a:ext uri="{FF2B5EF4-FFF2-40B4-BE49-F238E27FC236}">
                <a16:creationId xmlns:a16="http://schemas.microsoft.com/office/drawing/2014/main" id="{41A25474-7A17-4848-874E-FEBE88815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3329" y="2289469"/>
            <a:ext cx="1502013" cy="150493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en-US" sz="1200">
              <a:latin typeface="Agency FB" panose="020B0503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6D9B427-6EE8-4215-B6E2-0EF0512F4EEE}"/>
              </a:ext>
            </a:extLst>
          </p:cNvPr>
          <p:cNvSpPr txBox="1"/>
          <p:nvPr/>
        </p:nvSpPr>
        <p:spPr>
          <a:xfrm>
            <a:off x="1064968" y="3968833"/>
            <a:ext cx="2775119" cy="113877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004C80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2800" b="1" dirty="0">
                <a:solidFill>
                  <a:srgbClr val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Online and Offline</a:t>
            </a:r>
            <a:endParaRPr lang="en-US" altLang="zh-CN" sz="1600" b="1" dirty="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  <a:p>
            <a:endParaRPr lang="en-US" altLang="zh-CN" sz="4000" b="1" dirty="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86C2F34B-9A2D-4057-8EB9-54A7CB8E9E04}"/>
              </a:ext>
            </a:extLst>
          </p:cNvPr>
          <p:cNvSpPr txBox="1"/>
          <p:nvPr/>
        </p:nvSpPr>
        <p:spPr>
          <a:xfrm>
            <a:off x="4741352" y="3855223"/>
            <a:ext cx="3148619" cy="15081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>
                <a:solidFill>
                  <a:srgbClr val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Production-Oriented Approach</a:t>
            </a:r>
            <a:endParaRPr lang="en-US" altLang="zh-CN" sz="3200" b="1" dirty="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  <a:p>
            <a:pPr algn="ctr"/>
            <a:endParaRPr lang="en-US" altLang="zh-CN" sz="3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>
            <a:extLst>
              <a:ext uri="{FF2B5EF4-FFF2-40B4-BE49-F238E27FC236}">
                <a16:creationId xmlns:a16="http://schemas.microsoft.com/office/drawing/2014/main" id="{8644E31F-8D35-4826-9DF9-84454FF3F744}"/>
              </a:ext>
            </a:extLst>
          </p:cNvPr>
          <p:cNvSpPr txBox="1"/>
          <p:nvPr/>
        </p:nvSpPr>
        <p:spPr>
          <a:xfrm>
            <a:off x="5406080" y="2565643"/>
            <a:ext cx="204739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1218565">
              <a:defRPr/>
            </a:pPr>
            <a:r>
              <a:rPr lang="zh-CN" altLang="en-US" sz="4800" b="1" kern="0" dirty="0">
                <a:solidFill>
                  <a:srgbClr val="C00000"/>
                </a:solidFill>
                <a:latin typeface="Arial Narrow" panose="020B0606020202030204" pitchFamily="34" charset="0"/>
                <a:ea typeface="幼圆" panose="02010509060101010101" pitchFamily="49" charset="-122"/>
              </a:rPr>
              <a:t>  </a:t>
            </a:r>
            <a:r>
              <a:rPr lang="en-US" altLang="zh-CN" sz="4800" b="1" kern="0" dirty="0">
                <a:solidFill>
                  <a:srgbClr val="C00000"/>
                </a:solidFill>
                <a:latin typeface="Arial Narrow" panose="020B0606020202030204" pitchFamily="34" charset="0"/>
                <a:ea typeface="幼圆" panose="02010509060101010101" pitchFamily="49" charset="-122"/>
              </a:rPr>
              <a:t>POA</a:t>
            </a:r>
          </a:p>
        </p:txBody>
      </p:sp>
      <p:sp>
        <p:nvSpPr>
          <p:cNvPr id="52" name="文本框 51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>
            <a:extLst>
              <a:ext uri="{FF2B5EF4-FFF2-40B4-BE49-F238E27FC236}">
                <a16:creationId xmlns:a16="http://schemas.microsoft.com/office/drawing/2014/main" id="{880FFB52-B234-43A4-ADEF-71AF7D6D0D53}"/>
              </a:ext>
            </a:extLst>
          </p:cNvPr>
          <p:cNvSpPr txBox="1"/>
          <p:nvPr/>
        </p:nvSpPr>
        <p:spPr>
          <a:xfrm>
            <a:off x="9484737" y="2627719"/>
            <a:ext cx="2047390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1218565">
              <a:defRPr/>
            </a:pPr>
            <a:r>
              <a:rPr lang="en-US" altLang="zh-CN" sz="4400" b="1" kern="0" dirty="0">
                <a:solidFill>
                  <a:srgbClr val="003160"/>
                </a:solidFill>
                <a:latin typeface="Arial Narrow" panose="020B0606020202030204" pitchFamily="34" charset="0"/>
                <a:ea typeface="幼圆" panose="02010509060101010101" pitchFamily="49" charset="-122"/>
              </a:rPr>
              <a:t>TSCA</a:t>
            </a:r>
          </a:p>
        </p:txBody>
      </p:sp>
      <p:sp>
        <p:nvSpPr>
          <p:cNvPr id="53" name="文本框 52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>
            <a:extLst>
              <a:ext uri="{FF2B5EF4-FFF2-40B4-BE49-F238E27FC236}">
                <a16:creationId xmlns:a16="http://schemas.microsoft.com/office/drawing/2014/main" id="{762741D4-142F-40B1-9A56-53C297750A23}"/>
              </a:ext>
            </a:extLst>
          </p:cNvPr>
          <p:cNvSpPr txBox="1"/>
          <p:nvPr/>
        </p:nvSpPr>
        <p:spPr>
          <a:xfrm>
            <a:off x="1668215" y="2466175"/>
            <a:ext cx="2047390" cy="10772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1218565">
              <a:defRPr/>
            </a:pPr>
            <a:r>
              <a:rPr lang="en-US" altLang="zh-CN" sz="3200" b="1" kern="0" dirty="0">
                <a:solidFill>
                  <a:srgbClr val="003160"/>
                </a:solidFill>
                <a:latin typeface="Arial Narrow" panose="020B0606020202030204" pitchFamily="34" charset="0"/>
                <a:ea typeface="幼圆" panose="02010509060101010101" pitchFamily="49" charset="-122"/>
              </a:rPr>
              <a:t>Blended</a:t>
            </a:r>
          </a:p>
          <a:p>
            <a:pPr defTabSz="1218565">
              <a:defRPr/>
            </a:pPr>
            <a:r>
              <a:rPr lang="en-US" altLang="zh-CN" sz="3200" b="1" kern="0" dirty="0">
                <a:solidFill>
                  <a:srgbClr val="003160"/>
                </a:solidFill>
                <a:latin typeface="Arial Narrow" panose="020B0606020202030204" pitchFamily="34" charset="0"/>
                <a:ea typeface="幼圆" panose="02010509060101010101" pitchFamily="49" charset="-122"/>
              </a:rPr>
              <a:t>Learning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5DBED4CE-C58B-4C58-B37B-4A6FBD8204E2}"/>
              </a:ext>
            </a:extLst>
          </p:cNvPr>
          <p:cNvSpPr txBox="1"/>
          <p:nvPr/>
        </p:nvSpPr>
        <p:spPr>
          <a:xfrm>
            <a:off x="8643882" y="3770216"/>
            <a:ext cx="3148619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>
                <a:solidFill>
                  <a:srgbClr val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Teacher-Student Collaborative Assessment</a:t>
            </a:r>
            <a:endParaRPr lang="en-US" altLang="zh-CN" sz="3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>
            <a:extLst>
              <a:ext uri="{FF2B5EF4-FFF2-40B4-BE49-F238E27FC236}">
                <a16:creationId xmlns:a16="http://schemas.microsoft.com/office/drawing/2014/main" id="{E5221CDA-C1C6-425A-AD5E-8D14A6C0A429}"/>
              </a:ext>
            </a:extLst>
          </p:cNvPr>
          <p:cNvSpPr txBox="1"/>
          <p:nvPr/>
        </p:nvSpPr>
        <p:spPr>
          <a:xfrm>
            <a:off x="172529" y="911824"/>
            <a:ext cx="4524089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32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Methodologies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BF1138E-A355-4BA5-9FA2-9ED1BF1DDCBF}"/>
              </a:ext>
            </a:extLst>
          </p:cNvPr>
          <p:cNvSpPr txBox="1"/>
          <p:nvPr/>
        </p:nvSpPr>
        <p:spPr>
          <a:xfrm>
            <a:off x="597286" y="1809247"/>
            <a:ext cx="3710482" cy="39703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7AC63F7-2A3B-42B7-82AD-AF77FB01D876}"/>
              </a:ext>
            </a:extLst>
          </p:cNvPr>
          <p:cNvSpPr txBox="1"/>
          <p:nvPr/>
        </p:nvSpPr>
        <p:spPr>
          <a:xfrm>
            <a:off x="4483486" y="1821947"/>
            <a:ext cx="3710482" cy="39703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39" name="Rectangle 5">
            <a:extLst>
              <a:ext uri="{FF2B5EF4-FFF2-40B4-BE49-F238E27FC236}">
                <a16:creationId xmlns:a16="http://schemas.microsoft.com/office/drawing/2014/main" id="{E78E5CA7-ACAF-479C-A0DF-4509B76A9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-979"/>
            <a:ext cx="12192000" cy="487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dirty="0">
              <a:latin typeface="Agency FB" panose="020B0503020202020204" pitchFamily="34" charset="0"/>
            </a:endParaRPr>
          </a:p>
        </p:txBody>
      </p:sp>
      <p:sp>
        <p:nvSpPr>
          <p:cNvPr id="41" name="Freeform 8">
            <a:extLst>
              <a:ext uri="{FF2B5EF4-FFF2-40B4-BE49-F238E27FC236}">
                <a16:creationId xmlns:a16="http://schemas.microsoft.com/office/drawing/2014/main" id="{C6F70080-CB1A-40CF-B048-E832B3333980}"/>
              </a:ext>
            </a:extLst>
          </p:cNvPr>
          <p:cNvSpPr/>
          <p:nvPr/>
        </p:nvSpPr>
        <p:spPr bwMode="auto">
          <a:xfrm>
            <a:off x="3306762" y="-8917"/>
            <a:ext cx="2989729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42" name="Freeform 10">
            <a:extLst>
              <a:ext uri="{FF2B5EF4-FFF2-40B4-BE49-F238E27FC236}">
                <a16:creationId xmlns:a16="http://schemas.microsoft.com/office/drawing/2014/main" id="{982BA81F-5739-4B28-A6BD-224D6F2D7CB2}"/>
              </a:ext>
            </a:extLst>
          </p:cNvPr>
          <p:cNvSpPr/>
          <p:nvPr/>
        </p:nvSpPr>
        <p:spPr bwMode="auto">
          <a:xfrm>
            <a:off x="8569642" y="-8917"/>
            <a:ext cx="2992437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44" name="TextBox 72">
            <a:extLst>
              <a:ext uri="{FF2B5EF4-FFF2-40B4-BE49-F238E27FC236}">
                <a16:creationId xmlns:a16="http://schemas.microsoft.com/office/drawing/2014/main" id="{0B9BECAF-F967-46F7-91EA-3B09F6A8B6E5}"/>
              </a:ext>
            </a:extLst>
          </p:cNvPr>
          <p:cNvSpPr txBox="1"/>
          <p:nvPr/>
        </p:nvSpPr>
        <p:spPr>
          <a:xfrm>
            <a:off x="4089131" y="17435"/>
            <a:ext cx="3732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FF00"/>
                </a:solidFill>
                <a:latin typeface="Agency FB" panose="020B0503020202020204" pitchFamily="34" charset="0"/>
                <a:ea typeface="Roboto Condensed Light" panose="02000000000000000000" pitchFamily="2" charset="0"/>
              </a:rPr>
              <a:t>Methodologies</a:t>
            </a:r>
            <a:endParaRPr lang="en-IN" sz="2400" b="1" dirty="0">
              <a:solidFill>
                <a:srgbClr val="FFFF00"/>
              </a:solidFill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45" name="Freeform 10">
            <a:extLst>
              <a:ext uri="{FF2B5EF4-FFF2-40B4-BE49-F238E27FC236}">
                <a16:creationId xmlns:a16="http://schemas.microsoft.com/office/drawing/2014/main" id="{3D364CDF-6480-4C95-8CC3-9E6F5814E56F}"/>
              </a:ext>
            </a:extLst>
          </p:cNvPr>
          <p:cNvSpPr/>
          <p:nvPr/>
        </p:nvSpPr>
        <p:spPr bwMode="auto">
          <a:xfrm>
            <a:off x="5957252" y="4739"/>
            <a:ext cx="2992437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47" name="Freeform 9">
            <a:extLst>
              <a:ext uri="{FF2B5EF4-FFF2-40B4-BE49-F238E27FC236}">
                <a16:creationId xmlns:a16="http://schemas.microsoft.com/office/drawing/2014/main" id="{90875333-681F-4997-B78A-7638955F1AAF}"/>
              </a:ext>
            </a:extLst>
          </p:cNvPr>
          <p:cNvSpPr/>
          <p:nvPr/>
        </p:nvSpPr>
        <p:spPr bwMode="auto">
          <a:xfrm>
            <a:off x="670242" y="-8917"/>
            <a:ext cx="2989729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50" name="TextBox 73">
            <a:extLst>
              <a:ext uri="{FF2B5EF4-FFF2-40B4-BE49-F238E27FC236}">
                <a16:creationId xmlns:a16="http://schemas.microsoft.com/office/drawing/2014/main" id="{F2EA7F73-2B0D-4A10-A63A-FA3E43026A88}"/>
              </a:ext>
            </a:extLst>
          </p:cNvPr>
          <p:cNvSpPr txBox="1"/>
          <p:nvPr/>
        </p:nvSpPr>
        <p:spPr>
          <a:xfrm>
            <a:off x="1646659" y="-8537"/>
            <a:ext cx="2592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Materials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57" name="TextBox 72">
            <a:extLst>
              <a:ext uri="{FF2B5EF4-FFF2-40B4-BE49-F238E27FC236}">
                <a16:creationId xmlns:a16="http://schemas.microsoft.com/office/drawing/2014/main" id="{EAC3FE55-E70A-43B6-8B2C-7C86603626CA}"/>
              </a:ext>
            </a:extLst>
          </p:cNvPr>
          <p:cNvSpPr txBox="1"/>
          <p:nvPr/>
        </p:nvSpPr>
        <p:spPr>
          <a:xfrm>
            <a:off x="6791654" y="37755"/>
            <a:ext cx="2236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Procedures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58" name="TextBox 72">
            <a:extLst>
              <a:ext uri="{FF2B5EF4-FFF2-40B4-BE49-F238E27FC236}">
                <a16:creationId xmlns:a16="http://schemas.microsoft.com/office/drawing/2014/main" id="{7650BFEE-D00E-4F1C-89BB-06FBC838FBC4}"/>
              </a:ext>
            </a:extLst>
          </p:cNvPr>
          <p:cNvSpPr txBox="1"/>
          <p:nvPr/>
        </p:nvSpPr>
        <p:spPr>
          <a:xfrm>
            <a:off x="9404565" y="4739"/>
            <a:ext cx="3060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Assessment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71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122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>
            <a:extLst>
              <a:ext uri="{FF2B5EF4-FFF2-40B4-BE49-F238E27FC236}">
                <a16:creationId xmlns:a16="http://schemas.microsoft.com/office/drawing/2014/main" id="{6578F612-9437-47EC-8F4A-AF55F73B0D7F}"/>
              </a:ext>
            </a:extLst>
          </p:cNvPr>
          <p:cNvSpPr txBox="1"/>
          <p:nvPr/>
        </p:nvSpPr>
        <p:spPr>
          <a:xfrm>
            <a:off x="0" y="800477"/>
            <a:ext cx="6954983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32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Production-Oriented  Approach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D47CFE7-60DC-4409-84F0-D25D5A95D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634" y="1778894"/>
            <a:ext cx="7434145" cy="4894530"/>
          </a:xfrm>
          <a:prstGeom prst="rect">
            <a:avLst/>
          </a:prstGeom>
        </p:spPr>
      </p:pic>
      <p:sp>
        <p:nvSpPr>
          <p:cNvPr id="16" name="Rectangle 5">
            <a:extLst>
              <a:ext uri="{FF2B5EF4-FFF2-40B4-BE49-F238E27FC236}">
                <a16:creationId xmlns:a16="http://schemas.microsoft.com/office/drawing/2014/main" id="{04E64FD4-E4D6-42BE-BBD1-328720C5E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-979"/>
            <a:ext cx="12192000" cy="487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dirty="0">
              <a:latin typeface="Agency FB" panose="020B0503020202020204" pitchFamily="34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C6BC2E20-953D-4ABD-94F5-D973EB06077B}"/>
              </a:ext>
            </a:extLst>
          </p:cNvPr>
          <p:cNvSpPr/>
          <p:nvPr/>
        </p:nvSpPr>
        <p:spPr bwMode="auto">
          <a:xfrm>
            <a:off x="3306762" y="-8917"/>
            <a:ext cx="2989729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18" name="Freeform 10">
            <a:extLst>
              <a:ext uri="{FF2B5EF4-FFF2-40B4-BE49-F238E27FC236}">
                <a16:creationId xmlns:a16="http://schemas.microsoft.com/office/drawing/2014/main" id="{58BEE65E-C8E5-4466-B1B7-B7DF688546B8}"/>
              </a:ext>
            </a:extLst>
          </p:cNvPr>
          <p:cNvSpPr/>
          <p:nvPr/>
        </p:nvSpPr>
        <p:spPr bwMode="auto">
          <a:xfrm>
            <a:off x="8569642" y="-8917"/>
            <a:ext cx="2992437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19" name="TextBox 72">
            <a:extLst>
              <a:ext uri="{FF2B5EF4-FFF2-40B4-BE49-F238E27FC236}">
                <a16:creationId xmlns:a16="http://schemas.microsoft.com/office/drawing/2014/main" id="{9CC24253-71F3-4C11-8236-34D4B8447CF8}"/>
              </a:ext>
            </a:extLst>
          </p:cNvPr>
          <p:cNvSpPr txBox="1"/>
          <p:nvPr/>
        </p:nvSpPr>
        <p:spPr>
          <a:xfrm>
            <a:off x="4089131" y="17435"/>
            <a:ext cx="3732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FF00"/>
                </a:solidFill>
                <a:latin typeface="Agency FB" panose="020B0503020202020204" pitchFamily="34" charset="0"/>
                <a:ea typeface="Roboto Condensed Light" panose="02000000000000000000" pitchFamily="2" charset="0"/>
              </a:rPr>
              <a:t>Methodologies</a:t>
            </a:r>
            <a:endParaRPr lang="en-IN" sz="2400" b="1" dirty="0">
              <a:solidFill>
                <a:srgbClr val="FFFF00"/>
              </a:solidFill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20" name="Freeform 10">
            <a:extLst>
              <a:ext uri="{FF2B5EF4-FFF2-40B4-BE49-F238E27FC236}">
                <a16:creationId xmlns:a16="http://schemas.microsoft.com/office/drawing/2014/main" id="{D136443A-108D-490C-96AD-04BBA0EA2D57}"/>
              </a:ext>
            </a:extLst>
          </p:cNvPr>
          <p:cNvSpPr/>
          <p:nvPr/>
        </p:nvSpPr>
        <p:spPr bwMode="auto">
          <a:xfrm>
            <a:off x="5957252" y="4739"/>
            <a:ext cx="2992437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id="{963A51BE-7530-4010-B48C-977DB157C0AB}"/>
              </a:ext>
            </a:extLst>
          </p:cNvPr>
          <p:cNvSpPr/>
          <p:nvPr/>
        </p:nvSpPr>
        <p:spPr bwMode="auto">
          <a:xfrm>
            <a:off x="670242" y="-8917"/>
            <a:ext cx="2989729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22" name="TextBox 73">
            <a:extLst>
              <a:ext uri="{FF2B5EF4-FFF2-40B4-BE49-F238E27FC236}">
                <a16:creationId xmlns:a16="http://schemas.microsoft.com/office/drawing/2014/main" id="{0BA59CE6-A733-4C42-8C27-DDCB701B34FB}"/>
              </a:ext>
            </a:extLst>
          </p:cNvPr>
          <p:cNvSpPr txBox="1"/>
          <p:nvPr/>
        </p:nvSpPr>
        <p:spPr>
          <a:xfrm>
            <a:off x="1646659" y="-8537"/>
            <a:ext cx="2592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Materials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23" name="TextBox 72">
            <a:extLst>
              <a:ext uri="{FF2B5EF4-FFF2-40B4-BE49-F238E27FC236}">
                <a16:creationId xmlns:a16="http://schemas.microsoft.com/office/drawing/2014/main" id="{38EDB4FF-ED60-4BD5-BDAF-EDAA337CB2AB}"/>
              </a:ext>
            </a:extLst>
          </p:cNvPr>
          <p:cNvSpPr txBox="1"/>
          <p:nvPr/>
        </p:nvSpPr>
        <p:spPr>
          <a:xfrm>
            <a:off x="6791654" y="37755"/>
            <a:ext cx="2236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Procedures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24" name="TextBox 72">
            <a:extLst>
              <a:ext uri="{FF2B5EF4-FFF2-40B4-BE49-F238E27FC236}">
                <a16:creationId xmlns:a16="http://schemas.microsoft.com/office/drawing/2014/main" id="{7CA17BDF-AEB6-4D4A-BB69-D1DF6EF3495B}"/>
              </a:ext>
            </a:extLst>
          </p:cNvPr>
          <p:cNvSpPr txBox="1"/>
          <p:nvPr/>
        </p:nvSpPr>
        <p:spPr>
          <a:xfrm>
            <a:off x="9404565" y="4739"/>
            <a:ext cx="3060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Assessment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87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122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>
            <a:extLst>
              <a:ext uri="{FF2B5EF4-FFF2-40B4-BE49-F238E27FC236}">
                <a16:creationId xmlns:a16="http://schemas.microsoft.com/office/drawing/2014/main" id="{6578F612-9437-47EC-8F4A-AF55F73B0D7F}"/>
              </a:ext>
            </a:extLst>
          </p:cNvPr>
          <p:cNvSpPr txBox="1"/>
          <p:nvPr/>
        </p:nvSpPr>
        <p:spPr>
          <a:xfrm>
            <a:off x="1052697" y="888506"/>
            <a:ext cx="10509382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32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Production-Oriented  Approach</a:t>
            </a:r>
            <a:endParaRPr lang="en-US" altLang="zh-CN" sz="320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形 6" descr="书籍">
            <a:extLst>
              <a:ext uri="{FF2B5EF4-FFF2-40B4-BE49-F238E27FC236}">
                <a16:creationId xmlns:a16="http://schemas.microsoft.com/office/drawing/2014/main" id="{B5C649F5-1BEF-49E7-BBB3-DD1291188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452" y="917553"/>
            <a:ext cx="526679" cy="526679"/>
          </a:xfrm>
          <a:prstGeom prst="rect">
            <a:avLst/>
          </a:prstGeom>
        </p:spPr>
      </p:pic>
      <p:sp>
        <p:nvSpPr>
          <p:cNvPr id="92" name="直接连接符 74">
            <a:extLst>
              <a:ext uri="{FF2B5EF4-FFF2-40B4-BE49-F238E27FC236}">
                <a16:creationId xmlns:a16="http://schemas.microsoft.com/office/drawing/2014/main" id="{D24D8EF5-F63A-4175-AB87-B67505FC7C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9393" y="3448729"/>
            <a:ext cx="6752538" cy="1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/>
          </a:p>
        </p:txBody>
      </p:sp>
      <p:cxnSp>
        <p:nvCxnSpPr>
          <p:cNvPr id="96" name="直接箭头连接符 75">
            <a:extLst>
              <a:ext uri="{FF2B5EF4-FFF2-40B4-BE49-F238E27FC236}">
                <a16:creationId xmlns:a16="http://schemas.microsoft.com/office/drawing/2014/main" id="{53913C1D-34B8-4BF9-8B31-D9DA9761A20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939393" y="3448729"/>
            <a:ext cx="1" cy="725501"/>
          </a:xfrm>
          <a:prstGeom prst="straightConnector1">
            <a:avLst/>
          </a:prstGeom>
          <a:noFill/>
          <a:ln w="6350">
            <a:solidFill>
              <a:srgbClr val="7F7F7F"/>
            </a:solidFill>
            <a:round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8" name="直接箭头连接符 76">
            <a:extLst>
              <a:ext uri="{FF2B5EF4-FFF2-40B4-BE49-F238E27FC236}">
                <a16:creationId xmlns:a16="http://schemas.microsoft.com/office/drawing/2014/main" id="{04DB786C-FD88-4539-81B6-704EF25774C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381693" y="3448729"/>
            <a:ext cx="1" cy="725501"/>
          </a:xfrm>
          <a:prstGeom prst="straightConnector1">
            <a:avLst/>
          </a:prstGeom>
          <a:noFill/>
          <a:ln w="6350">
            <a:solidFill>
              <a:srgbClr val="7F7F7F"/>
            </a:solidFill>
            <a:round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" name="直接箭头连接符 78">
            <a:extLst>
              <a:ext uri="{FF2B5EF4-FFF2-40B4-BE49-F238E27FC236}">
                <a16:creationId xmlns:a16="http://schemas.microsoft.com/office/drawing/2014/main" id="{AE729F73-B35D-4F04-83FA-7F4F4A1D038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689796" y="3448729"/>
            <a:ext cx="1" cy="725501"/>
          </a:xfrm>
          <a:prstGeom prst="straightConnector1">
            <a:avLst/>
          </a:prstGeom>
          <a:noFill/>
          <a:ln w="6350">
            <a:solidFill>
              <a:srgbClr val="7F7F7F"/>
            </a:solidFill>
            <a:round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" name="直接连接符 79">
            <a:extLst>
              <a:ext uri="{FF2B5EF4-FFF2-40B4-BE49-F238E27FC236}">
                <a16:creationId xmlns:a16="http://schemas.microsoft.com/office/drawing/2014/main" id="{DAACBB81-B259-4A76-A524-764A2241A81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87304" y="2884451"/>
            <a:ext cx="1" cy="564278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" name="矩形 87">
            <a:extLst>
              <a:ext uri="{FF2B5EF4-FFF2-40B4-BE49-F238E27FC236}">
                <a16:creationId xmlns:a16="http://schemas.microsoft.com/office/drawing/2014/main" id="{1A041C80-CE7A-4018-9892-B4412FC1C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1971" y="2005828"/>
            <a:ext cx="5111297" cy="808123"/>
          </a:xfrm>
          <a:prstGeom prst="rect">
            <a:avLst/>
          </a:prstGeo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4" name="TextBox 35">
            <a:extLst>
              <a:ext uri="{FF2B5EF4-FFF2-40B4-BE49-F238E27FC236}">
                <a16:creationId xmlns:a16="http://schemas.microsoft.com/office/drawing/2014/main" id="{17C85112-E620-4362-9C0A-DB15C654C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61" y="2064848"/>
            <a:ext cx="4837863" cy="76944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Production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Task of Section 1:</a:t>
            </a:r>
          </a:p>
          <a:p>
            <a:pPr algn="ctr" eaLnBrk="1" hangingPunct="1"/>
            <a:r>
              <a:rPr lang="en-US" altLang="zh-CN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Comparison and Contrast Writing</a:t>
            </a:r>
          </a:p>
        </p:txBody>
      </p:sp>
      <p:sp>
        <p:nvSpPr>
          <p:cNvPr id="117" name="矩形 90">
            <a:extLst>
              <a:ext uri="{FF2B5EF4-FFF2-40B4-BE49-F238E27FC236}">
                <a16:creationId xmlns:a16="http://schemas.microsoft.com/office/drawing/2014/main" id="{BD753ECE-2EB6-4BA4-B2C8-60AB4C357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213" y="4103730"/>
            <a:ext cx="2958026" cy="645598"/>
          </a:xfrm>
          <a:prstGeom prst="rect">
            <a:avLst/>
          </a:prstGeom>
          <a:gradFill>
            <a:gsLst>
              <a:gs pos="0">
                <a:srgbClr val="C90101"/>
              </a:gs>
              <a:gs pos="100000">
                <a:srgbClr val="6D0101"/>
              </a:gs>
            </a:gsLst>
            <a:lin ang="36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b="1">
              <a:solidFill>
                <a:schemeClr val="bg1"/>
              </a:solidFill>
              <a:latin typeface="Arial Narrow" panose="020B0606020202030204" pitchFamily="34" charset="0"/>
              <a:sym typeface="宋体" panose="02010600030101010101" pitchFamily="2" charset="-122"/>
            </a:endParaRPr>
          </a:p>
        </p:txBody>
      </p:sp>
      <p:sp>
        <p:nvSpPr>
          <p:cNvPr id="118" name="TextBox 36">
            <a:extLst>
              <a:ext uri="{FF2B5EF4-FFF2-40B4-BE49-F238E27FC236}">
                <a16:creationId xmlns:a16="http://schemas.microsoft.com/office/drawing/2014/main" id="{67543966-CD13-4A40-AAB0-CA41FA451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7659" y="4027919"/>
            <a:ext cx="3029997" cy="76944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Step1</a:t>
            </a:r>
          </a:p>
          <a:p>
            <a:pPr algn="ctr" eaLnBrk="1" hangingPunct="1"/>
            <a:r>
              <a:rPr lang="en-US" altLang="zh-CN" sz="2400" b="1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Enabling of the Content</a:t>
            </a:r>
            <a:endParaRPr lang="zh-CN" altLang="en-US" sz="2400" b="1" dirty="0">
              <a:solidFill>
                <a:schemeClr val="bg1"/>
              </a:solidFill>
              <a:latin typeface="Arial Narrow" panose="020B060602020203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5" name="矩形 96">
            <a:extLst>
              <a:ext uri="{FF2B5EF4-FFF2-40B4-BE49-F238E27FC236}">
                <a16:creationId xmlns:a16="http://schemas.microsoft.com/office/drawing/2014/main" id="{F1AAB468-A114-4BAD-9F6E-53B3F0417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3754" y="4103730"/>
            <a:ext cx="3231799" cy="645598"/>
          </a:xfrm>
          <a:prstGeom prst="rect">
            <a:avLst/>
          </a:prstGeom>
          <a:gradFill>
            <a:gsLst>
              <a:gs pos="0">
                <a:srgbClr val="C90101"/>
              </a:gs>
              <a:gs pos="100000">
                <a:srgbClr val="6D0101"/>
              </a:gs>
            </a:gsLst>
            <a:lin ang="36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b="1">
              <a:solidFill>
                <a:schemeClr val="bg1"/>
              </a:solidFill>
              <a:latin typeface="Arial Narrow" panose="020B0606020202030204" pitchFamily="34" charset="0"/>
              <a:sym typeface="宋体" panose="02010600030101010101" pitchFamily="2" charset="-122"/>
            </a:endParaRPr>
          </a:p>
        </p:txBody>
      </p:sp>
      <p:sp>
        <p:nvSpPr>
          <p:cNvPr id="126" name="TextBox 38">
            <a:extLst>
              <a:ext uri="{FF2B5EF4-FFF2-40B4-BE49-F238E27FC236}">
                <a16:creationId xmlns:a16="http://schemas.microsoft.com/office/drawing/2014/main" id="{EBF32ACD-6177-4C51-9E2C-C7C1E3A4F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889" y="4027630"/>
            <a:ext cx="3270447" cy="76944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Step2</a:t>
            </a:r>
          </a:p>
          <a:p>
            <a:pPr algn="ctr" eaLnBrk="1" hangingPunct="1"/>
            <a:r>
              <a:rPr lang="en-US" altLang="zh-CN" sz="2400" b="1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Enabling of the Language</a:t>
            </a:r>
            <a:endParaRPr lang="zh-CN" altLang="en-US" sz="2400" b="1" dirty="0">
              <a:solidFill>
                <a:schemeClr val="bg1"/>
              </a:solidFill>
              <a:latin typeface="Arial Narrow" panose="020B060602020203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8" name="矩形 99">
            <a:extLst>
              <a:ext uri="{FF2B5EF4-FFF2-40B4-BE49-F238E27FC236}">
                <a16:creationId xmlns:a16="http://schemas.microsoft.com/office/drawing/2014/main" id="{553758A3-5143-454F-BE6E-F0B28E9FB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7498" y="4103730"/>
            <a:ext cx="3088503" cy="645598"/>
          </a:xfrm>
          <a:prstGeom prst="rect">
            <a:avLst/>
          </a:prstGeom>
          <a:gradFill>
            <a:gsLst>
              <a:gs pos="0">
                <a:srgbClr val="C90101"/>
              </a:gs>
              <a:gs pos="100000">
                <a:srgbClr val="6D0101"/>
              </a:gs>
            </a:gsLst>
            <a:lin ang="36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b="1">
              <a:solidFill>
                <a:schemeClr val="bg1"/>
              </a:solidFill>
              <a:latin typeface="Arial Narrow" panose="020B0606020202030204" pitchFamily="34" charset="0"/>
              <a:sym typeface="宋体" panose="02010600030101010101" pitchFamily="2" charset="-122"/>
            </a:endParaRPr>
          </a:p>
        </p:txBody>
      </p:sp>
      <p:sp>
        <p:nvSpPr>
          <p:cNvPr id="129" name="TextBox 39">
            <a:extLst>
              <a:ext uri="{FF2B5EF4-FFF2-40B4-BE49-F238E27FC236}">
                <a16:creationId xmlns:a16="http://schemas.microsoft.com/office/drawing/2014/main" id="{010AF716-D433-461B-B1C7-CD44A8B95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3516" y="4016746"/>
            <a:ext cx="3270447" cy="76944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Step3</a:t>
            </a:r>
          </a:p>
          <a:p>
            <a:pPr algn="ctr" eaLnBrk="1" hangingPunct="1"/>
            <a:r>
              <a:rPr lang="en-US" altLang="zh-CN" sz="2400" b="1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Enabling of the Structure </a:t>
            </a:r>
            <a:endParaRPr lang="zh-CN" altLang="en-US" sz="2400" b="1" dirty="0">
              <a:solidFill>
                <a:schemeClr val="bg1"/>
              </a:solidFill>
              <a:latin typeface="Arial Narrow" panose="020B060602020203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2" name="Freeform 3">
            <a:extLst>
              <a:ext uri="{FF2B5EF4-FFF2-40B4-BE49-F238E27FC236}">
                <a16:creationId xmlns:a16="http://schemas.microsoft.com/office/drawing/2014/main" id="{A111FF7B-0D67-43CB-9F71-6BE6383A2B7A}"/>
              </a:ext>
            </a:extLst>
          </p:cNvPr>
          <p:cNvSpPr/>
          <p:nvPr/>
        </p:nvSpPr>
        <p:spPr bwMode="auto">
          <a:xfrm>
            <a:off x="8435123" y="4839816"/>
            <a:ext cx="2740877" cy="1295612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rgbClr val="003160"/>
          </a:solidFill>
          <a:ln w="9525" cmpd="sng">
            <a:solidFill>
              <a:srgbClr val="CBAB89"/>
            </a:solidFill>
            <a:round/>
          </a:ln>
        </p:spPr>
        <p:txBody>
          <a:bodyPr/>
          <a:lstStyle/>
          <a:p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Writing Patterns of Comparison and Contrast Essay</a:t>
            </a:r>
            <a:endParaRPr lang="zh-CN" altLang="en-US" sz="2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478187A4-84D5-4089-B2C2-A8B79B8C615C}"/>
              </a:ext>
            </a:extLst>
          </p:cNvPr>
          <p:cNvCxnSpPr/>
          <p:nvPr/>
        </p:nvCxnSpPr>
        <p:spPr>
          <a:xfrm flipV="1">
            <a:off x="6381693" y="2884451"/>
            <a:ext cx="0" cy="121927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形 7" descr="指向右边的反手食指">
            <a:extLst>
              <a:ext uri="{FF2B5EF4-FFF2-40B4-BE49-F238E27FC236}">
                <a16:creationId xmlns:a16="http://schemas.microsoft.com/office/drawing/2014/main" id="{EA71AC2C-0EDA-42B1-B58D-EE545D3BC0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10958499" y="4088702"/>
            <a:ext cx="725502" cy="72550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78FC7597-77A3-418D-9823-D5071CC4090F}"/>
              </a:ext>
            </a:extLst>
          </p:cNvPr>
          <p:cNvSpPr/>
          <p:nvPr/>
        </p:nvSpPr>
        <p:spPr>
          <a:xfrm>
            <a:off x="7588555" y="920944"/>
            <a:ext cx="39735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—Enabling Stage</a:t>
            </a:r>
            <a:endParaRPr lang="zh-CN" altLang="en-US" sz="3200" dirty="0"/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B6E940F4-54CB-44B4-B7E0-35EC9650A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-979"/>
            <a:ext cx="12192000" cy="487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dirty="0">
              <a:latin typeface="Agency FB" panose="020B0503020202020204" pitchFamily="34" charset="0"/>
            </a:endParaRPr>
          </a:p>
        </p:txBody>
      </p:sp>
      <p:sp>
        <p:nvSpPr>
          <p:cNvPr id="33" name="Freeform 8">
            <a:extLst>
              <a:ext uri="{FF2B5EF4-FFF2-40B4-BE49-F238E27FC236}">
                <a16:creationId xmlns:a16="http://schemas.microsoft.com/office/drawing/2014/main" id="{BD40AE6D-2539-41F0-A0CF-D56DD8EBCFB2}"/>
              </a:ext>
            </a:extLst>
          </p:cNvPr>
          <p:cNvSpPr/>
          <p:nvPr/>
        </p:nvSpPr>
        <p:spPr bwMode="auto">
          <a:xfrm>
            <a:off x="3306762" y="-8917"/>
            <a:ext cx="2989729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34" name="Freeform 10">
            <a:extLst>
              <a:ext uri="{FF2B5EF4-FFF2-40B4-BE49-F238E27FC236}">
                <a16:creationId xmlns:a16="http://schemas.microsoft.com/office/drawing/2014/main" id="{E717D640-1946-449B-A32A-BDD68FF03CA3}"/>
              </a:ext>
            </a:extLst>
          </p:cNvPr>
          <p:cNvSpPr/>
          <p:nvPr/>
        </p:nvSpPr>
        <p:spPr bwMode="auto">
          <a:xfrm>
            <a:off x="8569642" y="-8917"/>
            <a:ext cx="2992437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35" name="TextBox 72">
            <a:extLst>
              <a:ext uri="{FF2B5EF4-FFF2-40B4-BE49-F238E27FC236}">
                <a16:creationId xmlns:a16="http://schemas.microsoft.com/office/drawing/2014/main" id="{9B7B0094-694D-4281-878F-EE0B66C48BFF}"/>
              </a:ext>
            </a:extLst>
          </p:cNvPr>
          <p:cNvSpPr txBox="1"/>
          <p:nvPr/>
        </p:nvSpPr>
        <p:spPr>
          <a:xfrm>
            <a:off x="4089131" y="17435"/>
            <a:ext cx="3732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FF00"/>
                </a:solidFill>
                <a:latin typeface="Agency FB" panose="020B0503020202020204" pitchFamily="34" charset="0"/>
                <a:ea typeface="Roboto Condensed Light" panose="02000000000000000000" pitchFamily="2" charset="0"/>
              </a:rPr>
              <a:t>Methodologies</a:t>
            </a:r>
            <a:endParaRPr lang="en-IN" sz="2400" b="1" dirty="0">
              <a:solidFill>
                <a:srgbClr val="FFFF00"/>
              </a:solidFill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36" name="Freeform 10">
            <a:extLst>
              <a:ext uri="{FF2B5EF4-FFF2-40B4-BE49-F238E27FC236}">
                <a16:creationId xmlns:a16="http://schemas.microsoft.com/office/drawing/2014/main" id="{48B33EE8-F010-4798-BE7A-ED2A4DA40FD6}"/>
              </a:ext>
            </a:extLst>
          </p:cNvPr>
          <p:cNvSpPr/>
          <p:nvPr/>
        </p:nvSpPr>
        <p:spPr bwMode="auto">
          <a:xfrm>
            <a:off x="5957252" y="4739"/>
            <a:ext cx="2992437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37" name="Freeform 9">
            <a:extLst>
              <a:ext uri="{FF2B5EF4-FFF2-40B4-BE49-F238E27FC236}">
                <a16:creationId xmlns:a16="http://schemas.microsoft.com/office/drawing/2014/main" id="{53817C6C-8A72-4FEB-AA83-D8A11BBCEFEA}"/>
              </a:ext>
            </a:extLst>
          </p:cNvPr>
          <p:cNvSpPr/>
          <p:nvPr/>
        </p:nvSpPr>
        <p:spPr bwMode="auto">
          <a:xfrm>
            <a:off x="670242" y="-8917"/>
            <a:ext cx="2989729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38" name="TextBox 73">
            <a:extLst>
              <a:ext uri="{FF2B5EF4-FFF2-40B4-BE49-F238E27FC236}">
                <a16:creationId xmlns:a16="http://schemas.microsoft.com/office/drawing/2014/main" id="{5D99D1F9-4639-4F27-9FD2-C494B77DE290}"/>
              </a:ext>
            </a:extLst>
          </p:cNvPr>
          <p:cNvSpPr txBox="1"/>
          <p:nvPr/>
        </p:nvSpPr>
        <p:spPr>
          <a:xfrm>
            <a:off x="1646659" y="-8537"/>
            <a:ext cx="2592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Materials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39" name="TextBox 72">
            <a:extLst>
              <a:ext uri="{FF2B5EF4-FFF2-40B4-BE49-F238E27FC236}">
                <a16:creationId xmlns:a16="http://schemas.microsoft.com/office/drawing/2014/main" id="{748E9C70-AFEA-4F5D-AE46-8A6B04BBD7D1}"/>
              </a:ext>
            </a:extLst>
          </p:cNvPr>
          <p:cNvSpPr txBox="1"/>
          <p:nvPr/>
        </p:nvSpPr>
        <p:spPr>
          <a:xfrm>
            <a:off x="6791654" y="37755"/>
            <a:ext cx="2236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Procedures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40" name="TextBox 72">
            <a:extLst>
              <a:ext uri="{FF2B5EF4-FFF2-40B4-BE49-F238E27FC236}">
                <a16:creationId xmlns:a16="http://schemas.microsoft.com/office/drawing/2014/main" id="{A83C19A4-2C17-447C-927F-5EB61E17B768}"/>
              </a:ext>
            </a:extLst>
          </p:cNvPr>
          <p:cNvSpPr txBox="1"/>
          <p:nvPr/>
        </p:nvSpPr>
        <p:spPr>
          <a:xfrm>
            <a:off x="9404565" y="4739"/>
            <a:ext cx="3060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Assessment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79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26" grpId="0"/>
      <p:bldP spid="129" grpId="0"/>
      <p:bldP spid="1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82">
            <a:extLst>
              <a:ext uri="{FF2B5EF4-FFF2-40B4-BE49-F238E27FC236}">
                <a16:creationId xmlns:a16="http://schemas.microsoft.com/office/drawing/2014/main" id="{7D71FEC8-3BE9-4B53-8B21-41B21FCCD1EE}"/>
              </a:ext>
            </a:extLst>
          </p:cNvPr>
          <p:cNvCxnSpPr>
            <a:cxnSpLocks/>
          </p:cNvCxnSpPr>
          <p:nvPr/>
        </p:nvCxnSpPr>
        <p:spPr>
          <a:xfrm>
            <a:off x="4496467" y="3973731"/>
            <a:ext cx="822389" cy="0"/>
          </a:xfrm>
          <a:prstGeom prst="line">
            <a:avLst/>
          </a:prstGeom>
          <a:ln w="9525">
            <a:solidFill>
              <a:srgbClr val="5859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85">
            <a:extLst>
              <a:ext uri="{FF2B5EF4-FFF2-40B4-BE49-F238E27FC236}">
                <a16:creationId xmlns:a16="http://schemas.microsoft.com/office/drawing/2014/main" id="{0C8204A7-9B12-4311-B4BD-02D4DCA87FE8}"/>
              </a:ext>
            </a:extLst>
          </p:cNvPr>
          <p:cNvCxnSpPr>
            <a:cxnSpLocks/>
          </p:cNvCxnSpPr>
          <p:nvPr/>
        </p:nvCxnSpPr>
        <p:spPr>
          <a:xfrm flipV="1">
            <a:off x="5071027" y="2994991"/>
            <a:ext cx="0" cy="2039500"/>
          </a:xfrm>
          <a:prstGeom prst="line">
            <a:avLst/>
          </a:prstGeom>
          <a:ln w="9525">
            <a:solidFill>
              <a:srgbClr val="5859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15">
            <a:extLst>
              <a:ext uri="{FF2B5EF4-FFF2-40B4-BE49-F238E27FC236}">
                <a16:creationId xmlns:a16="http://schemas.microsoft.com/office/drawing/2014/main" id="{3DC7CAD8-5A3C-4966-9915-28E7C9F57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3108" y="3633346"/>
            <a:ext cx="684012" cy="685343"/>
          </a:xfrm>
          <a:prstGeom prst="ellipse">
            <a:avLst/>
          </a:prstGeom>
          <a:gradFill>
            <a:gsLst>
              <a:gs pos="0">
                <a:srgbClr val="C90101"/>
              </a:gs>
              <a:gs pos="100000">
                <a:srgbClr val="6D0101"/>
              </a:gs>
            </a:gsLst>
            <a:lin ang="3600000" scaled="0"/>
          </a:gradFill>
          <a:ln>
            <a:noFill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en-US" sz="1200">
              <a:latin typeface="Agency FB" panose="020B0503020202020204" pitchFamily="34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B1439C31-4880-402F-BBC1-FFB2628DE7BE}"/>
              </a:ext>
            </a:extLst>
          </p:cNvPr>
          <p:cNvGrpSpPr/>
          <p:nvPr/>
        </p:nvGrpSpPr>
        <p:grpSpPr>
          <a:xfrm>
            <a:off x="3237943" y="2967965"/>
            <a:ext cx="1496022" cy="1611190"/>
            <a:chOff x="2748208" y="2373437"/>
            <a:chExt cx="2665873" cy="2871099"/>
          </a:xfrm>
        </p:grpSpPr>
        <p:sp>
          <p:nvSpPr>
            <p:cNvPr id="45" name="Oval 5">
              <a:extLst>
                <a:ext uri="{FF2B5EF4-FFF2-40B4-BE49-F238E27FC236}">
                  <a16:creationId xmlns:a16="http://schemas.microsoft.com/office/drawing/2014/main" id="{6CFE9621-E64E-49FA-A2DE-0589B52EEB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569" y="3921930"/>
              <a:ext cx="423042" cy="42224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/>
            <a:lstStyle/>
            <a:p>
              <a:endParaRPr lang="en-US" sz="1200">
                <a:latin typeface="Agency FB" panose="020B0503020202020204" pitchFamily="34" charset="0"/>
              </a:endParaRPr>
            </a:p>
          </p:txBody>
        </p:sp>
        <p:grpSp>
          <p:nvGrpSpPr>
            <p:cNvPr id="46" name="Group 2">
              <a:extLst>
                <a:ext uri="{FF2B5EF4-FFF2-40B4-BE49-F238E27FC236}">
                  <a16:creationId xmlns:a16="http://schemas.microsoft.com/office/drawing/2014/main" id="{F991116E-5481-4F03-99C1-66FB3686F1DE}"/>
                </a:ext>
              </a:extLst>
            </p:cNvPr>
            <p:cNvGrpSpPr/>
            <p:nvPr/>
          </p:nvGrpSpPr>
          <p:grpSpPr>
            <a:xfrm>
              <a:off x="3878358" y="2373437"/>
              <a:ext cx="1535723" cy="1760814"/>
              <a:chOff x="3879850" y="2675943"/>
              <a:chExt cx="3054350" cy="3502025"/>
            </a:xfrm>
            <a:gradFill>
              <a:gsLst>
                <a:gs pos="0">
                  <a:srgbClr val="004A8B"/>
                </a:gs>
                <a:gs pos="100000">
                  <a:srgbClr val="002043"/>
                </a:gs>
              </a:gsLst>
              <a:lin ang="3600000" scaled="0"/>
            </a:gradFill>
          </p:grpSpPr>
          <p:sp>
            <p:nvSpPr>
              <p:cNvPr id="47" name="Freeform 6">
                <a:extLst>
                  <a:ext uri="{FF2B5EF4-FFF2-40B4-BE49-F238E27FC236}">
                    <a16:creationId xmlns:a16="http://schemas.microsoft.com/office/drawing/2014/main" id="{71A1E9E3-7313-4EEC-813A-E82850697448}"/>
                  </a:ext>
                </a:extLst>
              </p:cNvPr>
              <p:cNvSpPr/>
              <p:nvPr/>
            </p:nvSpPr>
            <p:spPr bwMode="auto">
              <a:xfrm>
                <a:off x="5710238" y="3528430"/>
                <a:ext cx="1223962" cy="644525"/>
              </a:xfrm>
              <a:custGeom>
                <a:avLst/>
                <a:gdLst>
                  <a:gd name="T0" fmla="*/ 344 w 771"/>
                  <a:gd name="T1" fmla="*/ 0 h 406"/>
                  <a:gd name="T2" fmla="*/ 771 w 771"/>
                  <a:gd name="T3" fmla="*/ 40 h 406"/>
                  <a:gd name="T4" fmla="*/ 274 w 771"/>
                  <a:gd name="T5" fmla="*/ 379 h 406"/>
                  <a:gd name="T6" fmla="*/ 0 w 771"/>
                  <a:gd name="T7" fmla="*/ 406 h 406"/>
                  <a:gd name="T8" fmla="*/ 344 w 771"/>
                  <a:gd name="T9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1" h="406">
                    <a:moveTo>
                      <a:pt x="344" y="0"/>
                    </a:moveTo>
                    <a:lnTo>
                      <a:pt x="771" y="40"/>
                    </a:lnTo>
                    <a:lnTo>
                      <a:pt x="274" y="379"/>
                    </a:lnTo>
                    <a:lnTo>
                      <a:pt x="0" y="406"/>
                    </a:lnTo>
                    <a:lnTo>
                      <a:pt x="34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0960" tIns="30480" rIns="60960" bIns="30480" numCol="1" anchor="t" anchorCtr="0" compatLnSpc="1"/>
              <a:lstStyle/>
              <a:p>
                <a:endParaRPr lang="en-US" sz="1200">
                  <a:latin typeface="Agency FB" panose="020B0503020202020204" pitchFamily="34" charset="0"/>
                </a:endParaRPr>
              </a:p>
            </p:txBody>
          </p:sp>
          <p:sp>
            <p:nvSpPr>
              <p:cNvPr id="48" name="Freeform 7">
                <a:extLst>
                  <a:ext uri="{FF2B5EF4-FFF2-40B4-BE49-F238E27FC236}">
                    <a16:creationId xmlns:a16="http://schemas.microsoft.com/office/drawing/2014/main" id="{E7F31D12-78B5-439A-8480-9AD548C200A3}"/>
                  </a:ext>
                </a:extLst>
              </p:cNvPr>
              <p:cNvSpPr/>
              <p:nvPr/>
            </p:nvSpPr>
            <p:spPr bwMode="auto">
              <a:xfrm>
                <a:off x="5414963" y="2675943"/>
                <a:ext cx="568325" cy="1322388"/>
              </a:xfrm>
              <a:custGeom>
                <a:avLst/>
                <a:gdLst>
                  <a:gd name="T0" fmla="*/ 358 w 358"/>
                  <a:gd name="T1" fmla="*/ 400 h 833"/>
                  <a:gd name="T2" fmla="*/ 226 w 358"/>
                  <a:gd name="T3" fmla="*/ 0 h 833"/>
                  <a:gd name="T4" fmla="*/ 0 w 358"/>
                  <a:gd name="T5" fmla="*/ 556 h 833"/>
                  <a:gd name="T6" fmla="*/ 35 w 358"/>
                  <a:gd name="T7" fmla="*/ 833 h 833"/>
                  <a:gd name="T8" fmla="*/ 358 w 358"/>
                  <a:gd name="T9" fmla="*/ 400 h 8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8" h="833">
                    <a:moveTo>
                      <a:pt x="358" y="400"/>
                    </a:moveTo>
                    <a:lnTo>
                      <a:pt x="226" y="0"/>
                    </a:lnTo>
                    <a:lnTo>
                      <a:pt x="0" y="556"/>
                    </a:lnTo>
                    <a:lnTo>
                      <a:pt x="35" y="833"/>
                    </a:lnTo>
                    <a:lnTo>
                      <a:pt x="358" y="4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0960" tIns="30480" rIns="60960" bIns="30480" numCol="1" anchor="t" anchorCtr="0" compatLnSpc="1"/>
              <a:lstStyle/>
              <a:p>
                <a:endParaRPr lang="en-US" sz="1200">
                  <a:latin typeface="Agency FB" panose="020B0503020202020204" pitchFamily="34" charset="0"/>
                </a:endParaRPr>
              </a:p>
            </p:txBody>
          </p:sp>
          <p:sp>
            <p:nvSpPr>
              <p:cNvPr id="49" name="Freeform 8">
                <a:extLst>
                  <a:ext uri="{FF2B5EF4-FFF2-40B4-BE49-F238E27FC236}">
                    <a16:creationId xmlns:a16="http://schemas.microsoft.com/office/drawing/2014/main" id="{1D2D5F0F-D1A9-4D2B-A8EE-74CD75394048}"/>
                  </a:ext>
                </a:extLst>
              </p:cNvPr>
              <p:cNvSpPr/>
              <p:nvPr/>
            </p:nvSpPr>
            <p:spPr bwMode="auto">
              <a:xfrm>
                <a:off x="3879850" y="3149018"/>
                <a:ext cx="2503487" cy="3028950"/>
              </a:xfrm>
              <a:custGeom>
                <a:avLst/>
                <a:gdLst>
                  <a:gd name="T0" fmla="*/ 0 w 1577"/>
                  <a:gd name="T1" fmla="*/ 1908 h 1908"/>
                  <a:gd name="T2" fmla="*/ 239 w 1577"/>
                  <a:gd name="T3" fmla="*/ 1443 h 1908"/>
                  <a:gd name="T4" fmla="*/ 264 w 1577"/>
                  <a:gd name="T5" fmla="*/ 1523 h 1908"/>
                  <a:gd name="T6" fmla="*/ 1387 w 1577"/>
                  <a:gd name="T7" fmla="*/ 0 h 1908"/>
                  <a:gd name="T8" fmla="*/ 1577 w 1577"/>
                  <a:gd name="T9" fmla="*/ 161 h 1908"/>
                  <a:gd name="T10" fmla="*/ 341 w 1577"/>
                  <a:gd name="T11" fmla="*/ 1588 h 1908"/>
                  <a:gd name="T12" fmla="*/ 422 w 1577"/>
                  <a:gd name="T13" fmla="*/ 1601 h 1908"/>
                  <a:gd name="T14" fmla="*/ 0 w 1577"/>
                  <a:gd name="T15" fmla="*/ 1908 h 1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77" h="1908">
                    <a:moveTo>
                      <a:pt x="0" y="1908"/>
                    </a:moveTo>
                    <a:lnTo>
                      <a:pt x="239" y="1443"/>
                    </a:lnTo>
                    <a:lnTo>
                      <a:pt x="264" y="1523"/>
                    </a:lnTo>
                    <a:lnTo>
                      <a:pt x="1387" y="0"/>
                    </a:lnTo>
                    <a:lnTo>
                      <a:pt x="1577" y="161"/>
                    </a:lnTo>
                    <a:lnTo>
                      <a:pt x="341" y="1588"/>
                    </a:lnTo>
                    <a:lnTo>
                      <a:pt x="422" y="1601"/>
                    </a:lnTo>
                    <a:lnTo>
                      <a:pt x="0" y="19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0960" tIns="30480" rIns="60960" bIns="30480" numCol="1" anchor="t" anchorCtr="0" compatLnSpc="1"/>
              <a:lstStyle/>
              <a:p>
                <a:endParaRPr lang="en-US" sz="1200">
                  <a:latin typeface="Agency FB" panose="020B0503020202020204" pitchFamily="34" charset="0"/>
                </a:endParaRPr>
              </a:p>
            </p:txBody>
          </p:sp>
        </p:grpSp>
        <p:sp>
          <p:nvSpPr>
            <p:cNvPr id="50" name="Freeform 9">
              <a:extLst>
                <a:ext uri="{FF2B5EF4-FFF2-40B4-BE49-F238E27FC236}">
                  <a16:creationId xmlns:a16="http://schemas.microsoft.com/office/drawing/2014/main" id="{7B8D718B-80D1-488B-82F4-8E6F10EF0FAE}"/>
                </a:ext>
              </a:extLst>
            </p:cNvPr>
            <p:cNvSpPr/>
            <p:nvPr/>
          </p:nvSpPr>
          <p:spPr bwMode="auto">
            <a:xfrm>
              <a:off x="3324503" y="3597865"/>
              <a:ext cx="1072772" cy="1071973"/>
            </a:xfrm>
            <a:custGeom>
              <a:avLst/>
              <a:gdLst>
                <a:gd name="T0" fmla="*/ 250 w 500"/>
                <a:gd name="T1" fmla="*/ 500 h 500"/>
                <a:gd name="T2" fmla="*/ 0 w 500"/>
                <a:gd name="T3" fmla="*/ 250 h 500"/>
                <a:gd name="T4" fmla="*/ 250 w 500"/>
                <a:gd name="T5" fmla="*/ 0 h 500"/>
                <a:gd name="T6" fmla="*/ 348 w 500"/>
                <a:gd name="T7" fmla="*/ 20 h 500"/>
                <a:gd name="T8" fmla="*/ 311 w 500"/>
                <a:gd name="T9" fmla="*/ 75 h 500"/>
                <a:gd name="T10" fmla="*/ 250 w 500"/>
                <a:gd name="T11" fmla="*/ 64 h 500"/>
                <a:gd name="T12" fmla="*/ 64 w 500"/>
                <a:gd name="T13" fmla="*/ 250 h 500"/>
                <a:gd name="T14" fmla="*/ 250 w 500"/>
                <a:gd name="T15" fmla="*/ 435 h 500"/>
                <a:gd name="T16" fmla="*/ 435 w 500"/>
                <a:gd name="T17" fmla="*/ 250 h 500"/>
                <a:gd name="T18" fmla="*/ 414 w 500"/>
                <a:gd name="T19" fmla="*/ 164 h 500"/>
                <a:gd name="T20" fmla="*/ 460 w 500"/>
                <a:gd name="T21" fmla="*/ 114 h 500"/>
                <a:gd name="T22" fmla="*/ 500 w 500"/>
                <a:gd name="T23" fmla="*/ 250 h 500"/>
                <a:gd name="T24" fmla="*/ 250 w 500"/>
                <a:gd name="T25" fmla="*/ 50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0" h="500">
                  <a:moveTo>
                    <a:pt x="250" y="500"/>
                  </a:moveTo>
                  <a:cubicBezTo>
                    <a:pt x="112" y="500"/>
                    <a:pt x="0" y="388"/>
                    <a:pt x="0" y="250"/>
                  </a:cubicBezTo>
                  <a:cubicBezTo>
                    <a:pt x="0" y="112"/>
                    <a:pt x="112" y="0"/>
                    <a:pt x="250" y="0"/>
                  </a:cubicBezTo>
                  <a:cubicBezTo>
                    <a:pt x="285" y="0"/>
                    <a:pt x="318" y="7"/>
                    <a:pt x="348" y="20"/>
                  </a:cubicBezTo>
                  <a:cubicBezTo>
                    <a:pt x="311" y="75"/>
                    <a:pt x="311" y="75"/>
                    <a:pt x="311" y="75"/>
                  </a:cubicBezTo>
                  <a:cubicBezTo>
                    <a:pt x="291" y="68"/>
                    <a:pt x="271" y="64"/>
                    <a:pt x="250" y="64"/>
                  </a:cubicBezTo>
                  <a:cubicBezTo>
                    <a:pt x="147" y="64"/>
                    <a:pt x="64" y="147"/>
                    <a:pt x="64" y="250"/>
                  </a:cubicBezTo>
                  <a:cubicBezTo>
                    <a:pt x="64" y="352"/>
                    <a:pt x="147" y="435"/>
                    <a:pt x="250" y="435"/>
                  </a:cubicBezTo>
                  <a:cubicBezTo>
                    <a:pt x="352" y="435"/>
                    <a:pt x="435" y="352"/>
                    <a:pt x="435" y="250"/>
                  </a:cubicBezTo>
                  <a:cubicBezTo>
                    <a:pt x="435" y="219"/>
                    <a:pt x="427" y="189"/>
                    <a:pt x="414" y="164"/>
                  </a:cubicBezTo>
                  <a:cubicBezTo>
                    <a:pt x="460" y="114"/>
                    <a:pt x="460" y="114"/>
                    <a:pt x="460" y="114"/>
                  </a:cubicBezTo>
                  <a:cubicBezTo>
                    <a:pt x="485" y="153"/>
                    <a:pt x="500" y="200"/>
                    <a:pt x="500" y="250"/>
                  </a:cubicBezTo>
                  <a:cubicBezTo>
                    <a:pt x="500" y="388"/>
                    <a:pt x="388" y="500"/>
                    <a:pt x="250" y="500"/>
                  </a:cubicBezTo>
                  <a:close/>
                </a:path>
              </a:pathLst>
            </a:custGeom>
            <a:gradFill>
              <a:gsLst>
                <a:gs pos="0">
                  <a:srgbClr val="004A8B"/>
                </a:gs>
                <a:gs pos="100000">
                  <a:srgbClr val="002043"/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60960" tIns="30480" rIns="60960" bIns="30480" numCol="1" anchor="t" anchorCtr="0" compatLnSpc="1"/>
            <a:lstStyle/>
            <a:p>
              <a:endParaRPr lang="en-US" sz="1200">
                <a:latin typeface="Agency FB" panose="020B0503020202020204" pitchFamily="34" charset="0"/>
              </a:endParaRPr>
            </a:p>
          </p:txBody>
        </p:sp>
        <p:sp>
          <p:nvSpPr>
            <p:cNvPr id="51" name="Freeform 10">
              <a:extLst>
                <a:ext uri="{FF2B5EF4-FFF2-40B4-BE49-F238E27FC236}">
                  <a16:creationId xmlns:a16="http://schemas.microsoft.com/office/drawing/2014/main" id="{9CA5360A-DFEE-4F28-8DC9-14F6A0EF37F4}"/>
                </a:ext>
              </a:extLst>
            </p:cNvPr>
            <p:cNvSpPr/>
            <p:nvPr/>
          </p:nvSpPr>
          <p:spPr bwMode="auto">
            <a:xfrm>
              <a:off x="3039548" y="3312909"/>
              <a:ext cx="1641084" cy="1640287"/>
            </a:xfrm>
            <a:custGeom>
              <a:avLst/>
              <a:gdLst>
                <a:gd name="T0" fmla="*/ 383 w 765"/>
                <a:gd name="T1" fmla="*/ 765 h 765"/>
                <a:gd name="T2" fmla="*/ 0 w 765"/>
                <a:gd name="T3" fmla="*/ 383 h 765"/>
                <a:gd name="T4" fmla="*/ 383 w 765"/>
                <a:gd name="T5" fmla="*/ 0 h 765"/>
                <a:gd name="T6" fmla="*/ 562 w 765"/>
                <a:gd name="T7" fmla="*/ 45 h 765"/>
                <a:gd name="T8" fmla="*/ 529 w 765"/>
                <a:gd name="T9" fmla="*/ 93 h 765"/>
                <a:gd name="T10" fmla="*/ 383 w 765"/>
                <a:gd name="T11" fmla="*/ 58 h 765"/>
                <a:gd name="T12" fmla="*/ 153 w 765"/>
                <a:gd name="T13" fmla="*/ 153 h 765"/>
                <a:gd name="T14" fmla="*/ 58 w 765"/>
                <a:gd name="T15" fmla="*/ 383 h 765"/>
                <a:gd name="T16" fmla="*/ 153 w 765"/>
                <a:gd name="T17" fmla="*/ 612 h 765"/>
                <a:gd name="T18" fmla="*/ 383 w 765"/>
                <a:gd name="T19" fmla="*/ 707 h 765"/>
                <a:gd name="T20" fmla="*/ 612 w 765"/>
                <a:gd name="T21" fmla="*/ 612 h 765"/>
                <a:gd name="T22" fmla="*/ 707 w 765"/>
                <a:gd name="T23" fmla="*/ 383 h 765"/>
                <a:gd name="T24" fmla="*/ 640 w 765"/>
                <a:gd name="T25" fmla="*/ 186 h 765"/>
                <a:gd name="T26" fmla="*/ 680 w 765"/>
                <a:gd name="T27" fmla="*/ 143 h 765"/>
                <a:gd name="T28" fmla="*/ 765 w 765"/>
                <a:gd name="T29" fmla="*/ 383 h 765"/>
                <a:gd name="T30" fmla="*/ 383 w 765"/>
                <a:gd name="T31" fmla="*/ 765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65" h="765">
                  <a:moveTo>
                    <a:pt x="383" y="765"/>
                  </a:moveTo>
                  <a:cubicBezTo>
                    <a:pt x="171" y="765"/>
                    <a:pt x="0" y="594"/>
                    <a:pt x="0" y="383"/>
                  </a:cubicBezTo>
                  <a:cubicBezTo>
                    <a:pt x="0" y="171"/>
                    <a:pt x="171" y="0"/>
                    <a:pt x="383" y="0"/>
                  </a:cubicBezTo>
                  <a:cubicBezTo>
                    <a:pt x="447" y="0"/>
                    <a:pt x="508" y="16"/>
                    <a:pt x="562" y="45"/>
                  </a:cubicBezTo>
                  <a:cubicBezTo>
                    <a:pt x="529" y="93"/>
                    <a:pt x="529" y="93"/>
                    <a:pt x="529" y="93"/>
                  </a:cubicBezTo>
                  <a:cubicBezTo>
                    <a:pt x="485" y="71"/>
                    <a:pt x="435" y="58"/>
                    <a:pt x="383" y="58"/>
                  </a:cubicBezTo>
                  <a:cubicBezTo>
                    <a:pt x="293" y="59"/>
                    <a:pt x="212" y="95"/>
                    <a:pt x="153" y="153"/>
                  </a:cubicBezTo>
                  <a:cubicBezTo>
                    <a:pt x="95" y="212"/>
                    <a:pt x="59" y="293"/>
                    <a:pt x="58" y="383"/>
                  </a:cubicBezTo>
                  <a:cubicBezTo>
                    <a:pt x="59" y="472"/>
                    <a:pt x="95" y="553"/>
                    <a:pt x="153" y="612"/>
                  </a:cubicBezTo>
                  <a:cubicBezTo>
                    <a:pt x="212" y="671"/>
                    <a:pt x="293" y="707"/>
                    <a:pt x="383" y="707"/>
                  </a:cubicBezTo>
                  <a:cubicBezTo>
                    <a:pt x="472" y="707"/>
                    <a:pt x="553" y="671"/>
                    <a:pt x="612" y="612"/>
                  </a:cubicBezTo>
                  <a:cubicBezTo>
                    <a:pt x="671" y="553"/>
                    <a:pt x="707" y="472"/>
                    <a:pt x="707" y="383"/>
                  </a:cubicBezTo>
                  <a:cubicBezTo>
                    <a:pt x="707" y="309"/>
                    <a:pt x="682" y="240"/>
                    <a:pt x="640" y="186"/>
                  </a:cubicBezTo>
                  <a:cubicBezTo>
                    <a:pt x="680" y="143"/>
                    <a:pt x="680" y="143"/>
                    <a:pt x="680" y="143"/>
                  </a:cubicBezTo>
                  <a:cubicBezTo>
                    <a:pt x="733" y="208"/>
                    <a:pt x="765" y="292"/>
                    <a:pt x="765" y="383"/>
                  </a:cubicBezTo>
                  <a:cubicBezTo>
                    <a:pt x="765" y="594"/>
                    <a:pt x="594" y="765"/>
                    <a:pt x="383" y="765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/>
            <a:lstStyle/>
            <a:p>
              <a:endParaRPr lang="en-US" sz="1200">
                <a:latin typeface="Agency FB" panose="020B0503020202020204" pitchFamily="34" charset="0"/>
              </a:endParaRPr>
            </a:p>
          </p:txBody>
        </p:sp>
        <p:sp>
          <p:nvSpPr>
            <p:cNvPr id="52" name="Freeform 11">
              <a:extLst>
                <a:ext uri="{FF2B5EF4-FFF2-40B4-BE49-F238E27FC236}">
                  <a16:creationId xmlns:a16="http://schemas.microsoft.com/office/drawing/2014/main" id="{AE81CB2E-0757-4589-9A54-7C36A3976DF3}"/>
                </a:ext>
              </a:extLst>
            </p:cNvPr>
            <p:cNvSpPr/>
            <p:nvPr/>
          </p:nvSpPr>
          <p:spPr bwMode="auto">
            <a:xfrm>
              <a:off x="2748208" y="3020770"/>
              <a:ext cx="2226160" cy="2223766"/>
            </a:xfrm>
            <a:custGeom>
              <a:avLst/>
              <a:gdLst>
                <a:gd name="T0" fmla="*/ 519 w 1038"/>
                <a:gd name="T1" fmla="*/ 0 h 1037"/>
                <a:gd name="T2" fmla="*/ 775 w 1038"/>
                <a:gd name="T3" fmla="*/ 68 h 1037"/>
                <a:gd name="T4" fmla="*/ 740 w 1038"/>
                <a:gd name="T5" fmla="*/ 119 h 1037"/>
                <a:gd name="T6" fmla="*/ 519 w 1038"/>
                <a:gd name="T7" fmla="*/ 62 h 1037"/>
                <a:gd name="T8" fmla="*/ 196 w 1038"/>
                <a:gd name="T9" fmla="*/ 196 h 1037"/>
                <a:gd name="T10" fmla="*/ 62 w 1038"/>
                <a:gd name="T11" fmla="*/ 519 h 1037"/>
                <a:gd name="T12" fmla="*/ 196 w 1038"/>
                <a:gd name="T13" fmla="*/ 842 h 1037"/>
                <a:gd name="T14" fmla="*/ 519 w 1038"/>
                <a:gd name="T15" fmla="*/ 976 h 1037"/>
                <a:gd name="T16" fmla="*/ 842 w 1038"/>
                <a:gd name="T17" fmla="*/ 842 h 1037"/>
                <a:gd name="T18" fmla="*/ 976 w 1038"/>
                <a:gd name="T19" fmla="*/ 519 h 1037"/>
                <a:gd name="T20" fmla="*/ 867 w 1038"/>
                <a:gd name="T21" fmla="*/ 224 h 1037"/>
                <a:gd name="T22" fmla="*/ 910 w 1038"/>
                <a:gd name="T23" fmla="*/ 178 h 1037"/>
                <a:gd name="T24" fmla="*/ 1038 w 1038"/>
                <a:gd name="T25" fmla="*/ 519 h 1037"/>
                <a:gd name="T26" fmla="*/ 519 w 1038"/>
                <a:gd name="T27" fmla="*/ 1037 h 1037"/>
                <a:gd name="T28" fmla="*/ 0 w 1038"/>
                <a:gd name="T29" fmla="*/ 519 h 1037"/>
                <a:gd name="T30" fmla="*/ 519 w 1038"/>
                <a:gd name="T31" fmla="*/ 0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8" h="1037">
                  <a:moveTo>
                    <a:pt x="519" y="0"/>
                  </a:moveTo>
                  <a:cubicBezTo>
                    <a:pt x="612" y="0"/>
                    <a:pt x="700" y="25"/>
                    <a:pt x="775" y="68"/>
                  </a:cubicBezTo>
                  <a:cubicBezTo>
                    <a:pt x="740" y="119"/>
                    <a:pt x="740" y="119"/>
                    <a:pt x="740" y="119"/>
                  </a:cubicBezTo>
                  <a:cubicBezTo>
                    <a:pt x="675" y="83"/>
                    <a:pt x="599" y="62"/>
                    <a:pt x="519" y="62"/>
                  </a:cubicBezTo>
                  <a:cubicBezTo>
                    <a:pt x="392" y="62"/>
                    <a:pt x="278" y="113"/>
                    <a:pt x="196" y="196"/>
                  </a:cubicBezTo>
                  <a:cubicBezTo>
                    <a:pt x="113" y="278"/>
                    <a:pt x="62" y="392"/>
                    <a:pt x="62" y="519"/>
                  </a:cubicBezTo>
                  <a:cubicBezTo>
                    <a:pt x="62" y="645"/>
                    <a:pt x="113" y="759"/>
                    <a:pt x="196" y="842"/>
                  </a:cubicBezTo>
                  <a:cubicBezTo>
                    <a:pt x="278" y="925"/>
                    <a:pt x="392" y="976"/>
                    <a:pt x="519" y="976"/>
                  </a:cubicBezTo>
                  <a:cubicBezTo>
                    <a:pt x="645" y="976"/>
                    <a:pt x="759" y="925"/>
                    <a:pt x="842" y="842"/>
                  </a:cubicBezTo>
                  <a:cubicBezTo>
                    <a:pt x="925" y="759"/>
                    <a:pt x="976" y="645"/>
                    <a:pt x="976" y="519"/>
                  </a:cubicBezTo>
                  <a:cubicBezTo>
                    <a:pt x="976" y="406"/>
                    <a:pt x="935" y="303"/>
                    <a:pt x="867" y="224"/>
                  </a:cubicBezTo>
                  <a:cubicBezTo>
                    <a:pt x="910" y="178"/>
                    <a:pt x="910" y="178"/>
                    <a:pt x="910" y="178"/>
                  </a:cubicBezTo>
                  <a:cubicBezTo>
                    <a:pt x="989" y="269"/>
                    <a:pt x="1037" y="388"/>
                    <a:pt x="1038" y="519"/>
                  </a:cubicBezTo>
                  <a:cubicBezTo>
                    <a:pt x="1037" y="805"/>
                    <a:pt x="805" y="1037"/>
                    <a:pt x="519" y="1037"/>
                  </a:cubicBezTo>
                  <a:cubicBezTo>
                    <a:pt x="232" y="1037"/>
                    <a:pt x="0" y="805"/>
                    <a:pt x="0" y="519"/>
                  </a:cubicBezTo>
                  <a:cubicBezTo>
                    <a:pt x="0" y="232"/>
                    <a:pt x="232" y="0"/>
                    <a:pt x="519" y="0"/>
                  </a:cubicBezTo>
                  <a:close/>
                </a:path>
              </a:pathLst>
            </a:custGeom>
            <a:gradFill>
              <a:gsLst>
                <a:gs pos="0">
                  <a:srgbClr val="004A8B"/>
                </a:gs>
                <a:gs pos="100000">
                  <a:srgbClr val="002043"/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60960" tIns="30480" rIns="60960" bIns="30480" numCol="1" anchor="t" anchorCtr="0" compatLnSpc="1"/>
            <a:lstStyle/>
            <a:p>
              <a:endParaRPr lang="en-US" sz="1200">
                <a:latin typeface="Agency FB" panose="020B0503020202020204" pitchFamily="34" charset="0"/>
              </a:endParaRPr>
            </a:p>
          </p:txBody>
        </p:sp>
      </p:grpSp>
      <p:cxnSp>
        <p:nvCxnSpPr>
          <p:cNvPr id="53" name="Straight Arrow Connector 98">
            <a:extLst>
              <a:ext uri="{FF2B5EF4-FFF2-40B4-BE49-F238E27FC236}">
                <a16:creationId xmlns:a16="http://schemas.microsoft.com/office/drawing/2014/main" id="{AB6270C9-4F38-40ED-81DA-F3F28D4445C7}"/>
              </a:ext>
            </a:extLst>
          </p:cNvPr>
          <p:cNvCxnSpPr/>
          <p:nvPr/>
        </p:nvCxnSpPr>
        <p:spPr>
          <a:xfrm>
            <a:off x="5071027" y="3977698"/>
            <a:ext cx="320741" cy="0"/>
          </a:xfrm>
          <a:prstGeom prst="straightConnector1">
            <a:avLst/>
          </a:prstGeom>
          <a:ln w="9525">
            <a:solidFill>
              <a:srgbClr val="58595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99">
            <a:extLst>
              <a:ext uri="{FF2B5EF4-FFF2-40B4-BE49-F238E27FC236}">
                <a16:creationId xmlns:a16="http://schemas.microsoft.com/office/drawing/2014/main" id="{3C557473-A6B9-44FE-BD2D-124E7AE57757}"/>
              </a:ext>
            </a:extLst>
          </p:cNvPr>
          <p:cNvCxnSpPr/>
          <p:nvPr/>
        </p:nvCxnSpPr>
        <p:spPr>
          <a:xfrm>
            <a:off x="5071027" y="5034491"/>
            <a:ext cx="320741" cy="0"/>
          </a:xfrm>
          <a:prstGeom prst="straightConnector1">
            <a:avLst/>
          </a:prstGeom>
          <a:ln w="9525">
            <a:solidFill>
              <a:srgbClr val="58595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91">
            <a:extLst>
              <a:ext uri="{FF2B5EF4-FFF2-40B4-BE49-F238E27FC236}">
                <a16:creationId xmlns:a16="http://schemas.microsoft.com/office/drawing/2014/main" id="{E805BBD2-F0F1-4B8C-B88A-6E9FC04B4E79}"/>
              </a:ext>
            </a:extLst>
          </p:cNvPr>
          <p:cNvCxnSpPr/>
          <p:nvPr/>
        </p:nvCxnSpPr>
        <p:spPr>
          <a:xfrm>
            <a:off x="5071027" y="2994991"/>
            <a:ext cx="320741" cy="0"/>
          </a:xfrm>
          <a:prstGeom prst="straightConnector1">
            <a:avLst/>
          </a:prstGeom>
          <a:ln w="9525">
            <a:solidFill>
              <a:srgbClr val="58595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15">
            <a:extLst>
              <a:ext uri="{FF2B5EF4-FFF2-40B4-BE49-F238E27FC236}">
                <a16:creationId xmlns:a16="http://schemas.microsoft.com/office/drawing/2014/main" id="{729D8D3F-65C0-4B99-92E0-B9CA1B10C1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3108" y="4610157"/>
            <a:ext cx="684012" cy="685343"/>
          </a:xfrm>
          <a:prstGeom prst="ellipse">
            <a:avLst/>
          </a:prstGeo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  <a:ln>
            <a:noFill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en-US" sz="1200">
              <a:latin typeface="Agency FB" panose="020B0503020202020204" pitchFamily="34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CFF4B521-0320-4D18-99F3-88F7284F5695}"/>
              </a:ext>
            </a:extLst>
          </p:cNvPr>
          <p:cNvSpPr txBox="1"/>
          <p:nvPr/>
        </p:nvSpPr>
        <p:spPr>
          <a:xfrm>
            <a:off x="6208722" y="2539111"/>
            <a:ext cx="4265850" cy="14465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4C8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Language</a:t>
            </a:r>
          </a:p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    point-by-point pattern </a:t>
            </a:r>
          </a:p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    &amp; subject-by-subject pattern</a:t>
            </a:r>
          </a:p>
          <a:p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1" name="椭圆 60">
            <a:extLst>
              <a:ext uri="{FF2B5EF4-FFF2-40B4-BE49-F238E27FC236}">
                <a16:creationId xmlns:a16="http://schemas.microsoft.com/office/drawing/2014/main" id="{93B89457-1F55-4E56-8614-5D0FDAFA46FB}"/>
              </a:ext>
            </a:extLst>
          </p:cNvPr>
          <p:cNvSpPr/>
          <p:nvPr/>
        </p:nvSpPr>
        <p:spPr>
          <a:xfrm>
            <a:off x="5437922" y="2618638"/>
            <a:ext cx="724646" cy="724646"/>
          </a:xfrm>
          <a:prstGeom prst="ellipse">
            <a:avLst/>
          </a:prstGeo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64D7B234-822F-4B4D-A179-7082F83964EE}"/>
              </a:ext>
            </a:extLst>
          </p:cNvPr>
          <p:cNvSpPr txBox="1"/>
          <p:nvPr/>
        </p:nvSpPr>
        <p:spPr>
          <a:xfrm>
            <a:off x="5617015" y="2604342"/>
            <a:ext cx="801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22D6AC31-4444-459E-BEE2-25AD52565B2D}"/>
              </a:ext>
            </a:extLst>
          </p:cNvPr>
          <p:cNvSpPr txBox="1"/>
          <p:nvPr/>
        </p:nvSpPr>
        <p:spPr>
          <a:xfrm>
            <a:off x="5634484" y="3633411"/>
            <a:ext cx="801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D96C749B-CB32-41F4-ADC4-2133D784B5AB}"/>
              </a:ext>
            </a:extLst>
          </p:cNvPr>
          <p:cNvSpPr txBox="1"/>
          <p:nvPr/>
        </p:nvSpPr>
        <p:spPr>
          <a:xfrm>
            <a:off x="5634484" y="4583047"/>
            <a:ext cx="801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62544DF-E322-4BA3-9370-64018EE16013}"/>
              </a:ext>
            </a:extLst>
          </p:cNvPr>
          <p:cNvSpPr txBox="1"/>
          <p:nvPr/>
        </p:nvSpPr>
        <p:spPr>
          <a:xfrm>
            <a:off x="6222290" y="3744085"/>
            <a:ext cx="5595073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Skills</a:t>
            </a:r>
          </a:p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    to build a mind map</a:t>
            </a:r>
          </a:p>
          <a:p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75DDDF7D-5695-417B-B415-F003A9DADFA0}"/>
              </a:ext>
            </a:extLst>
          </p:cNvPr>
          <p:cNvSpPr txBox="1"/>
          <p:nvPr/>
        </p:nvSpPr>
        <p:spPr>
          <a:xfrm>
            <a:off x="6235859" y="4763245"/>
            <a:ext cx="5595073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4C8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Morality</a:t>
            </a:r>
          </a:p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    to be a critical thinker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EAC0F82B-79B9-429D-8FED-6C988D9B43E6}"/>
              </a:ext>
            </a:extLst>
          </p:cNvPr>
          <p:cNvSpPr/>
          <p:nvPr/>
        </p:nvSpPr>
        <p:spPr>
          <a:xfrm>
            <a:off x="3345301" y="1368013"/>
            <a:ext cx="685822" cy="685822"/>
          </a:xfrm>
          <a:prstGeom prst="ellipse">
            <a:avLst/>
          </a:prstGeom>
          <a:gradFill>
            <a:gsLst>
              <a:gs pos="0">
                <a:srgbClr val="C90101"/>
              </a:gs>
              <a:gs pos="100000">
                <a:srgbClr val="6D0101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>
            <a:extLst>
              <a:ext uri="{FF2B5EF4-FFF2-40B4-BE49-F238E27FC236}">
                <a16:creationId xmlns:a16="http://schemas.microsoft.com/office/drawing/2014/main" id="{C4F26FA8-F39E-440A-B998-6F3656DB4D4D}"/>
              </a:ext>
            </a:extLst>
          </p:cNvPr>
          <p:cNvSpPr txBox="1"/>
          <p:nvPr/>
        </p:nvSpPr>
        <p:spPr>
          <a:xfrm>
            <a:off x="3984600" y="1471768"/>
            <a:ext cx="486912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Demo Class </a:t>
            </a:r>
            <a:r>
              <a:rPr lang="en-US" altLang="zh-CN" sz="20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en-US" altLang="zh-CN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Objectives</a:t>
            </a:r>
          </a:p>
        </p:txBody>
      </p:sp>
      <p:pic>
        <p:nvPicPr>
          <p:cNvPr id="4" name="图形 3" descr="教室">
            <a:extLst>
              <a:ext uri="{FF2B5EF4-FFF2-40B4-BE49-F238E27FC236}">
                <a16:creationId xmlns:a16="http://schemas.microsoft.com/office/drawing/2014/main" id="{44DBF495-D538-40A2-9654-7E21A95DE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3450" y="1429846"/>
            <a:ext cx="543539" cy="543539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21BCB41-8A0C-4686-9C3A-8739CC3B8F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61139" y="1957081"/>
            <a:ext cx="1417550" cy="3077563"/>
          </a:xfrm>
          <a:prstGeom prst="rect">
            <a:avLst/>
          </a:prstGeom>
        </p:spPr>
      </p:pic>
      <p:sp>
        <p:nvSpPr>
          <p:cNvPr id="38" name="Rectangle 5">
            <a:extLst>
              <a:ext uri="{FF2B5EF4-FFF2-40B4-BE49-F238E27FC236}">
                <a16:creationId xmlns:a16="http://schemas.microsoft.com/office/drawing/2014/main" id="{1C17B81A-D24F-4780-9BED-257F7CE0A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-979"/>
            <a:ext cx="12192000" cy="487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dirty="0">
              <a:latin typeface="Agency FB" panose="020B0503020202020204" pitchFamily="34" charset="0"/>
            </a:endParaRPr>
          </a:p>
        </p:txBody>
      </p:sp>
      <p:sp>
        <p:nvSpPr>
          <p:cNvPr id="39" name="Freeform 8">
            <a:extLst>
              <a:ext uri="{FF2B5EF4-FFF2-40B4-BE49-F238E27FC236}">
                <a16:creationId xmlns:a16="http://schemas.microsoft.com/office/drawing/2014/main" id="{4DB3CF14-4E04-4209-86FA-2AA78E2625D7}"/>
              </a:ext>
            </a:extLst>
          </p:cNvPr>
          <p:cNvSpPr/>
          <p:nvPr/>
        </p:nvSpPr>
        <p:spPr bwMode="auto">
          <a:xfrm>
            <a:off x="3306762" y="-8917"/>
            <a:ext cx="2989729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40" name="Freeform 10">
            <a:extLst>
              <a:ext uri="{FF2B5EF4-FFF2-40B4-BE49-F238E27FC236}">
                <a16:creationId xmlns:a16="http://schemas.microsoft.com/office/drawing/2014/main" id="{0ADEF793-7FBD-4014-BD4B-7885FFAC2D58}"/>
              </a:ext>
            </a:extLst>
          </p:cNvPr>
          <p:cNvSpPr/>
          <p:nvPr/>
        </p:nvSpPr>
        <p:spPr bwMode="auto">
          <a:xfrm>
            <a:off x="8569642" y="-8917"/>
            <a:ext cx="2992437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41" name="TextBox 72">
            <a:extLst>
              <a:ext uri="{FF2B5EF4-FFF2-40B4-BE49-F238E27FC236}">
                <a16:creationId xmlns:a16="http://schemas.microsoft.com/office/drawing/2014/main" id="{1ACE51AE-BB7C-4AEE-88BD-50BCA69C5DC0}"/>
              </a:ext>
            </a:extLst>
          </p:cNvPr>
          <p:cNvSpPr txBox="1"/>
          <p:nvPr/>
        </p:nvSpPr>
        <p:spPr>
          <a:xfrm>
            <a:off x="4089131" y="17435"/>
            <a:ext cx="3732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Methodologies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60" name="Freeform 10">
            <a:extLst>
              <a:ext uri="{FF2B5EF4-FFF2-40B4-BE49-F238E27FC236}">
                <a16:creationId xmlns:a16="http://schemas.microsoft.com/office/drawing/2014/main" id="{E4D787F5-F6E0-40D9-B9B0-01D8A25C881B}"/>
              </a:ext>
            </a:extLst>
          </p:cNvPr>
          <p:cNvSpPr/>
          <p:nvPr/>
        </p:nvSpPr>
        <p:spPr bwMode="auto">
          <a:xfrm>
            <a:off x="5957252" y="4739"/>
            <a:ext cx="2992437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69" name="Freeform 9">
            <a:extLst>
              <a:ext uri="{FF2B5EF4-FFF2-40B4-BE49-F238E27FC236}">
                <a16:creationId xmlns:a16="http://schemas.microsoft.com/office/drawing/2014/main" id="{34603007-F83E-49FB-8A21-C22EDB67725F}"/>
              </a:ext>
            </a:extLst>
          </p:cNvPr>
          <p:cNvSpPr/>
          <p:nvPr/>
        </p:nvSpPr>
        <p:spPr bwMode="auto">
          <a:xfrm>
            <a:off x="670242" y="-8917"/>
            <a:ext cx="2989729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70" name="TextBox 73">
            <a:extLst>
              <a:ext uri="{FF2B5EF4-FFF2-40B4-BE49-F238E27FC236}">
                <a16:creationId xmlns:a16="http://schemas.microsoft.com/office/drawing/2014/main" id="{7FC77AFD-0861-41AB-85BC-09DB9F75E3D3}"/>
              </a:ext>
            </a:extLst>
          </p:cNvPr>
          <p:cNvSpPr txBox="1"/>
          <p:nvPr/>
        </p:nvSpPr>
        <p:spPr>
          <a:xfrm>
            <a:off x="1646659" y="-8537"/>
            <a:ext cx="2592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Materials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71" name="TextBox 72">
            <a:extLst>
              <a:ext uri="{FF2B5EF4-FFF2-40B4-BE49-F238E27FC236}">
                <a16:creationId xmlns:a16="http://schemas.microsoft.com/office/drawing/2014/main" id="{D2F72496-CAD7-49A2-AB36-10AE15E7B5C4}"/>
              </a:ext>
            </a:extLst>
          </p:cNvPr>
          <p:cNvSpPr txBox="1"/>
          <p:nvPr/>
        </p:nvSpPr>
        <p:spPr>
          <a:xfrm>
            <a:off x="6791654" y="37755"/>
            <a:ext cx="2236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FF00"/>
                </a:solidFill>
                <a:latin typeface="Agency FB" panose="020B0503020202020204" pitchFamily="34" charset="0"/>
                <a:ea typeface="Roboto Condensed Light" panose="02000000000000000000" pitchFamily="2" charset="0"/>
              </a:rPr>
              <a:t>Procedures</a:t>
            </a:r>
            <a:endParaRPr lang="en-IN" sz="2400" b="1" dirty="0">
              <a:solidFill>
                <a:srgbClr val="FFFF00"/>
              </a:solidFill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72" name="TextBox 72">
            <a:extLst>
              <a:ext uri="{FF2B5EF4-FFF2-40B4-BE49-F238E27FC236}">
                <a16:creationId xmlns:a16="http://schemas.microsoft.com/office/drawing/2014/main" id="{3803BF99-A28A-41F4-8187-00C92E7CE004}"/>
              </a:ext>
            </a:extLst>
          </p:cNvPr>
          <p:cNvSpPr txBox="1"/>
          <p:nvPr/>
        </p:nvSpPr>
        <p:spPr>
          <a:xfrm>
            <a:off x="9404565" y="4739"/>
            <a:ext cx="3060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Assessment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25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56" grpId="0" animBg="1"/>
      <p:bldP spid="57" grpId="0"/>
      <p:bldP spid="61" grpId="0" animBg="1"/>
      <p:bldP spid="62" grpId="0"/>
      <p:bldP spid="63" grpId="0"/>
      <p:bldP spid="64" grpId="0"/>
      <p:bldP spid="65" grpId="0"/>
      <p:bldP spid="66" grpId="0"/>
      <p:bldP spid="58" grpId="0" animBg="1"/>
      <p:bldP spid="5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>
            <a:extLst>
              <a:ext uri="{FF2B5EF4-FFF2-40B4-BE49-F238E27FC236}">
                <a16:creationId xmlns:a16="http://schemas.microsoft.com/office/drawing/2014/main" id="{D44C14E3-136B-4B5C-A1D4-28042E6D5817}"/>
              </a:ext>
            </a:extLst>
          </p:cNvPr>
          <p:cNvSpPr txBox="1"/>
          <p:nvPr/>
        </p:nvSpPr>
        <p:spPr>
          <a:xfrm>
            <a:off x="153737" y="943276"/>
            <a:ext cx="486912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Demo Class </a:t>
            </a:r>
            <a:r>
              <a:rPr lang="en-US" altLang="zh-CN" sz="20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en-US" altLang="zh-CN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Procedures</a:t>
            </a: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FDB6B55A-D100-40CD-BFD8-19F8B818505D}"/>
              </a:ext>
            </a:extLst>
          </p:cNvPr>
          <p:cNvSpPr txBox="1"/>
          <p:nvPr/>
        </p:nvSpPr>
        <p:spPr>
          <a:xfrm>
            <a:off x="10260578" y="1354547"/>
            <a:ext cx="1777685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4C8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 Production </a:t>
            </a:r>
          </a:p>
          <a:p>
            <a:pPr algn="ctr"/>
            <a:r>
              <a:rPr lang="en-US" altLang="zh-CN" sz="2000" b="1" dirty="0">
                <a:solidFill>
                  <a:srgbClr val="004C8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Task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74" name="直接箭头连接符 73">
            <a:extLst>
              <a:ext uri="{FF2B5EF4-FFF2-40B4-BE49-F238E27FC236}">
                <a16:creationId xmlns:a16="http://schemas.microsoft.com/office/drawing/2014/main" id="{8990A638-6866-47F4-B422-56B3D9147136}"/>
              </a:ext>
            </a:extLst>
          </p:cNvPr>
          <p:cNvCxnSpPr>
            <a:cxnSpLocks/>
          </p:cNvCxnSpPr>
          <p:nvPr/>
        </p:nvCxnSpPr>
        <p:spPr>
          <a:xfrm flipH="1">
            <a:off x="1500554" y="3427620"/>
            <a:ext cx="4158370" cy="0"/>
          </a:xfrm>
          <a:prstGeom prst="straightConnector1">
            <a:avLst/>
          </a:prstGeom>
          <a:ln>
            <a:solidFill>
              <a:srgbClr val="00366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id="{5B4FCD1C-8CE6-495C-92E1-0B8F2B59CB84}"/>
              </a:ext>
            </a:extLst>
          </p:cNvPr>
          <p:cNvSpPr txBox="1"/>
          <p:nvPr/>
        </p:nvSpPr>
        <p:spPr>
          <a:xfrm>
            <a:off x="8645249" y="2684291"/>
            <a:ext cx="151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3 Stages</a:t>
            </a:r>
            <a:endParaRPr lang="zh-CN" altLang="en-US" b="1" dirty="0"/>
          </a:p>
        </p:txBody>
      </p:sp>
      <p:cxnSp>
        <p:nvCxnSpPr>
          <p:cNvPr id="75" name="直接箭头连接符 74">
            <a:extLst>
              <a:ext uri="{FF2B5EF4-FFF2-40B4-BE49-F238E27FC236}">
                <a16:creationId xmlns:a16="http://schemas.microsoft.com/office/drawing/2014/main" id="{7F6B6E68-32B3-48F7-9B25-9DB61644F64E}"/>
              </a:ext>
            </a:extLst>
          </p:cNvPr>
          <p:cNvCxnSpPr>
            <a:cxnSpLocks/>
          </p:cNvCxnSpPr>
          <p:nvPr/>
        </p:nvCxnSpPr>
        <p:spPr>
          <a:xfrm flipH="1">
            <a:off x="670242" y="5058532"/>
            <a:ext cx="3598981" cy="16074"/>
          </a:xfrm>
          <a:prstGeom prst="straightConnector1">
            <a:avLst/>
          </a:prstGeom>
          <a:ln>
            <a:solidFill>
              <a:srgbClr val="00366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箭头连接符 75">
            <a:extLst>
              <a:ext uri="{FF2B5EF4-FFF2-40B4-BE49-F238E27FC236}">
                <a16:creationId xmlns:a16="http://schemas.microsoft.com/office/drawing/2014/main" id="{CE398C30-E06B-4CA8-B5A6-D69806391C49}"/>
              </a:ext>
            </a:extLst>
          </p:cNvPr>
          <p:cNvCxnSpPr>
            <a:cxnSpLocks/>
          </p:cNvCxnSpPr>
          <p:nvPr/>
        </p:nvCxnSpPr>
        <p:spPr>
          <a:xfrm>
            <a:off x="3907942" y="5949778"/>
            <a:ext cx="6248286" cy="0"/>
          </a:xfrm>
          <a:prstGeom prst="straightConnector1">
            <a:avLst/>
          </a:prstGeom>
          <a:ln>
            <a:solidFill>
              <a:srgbClr val="AD010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箭头连接符 76">
            <a:extLst>
              <a:ext uri="{FF2B5EF4-FFF2-40B4-BE49-F238E27FC236}">
                <a16:creationId xmlns:a16="http://schemas.microsoft.com/office/drawing/2014/main" id="{A055E323-EA43-491C-AF65-E764BE5833C6}"/>
              </a:ext>
            </a:extLst>
          </p:cNvPr>
          <p:cNvCxnSpPr>
            <a:cxnSpLocks/>
          </p:cNvCxnSpPr>
          <p:nvPr/>
        </p:nvCxnSpPr>
        <p:spPr>
          <a:xfrm flipV="1">
            <a:off x="5279180" y="4415520"/>
            <a:ext cx="4488222" cy="1"/>
          </a:xfrm>
          <a:prstGeom prst="straightConnector1">
            <a:avLst/>
          </a:prstGeom>
          <a:ln>
            <a:solidFill>
              <a:srgbClr val="AD010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336029B-9901-4693-9135-DBAFAA3BFBD1}"/>
              </a:ext>
            </a:extLst>
          </p:cNvPr>
          <p:cNvGrpSpPr/>
          <p:nvPr/>
        </p:nvGrpSpPr>
        <p:grpSpPr>
          <a:xfrm>
            <a:off x="3206742" y="2826444"/>
            <a:ext cx="3378820" cy="3272698"/>
            <a:chOff x="3785963" y="2755237"/>
            <a:chExt cx="3378820" cy="3272698"/>
          </a:xfrm>
        </p:grpSpPr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E313091A-400B-429C-A0C7-511618CB80EB}"/>
                </a:ext>
              </a:extLst>
            </p:cNvPr>
            <p:cNvSpPr/>
            <p:nvPr/>
          </p:nvSpPr>
          <p:spPr>
            <a:xfrm>
              <a:off x="6113719" y="3504624"/>
              <a:ext cx="275147" cy="275147"/>
            </a:xfrm>
            <a:prstGeom prst="ellipse">
              <a:avLst/>
            </a:prstGeom>
            <a:gradFill>
              <a:gsLst>
                <a:gs pos="0">
                  <a:srgbClr val="C4C4C4"/>
                </a:gs>
                <a:gs pos="100000">
                  <a:srgbClr val="8E8E8E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0" name="椭圆 69">
              <a:extLst>
                <a:ext uri="{FF2B5EF4-FFF2-40B4-BE49-F238E27FC236}">
                  <a16:creationId xmlns:a16="http://schemas.microsoft.com/office/drawing/2014/main" id="{673C1E5C-255E-4963-889B-DF242A49FFE4}"/>
                </a:ext>
              </a:extLst>
            </p:cNvPr>
            <p:cNvSpPr/>
            <p:nvPr/>
          </p:nvSpPr>
          <p:spPr>
            <a:xfrm>
              <a:off x="5337800" y="4254012"/>
              <a:ext cx="275147" cy="275147"/>
            </a:xfrm>
            <a:prstGeom prst="ellipse">
              <a:avLst/>
            </a:prstGeom>
            <a:gradFill>
              <a:gsLst>
                <a:gs pos="0">
                  <a:srgbClr val="C4C4C4"/>
                </a:gs>
                <a:gs pos="100000">
                  <a:srgbClr val="8E8E8E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1" name="椭圆 70">
              <a:extLst>
                <a:ext uri="{FF2B5EF4-FFF2-40B4-BE49-F238E27FC236}">
                  <a16:creationId xmlns:a16="http://schemas.microsoft.com/office/drawing/2014/main" id="{A6C3715F-06E6-4D8C-9DAF-7B56D47F5CE7}"/>
                </a:ext>
              </a:extLst>
            </p:cNvPr>
            <p:cNvSpPr/>
            <p:nvPr/>
          </p:nvSpPr>
          <p:spPr>
            <a:xfrm>
              <a:off x="4561882" y="5003399"/>
              <a:ext cx="275147" cy="275147"/>
            </a:xfrm>
            <a:prstGeom prst="ellipse">
              <a:avLst/>
            </a:prstGeom>
            <a:gradFill>
              <a:gsLst>
                <a:gs pos="0">
                  <a:srgbClr val="C4C4C4"/>
                </a:gs>
                <a:gs pos="100000">
                  <a:srgbClr val="8E8E8E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2" name="椭圆 71">
              <a:extLst>
                <a:ext uri="{FF2B5EF4-FFF2-40B4-BE49-F238E27FC236}">
                  <a16:creationId xmlns:a16="http://schemas.microsoft.com/office/drawing/2014/main" id="{BC357252-FECC-4E2B-8447-81F7320AF356}"/>
                </a:ext>
              </a:extLst>
            </p:cNvPr>
            <p:cNvSpPr/>
            <p:nvPr/>
          </p:nvSpPr>
          <p:spPr>
            <a:xfrm>
              <a:off x="3785963" y="5752788"/>
              <a:ext cx="275147" cy="275147"/>
            </a:xfrm>
            <a:prstGeom prst="ellipse">
              <a:avLst/>
            </a:prstGeom>
            <a:gradFill>
              <a:gsLst>
                <a:gs pos="0">
                  <a:srgbClr val="C4C4C4"/>
                </a:gs>
                <a:gs pos="100000">
                  <a:srgbClr val="8E8E8E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椭圆 72">
              <a:extLst>
                <a:ext uri="{FF2B5EF4-FFF2-40B4-BE49-F238E27FC236}">
                  <a16:creationId xmlns:a16="http://schemas.microsoft.com/office/drawing/2014/main" id="{802B01A8-7044-4BA5-9880-EED63E437F31}"/>
                </a:ext>
              </a:extLst>
            </p:cNvPr>
            <p:cNvSpPr/>
            <p:nvPr/>
          </p:nvSpPr>
          <p:spPr>
            <a:xfrm>
              <a:off x="6889636" y="2755237"/>
              <a:ext cx="275147" cy="275147"/>
            </a:xfrm>
            <a:prstGeom prst="ellipse">
              <a:avLst/>
            </a:prstGeom>
            <a:gradFill>
              <a:gsLst>
                <a:gs pos="0">
                  <a:srgbClr val="C4C4C4"/>
                </a:gs>
                <a:gs pos="100000">
                  <a:srgbClr val="8E8E8E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88D8D900-D3F3-424F-9642-49EA57C392C8}"/>
                </a:ext>
              </a:extLst>
            </p:cNvPr>
            <p:cNvGrpSpPr/>
            <p:nvPr/>
          </p:nvGrpSpPr>
          <p:grpSpPr>
            <a:xfrm>
              <a:off x="3921875" y="5126045"/>
              <a:ext cx="779242" cy="779242"/>
              <a:chOff x="3921875" y="5126045"/>
              <a:chExt cx="779242" cy="779242"/>
            </a:xfrm>
          </p:grpSpPr>
          <p:sp>
            <p:nvSpPr>
              <p:cNvPr id="79" name="椭圆 78">
                <a:extLst>
                  <a:ext uri="{FF2B5EF4-FFF2-40B4-BE49-F238E27FC236}">
                    <a16:creationId xmlns:a16="http://schemas.microsoft.com/office/drawing/2014/main" id="{C888C1C3-E2A4-4C70-B25E-6EE1B18E6402}"/>
                  </a:ext>
                </a:extLst>
              </p:cNvPr>
              <p:cNvSpPr/>
              <p:nvPr/>
            </p:nvSpPr>
            <p:spPr>
              <a:xfrm>
                <a:off x="3921875" y="5126045"/>
                <a:ext cx="779242" cy="779242"/>
              </a:xfrm>
              <a:prstGeom prst="ellipse">
                <a:avLst/>
              </a:prstGeom>
              <a:gradFill>
                <a:gsLst>
                  <a:gs pos="0">
                    <a:srgbClr val="C90101"/>
                  </a:gs>
                  <a:gs pos="100000">
                    <a:srgbClr val="6D0101"/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矩形 79">
                <a:extLst>
                  <a:ext uri="{FF2B5EF4-FFF2-40B4-BE49-F238E27FC236}">
                    <a16:creationId xmlns:a16="http://schemas.microsoft.com/office/drawing/2014/main" id="{ADB838A2-BB15-4FBF-B45C-787D30D21916}"/>
                  </a:ext>
                </a:extLst>
              </p:cNvPr>
              <p:cNvSpPr/>
              <p:nvPr/>
            </p:nvSpPr>
            <p:spPr>
              <a:xfrm>
                <a:off x="3993143" y="5267245"/>
                <a:ext cx="60079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1</a:t>
                </a:r>
                <a:endParaRPr lang="zh-CN" altLang="en-US" sz="2800" b="1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42AC22FC-33D9-43FB-9A47-00370A3E056A}"/>
                </a:ext>
              </a:extLst>
            </p:cNvPr>
            <p:cNvGrpSpPr/>
            <p:nvPr/>
          </p:nvGrpSpPr>
          <p:grpSpPr>
            <a:xfrm>
              <a:off x="4697793" y="4376658"/>
              <a:ext cx="779242" cy="779242"/>
              <a:chOff x="4697793" y="4376658"/>
              <a:chExt cx="779242" cy="779242"/>
            </a:xfrm>
          </p:grpSpPr>
          <p:sp>
            <p:nvSpPr>
              <p:cNvPr id="87" name="椭圆 86">
                <a:extLst>
                  <a:ext uri="{FF2B5EF4-FFF2-40B4-BE49-F238E27FC236}">
                    <a16:creationId xmlns:a16="http://schemas.microsoft.com/office/drawing/2014/main" id="{1A59064D-64E2-4A9D-B2AE-5FFA2E969EB6}"/>
                  </a:ext>
                </a:extLst>
              </p:cNvPr>
              <p:cNvSpPr/>
              <p:nvPr/>
            </p:nvSpPr>
            <p:spPr>
              <a:xfrm>
                <a:off x="4697793" y="4376658"/>
                <a:ext cx="779242" cy="779242"/>
              </a:xfrm>
              <a:prstGeom prst="ellipse">
                <a:avLst/>
              </a:prstGeom>
              <a:gradFill>
                <a:gsLst>
                  <a:gs pos="0">
                    <a:srgbClr val="004A8B"/>
                  </a:gs>
                  <a:gs pos="100000">
                    <a:srgbClr val="002043"/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C36114C0-BF6D-4F48-869A-866684D5C3F0}"/>
                  </a:ext>
                </a:extLst>
              </p:cNvPr>
              <p:cNvSpPr/>
              <p:nvPr/>
            </p:nvSpPr>
            <p:spPr>
              <a:xfrm>
                <a:off x="4765845" y="4502934"/>
                <a:ext cx="64313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2</a:t>
                </a:r>
                <a:endParaRPr lang="zh-CN" altLang="en-US" sz="2800" b="1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0EBD570A-8AC1-44D7-93E7-1202B96F393A}"/>
                </a:ext>
              </a:extLst>
            </p:cNvPr>
            <p:cNvGrpSpPr/>
            <p:nvPr/>
          </p:nvGrpSpPr>
          <p:grpSpPr>
            <a:xfrm>
              <a:off x="6249630" y="2877883"/>
              <a:ext cx="779242" cy="779242"/>
              <a:chOff x="6249630" y="2877883"/>
              <a:chExt cx="779242" cy="779242"/>
            </a:xfrm>
          </p:grpSpPr>
          <p:sp>
            <p:nvSpPr>
              <p:cNvPr id="90" name="椭圆 89">
                <a:extLst>
                  <a:ext uri="{FF2B5EF4-FFF2-40B4-BE49-F238E27FC236}">
                    <a16:creationId xmlns:a16="http://schemas.microsoft.com/office/drawing/2014/main" id="{5206C296-AD65-4F0F-93C0-AAD8BB484AE8}"/>
                  </a:ext>
                </a:extLst>
              </p:cNvPr>
              <p:cNvSpPr/>
              <p:nvPr/>
            </p:nvSpPr>
            <p:spPr>
              <a:xfrm>
                <a:off x="6249630" y="2877883"/>
                <a:ext cx="779242" cy="779242"/>
              </a:xfrm>
              <a:prstGeom prst="ellipse">
                <a:avLst/>
              </a:prstGeom>
              <a:gradFill>
                <a:gsLst>
                  <a:gs pos="0">
                    <a:srgbClr val="004A8B"/>
                  </a:gs>
                  <a:gs pos="100000">
                    <a:srgbClr val="002043"/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02F121CE-7851-46F7-A4E2-C0E4CCA50EE9}"/>
                  </a:ext>
                </a:extLst>
              </p:cNvPr>
              <p:cNvSpPr/>
              <p:nvPr/>
            </p:nvSpPr>
            <p:spPr>
              <a:xfrm>
                <a:off x="6293323" y="3008712"/>
                <a:ext cx="69185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4</a:t>
                </a:r>
                <a:endParaRPr lang="zh-CN" altLang="en-US" sz="2800" b="1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D4D570A5-234B-43BC-953D-A35442F9FF02}"/>
                </a:ext>
              </a:extLst>
            </p:cNvPr>
            <p:cNvGrpSpPr/>
            <p:nvPr/>
          </p:nvGrpSpPr>
          <p:grpSpPr>
            <a:xfrm>
              <a:off x="5473712" y="3627271"/>
              <a:ext cx="779242" cy="779242"/>
              <a:chOff x="5473712" y="3627271"/>
              <a:chExt cx="779242" cy="779242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C2F8D08B-A359-4A95-8DB3-BA400DE12ED7}"/>
                  </a:ext>
                </a:extLst>
              </p:cNvPr>
              <p:cNvSpPr/>
              <p:nvPr/>
            </p:nvSpPr>
            <p:spPr>
              <a:xfrm>
                <a:off x="5473712" y="3627271"/>
                <a:ext cx="779242" cy="779242"/>
              </a:xfrm>
              <a:prstGeom prst="ellipse">
                <a:avLst/>
              </a:prstGeom>
              <a:gradFill>
                <a:gsLst>
                  <a:gs pos="0">
                    <a:srgbClr val="C90101"/>
                  </a:gs>
                  <a:gs pos="100000">
                    <a:srgbClr val="6D0101"/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4" name="矩形 93">
                <a:extLst>
                  <a:ext uri="{FF2B5EF4-FFF2-40B4-BE49-F238E27FC236}">
                    <a16:creationId xmlns:a16="http://schemas.microsoft.com/office/drawing/2014/main" id="{B28F40EF-0F57-40E6-ABDA-9E35ADF1D560}"/>
                  </a:ext>
                </a:extLst>
              </p:cNvPr>
              <p:cNvSpPr/>
              <p:nvPr/>
            </p:nvSpPr>
            <p:spPr>
              <a:xfrm>
                <a:off x="5513894" y="3754410"/>
                <a:ext cx="69185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3</a:t>
                </a:r>
                <a:endParaRPr lang="zh-CN" altLang="en-US" sz="2800" b="1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6" name="文本框 95">
            <a:extLst>
              <a:ext uri="{FF2B5EF4-FFF2-40B4-BE49-F238E27FC236}">
                <a16:creationId xmlns:a16="http://schemas.microsoft.com/office/drawing/2014/main" id="{E9C678DD-6F59-487C-8B32-2DF02516B69F}"/>
              </a:ext>
            </a:extLst>
          </p:cNvPr>
          <p:cNvSpPr txBox="1"/>
          <p:nvPr/>
        </p:nvSpPr>
        <p:spPr>
          <a:xfrm>
            <a:off x="1631849" y="4431398"/>
            <a:ext cx="3306658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Enabling</a:t>
            </a:r>
            <a:r>
              <a:rPr lang="en-US" altLang="zh-CN" dirty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en-US" altLang="zh-CN" dirty="0">
                <a:solidFill>
                  <a:srgbClr val="BB0101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Writing pattern analysis</a:t>
            </a:r>
          </a:p>
          <a:p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339DC19D-7286-45B9-8BF0-8DFD19AB0101}"/>
              </a:ext>
            </a:extLst>
          </p:cNvPr>
          <p:cNvSpPr txBox="1"/>
          <p:nvPr/>
        </p:nvSpPr>
        <p:spPr>
          <a:xfrm>
            <a:off x="4826547" y="5057258"/>
            <a:ext cx="7017699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Motivating</a:t>
            </a: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latin typeface="Arial Narrow" panose="020B0606020202030204" pitchFamily="34" charset="0"/>
                <a:ea typeface="微软雅黑" panose="020B0503020204020204" pitchFamily="34" charset="-122"/>
              </a:rPr>
              <a:t>1. To </a:t>
            </a:r>
            <a:r>
              <a:rPr lang="en-US" altLang="zh-CN" dirty="0">
                <a:solidFill>
                  <a:srgbClr val="C00000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check the pre-class task</a:t>
            </a:r>
            <a:endParaRPr lang="en-US" altLang="zh-CN" dirty="0">
              <a:latin typeface="Arial Narrow" panose="020B0606020202030204" pitchFamily="34" charset="0"/>
              <a:ea typeface="微软雅黑" panose="020B0503020204020204" pitchFamily="34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latin typeface="Arial Narrow" panose="020B0606020202030204" pitchFamily="34" charset="0"/>
                <a:ea typeface="微软雅黑" panose="020B0503020204020204" pitchFamily="34" charset="-122"/>
              </a:rPr>
              <a:t>2. To </a:t>
            </a:r>
            <a:r>
              <a:rPr lang="en-US" altLang="zh-CN" dirty="0">
                <a:solidFill>
                  <a:srgbClr val="C00000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compare the differences </a:t>
            </a:r>
            <a:r>
              <a:rPr lang="en-US" altLang="zh-CN" dirty="0">
                <a:latin typeface="Arial Narrow" panose="020B0606020202030204" pitchFamily="34" charset="0"/>
                <a:ea typeface="微软雅黑" panose="020B0503020204020204" pitchFamily="34" charset="-122"/>
              </a:rPr>
              <a:t>between the two generations.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35679834-13D7-46B8-B433-205ED8F29B72}"/>
              </a:ext>
            </a:extLst>
          </p:cNvPr>
          <p:cNvSpPr txBox="1"/>
          <p:nvPr/>
        </p:nvSpPr>
        <p:spPr>
          <a:xfrm>
            <a:off x="6107855" y="3566121"/>
            <a:ext cx="5404852" cy="166199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Production Task</a:t>
            </a:r>
          </a:p>
          <a:p>
            <a:r>
              <a:rPr lang="en-US" altLang="zh-CN" dirty="0">
                <a:latin typeface="Arial Narrow" panose="020B0606020202030204" pitchFamily="34" charset="0"/>
                <a:ea typeface="微软雅黑" panose="020B0503020204020204" pitchFamily="34" charset="-122"/>
              </a:rPr>
              <a:t>1. </a:t>
            </a:r>
            <a:r>
              <a:rPr lang="en-US" altLang="zh-CN" dirty="0">
                <a:solidFill>
                  <a:srgbClr val="BB0101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To draw a mind map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of the posts in the forum.</a:t>
            </a:r>
          </a:p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2. To learn to be a </a:t>
            </a:r>
            <a:r>
              <a:rPr lang="en-US" altLang="zh-CN" dirty="0">
                <a:solidFill>
                  <a:srgbClr val="C00000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critical thinker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.</a:t>
            </a:r>
          </a:p>
          <a:p>
            <a:pPr marL="342900" indent="-342900">
              <a:buAutoNum type="arabicPeriod"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  <a:p>
            <a:pPr marL="342900" indent="-342900">
              <a:buAutoNum type="arabicPeriod"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  <a:p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F34EA902-429B-43E7-B8DB-7D79010F6461}"/>
              </a:ext>
            </a:extLst>
          </p:cNvPr>
          <p:cNvSpPr txBox="1"/>
          <p:nvPr/>
        </p:nvSpPr>
        <p:spPr>
          <a:xfrm>
            <a:off x="2048118" y="2554685"/>
            <a:ext cx="4448620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Assessing</a:t>
            </a:r>
          </a:p>
          <a:p>
            <a:r>
              <a:rPr lang="en-US" altLang="zh-CN" noProof="1">
                <a:latin typeface="Arial Narrow" panose="020B0606020202030204" pitchFamily="34" charset="0"/>
                <a:ea typeface="微软雅黑" panose="020B0503020204020204" pitchFamily="34" charset="-122"/>
              </a:rPr>
              <a:t>1.</a:t>
            </a:r>
            <a:r>
              <a:rPr lang="en-US" altLang="zh-CN" noProof="1">
                <a:solidFill>
                  <a:srgbClr val="C00000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TSCA  </a:t>
            </a:r>
          </a:p>
          <a:p>
            <a:r>
              <a:rPr lang="en-US" altLang="zh-CN" noProof="1">
                <a:latin typeface="Arial Narrow" panose="020B0606020202030204" pitchFamily="34" charset="0"/>
                <a:ea typeface="微软雅黑" panose="020B0503020204020204" pitchFamily="34" charset="-122"/>
              </a:rPr>
              <a:t>2.</a:t>
            </a:r>
            <a:r>
              <a:rPr lang="en-US" altLang="zh-CN" noProof="1">
                <a:solidFill>
                  <a:srgbClr val="C00000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Online and Offline Blended Assessment</a:t>
            </a:r>
          </a:p>
        </p:txBody>
      </p:sp>
      <p:sp>
        <p:nvSpPr>
          <p:cNvPr id="48" name="Rectangle 5">
            <a:extLst>
              <a:ext uri="{FF2B5EF4-FFF2-40B4-BE49-F238E27FC236}">
                <a16:creationId xmlns:a16="http://schemas.microsoft.com/office/drawing/2014/main" id="{353ECD05-EDD3-4B6A-8A1E-6DB4D9CCF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-979"/>
            <a:ext cx="12192000" cy="487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dirty="0">
              <a:latin typeface="Agency FB" panose="020B0503020202020204" pitchFamily="34" charset="0"/>
            </a:endParaRPr>
          </a:p>
        </p:txBody>
      </p:sp>
      <p:sp>
        <p:nvSpPr>
          <p:cNvPr id="49" name="Freeform 8">
            <a:extLst>
              <a:ext uri="{FF2B5EF4-FFF2-40B4-BE49-F238E27FC236}">
                <a16:creationId xmlns:a16="http://schemas.microsoft.com/office/drawing/2014/main" id="{BE9FD8D4-46D6-4AD1-88FA-9D8E70E03CE0}"/>
              </a:ext>
            </a:extLst>
          </p:cNvPr>
          <p:cNvSpPr/>
          <p:nvPr/>
        </p:nvSpPr>
        <p:spPr bwMode="auto">
          <a:xfrm>
            <a:off x="3306762" y="-8917"/>
            <a:ext cx="2989729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50" name="Freeform 10">
            <a:extLst>
              <a:ext uri="{FF2B5EF4-FFF2-40B4-BE49-F238E27FC236}">
                <a16:creationId xmlns:a16="http://schemas.microsoft.com/office/drawing/2014/main" id="{FD269FFC-C15B-465A-9B65-7C56551A3EC8}"/>
              </a:ext>
            </a:extLst>
          </p:cNvPr>
          <p:cNvSpPr/>
          <p:nvPr/>
        </p:nvSpPr>
        <p:spPr bwMode="auto">
          <a:xfrm>
            <a:off x="8569642" y="-8917"/>
            <a:ext cx="2992437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51" name="TextBox 72">
            <a:extLst>
              <a:ext uri="{FF2B5EF4-FFF2-40B4-BE49-F238E27FC236}">
                <a16:creationId xmlns:a16="http://schemas.microsoft.com/office/drawing/2014/main" id="{BC8B7D23-7F38-4040-99F3-7AE9E737B6D0}"/>
              </a:ext>
            </a:extLst>
          </p:cNvPr>
          <p:cNvSpPr txBox="1"/>
          <p:nvPr/>
        </p:nvSpPr>
        <p:spPr>
          <a:xfrm>
            <a:off x="4089131" y="17435"/>
            <a:ext cx="3732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Methodologies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56" name="Freeform 10">
            <a:extLst>
              <a:ext uri="{FF2B5EF4-FFF2-40B4-BE49-F238E27FC236}">
                <a16:creationId xmlns:a16="http://schemas.microsoft.com/office/drawing/2014/main" id="{C2A2D5A7-677E-47F3-8E33-4517467B17FC}"/>
              </a:ext>
            </a:extLst>
          </p:cNvPr>
          <p:cNvSpPr/>
          <p:nvPr/>
        </p:nvSpPr>
        <p:spPr bwMode="auto">
          <a:xfrm>
            <a:off x="5957252" y="4739"/>
            <a:ext cx="2992437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59" name="Freeform 9">
            <a:extLst>
              <a:ext uri="{FF2B5EF4-FFF2-40B4-BE49-F238E27FC236}">
                <a16:creationId xmlns:a16="http://schemas.microsoft.com/office/drawing/2014/main" id="{1323DA18-A3DA-49F7-8D04-AD96453F3587}"/>
              </a:ext>
            </a:extLst>
          </p:cNvPr>
          <p:cNvSpPr/>
          <p:nvPr/>
        </p:nvSpPr>
        <p:spPr bwMode="auto">
          <a:xfrm>
            <a:off x="670242" y="-8917"/>
            <a:ext cx="2989729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60" name="TextBox 73">
            <a:extLst>
              <a:ext uri="{FF2B5EF4-FFF2-40B4-BE49-F238E27FC236}">
                <a16:creationId xmlns:a16="http://schemas.microsoft.com/office/drawing/2014/main" id="{443E7FC8-DC11-4609-809C-9054904C7028}"/>
              </a:ext>
            </a:extLst>
          </p:cNvPr>
          <p:cNvSpPr txBox="1"/>
          <p:nvPr/>
        </p:nvSpPr>
        <p:spPr>
          <a:xfrm>
            <a:off x="1646659" y="-8537"/>
            <a:ext cx="2592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Materials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61" name="TextBox 72">
            <a:extLst>
              <a:ext uri="{FF2B5EF4-FFF2-40B4-BE49-F238E27FC236}">
                <a16:creationId xmlns:a16="http://schemas.microsoft.com/office/drawing/2014/main" id="{8FAB8F23-5ABE-4234-A79D-D0EF03D3A704}"/>
              </a:ext>
            </a:extLst>
          </p:cNvPr>
          <p:cNvSpPr txBox="1"/>
          <p:nvPr/>
        </p:nvSpPr>
        <p:spPr>
          <a:xfrm>
            <a:off x="6791654" y="37755"/>
            <a:ext cx="2236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FF00"/>
                </a:solidFill>
                <a:latin typeface="Agency FB" panose="020B0503020202020204" pitchFamily="34" charset="0"/>
                <a:ea typeface="Roboto Condensed Light" panose="02000000000000000000" pitchFamily="2" charset="0"/>
              </a:rPr>
              <a:t>Procedures</a:t>
            </a:r>
            <a:endParaRPr lang="en-IN" sz="2400" b="1" dirty="0">
              <a:solidFill>
                <a:srgbClr val="FFFF00"/>
              </a:solidFill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62" name="TextBox 72">
            <a:extLst>
              <a:ext uri="{FF2B5EF4-FFF2-40B4-BE49-F238E27FC236}">
                <a16:creationId xmlns:a16="http://schemas.microsoft.com/office/drawing/2014/main" id="{BB267DB0-911A-46C7-BEF2-1D2236C3AFA2}"/>
              </a:ext>
            </a:extLst>
          </p:cNvPr>
          <p:cNvSpPr txBox="1"/>
          <p:nvPr/>
        </p:nvSpPr>
        <p:spPr>
          <a:xfrm>
            <a:off x="9404565" y="4739"/>
            <a:ext cx="3060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Assessment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04EA80E-0291-4F90-82F3-8E0592E76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6051" y="636130"/>
            <a:ext cx="2136440" cy="2144721"/>
          </a:xfrm>
          <a:prstGeom prst="rect">
            <a:avLst/>
          </a:prstGeom>
        </p:spPr>
      </p:pic>
      <p:sp>
        <p:nvSpPr>
          <p:cNvPr id="3" name="箭头: 右 2">
            <a:extLst>
              <a:ext uri="{FF2B5EF4-FFF2-40B4-BE49-F238E27FC236}">
                <a16:creationId xmlns:a16="http://schemas.microsoft.com/office/drawing/2014/main" id="{D3AE35DA-827F-46D3-A952-4E5946FCD348}"/>
              </a:ext>
            </a:extLst>
          </p:cNvPr>
          <p:cNvSpPr/>
          <p:nvPr/>
        </p:nvSpPr>
        <p:spPr>
          <a:xfrm rot="10800000">
            <a:off x="10045887" y="1436653"/>
            <a:ext cx="186833" cy="25662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3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55" grpId="0"/>
      <p:bldP spid="57" grpId="0"/>
      <p:bldP spid="5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>
            <a:extLst>
              <a:ext uri="{FF2B5EF4-FFF2-40B4-BE49-F238E27FC236}">
                <a16:creationId xmlns:a16="http://schemas.microsoft.com/office/drawing/2014/main" id="{D44C14E3-136B-4B5C-A1D4-28042E6D5817}"/>
              </a:ext>
            </a:extLst>
          </p:cNvPr>
          <p:cNvSpPr txBox="1"/>
          <p:nvPr/>
        </p:nvSpPr>
        <p:spPr>
          <a:xfrm>
            <a:off x="943284" y="1061263"/>
            <a:ext cx="486912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Assignment</a:t>
            </a: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0A6C0113-73B3-4EDE-B15A-BB22AE2CBA6F}"/>
              </a:ext>
            </a:extLst>
          </p:cNvPr>
          <p:cNvSpPr/>
          <p:nvPr/>
        </p:nvSpPr>
        <p:spPr>
          <a:xfrm>
            <a:off x="291374" y="941884"/>
            <a:ext cx="685822" cy="685822"/>
          </a:xfrm>
          <a:prstGeom prst="ellipse">
            <a:avLst/>
          </a:prstGeom>
          <a:gradFill>
            <a:gsLst>
              <a:gs pos="0">
                <a:srgbClr val="C90101"/>
              </a:gs>
              <a:gs pos="100000">
                <a:srgbClr val="6D0101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Freeform 5">
            <a:extLst>
              <a:ext uri="{FF2B5EF4-FFF2-40B4-BE49-F238E27FC236}">
                <a16:creationId xmlns:a16="http://schemas.microsoft.com/office/drawing/2014/main" id="{643F193F-792C-4A55-9963-4D2D7E49F1D4}"/>
              </a:ext>
            </a:extLst>
          </p:cNvPr>
          <p:cNvSpPr>
            <a:spLocks noEditPoints="1"/>
          </p:cNvSpPr>
          <p:nvPr/>
        </p:nvSpPr>
        <p:spPr bwMode="auto">
          <a:xfrm>
            <a:off x="446762" y="1030803"/>
            <a:ext cx="481041" cy="492125"/>
          </a:xfrm>
          <a:custGeom>
            <a:avLst/>
            <a:gdLst>
              <a:gd name="T0" fmla="*/ 51 w 273"/>
              <a:gd name="T1" fmla="*/ 119 h 279"/>
              <a:gd name="T2" fmla="*/ 51 w 273"/>
              <a:gd name="T3" fmla="*/ 129 h 279"/>
              <a:gd name="T4" fmla="*/ 158 w 273"/>
              <a:gd name="T5" fmla="*/ 124 h 279"/>
              <a:gd name="T6" fmla="*/ 154 w 273"/>
              <a:gd name="T7" fmla="*/ 80 h 279"/>
              <a:gd name="T8" fmla="*/ 46 w 273"/>
              <a:gd name="T9" fmla="*/ 85 h 279"/>
              <a:gd name="T10" fmla="*/ 154 w 273"/>
              <a:gd name="T11" fmla="*/ 90 h 279"/>
              <a:gd name="T12" fmla="*/ 154 w 273"/>
              <a:gd name="T13" fmla="*/ 80 h 279"/>
              <a:gd name="T14" fmla="*/ 189 w 273"/>
              <a:gd name="T15" fmla="*/ 264 h 279"/>
              <a:gd name="T16" fmla="*/ 85 w 273"/>
              <a:gd name="T17" fmla="*/ 266 h 279"/>
              <a:gd name="T18" fmla="*/ 70 w 273"/>
              <a:gd name="T19" fmla="*/ 264 h 279"/>
              <a:gd name="T20" fmla="*/ 15 w 273"/>
              <a:gd name="T21" fmla="*/ 258 h 279"/>
              <a:gd name="T22" fmla="*/ 21 w 273"/>
              <a:gd name="T23" fmla="*/ 33 h 279"/>
              <a:gd name="T24" fmla="*/ 40 w 273"/>
              <a:gd name="T25" fmla="*/ 42 h 279"/>
              <a:gd name="T26" fmla="*/ 51 w 273"/>
              <a:gd name="T27" fmla="*/ 42 h 279"/>
              <a:gd name="T28" fmla="*/ 81 w 273"/>
              <a:gd name="T29" fmla="*/ 33 h 279"/>
              <a:gd name="T30" fmla="*/ 86 w 273"/>
              <a:gd name="T31" fmla="*/ 47 h 279"/>
              <a:gd name="T32" fmla="*/ 91 w 273"/>
              <a:gd name="T33" fmla="*/ 33 h 279"/>
              <a:gd name="T34" fmla="*/ 117 w 273"/>
              <a:gd name="T35" fmla="*/ 42 h 279"/>
              <a:gd name="T36" fmla="*/ 128 w 273"/>
              <a:gd name="T37" fmla="*/ 42 h 279"/>
              <a:gd name="T38" fmla="*/ 157 w 273"/>
              <a:gd name="T39" fmla="*/ 33 h 279"/>
              <a:gd name="T40" fmla="*/ 162 w 273"/>
              <a:gd name="T41" fmla="*/ 47 h 279"/>
              <a:gd name="T42" fmla="*/ 167 w 273"/>
              <a:gd name="T43" fmla="*/ 33 h 279"/>
              <a:gd name="T44" fmla="*/ 195 w 273"/>
              <a:gd name="T45" fmla="*/ 39 h 279"/>
              <a:gd name="T46" fmla="*/ 210 w 273"/>
              <a:gd name="T47" fmla="*/ 59 h 279"/>
              <a:gd name="T48" fmla="*/ 189 w 273"/>
              <a:gd name="T49" fmla="*/ 18 h 279"/>
              <a:gd name="T50" fmla="*/ 167 w 273"/>
              <a:gd name="T51" fmla="*/ 5 h 279"/>
              <a:gd name="T52" fmla="*/ 157 w 273"/>
              <a:gd name="T53" fmla="*/ 5 h 279"/>
              <a:gd name="T54" fmla="*/ 128 w 273"/>
              <a:gd name="T55" fmla="*/ 18 h 279"/>
              <a:gd name="T56" fmla="*/ 123 w 273"/>
              <a:gd name="T57" fmla="*/ 0 h 279"/>
              <a:gd name="T58" fmla="*/ 117 w 273"/>
              <a:gd name="T59" fmla="*/ 18 h 279"/>
              <a:gd name="T60" fmla="*/ 91 w 273"/>
              <a:gd name="T61" fmla="*/ 5 h 279"/>
              <a:gd name="T62" fmla="*/ 81 w 273"/>
              <a:gd name="T63" fmla="*/ 5 h 279"/>
              <a:gd name="T64" fmla="*/ 51 w 273"/>
              <a:gd name="T65" fmla="*/ 18 h 279"/>
              <a:gd name="T66" fmla="*/ 45 w 273"/>
              <a:gd name="T67" fmla="*/ 0 h 279"/>
              <a:gd name="T68" fmla="*/ 40 w 273"/>
              <a:gd name="T69" fmla="*/ 18 h 279"/>
              <a:gd name="T70" fmla="*/ 0 w 273"/>
              <a:gd name="T71" fmla="*/ 39 h 279"/>
              <a:gd name="T72" fmla="*/ 21 w 273"/>
              <a:gd name="T73" fmla="*/ 279 h 279"/>
              <a:gd name="T74" fmla="*/ 210 w 273"/>
              <a:gd name="T75" fmla="*/ 258 h 279"/>
              <a:gd name="T76" fmla="*/ 195 w 273"/>
              <a:gd name="T77" fmla="*/ 198 h 279"/>
              <a:gd name="T78" fmla="*/ 127 w 273"/>
              <a:gd name="T79" fmla="*/ 162 h 279"/>
              <a:gd name="T80" fmla="*/ 46 w 273"/>
              <a:gd name="T81" fmla="*/ 167 h 279"/>
              <a:gd name="T82" fmla="*/ 117 w 273"/>
              <a:gd name="T83" fmla="*/ 172 h 279"/>
              <a:gd name="T84" fmla="*/ 95 w 273"/>
              <a:gd name="T85" fmla="*/ 195 h 279"/>
              <a:gd name="T86" fmla="*/ 78 w 273"/>
              <a:gd name="T87" fmla="*/ 249 h 279"/>
              <a:gd name="T88" fmla="*/ 83 w 273"/>
              <a:gd name="T89" fmla="*/ 254 h 279"/>
              <a:gd name="T90" fmla="*/ 137 w 273"/>
              <a:gd name="T91" fmla="*/ 237 h 279"/>
              <a:gd name="T92" fmla="*/ 245 w 273"/>
              <a:gd name="T93" fmla="*/ 131 h 279"/>
              <a:gd name="T94" fmla="*/ 127 w 273"/>
              <a:gd name="T95" fmla="*/ 162 h 279"/>
              <a:gd name="T96" fmla="*/ 94 w 273"/>
              <a:gd name="T97" fmla="*/ 227 h 279"/>
              <a:gd name="T98" fmla="*/ 128 w 273"/>
              <a:gd name="T99" fmla="*/ 231 h 279"/>
              <a:gd name="T100" fmla="*/ 269 w 273"/>
              <a:gd name="T101" fmla="*/ 92 h 279"/>
              <a:gd name="T102" fmla="*/ 224 w 273"/>
              <a:gd name="T103" fmla="*/ 65 h 279"/>
              <a:gd name="T104" fmla="*/ 252 w 273"/>
              <a:gd name="T105" fmla="*/ 124 h 279"/>
              <a:gd name="T106" fmla="*/ 269 w 273"/>
              <a:gd name="T107" fmla="*/ 92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73" h="279">
                <a:moveTo>
                  <a:pt x="154" y="119"/>
                </a:moveTo>
                <a:cubicBezTo>
                  <a:pt x="51" y="119"/>
                  <a:pt x="51" y="119"/>
                  <a:pt x="51" y="119"/>
                </a:cubicBezTo>
                <a:cubicBezTo>
                  <a:pt x="49" y="119"/>
                  <a:pt x="46" y="121"/>
                  <a:pt x="46" y="124"/>
                </a:cubicBezTo>
                <a:cubicBezTo>
                  <a:pt x="46" y="127"/>
                  <a:pt x="49" y="129"/>
                  <a:pt x="51" y="129"/>
                </a:cubicBezTo>
                <a:cubicBezTo>
                  <a:pt x="154" y="129"/>
                  <a:pt x="154" y="129"/>
                  <a:pt x="154" y="129"/>
                </a:cubicBezTo>
                <a:cubicBezTo>
                  <a:pt x="156" y="129"/>
                  <a:pt x="158" y="127"/>
                  <a:pt x="158" y="124"/>
                </a:cubicBezTo>
                <a:cubicBezTo>
                  <a:pt x="158" y="121"/>
                  <a:pt x="156" y="119"/>
                  <a:pt x="154" y="119"/>
                </a:cubicBezTo>
                <a:close/>
                <a:moveTo>
                  <a:pt x="154" y="80"/>
                </a:moveTo>
                <a:cubicBezTo>
                  <a:pt x="51" y="80"/>
                  <a:pt x="51" y="80"/>
                  <a:pt x="51" y="80"/>
                </a:cubicBezTo>
                <a:cubicBezTo>
                  <a:pt x="49" y="80"/>
                  <a:pt x="46" y="83"/>
                  <a:pt x="46" y="85"/>
                </a:cubicBezTo>
                <a:cubicBezTo>
                  <a:pt x="46" y="88"/>
                  <a:pt x="49" y="90"/>
                  <a:pt x="51" y="90"/>
                </a:cubicBezTo>
                <a:cubicBezTo>
                  <a:pt x="154" y="90"/>
                  <a:pt x="154" y="90"/>
                  <a:pt x="154" y="90"/>
                </a:cubicBezTo>
                <a:cubicBezTo>
                  <a:pt x="156" y="90"/>
                  <a:pt x="158" y="88"/>
                  <a:pt x="158" y="85"/>
                </a:cubicBezTo>
                <a:cubicBezTo>
                  <a:pt x="158" y="83"/>
                  <a:pt x="156" y="80"/>
                  <a:pt x="154" y="80"/>
                </a:cubicBezTo>
                <a:close/>
                <a:moveTo>
                  <a:pt x="195" y="258"/>
                </a:moveTo>
                <a:cubicBezTo>
                  <a:pt x="195" y="261"/>
                  <a:pt x="192" y="264"/>
                  <a:pt x="189" y="264"/>
                </a:cubicBezTo>
                <a:cubicBezTo>
                  <a:pt x="94" y="264"/>
                  <a:pt x="94" y="264"/>
                  <a:pt x="94" y="264"/>
                </a:cubicBezTo>
                <a:cubicBezTo>
                  <a:pt x="85" y="266"/>
                  <a:pt x="85" y="266"/>
                  <a:pt x="85" y="266"/>
                </a:cubicBezTo>
                <a:cubicBezTo>
                  <a:pt x="84" y="267"/>
                  <a:pt x="82" y="267"/>
                  <a:pt x="80" y="267"/>
                </a:cubicBezTo>
                <a:cubicBezTo>
                  <a:pt x="76" y="267"/>
                  <a:pt x="73" y="266"/>
                  <a:pt x="70" y="264"/>
                </a:cubicBezTo>
                <a:cubicBezTo>
                  <a:pt x="21" y="264"/>
                  <a:pt x="21" y="264"/>
                  <a:pt x="21" y="264"/>
                </a:cubicBezTo>
                <a:cubicBezTo>
                  <a:pt x="18" y="264"/>
                  <a:pt x="15" y="261"/>
                  <a:pt x="15" y="258"/>
                </a:cubicBezTo>
                <a:cubicBezTo>
                  <a:pt x="15" y="39"/>
                  <a:pt x="15" y="39"/>
                  <a:pt x="15" y="39"/>
                </a:cubicBezTo>
                <a:cubicBezTo>
                  <a:pt x="15" y="36"/>
                  <a:pt x="18" y="33"/>
                  <a:pt x="21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42"/>
                  <a:pt x="40" y="42"/>
                  <a:pt x="40" y="42"/>
                </a:cubicBezTo>
                <a:cubicBezTo>
                  <a:pt x="40" y="45"/>
                  <a:pt x="42" y="47"/>
                  <a:pt x="45" y="47"/>
                </a:cubicBezTo>
                <a:cubicBezTo>
                  <a:pt x="48" y="47"/>
                  <a:pt x="51" y="45"/>
                  <a:pt x="51" y="42"/>
                </a:cubicBezTo>
                <a:cubicBezTo>
                  <a:pt x="51" y="33"/>
                  <a:pt x="51" y="33"/>
                  <a:pt x="51" y="33"/>
                </a:cubicBezTo>
                <a:cubicBezTo>
                  <a:pt x="81" y="33"/>
                  <a:pt x="81" y="33"/>
                  <a:pt x="81" y="33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5"/>
                  <a:pt x="83" y="47"/>
                  <a:pt x="86" y="47"/>
                </a:cubicBezTo>
                <a:cubicBezTo>
                  <a:pt x="89" y="47"/>
                  <a:pt x="91" y="45"/>
                  <a:pt x="91" y="42"/>
                </a:cubicBezTo>
                <a:cubicBezTo>
                  <a:pt x="91" y="33"/>
                  <a:pt x="91" y="33"/>
                  <a:pt x="91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7" y="42"/>
                  <a:pt x="117" y="42"/>
                  <a:pt x="117" y="42"/>
                </a:cubicBezTo>
                <a:cubicBezTo>
                  <a:pt x="117" y="45"/>
                  <a:pt x="120" y="47"/>
                  <a:pt x="123" y="47"/>
                </a:cubicBezTo>
                <a:cubicBezTo>
                  <a:pt x="125" y="47"/>
                  <a:pt x="128" y="45"/>
                  <a:pt x="128" y="42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57" y="33"/>
                  <a:pt x="157" y="33"/>
                  <a:pt x="157" y="33"/>
                </a:cubicBezTo>
                <a:cubicBezTo>
                  <a:pt x="157" y="42"/>
                  <a:pt x="157" y="42"/>
                  <a:pt x="157" y="42"/>
                </a:cubicBezTo>
                <a:cubicBezTo>
                  <a:pt x="157" y="45"/>
                  <a:pt x="159" y="47"/>
                  <a:pt x="162" y="47"/>
                </a:cubicBezTo>
                <a:cubicBezTo>
                  <a:pt x="165" y="47"/>
                  <a:pt x="167" y="45"/>
                  <a:pt x="167" y="42"/>
                </a:cubicBezTo>
                <a:cubicBezTo>
                  <a:pt x="167" y="33"/>
                  <a:pt x="167" y="33"/>
                  <a:pt x="167" y="33"/>
                </a:cubicBezTo>
                <a:cubicBezTo>
                  <a:pt x="189" y="33"/>
                  <a:pt x="189" y="33"/>
                  <a:pt x="189" y="33"/>
                </a:cubicBezTo>
                <a:cubicBezTo>
                  <a:pt x="192" y="33"/>
                  <a:pt x="195" y="36"/>
                  <a:pt x="195" y="39"/>
                </a:cubicBezTo>
                <a:cubicBezTo>
                  <a:pt x="195" y="75"/>
                  <a:pt x="195" y="75"/>
                  <a:pt x="195" y="75"/>
                </a:cubicBezTo>
                <a:cubicBezTo>
                  <a:pt x="210" y="59"/>
                  <a:pt x="210" y="59"/>
                  <a:pt x="210" y="59"/>
                </a:cubicBezTo>
                <a:cubicBezTo>
                  <a:pt x="210" y="39"/>
                  <a:pt x="210" y="39"/>
                  <a:pt x="210" y="39"/>
                </a:cubicBezTo>
                <a:cubicBezTo>
                  <a:pt x="210" y="27"/>
                  <a:pt x="201" y="18"/>
                  <a:pt x="189" y="18"/>
                </a:cubicBezTo>
                <a:cubicBezTo>
                  <a:pt x="167" y="18"/>
                  <a:pt x="167" y="18"/>
                  <a:pt x="167" y="18"/>
                </a:cubicBezTo>
                <a:cubicBezTo>
                  <a:pt x="167" y="5"/>
                  <a:pt x="167" y="5"/>
                  <a:pt x="167" y="5"/>
                </a:cubicBezTo>
                <a:cubicBezTo>
                  <a:pt x="167" y="2"/>
                  <a:pt x="165" y="0"/>
                  <a:pt x="162" y="0"/>
                </a:cubicBezTo>
                <a:cubicBezTo>
                  <a:pt x="159" y="0"/>
                  <a:pt x="157" y="2"/>
                  <a:pt x="157" y="5"/>
                </a:cubicBezTo>
                <a:cubicBezTo>
                  <a:pt x="157" y="18"/>
                  <a:pt x="157" y="18"/>
                  <a:pt x="157" y="18"/>
                </a:cubicBezTo>
                <a:cubicBezTo>
                  <a:pt x="128" y="18"/>
                  <a:pt x="128" y="18"/>
                  <a:pt x="128" y="18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2"/>
                  <a:pt x="125" y="0"/>
                  <a:pt x="123" y="0"/>
                </a:cubicBezTo>
                <a:cubicBezTo>
                  <a:pt x="120" y="0"/>
                  <a:pt x="117" y="2"/>
                  <a:pt x="117" y="5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5"/>
                  <a:pt x="91" y="5"/>
                  <a:pt x="91" y="5"/>
                </a:cubicBezTo>
                <a:cubicBezTo>
                  <a:pt x="91" y="2"/>
                  <a:pt x="89" y="0"/>
                  <a:pt x="86" y="0"/>
                </a:cubicBezTo>
                <a:cubicBezTo>
                  <a:pt x="83" y="0"/>
                  <a:pt x="81" y="2"/>
                  <a:pt x="81" y="5"/>
                </a:cubicBezTo>
                <a:cubicBezTo>
                  <a:pt x="81" y="18"/>
                  <a:pt x="81" y="18"/>
                  <a:pt x="81" y="18"/>
                </a:cubicBezTo>
                <a:cubicBezTo>
                  <a:pt x="51" y="18"/>
                  <a:pt x="51" y="18"/>
                  <a:pt x="51" y="18"/>
                </a:cubicBezTo>
                <a:cubicBezTo>
                  <a:pt x="51" y="5"/>
                  <a:pt x="51" y="5"/>
                  <a:pt x="51" y="5"/>
                </a:cubicBezTo>
                <a:cubicBezTo>
                  <a:pt x="51" y="2"/>
                  <a:pt x="48" y="0"/>
                  <a:pt x="45" y="0"/>
                </a:cubicBezTo>
                <a:cubicBezTo>
                  <a:pt x="42" y="0"/>
                  <a:pt x="40" y="2"/>
                  <a:pt x="40" y="5"/>
                </a:cubicBezTo>
                <a:cubicBezTo>
                  <a:pt x="40" y="18"/>
                  <a:pt x="40" y="18"/>
                  <a:pt x="40" y="18"/>
                </a:cubicBezTo>
                <a:cubicBezTo>
                  <a:pt x="21" y="18"/>
                  <a:pt x="21" y="18"/>
                  <a:pt x="21" y="18"/>
                </a:cubicBezTo>
                <a:cubicBezTo>
                  <a:pt x="9" y="18"/>
                  <a:pt x="0" y="27"/>
                  <a:pt x="0" y="39"/>
                </a:cubicBezTo>
                <a:cubicBezTo>
                  <a:pt x="0" y="258"/>
                  <a:pt x="0" y="258"/>
                  <a:pt x="0" y="258"/>
                </a:cubicBezTo>
                <a:cubicBezTo>
                  <a:pt x="0" y="270"/>
                  <a:pt x="9" y="279"/>
                  <a:pt x="21" y="279"/>
                </a:cubicBezTo>
                <a:cubicBezTo>
                  <a:pt x="189" y="279"/>
                  <a:pt x="189" y="279"/>
                  <a:pt x="189" y="279"/>
                </a:cubicBezTo>
                <a:cubicBezTo>
                  <a:pt x="201" y="279"/>
                  <a:pt x="210" y="270"/>
                  <a:pt x="210" y="258"/>
                </a:cubicBezTo>
                <a:cubicBezTo>
                  <a:pt x="210" y="182"/>
                  <a:pt x="210" y="182"/>
                  <a:pt x="210" y="182"/>
                </a:cubicBezTo>
                <a:cubicBezTo>
                  <a:pt x="195" y="198"/>
                  <a:pt x="195" y="198"/>
                  <a:pt x="195" y="198"/>
                </a:cubicBezTo>
                <a:lnTo>
                  <a:pt x="195" y="258"/>
                </a:lnTo>
                <a:close/>
                <a:moveTo>
                  <a:pt x="127" y="162"/>
                </a:moveTo>
                <a:cubicBezTo>
                  <a:pt x="51" y="162"/>
                  <a:pt x="51" y="162"/>
                  <a:pt x="51" y="162"/>
                </a:cubicBezTo>
                <a:cubicBezTo>
                  <a:pt x="49" y="162"/>
                  <a:pt x="46" y="164"/>
                  <a:pt x="46" y="167"/>
                </a:cubicBezTo>
                <a:cubicBezTo>
                  <a:pt x="46" y="169"/>
                  <a:pt x="49" y="172"/>
                  <a:pt x="51" y="172"/>
                </a:cubicBezTo>
                <a:cubicBezTo>
                  <a:pt x="117" y="172"/>
                  <a:pt x="117" y="172"/>
                  <a:pt x="117" y="172"/>
                </a:cubicBezTo>
                <a:cubicBezTo>
                  <a:pt x="98" y="191"/>
                  <a:pt x="98" y="191"/>
                  <a:pt x="98" y="191"/>
                </a:cubicBezTo>
                <a:cubicBezTo>
                  <a:pt x="97" y="192"/>
                  <a:pt x="96" y="193"/>
                  <a:pt x="95" y="195"/>
                </a:cubicBezTo>
                <a:cubicBezTo>
                  <a:pt x="95" y="195"/>
                  <a:pt x="95" y="195"/>
                  <a:pt x="95" y="195"/>
                </a:cubicBezTo>
                <a:cubicBezTo>
                  <a:pt x="78" y="249"/>
                  <a:pt x="78" y="249"/>
                  <a:pt x="78" y="249"/>
                </a:cubicBezTo>
                <a:cubicBezTo>
                  <a:pt x="77" y="251"/>
                  <a:pt x="78" y="252"/>
                  <a:pt x="79" y="253"/>
                </a:cubicBezTo>
                <a:cubicBezTo>
                  <a:pt x="80" y="254"/>
                  <a:pt x="81" y="255"/>
                  <a:pt x="83" y="254"/>
                </a:cubicBezTo>
                <a:cubicBezTo>
                  <a:pt x="137" y="237"/>
                  <a:pt x="137" y="237"/>
                  <a:pt x="137" y="237"/>
                </a:cubicBezTo>
                <a:cubicBezTo>
                  <a:pt x="137" y="237"/>
                  <a:pt x="137" y="237"/>
                  <a:pt x="137" y="237"/>
                </a:cubicBezTo>
                <a:cubicBezTo>
                  <a:pt x="139" y="236"/>
                  <a:pt x="140" y="235"/>
                  <a:pt x="141" y="235"/>
                </a:cubicBezTo>
                <a:cubicBezTo>
                  <a:pt x="245" y="131"/>
                  <a:pt x="245" y="131"/>
                  <a:pt x="245" y="131"/>
                </a:cubicBezTo>
                <a:cubicBezTo>
                  <a:pt x="201" y="88"/>
                  <a:pt x="201" y="88"/>
                  <a:pt x="201" y="88"/>
                </a:cubicBezTo>
                <a:lnTo>
                  <a:pt x="127" y="162"/>
                </a:lnTo>
                <a:close/>
                <a:moveTo>
                  <a:pt x="105" y="238"/>
                </a:moveTo>
                <a:cubicBezTo>
                  <a:pt x="94" y="227"/>
                  <a:pt x="94" y="227"/>
                  <a:pt x="94" y="227"/>
                </a:cubicBezTo>
                <a:cubicBezTo>
                  <a:pt x="101" y="204"/>
                  <a:pt x="101" y="204"/>
                  <a:pt x="101" y="204"/>
                </a:cubicBezTo>
                <a:cubicBezTo>
                  <a:pt x="128" y="231"/>
                  <a:pt x="128" y="231"/>
                  <a:pt x="128" y="231"/>
                </a:cubicBezTo>
                <a:lnTo>
                  <a:pt x="105" y="238"/>
                </a:lnTo>
                <a:close/>
                <a:moveTo>
                  <a:pt x="269" y="92"/>
                </a:moveTo>
                <a:cubicBezTo>
                  <a:pt x="240" y="63"/>
                  <a:pt x="240" y="63"/>
                  <a:pt x="240" y="63"/>
                </a:cubicBezTo>
                <a:cubicBezTo>
                  <a:pt x="236" y="59"/>
                  <a:pt x="229" y="60"/>
                  <a:pt x="224" y="65"/>
                </a:cubicBezTo>
                <a:cubicBezTo>
                  <a:pt x="208" y="80"/>
                  <a:pt x="208" y="80"/>
                  <a:pt x="208" y="80"/>
                </a:cubicBezTo>
                <a:cubicBezTo>
                  <a:pt x="252" y="124"/>
                  <a:pt x="252" y="124"/>
                  <a:pt x="252" y="124"/>
                </a:cubicBezTo>
                <a:cubicBezTo>
                  <a:pt x="267" y="108"/>
                  <a:pt x="267" y="108"/>
                  <a:pt x="267" y="108"/>
                </a:cubicBezTo>
                <a:cubicBezTo>
                  <a:pt x="272" y="103"/>
                  <a:pt x="273" y="96"/>
                  <a:pt x="269" y="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en-US" sz="1200">
              <a:latin typeface="Agency FB" panose="020B0503020202020204" pitchFamily="34" charset="0"/>
            </a:endParaRPr>
          </a:p>
        </p:txBody>
      </p:sp>
      <p:sp>
        <p:nvSpPr>
          <p:cNvPr id="52" name="文本框 51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>
            <a:extLst>
              <a:ext uri="{FF2B5EF4-FFF2-40B4-BE49-F238E27FC236}">
                <a16:creationId xmlns:a16="http://schemas.microsoft.com/office/drawing/2014/main" id="{65C7C3F5-D2B3-44DE-94E5-04206BC1E9E6}"/>
              </a:ext>
            </a:extLst>
          </p:cNvPr>
          <p:cNvSpPr txBox="1"/>
          <p:nvPr/>
        </p:nvSpPr>
        <p:spPr>
          <a:xfrm>
            <a:off x="496403" y="1611847"/>
            <a:ext cx="11107595" cy="15696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3200" i="1" kern="0" dirty="0">
                <a:latin typeface="Arial Narrow" panose="020B0606020202030204" pitchFamily="34" charset="0"/>
                <a:ea typeface="微软雅黑" panose="020B0503020204020204" pitchFamily="34" charset="-122"/>
              </a:rPr>
              <a:t>A comparison</a:t>
            </a:r>
            <a:r>
              <a:rPr lang="zh-CN" altLang="en-US" sz="3200" i="1" kern="0" dirty="0">
                <a:latin typeface="Arial Narrow" panose="020B0606020202030204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3200" i="1" kern="0" dirty="0">
                <a:latin typeface="Arial Narrow" panose="020B0606020202030204" pitchFamily="34" charset="0"/>
                <a:ea typeface="微软雅黑" panose="020B0503020204020204" pitchFamily="34" charset="-122"/>
              </a:rPr>
              <a:t>and</a:t>
            </a:r>
            <a:r>
              <a:rPr lang="zh-CN" altLang="en-US" sz="3200" i="1" kern="0" dirty="0">
                <a:latin typeface="Arial Narrow" panose="020B0606020202030204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3200" i="1" kern="0" dirty="0">
                <a:latin typeface="Arial Narrow" panose="020B0606020202030204" pitchFamily="34" charset="0"/>
                <a:ea typeface="微软雅黑" panose="020B0503020204020204" pitchFamily="34" charset="-122"/>
              </a:rPr>
              <a:t>contrast</a:t>
            </a:r>
            <a:r>
              <a:rPr lang="zh-CN" altLang="en-US" sz="3200" i="1" kern="0" dirty="0">
                <a:latin typeface="Arial Narrow" panose="020B0606020202030204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3200" i="1" kern="0" dirty="0">
                <a:latin typeface="Arial Narrow" panose="020B0606020202030204" pitchFamily="34" charset="0"/>
                <a:ea typeface="微软雅黑" panose="020B0503020204020204" pitchFamily="34" charset="-122"/>
              </a:rPr>
              <a:t>essay writing based on your interview:</a:t>
            </a:r>
          </a:p>
          <a:p>
            <a:pPr algn="ctr"/>
            <a:r>
              <a:rPr lang="en-US" altLang="zh-CN" sz="3200" b="1" dirty="0">
                <a:solidFill>
                  <a:srgbClr val="CC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How are the dreams of your generation different from your parents’? </a:t>
            </a:r>
          </a:p>
          <a:p>
            <a:endParaRPr lang="en-US" altLang="zh-CN" sz="3200" i="1" kern="0" dirty="0"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AF2A9C6D-3D96-4795-A59C-2271B3414D90}"/>
              </a:ext>
            </a:extLst>
          </p:cNvPr>
          <p:cNvGrpSpPr/>
          <p:nvPr/>
        </p:nvGrpSpPr>
        <p:grpSpPr>
          <a:xfrm>
            <a:off x="3306762" y="3430307"/>
            <a:ext cx="2516277" cy="2679431"/>
            <a:chOff x="4074695" y="2103113"/>
            <a:chExt cx="2042477" cy="3293044"/>
          </a:xfrm>
        </p:grpSpPr>
        <p:sp>
          <p:nvSpPr>
            <p:cNvPr id="54" name="Trapezoid 7">
              <a:extLst>
                <a:ext uri="{FF2B5EF4-FFF2-40B4-BE49-F238E27FC236}">
                  <a16:creationId xmlns:a16="http://schemas.microsoft.com/office/drawing/2014/main" id="{4826F0A4-B56E-4856-8B71-5AB27EF3507E}"/>
                </a:ext>
              </a:extLst>
            </p:cNvPr>
            <p:cNvSpPr/>
            <p:nvPr/>
          </p:nvSpPr>
          <p:spPr>
            <a:xfrm rot="16200000" flipH="1">
              <a:off x="3459618" y="2738602"/>
              <a:ext cx="3293044" cy="2022065"/>
            </a:xfrm>
            <a:prstGeom prst="trapezoid">
              <a:avLst>
                <a:gd name="adj" fmla="val 10682"/>
              </a:avLst>
            </a:prstGeom>
            <a:gradFill>
              <a:gsLst>
                <a:gs pos="0">
                  <a:srgbClr val="004A8B"/>
                </a:gs>
                <a:gs pos="100000">
                  <a:srgbClr val="002043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55" name="Rectangle 14">
              <a:extLst>
                <a:ext uri="{FF2B5EF4-FFF2-40B4-BE49-F238E27FC236}">
                  <a16:creationId xmlns:a16="http://schemas.microsoft.com/office/drawing/2014/main" id="{DE45C97F-63B4-480C-A8F8-A242E6D0235C}"/>
                </a:ext>
              </a:extLst>
            </p:cNvPr>
            <p:cNvSpPr/>
            <p:nvPr/>
          </p:nvSpPr>
          <p:spPr>
            <a:xfrm>
              <a:off x="4074695" y="3482257"/>
              <a:ext cx="1971123" cy="3948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3765">
                <a:spcBef>
                  <a:spcPct val="0"/>
                </a:spcBef>
              </a:pPr>
              <a:r>
                <a:rPr lang="en-US" sz="2800" b="1" noProof="1">
                  <a:solidFill>
                    <a:schemeClr val="bg1">
                      <a:lumMod val="95000"/>
                    </a:schemeClr>
                  </a:solidFill>
                  <a:latin typeface="Arial Narrow" panose="020B0606020202030204" pitchFamily="34" charset="0"/>
                  <a:cs typeface="Lato Light" panose="020F0402020204030203" pitchFamily="34" charset="0"/>
                </a:rPr>
                <a:t>Teacher-Student Collaborative Assessment</a:t>
              </a:r>
            </a:p>
          </p:txBody>
        </p:sp>
      </p:grpSp>
      <p:sp>
        <p:nvSpPr>
          <p:cNvPr id="59" name="Trapezoid 9">
            <a:extLst>
              <a:ext uri="{FF2B5EF4-FFF2-40B4-BE49-F238E27FC236}">
                <a16:creationId xmlns:a16="http://schemas.microsoft.com/office/drawing/2014/main" id="{B60A9F78-0AAF-4796-8F66-2EEF0CFB402D}"/>
              </a:ext>
            </a:extLst>
          </p:cNvPr>
          <p:cNvSpPr/>
          <p:nvPr/>
        </p:nvSpPr>
        <p:spPr>
          <a:xfrm rot="5400000">
            <a:off x="5692448" y="3559794"/>
            <a:ext cx="2679428" cy="2420465"/>
          </a:xfrm>
          <a:prstGeom prst="trapezoid">
            <a:avLst>
              <a:gd name="adj" fmla="val 10682"/>
            </a:avLst>
          </a:prstGeom>
          <a:gradFill>
            <a:gsLst>
              <a:gs pos="0">
                <a:srgbClr val="C90101"/>
              </a:gs>
              <a:gs pos="100000">
                <a:srgbClr val="6D0101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4" name="Rectangle 14">
            <a:extLst>
              <a:ext uri="{FF2B5EF4-FFF2-40B4-BE49-F238E27FC236}">
                <a16:creationId xmlns:a16="http://schemas.microsoft.com/office/drawing/2014/main" id="{45A8DA1F-A2F1-4544-881D-FD46279EB7E6}"/>
              </a:ext>
            </a:extLst>
          </p:cNvPr>
          <p:cNvSpPr/>
          <p:nvPr/>
        </p:nvSpPr>
        <p:spPr>
          <a:xfrm>
            <a:off x="5668331" y="4417525"/>
            <a:ext cx="2676109" cy="4588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defTabSz="913765">
              <a:spcBef>
                <a:spcPct val="0"/>
              </a:spcBef>
            </a:pPr>
            <a:r>
              <a:rPr lang="en-US" sz="2800" b="1" noProof="1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Lato Light" panose="020F0402020204030203" pitchFamily="34" charset="0"/>
              </a:rPr>
              <a:t>Online and Offline Blended Assessment</a:t>
            </a:r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D34DE7FF-EEF8-405B-9073-DB3C3B147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-979"/>
            <a:ext cx="12192000" cy="487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dirty="0">
              <a:latin typeface="Agency FB" panose="020B0503020202020204" pitchFamily="34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D44FCDF-5D29-4232-8413-8D1AD7D8FBB6}"/>
              </a:ext>
            </a:extLst>
          </p:cNvPr>
          <p:cNvSpPr/>
          <p:nvPr/>
        </p:nvSpPr>
        <p:spPr bwMode="auto">
          <a:xfrm>
            <a:off x="3306762" y="-8917"/>
            <a:ext cx="2989729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23" name="Freeform 10">
            <a:extLst>
              <a:ext uri="{FF2B5EF4-FFF2-40B4-BE49-F238E27FC236}">
                <a16:creationId xmlns:a16="http://schemas.microsoft.com/office/drawing/2014/main" id="{B6CA4C95-7A39-4DE8-A53D-63CA3E2F11B0}"/>
              </a:ext>
            </a:extLst>
          </p:cNvPr>
          <p:cNvSpPr/>
          <p:nvPr/>
        </p:nvSpPr>
        <p:spPr bwMode="auto">
          <a:xfrm>
            <a:off x="8569642" y="-8917"/>
            <a:ext cx="2992437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24" name="TextBox 72">
            <a:extLst>
              <a:ext uri="{FF2B5EF4-FFF2-40B4-BE49-F238E27FC236}">
                <a16:creationId xmlns:a16="http://schemas.microsoft.com/office/drawing/2014/main" id="{6EF39490-0E0A-4249-AA68-D4D555120131}"/>
              </a:ext>
            </a:extLst>
          </p:cNvPr>
          <p:cNvSpPr txBox="1"/>
          <p:nvPr/>
        </p:nvSpPr>
        <p:spPr>
          <a:xfrm>
            <a:off x="4089131" y="17435"/>
            <a:ext cx="3732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Methodologies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25" name="Freeform 10">
            <a:extLst>
              <a:ext uri="{FF2B5EF4-FFF2-40B4-BE49-F238E27FC236}">
                <a16:creationId xmlns:a16="http://schemas.microsoft.com/office/drawing/2014/main" id="{33E899B1-30C9-46F3-B2C6-C404EB7D8F2B}"/>
              </a:ext>
            </a:extLst>
          </p:cNvPr>
          <p:cNvSpPr/>
          <p:nvPr/>
        </p:nvSpPr>
        <p:spPr bwMode="auto">
          <a:xfrm>
            <a:off x="5957252" y="4739"/>
            <a:ext cx="2992437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26" name="Freeform 9">
            <a:extLst>
              <a:ext uri="{FF2B5EF4-FFF2-40B4-BE49-F238E27FC236}">
                <a16:creationId xmlns:a16="http://schemas.microsoft.com/office/drawing/2014/main" id="{31A2C548-9BBC-489A-9A58-34D27325473B}"/>
              </a:ext>
            </a:extLst>
          </p:cNvPr>
          <p:cNvSpPr/>
          <p:nvPr/>
        </p:nvSpPr>
        <p:spPr bwMode="auto">
          <a:xfrm>
            <a:off x="670242" y="-8917"/>
            <a:ext cx="2989729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27" name="TextBox 73">
            <a:extLst>
              <a:ext uri="{FF2B5EF4-FFF2-40B4-BE49-F238E27FC236}">
                <a16:creationId xmlns:a16="http://schemas.microsoft.com/office/drawing/2014/main" id="{6CE61037-F444-44DA-A88E-B4C67234BAE2}"/>
              </a:ext>
            </a:extLst>
          </p:cNvPr>
          <p:cNvSpPr txBox="1"/>
          <p:nvPr/>
        </p:nvSpPr>
        <p:spPr>
          <a:xfrm>
            <a:off x="1646659" y="-8537"/>
            <a:ext cx="2592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Materials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28" name="TextBox 72">
            <a:extLst>
              <a:ext uri="{FF2B5EF4-FFF2-40B4-BE49-F238E27FC236}">
                <a16:creationId xmlns:a16="http://schemas.microsoft.com/office/drawing/2014/main" id="{41CCA6CE-6DD9-4C37-9799-78B86A826632}"/>
              </a:ext>
            </a:extLst>
          </p:cNvPr>
          <p:cNvSpPr txBox="1"/>
          <p:nvPr/>
        </p:nvSpPr>
        <p:spPr>
          <a:xfrm>
            <a:off x="6791654" y="37755"/>
            <a:ext cx="2236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Procedures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29" name="TextBox 72">
            <a:extLst>
              <a:ext uri="{FF2B5EF4-FFF2-40B4-BE49-F238E27FC236}">
                <a16:creationId xmlns:a16="http://schemas.microsoft.com/office/drawing/2014/main" id="{0797608E-8FD7-4B8E-B3AF-35A9F4CE5FBC}"/>
              </a:ext>
            </a:extLst>
          </p:cNvPr>
          <p:cNvSpPr txBox="1"/>
          <p:nvPr/>
        </p:nvSpPr>
        <p:spPr>
          <a:xfrm>
            <a:off x="9404565" y="4739"/>
            <a:ext cx="3060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FF00"/>
                </a:solidFill>
                <a:latin typeface="Agency FB" panose="020B0503020202020204" pitchFamily="34" charset="0"/>
                <a:ea typeface="Roboto Condensed Light" panose="02000000000000000000" pitchFamily="2" charset="0"/>
              </a:rPr>
              <a:t>Assessment</a:t>
            </a:r>
            <a:endParaRPr lang="en-IN" sz="2400" b="1" dirty="0">
              <a:solidFill>
                <a:srgbClr val="FFFF00"/>
              </a:solidFill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41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>
            <a:extLst>
              <a:ext uri="{FF2B5EF4-FFF2-40B4-BE49-F238E27FC236}">
                <a16:creationId xmlns:a16="http://schemas.microsoft.com/office/drawing/2014/main" id="{D44C14E3-136B-4B5C-A1D4-28042E6D5817}"/>
              </a:ext>
            </a:extLst>
          </p:cNvPr>
          <p:cNvSpPr txBox="1"/>
          <p:nvPr/>
        </p:nvSpPr>
        <p:spPr>
          <a:xfrm>
            <a:off x="204914" y="710055"/>
            <a:ext cx="486912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Assignment</a:t>
            </a:r>
          </a:p>
        </p:txBody>
      </p:sp>
      <p:sp>
        <p:nvSpPr>
          <p:cNvPr id="22" name="任意多边形 23">
            <a:extLst>
              <a:ext uri="{FF2B5EF4-FFF2-40B4-BE49-F238E27FC236}">
                <a16:creationId xmlns:a16="http://schemas.microsoft.com/office/drawing/2014/main" id="{AE7A3BB2-B978-42AC-8246-CB886071A4FE}"/>
              </a:ext>
            </a:extLst>
          </p:cNvPr>
          <p:cNvSpPr/>
          <p:nvPr/>
        </p:nvSpPr>
        <p:spPr>
          <a:xfrm>
            <a:off x="3795322" y="2583041"/>
            <a:ext cx="2557424" cy="758542"/>
          </a:xfrm>
          <a:custGeom>
            <a:avLst/>
            <a:gdLst>
              <a:gd name="connsiteX0" fmla="*/ 0 w 2636520"/>
              <a:gd name="connsiteY0" fmla="*/ 0 h 1447800"/>
              <a:gd name="connsiteX1" fmla="*/ 2103122 w 2636520"/>
              <a:gd name="connsiteY1" fmla="*/ 0 h 1447800"/>
              <a:gd name="connsiteX2" fmla="*/ 2636520 w 2636520"/>
              <a:gd name="connsiteY2" fmla="*/ 723900 h 1447800"/>
              <a:gd name="connsiteX3" fmla="*/ 2103122 w 2636520"/>
              <a:gd name="connsiteY3" fmla="*/ 1447800 h 1447800"/>
              <a:gd name="connsiteX4" fmla="*/ 0 w 2636520"/>
              <a:gd name="connsiteY4" fmla="*/ 1447800 h 1447800"/>
              <a:gd name="connsiteX5" fmla="*/ 0 w 2636520"/>
              <a:gd name="connsiteY5" fmla="*/ 1442632 h 1447800"/>
              <a:gd name="connsiteX6" fmla="*/ 529590 w 2636520"/>
              <a:gd name="connsiteY6" fmla="*/ 723900 h 1447800"/>
              <a:gd name="connsiteX7" fmla="*/ 0 w 2636520"/>
              <a:gd name="connsiteY7" fmla="*/ 5168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6520" h="1447800">
                <a:moveTo>
                  <a:pt x="0" y="0"/>
                </a:moveTo>
                <a:lnTo>
                  <a:pt x="2103122" y="0"/>
                </a:lnTo>
                <a:lnTo>
                  <a:pt x="2636520" y="723900"/>
                </a:lnTo>
                <a:lnTo>
                  <a:pt x="2103122" y="1447800"/>
                </a:lnTo>
                <a:lnTo>
                  <a:pt x="0" y="1447800"/>
                </a:lnTo>
                <a:lnTo>
                  <a:pt x="0" y="1442632"/>
                </a:lnTo>
                <a:lnTo>
                  <a:pt x="529590" y="723900"/>
                </a:lnTo>
                <a:lnTo>
                  <a:pt x="0" y="5168"/>
                </a:lnTo>
                <a:close/>
              </a:path>
            </a:pathLst>
          </a:custGeom>
          <a:solidFill>
            <a:srgbClr val="0031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文本框 35">
            <a:extLst>
              <a:ext uri="{FF2B5EF4-FFF2-40B4-BE49-F238E27FC236}">
                <a16:creationId xmlns:a16="http://schemas.microsoft.com/office/drawing/2014/main" id="{3B31EB81-88EC-4C71-B481-F993AE740259}"/>
              </a:ext>
            </a:extLst>
          </p:cNvPr>
          <p:cNvSpPr txBox="1"/>
          <p:nvPr/>
        </p:nvSpPr>
        <p:spPr>
          <a:xfrm>
            <a:off x="4376690" y="2786569"/>
            <a:ext cx="1627298" cy="351489"/>
          </a:xfrm>
          <a:prstGeom prst="rect">
            <a:avLst/>
          </a:prstGeom>
          <a:solidFill>
            <a:srgbClr val="00316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3200" b="1" baseline="-3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Teacher</a:t>
            </a:r>
            <a:endParaRPr lang="zh-CN" altLang="en-US" sz="3200" b="1" baseline="-30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任意多边形 26">
            <a:extLst>
              <a:ext uri="{FF2B5EF4-FFF2-40B4-BE49-F238E27FC236}">
                <a16:creationId xmlns:a16="http://schemas.microsoft.com/office/drawing/2014/main" id="{6AFC2C33-8C67-4F56-A5B4-683A0ADD9125}"/>
              </a:ext>
            </a:extLst>
          </p:cNvPr>
          <p:cNvSpPr/>
          <p:nvPr/>
        </p:nvSpPr>
        <p:spPr>
          <a:xfrm>
            <a:off x="1657801" y="2583041"/>
            <a:ext cx="2557424" cy="758542"/>
          </a:xfrm>
          <a:custGeom>
            <a:avLst/>
            <a:gdLst>
              <a:gd name="connsiteX0" fmla="*/ 0 w 2636520"/>
              <a:gd name="connsiteY0" fmla="*/ 0 h 1447800"/>
              <a:gd name="connsiteX1" fmla="*/ 2103122 w 2636520"/>
              <a:gd name="connsiteY1" fmla="*/ 0 h 1447800"/>
              <a:gd name="connsiteX2" fmla="*/ 2636520 w 2636520"/>
              <a:gd name="connsiteY2" fmla="*/ 723900 h 1447800"/>
              <a:gd name="connsiteX3" fmla="*/ 2103122 w 2636520"/>
              <a:gd name="connsiteY3" fmla="*/ 1447800 h 1447800"/>
              <a:gd name="connsiteX4" fmla="*/ 0 w 2636520"/>
              <a:gd name="connsiteY4" fmla="*/ 1447800 h 1447800"/>
              <a:gd name="connsiteX5" fmla="*/ 0 w 2636520"/>
              <a:gd name="connsiteY5" fmla="*/ 1442632 h 1447800"/>
              <a:gd name="connsiteX6" fmla="*/ 529590 w 2636520"/>
              <a:gd name="connsiteY6" fmla="*/ 723900 h 1447800"/>
              <a:gd name="connsiteX7" fmla="*/ 0 w 2636520"/>
              <a:gd name="connsiteY7" fmla="*/ 5168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6520" h="1447800">
                <a:moveTo>
                  <a:pt x="0" y="0"/>
                </a:moveTo>
                <a:lnTo>
                  <a:pt x="2103122" y="0"/>
                </a:lnTo>
                <a:lnTo>
                  <a:pt x="2636520" y="723900"/>
                </a:lnTo>
                <a:lnTo>
                  <a:pt x="2103122" y="1447800"/>
                </a:lnTo>
                <a:lnTo>
                  <a:pt x="0" y="1447800"/>
                </a:lnTo>
                <a:lnTo>
                  <a:pt x="0" y="1442632"/>
                </a:lnTo>
                <a:lnTo>
                  <a:pt x="529590" y="723900"/>
                </a:lnTo>
                <a:lnTo>
                  <a:pt x="0" y="5168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43">
            <a:extLst>
              <a:ext uri="{FF2B5EF4-FFF2-40B4-BE49-F238E27FC236}">
                <a16:creationId xmlns:a16="http://schemas.microsoft.com/office/drawing/2014/main" id="{A2F1FAEA-9CD2-45C7-BD22-A5BC355F142D}"/>
              </a:ext>
            </a:extLst>
          </p:cNvPr>
          <p:cNvSpPr txBox="1"/>
          <p:nvPr/>
        </p:nvSpPr>
        <p:spPr>
          <a:xfrm>
            <a:off x="2268514" y="2715779"/>
            <a:ext cx="1414982" cy="46089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 baseline="-3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Ss</a:t>
            </a:r>
            <a:endParaRPr lang="zh-CN" altLang="en-US" sz="3200" b="1" baseline="-30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任意多边形 29">
            <a:extLst>
              <a:ext uri="{FF2B5EF4-FFF2-40B4-BE49-F238E27FC236}">
                <a16:creationId xmlns:a16="http://schemas.microsoft.com/office/drawing/2014/main" id="{82CF8C06-4DE6-4EF4-A273-5313BB68AF96}"/>
              </a:ext>
            </a:extLst>
          </p:cNvPr>
          <p:cNvSpPr/>
          <p:nvPr/>
        </p:nvSpPr>
        <p:spPr>
          <a:xfrm>
            <a:off x="8070363" y="2583041"/>
            <a:ext cx="2557424" cy="758542"/>
          </a:xfrm>
          <a:custGeom>
            <a:avLst/>
            <a:gdLst>
              <a:gd name="connsiteX0" fmla="*/ 0 w 2636520"/>
              <a:gd name="connsiteY0" fmla="*/ 0 h 1447800"/>
              <a:gd name="connsiteX1" fmla="*/ 2103122 w 2636520"/>
              <a:gd name="connsiteY1" fmla="*/ 0 h 1447800"/>
              <a:gd name="connsiteX2" fmla="*/ 2636520 w 2636520"/>
              <a:gd name="connsiteY2" fmla="*/ 723900 h 1447800"/>
              <a:gd name="connsiteX3" fmla="*/ 2103122 w 2636520"/>
              <a:gd name="connsiteY3" fmla="*/ 1447800 h 1447800"/>
              <a:gd name="connsiteX4" fmla="*/ 0 w 2636520"/>
              <a:gd name="connsiteY4" fmla="*/ 1447800 h 1447800"/>
              <a:gd name="connsiteX5" fmla="*/ 0 w 2636520"/>
              <a:gd name="connsiteY5" fmla="*/ 1442632 h 1447800"/>
              <a:gd name="connsiteX6" fmla="*/ 529590 w 2636520"/>
              <a:gd name="connsiteY6" fmla="*/ 723900 h 1447800"/>
              <a:gd name="connsiteX7" fmla="*/ 0 w 2636520"/>
              <a:gd name="connsiteY7" fmla="*/ 5168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6520" h="1447800">
                <a:moveTo>
                  <a:pt x="0" y="0"/>
                </a:moveTo>
                <a:lnTo>
                  <a:pt x="2103122" y="0"/>
                </a:lnTo>
                <a:lnTo>
                  <a:pt x="2636520" y="723900"/>
                </a:lnTo>
                <a:lnTo>
                  <a:pt x="2103122" y="1447800"/>
                </a:lnTo>
                <a:lnTo>
                  <a:pt x="0" y="1447800"/>
                </a:lnTo>
                <a:lnTo>
                  <a:pt x="0" y="1442632"/>
                </a:lnTo>
                <a:lnTo>
                  <a:pt x="529590" y="723900"/>
                </a:lnTo>
                <a:lnTo>
                  <a:pt x="0" y="5168"/>
                </a:lnTo>
                <a:close/>
              </a:path>
            </a:pathLst>
          </a:custGeom>
          <a:solidFill>
            <a:srgbClr val="003160"/>
          </a:solidFill>
          <a:ln>
            <a:solidFill>
              <a:srgbClr val="003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文本框 46">
            <a:extLst>
              <a:ext uri="{FF2B5EF4-FFF2-40B4-BE49-F238E27FC236}">
                <a16:creationId xmlns:a16="http://schemas.microsoft.com/office/drawing/2014/main" id="{00E9E0AB-3A5F-4BD8-AD0B-B7E271367EE1}"/>
              </a:ext>
            </a:extLst>
          </p:cNvPr>
          <p:cNvSpPr txBox="1"/>
          <p:nvPr/>
        </p:nvSpPr>
        <p:spPr>
          <a:xfrm>
            <a:off x="8538505" y="2611324"/>
            <a:ext cx="1487650" cy="733534"/>
          </a:xfrm>
          <a:prstGeom prst="rect">
            <a:avLst/>
          </a:prstGeom>
          <a:solidFill>
            <a:srgbClr val="003160"/>
          </a:solidFill>
          <a:ln>
            <a:solidFill>
              <a:srgbClr val="003363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altLang="zh-CN" sz="3200" b="1" baseline="-3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Ss</a:t>
            </a:r>
          </a:p>
          <a:p>
            <a:pPr algn="ctr">
              <a:lnSpc>
                <a:spcPts val="2500"/>
              </a:lnSpc>
            </a:pPr>
            <a:r>
              <a:rPr lang="en-US" altLang="zh-CN" sz="3200" b="1" baseline="-3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&amp;Teacher</a:t>
            </a:r>
            <a:endParaRPr lang="zh-CN" altLang="en-US" sz="3200" b="1" baseline="-30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任意多边形 32">
            <a:extLst>
              <a:ext uri="{FF2B5EF4-FFF2-40B4-BE49-F238E27FC236}">
                <a16:creationId xmlns:a16="http://schemas.microsoft.com/office/drawing/2014/main" id="{EAF13E1C-7461-4B56-9FCE-F4D1F4B12670}"/>
              </a:ext>
            </a:extLst>
          </p:cNvPr>
          <p:cNvSpPr/>
          <p:nvPr/>
        </p:nvSpPr>
        <p:spPr>
          <a:xfrm>
            <a:off x="5932842" y="2583041"/>
            <a:ext cx="2557424" cy="758542"/>
          </a:xfrm>
          <a:custGeom>
            <a:avLst/>
            <a:gdLst>
              <a:gd name="connsiteX0" fmla="*/ 0 w 2636520"/>
              <a:gd name="connsiteY0" fmla="*/ 0 h 1447800"/>
              <a:gd name="connsiteX1" fmla="*/ 2103122 w 2636520"/>
              <a:gd name="connsiteY1" fmla="*/ 0 h 1447800"/>
              <a:gd name="connsiteX2" fmla="*/ 2636520 w 2636520"/>
              <a:gd name="connsiteY2" fmla="*/ 723900 h 1447800"/>
              <a:gd name="connsiteX3" fmla="*/ 2103122 w 2636520"/>
              <a:gd name="connsiteY3" fmla="*/ 1447800 h 1447800"/>
              <a:gd name="connsiteX4" fmla="*/ 0 w 2636520"/>
              <a:gd name="connsiteY4" fmla="*/ 1447800 h 1447800"/>
              <a:gd name="connsiteX5" fmla="*/ 0 w 2636520"/>
              <a:gd name="connsiteY5" fmla="*/ 1442632 h 1447800"/>
              <a:gd name="connsiteX6" fmla="*/ 529590 w 2636520"/>
              <a:gd name="connsiteY6" fmla="*/ 723900 h 1447800"/>
              <a:gd name="connsiteX7" fmla="*/ 0 w 2636520"/>
              <a:gd name="connsiteY7" fmla="*/ 5168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6520" h="1447800">
                <a:moveTo>
                  <a:pt x="0" y="0"/>
                </a:moveTo>
                <a:lnTo>
                  <a:pt x="2103122" y="0"/>
                </a:lnTo>
                <a:lnTo>
                  <a:pt x="2636520" y="723900"/>
                </a:lnTo>
                <a:lnTo>
                  <a:pt x="2103122" y="1447800"/>
                </a:lnTo>
                <a:lnTo>
                  <a:pt x="0" y="1447800"/>
                </a:lnTo>
                <a:lnTo>
                  <a:pt x="0" y="1442632"/>
                </a:lnTo>
                <a:lnTo>
                  <a:pt x="529590" y="723900"/>
                </a:lnTo>
                <a:lnTo>
                  <a:pt x="0" y="5168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文本框 49">
            <a:extLst>
              <a:ext uri="{FF2B5EF4-FFF2-40B4-BE49-F238E27FC236}">
                <a16:creationId xmlns:a16="http://schemas.microsoft.com/office/drawing/2014/main" id="{80203C91-05C2-468D-93EB-171CD5BD6F9F}"/>
              </a:ext>
            </a:extLst>
          </p:cNvPr>
          <p:cNvSpPr txBox="1"/>
          <p:nvPr/>
        </p:nvSpPr>
        <p:spPr>
          <a:xfrm>
            <a:off x="6445376" y="2611325"/>
            <a:ext cx="1457865" cy="73353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altLang="zh-CN" sz="3200" b="1" baseline="-3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Ss</a:t>
            </a:r>
          </a:p>
          <a:p>
            <a:pPr algn="ctr">
              <a:lnSpc>
                <a:spcPts val="2500"/>
              </a:lnSpc>
            </a:pPr>
            <a:r>
              <a:rPr lang="en-US" altLang="zh-CN" sz="3200" b="1" baseline="-3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&amp;Teacher</a:t>
            </a:r>
            <a:endParaRPr lang="zh-CN" altLang="en-US" sz="3200" b="1" baseline="-30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C55C1638-B282-448B-AC72-B1C9704842E2}"/>
              </a:ext>
            </a:extLst>
          </p:cNvPr>
          <p:cNvSpPr/>
          <p:nvPr/>
        </p:nvSpPr>
        <p:spPr>
          <a:xfrm>
            <a:off x="1805930" y="3796273"/>
            <a:ext cx="1885334" cy="1015655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en-US" altLang="zh-CN" sz="2000" dirty="0">
                <a:latin typeface="Arial Narrow" panose="020B0606020202030204" pitchFamily="34" charset="0"/>
                <a:cs typeface="+mn-ea"/>
                <a:sym typeface="+mn-lt"/>
              </a:rPr>
              <a:t>To finish the writing assignment.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4736035-A93C-4F9D-B8E3-1A0C861B3EBC}"/>
              </a:ext>
            </a:extLst>
          </p:cNvPr>
          <p:cNvSpPr/>
          <p:nvPr/>
        </p:nvSpPr>
        <p:spPr>
          <a:xfrm>
            <a:off x="3838593" y="3758431"/>
            <a:ext cx="2392931" cy="132343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sz="2000" dirty="0">
                <a:latin typeface="Arial Narrow" panose="020B0606020202030204" pitchFamily="34" charset="0"/>
                <a:cs typeface="+mn-ea"/>
                <a:sym typeface="+mn-lt"/>
              </a:rPr>
              <a:t>1. To evaluate one typical writing in detail.</a:t>
            </a:r>
          </a:p>
          <a:p>
            <a:r>
              <a:rPr lang="en-US" altLang="zh-CN" sz="2000" dirty="0">
                <a:latin typeface="Arial Narrow" panose="020B0606020202030204" pitchFamily="34" charset="0"/>
                <a:cs typeface="+mn-ea"/>
                <a:sym typeface="+mn-lt"/>
              </a:rPr>
              <a:t>2.To make error correction exercises.</a:t>
            </a:r>
          </a:p>
        </p:txBody>
      </p:sp>
      <p:sp>
        <p:nvSpPr>
          <p:cNvPr id="43" name="TextBox 35">
            <a:extLst>
              <a:ext uri="{FF2B5EF4-FFF2-40B4-BE49-F238E27FC236}">
                <a16:creationId xmlns:a16="http://schemas.microsoft.com/office/drawing/2014/main" id="{737B9040-E690-499E-9CE0-725129F64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9548" y="1656250"/>
            <a:ext cx="7311425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3765">
              <a:spcBef>
                <a:spcPct val="0"/>
              </a:spcBef>
            </a:pPr>
            <a:r>
              <a:rPr lang="en-US" altLang="zh-CN" sz="2800" b="1" noProof="1">
                <a:latin typeface="Arial Narrow" panose="020B0606020202030204" pitchFamily="34" charset="0"/>
                <a:cs typeface="Lato Light" panose="020F0402020204030203" pitchFamily="34" charset="0"/>
              </a:rPr>
              <a:t>Teacher-Student Collaborative Assessment (TSCA)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97531542-E831-45FC-AC79-4145FD37344C}"/>
              </a:ext>
            </a:extLst>
          </p:cNvPr>
          <p:cNvSpPr/>
          <p:nvPr/>
        </p:nvSpPr>
        <p:spPr>
          <a:xfrm>
            <a:off x="6145574" y="3758431"/>
            <a:ext cx="2468695" cy="1015655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sz="2000" dirty="0">
                <a:latin typeface="Arial Narrow" panose="020B0606020202030204" pitchFamily="34" charset="0"/>
                <a:cs typeface="+mn-ea"/>
                <a:sym typeface="+mn-lt"/>
              </a:rPr>
              <a:t>1. To evaluate the typical writing together.</a:t>
            </a:r>
          </a:p>
          <a:p>
            <a:r>
              <a:rPr lang="en-US" altLang="zh-CN" sz="2000" dirty="0">
                <a:latin typeface="Arial Narrow" panose="020B0606020202030204" pitchFamily="34" charset="0"/>
                <a:cs typeface="+mn-ea"/>
                <a:sym typeface="+mn-lt"/>
              </a:rPr>
              <a:t>2. To finish exercises.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05FE56E3-EB62-47B5-9E3E-B45AC3A98946}"/>
              </a:ext>
            </a:extLst>
          </p:cNvPr>
          <p:cNvSpPr/>
          <p:nvPr/>
        </p:nvSpPr>
        <p:spPr>
          <a:xfrm>
            <a:off x="8341650" y="3758431"/>
            <a:ext cx="2557424" cy="1015655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sz="2000" dirty="0">
                <a:latin typeface="Arial Narrow" panose="020B0606020202030204" pitchFamily="34" charset="0"/>
                <a:cs typeface="+mn-ea"/>
                <a:sym typeface="+mn-lt"/>
              </a:rPr>
              <a:t>1. Ss: self-revision</a:t>
            </a:r>
          </a:p>
          <a:p>
            <a:r>
              <a:rPr lang="en-US" altLang="zh-CN" sz="2000" dirty="0">
                <a:latin typeface="Arial Narrow" panose="020B0606020202030204" pitchFamily="34" charset="0"/>
                <a:cs typeface="+mn-ea"/>
                <a:sym typeface="+mn-lt"/>
              </a:rPr>
              <a:t>2. Teacher: To give comments on </a:t>
            </a:r>
            <a:r>
              <a:rPr lang="en-US" altLang="zh-CN" sz="2000" dirty="0" err="1">
                <a:latin typeface="Arial Narrow" panose="020B0606020202030204" pitchFamily="34" charset="0"/>
                <a:cs typeface="+mn-ea"/>
                <a:sym typeface="+mn-lt"/>
              </a:rPr>
              <a:t>ss’</a:t>
            </a:r>
            <a:r>
              <a:rPr lang="en-US" altLang="zh-CN" sz="2000" dirty="0">
                <a:latin typeface="Arial Narrow" panose="020B0606020202030204" pitchFamily="34" charset="0"/>
                <a:cs typeface="+mn-ea"/>
                <a:sym typeface="+mn-lt"/>
              </a:rPr>
              <a:t> writing.</a:t>
            </a:r>
          </a:p>
        </p:txBody>
      </p:sp>
      <p:sp>
        <p:nvSpPr>
          <p:cNvPr id="60" name="矩形 87">
            <a:extLst>
              <a:ext uri="{FF2B5EF4-FFF2-40B4-BE49-F238E27FC236}">
                <a16:creationId xmlns:a16="http://schemas.microsoft.com/office/drawing/2014/main" id="{AB64A6E8-9E5D-4F1B-8D35-AE656FB3B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9072" y="5369825"/>
            <a:ext cx="2000180" cy="496220"/>
          </a:xfrm>
          <a:prstGeom prst="rect">
            <a:avLst/>
          </a:prstGeo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D48C3E7E-2962-40DE-8C5C-E648AC2551EE}"/>
              </a:ext>
            </a:extLst>
          </p:cNvPr>
          <p:cNvSpPr/>
          <p:nvPr/>
        </p:nvSpPr>
        <p:spPr>
          <a:xfrm>
            <a:off x="8360162" y="5410410"/>
            <a:ext cx="2071202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en-US" altLang="zh-CN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Online+Offline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2" name="矩形 87">
            <a:extLst>
              <a:ext uri="{FF2B5EF4-FFF2-40B4-BE49-F238E27FC236}">
                <a16:creationId xmlns:a16="http://schemas.microsoft.com/office/drawing/2014/main" id="{EE6E30D0-53CF-4ED3-AE88-FB62653EC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375" y="5402557"/>
            <a:ext cx="2000180" cy="496220"/>
          </a:xfrm>
          <a:prstGeom prst="rect">
            <a:avLst/>
          </a:prstGeo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89ADF614-6222-4719-9711-3B3046F75D48}"/>
              </a:ext>
            </a:extLst>
          </p:cNvPr>
          <p:cNvSpPr/>
          <p:nvPr/>
        </p:nvSpPr>
        <p:spPr>
          <a:xfrm>
            <a:off x="3947102" y="5435640"/>
            <a:ext cx="2071202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Online</a:t>
            </a:r>
          </a:p>
        </p:txBody>
      </p:sp>
      <p:sp>
        <p:nvSpPr>
          <p:cNvPr id="66" name="矩形 90">
            <a:extLst>
              <a:ext uri="{FF2B5EF4-FFF2-40B4-BE49-F238E27FC236}">
                <a16:creationId xmlns:a16="http://schemas.microsoft.com/office/drawing/2014/main" id="{EAAD3650-6D83-4A66-95D9-DFE219B7C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249" y="5417885"/>
            <a:ext cx="2000180" cy="496220"/>
          </a:xfrm>
          <a:prstGeom prst="rect">
            <a:avLst/>
          </a:prstGeom>
          <a:gradFill>
            <a:gsLst>
              <a:gs pos="0">
                <a:srgbClr val="C90101"/>
              </a:gs>
              <a:gs pos="100000">
                <a:srgbClr val="6D0101"/>
              </a:gs>
            </a:gsLst>
            <a:lin ang="36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8989B6A1-DC6A-48E7-AE22-2F0D2E895C05}"/>
              </a:ext>
            </a:extLst>
          </p:cNvPr>
          <p:cNvSpPr/>
          <p:nvPr/>
        </p:nvSpPr>
        <p:spPr>
          <a:xfrm>
            <a:off x="1796249" y="5478921"/>
            <a:ext cx="2071202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Online</a:t>
            </a:r>
          </a:p>
        </p:txBody>
      </p:sp>
      <p:sp>
        <p:nvSpPr>
          <p:cNvPr id="69" name="矩形 90">
            <a:extLst>
              <a:ext uri="{FF2B5EF4-FFF2-40B4-BE49-F238E27FC236}">
                <a16:creationId xmlns:a16="http://schemas.microsoft.com/office/drawing/2014/main" id="{B152A458-4D66-454E-BC72-3B4EC30CF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6773" y="5382802"/>
            <a:ext cx="2000180" cy="496220"/>
          </a:xfrm>
          <a:prstGeom prst="rect">
            <a:avLst/>
          </a:prstGeom>
          <a:gradFill>
            <a:gsLst>
              <a:gs pos="0">
                <a:srgbClr val="C90101"/>
              </a:gs>
              <a:gs pos="100000">
                <a:srgbClr val="6D0101"/>
              </a:gs>
            </a:gsLst>
            <a:lin ang="36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0F8BAE1D-C1CF-4C8D-BB7B-14E0DAFF291C}"/>
              </a:ext>
            </a:extLst>
          </p:cNvPr>
          <p:cNvSpPr/>
          <p:nvPr/>
        </p:nvSpPr>
        <p:spPr>
          <a:xfrm>
            <a:off x="6189550" y="5417885"/>
            <a:ext cx="2071202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Offline</a:t>
            </a:r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id="{B2CE78C2-E1F6-4635-BD41-039AE1BCE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-979"/>
            <a:ext cx="12192000" cy="487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dirty="0">
              <a:latin typeface="Agency FB" panose="020B0503020202020204" pitchFamily="34" charset="0"/>
            </a:endParaRPr>
          </a:p>
        </p:txBody>
      </p:sp>
      <p:sp>
        <p:nvSpPr>
          <p:cNvPr id="37" name="Freeform 8">
            <a:extLst>
              <a:ext uri="{FF2B5EF4-FFF2-40B4-BE49-F238E27FC236}">
                <a16:creationId xmlns:a16="http://schemas.microsoft.com/office/drawing/2014/main" id="{68336900-D6FC-4A29-A780-8EBD6DA8A14D}"/>
              </a:ext>
            </a:extLst>
          </p:cNvPr>
          <p:cNvSpPr/>
          <p:nvPr/>
        </p:nvSpPr>
        <p:spPr bwMode="auto">
          <a:xfrm>
            <a:off x="3306762" y="-8917"/>
            <a:ext cx="2989729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38" name="Freeform 10">
            <a:extLst>
              <a:ext uri="{FF2B5EF4-FFF2-40B4-BE49-F238E27FC236}">
                <a16:creationId xmlns:a16="http://schemas.microsoft.com/office/drawing/2014/main" id="{6595FDBF-2E2E-4EA7-AE4F-96288048EFA3}"/>
              </a:ext>
            </a:extLst>
          </p:cNvPr>
          <p:cNvSpPr/>
          <p:nvPr/>
        </p:nvSpPr>
        <p:spPr bwMode="auto">
          <a:xfrm>
            <a:off x="8569642" y="-8917"/>
            <a:ext cx="2992437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39" name="TextBox 72">
            <a:extLst>
              <a:ext uri="{FF2B5EF4-FFF2-40B4-BE49-F238E27FC236}">
                <a16:creationId xmlns:a16="http://schemas.microsoft.com/office/drawing/2014/main" id="{871F127B-ACA3-4A39-A1A0-E02A6F6387A2}"/>
              </a:ext>
            </a:extLst>
          </p:cNvPr>
          <p:cNvSpPr txBox="1"/>
          <p:nvPr/>
        </p:nvSpPr>
        <p:spPr>
          <a:xfrm>
            <a:off x="4089131" y="17435"/>
            <a:ext cx="3732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Methodologies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40" name="Freeform 10">
            <a:extLst>
              <a:ext uri="{FF2B5EF4-FFF2-40B4-BE49-F238E27FC236}">
                <a16:creationId xmlns:a16="http://schemas.microsoft.com/office/drawing/2014/main" id="{350D6EC6-8570-49FE-A147-C369CDE3FD54}"/>
              </a:ext>
            </a:extLst>
          </p:cNvPr>
          <p:cNvSpPr/>
          <p:nvPr/>
        </p:nvSpPr>
        <p:spPr bwMode="auto">
          <a:xfrm>
            <a:off x="5957252" y="4739"/>
            <a:ext cx="2992437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5FA7E6EF-2C57-437C-A073-6338BF02E5ED}"/>
              </a:ext>
            </a:extLst>
          </p:cNvPr>
          <p:cNvSpPr/>
          <p:nvPr/>
        </p:nvSpPr>
        <p:spPr bwMode="auto">
          <a:xfrm>
            <a:off x="670242" y="-8917"/>
            <a:ext cx="2989729" cy="492125"/>
          </a:xfrm>
          <a:custGeom>
            <a:avLst/>
            <a:gdLst>
              <a:gd name="T0" fmla="*/ 75 w 467"/>
              <a:gd name="T1" fmla="*/ 125 h 131"/>
              <a:gd name="T2" fmla="*/ 5 w 467"/>
              <a:gd name="T3" fmla="*/ 18 h 131"/>
              <a:gd name="T4" fmla="*/ 14 w 467"/>
              <a:gd name="T5" fmla="*/ 0 h 131"/>
              <a:gd name="T6" fmla="*/ 382 w 467"/>
              <a:gd name="T7" fmla="*/ 0 h 131"/>
              <a:gd name="T8" fmla="*/ 392 w 467"/>
              <a:gd name="T9" fmla="*/ 6 h 131"/>
              <a:gd name="T10" fmla="*/ 462 w 467"/>
              <a:gd name="T11" fmla="*/ 113 h 131"/>
              <a:gd name="T12" fmla="*/ 453 w 467"/>
              <a:gd name="T13" fmla="*/ 131 h 131"/>
              <a:gd name="T14" fmla="*/ 85 w 467"/>
              <a:gd name="T15" fmla="*/ 131 h 131"/>
              <a:gd name="T16" fmla="*/ 75 w 467"/>
              <a:gd name="T17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7" h="131">
                <a:moveTo>
                  <a:pt x="75" y="125"/>
                </a:moveTo>
                <a:cubicBezTo>
                  <a:pt x="5" y="18"/>
                  <a:pt x="5" y="18"/>
                  <a:pt x="5" y="18"/>
                </a:cubicBezTo>
                <a:cubicBezTo>
                  <a:pt x="0" y="10"/>
                  <a:pt x="5" y="0"/>
                  <a:pt x="14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6" y="0"/>
                  <a:pt x="390" y="2"/>
                  <a:pt x="392" y="6"/>
                </a:cubicBezTo>
                <a:cubicBezTo>
                  <a:pt x="462" y="113"/>
                  <a:pt x="462" y="113"/>
                  <a:pt x="462" y="113"/>
                </a:cubicBezTo>
                <a:cubicBezTo>
                  <a:pt x="467" y="121"/>
                  <a:pt x="462" y="131"/>
                  <a:pt x="453" y="131"/>
                </a:cubicBezTo>
                <a:cubicBezTo>
                  <a:pt x="85" y="131"/>
                  <a:pt x="85" y="131"/>
                  <a:pt x="85" y="131"/>
                </a:cubicBezTo>
                <a:cubicBezTo>
                  <a:pt x="81" y="131"/>
                  <a:pt x="77" y="129"/>
                  <a:pt x="75" y="125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IN" sz="2000">
              <a:latin typeface="Agency FB" panose="020B0503020202020204" pitchFamily="34" charset="0"/>
            </a:endParaRPr>
          </a:p>
        </p:txBody>
      </p:sp>
      <p:sp>
        <p:nvSpPr>
          <p:cNvPr id="42" name="TextBox 73">
            <a:extLst>
              <a:ext uri="{FF2B5EF4-FFF2-40B4-BE49-F238E27FC236}">
                <a16:creationId xmlns:a16="http://schemas.microsoft.com/office/drawing/2014/main" id="{9F11D57E-58F2-4107-8349-B19FE7EBDB66}"/>
              </a:ext>
            </a:extLst>
          </p:cNvPr>
          <p:cNvSpPr txBox="1"/>
          <p:nvPr/>
        </p:nvSpPr>
        <p:spPr>
          <a:xfrm>
            <a:off x="1646659" y="-8537"/>
            <a:ext cx="2592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Materials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47" name="TextBox 72">
            <a:extLst>
              <a:ext uri="{FF2B5EF4-FFF2-40B4-BE49-F238E27FC236}">
                <a16:creationId xmlns:a16="http://schemas.microsoft.com/office/drawing/2014/main" id="{2FDDE178-3554-4442-9739-1D87C769D5E0}"/>
              </a:ext>
            </a:extLst>
          </p:cNvPr>
          <p:cNvSpPr txBox="1"/>
          <p:nvPr/>
        </p:nvSpPr>
        <p:spPr>
          <a:xfrm>
            <a:off x="6791654" y="37755"/>
            <a:ext cx="2236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gency FB" panose="020B0503020202020204" pitchFamily="34" charset="0"/>
                <a:ea typeface="Roboto Condensed Light" panose="02000000000000000000" pitchFamily="2" charset="0"/>
              </a:rPr>
              <a:t>Procedures</a:t>
            </a:r>
            <a:endParaRPr lang="en-IN" sz="2400" dirty="0"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  <p:sp>
        <p:nvSpPr>
          <p:cNvPr id="52" name="TextBox 72">
            <a:extLst>
              <a:ext uri="{FF2B5EF4-FFF2-40B4-BE49-F238E27FC236}">
                <a16:creationId xmlns:a16="http://schemas.microsoft.com/office/drawing/2014/main" id="{3A846EDF-A67B-4397-9698-6A1E93848FC0}"/>
              </a:ext>
            </a:extLst>
          </p:cNvPr>
          <p:cNvSpPr txBox="1"/>
          <p:nvPr/>
        </p:nvSpPr>
        <p:spPr>
          <a:xfrm>
            <a:off x="9404565" y="4739"/>
            <a:ext cx="3060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FF00"/>
                </a:solidFill>
                <a:latin typeface="Agency FB" panose="020B0503020202020204" pitchFamily="34" charset="0"/>
                <a:ea typeface="Roboto Condensed Light" panose="02000000000000000000" pitchFamily="2" charset="0"/>
              </a:rPr>
              <a:t>Assessment</a:t>
            </a:r>
            <a:endParaRPr lang="en-IN" sz="2400" b="1" dirty="0">
              <a:solidFill>
                <a:srgbClr val="FFFF00"/>
              </a:solidFill>
              <a:latin typeface="Agency FB" panose="020B0503020202020204" pitchFamily="34" charset="0"/>
              <a:ea typeface="Roboto Condensed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59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  <p:bldP spid="29" grpId="0" animBg="1"/>
      <p:bldP spid="32" grpId="0" animBg="1"/>
      <p:bldP spid="33" grpId="0"/>
      <p:bldP spid="35" grpId="0"/>
      <p:bldP spid="44" grpId="0"/>
      <p:bldP spid="45" grpId="0"/>
      <p:bldP spid="57" grpId="0"/>
      <p:bldP spid="48" grpId="0"/>
      <p:bldP spid="46" grpId="0"/>
      <p:bldP spid="5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-775263" y="250314"/>
            <a:ext cx="2067951" cy="79852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/>
          <p:cNvSpPr txBox="1"/>
          <p:nvPr/>
        </p:nvSpPr>
        <p:spPr>
          <a:xfrm>
            <a:off x="291320" y="-290206"/>
            <a:ext cx="7328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565">
              <a:defRPr/>
            </a:pPr>
            <a:r>
              <a:rPr lang="zh-CN" altLang="en-US" sz="4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endParaRPr lang="en-US" altLang="zh-CN" sz="4000" b="1" kern="0" dirty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en-US" altLang="zh-CN" sz="3200" dirty="0">
                <a:solidFill>
                  <a:schemeClr val="bg1"/>
                </a:solidFill>
                <a:latin typeface="Arial Black" panose="020B0A04020102020204" pitchFamily="34" charset="0"/>
                <a:ea typeface="幼圆" panose="02010509060101010101" pitchFamily="49" charset="-122"/>
                <a:cs typeface="Kartika" panose="02020503030404060203" pitchFamily="18" charset="0"/>
              </a:rPr>
              <a:t>03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16B751D5-4A10-44E8-BC57-FE38D80E35D8}"/>
              </a:ext>
            </a:extLst>
          </p:cNvPr>
          <p:cNvGrpSpPr/>
          <p:nvPr/>
        </p:nvGrpSpPr>
        <p:grpSpPr>
          <a:xfrm flipH="1">
            <a:off x="-599440" y="2368388"/>
            <a:ext cx="2463765" cy="1952970"/>
            <a:chOff x="9658590" y="2383972"/>
            <a:chExt cx="2533411" cy="2008176"/>
          </a:xfr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</p:grpSpPr>
        <p:sp>
          <p:nvSpPr>
            <p:cNvPr id="40" name="任意多边形 4">
              <a:extLst>
                <a:ext uri="{FF2B5EF4-FFF2-40B4-BE49-F238E27FC236}">
                  <a16:creationId xmlns:a16="http://schemas.microsoft.com/office/drawing/2014/main" id="{38CB7771-376A-4D49-9659-62530A7E7797}"/>
                </a:ext>
              </a:extLst>
            </p:cNvPr>
            <p:cNvSpPr/>
            <p:nvPr/>
          </p:nvSpPr>
          <p:spPr>
            <a:xfrm>
              <a:off x="11691258" y="2383972"/>
              <a:ext cx="500743" cy="751114"/>
            </a:xfrm>
            <a:custGeom>
              <a:avLst/>
              <a:gdLst>
                <a:gd name="connsiteX0" fmla="*/ 375557 w 500743"/>
                <a:gd name="connsiteY0" fmla="*/ 0 h 751114"/>
                <a:gd name="connsiteX1" fmla="*/ 500743 w 500743"/>
                <a:gd name="connsiteY1" fmla="*/ 25274 h 751114"/>
                <a:gd name="connsiteX2" fmla="*/ 500743 w 500743"/>
                <a:gd name="connsiteY2" fmla="*/ 725840 h 751114"/>
                <a:gd name="connsiteX3" fmla="*/ 375557 w 500743"/>
                <a:gd name="connsiteY3" fmla="*/ 751114 h 751114"/>
                <a:gd name="connsiteX4" fmla="*/ 0 w 500743"/>
                <a:gd name="connsiteY4" fmla="*/ 375557 h 751114"/>
                <a:gd name="connsiteX5" fmla="*/ 375557 w 500743"/>
                <a:gd name="connsiteY5" fmla="*/ 0 h 751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0743" h="751114">
                  <a:moveTo>
                    <a:pt x="375557" y="0"/>
                  </a:moveTo>
                  <a:lnTo>
                    <a:pt x="500743" y="25274"/>
                  </a:lnTo>
                  <a:lnTo>
                    <a:pt x="500743" y="725840"/>
                  </a:lnTo>
                  <a:lnTo>
                    <a:pt x="375557" y="751114"/>
                  </a:lnTo>
                  <a:cubicBezTo>
                    <a:pt x="168143" y="751114"/>
                    <a:pt x="0" y="582971"/>
                    <a:pt x="0" y="375557"/>
                  </a:cubicBezTo>
                  <a:cubicBezTo>
                    <a:pt x="0" y="168143"/>
                    <a:pt x="168143" y="0"/>
                    <a:pt x="3755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ADFFA632-233F-4791-BD28-16641FC68803}"/>
                </a:ext>
              </a:extLst>
            </p:cNvPr>
            <p:cNvSpPr/>
            <p:nvPr/>
          </p:nvSpPr>
          <p:spPr>
            <a:xfrm>
              <a:off x="11173936" y="2438151"/>
              <a:ext cx="647949" cy="6479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667ECCEC-FBCD-49AE-989A-695FEA66A248}"/>
                </a:ext>
              </a:extLst>
            </p:cNvPr>
            <p:cNvSpPr/>
            <p:nvPr/>
          </p:nvSpPr>
          <p:spPr>
            <a:xfrm>
              <a:off x="10683336" y="2514351"/>
              <a:ext cx="495548" cy="4955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28E14714-4F19-4780-AA53-E81F9C223643}"/>
                </a:ext>
              </a:extLst>
            </p:cNvPr>
            <p:cNvSpPr/>
            <p:nvPr/>
          </p:nvSpPr>
          <p:spPr>
            <a:xfrm>
              <a:off x="10187292" y="2628654"/>
              <a:ext cx="314700" cy="3147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8AAD62B9-C0BA-43C5-AF04-D2FA4FB696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58590" y="2666252"/>
              <a:ext cx="252000" cy="25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9">
              <a:extLst>
                <a:ext uri="{FF2B5EF4-FFF2-40B4-BE49-F238E27FC236}">
                  <a16:creationId xmlns:a16="http://schemas.microsoft.com/office/drawing/2014/main" id="{BBD0068C-0ACB-4BF7-B982-934C2EB385B7}"/>
                </a:ext>
              </a:extLst>
            </p:cNvPr>
            <p:cNvSpPr/>
            <p:nvPr/>
          </p:nvSpPr>
          <p:spPr>
            <a:xfrm>
              <a:off x="11691258" y="3015592"/>
              <a:ext cx="500743" cy="751114"/>
            </a:xfrm>
            <a:custGeom>
              <a:avLst/>
              <a:gdLst>
                <a:gd name="connsiteX0" fmla="*/ 375557 w 500743"/>
                <a:gd name="connsiteY0" fmla="*/ 0 h 751114"/>
                <a:gd name="connsiteX1" fmla="*/ 500743 w 500743"/>
                <a:gd name="connsiteY1" fmla="*/ 25274 h 751114"/>
                <a:gd name="connsiteX2" fmla="*/ 500743 w 500743"/>
                <a:gd name="connsiteY2" fmla="*/ 725840 h 751114"/>
                <a:gd name="connsiteX3" fmla="*/ 375557 w 500743"/>
                <a:gd name="connsiteY3" fmla="*/ 751114 h 751114"/>
                <a:gd name="connsiteX4" fmla="*/ 0 w 500743"/>
                <a:gd name="connsiteY4" fmla="*/ 375557 h 751114"/>
                <a:gd name="connsiteX5" fmla="*/ 375557 w 500743"/>
                <a:gd name="connsiteY5" fmla="*/ 0 h 751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0743" h="751114">
                  <a:moveTo>
                    <a:pt x="375557" y="0"/>
                  </a:moveTo>
                  <a:lnTo>
                    <a:pt x="500743" y="25274"/>
                  </a:lnTo>
                  <a:lnTo>
                    <a:pt x="500743" y="725840"/>
                  </a:lnTo>
                  <a:lnTo>
                    <a:pt x="375557" y="751114"/>
                  </a:lnTo>
                  <a:cubicBezTo>
                    <a:pt x="168143" y="751114"/>
                    <a:pt x="0" y="582971"/>
                    <a:pt x="0" y="375557"/>
                  </a:cubicBezTo>
                  <a:cubicBezTo>
                    <a:pt x="0" y="168143"/>
                    <a:pt x="168143" y="0"/>
                    <a:pt x="3755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1FFBA90E-2DD2-4B63-80A7-4B03B0556507}"/>
                </a:ext>
              </a:extLst>
            </p:cNvPr>
            <p:cNvSpPr/>
            <p:nvPr/>
          </p:nvSpPr>
          <p:spPr>
            <a:xfrm>
              <a:off x="11173936" y="3069771"/>
              <a:ext cx="647949" cy="6479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32A21DEC-F2B4-4421-8707-0D4337CC1857}"/>
                </a:ext>
              </a:extLst>
            </p:cNvPr>
            <p:cNvSpPr/>
            <p:nvPr/>
          </p:nvSpPr>
          <p:spPr>
            <a:xfrm>
              <a:off x="10683336" y="3145971"/>
              <a:ext cx="495548" cy="4955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78F67B4A-0C5C-46F1-85E2-FC51AA8FF55F}"/>
                </a:ext>
              </a:extLst>
            </p:cNvPr>
            <p:cNvSpPr/>
            <p:nvPr/>
          </p:nvSpPr>
          <p:spPr>
            <a:xfrm>
              <a:off x="10187292" y="3260274"/>
              <a:ext cx="314700" cy="3147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A98F650C-EDC7-4E49-B98E-5A6CCA966D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58590" y="3297872"/>
              <a:ext cx="252000" cy="25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14">
              <a:extLst>
                <a:ext uri="{FF2B5EF4-FFF2-40B4-BE49-F238E27FC236}">
                  <a16:creationId xmlns:a16="http://schemas.microsoft.com/office/drawing/2014/main" id="{39415E98-7E6F-47CA-B9FB-B9B9A4BBA58E}"/>
                </a:ext>
              </a:extLst>
            </p:cNvPr>
            <p:cNvSpPr/>
            <p:nvPr/>
          </p:nvSpPr>
          <p:spPr>
            <a:xfrm>
              <a:off x="11691258" y="3641034"/>
              <a:ext cx="500743" cy="751114"/>
            </a:xfrm>
            <a:custGeom>
              <a:avLst/>
              <a:gdLst>
                <a:gd name="connsiteX0" fmla="*/ 375557 w 500743"/>
                <a:gd name="connsiteY0" fmla="*/ 0 h 751114"/>
                <a:gd name="connsiteX1" fmla="*/ 500743 w 500743"/>
                <a:gd name="connsiteY1" fmla="*/ 25274 h 751114"/>
                <a:gd name="connsiteX2" fmla="*/ 500743 w 500743"/>
                <a:gd name="connsiteY2" fmla="*/ 725840 h 751114"/>
                <a:gd name="connsiteX3" fmla="*/ 375557 w 500743"/>
                <a:gd name="connsiteY3" fmla="*/ 751114 h 751114"/>
                <a:gd name="connsiteX4" fmla="*/ 0 w 500743"/>
                <a:gd name="connsiteY4" fmla="*/ 375557 h 751114"/>
                <a:gd name="connsiteX5" fmla="*/ 375557 w 500743"/>
                <a:gd name="connsiteY5" fmla="*/ 0 h 751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0743" h="751114">
                  <a:moveTo>
                    <a:pt x="375557" y="0"/>
                  </a:moveTo>
                  <a:lnTo>
                    <a:pt x="500743" y="25274"/>
                  </a:lnTo>
                  <a:lnTo>
                    <a:pt x="500743" y="725840"/>
                  </a:lnTo>
                  <a:lnTo>
                    <a:pt x="375557" y="751114"/>
                  </a:lnTo>
                  <a:cubicBezTo>
                    <a:pt x="168143" y="751114"/>
                    <a:pt x="0" y="582971"/>
                    <a:pt x="0" y="375557"/>
                  </a:cubicBezTo>
                  <a:cubicBezTo>
                    <a:pt x="0" y="168143"/>
                    <a:pt x="168143" y="0"/>
                    <a:pt x="3755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341DA657-A721-45FB-A789-DF8E23E4A1F1}"/>
                </a:ext>
              </a:extLst>
            </p:cNvPr>
            <p:cNvSpPr/>
            <p:nvPr/>
          </p:nvSpPr>
          <p:spPr>
            <a:xfrm>
              <a:off x="11173936" y="3695213"/>
              <a:ext cx="647949" cy="6479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F8963149-309E-4A50-A899-49F561223448}"/>
                </a:ext>
              </a:extLst>
            </p:cNvPr>
            <p:cNvSpPr/>
            <p:nvPr/>
          </p:nvSpPr>
          <p:spPr>
            <a:xfrm>
              <a:off x="10683336" y="3771413"/>
              <a:ext cx="495548" cy="4955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562E70CB-B8A5-4312-BAD6-A0A8FCA143FB}"/>
                </a:ext>
              </a:extLst>
            </p:cNvPr>
            <p:cNvSpPr/>
            <p:nvPr/>
          </p:nvSpPr>
          <p:spPr>
            <a:xfrm>
              <a:off x="10187292" y="3885716"/>
              <a:ext cx="314700" cy="3147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8613478E-9430-443B-96AE-814A6DA4F8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58590" y="3923314"/>
              <a:ext cx="252000" cy="25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56" descr="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">
            <a:extLst>
              <a:ext uri="{FF2B5EF4-FFF2-40B4-BE49-F238E27FC236}">
                <a16:creationId xmlns:a16="http://schemas.microsoft.com/office/drawing/2014/main" id="{6B7C83F4-3C9F-41AD-8035-2B417E6D82F1}"/>
              </a:ext>
            </a:extLst>
          </p:cNvPr>
          <p:cNvSpPr txBox="1"/>
          <p:nvPr/>
        </p:nvSpPr>
        <p:spPr>
          <a:xfrm>
            <a:off x="2758570" y="2921348"/>
            <a:ext cx="6637865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spcBef>
                <a:spcPts val="500"/>
              </a:spcBef>
              <a:defRPr/>
            </a:pPr>
            <a:r>
              <a:rPr lang="en-US" altLang="zh-CN" sz="54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Demo Class</a:t>
            </a:r>
            <a:endParaRPr lang="zh-CN" altLang="zh-CN" sz="2000" kern="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圆角矩形 51">
            <a:extLst>
              <a:ext uri="{FF2B5EF4-FFF2-40B4-BE49-F238E27FC236}">
                <a16:creationId xmlns:a16="http://schemas.microsoft.com/office/drawing/2014/main" id="{2F36AA1B-3B7F-41B2-98DE-253F9018ED58}"/>
              </a:ext>
            </a:extLst>
          </p:cNvPr>
          <p:cNvSpPr/>
          <p:nvPr/>
        </p:nvSpPr>
        <p:spPr>
          <a:xfrm>
            <a:off x="1957549" y="2372549"/>
            <a:ext cx="1901169" cy="190116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90101"/>
              </a:gs>
              <a:gs pos="100000">
                <a:srgbClr val="6D0101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3" name="图形 2" descr="打开的书">
            <a:extLst>
              <a:ext uri="{FF2B5EF4-FFF2-40B4-BE49-F238E27FC236}">
                <a16:creationId xmlns:a16="http://schemas.microsoft.com/office/drawing/2014/main" id="{5D5CF48E-4F12-4729-A5FD-E1354312B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79488" y="2627629"/>
            <a:ext cx="1275164" cy="127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5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188A45D-6EBD-42DF-9F31-828B4A001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9BD95A15-B2E7-41E1-A382-3FFBAA66716B}"/>
              </a:ext>
            </a:extLst>
          </p:cNvPr>
          <p:cNvSpPr txBox="1"/>
          <p:nvPr/>
        </p:nvSpPr>
        <p:spPr bwMode="auto">
          <a:xfrm>
            <a:off x="2456084" y="2198121"/>
            <a:ext cx="7084530" cy="10463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none" lIns="121869" tIns="60934" rIns="121869" bIns="60934">
            <a:spAutoFit/>
          </a:bodyPr>
          <a:lstStyle/>
          <a:p>
            <a:pPr algn="ctr" defTabSz="914034">
              <a:defRPr/>
            </a:pPr>
            <a:r>
              <a:rPr lang="en-US" altLang="zh-CN" sz="6000" kern="0" dirty="0">
                <a:ln w="38100">
                  <a:noFill/>
                </a:ln>
                <a:solidFill>
                  <a:schemeClr val="tx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Project: Essay Writing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CFD2930-A7FB-48DD-8D1A-C79AA21EA76A}"/>
              </a:ext>
            </a:extLst>
          </p:cNvPr>
          <p:cNvGrpSpPr/>
          <p:nvPr/>
        </p:nvGrpSpPr>
        <p:grpSpPr>
          <a:xfrm>
            <a:off x="3294513" y="3303723"/>
            <a:ext cx="5407669" cy="707610"/>
            <a:chOff x="3078163" y="3563434"/>
            <a:chExt cx="2865437" cy="374815"/>
          </a:xfrm>
        </p:grpSpPr>
        <p:sp>
          <p:nvSpPr>
            <p:cNvPr id="27" name="圆角矩形 31">
              <a:extLst>
                <a:ext uri="{FF2B5EF4-FFF2-40B4-BE49-F238E27FC236}">
                  <a16:creationId xmlns:a16="http://schemas.microsoft.com/office/drawing/2014/main" id="{40950C0A-938A-419A-9AF8-A417A5F036CE}"/>
                </a:ext>
              </a:extLst>
            </p:cNvPr>
            <p:cNvSpPr/>
            <p:nvPr/>
          </p:nvSpPr>
          <p:spPr bwMode="auto">
            <a:xfrm>
              <a:off x="3078163" y="3596643"/>
              <a:ext cx="2865437" cy="308396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lin ang="18600000" scaled="0"/>
              <a:tileRect/>
            </a:gradFill>
            <a:ln>
              <a:noFill/>
            </a:ln>
            <a:effectLst>
              <a:innerShdw blurRad="177800" dist="50800" dir="18600000">
                <a:schemeClr val="accent6">
                  <a:lumMod val="50000"/>
                  <a:alpha val="57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034">
                <a:defRPr/>
              </a:pPr>
              <a:endParaRPr lang="zh-CN" altLang="en-US" sz="1799" kern="0">
                <a:solidFill>
                  <a:srgbClr val="7F7F7F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328F651F-5248-4612-B879-3B13EC4E3871}"/>
                </a:ext>
              </a:extLst>
            </p:cNvPr>
            <p:cNvSpPr txBox="1"/>
            <p:nvPr/>
          </p:nvSpPr>
          <p:spPr>
            <a:xfrm>
              <a:off x="3414697" y="3563434"/>
              <a:ext cx="2406938" cy="37481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srgbClr val="F1F1F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Section 1</a:t>
              </a:r>
              <a:r>
                <a:rPr lang="en-US" altLang="zh-CN" sz="2400" dirty="0">
                  <a:solidFill>
                    <a:srgbClr val="F1F1F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●</a:t>
              </a:r>
              <a:r>
                <a:rPr lang="en-US" altLang="zh-CN" sz="2800" dirty="0">
                  <a:solidFill>
                    <a:srgbClr val="F1F1F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Episode 1</a:t>
              </a:r>
              <a:endParaRPr lang="zh-CN" altLang="en-US" sz="2800" dirty="0">
                <a:solidFill>
                  <a:srgbClr val="F1F1F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F897D0A6-C053-4CE0-8D63-9B851D1EDF76}"/>
              </a:ext>
            </a:extLst>
          </p:cNvPr>
          <p:cNvGrpSpPr/>
          <p:nvPr/>
        </p:nvGrpSpPr>
        <p:grpSpPr>
          <a:xfrm>
            <a:off x="9873602" y="4485308"/>
            <a:ext cx="2318398" cy="2318398"/>
            <a:chOff x="9770789" y="5026047"/>
            <a:chExt cx="1289620" cy="1289620"/>
          </a:xfrm>
        </p:grpSpPr>
        <p:pic>
          <p:nvPicPr>
            <p:cNvPr id="15" name="图形 14" descr="打开的书">
              <a:extLst>
                <a:ext uri="{FF2B5EF4-FFF2-40B4-BE49-F238E27FC236}">
                  <a16:creationId xmlns:a16="http://schemas.microsoft.com/office/drawing/2014/main" id="{2E3B5F9F-B41E-48D9-BD87-231E8525B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70789" y="5026047"/>
              <a:ext cx="1139620" cy="1139620"/>
            </a:xfrm>
            <a:prstGeom prst="rect">
              <a:avLst/>
            </a:prstGeom>
          </p:spPr>
        </p:pic>
        <p:pic>
          <p:nvPicPr>
            <p:cNvPr id="16" name="图形 15" descr="铅笔">
              <a:extLst>
                <a:ext uri="{FF2B5EF4-FFF2-40B4-BE49-F238E27FC236}">
                  <a16:creationId xmlns:a16="http://schemas.microsoft.com/office/drawing/2014/main" id="{EC41B921-D91B-4C3B-9760-A43774408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20789" y="5176047"/>
              <a:ext cx="1139620" cy="1139620"/>
            </a:xfrm>
            <a:prstGeom prst="rect">
              <a:avLst/>
            </a:prstGeom>
          </p:spPr>
        </p:pic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5C9D7E38-E857-4577-AC60-6CFFA00092A9}"/>
              </a:ext>
            </a:extLst>
          </p:cNvPr>
          <p:cNvSpPr/>
          <p:nvPr/>
        </p:nvSpPr>
        <p:spPr>
          <a:xfrm>
            <a:off x="2195061" y="4084703"/>
            <a:ext cx="760657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034">
              <a:defRPr/>
            </a:pPr>
            <a:r>
              <a:rPr lang="en-US" altLang="zh-CN" sz="3200" b="1" kern="0" dirty="0">
                <a:ln w="38100">
                  <a:noFill/>
                </a:ln>
                <a:solidFill>
                  <a:schemeClr val="tx2"/>
                </a:solidFill>
                <a:ea typeface="微软雅黑" panose="020B0503020204020204" pitchFamily="34" charset="-122"/>
              </a:rPr>
              <a:t>To Compare and Contrast Viewpoints </a:t>
            </a:r>
          </a:p>
          <a:p>
            <a:pPr algn="ctr" defTabSz="914034">
              <a:defRPr/>
            </a:pPr>
            <a:endParaRPr lang="zh-CN" altLang="en-US" sz="3200" b="1" kern="0" dirty="0">
              <a:ln w="38100">
                <a:noFill/>
              </a:ln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2986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0F3E15B8-BECD-4F25-8D75-8C38A16FB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sp>
        <p:nvSpPr>
          <p:cNvPr id="69" name="圆角矩形 3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:a16="http://schemas.microsoft.com/office/drawing/2014/main" id="{08714B6C-9B53-4A23-A6C9-7E2DBAFB065E}"/>
              </a:ext>
            </a:extLst>
          </p:cNvPr>
          <p:cNvSpPr/>
          <p:nvPr/>
        </p:nvSpPr>
        <p:spPr>
          <a:xfrm>
            <a:off x="-1030008" y="2336499"/>
            <a:ext cx="6394162" cy="210245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4A8B"/>
              </a:gs>
              <a:gs pos="100000">
                <a:srgbClr val="00204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>
              <a:solidFill>
                <a:srgbClr val="91959C"/>
              </a:solidFill>
              <a:latin typeface="Arial"/>
              <a:ea typeface="微软雅黑"/>
            </a:endParaRPr>
          </a:p>
        </p:txBody>
      </p: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EE862DDF-8F94-4249-BE0A-05F1D7C921E5}"/>
              </a:ext>
            </a:extLst>
          </p:cNvPr>
          <p:cNvCxnSpPr>
            <a:cxnSpLocks/>
          </p:cNvCxnSpPr>
          <p:nvPr/>
        </p:nvCxnSpPr>
        <p:spPr>
          <a:xfrm flipV="1">
            <a:off x="5119900" y="2065273"/>
            <a:ext cx="796436" cy="49629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83CC68A4-DEDE-47D2-88D9-A5F2589FFC86}"/>
              </a:ext>
            </a:extLst>
          </p:cNvPr>
          <p:cNvCxnSpPr>
            <a:cxnSpLocks/>
          </p:cNvCxnSpPr>
          <p:nvPr/>
        </p:nvCxnSpPr>
        <p:spPr>
          <a:xfrm flipV="1">
            <a:off x="5471005" y="3365679"/>
            <a:ext cx="890661" cy="1537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F2A1A4E6-CC60-4EAE-BE0C-CA1D2F48B47F}"/>
              </a:ext>
            </a:extLst>
          </p:cNvPr>
          <p:cNvCxnSpPr>
            <a:cxnSpLocks/>
          </p:cNvCxnSpPr>
          <p:nvPr/>
        </p:nvCxnSpPr>
        <p:spPr>
          <a:xfrm>
            <a:off x="5110042" y="4298342"/>
            <a:ext cx="783835" cy="3543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椭圆 72">
            <a:extLst>
              <a:ext uri="{FF2B5EF4-FFF2-40B4-BE49-F238E27FC236}">
                <a16:creationId xmlns:a16="http://schemas.microsoft.com/office/drawing/2014/main" id="{F8EC420D-3D78-46F4-995A-49C938C92891}"/>
              </a:ext>
            </a:extLst>
          </p:cNvPr>
          <p:cNvSpPr/>
          <p:nvPr/>
        </p:nvSpPr>
        <p:spPr>
          <a:xfrm rot="19186419">
            <a:off x="2964503" y="2337271"/>
            <a:ext cx="2600285" cy="2332646"/>
          </a:xfrm>
          <a:prstGeom prst="ellipse">
            <a:avLst/>
          </a:prstGeom>
          <a:noFill/>
          <a:ln w="12700">
            <a:gradFill>
              <a:gsLst>
                <a:gs pos="25000">
                  <a:schemeClr val="bg1">
                    <a:lumMod val="75000"/>
                  </a:schemeClr>
                </a:gs>
                <a:gs pos="25000">
                  <a:schemeClr val="bg1">
                    <a:lumMod val="65000"/>
                    <a:alpha val="0"/>
                  </a:schemeClr>
                </a:gs>
              </a:gsLst>
              <a:lin ang="13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>
              <a:solidFill>
                <a:srgbClr val="91959C"/>
              </a:solidFill>
              <a:latin typeface="Arial"/>
              <a:ea typeface="微软雅黑"/>
            </a:endParaRPr>
          </a:p>
        </p:txBody>
      </p:sp>
      <p:sp>
        <p:nvSpPr>
          <p:cNvPr id="74" name="矩形 73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:a16="http://schemas.microsoft.com/office/drawing/2014/main" id="{08EE7F1D-CE46-429C-A0B4-813943035637}"/>
              </a:ext>
            </a:extLst>
          </p:cNvPr>
          <p:cNvSpPr/>
          <p:nvPr/>
        </p:nvSpPr>
        <p:spPr>
          <a:xfrm flipH="1">
            <a:off x="263533" y="2658058"/>
            <a:ext cx="2854746" cy="14459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398" b="1" dirty="0">
                <a:solidFill>
                  <a:srgbClr val="FFFFFF"/>
                </a:solidFill>
                <a:latin typeface="Franklin Gothic Demi" panose="020B0703020102020204" pitchFamily="34" charset="0"/>
                <a:ea typeface="微软雅黑" panose="020B0503020204020204" pitchFamily="34" charset="-122"/>
                <a:cs typeface="BrowalliaUPC" panose="020B0604020202020204" pitchFamily="34" charset="-34"/>
              </a:rPr>
              <a:t>Writing Principles</a:t>
            </a:r>
          </a:p>
        </p:txBody>
      </p:sp>
      <p:grpSp>
        <p:nvGrpSpPr>
          <p:cNvPr id="75" name="组合 74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:a16="http://schemas.microsoft.com/office/drawing/2014/main" id="{0C8064F9-660A-4737-B3A1-6C1C7CA39699}"/>
              </a:ext>
            </a:extLst>
          </p:cNvPr>
          <p:cNvGrpSpPr/>
          <p:nvPr/>
        </p:nvGrpSpPr>
        <p:grpSpPr>
          <a:xfrm>
            <a:off x="5918778" y="1197624"/>
            <a:ext cx="4999875" cy="1185928"/>
            <a:chOff x="7270378" y="504809"/>
            <a:chExt cx="6495265" cy="1506872"/>
          </a:xfrm>
        </p:grpSpPr>
        <p:grpSp>
          <p:nvGrpSpPr>
            <p:cNvPr id="76" name="组合 75">
              <a:extLst>
                <a:ext uri="{FF2B5EF4-FFF2-40B4-BE49-F238E27FC236}">
                  <a16:creationId xmlns:a16="http://schemas.microsoft.com/office/drawing/2014/main" id="{3A38A88A-7E97-4629-9267-10249B96F882}"/>
                </a:ext>
              </a:extLst>
            </p:cNvPr>
            <p:cNvGrpSpPr/>
            <p:nvPr/>
          </p:nvGrpSpPr>
          <p:grpSpPr>
            <a:xfrm>
              <a:off x="7270378" y="843091"/>
              <a:ext cx="6495265" cy="1168590"/>
              <a:chOff x="7509527" y="843091"/>
              <a:chExt cx="6495265" cy="1168590"/>
            </a:xfrm>
          </p:grpSpPr>
          <p:sp>
            <p:nvSpPr>
              <p:cNvPr id="79" name="圆角矩形 16">
                <a:extLst>
                  <a:ext uri="{FF2B5EF4-FFF2-40B4-BE49-F238E27FC236}">
                    <a16:creationId xmlns:a16="http://schemas.microsoft.com/office/drawing/2014/main" id="{C12773A7-51F5-4574-91CB-A0E2D2FE928F}"/>
                  </a:ext>
                </a:extLst>
              </p:cNvPr>
              <p:cNvSpPr/>
              <p:nvPr/>
            </p:nvSpPr>
            <p:spPr>
              <a:xfrm>
                <a:off x="7509527" y="843091"/>
                <a:ext cx="6495265" cy="116859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C90101"/>
                  </a:gs>
                  <a:gs pos="100000">
                    <a:srgbClr val="6D0101"/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034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799" dirty="0">
                  <a:solidFill>
                    <a:srgbClr val="91959C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80" name="椭圆 79">
                <a:extLst>
                  <a:ext uri="{FF2B5EF4-FFF2-40B4-BE49-F238E27FC236}">
                    <a16:creationId xmlns:a16="http://schemas.microsoft.com/office/drawing/2014/main" id="{72BCE9FB-5EE9-4D22-ADA3-99A388585CF7}"/>
                  </a:ext>
                </a:extLst>
              </p:cNvPr>
              <p:cNvSpPr/>
              <p:nvPr/>
            </p:nvSpPr>
            <p:spPr>
              <a:xfrm>
                <a:off x="7655627" y="1053567"/>
                <a:ext cx="717451" cy="71745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034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799">
                  <a:solidFill>
                    <a:srgbClr val="91959C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77" name="文本框 76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>
              <a:extLst>
                <a:ext uri="{FF2B5EF4-FFF2-40B4-BE49-F238E27FC236}">
                  <a16:creationId xmlns:a16="http://schemas.microsoft.com/office/drawing/2014/main" id="{61FB6FC1-3DE1-4838-8399-A9C38B7A2763}"/>
                </a:ext>
              </a:extLst>
            </p:cNvPr>
            <p:cNvSpPr txBox="1"/>
            <p:nvPr/>
          </p:nvSpPr>
          <p:spPr>
            <a:xfrm>
              <a:off x="8133931" y="870647"/>
              <a:ext cx="5315739" cy="1055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8078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399" b="1" kern="0" dirty="0">
                  <a:solidFill>
                    <a:srgbClr val="91959C">
                      <a:lumMod val="20000"/>
                      <a:lumOff val="80000"/>
                    </a:srgbClr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Basic information about the comparison and contrast essay</a:t>
              </a:r>
              <a:endParaRPr lang="zh-CN" altLang="en-US" sz="2399" b="1" kern="0" dirty="0">
                <a:solidFill>
                  <a:srgbClr val="91959C">
                    <a:lumMod val="20000"/>
                    <a:lumOff val="80000"/>
                  </a:srgbClr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77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>
              <a:extLst>
                <a:ext uri="{FF2B5EF4-FFF2-40B4-BE49-F238E27FC236}">
                  <a16:creationId xmlns:a16="http://schemas.microsoft.com/office/drawing/2014/main" id="{F4DADB48-F359-4636-800A-AD3AB7B74527}"/>
                </a:ext>
              </a:extLst>
            </p:cNvPr>
            <p:cNvSpPr txBox="1"/>
            <p:nvPr/>
          </p:nvSpPr>
          <p:spPr>
            <a:xfrm>
              <a:off x="7407096" y="504809"/>
              <a:ext cx="776863" cy="12115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078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199" b="1" kern="0" dirty="0">
                  <a:solidFill>
                    <a:srgbClr val="B51B25">
                      <a:lumMod val="85000"/>
                      <a:lumOff val="15000"/>
                    </a:srgb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 </a:t>
              </a:r>
              <a:endParaRPr lang="en-US" altLang="zh-CN" sz="3199" b="1" kern="0" dirty="0">
                <a:solidFill>
                  <a:srgbClr val="B51B25">
                    <a:lumMod val="85000"/>
                    <a:lumOff val="15000"/>
                  </a:srgb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99" dirty="0">
                  <a:gradFill>
                    <a:gsLst>
                      <a:gs pos="0">
                        <a:srgbClr val="C90101"/>
                      </a:gs>
                      <a:gs pos="100000">
                        <a:srgbClr val="6D0101"/>
                      </a:gs>
                    </a:gsLst>
                    <a:lin ang="3600000" scaled="0"/>
                  </a:gradFill>
                  <a:latin typeface="Arial Black" panose="020B0A04020102020204" pitchFamily="34" charset="0"/>
                  <a:ea typeface="幼圆" panose="02010509060101010101" pitchFamily="49" charset="-122"/>
                  <a:cs typeface="Kartika" panose="02020503030404060203" pitchFamily="18" charset="0"/>
                </a:rPr>
                <a:t>01</a:t>
              </a:r>
            </a:p>
          </p:txBody>
        </p:sp>
      </p:grpSp>
      <p:grpSp>
        <p:nvGrpSpPr>
          <p:cNvPr id="81" name="组合 80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:a16="http://schemas.microsoft.com/office/drawing/2014/main" id="{9A0ED2E0-F629-418E-A31D-A0E41106E5CF}"/>
              </a:ext>
            </a:extLst>
          </p:cNvPr>
          <p:cNvGrpSpPr/>
          <p:nvPr/>
        </p:nvGrpSpPr>
        <p:grpSpPr>
          <a:xfrm>
            <a:off x="5880061" y="2546074"/>
            <a:ext cx="5038593" cy="1247054"/>
            <a:chOff x="7861223" y="2019161"/>
            <a:chExt cx="5250182" cy="1246009"/>
          </a:xfrm>
        </p:grpSpPr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AA202921-A9C5-48EF-9C86-35A51B752AB8}"/>
                </a:ext>
              </a:extLst>
            </p:cNvPr>
            <p:cNvGrpSpPr/>
            <p:nvPr/>
          </p:nvGrpSpPr>
          <p:grpSpPr>
            <a:xfrm>
              <a:off x="7861223" y="2331134"/>
              <a:ext cx="5250182" cy="934036"/>
              <a:chOff x="7509528" y="2331134"/>
              <a:chExt cx="5250182" cy="934036"/>
            </a:xfrm>
          </p:grpSpPr>
          <p:sp>
            <p:nvSpPr>
              <p:cNvPr id="85" name="圆角矩形 22">
                <a:extLst>
                  <a:ext uri="{FF2B5EF4-FFF2-40B4-BE49-F238E27FC236}">
                    <a16:creationId xmlns:a16="http://schemas.microsoft.com/office/drawing/2014/main" id="{27847B9B-A95B-4180-A323-791D07BAB44F}"/>
                  </a:ext>
                </a:extLst>
              </p:cNvPr>
              <p:cNvSpPr/>
              <p:nvPr/>
            </p:nvSpPr>
            <p:spPr>
              <a:xfrm>
                <a:off x="7509528" y="2331134"/>
                <a:ext cx="5250182" cy="9340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C90101"/>
                  </a:gs>
                  <a:gs pos="100000">
                    <a:srgbClr val="6D0101"/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034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799">
                  <a:solidFill>
                    <a:srgbClr val="91959C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86" name="椭圆 85">
                <a:extLst>
                  <a:ext uri="{FF2B5EF4-FFF2-40B4-BE49-F238E27FC236}">
                    <a16:creationId xmlns:a16="http://schemas.microsoft.com/office/drawing/2014/main" id="{D32DFA80-AE42-416D-BC80-E499292815C4}"/>
                  </a:ext>
                </a:extLst>
              </p:cNvPr>
              <p:cNvSpPr/>
              <p:nvPr/>
            </p:nvSpPr>
            <p:spPr>
              <a:xfrm>
                <a:off x="7655626" y="2469830"/>
                <a:ext cx="584691" cy="5713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034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799">
                  <a:solidFill>
                    <a:srgbClr val="91959C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84" name="文本框 83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>
              <a:extLst>
                <a:ext uri="{FF2B5EF4-FFF2-40B4-BE49-F238E27FC236}">
                  <a16:creationId xmlns:a16="http://schemas.microsoft.com/office/drawing/2014/main" id="{F04D4A5A-2BFD-42F3-8FDC-AC98A246AAAE}"/>
                </a:ext>
              </a:extLst>
            </p:cNvPr>
            <p:cNvSpPr txBox="1"/>
            <p:nvPr/>
          </p:nvSpPr>
          <p:spPr>
            <a:xfrm>
              <a:off x="7993772" y="2019161"/>
              <a:ext cx="623120" cy="9526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078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199" b="1" kern="0" dirty="0">
                  <a:solidFill>
                    <a:srgbClr val="B51B25">
                      <a:lumMod val="85000"/>
                      <a:lumOff val="15000"/>
                    </a:srgb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 </a:t>
              </a:r>
              <a:endParaRPr lang="en-US" altLang="zh-CN" sz="3199" b="1" kern="0" dirty="0">
                <a:solidFill>
                  <a:srgbClr val="B51B25">
                    <a:lumMod val="85000"/>
                    <a:lumOff val="15000"/>
                  </a:srgb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99" dirty="0">
                  <a:gradFill>
                    <a:gsLst>
                      <a:gs pos="0">
                        <a:srgbClr val="C90101"/>
                      </a:gs>
                      <a:gs pos="100000">
                        <a:srgbClr val="6D0101"/>
                      </a:gs>
                    </a:gsLst>
                    <a:lin ang="3600000" scaled="0"/>
                  </a:gradFill>
                  <a:latin typeface="Arial Black" panose="020B0A04020102020204" pitchFamily="34" charset="0"/>
                  <a:ea typeface="幼圆" panose="02010509060101010101" pitchFamily="49" charset="-122"/>
                  <a:cs typeface="Kartika" panose="02020503030404060203" pitchFamily="18" charset="0"/>
                </a:rPr>
                <a:t>02</a:t>
              </a:r>
            </a:p>
          </p:txBody>
        </p:sp>
      </p:grpSp>
      <p:grpSp>
        <p:nvGrpSpPr>
          <p:cNvPr id="87" name="组合 8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:a16="http://schemas.microsoft.com/office/drawing/2014/main" id="{D8FD7000-B29C-4FCD-9E2F-12B3B1375B92}"/>
              </a:ext>
            </a:extLst>
          </p:cNvPr>
          <p:cNvGrpSpPr/>
          <p:nvPr/>
        </p:nvGrpSpPr>
        <p:grpSpPr>
          <a:xfrm>
            <a:off x="5918780" y="3952076"/>
            <a:ext cx="4999874" cy="1204441"/>
            <a:chOff x="7270379" y="4547628"/>
            <a:chExt cx="5250182" cy="1253829"/>
          </a:xfrm>
        </p:grpSpPr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8BE68C2A-89B8-4C5E-8B91-8F8DB64ABB1C}"/>
                </a:ext>
              </a:extLst>
            </p:cNvPr>
            <p:cNvGrpSpPr/>
            <p:nvPr/>
          </p:nvGrpSpPr>
          <p:grpSpPr>
            <a:xfrm>
              <a:off x="7270379" y="4867421"/>
              <a:ext cx="5250182" cy="934036"/>
              <a:chOff x="7509528" y="4838114"/>
              <a:chExt cx="5250182" cy="934036"/>
            </a:xfrm>
          </p:grpSpPr>
          <p:sp>
            <p:nvSpPr>
              <p:cNvPr id="91" name="圆角矩形 34">
                <a:extLst>
                  <a:ext uri="{FF2B5EF4-FFF2-40B4-BE49-F238E27FC236}">
                    <a16:creationId xmlns:a16="http://schemas.microsoft.com/office/drawing/2014/main" id="{9383AC84-30BA-435F-89F0-1326676EB864}"/>
                  </a:ext>
                </a:extLst>
              </p:cNvPr>
              <p:cNvSpPr/>
              <p:nvPr/>
            </p:nvSpPr>
            <p:spPr>
              <a:xfrm>
                <a:off x="7509528" y="4838114"/>
                <a:ext cx="5250182" cy="9340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C90101"/>
                  </a:gs>
                  <a:gs pos="100000">
                    <a:srgbClr val="6D0101"/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034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799">
                  <a:solidFill>
                    <a:srgbClr val="91959C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92" name="椭圆 91">
                <a:extLst>
                  <a:ext uri="{FF2B5EF4-FFF2-40B4-BE49-F238E27FC236}">
                    <a16:creationId xmlns:a16="http://schemas.microsoft.com/office/drawing/2014/main" id="{31CB31D7-C953-4F01-B0C5-355B06D4A480}"/>
                  </a:ext>
                </a:extLst>
              </p:cNvPr>
              <p:cNvSpPr/>
              <p:nvPr/>
            </p:nvSpPr>
            <p:spPr>
              <a:xfrm>
                <a:off x="7655627" y="5022837"/>
                <a:ext cx="568088" cy="53577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034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799">
                  <a:solidFill>
                    <a:srgbClr val="91959C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90" name="文本框 89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>
              <a:extLst>
                <a:ext uri="{FF2B5EF4-FFF2-40B4-BE49-F238E27FC236}">
                  <a16:creationId xmlns:a16="http://schemas.microsoft.com/office/drawing/2014/main" id="{7DEF25D3-204C-499D-B50B-58467FA1FDE3}"/>
                </a:ext>
              </a:extLst>
            </p:cNvPr>
            <p:cNvSpPr txBox="1"/>
            <p:nvPr/>
          </p:nvSpPr>
          <p:spPr>
            <a:xfrm>
              <a:off x="7380888" y="4547628"/>
              <a:ext cx="882444" cy="992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8078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199" b="1" kern="0" dirty="0">
                  <a:solidFill>
                    <a:srgbClr val="B51B25">
                      <a:lumMod val="85000"/>
                      <a:lumOff val="15000"/>
                    </a:srgb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 </a:t>
              </a:r>
              <a:endParaRPr lang="en-US" altLang="zh-CN" sz="3199" b="1" kern="0" dirty="0">
                <a:solidFill>
                  <a:srgbClr val="B51B25">
                    <a:lumMod val="85000"/>
                    <a:lumOff val="15000"/>
                  </a:srgb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99" dirty="0">
                  <a:gradFill>
                    <a:gsLst>
                      <a:gs pos="0">
                        <a:srgbClr val="C90101"/>
                      </a:gs>
                      <a:gs pos="100000">
                        <a:srgbClr val="6D0101"/>
                      </a:gs>
                    </a:gsLst>
                    <a:lin ang="3600000" scaled="0"/>
                  </a:gradFill>
                  <a:latin typeface="Arial Black" panose="020B0A04020102020204" pitchFamily="34" charset="0"/>
                  <a:ea typeface="幼圆" panose="02010509060101010101" pitchFamily="49" charset="-122"/>
                  <a:cs typeface="Kartika" panose="02020503030404060203" pitchFamily="18" charset="0"/>
                </a:rPr>
                <a:t>03</a:t>
              </a:r>
            </a:p>
          </p:txBody>
        </p:sp>
      </p:grpSp>
      <p:pic>
        <p:nvPicPr>
          <p:cNvPr id="96" name="图片 95">
            <a:extLst>
              <a:ext uri="{FF2B5EF4-FFF2-40B4-BE49-F238E27FC236}">
                <a16:creationId xmlns:a16="http://schemas.microsoft.com/office/drawing/2014/main" id="{22E3A75E-9D9E-4378-94AF-FAC56498CD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633" y="2493262"/>
            <a:ext cx="1857730" cy="1787625"/>
          </a:xfrm>
          <a:prstGeom prst="ellipse">
            <a:avLst/>
          </a:prstGeom>
        </p:spPr>
      </p:pic>
      <p:sp>
        <p:nvSpPr>
          <p:cNvPr id="97" name="文本框 96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>
            <a:extLst>
              <a:ext uri="{FF2B5EF4-FFF2-40B4-BE49-F238E27FC236}">
                <a16:creationId xmlns:a16="http://schemas.microsoft.com/office/drawing/2014/main" id="{94C315BB-8021-4677-AB93-6E90DC0926DD}"/>
              </a:ext>
            </a:extLst>
          </p:cNvPr>
          <p:cNvSpPr txBox="1"/>
          <p:nvPr/>
        </p:nvSpPr>
        <p:spPr>
          <a:xfrm>
            <a:off x="6599860" y="3069100"/>
            <a:ext cx="4663561" cy="523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0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799" b="1" kern="0" dirty="0">
                <a:solidFill>
                  <a:srgbClr val="91959C">
                    <a:lumMod val="20000"/>
                    <a:lumOff val="80000"/>
                  </a:srgbClr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Semantic elements</a:t>
            </a:r>
            <a:endParaRPr lang="zh-CN" altLang="en-US" sz="2799" b="1" kern="0" dirty="0">
              <a:solidFill>
                <a:srgbClr val="91959C">
                  <a:lumMod val="20000"/>
                  <a:lumOff val="80000"/>
                </a:srgbClr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8" name="文本框 97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>
            <a:extLst>
              <a:ext uri="{FF2B5EF4-FFF2-40B4-BE49-F238E27FC236}">
                <a16:creationId xmlns:a16="http://schemas.microsoft.com/office/drawing/2014/main" id="{1458C1B0-8FD2-41DF-B89D-FC72476A5D1E}"/>
              </a:ext>
            </a:extLst>
          </p:cNvPr>
          <p:cNvSpPr txBox="1"/>
          <p:nvPr/>
        </p:nvSpPr>
        <p:spPr>
          <a:xfrm>
            <a:off x="6599860" y="4479093"/>
            <a:ext cx="4663561" cy="523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0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799" b="1" kern="0" dirty="0">
                <a:solidFill>
                  <a:srgbClr val="91959C">
                    <a:lumMod val="20000"/>
                    <a:lumOff val="80000"/>
                  </a:srgbClr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Paragraph developing pattern</a:t>
            </a:r>
            <a:endParaRPr lang="zh-CN" altLang="en-US" sz="2799" b="1" kern="0" dirty="0">
              <a:solidFill>
                <a:srgbClr val="91959C">
                  <a:lumMod val="20000"/>
                  <a:lumOff val="80000"/>
                </a:srgbClr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9F840107-F6DE-4158-8A41-02DC87B1F63B}"/>
              </a:ext>
            </a:extLst>
          </p:cNvPr>
          <p:cNvSpPr txBox="1"/>
          <p:nvPr/>
        </p:nvSpPr>
        <p:spPr>
          <a:xfrm>
            <a:off x="10774414" y="1323197"/>
            <a:ext cx="829850" cy="1107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597" b="1" dirty="0">
                <a:solidFill>
                  <a:srgbClr val="202833"/>
                </a:solidFill>
                <a:latin typeface="微软雅黑"/>
                <a:ea typeface="微软雅黑"/>
              </a:rPr>
              <a:t>√</a:t>
            </a: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E6EA033C-7390-4301-877A-4B39C8DC1AED}"/>
              </a:ext>
            </a:extLst>
          </p:cNvPr>
          <p:cNvSpPr txBox="1"/>
          <p:nvPr/>
        </p:nvSpPr>
        <p:spPr>
          <a:xfrm>
            <a:off x="10774414" y="2796561"/>
            <a:ext cx="829850" cy="1107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597" b="1" dirty="0">
                <a:solidFill>
                  <a:srgbClr val="202833"/>
                </a:solidFill>
                <a:latin typeface="微软雅黑"/>
                <a:ea typeface="微软雅黑"/>
              </a:rPr>
              <a:t>√</a:t>
            </a:r>
          </a:p>
        </p:txBody>
      </p:sp>
      <p:pic>
        <p:nvPicPr>
          <p:cNvPr id="101" name="图形 100" descr="指向右边的反手食指">
            <a:extLst>
              <a:ext uri="{FF2B5EF4-FFF2-40B4-BE49-F238E27FC236}">
                <a16:creationId xmlns:a16="http://schemas.microsoft.com/office/drawing/2014/main" id="{32019C1A-7E12-46F5-B419-B7245712CD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10819451" y="4278385"/>
            <a:ext cx="887938" cy="88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080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>
            <a:extLst>
              <a:ext uri="{FF2B5EF4-FFF2-40B4-BE49-F238E27FC236}">
                <a16:creationId xmlns:a16="http://schemas.microsoft.com/office/drawing/2014/main" id="{29418087-BFAB-45C3-8B6B-79B4D2A6D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DEBA5930-66DF-4531-9BA5-9E23A90A9C8E}"/>
              </a:ext>
            </a:extLst>
          </p:cNvPr>
          <p:cNvSpPr/>
          <p:nvPr/>
        </p:nvSpPr>
        <p:spPr>
          <a:xfrm>
            <a:off x="-471938" y="1026815"/>
            <a:ext cx="84951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034">
              <a:defRPr/>
            </a:pPr>
            <a:r>
              <a:rPr lang="en-US" altLang="zh-CN" sz="3200" b="1" kern="0" dirty="0">
                <a:ln w="38100">
                  <a:noFill/>
                </a:ln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Online pre-class task: Conducting an Interview</a:t>
            </a:r>
          </a:p>
          <a:p>
            <a:pPr algn="ctr" defTabSz="914034">
              <a:defRPr/>
            </a:pPr>
            <a:r>
              <a:rPr lang="en-US" altLang="zh-CN" sz="3200" b="1" kern="0" dirty="0">
                <a:ln w="38100">
                  <a:noFill/>
                </a:ln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 </a:t>
            </a:r>
            <a:endParaRPr lang="zh-CN" altLang="en-US" sz="3200" b="1" kern="0" dirty="0">
              <a:ln w="38100">
                <a:noFill/>
              </a:ln>
              <a:solidFill>
                <a:schemeClr val="tx2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FFE78883-EB3F-4866-A0F3-040A14C6738A}"/>
              </a:ext>
            </a:extLst>
          </p:cNvPr>
          <p:cNvCxnSpPr>
            <a:cxnSpLocks/>
          </p:cNvCxnSpPr>
          <p:nvPr/>
        </p:nvCxnSpPr>
        <p:spPr>
          <a:xfrm>
            <a:off x="12555" y="1588439"/>
            <a:ext cx="7709045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F105A227-2B31-4D63-804D-29BCF52092A2}"/>
              </a:ext>
            </a:extLst>
          </p:cNvPr>
          <p:cNvGrpSpPr/>
          <p:nvPr/>
        </p:nvGrpSpPr>
        <p:grpSpPr>
          <a:xfrm>
            <a:off x="1634232" y="2476071"/>
            <a:ext cx="8966528" cy="3403166"/>
            <a:chOff x="2206774" y="1772813"/>
            <a:chExt cx="4570725" cy="8653108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42AB7696-CEDD-4326-BAB7-D9008FB930E8}"/>
                </a:ext>
              </a:extLst>
            </p:cNvPr>
            <p:cNvSpPr/>
            <p:nvPr/>
          </p:nvSpPr>
          <p:spPr>
            <a:xfrm>
              <a:off x="2206774" y="1772813"/>
              <a:ext cx="4570725" cy="865310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 dirty="0">
                <a:solidFill>
                  <a:srgbClr val="91959C"/>
                </a:solidFill>
                <a:latin typeface="Arial"/>
                <a:ea typeface="微软雅黑"/>
              </a:endParaRPr>
            </a:p>
          </p:txBody>
        </p:sp>
        <p:sp>
          <p:nvSpPr>
            <p:cNvPr id="38" name="TextBox 2">
              <a:extLst>
                <a:ext uri="{FF2B5EF4-FFF2-40B4-BE49-F238E27FC236}">
                  <a16:creationId xmlns:a16="http://schemas.microsoft.com/office/drawing/2014/main" id="{81BBF728-4A0F-4462-86D3-C62CBA5350F5}"/>
                </a:ext>
              </a:extLst>
            </p:cNvPr>
            <p:cNvSpPr txBox="1"/>
            <p:nvPr/>
          </p:nvSpPr>
          <p:spPr>
            <a:xfrm>
              <a:off x="2463826" y="4013587"/>
              <a:ext cx="4134812" cy="5494476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indent="323720" algn="just" defTabSz="914034" fontAlgn="base">
                <a:lnSpc>
                  <a:spcPts val="33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schemeClr val="tx2"/>
                  </a:solidFill>
                  <a:ea typeface="微软雅黑" panose="020B0503020204020204" pitchFamily="34" charset="-122"/>
                </a:rPr>
                <a:t>Your college has established a website for the undergraduates, which contains a column named the Cultural Diversity in China. The theme of this month is </a:t>
              </a:r>
              <a:r>
                <a:rPr lang="en-US" altLang="zh-CN" sz="2000" b="1" dirty="0">
                  <a:ea typeface="微软雅黑" panose="020B0503020204020204" pitchFamily="34" charset="-122"/>
                </a:rPr>
                <a:t>“How are the dreams of your generation different from those of your parents’</a:t>
              </a:r>
              <a:r>
                <a:rPr lang="zh-CN" altLang="en-US" sz="2000" b="1" dirty="0">
                  <a:ea typeface="微软雅黑" panose="020B0503020204020204" pitchFamily="34" charset="-122"/>
                </a:rPr>
                <a:t>？</a:t>
              </a:r>
              <a:r>
                <a:rPr lang="en-US" altLang="zh-CN" sz="2000" b="1" dirty="0">
                  <a:ea typeface="微软雅黑" panose="020B0503020204020204" pitchFamily="34" charset="-122"/>
                </a:rPr>
                <a:t>” </a:t>
              </a:r>
              <a:r>
                <a:rPr lang="en-US" altLang="zh-CN" sz="2000" b="1" dirty="0">
                  <a:solidFill>
                    <a:schemeClr val="tx2"/>
                  </a:solidFill>
                  <a:ea typeface="微软雅黑" panose="020B0503020204020204" pitchFamily="34" charset="-122"/>
                </a:rPr>
                <a:t>You are going </a:t>
              </a:r>
              <a:r>
                <a:rPr lang="en-US" altLang="zh-CN" sz="2000" b="1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to conduct an interview</a:t>
              </a:r>
              <a:r>
                <a:rPr lang="en-US" altLang="zh-CN" sz="2000" b="1" dirty="0">
                  <a:solidFill>
                    <a:schemeClr val="tx2"/>
                  </a:solidFill>
                  <a:ea typeface="微软雅黑" panose="020B0503020204020204" pitchFamily="34" charset="-122"/>
                </a:rPr>
                <a:t> and contribute a report to this column. </a:t>
              </a:r>
              <a:endParaRPr lang="zh-CN" altLang="en-US" sz="2000" b="1" dirty="0">
                <a:solidFill>
                  <a:schemeClr val="tx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8AF47D93-7E58-48E6-90CE-A8104CBB141F}"/>
                </a:ext>
              </a:extLst>
            </p:cNvPr>
            <p:cNvSpPr/>
            <p:nvPr/>
          </p:nvSpPr>
          <p:spPr>
            <a:xfrm>
              <a:off x="2287335" y="2114859"/>
              <a:ext cx="4419122" cy="13174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srgbClr val="BB1717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Scenario</a:t>
              </a:r>
              <a:endParaRPr lang="zh-CN" altLang="en-US" sz="3200" b="1" dirty="0">
                <a:solidFill>
                  <a:srgbClr val="BB1717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DAC4849B-D615-44D8-A051-DEBC9E124FC4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44895900-34C3-4032-999B-19F790323B90}"/>
              </a:ext>
            </a:extLst>
          </p:cNvPr>
          <p:cNvSpPr/>
          <p:nvPr/>
        </p:nvSpPr>
        <p:spPr bwMode="auto">
          <a:xfrm>
            <a:off x="2824548" y="-6441"/>
            <a:ext cx="2141274" cy="49557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73610BF7-6D54-4579-94BD-E533FC82D51A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bg1"/>
          </a:solidFill>
          <a:ln w="28575" cap="flat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14D0A52F-ACD2-45DC-8FE6-66A15AE6BCD5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B9E0AB21-17A6-420D-B96C-07A41DD61CAE}"/>
              </a:ext>
            </a:extLst>
          </p:cNvPr>
          <p:cNvSpPr txBox="1"/>
          <p:nvPr/>
        </p:nvSpPr>
        <p:spPr>
          <a:xfrm>
            <a:off x="2758877" y="2088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375E12CF-2A8C-40A5-912D-23C40E4DACA4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5384A7B3-E974-4EA3-9C41-D69FF337B51E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398AE169-CDEF-4137-BB0D-21C8C8C6E567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99B7B215-7DA3-4D5B-8539-0CF57F4F4A91}"/>
              </a:ext>
            </a:extLst>
          </p:cNvPr>
          <p:cNvSpPr txBox="1"/>
          <p:nvPr/>
        </p:nvSpPr>
        <p:spPr>
          <a:xfrm>
            <a:off x="279487" y="159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Pre-class Task 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D07A712C-90DC-4E15-829C-7F8B687C9DC4}"/>
              </a:ext>
            </a:extLst>
          </p:cNvPr>
          <p:cNvSpPr txBox="1"/>
          <p:nvPr/>
        </p:nvSpPr>
        <p:spPr>
          <a:xfrm>
            <a:off x="5271761" y="20373"/>
            <a:ext cx="200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FB66D037-0A50-4074-8F67-34AF907BB3BB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467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>
            <a:extLst>
              <a:ext uri="{FF2B5EF4-FFF2-40B4-BE49-F238E27FC236}">
                <a16:creationId xmlns:a16="http://schemas.microsoft.com/office/drawing/2014/main" id="{925C0DA9-8365-4252-819D-7DDC22E369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14" y="-10939"/>
            <a:ext cx="12191999" cy="6879878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DEBA5930-66DF-4531-9BA5-9E23A90A9C8E}"/>
              </a:ext>
            </a:extLst>
          </p:cNvPr>
          <p:cNvSpPr/>
          <p:nvPr/>
        </p:nvSpPr>
        <p:spPr>
          <a:xfrm>
            <a:off x="58625" y="789540"/>
            <a:ext cx="125905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034">
              <a:defRPr/>
            </a:pPr>
            <a:r>
              <a:rPr lang="en-US" altLang="zh-CN" sz="2800" b="1" kern="0" dirty="0">
                <a:ln w="38100">
                  <a:noFill/>
                </a:ln>
                <a:solidFill>
                  <a:schemeClr val="accent3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1.Pre-class interview:</a:t>
            </a:r>
          </a:p>
          <a:p>
            <a:pPr defTabSz="914034">
              <a:defRPr/>
            </a:pPr>
            <a:r>
              <a:rPr lang="en-US" altLang="zh-CN" sz="2800" b="1" kern="0" dirty="0">
                <a:ln w="38100">
                  <a:noFill/>
                </a:ln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How are the dreams of your generation different from those of your parents’</a:t>
            </a:r>
            <a:r>
              <a:rPr lang="zh-CN" altLang="en-US" sz="2800" b="1" kern="0" dirty="0">
                <a:ln w="38100">
                  <a:noFill/>
                </a:ln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？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A8056A4-4159-4826-BB28-17826B8FF12E}"/>
              </a:ext>
            </a:extLst>
          </p:cNvPr>
          <p:cNvSpPr/>
          <p:nvPr/>
        </p:nvSpPr>
        <p:spPr>
          <a:xfrm>
            <a:off x="2037679" y="6396335"/>
            <a:ext cx="61178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kern="0" dirty="0">
                <a:ln w="38100">
                  <a:noFill/>
                </a:ln>
                <a:solidFill>
                  <a:schemeClr val="tx2"/>
                </a:solidFill>
                <a:ea typeface="微软雅黑" panose="020B0503020204020204" pitchFamily="34" charset="-122"/>
              </a:rPr>
              <a:t>A good  example of the interview</a:t>
            </a: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FFE78883-EB3F-4866-A0F3-040A14C6738A}"/>
              </a:ext>
            </a:extLst>
          </p:cNvPr>
          <p:cNvCxnSpPr>
            <a:cxnSpLocks/>
          </p:cNvCxnSpPr>
          <p:nvPr/>
        </p:nvCxnSpPr>
        <p:spPr>
          <a:xfrm>
            <a:off x="-146558" y="1680873"/>
            <a:ext cx="11196280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7200BDDE-9638-4C6C-83EC-23CD5055C425}"/>
              </a:ext>
            </a:extLst>
          </p:cNvPr>
          <p:cNvGrpSpPr/>
          <p:nvPr/>
        </p:nvGrpSpPr>
        <p:grpSpPr>
          <a:xfrm>
            <a:off x="7641299" y="3780579"/>
            <a:ext cx="4060273" cy="1211676"/>
            <a:chOff x="7641299" y="4096671"/>
            <a:chExt cx="4060273" cy="1211676"/>
          </a:xfrm>
        </p:grpSpPr>
        <p:pic>
          <p:nvPicPr>
            <p:cNvPr id="95" name="图片 94">
              <a:extLst>
                <a:ext uri="{FF2B5EF4-FFF2-40B4-BE49-F238E27FC236}">
                  <a16:creationId xmlns:a16="http://schemas.microsoft.com/office/drawing/2014/main" id="{10199CB4-584E-4E7F-AED2-B5A647854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41299" y="4098945"/>
              <a:ext cx="3615773" cy="1209402"/>
            </a:xfrm>
            <a:prstGeom prst="rect">
              <a:avLst/>
            </a:prstGeom>
          </p:spPr>
        </p:pic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9254F14D-DDE8-4B73-A828-42FC32D9DBA7}"/>
                </a:ext>
              </a:extLst>
            </p:cNvPr>
            <p:cNvSpPr/>
            <p:nvPr/>
          </p:nvSpPr>
          <p:spPr>
            <a:xfrm>
              <a:off x="8443277" y="4266096"/>
              <a:ext cx="316164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b="1" kern="0" dirty="0">
                  <a:ln w="38100">
                    <a:noFill/>
                  </a:ln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C</a:t>
              </a:r>
              <a:r>
                <a:rPr lang="en-US" altLang="zh-CN" sz="2000" kern="0" dirty="0">
                  <a:ln w="38100">
                    <a:noFill/>
                  </a:ln>
                  <a:solidFill>
                    <a:srgbClr val="C00000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lear key points </a:t>
              </a: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F2C78A7F-0964-4EC7-BECA-413D2062A246}"/>
                </a:ext>
              </a:extLst>
            </p:cNvPr>
            <p:cNvSpPr txBox="1"/>
            <p:nvPr/>
          </p:nvSpPr>
          <p:spPr>
            <a:xfrm>
              <a:off x="10867154" y="4096671"/>
              <a:ext cx="8344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5400" b="1" dirty="0">
                  <a:latin typeface="Segoe Script" panose="030B0504020000000003" pitchFamily="66" charset="0"/>
                  <a:ea typeface="微软雅黑"/>
                </a:rPr>
                <a:t>√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26AB0D34-A603-4D72-83B1-F09453786582}"/>
              </a:ext>
            </a:extLst>
          </p:cNvPr>
          <p:cNvGrpSpPr/>
          <p:nvPr/>
        </p:nvGrpSpPr>
        <p:grpSpPr>
          <a:xfrm>
            <a:off x="7616767" y="4545403"/>
            <a:ext cx="4111383" cy="1209402"/>
            <a:chOff x="7616767" y="4861495"/>
            <a:chExt cx="4111383" cy="1209402"/>
          </a:xfrm>
        </p:grpSpPr>
        <p:pic>
          <p:nvPicPr>
            <p:cNvPr id="96" name="图片 95">
              <a:extLst>
                <a:ext uri="{FF2B5EF4-FFF2-40B4-BE49-F238E27FC236}">
                  <a16:creationId xmlns:a16="http://schemas.microsoft.com/office/drawing/2014/main" id="{BE502C9E-C360-4707-B374-77636AAEE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16767" y="4861495"/>
              <a:ext cx="3673038" cy="1209402"/>
            </a:xfrm>
            <a:prstGeom prst="rect">
              <a:avLst/>
            </a:prstGeom>
          </p:spPr>
        </p:pic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00966749-20FD-4C9F-AEF7-33064D18C508}"/>
                </a:ext>
              </a:extLst>
            </p:cNvPr>
            <p:cNvSpPr txBox="1"/>
            <p:nvPr/>
          </p:nvSpPr>
          <p:spPr>
            <a:xfrm>
              <a:off x="10893732" y="4898829"/>
              <a:ext cx="8344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5400" b="1" dirty="0">
                  <a:latin typeface="Segoe Script" panose="030B0504020000000003" pitchFamily="66" charset="0"/>
                  <a:ea typeface="微软雅黑"/>
                </a:rPr>
                <a:t>√</a:t>
              </a: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6C6714A4-23EC-4DFB-93AD-195ADADDA1DC}"/>
                </a:ext>
              </a:extLst>
            </p:cNvPr>
            <p:cNvSpPr/>
            <p:nvPr/>
          </p:nvSpPr>
          <p:spPr>
            <a:xfrm>
              <a:off x="8452023" y="5051743"/>
              <a:ext cx="249619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kern="0" dirty="0">
                  <a:ln w="38100">
                    <a:noFill/>
                  </a:ln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C</a:t>
              </a:r>
              <a:r>
                <a:rPr lang="en-US" altLang="zh-CN" sz="2000" kern="0" dirty="0">
                  <a:ln w="38100">
                    <a:noFill/>
                  </a:ln>
                  <a:solidFill>
                    <a:srgbClr val="C00000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oncise language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BB282ABB-9D85-47B5-8CF7-F4422BD691A4}"/>
              </a:ext>
            </a:extLst>
          </p:cNvPr>
          <p:cNvGrpSpPr/>
          <p:nvPr/>
        </p:nvGrpSpPr>
        <p:grpSpPr>
          <a:xfrm>
            <a:off x="7624783" y="2992582"/>
            <a:ext cx="4068305" cy="1209402"/>
            <a:chOff x="7624783" y="3308674"/>
            <a:chExt cx="4068305" cy="1209402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26195681-7CBD-4B59-A33D-A2940DD0E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24783" y="3308674"/>
              <a:ext cx="3673038" cy="1209402"/>
            </a:xfrm>
            <a:prstGeom prst="rect">
              <a:avLst/>
            </a:prstGeom>
          </p:spPr>
        </p:pic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4E10113C-18F4-4332-9D6B-C96D8289F58E}"/>
                </a:ext>
              </a:extLst>
            </p:cNvPr>
            <p:cNvSpPr txBox="1"/>
            <p:nvPr/>
          </p:nvSpPr>
          <p:spPr>
            <a:xfrm>
              <a:off x="10858670" y="3344815"/>
              <a:ext cx="8344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5400" b="1" dirty="0">
                  <a:latin typeface="Segoe Script" panose="030B0504020000000003" pitchFamily="66" charset="0"/>
                  <a:ea typeface="微软雅黑"/>
                </a:rPr>
                <a:t>√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AF5DDD6D-2C08-49F3-AFEE-21172A265A79}"/>
                </a:ext>
              </a:extLst>
            </p:cNvPr>
            <p:cNvSpPr/>
            <p:nvPr/>
          </p:nvSpPr>
          <p:spPr>
            <a:xfrm>
              <a:off x="8419213" y="3472011"/>
              <a:ext cx="264046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kern="0" dirty="0">
                  <a:ln w="38100">
                    <a:noFill/>
                  </a:ln>
                  <a:solidFill>
                    <a:srgbClr val="C00000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C</a:t>
              </a:r>
              <a:r>
                <a:rPr lang="en-US" altLang="zh-CN" sz="2000" kern="0" dirty="0">
                  <a:ln w="38100">
                    <a:noFill/>
                  </a:ln>
                  <a:solidFill>
                    <a:srgbClr val="C00000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ohesive structure</a:t>
              </a:r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F12BF56F-D40F-45BD-872E-5071C15520BB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89AE55B-E97B-469B-BC9A-97B028BC54E6}"/>
              </a:ext>
            </a:extLst>
          </p:cNvPr>
          <p:cNvSpPr/>
          <p:nvPr/>
        </p:nvSpPr>
        <p:spPr bwMode="auto">
          <a:xfrm>
            <a:off x="2824548" y="-6441"/>
            <a:ext cx="2141274" cy="49557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27B5B1E-7769-4D3C-B3D3-111F38ED1E71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bg1"/>
          </a:solidFill>
          <a:ln w="28575" cap="flat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C89C5D3-5203-4450-A38C-DFD19DE056F0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909A7F6-2382-4988-8BD4-28337EE10F8E}"/>
              </a:ext>
            </a:extLst>
          </p:cNvPr>
          <p:cNvSpPr txBox="1"/>
          <p:nvPr/>
        </p:nvSpPr>
        <p:spPr>
          <a:xfrm>
            <a:off x="2758877" y="2088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639C1DEC-178D-4B79-848C-8B8BCFB1DC9D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04CD73E-DCFD-44DD-AB43-D595357E3D67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DC39DFC-CEEC-4199-BC4A-17EF7DC19CBA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26454BC-5972-4021-A6D2-A0505A9178C3}"/>
              </a:ext>
            </a:extLst>
          </p:cNvPr>
          <p:cNvSpPr txBox="1"/>
          <p:nvPr/>
        </p:nvSpPr>
        <p:spPr>
          <a:xfrm>
            <a:off x="279487" y="159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Pre-class Task 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167EA45E-931C-4BE3-9915-313120D3D7C2}"/>
              </a:ext>
            </a:extLst>
          </p:cNvPr>
          <p:cNvSpPr txBox="1"/>
          <p:nvPr/>
        </p:nvSpPr>
        <p:spPr>
          <a:xfrm>
            <a:off x="5271761" y="20373"/>
            <a:ext cx="200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CC014FCB-3ADE-482B-AFEA-F39F30D57794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" name="采访修改终稿">
            <a:hlinkClick r:id="" action="ppaction://media"/>
            <a:extLst>
              <a:ext uri="{FF2B5EF4-FFF2-40B4-BE49-F238E27FC236}">
                <a16:creationId xmlns:a16="http://schemas.microsoft.com/office/drawing/2014/main" id="{95891B67-3A71-4F1E-892D-363DEFDE13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5415" y="1854090"/>
            <a:ext cx="8055656" cy="453130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90612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21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>
            <a:extLst>
              <a:ext uri="{FF2B5EF4-FFF2-40B4-BE49-F238E27FC236}">
                <a16:creationId xmlns:a16="http://schemas.microsoft.com/office/drawing/2014/main" id="{4852ED45-2C1C-450F-83A0-621622767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9AA6043D-9B1C-4DB7-946C-9BECFAB14B31}"/>
              </a:ext>
            </a:extLst>
          </p:cNvPr>
          <p:cNvGrpSpPr/>
          <p:nvPr/>
        </p:nvGrpSpPr>
        <p:grpSpPr>
          <a:xfrm>
            <a:off x="1348037" y="2292005"/>
            <a:ext cx="4927076" cy="2091627"/>
            <a:chOff x="2206774" y="1772815"/>
            <a:chExt cx="5490923" cy="2959142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9A297C6D-C2AE-4686-891C-89200C4335D1}"/>
                </a:ext>
              </a:extLst>
            </p:cNvPr>
            <p:cNvSpPr/>
            <p:nvPr/>
          </p:nvSpPr>
          <p:spPr>
            <a:xfrm>
              <a:off x="2206774" y="1772815"/>
              <a:ext cx="5490923" cy="29591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 dirty="0">
                <a:solidFill>
                  <a:srgbClr val="91959C"/>
                </a:solidFill>
                <a:latin typeface="Arial"/>
                <a:ea typeface="微软雅黑"/>
              </a:endParaRPr>
            </a:p>
          </p:txBody>
        </p:sp>
        <p:sp>
          <p:nvSpPr>
            <p:cNvPr id="30" name="TextBox 2">
              <a:extLst>
                <a:ext uri="{FF2B5EF4-FFF2-40B4-BE49-F238E27FC236}">
                  <a16:creationId xmlns:a16="http://schemas.microsoft.com/office/drawing/2014/main" id="{9586731A-A839-4D51-AEF6-22729A51BA14}"/>
                </a:ext>
              </a:extLst>
            </p:cNvPr>
            <p:cNvSpPr txBox="1"/>
            <p:nvPr/>
          </p:nvSpPr>
          <p:spPr>
            <a:xfrm>
              <a:off x="2458796" y="2078375"/>
              <a:ext cx="5080680" cy="2406833"/>
            </a:xfrm>
            <a:prstGeom prst="rect">
              <a:avLst/>
            </a:prstGeom>
            <a:solidFill>
              <a:schemeClr val="accent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indent="323720" algn="ctr" defTabSz="914034" fontAlgn="base">
                <a:lnSpc>
                  <a:spcPts val="32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chemeClr val="tx2"/>
                  </a:solidFill>
                  <a:ea typeface="微软雅黑" panose="020B0503020204020204" pitchFamily="34" charset="-122"/>
                </a:rPr>
                <a:t>Can</a:t>
              </a:r>
              <a:r>
                <a:rPr lang="zh-CN" altLang="en-US" sz="2400" b="1" dirty="0">
                  <a:solidFill>
                    <a:schemeClr val="tx2"/>
                  </a:solidFill>
                  <a:ea typeface="微软雅黑" panose="020B0503020204020204" pitchFamily="34" charset="-122"/>
                </a:rPr>
                <a:t> </a:t>
              </a:r>
              <a:r>
                <a:rPr lang="en-US" altLang="zh-CN" sz="2400" b="1" dirty="0">
                  <a:solidFill>
                    <a:schemeClr val="tx2"/>
                  </a:solidFill>
                  <a:ea typeface="微软雅黑" panose="020B0503020204020204" pitchFamily="34" charset="-122"/>
                </a:rPr>
                <a:t>you</a:t>
              </a:r>
              <a:r>
                <a:rPr lang="zh-CN" altLang="en-US" sz="2400" b="1" dirty="0">
                  <a:solidFill>
                    <a:schemeClr val="tx2"/>
                  </a:solidFill>
                  <a:ea typeface="微软雅黑" panose="020B0503020204020204" pitchFamily="34" charset="-122"/>
                </a:rPr>
                <a:t> </a:t>
              </a:r>
              <a:r>
                <a:rPr lang="en-US" altLang="zh-CN" sz="2400" b="1" dirty="0">
                  <a:solidFill>
                    <a:schemeClr val="tx2"/>
                  </a:solidFill>
                  <a:ea typeface="微软雅黑" panose="020B0503020204020204" pitchFamily="34" charset="-122"/>
                </a:rPr>
                <a:t>think about the </a:t>
              </a:r>
              <a:r>
                <a:rPr lang="en-US" altLang="zh-CN" sz="2400" b="1" dirty="0">
                  <a:ea typeface="微软雅黑" panose="020B0503020204020204" pitchFamily="34" charset="-122"/>
                </a:rPr>
                <a:t>reasons</a:t>
              </a:r>
              <a:r>
                <a:rPr lang="en-US" altLang="zh-CN" sz="2400" b="1" dirty="0">
                  <a:solidFill>
                    <a:schemeClr val="tx2"/>
                  </a:solidFill>
                  <a:ea typeface="微软雅黑" panose="020B0503020204020204" pitchFamily="34" charset="-122"/>
                </a:rPr>
                <a:t> that make the differences based on your interview?</a:t>
              </a:r>
            </a:p>
          </p:txBody>
        </p:sp>
      </p:grpSp>
      <p:sp>
        <p:nvSpPr>
          <p:cNvPr id="27" name="Freeform 5">
            <a:extLst>
              <a:ext uri="{FF2B5EF4-FFF2-40B4-BE49-F238E27FC236}">
                <a16:creationId xmlns:a16="http://schemas.microsoft.com/office/drawing/2014/main" id="{60358C84-D2B4-48D4-9F42-CFB19A84D0B8}"/>
              </a:ext>
            </a:extLst>
          </p:cNvPr>
          <p:cNvSpPr>
            <a:spLocks noEditPoints="1"/>
          </p:cNvSpPr>
          <p:nvPr/>
        </p:nvSpPr>
        <p:spPr bwMode="auto">
          <a:xfrm rot="1800000">
            <a:off x="5945727" y="1811367"/>
            <a:ext cx="560607" cy="778290"/>
          </a:xfrm>
          <a:custGeom>
            <a:avLst/>
            <a:gdLst>
              <a:gd name="T0" fmla="*/ 4314 w 7473"/>
              <a:gd name="T1" fmla="*/ 7308 h 11024"/>
              <a:gd name="T2" fmla="*/ 3086 w 7473"/>
              <a:gd name="T3" fmla="*/ 6074 h 11024"/>
              <a:gd name="T4" fmla="*/ 4618 w 7473"/>
              <a:gd name="T5" fmla="*/ 3376 h 11024"/>
              <a:gd name="T6" fmla="*/ 4907 w 7473"/>
              <a:gd name="T7" fmla="*/ 2654 h 11024"/>
              <a:gd name="T8" fmla="*/ 5960 w 7473"/>
              <a:gd name="T9" fmla="*/ 2912 h 11024"/>
              <a:gd name="T10" fmla="*/ 4937 w 7473"/>
              <a:gd name="T11" fmla="*/ 1491 h 11024"/>
              <a:gd name="T12" fmla="*/ 4172 w 7473"/>
              <a:gd name="T13" fmla="*/ 2149 h 11024"/>
              <a:gd name="T14" fmla="*/ 4776 w 7473"/>
              <a:gd name="T15" fmla="*/ 1183 h 11024"/>
              <a:gd name="T16" fmla="*/ 3583 w 7473"/>
              <a:gd name="T17" fmla="*/ 2935 h 11024"/>
              <a:gd name="T18" fmla="*/ 1849 w 7473"/>
              <a:gd name="T19" fmla="*/ 3653 h 11024"/>
              <a:gd name="T20" fmla="*/ 2125 w 7473"/>
              <a:gd name="T21" fmla="*/ 3510 h 11024"/>
              <a:gd name="T22" fmla="*/ 3658 w 7473"/>
              <a:gd name="T23" fmla="*/ 1327 h 11024"/>
              <a:gd name="T24" fmla="*/ 3365 w 7473"/>
              <a:gd name="T25" fmla="*/ 869 h 11024"/>
              <a:gd name="T26" fmla="*/ 2687 w 7473"/>
              <a:gd name="T27" fmla="*/ 1220 h 11024"/>
              <a:gd name="T28" fmla="*/ 3162 w 7473"/>
              <a:gd name="T29" fmla="*/ 1805 h 11024"/>
              <a:gd name="T30" fmla="*/ 3279 w 7473"/>
              <a:gd name="T31" fmla="*/ 2016 h 11024"/>
              <a:gd name="T32" fmla="*/ 3140 w 7473"/>
              <a:gd name="T33" fmla="*/ 1999 h 11024"/>
              <a:gd name="T34" fmla="*/ 2419 w 7473"/>
              <a:gd name="T35" fmla="*/ 1237 h 11024"/>
              <a:gd name="T36" fmla="*/ 1780 w 7473"/>
              <a:gd name="T37" fmla="*/ 1702 h 11024"/>
              <a:gd name="T38" fmla="*/ 1312 w 7473"/>
              <a:gd name="T39" fmla="*/ 2239 h 11024"/>
              <a:gd name="T40" fmla="*/ 1942 w 7473"/>
              <a:gd name="T41" fmla="*/ 2795 h 11024"/>
              <a:gd name="T42" fmla="*/ 1976 w 7473"/>
              <a:gd name="T43" fmla="*/ 2264 h 11024"/>
              <a:gd name="T44" fmla="*/ 2382 w 7473"/>
              <a:gd name="T45" fmla="*/ 2228 h 11024"/>
              <a:gd name="T46" fmla="*/ 2263 w 7473"/>
              <a:gd name="T47" fmla="*/ 2376 h 11024"/>
              <a:gd name="T48" fmla="*/ 2303 w 7473"/>
              <a:gd name="T49" fmla="*/ 2732 h 11024"/>
              <a:gd name="T50" fmla="*/ 2253 w 7473"/>
              <a:gd name="T51" fmla="*/ 2918 h 11024"/>
              <a:gd name="T52" fmla="*/ 1138 w 7473"/>
              <a:gd name="T53" fmla="*/ 2647 h 11024"/>
              <a:gd name="T54" fmla="*/ 1057 w 7473"/>
              <a:gd name="T55" fmla="*/ 3264 h 11024"/>
              <a:gd name="T56" fmla="*/ 904 w 7473"/>
              <a:gd name="T57" fmla="*/ 3662 h 11024"/>
              <a:gd name="T58" fmla="*/ 1032 w 7473"/>
              <a:gd name="T59" fmla="*/ 4025 h 11024"/>
              <a:gd name="T60" fmla="*/ 2033 w 7473"/>
              <a:gd name="T61" fmla="*/ 4064 h 11024"/>
              <a:gd name="T62" fmla="*/ 2160 w 7473"/>
              <a:gd name="T63" fmla="*/ 4098 h 11024"/>
              <a:gd name="T64" fmla="*/ 2208 w 7473"/>
              <a:gd name="T65" fmla="*/ 4279 h 11024"/>
              <a:gd name="T66" fmla="*/ 1050 w 7473"/>
              <a:gd name="T67" fmla="*/ 4265 h 11024"/>
              <a:gd name="T68" fmla="*/ 1384 w 7473"/>
              <a:gd name="T69" fmla="*/ 4478 h 11024"/>
              <a:gd name="T70" fmla="*/ 1369 w 7473"/>
              <a:gd name="T71" fmla="*/ 4925 h 11024"/>
              <a:gd name="T72" fmla="*/ 1894 w 7473"/>
              <a:gd name="T73" fmla="*/ 5548 h 11024"/>
              <a:gd name="T74" fmla="*/ 2172 w 7473"/>
              <a:gd name="T75" fmla="*/ 4506 h 11024"/>
              <a:gd name="T76" fmla="*/ 3313 w 7473"/>
              <a:gd name="T77" fmla="*/ 4427 h 11024"/>
              <a:gd name="T78" fmla="*/ 2282 w 7473"/>
              <a:gd name="T79" fmla="*/ 4611 h 11024"/>
              <a:gd name="T80" fmla="*/ 2163 w 7473"/>
              <a:gd name="T81" fmla="*/ 5600 h 11024"/>
              <a:gd name="T82" fmla="*/ 2185 w 7473"/>
              <a:gd name="T83" fmla="*/ 5636 h 11024"/>
              <a:gd name="T84" fmla="*/ 3212 w 7473"/>
              <a:gd name="T85" fmla="*/ 5920 h 11024"/>
              <a:gd name="T86" fmla="*/ 3638 w 7473"/>
              <a:gd name="T87" fmla="*/ 5384 h 11024"/>
              <a:gd name="T88" fmla="*/ 5435 w 7473"/>
              <a:gd name="T89" fmla="*/ 4247 h 11024"/>
              <a:gd name="T90" fmla="*/ 5361 w 7473"/>
              <a:gd name="T91" fmla="*/ 4099 h 11024"/>
              <a:gd name="T92" fmla="*/ 6545 w 7473"/>
              <a:gd name="T93" fmla="*/ 3508 h 11024"/>
              <a:gd name="T94" fmla="*/ 5362 w 7473"/>
              <a:gd name="T95" fmla="*/ 3318 h 11024"/>
              <a:gd name="T96" fmla="*/ 4376 w 7473"/>
              <a:gd name="T97" fmla="*/ 3414 h 11024"/>
              <a:gd name="T98" fmla="*/ 4616 w 7473"/>
              <a:gd name="T99" fmla="*/ 5978 h 11024"/>
              <a:gd name="T100" fmla="*/ 5194 w 7473"/>
              <a:gd name="T101" fmla="*/ 4837 h 11024"/>
              <a:gd name="T102" fmla="*/ 5200 w 7473"/>
              <a:gd name="T103" fmla="*/ 4498 h 11024"/>
              <a:gd name="T104" fmla="*/ 6108 w 7473"/>
              <a:gd name="T105" fmla="*/ 4915 h 11024"/>
              <a:gd name="T106" fmla="*/ 6235 w 7473"/>
              <a:gd name="T107" fmla="*/ 4351 h 11024"/>
              <a:gd name="T108" fmla="*/ 3721 w 7473"/>
              <a:gd name="T109" fmla="*/ 367 h 11024"/>
              <a:gd name="T110" fmla="*/ 1811 w 7473"/>
              <a:gd name="T111" fmla="*/ 7587 h 11024"/>
              <a:gd name="T112" fmla="*/ 3755 w 7473"/>
              <a:gd name="T113" fmla="*/ 0 h 11024"/>
              <a:gd name="T114" fmla="*/ 4861 w 7473"/>
              <a:gd name="T115" fmla="*/ 10122 h 11024"/>
              <a:gd name="T116" fmla="*/ 4861 w 7473"/>
              <a:gd name="T117" fmla="*/ 10122 h 11024"/>
              <a:gd name="T118" fmla="*/ 5431 w 7473"/>
              <a:gd name="T119" fmla="*/ 9395 h 11024"/>
              <a:gd name="T120" fmla="*/ 5431 w 7473"/>
              <a:gd name="T121" fmla="*/ 8667 h 11024"/>
              <a:gd name="T122" fmla="*/ 5431 w 7473"/>
              <a:gd name="T123" fmla="*/ 7940 h 1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473" h="11024">
                <a:moveTo>
                  <a:pt x="4290" y="7309"/>
                </a:moveTo>
                <a:cubicBezTo>
                  <a:pt x="4200" y="7309"/>
                  <a:pt x="4121" y="7242"/>
                  <a:pt x="4109" y="7150"/>
                </a:cubicBezTo>
                <a:cubicBezTo>
                  <a:pt x="4105" y="7125"/>
                  <a:pt x="4029" y="6516"/>
                  <a:pt x="4386" y="6074"/>
                </a:cubicBezTo>
                <a:cubicBezTo>
                  <a:pt x="4450" y="5996"/>
                  <a:pt x="4566" y="5983"/>
                  <a:pt x="4645" y="6047"/>
                </a:cubicBezTo>
                <a:cubicBezTo>
                  <a:pt x="4723" y="6111"/>
                  <a:pt x="4736" y="6227"/>
                  <a:pt x="4672" y="6305"/>
                </a:cubicBezTo>
                <a:cubicBezTo>
                  <a:pt x="4415" y="6623"/>
                  <a:pt x="4472" y="7097"/>
                  <a:pt x="4473" y="7102"/>
                </a:cubicBezTo>
                <a:cubicBezTo>
                  <a:pt x="4485" y="7203"/>
                  <a:pt x="4414" y="7295"/>
                  <a:pt x="4314" y="7308"/>
                </a:cubicBezTo>
                <a:cubicBezTo>
                  <a:pt x="4306" y="7309"/>
                  <a:pt x="4298" y="7309"/>
                  <a:pt x="4290" y="7309"/>
                </a:cubicBezTo>
                <a:close/>
                <a:moveTo>
                  <a:pt x="3182" y="7310"/>
                </a:moveTo>
                <a:cubicBezTo>
                  <a:pt x="3174" y="7310"/>
                  <a:pt x="3166" y="7309"/>
                  <a:pt x="3157" y="7308"/>
                </a:cubicBezTo>
                <a:cubicBezTo>
                  <a:pt x="3057" y="7295"/>
                  <a:pt x="2987" y="7202"/>
                  <a:pt x="3000" y="7102"/>
                </a:cubicBezTo>
                <a:cubicBezTo>
                  <a:pt x="3000" y="7096"/>
                  <a:pt x="3057" y="6622"/>
                  <a:pt x="2800" y="6305"/>
                </a:cubicBezTo>
                <a:cubicBezTo>
                  <a:pt x="2737" y="6227"/>
                  <a:pt x="2749" y="6111"/>
                  <a:pt x="2828" y="6047"/>
                </a:cubicBezTo>
                <a:cubicBezTo>
                  <a:pt x="2906" y="5983"/>
                  <a:pt x="3022" y="5996"/>
                  <a:pt x="3086" y="6074"/>
                </a:cubicBezTo>
                <a:cubicBezTo>
                  <a:pt x="3443" y="6516"/>
                  <a:pt x="3367" y="7125"/>
                  <a:pt x="3364" y="7150"/>
                </a:cubicBezTo>
                <a:cubicBezTo>
                  <a:pt x="3351" y="7242"/>
                  <a:pt x="3273" y="7310"/>
                  <a:pt x="3182" y="7310"/>
                </a:cubicBezTo>
                <a:close/>
                <a:moveTo>
                  <a:pt x="3815" y="1336"/>
                </a:moveTo>
                <a:lnTo>
                  <a:pt x="3815" y="2303"/>
                </a:lnTo>
                <a:cubicBezTo>
                  <a:pt x="3818" y="2309"/>
                  <a:pt x="3820" y="2315"/>
                  <a:pt x="3821" y="2322"/>
                </a:cubicBezTo>
                <a:cubicBezTo>
                  <a:pt x="3822" y="2327"/>
                  <a:pt x="3871" y="2603"/>
                  <a:pt x="4059" y="2886"/>
                </a:cubicBezTo>
                <a:cubicBezTo>
                  <a:pt x="4206" y="3107"/>
                  <a:pt x="4393" y="3270"/>
                  <a:pt x="4618" y="3376"/>
                </a:cubicBezTo>
                <a:cubicBezTo>
                  <a:pt x="4625" y="3372"/>
                  <a:pt x="4633" y="3370"/>
                  <a:pt x="4641" y="3369"/>
                </a:cubicBezTo>
                <a:cubicBezTo>
                  <a:pt x="4829" y="3346"/>
                  <a:pt x="4962" y="3278"/>
                  <a:pt x="5036" y="3169"/>
                </a:cubicBezTo>
                <a:cubicBezTo>
                  <a:pt x="5149" y="3003"/>
                  <a:pt x="5094" y="2786"/>
                  <a:pt x="5093" y="2784"/>
                </a:cubicBezTo>
                <a:cubicBezTo>
                  <a:pt x="5093" y="2781"/>
                  <a:pt x="5092" y="2779"/>
                  <a:pt x="5092" y="2776"/>
                </a:cubicBezTo>
                <a:cubicBezTo>
                  <a:pt x="5088" y="2776"/>
                  <a:pt x="5085" y="2775"/>
                  <a:pt x="5081" y="2775"/>
                </a:cubicBezTo>
                <a:cubicBezTo>
                  <a:pt x="4993" y="2764"/>
                  <a:pt x="4927" y="2725"/>
                  <a:pt x="4925" y="2724"/>
                </a:cubicBezTo>
                <a:cubicBezTo>
                  <a:pt x="4900" y="2710"/>
                  <a:pt x="4892" y="2679"/>
                  <a:pt x="4907" y="2654"/>
                </a:cubicBezTo>
                <a:cubicBezTo>
                  <a:pt x="4921" y="2630"/>
                  <a:pt x="4952" y="2622"/>
                  <a:pt x="4976" y="2636"/>
                </a:cubicBezTo>
                <a:cubicBezTo>
                  <a:pt x="4984" y="2641"/>
                  <a:pt x="5176" y="2749"/>
                  <a:pt x="5304" y="2590"/>
                </a:cubicBezTo>
                <a:cubicBezTo>
                  <a:pt x="5321" y="2568"/>
                  <a:pt x="5353" y="2565"/>
                  <a:pt x="5375" y="2582"/>
                </a:cubicBezTo>
                <a:cubicBezTo>
                  <a:pt x="5397" y="2600"/>
                  <a:pt x="5400" y="2632"/>
                  <a:pt x="5383" y="2653"/>
                </a:cubicBezTo>
                <a:cubicBezTo>
                  <a:pt x="5343" y="2703"/>
                  <a:pt x="5296" y="2737"/>
                  <a:pt x="5243" y="2758"/>
                </a:cubicBezTo>
                <a:cubicBezTo>
                  <a:pt x="5254" y="2806"/>
                  <a:pt x="5284" y="2980"/>
                  <a:pt x="5216" y="3152"/>
                </a:cubicBezTo>
                <a:cubicBezTo>
                  <a:pt x="5507" y="3210"/>
                  <a:pt x="5820" y="3080"/>
                  <a:pt x="5960" y="2912"/>
                </a:cubicBezTo>
                <a:cubicBezTo>
                  <a:pt x="6155" y="2677"/>
                  <a:pt x="6166" y="2418"/>
                  <a:pt x="6166" y="2415"/>
                </a:cubicBezTo>
                <a:cubicBezTo>
                  <a:pt x="6167" y="2412"/>
                  <a:pt x="6167" y="2410"/>
                  <a:pt x="6167" y="2407"/>
                </a:cubicBezTo>
                <a:cubicBezTo>
                  <a:pt x="6195" y="1776"/>
                  <a:pt x="5721" y="1713"/>
                  <a:pt x="5700" y="1710"/>
                </a:cubicBezTo>
                <a:lnTo>
                  <a:pt x="5655" y="1705"/>
                </a:lnTo>
                <a:lnTo>
                  <a:pt x="5638" y="1663"/>
                </a:lnTo>
                <a:cubicBezTo>
                  <a:pt x="5495" y="1303"/>
                  <a:pt x="5130" y="1241"/>
                  <a:pt x="4942" y="1233"/>
                </a:cubicBezTo>
                <a:cubicBezTo>
                  <a:pt x="4951" y="1299"/>
                  <a:pt x="4957" y="1391"/>
                  <a:pt x="4937" y="1491"/>
                </a:cubicBezTo>
                <a:cubicBezTo>
                  <a:pt x="4911" y="1616"/>
                  <a:pt x="4853" y="1727"/>
                  <a:pt x="4767" y="1813"/>
                </a:cubicBezTo>
                <a:cubicBezTo>
                  <a:pt x="4660" y="1919"/>
                  <a:pt x="4514" y="1985"/>
                  <a:pt x="4334" y="2007"/>
                </a:cubicBezTo>
                <a:cubicBezTo>
                  <a:pt x="4330" y="2007"/>
                  <a:pt x="4327" y="2007"/>
                  <a:pt x="4324" y="2007"/>
                </a:cubicBezTo>
                <a:cubicBezTo>
                  <a:pt x="4319" y="2007"/>
                  <a:pt x="4313" y="2007"/>
                  <a:pt x="4308" y="2006"/>
                </a:cubicBezTo>
                <a:cubicBezTo>
                  <a:pt x="4285" y="2083"/>
                  <a:pt x="4246" y="2135"/>
                  <a:pt x="4243" y="2139"/>
                </a:cubicBezTo>
                <a:cubicBezTo>
                  <a:pt x="4233" y="2152"/>
                  <a:pt x="4218" y="2159"/>
                  <a:pt x="4203" y="2159"/>
                </a:cubicBezTo>
                <a:cubicBezTo>
                  <a:pt x="4192" y="2159"/>
                  <a:pt x="4181" y="2156"/>
                  <a:pt x="4172" y="2149"/>
                </a:cubicBezTo>
                <a:cubicBezTo>
                  <a:pt x="4150" y="2132"/>
                  <a:pt x="4145" y="2101"/>
                  <a:pt x="4162" y="2078"/>
                </a:cubicBezTo>
                <a:cubicBezTo>
                  <a:pt x="4167" y="2071"/>
                  <a:pt x="4283" y="1911"/>
                  <a:pt x="4181" y="1757"/>
                </a:cubicBezTo>
                <a:cubicBezTo>
                  <a:pt x="4165" y="1734"/>
                  <a:pt x="4172" y="1702"/>
                  <a:pt x="4195" y="1687"/>
                </a:cubicBezTo>
                <a:cubicBezTo>
                  <a:pt x="4218" y="1671"/>
                  <a:pt x="4250" y="1677"/>
                  <a:pt x="4265" y="1701"/>
                </a:cubicBezTo>
                <a:cubicBezTo>
                  <a:pt x="4300" y="1753"/>
                  <a:pt x="4317" y="1806"/>
                  <a:pt x="4322" y="1855"/>
                </a:cubicBezTo>
                <a:cubicBezTo>
                  <a:pt x="4667" y="1809"/>
                  <a:pt x="4762" y="1589"/>
                  <a:pt x="4788" y="1461"/>
                </a:cubicBezTo>
                <a:cubicBezTo>
                  <a:pt x="4816" y="1319"/>
                  <a:pt x="4779" y="1192"/>
                  <a:pt x="4776" y="1183"/>
                </a:cubicBezTo>
                <a:cubicBezTo>
                  <a:pt x="4703" y="975"/>
                  <a:pt x="4519" y="845"/>
                  <a:pt x="4296" y="845"/>
                </a:cubicBezTo>
                <a:cubicBezTo>
                  <a:pt x="4234" y="845"/>
                  <a:pt x="4171" y="856"/>
                  <a:pt x="4108" y="876"/>
                </a:cubicBezTo>
                <a:cubicBezTo>
                  <a:pt x="3985" y="916"/>
                  <a:pt x="3898" y="1003"/>
                  <a:pt x="3851" y="1134"/>
                </a:cubicBezTo>
                <a:cubicBezTo>
                  <a:pt x="3813" y="1238"/>
                  <a:pt x="3815" y="1332"/>
                  <a:pt x="3815" y="1333"/>
                </a:cubicBezTo>
                <a:lnTo>
                  <a:pt x="3815" y="1336"/>
                </a:lnTo>
                <a:close/>
                <a:moveTo>
                  <a:pt x="3658" y="2798"/>
                </a:moveTo>
                <a:cubicBezTo>
                  <a:pt x="3636" y="2843"/>
                  <a:pt x="3612" y="2888"/>
                  <a:pt x="3583" y="2935"/>
                </a:cubicBezTo>
                <a:cubicBezTo>
                  <a:pt x="3520" y="3037"/>
                  <a:pt x="3438" y="3143"/>
                  <a:pt x="3333" y="3240"/>
                </a:cubicBezTo>
                <a:cubicBezTo>
                  <a:pt x="3194" y="3370"/>
                  <a:pt x="3013" y="3486"/>
                  <a:pt x="2782" y="3564"/>
                </a:cubicBezTo>
                <a:cubicBezTo>
                  <a:pt x="2650" y="3609"/>
                  <a:pt x="2502" y="3641"/>
                  <a:pt x="2336" y="3657"/>
                </a:cubicBezTo>
                <a:lnTo>
                  <a:pt x="2335" y="3657"/>
                </a:lnTo>
                <a:lnTo>
                  <a:pt x="2334" y="3657"/>
                </a:lnTo>
                <a:cubicBezTo>
                  <a:pt x="2332" y="3657"/>
                  <a:pt x="2249" y="3662"/>
                  <a:pt x="2125" y="3662"/>
                </a:cubicBezTo>
                <a:cubicBezTo>
                  <a:pt x="2046" y="3662"/>
                  <a:pt x="1950" y="3660"/>
                  <a:pt x="1849" y="3653"/>
                </a:cubicBezTo>
                <a:cubicBezTo>
                  <a:pt x="1748" y="3646"/>
                  <a:pt x="1642" y="3634"/>
                  <a:pt x="1540" y="3614"/>
                </a:cubicBezTo>
                <a:cubicBezTo>
                  <a:pt x="1472" y="3601"/>
                  <a:pt x="1406" y="3584"/>
                  <a:pt x="1345" y="3561"/>
                </a:cubicBezTo>
                <a:cubicBezTo>
                  <a:pt x="1306" y="3547"/>
                  <a:pt x="1286" y="3504"/>
                  <a:pt x="1300" y="3464"/>
                </a:cubicBezTo>
                <a:cubicBezTo>
                  <a:pt x="1314" y="3425"/>
                  <a:pt x="1358" y="3404"/>
                  <a:pt x="1397" y="3419"/>
                </a:cubicBezTo>
                <a:cubicBezTo>
                  <a:pt x="1449" y="3437"/>
                  <a:pt x="1507" y="3453"/>
                  <a:pt x="1570" y="3465"/>
                </a:cubicBezTo>
                <a:cubicBezTo>
                  <a:pt x="1632" y="3477"/>
                  <a:pt x="1697" y="3486"/>
                  <a:pt x="1762" y="3493"/>
                </a:cubicBezTo>
                <a:cubicBezTo>
                  <a:pt x="1893" y="3507"/>
                  <a:pt x="2023" y="3510"/>
                  <a:pt x="2125" y="3510"/>
                </a:cubicBezTo>
                <a:cubicBezTo>
                  <a:pt x="2235" y="3510"/>
                  <a:pt x="2312" y="3506"/>
                  <a:pt x="2323" y="3505"/>
                </a:cubicBezTo>
                <a:cubicBezTo>
                  <a:pt x="2582" y="3481"/>
                  <a:pt x="2789" y="3414"/>
                  <a:pt x="2955" y="3325"/>
                </a:cubicBezTo>
                <a:cubicBezTo>
                  <a:pt x="3122" y="3235"/>
                  <a:pt x="3248" y="3123"/>
                  <a:pt x="3345" y="3006"/>
                </a:cubicBezTo>
                <a:cubicBezTo>
                  <a:pt x="3410" y="2928"/>
                  <a:pt x="3461" y="2847"/>
                  <a:pt x="3502" y="2770"/>
                </a:cubicBezTo>
                <a:cubicBezTo>
                  <a:pt x="3556" y="2667"/>
                  <a:pt x="3592" y="2570"/>
                  <a:pt x="3614" y="2493"/>
                </a:cubicBezTo>
                <a:cubicBezTo>
                  <a:pt x="3630" y="2439"/>
                  <a:pt x="3657" y="2365"/>
                  <a:pt x="3658" y="2296"/>
                </a:cubicBezTo>
                <a:lnTo>
                  <a:pt x="3658" y="1327"/>
                </a:lnTo>
                <a:lnTo>
                  <a:pt x="3658" y="1326"/>
                </a:lnTo>
                <a:lnTo>
                  <a:pt x="3658" y="1322"/>
                </a:lnTo>
                <a:cubicBezTo>
                  <a:pt x="3658" y="1313"/>
                  <a:pt x="3658" y="1285"/>
                  <a:pt x="3652" y="1247"/>
                </a:cubicBezTo>
                <a:cubicBezTo>
                  <a:pt x="3647" y="1209"/>
                  <a:pt x="3637" y="1162"/>
                  <a:pt x="3618" y="1114"/>
                </a:cubicBezTo>
                <a:cubicBezTo>
                  <a:pt x="3605" y="1082"/>
                  <a:pt x="3589" y="1049"/>
                  <a:pt x="3569" y="1019"/>
                </a:cubicBezTo>
                <a:cubicBezTo>
                  <a:pt x="3541" y="979"/>
                  <a:pt x="3505" y="942"/>
                  <a:pt x="3458" y="912"/>
                </a:cubicBezTo>
                <a:cubicBezTo>
                  <a:pt x="3431" y="895"/>
                  <a:pt x="3401" y="880"/>
                  <a:pt x="3365" y="869"/>
                </a:cubicBezTo>
                <a:cubicBezTo>
                  <a:pt x="3300" y="848"/>
                  <a:pt x="3237" y="838"/>
                  <a:pt x="3177" y="838"/>
                </a:cubicBezTo>
                <a:cubicBezTo>
                  <a:pt x="3094" y="838"/>
                  <a:pt x="3016" y="856"/>
                  <a:pt x="2947" y="890"/>
                </a:cubicBezTo>
                <a:cubicBezTo>
                  <a:pt x="2879" y="924"/>
                  <a:pt x="2819" y="973"/>
                  <a:pt x="2772" y="1035"/>
                </a:cubicBezTo>
                <a:cubicBezTo>
                  <a:pt x="2741" y="1076"/>
                  <a:pt x="2716" y="1123"/>
                  <a:pt x="2698" y="1175"/>
                </a:cubicBezTo>
                <a:lnTo>
                  <a:pt x="2697" y="1177"/>
                </a:lnTo>
                <a:cubicBezTo>
                  <a:pt x="2697" y="1178"/>
                  <a:pt x="2696" y="1181"/>
                  <a:pt x="2695" y="1185"/>
                </a:cubicBezTo>
                <a:cubicBezTo>
                  <a:pt x="2693" y="1193"/>
                  <a:pt x="2690" y="1205"/>
                  <a:pt x="2687" y="1220"/>
                </a:cubicBezTo>
                <a:cubicBezTo>
                  <a:pt x="2681" y="1250"/>
                  <a:pt x="2675" y="1293"/>
                  <a:pt x="2675" y="1342"/>
                </a:cubicBezTo>
                <a:cubicBezTo>
                  <a:pt x="2675" y="1377"/>
                  <a:pt x="2678" y="1415"/>
                  <a:pt x="2686" y="1453"/>
                </a:cubicBezTo>
                <a:cubicBezTo>
                  <a:pt x="2695" y="1500"/>
                  <a:pt x="2712" y="1549"/>
                  <a:pt x="2737" y="1596"/>
                </a:cubicBezTo>
                <a:cubicBezTo>
                  <a:pt x="2763" y="1642"/>
                  <a:pt x="2797" y="1686"/>
                  <a:pt x="2843" y="1724"/>
                </a:cubicBezTo>
                <a:cubicBezTo>
                  <a:pt x="2873" y="1749"/>
                  <a:pt x="2909" y="1773"/>
                  <a:pt x="2951" y="1792"/>
                </a:cubicBezTo>
                <a:cubicBezTo>
                  <a:pt x="3006" y="1818"/>
                  <a:pt x="3072" y="1837"/>
                  <a:pt x="3152" y="1848"/>
                </a:cubicBezTo>
                <a:cubicBezTo>
                  <a:pt x="3154" y="1834"/>
                  <a:pt x="3157" y="1819"/>
                  <a:pt x="3162" y="1805"/>
                </a:cubicBezTo>
                <a:cubicBezTo>
                  <a:pt x="3172" y="1773"/>
                  <a:pt x="3187" y="1742"/>
                  <a:pt x="3210" y="1712"/>
                </a:cubicBezTo>
                <a:cubicBezTo>
                  <a:pt x="3226" y="1689"/>
                  <a:pt x="3258" y="1684"/>
                  <a:pt x="3280" y="1701"/>
                </a:cubicBezTo>
                <a:cubicBezTo>
                  <a:pt x="3303" y="1717"/>
                  <a:pt x="3308" y="1749"/>
                  <a:pt x="3291" y="1772"/>
                </a:cubicBezTo>
                <a:cubicBezTo>
                  <a:pt x="3275" y="1793"/>
                  <a:pt x="3265" y="1814"/>
                  <a:pt x="3259" y="1835"/>
                </a:cubicBezTo>
                <a:cubicBezTo>
                  <a:pt x="3252" y="1856"/>
                  <a:pt x="3250" y="1876"/>
                  <a:pt x="3250" y="1896"/>
                </a:cubicBezTo>
                <a:cubicBezTo>
                  <a:pt x="3250" y="1918"/>
                  <a:pt x="3253" y="1940"/>
                  <a:pt x="3258" y="1961"/>
                </a:cubicBezTo>
                <a:cubicBezTo>
                  <a:pt x="3264" y="1981"/>
                  <a:pt x="3271" y="2000"/>
                  <a:pt x="3279" y="2016"/>
                </a:cubicBezTo>
                <a:cubicBezTo>
                  <a:pt x="3294" y="2048"/>
                  <a:pt x="3310" y="2069"/>
                  <a:pt x="3311" y="2070"/>
                </a:cubicBezTo>
                <a:lnTo>
                  <a:pt x="3311" y="2070"/>
                </a:lnTo>
                <a:cubicBezTo>
                  <a:pt x="3328" y="2092"/>
                  <a:pt x="3324" y="2124"/>
                  <a:pt x="3302" y="2141"/>
                </a:cubicBezTo>
                <a:cubicBezTo>
                  <a:pt x="3280" y="2158"/>
                  <a:pt x="3248" y="2155"/>
                  <a:pt x="3231" y="2133"/>
                </a:cubicBezTo>
                <a:cubicBezTo>
                  <a:pt x="3230" y="2131"/>
                  <a:pt x="3218" y="2116"/>
                  <a:pt x="3204" y="2091"/>
                </a:cubicBezTo>
                <a:cubicBezTo>
                  <a:pt x="3191" y="2068"/>
                  <a:pt x="3175" y="2037"/>
                  <a:pt x="3164" y="1999"/>
                </a:cubicBezTo>
                <a:cubicBezTo>
                  <a:pt x="3156" y="2000"/>
                  <a:pt x="3148" y="2000"/>
                  <a:pt x="3140" y="1999"/>
                </a:cubicBezTo>
                <a:cubicBezTo>
                  <a:pt x="3031" y="1986"/>
                  <a:pt x="2938" y="1957"/>
                  <a:pt x="2861" y="1917"/>
                </a:cubicBezTo>
                <a:cubicBezTo>
                  <a:pt x="2783" y="1877"/>
                  <a:pt x="2721" y="1825"/>
                  <a:pt x="2672" y="1768"/>
                </a:cubicBezTo>
                <a:cubicBezTo>
                  <a:pt x="2640" y="1730"/>
                  <a:pt x="2614" y="1689"/>
                  <a:pt x="2593" y="1648"/>
                </a:cubicBezTo>
                <a:cubicBezTo>
                  <a:pt x="2566" y="1593"/>
                  <a:pt x="2547" y="1537"/>
                  <a:pt x="2537" y="1483"/>
                </a:cubicBezTo>
                <a:cubicBezTo>
                  <a:pt x="2526" y="1433"/>
                  <a:pt x="2523" y="1386"/>
                  <a:pt x="2523" y="1342"/>
                </a:cubicBezTo>
                <a:cubicBezTo>
                  <a:pt x="2523" y="1298"/>
                  <a:pt x="2527" y="1259"/>
                  <a:pt x="2531" y="1226"/>
                </a:cubicBezTo>
                <a:cubicBezTo>
                  <a:pt x="2500" y="1227"/>
                  <a:pt x="2461" y="1230"/>
                  <a:pt x="2419" y="1237"/>
                </a:cubicBezTo>
                <a:cubicBezTo>
                  <a:pt x="2355" y="1246"/>
                  <a:pt x="2283" y="1263"/>
                  <a:pt x="2210" y="1291"/>
                </a:cubicBezTo>
                <a:cubicBezTo>
                  <a:pt x="2162" y="1310"/>
                  <a:pt x="2114" y="1334"/>
                  <a:pt x="2069" y="1364"/>
                </a:cubicBezTo>
                <a:cubicBezTo>
                  <a:pt x="2008" y="1405"/>
                  <a:pt x="1952" y="1457"/>
                  <a:pt x="1905" y="1524"/>
                </a:cubicBezTo>
                <a:cubicBezTo>
                  <a:pt x="1878" y="1562"/>
                  <a:pt x="1855" y="1606"/>
                  <a:pt x="1835" y="1655"/>
                </a:cubicBezTo>
                <a:lnTo>
                  <a:pt x="1820" y="1693"/>
                </a:lnTo>
                <a:lnTo>
                  <a:pt x="1781" y="1701"/>
                </a:lnTo>
                <a:lnTo>
                  <a:pt x="1780" y="1702"/>
                </a:lnTo>
                <a:cubicBezTo>
                  <a:pt x="1776" y="1703"/>
                  <a:pt x="1772" y="1704"/>
                  <a:pt x="1768" y="1705"/>
                </a:cubicBezTo>
                <a:cubicBezTo>
                  <a:pt x="1758" y="1708"/>
                  <a:pt x="1744" y="1712"/>
                  <a:pt x="1726" y="1718"/>
                </a:cubicBezTo>
                <a:cubicBezTo>
                  <a:pt x="1691" y="1730"/>
                  <a:pt x="1643" y="1750"/>
                  <a:pt x="1593" y="1779"/>
                </a:cubicBezTo>
                <a:cubicBezTo>
                  <a:pt x="1559" y="1799"/>
                  <a:pt x="1524" y="1822"/>
                  <a:pt x="1491" y="1850"/>
                </a:cubicBezTo>
                <a:cubicBezTo>
                  <a:pt x="1447" y="1888"/>
                  <a:pt x="1407" y="1933"/>
                  <a:pt x="1375" y="1988"/>
                </a:cubicBezTo>
                <a:cubicBezTo>
                  <a:pt x="1357" y="2019"/>
                  <a:pt x="1343" y="2054"/>
                  <a:pt x="1332" y="2092"/>
                </a:cubicBezTo>
                <a:cubicBezTo>
                  <a:pt x="1319" y="2135"/>
                  <a:pt x="1312" y="2184"/>
                  <a:pt x="1312" y="2239"/>
                </a:cubicBezTo>
                <a:cubicBezTo>
                  <a:pt x="1312" y="2287"/>
                  <a:pt x="1317" y="2340"/>
                  <a:pt x="1330" y="2398"/>
                </a:cubicBezTo>
                <a:lnTo>
                  <a:pt x="1334" y="2414"/>
                </a:lnTo>
                <a:cubicBezTo>
                  <a:pt x="1336" y="2424"/>
                  <a:pt x="1341" y="2438"/>
                  <a:pt x="1347" y="2456"/>
                </a:cubicBezTo>
                <a:cubicBezTo>
                  <a:pt x="1361" y="2492"/>
                  <a:pt x="1385" y="2541"/>
                  <a:pt x="1424" y="2589"/>
                </a:cubicBezTo>
                <a:cubicBezTo>
                  <a:pt x="1451" y="2622"/>
                  <a:pt x="1484" y="2654"/>
                  <a:pt x="1526" y="2683"/>
                </a:cubicBezTo>
                <a:cubicBezTo>
                  <a:pt x="1583" y="2723"/>
                  <a:pt x="1656" y="2757"/>
                  <a:pt x="1752" y="2777"/>
                </a:cubicBezTo>
                <a:cubicBezTo>
                  <a:pt x="1807" y="2788"/>
                  <a:pt x="1870" y="2795"/>
                  <a:pt x="1942" y="2795"/>
                </a:cubicBezTo>
                <a:cubicBezTo>
                  <a:pt x="2006" y="2795"/>
                  <a:pt x="2077" y="2789"/>
                  <a:pt x="2155" y="2777"/>
                </a:cubicBezTo>
                <a:cubicBezTo>
                  <a:pt x="2139" y="2743"/>
                  <a:pt x="2127" y="2709"/>
                  <a:pt x="2119" y="2676"/>
                </a:cubicBezTo>
                <a:cubicBezTo>
                  <a:pt x="2102" y="2614"/>
                  <a:pt x="2097" y="2555"/>
                  <a:pt x="2097" y="2505"/>
                </a:cubicBezTo>
                <a:cubicBezTo>
                  <a:pt x="2097" y="2457"/>
                  <a:pt x="2102" y="2416"/>
                  <a:pt x="2107" y="2386"/>
                </a:cubicBezTo>
                <a:cubicBezTo>
                  <a:pt x="2109" y="2372"/>
                  <a:pt x="2111" y="2361"/>
                  <a:pt x="2113" y="2352"/>
                </a:cubicBezTo>
                <a:cubicBezTo>
                  <a:pt x="2107" y="2351"/>
                  <a:pt x="2102" y="2349"/>
                  <a:pt x="2097" y="2347"/>
                </a:cubicBezTo>
                <a:cubicBezTo>
                  <a:pt x="2055" y="2330"/>
                  <a:pt x="2013" y="2303"/>
                  <a:pt x="1976" y="2264"/>
                </a:cubicBezTo>
                <a:cubicBezTo>
                  <a:pt x="1957" y="2243"/>
                  <a:pt x="1959" y="2211"/>
                  <a:pt x="1979" y="2192"/>
                </a:cubicBezTo>
                <a:cubicBezTo>
                  <a:pt x="2000" y="2173"/>
                  <a:pt x="2032" y="2174"/>
                  <a:pt x="2051" y="2195"/>
                </a:cubicBezTo>
                <a:cubicBezTo>
                  <a:pt x="2077" y="2224"/>
                  <a:pt x="2105" y="2241"/>
                  <a:pt x="2133" y="2252"/>
                </a:cubicBezTo>
                <a:cubicBezTo>
                  <a:pt x="2162" y="2263"/>
                  <a:pt x="2191" y="2268"/>
                  <a:pt x="2220" y="2268"/>
                </a:cubicBezTo>
                <a:cubicBezTo>
                  <a:pt x="2262" y="2268"/>
                  <a:pt x="2302" y="2258"/>
                  <a:pt x="2332" y="2248"/>
                </a:cubicBezTo>
                <a:cubicBezTo>
                  <a:pt x="2362" y="2238"/>
                  <a:pt x="2382" y="2228"/>
                  <a:pt x="2382" y="2228"/>
                </a:cubicBezTo>
                <a:lnTo>
                  <a:pt x="2382" y="2228"/>
                </a:lnTo>
                <a:lnTo>
                  <a:pt x="2382" y="2228"/>
                </a:lnTo>
                <a:cubicBezTo>
                  <a:pt x="2407" y="2214"/>
                  <a:pt x="2438" y="2224"/>
                  <a:pt x="2451" y="2248"/>
                </a:cubicBezTo>
                <a:cubicBezTo>
                  <a:pt x="2464" y="2273"/>
                  <a:pt x="2455" y="2303"/>
                  <a:pt x="2431" y="2317"/>
                </a:cubicBezTo>
                <a:cubicBezTo>
                  <a:pt x="2429" y="2318"/>
                  <a:pt x="2405" y="2331"/>
                  <a:pt x="2368" y="2343"/>
                </a:cubicBezTo>
                <a:cubicBezTo>
                  <a:pt x="2340" y="2353"/>
                  <a:pt x="2305" y="2362"/>
                  <a:pt x="2265" y="2366"/>
                </a:cubicBezTo>
                <a:cubicBezTo>
                  <a:pt x="2265" y="2370"/>
                  <a:pt x="2264" y="2373"/>
                  <a:pt x="2263" y="2376"/>
                </a:cubicBezTo>
                <a:lnTo>
                  <a:pt x="2263" y="2376"/>
                </a:lnTo>
                <a:lnTo>
                  <a:pt x="2263" y="2376"/>
                </a:lnTo>
                <a:lnTo>
                  <a:pt x="2263" y="2378"/>
                </a:lnTo>
                <a:cubicBezTo>
                  <a:pt x="2263" y="2379"/>
                  <a:pt x="2262" y="2381"/>
                  <a:pt x="2262" y="2384"/>
                </a:cubicBezTo>
                <a:cubicBezTo>
                  <a:pt x="2260" y="2390"/>
                  <a:pt x="2259" y="2399"/>
                  <a:pt x="2257" y="2410"/>
                </a:cubicBezTo>
                <a:cubicBezTo>
                  <a:pt x="2253" y="2433"/>
                  <a:pt x="2249" y="2466"/>
                  <a:pt x="2249" y="2505"/>
                </a:cubicBezTo>
                <a:cubicBezTo>
                  <a:pt x="2249" y="2539"/>
                  <a:pt x="2252" y="2577"/>
                  <a:pt x="2261" y="2616"/>
                </a:cubicBezTo>
                <a:cubicBezTo>
                  <a:pt x="2269" y="2655"/>
                  <a:pt x="2282" y="2694"/>
                  <a:pt x="2303" y="2732"/>
                </a:cubicBezTo>
                <a:cubicBezTo>
                  <a:pt x="2317" y="2757"/>
                  <a:pt x="2334" y="2781"/>
                  <a:pt x="2355" y="2804"/>
                </a:cubicBezTo>
                <a:cubicBezTo>
                  <a:pt x="2383" y="2835"/>
                  <a:pt x="2419" y="2863"/>
                  <a:pt x="2465" y="2888"/>
                </a:cubicBezTo>
                <a:cubicBezTo>
                  <a:pt x="2527" y="2921"/>
                  <a:pt x="2608" y="2948"/>
                  <a:pt x="2716" y="2961"/>
                </a:cubicBezTo>
                <a:cubicBezTo>
                  <a:pt x="2757" y="2966"/>
                  <a:pt x="2787" y="3004"/>
                  <a:pt x="2782" y="3046"/>
                </a:cubicBezTo>
                <a:cubicBezTo>
                  <a:pt x="2777" y="3088"/>
                  <a:pt x="2739" y="3117"/>
                  <a:pt x="2697" y="3112"/>
                </a:cubicBezTo>
                <a:cubicBezTo>
                  <a:pt x="2594" y="3099"/>
                  <a:pt x="2506" y="3075"/>
                  <a:pt x="2433" y="3042"/>
                </a:cubicBezTo>
                <a:cubicBezTo>
                  <a:pt x="2359" y="3008"/>
                  <a:pt x="2300" y="2966"/>
                  <a:pt x="2253" y="2918"/>
                </a:cubicBezTo>
                <a:lnTo>
                  <a:pt x="2250" y="2915"/>
                </a:lnTo>
                <a:cubicBezTo>
                  <a:pt x="2136" y="2937"/>
                  <a:pt x="2034" y="2947"/>
                  <a:pt x="1942" y="2947"/>
                </a:cubicBezTo>
                <a:cubicBezTo>
                  <a:pt x="1805" y="2947"/>
                  <a:pt x="1691" y="2925"/>
                  <a:pt x="1596" y="2889"/>
                </a:cubicBezTo>
                <a:cubicBezTo>
                  <a:pt x="1501" y="2854"/>
                  <a:pt x="1426" y="2805"/>
                  <a:pt x="1369" y="2751"/>
                </a:cubicBezTo>
                <a:cubicBezTo>
                  <a:pt x="1330" y="2716"/>
                  <a:pt x="1299" y="2679"/>
                  <a:pt x="1275" y="2643"/>
                </a:cubicBezTo>
                <a:cubicBezTo>
                  <a:pt x="1252" y="2609"/>
                  <a:pt x="1234" y="2576"/>
                  <a:pt x="1221" y="2547"/>
                </a:cubicBezTo>
                <a:cubicBezTo>
                  <a:pt x="1195" y="2573"/>
                  <a:pt x="1165" y="2607"/>
                  <a:pt x="1138" y="2647"/>
                </a:cubicBezTo>
                <a:cubicBezTo>
                  <a:pt x="1112" y="2683"/>
                  <a:pt x="1088" y="2724"/>
                  <a:pt x="1069" y="2770"/>
                </a:cubicBezTo>
                <a:cubicBezTo>
                  <a:pt x="1044" y="2830"/>
                  <a:pt x="1028" y="2897"/>
                  <a:pt x="1028" y="2971"/>
                </a:cubicBezTo>
                <a:cubicBezTo>
                  <a:pt x="1028" y="3036"/>
                  <a:pt x="1040" y="3106"/>
                  <a:pt x="1072" y="3183"/>
                </a:cubicBezTo>
                <a:lnTo>
                  <a:pt x="1091" y="3229"/>
                </a:lnTo>
                <a:lnTo>
                  <a:pt x="1057" y="3264"/>
                </a:lnTo>
                <a:lnTo>
                  <a:pt x="1057" y="3264"/>
                </a:lnTo>
                <a:lnTo>
                  <a:pt x="1057" y="3264"/>
                </a:lnTo>
                <a:lnTo>
                  <a:pt x="1057" y="3264"/>
                </a:lnTo>
                <a:lnTo>
                  <a:pt x="1056" y="3265"/>
                </a:lnTo>
                <a:lnTo>
                  <a:pt x="1054" y="3267"/>
                </a:lnTo>
                <a:cubicBezTo>
                  <a:pt x="1052" y="3269"/>
                  <a:pt x="1049" y="3273"/>
                  <a:pt x="1045" y="3279"/>
                </a:cubicBezTo>
                <a:cubicBezTo>
                  <a:pt x="1036" y="3289"/>
                  <a:pt x="1024" y="3305"/>
                  <a:pt x="1010" y="3326"/>
                </a:cubicBezTo>
                <a:cubicBezTo>
                  <a:pt x="983" y="3367"/>
                  <a:pt x="950" y="3427"/>
                  <a:pt x="928" y="3500"/>
                </a:cubicBezTo>
                <a:cubicBezTo>
                  <a:pt x="914" y="3549"/>
                  <a:pt x="904" y="3603"/>
                  <a:pt x="904" y="3662"/>
                </a:cubicBezTo>
                <a:cubicBezTo>
                  <a:pt x="904" y="3718"/>
                  <a:pt x="913" y="3779"/>
                  <a:pt x="935" y="3845"/>
                </a:cubicBezTo>
                <a:cubicBezTo>
                  <a:pt x="951" y="3891"/>
                  <a:pt x="974" y="3940"/>
                  <a:pt x="1006" y="3992"/>
                </a:cubicBezTo>
                <a:cubicBezTo>
                  <a:pt x="1014" y="3998"/>
                  <a:pt x="1021" y="4006"/>
                  <a:pt x="1026" y="4016"/>
                </a:cubicBezTo>
                <a:lnTo>
                  <a:pt x="1026" y="4016"/>
                </a:lnTo>
                <a:lnTo>
                  <a:pt x="1026" y="4016"/>
                </a:lnTo>
                <a:lnTo>
                  <a:pt x="1027" y="4017"/>
                </a:lnTo>
                <a:cubicBezTo>
                  <a:pt x="1028" y="4019"/>
                  <a:pt x="1030" y="4022"/>
                  <a:pt x="1032" y="4025"/>
                </a:cubicBezTo>
                <a:cubicBezTo>
                  <a:pt x="1036" y="4033"/>
                  <a:pt x="1044" y="4044"/>
                  <a:pt x="1054" y="4057"/>
                </a:cubicBezTo>
                <a:cubicBezTo>
                  <a:pt x="1075" y="4083"/>
                  <a:pt x="1107" y="4118"/>
                  <a:pt x="1152" y="4151"/>
                </a:cubicBezTo>
                <a:cubicBezTo>
                  <a:pt x="1182" y="4172"/>
                  <a:pt x="1217" y="4193"/>
                  <a:pt x="1259" y="4210"/>
                </a:cubicBezTo>
                <a:cubicBezTo>
                  <a:pt x="1315" y="4232"/>
                  <a:pt x="1383" y="4247"/>
                  <a:pt x="1464" y="4247"/>
                </a:cubicBezTo>
                <a:cubicBezTo>
                  <a:pt x="1533" y="4247"/>
                  <a:pt x="1613" y="4236"/>
                  <a:pt x="1704" y="4209"/>
                </a:cubicBezTo>
                <a:cubicBezTo>
                  <a:pt x="1795" y="4181"/>
                  <a:pt x="1898" y="4138"/>
                  <a:pt x="2014" y="4071"/>
                </a:cubicBezTo>
                <a:cubicBezTo>
                  <a:pt x="2020" y="4068"/>
                  <a:pt x="2026" y="4065"/>
                  <a:pt x="2033" y="4064"/>
                </a:cubicBezTo>
                <a:cubicBezTo>
                  <a:pt x="2023" y="4033"/>
                  <a:pt x="2017" y="3999"/>
                  <a:pt x="2017" y="3962"/>
                </a:cubicBezTo>
                <a:cubicBezTo>
                  <a:pt x="2017" y="3941"/>
                  <a:pt x="2019" y="3920"/>
                  <a:pt x="2023" y="3897"/>
                </a:cubicBezTo>
                <a:cubicBezTo>
                  <a:pt x="2028" y="3870"/>
                  <a:pt x="2054" y="3851"/>
                  <a:pt x="2081" y="3856"/>
                </a:cubicBezTo>
                <a:cubicBezTo>
                  <a:pt x="2109" y="3861"/>
                  <a:pt x="2127" y="3887"/>
                  <a:pt x="2123" y="3915"/>
                </a:cubicBezTo>
                <a:cubicBezTo>
                  <a:pt x="2120" y="3931"/>
                  <a:pt x="2119" y="3947"/>
                  <a:pt x="2118" y="3962"/>
                </a:cubicBezTo>
                <a:cubicBezTo>
                  <a:pt x="2119" y="3990"/>
                  <a:pt x="2123" y="4015"/>
                  <a:pt x="2130" y="4038"/>
                </a:cubicBezTo>
                <a:cubicBezTo>
                  <a:pt x="2138" y="4060"/>
                  <a:pt x="2148" y="4080"/>
                  <a:pt x="2160" y="4098"/>
                </a:cubicBezTo>
                <a:cubicBezTo>
                  <a:pt x="2184" y="4134"/>
                  <a:pt x="2213" y="4160"/>
                  <a:pt x="2234" y="4175"/>
                </a:cubicBezTo>
                <a:cubicBezTo>
                  <a:pt x="2247" y="4185"/>
                  <a:pt x="2256" y="4190"/>
                  <a:pt x="2257" y="4190"/>
                </a:cubicBezTo>
                <a:lnTo>
                  <a:pt x="2257" y="4190"/>
                </a:lnTo>
                <a:lnTo>
                  <a:pt x="2257" y="4190"/>
                </a:lnTo>
                <a:lnTo>
                  <a:pt x="2257" y="4190"/>
                </a:lnTo>
                <a:cubicBezTo>
                  <a:pt x="2281" y="4203"/>
                  <a:pt x="2290" y="4234"/>
                  <a:pt x="2277" y="4259"/>
                </a:cubicBezTo>
                <a:cubicBezTo>
                  <a:pt x="2264" y="4283"/>
                  <a:pt x="2233" y="4292"/>
                  <a:pt x="2208" y="4279"/>
                </a:cubicBezTo>
                <a:cubicBezTo>
                  <a:pt x="2207" y="4278"/>
                  <a:pt x="2191" y="4270"/>
                  <a:pt x="2170" y="4254"/>
                </a:cubicBezTo>
                <a:cubicBezTo>
                  <a:pt x="2151" y="4240"/>
                  <a:pt x="2128" y="4219"/>
                  <a:pt x="2104" y="4192"/>
                </a:cubicBezTo>
                <a:cubicBezTo>
                  <a:pt x="2100" y="4196"/>
                  <a:pt x="2095" y="4200"/>
                  <a:pt x="2089" y="4203"/>
                </a:cubicBezTo>
                <a:cubicBezTo>
                  <a:pt x="1965" y="4274"/>
                  <a:pt x="1851" y="4323"/>
                  <a:pt x="1747" y="4354"/>
                </a:cubicBezTo>
                <a:cubicBezTo>
                  <a:pt x="1643" y="4385"/>
                  <a:pt x="1549" y="4399"/>
                  <a:pt x="1464" y="4399"/>
                </a:cubicBezTo>
                <a:cubicBezTo>
                  <a:pt x="1351" y="4399"/>
                  <a:pt x="1255" y="4375"/>
                  <a:pt x="1177" y="4340"/>
                </a:cubicBezTo>
                <a:cubicBezTo>
                  <a:pt x="1128" y="4318"/>
                  <a:pt x="1086" y="4292"/>
                  <a:pt x="1050" y="4265"/>
                </a:cubicBezTo>
                <a:cubicBezTo>
                  <a:pt x="1051" y="4310"/>
                  <a:pt x="1054" y="4363"/>
                  <a:pt x="1064" y="4419"/>
                </a:cubicBezTo>
                <a:cubicBezTo>
                  <a:pt x="1074" y="4477"/>
                  <a:pt x="1091" y="4538"/>
                  <a:pt x="1118" y="4597"/>
                </a:cubicBezTo>
                <a:cubicBezTo>
                  <a:pt x="1136" y="4637"/>
                  <a:pt x="1158" y="4676"/>
                  <a:pt x="1186" y="4713"/>
                </a:cubicBezTo>
                <a:cubicBezTo>
                  <a:pt x="1192" y="4722"/>
                  <a:pt x="1199" y="4731"/>
                  <a:pt x="1206" y="4739"/>
                </a:cubicBezTo>
                <a:cubicBezTo>
                  <a:pt x="1209" y="4715"/>
                  <a:pt x="1212" y="4689"/>
                  <a:pt x="1218" y="4662"/>
                </a:cubicBezTo>
                <a:cubicBezTo>
                  <a:pt x="1230" y="4611"/>
                  <a:pt x="1249" y="4557"/>
                  <a:pt x="1280" y="4505"/>
                </a:cubicBezTo>
                <a:cubicBezTo>
                  <a:pt x="1301" y="4469"/>
                  <a:pt x="1348" y="4457"/>
                  <a:pt x="1384" y="4478"/>
                </a:cubicBezTo>
                <a:cubicBezTo>
                  <a:pt x="1420" y="4500"/>
                  <a:pt x="1432" y="4546"/>
                  <a:pt x="1411" y="4582"/>
                </a:cubicBezTo>
                <a:cubicBezTo>
                  <a:pt x="1389" y="4618"/>
                  <a:pt x="1375" y="4657"/>
                  <a:pt x="1367" y="4695"/>
                </a:cubicBezTo>
                <a:cubicBezTo>
                  <a:pt x="1358" y="4734"/>
                  <a:pt x="1355" y="4771"/>
                  <a:pt x="1355" y="4805"/>
                </a:cubicBezTo>
                <a:cubicBezTo>
                  <a:pt x="1355" y="4843"/>
                  <a:pt x="1359" y="4875"/>
                  <a:pt x="1363" y="4895"/>
                </a:cubicBezTo>
                <a:cubicBezTo>
                  <a:pt x="1364" y="4901"/>
                  <a:pt x="1365" y="4905"/>
                  <a:pt x="1365" y="4908"/>
                </a:cubicBezTo>
                <a:cubicBezTo>
                  <a:pt x="1367" y="4913"/>
                  <a:pt x="1368" y="4917"/>
                  <a:pt x="1369" y="4922"/>
                </a:cubicBezTo>
                <a:lnTo>
                  <a:pt x="1369" y="4925"/>
                </a:lnTo>
                <a:cubicBezTo>
                  <a:pt x="1370" y="4926"/>
                  <a:pt x="1370" y="4928"/>
                  <a:pt x="1370" y="4930"/>
                </a:cubicBezTo>
                <a:cubicBezTo>
                  <a:pt x="1370" y="4931"/>
                  <a:pt x="1370" y="4933"/>
                  <a:pt x="1370" y="4936"/>
                </a:cubicBezTo>
                <a:cubicBezTo>
                  <a:pt x="1370" y="4937"/>
                  <a:pt x="1370" y="4939"/>
                  <a:pt x="1370" y="4941"/>
                </a:cubicBezTo>
                <a:cubicBezTo>
                  <a:pt x="1376" y="4964"/>
                  <a:pt x="1384" y="4995"/>
                  <a:pt x="1397" y="5031"/>
                </a:cubicBezTo>
                <a:cubicBezTo>
                  <a:pt x="1423" y="5108"/>
                  <a:pt x="1468" y="5208"/>
                  <a:pt x="1543" y="5302"/>
                </a:cubicBezTo>
                <a:cubicBezTo>
                  <a:pt x="1593" y="5365"/>
                  <a:pt x="1656" y="5424"/>
                  <a:pt x="1737" y="5474"/>
                </a:cubicBezTo>
                <a:cubicBezTo>
                  <a:pt x="1783" y="5502"/>
                  <a:pt x="1835" y="5527"/>
                  <a:pt x="1894" y="5548"/>
                </a:cubicBezTo>
                <a:cubicBezTo>
                  <a:pt x="1919" y="5556"/>
                  <a:pt x="1945" y="5564"/>
                  <a:pt x="1972" y="5571"/>
                </a:cubicBezTo>
                <a:cubicBezTo>
                  <a:pt x="1961" y="5544"/>
                  <a:pt x="1949" y="5514"/>
                  <a:pt x="1940" y="5481"/>
                </a:cubicBezTo>
                <a:cubicBezTo>
                  <a:pt x="1915" y="5395"/>
                  <a:pt x="1897" y="5292"/>
                  <a:pt x="1897" y="5179"/>
                </a:cubicBezTo>
                <a:cubicBezTo>
                  <a:pt x="1897" y="5073"/>
                  <a:pt x="1913" y="4959"/>
                  <a:pt x="1956" y="4843"/>
                </a:cubicBezTo>
                <a:cubicBezTo>
                  <a:pt x="1998" y="4728"/>
                  <a:pt x="2068" y="4613"/>
                  <a:pt x="2172" y="4506"/>
                </a:cubicBezTo>
                <a:lnTo>
                  <a:pt x="2172" y="4506"/>
                </a:lnTo>
                <a:lnTo>
                  <a:pt x="2172" y="4506"/>
                </a:lnTo>
                <a:lnTo>
                  <a:pt x="2173" y="4505"/>
                </a:lnTo>
                <a:cubicBezTo>
                  <a:pt x="2178" y="4500"/>
                  <a:pt x="2216" y="4461"/>
                  <a:pt x="2283" y="4413"/>
                </a:cubicBezTo>
                <a:cubicBezTo>
                  <a:pt x="2352" y="4362"/>
                  <a:pt x="2452" y="4302"/>
                  <a:pt x="2576" y="4261"/>
                </a:cubicBezTo>
                <a:cubicBezTo>
                  <a:pt x="2659" y="4234"/>
                  <a:pt x="2753" y="4215"/>
                  <a:pt x="2855" y="4215"/>
                </a:cubicBezTo>
                <a:cubicBezTo>
                  <a:pt x="2921" y="4215"/>
                  <a:pt x="2990" y="4223"/>
                  <a:pt x="3061" y="4240"/>
                </a:cubicBezTo>
                <a:cubicBezTo>
                  <a:pt x="3132" y="4258"/>
                  <a:pt x="3206" y="4285"/>
                  <a:pt x="3280" y="4324"/>
                </a:cubicBezTo>
                <a:cubicBezTo>
                  <a:pt x="3318" y="4343"/>
                  <a:pt x="3332" y="4389"/>
                  <a:pt x="3313" y="4427"/>
                </a:cubicBezTo>
                <a:cubicBezTo>
                  <a:pt x="3293" y="4464"/>
                  <a:pt x="3247" y="4478"/>
                  <a:pt x="3210" y="4459"/>
                </a:cubicBezTo>
                <a:cubicBezTo>
                  <a:pt x="3146" y="4425"/>
                  <a:pt x="3084" y="4403"/>
                  <a:pt x="3025" y="4388"/>
                </a:cubicBezTo>
                <a:cubicBezTo>
                  <a:pt x="2966" y="4374"/>
                  <a:pt x="2909" y="4367"/>
                  <a:pt x="2855" y="4367"/>
                </a:cubicBezTo>
                <a:cubicBezTo>
                  <a:pt x="2772" y="4367"/>
                  <a:pt x="2696" y="4382"/>
                  <a:pt x="2626" y="4404"/>
                </a:cubicBezTo>
                <a:cubicBezTo>
                  <a:pt x="2557" y="4427"/>
                  <a:pt x="2496" y="4457"/>
                  <a:pt x="2445" y="4487"/>
                </a:cubicBezTo>
                <a:cubicBezTo>
                  <a:pt x="2343" y="4548"/>
                  <a:pt x="2282" y="4611"/>
                  <a:pt x="2282" y="4611"/>
                </a:cubicBezTo>
                <a:lnTo>
                  <a:pt x="2282" y="4611"/>
                </a:lnTo>
                <a:lnTo>
                  <a:pt x="2281" y="4612"/>
                </a:lnTo>
                <a:cubicBezTo>
                  <a:pt x="2192" y="4703"/>
                  <a:pt x="2134" y="4800"/>
                  <a:pt x="2098" y="4896"/>
                </a:cubicBezTo>
                <a:cubicBezTo>
                  <a:pt x="2063" y="4992"/>
                  <a:pt x="2049" y="5089"/>
                  <a:pt x="2049" y="5179"/>
                </a:cubicBezTo>
                <a:cubicBezTo>
                  <a:pt x="2049" y="5276"/>
                  <a:pt x="2065" y="5365"/>
                  <a:pt x="2086" y="5438"/>
                </a:cubicBezTo>
                <a:cubicBezTo>
                  <a:pt x="2102" y="5494"/>
                  <a:pt x="2124" y="5540"/>
                  <a:pt x="2143" y="5573"/>
                </a:cubicBezTo>
                <a:cubicBezTo>
                  <a:pt x="2149" y="5583"/>
                  <a:pt x="2154" y="5592"/>
                  <a:pt x="2159" y="5600"/>
                </a:cubicBezTo>
                <a:lnTo>
                  <a:pt x="2163" y="5600"/>
                </a:lnTo>
                <a:lnTo>
                  <a:pt x="2183" y="5633"/>
                </a:lnTo>
                <a:lnTo>
                  <a:pt x="2183" y="5633"/>
                </a:lnTo>
                <a:lnTo>
                  <a:pt x="2183" y="5633"/>
                </a:lnTo>
                <a:lnTo>
                  <a:pt x="2183" y="5633"/>
                </a:lnTo>
                <a:lnTo>
                  <a:pt x="2183" y="5633"/>
                </a:lnTo>
                <a:lnTo>
                  <a:pt x="2183" y="5633"/>
                </a:lnTo>
                <a:lnTo>
                  <a:pt x="2185" y="5636"/>
                </a:lnTo>
                <a:cubicBezTo>
                  <a:pt x="2186" y="5639"/>
                  <a:pt x="2189" y="5643"/>
                  <a:pt x="2193" y="5649"/>
                </a:cubicBezTo>
                <a:cubicBezTo>
                  <a:pt x="2201" y="5660"/>
                  <a:pt x="2213" y="5676"/>
                  <a:pt x="2230" y="5696"/>
                </a:cubicBezTo>
                <a:cubicBezTo>
                  <a:pt x="2264" y="5735"/>
                  <a:pt x="2316" y="5787"/>
                  <a:pt x="2386" y="5836"/>
                </a:cubicBezTo>
                <a:cubicBezTo>
                  <a:pt x="2433" y="5868"/>
                  <a:pt x="2489" y="5898"/>
                  <a:pt x="2553" y="5923"/>
                </a:cubicBezTo>
                <a:cubicBezTo>
                  <a:pt x="2638" y="5956"/>
                  <a:pt x="2740" y="5978"/>
                  <a:pt x="2859" y="5978"/>
                </a:cubicBezTo>
                <a:cubicBezTo>
                  <a:pt x="2962" y="5978"/>
                  <a:pt x="3078" y="5961"/>
                  <a:pt x="3210" y="5921"/>
                </a:cubicBezTo>
                <a:lnTo>
                  <a:pt x="3212" y="5920"/>
                </a:lnTo>
                <a:cubicBezTo>
                  <a:pt x="3215" y="5918"/>
                  <a:pt x="3220" y="5916"/>
                  <a:pt x="3227" y="5913"/>
                </a:cubicBezTo>
                <a:cubicBezTo>
                  <a:pt x="3240" y="5907"/>
                  <a:pt x="3260" y="5897"/>
                  <a:pt x="3283" y="5885"/>
                </a:cubicBezTo>
                <a:cubicBezTo>
                  <a:pt x="3329" y="5859"/>
                  <a:pt x="3389" y="5819"/>
                  <a:pt x="3443" y="5767"/>
                </a:cubicBezTo>
                <a:cubicBezTo>
                  <a:pt x="3479" y="5732"/>
                  <a:pt x="3513" y="5691"/>
                  <a:pt x="3539" y="5646"/>
                </a:cubicBezTo>
                <a:cubicBezTo>
                  <a:pt x="3560" y="5609"/>
                  <a:pt x="3577" y="5578"/>
                  <a:pt x="3590" y="5548"/>
                </a:cubicBezTo>
                <a:cubicBezTo>
                  <a:pt x="3604" y="5517"/>
                  <a:pt x="3614" y="5488"/>
                  <a:pt x="3623" y="5456"/>
                </a:cubicBezTo>
                <a:cubicBezTo>
                  <a:pt x="3629" y="5434"/>
                  <a:pt x="3634" y="5410"/>
                  <a:pt x="3638" y="5384"/>
                </a:cubicBezTo>
                <a:cubicBezTo>
                  <a:pt x="3644" y="5348"/>
                  <a:pt x="3648" y="5307"/>
                  <a:pt x="3651" y="5259"/>
                </a:cubicBezTo>
                <a:cubicBezTo>
                  <a:pt x="3655" y="5194"/>
                  <a:pt x="3658" y="5114"/>
                  <a:pt x="3658" y="5015"/>
                </a:cubicBezTo>
                <a:lnTo>
                  <a:pt x="3658" y="5015"/>
                </a:lnTo>
                <a:lnTo>
                  <a:pt x="3658" y="2798"/>
                </a:lnTo>
                <a:close/>
                <a:moveTo>
                  <a:pt x="6235" y="4351"/>
                </a:moveTo>
                <a:cubicBezTo>
                  <a:pt x="6153" y="4385"/>
                  <a:pt x="6050" y="4412"/>
                  <a:pt x="5933" y="4412"/>
                </a:cubicBezTo>
                <a:cubicBezTo>
                  <a:pt x="5787" y="4412"/>
                  <a:pt x="5618" y="4370"/>
                  <a:pt x="5435" y="4247"/>
                </a:cubicBezTo>
                <a:cubicBezTo>
                  <a:pt x="5394" y="4287"/>
                  <a:pt x="5330" y="4341"/>
                  <a:pt x="5244" y="4383"/>
                </a:cubicBezTo>
                <a:cubicBezTo>
                  <a:pt x="5169" y="4420"/>
                  <a:pt x="5070" y="4452"/>
                  <a:pt x="4950" y="4452"/>
                </a:cubicBezTo>
                <a:cubicBezTo>
                  <a:pt x="4842" y="4452"/>
                  <a:pt x="4718" y="4426"/>
                  <a:pt x="4581" y="4355"/>
                </a:cubicBezTo>
                <a:cubicBezTo>
                  <a:pt x="4544" y="4335"/>
                  <a:pt x="4529" y="4290"/>
                  <a:pt x="4549" y="4252"/>
                </a:cubicBezTo>
                <a:cubicBezTo>
                  <a:pt x="4568" y="4215"/>
                  <a:pt x="4614" y="4201"/>
                  <a:pt x="4651" y="4220"/>
                </a:cubicBezTo>
                <a:cubicBezTo>
                  <a:pt x="5047" y="4426"/>
                  <a:pt x="5299" y="4176"/>
                  <a:pt x="5353" y="4112"/>
                </a:cubicBezTo>
                <a:cubicBezTo>
                  <a:pt x="5355" y="4108"/>
                  <a:pt x="5358" y="4103"/>
                  <a:pt x="5361" y="4099"/>
                </a:cubicBezTo>
                <a:cubicBezTo>
                  <a:pt x="5374" y="4082"/>
                  <a:pt x="5393" y="4072"/>
                  <a:pt x="5413" y="4069"/>
                </a:cubicBezTo>
                <a:cubicBezTo>
                  <a:pt x="5433" y="4066"/>
                  <a:pt x="5453" y="4071"/>
                  <a:pt x="5470" y="4084"/>
                </a:cubicBezTo>
                <a:cubicBezTo>
                  <a:pt x="5475" y="4087"/>
                  <a:pt x="5479" y="4091"/>
                  <a:pt x="5483" y="4095"/>
                </a:cubicBezTo>
                <a:cubicBezTo>
                  <a:pt x="5717" y="4266"/>
                  <a:pt x="5950" y="4305"/>
                  <a:pt x="6176" y="4210"/>
                </a:cubicBezTo>
                <a:cubicBezTo>
                  <a:pt x="6351" y="4137"/>
                  <a:pt x="6454" y="4012"/>
                  <a:pt x="6455" y="4010"/>
                </a:cubicBezTo>
                <a:cubicBezTo>
                  <a:pt x="6459" y="4006"/>
                  <a:pt x="6463" y="4002"/>
                  <a:pt x="6467" y="3999"/>
                </a:cubicBezTo>
                <a:cubicBezTo>
                  <a:pt x="6568" y="3838"/>
                  <a:pt x="6595" y="3673"/>
                  <a:pt x="6545" y="3508"/>
                </a:cubicBezTo>
                <a:cubicBezTo>
                  <a:pt x="6503" y="3364"/>
                  <a:pt x="6417" y="3273"/>
                  <a:pt x="6416" y="3272"/>
                </a:cubicBezTo>
                <a:lnTo>
                  <a:pt x="6381" y="3235"/>
                </a:lnTo>
                <a:lnTo>
                  <a:pt x="6402" y="3188"/>
                </a:lnTo>
                <a:cubicBezTo>
                  <a:pt x="6540" y="2883"/>
                  <a:pt x="6402" y="2670"/>
                  <a:pt x="6296" y="2564"/>
                </a:cubicBezTo>
                <a:cubicBezTo>
                  <a:pt x="6269" y="2680"/>
                  <a:pt x="6210" y="2849"/>
                  <a:pt x="6077" y="3009"/>
                </a:cubicBezTo>
                <a:cubicBezTo>
                  <a:pt x="5976" y="3130"/>
                  <a:pt x="5823" y="3226"/>
                  <a:pt x="5645" y="3278"/>
                </a:cubicBezTo>
                <a:cubicBezTo>
                  <a:pt x="5551" y="3305"/>
                  <a:pt x="5456" y="3318"/>
                  <a:pt x="5362" y="3318"/>
                </a:cubicBezTo>
                <a:cubicBezTo>
                  <a:pt x="5284" y="3318"/>
                  <a:pt x="5208" y="3309"/>
                  <a:pt x="5135" y="3290"/>
                </a:cubicBezTo>
                <a:cubicBezTo>
                  <a:pt x="5072" y="3368"/>
                  <a:pt x="4986" y="3428"/>
                  <a:pt x="4879" y="3468"/>
                </a:cubicBezTo>
                <a:cubicBezTo>
                  <a:pt x="4965" y="3490"/>
                  <a:pt x="5056" y="3505"/>
                  <a:pt x="5151" y="3513"/>
                </a:cubicBezTo>
                <a:cubicBezTo>
                  <a:pt x="5193" y="3516"/>
                  <a:pt x="5224" y="3553"/>
                  <a:pt x="5220" y="3595"/>
                </a:cubicBezTo>
                <a:cubicBezTo>
                  <a:pt x="5217" y="3635"/>
                  <a:pt x="5184" y="3665"/>
                  <a:pt x="5144" y="3665"/>
                </a:cubicBezTo>
                <a:cubicBezTo>
                  <a:pt x="5142" y="3665"/>
                  <a:pt x="5140" y="3665"/>
                  <a:pt x="5138" y="3664"/>
                </a:cubicBezTo>
                <a:cubicBezTo>
                  <a:pt x="4850" y="3640"/>
                  <a:pt x="4594" y="3556"/>
                  <a:pt x="4376" y="3414"/>
                </a:cubicBezTo>
                <a:cubicBezTo>
                  <a:pt x="4201" y="3300"/>
                  <a:pt x="4051" y="3149"/>
                  <a:pt x="3930" y="2966"/>
                </a:cubicBezTo>
                <a:cubicBezTo>
                  <a:pt x="3884" y="2898"/>
                  <a:pt x="3846" y="2830"/>
                  <a:pt x="3815" y="2766"/>
                </a:cubicBezTo>
                <a:lnTo>
                  <a:pt x="3815" y="5023"/>
                </a:lnTo>
                <a:cubicBezTo>
                  <a:pt x="3815" y="5247"/>
                  <a:pt x="3823" y="5448"/>
                  <a:pt x="3925" y="5634"/>
                </a:cubicBezTo>
                <a:cubicBezTo>
                  <a:pt x="4043" y="5852"/>
                  <a:pt x="4256" y="5918"/>
                  <a:pt x="4258" y="5919"/>
                </a:cubicBezTo>
                <a:lnTo>
                  <a:pt x="4259" y="5919"/>
                </a:lnTo>
                <a:cubicBezTo>
                  <a:pt x="4383" y="5958"/>
                  <a:pt x="4504" y="5978"/>
                  <a:pt x="4616" y="5978"/>
                </a:cubicBezTo>
                <a:cubicBezTo>
                  <a:pt x="4810" y="5978"/>
                  <a:pt x="4982" y="5921"/>
                  <a:pt x="5127" y="5810"/>
                </a:cubicBezTo>
                <a:cubicBezTo>
                  <a:pt x="5237" y="5726"/>
                  <a:pt x="5290" y="5641"/>
                  <a:pt x="5291" y="5640"/>
                </a:cubicBezTo>
                <a:lnTo>
                  <a:pt x="5311" y="5607"/>
                </a:lnTo>
                <a:lnTo>
                  <a:pt x="5314" y="5607"/>
                </a:lnTo>
                <a:cubicBezTo>
                  <a:pt x="5334" y="5576"/>
                  <a:pt x="5366" y="5519"/>
                  <a:pt x="5387" y="5446"/>
                </a:cubicBezTo>
                <a:cubicBezTo>
                  <a:pt x="5426" y="5313"/>
                  <a:pt x="5483" y="4994"/>
                  <a:pt x="5266" y="4705"/>
                </a:cubicBezTo>
                <a:cubicBezTo>
                  <a:pt x="5251" y="4762"/>
                  <a:pt x="5222" y="4806"/>
                  <a:pt x="5194" y="4837"/>
                </a:cubicBezTo>
                <a:cubicBezTo>
                  <a:pt x="5139" y="4896"/>
                  <a:pt x="5078" y="4920"/>
                  <a:pt x="5071" y="4923"/>
                </a:cubicBezTo>
                <a:cubicBezTo>
                  <a:pt x="5065" y="4925"/>
                  <a:pt x="5059" y="4926"/>
                  <a:pt x="5053" y="4926"/>
                </a:cubicBezTo>
                <a:cubicBezTo>
                  <a:pt x="5033" y="4926"/>
                  <a:pt x="5014" y="4914"/>
                  <a:pt x="5006" y="4893"/>
                </a:cubicBezTo>
                <a:cubicBezTo>
                  <a:pt x="4996" y="4867"/>
                  <a:pt x="5009" y="4838"/>
                  <a:pt x="5035" y="4828"/>
                </a:cubicBezTo>
                <a:cubicBezTo>
                  <a:pt x="5036" y="4827"/>
                  <a:pt x="5083" y="4809"/>
                  <a:pt x="5121" y="4766"/>
                </a:cubicBezTo>
                <a:cubicBezTo>
                  <a:pt x="5170" y="4711"/>
                  <a:pt x="5185" y="4641"/>
                  <a:pt x="5164" y="4559"/>
                </a:cubicBezTo>
                <a:cubicBezTo>
                  <a:pt x="5157" y="4532"/>
                  <a:pt x="5173" y="4504"/>
                  <a:pt x="5200" y="4498"/>
                </a:cubicBezTo>
                <a:cubicBezTo>
                  <a:pt x="5206" y="4496"/>
                  <a:pt x="5211" y="4496"/>
                  <a:pt x="5217" y="4496"/>
                </a:cubicBezTo>
                <a:cubicBezTo>
                  <a:pt x="5245" y="4484"/>
                  <a:pt x="5278" y="4490"/>
                  <a:pt x="5301" y="4513"/>
                </a:cubicBezTo>
                <a:cubicBezTo>
                  <a:pt x="5660" y="4880"/>
                  <a:pt x="5583" y="5317"/>
                  <a:pt x="5533" y="5488"/>
                </a:cubicBezTo>
                <a:cubicBezTo>
                  <a:pt x="5524" y="5521"/>
                  <a:pt x="5512" y="5551"/>
                  <a:pt x="5501" y="5578"/>
                </a:cubicBezTo>
                <a:cubicBezTo>
                  <a:pt x="5809" y="5503"/>
                  <a:pt x="6016" y="5287"/>
                  <a:pt x="6103" y="4947"/>
                </a:cubicBezTo>
                <a:cubicBezTo>
                  <a:pt x="6103" y="4942"/>
                  <a:pt x="6103" y="4936"/>
                  <a:pt x="6104" y="4930"/>
                </a:cubicBezTo>
                <a:cubicBezTo>
                  <a:pt x="6105" y="4924"/>
                  <a:pt x="6106" y="4920"/>
                  <a:pt x="6108" y="4915"/>
                </a:cubicBezTo>
                <a:cubicBezTo>
                  <a:pt x="6119" y="4869"/>
                  <a:pt x="6136" y="4714"/>
                  <a:pt x="6063" y="4590"/>
                </a:cubicBezTo>
                <a:cubicBezTo>
                  <a:pt x="6041" y="4554"/>
                  <a:pt x="6053" y="4507"/>
                  <a:pt x="6089" y="4486"/>
                </a:cubicBezTo>
                <a:cubicBezTo>
                  <a:pt x="6125" y="4464"/>
                  <a:pt x="6172" y="4476"/>
                  <a:pt x="6193" y="4512"/>
                </a:cubicBezTo>
                <a:cubicBezTo>
                  <a:pt x="6241" y="4592"/>
                  <a:pt x="6260" y="4677"/>
                  <a:pt x="6267" y="4747"/>
                </a:cubicBezTo>
                <a:cubicBezTo>
                  <a:pt x="6344" y="4654"/>
                  <a:pt x="6393" y="4538"/>
                  <a:pt x="6413" y="4401"/>
                </a:cubicBezTo>
                <a:cubicBezTo>
                  <a:pt x="6422" y="4343"/>
                  <a:pt x="6423" y="4289"/>
                  <a:pt x="6422" y="4244"/>
                </a:cubicBezTo>
                <a:cubicBezTo>
                  <a:pt x="6371" y="4281"/>
                  <a:pt x="6308" y="4320"/>
                  <a:pt x="6235" y="4351"/>
                </a:cubicBezTo>
                <a:close/>
                <a:moveTo>
                  <a:pt x="2163" y="7399"/>
                </a:moveTo>
                <a:lnTo>
                  <a:pt x="5311" y="7399"/>
                </a:lnTo>
                <a:cubicBezTo>
                  <a:pt x="5380" y="6921"/>
                  <a:pt x="5664" y="6512"/>
                  <a:pt x="5989" y="6047"/>
                </a:cubicBezTo>
                <a:cubicBezTo>
                  <a:pt x="6394" y="5465"/>
                  <a:pt x="6854" y="4806"/>
                  <a:pt x="6984" y="3837"/>
                </a:cubicBezTo>
                <a:cubicBezTo>
                  <a:pt x="7126" y="2781"/>
                  <a:pt x="6686" y="2017"/>
                  <a:pt x="6292" y="1561"/>
                </a:cubicBezTo>
                <a:cubicBezTo>
                  <a:pt x="5664" y="835"/>
                  <a:pt x="4691" y="378"/>
                  <a:pt x="3752" y="367"/>
                </a:cubicBezTo>
                <a:lnTo>
                  <a:pt x="3721" y="367"/>
                </a:lnTo>
                <a:cubicBezTo>
                  <a:pt x="2783" y="378"/>
                  <a:pt x="1810" y="835"/>
                  <a:pt x="1182" y="1561"/>
                </a:cubicBezTo>
                <a:cubicBezTo>
                  <a:pt x="787" y="2017"/>
                  <a:pt x="347" y="2781"/>
                  <a:pt x="489" y="3837"/>
                </a:cubicBezTo>
                <a:cubicBezTo>
                  <a:pt x="620" y="4806"/>
                  <a:pt x="1079" y="5465"/>
                  <a:pt x="1485" y="6047"/>
                </a:cubicBezTo>
                <a:cubicBezTo>
                  <a:pt x="1809" y="6512"/>
                  <a:pt x="2094" y="6921"/>
                  <a:pt x="2163" y="7399"/>
                </a:cubicBezTo>
                <a:close/>
                <a:moveTo>
                  <a:pt x="5658" y="7766"/>
                </a:moveTo>
                <a:lnTo>
                  <a:pt x="1816" y="7766"/>
                </a:lnTo>
                <a:lnTo>
                  <a:pt x="1811" y="7587"/>
                </a:lnTo>
                <a:cubicBezTo>
                  <a:pt x="1799" y="7140"/>
                  <a:pt x="1514" y="6731"/>
                  <a:pt x="1184" y="6257"/>
                </a:cubicBezTo>
                <a:cubicBezTo>
                  <a:pt x="775" y="5671"/>
                  <a:pt x="268" y="4943"/>
                  <a:pt x="125" y="3886"/>
                </a:cubicBezTo>
                <a:cubicBezTo>
                  <a:pt x="0" y="2956"/>
                  <a:pt x="277" y="2046"/>
                  <a:pt x="904" y="1321"/>
                </a:cubicBezTo>
                <a:cubicBezTo>
                  <a:pt x="1248" y="923"/>
                  <a:pt x="1691" y="591"/>
                  <a:pt x="2183" y="360"/>
                </a:cubicBezTo>
                <a:cubicBezTo>
                  <a:pt x="2674" y="130"/>
                  <a:pt x="3205" y="6"/>
                  <a:pt x="3718" y="0"/>
                </a:cubicBezTo>
                <a:lnTo>
                  <a:pt x="3754" y="0"/>
                </a:lnTo>
                <a:lnTo>
                  <a:pt x="3755" y="0"/>
                </a:lnTo>
                <a:cubicBezTo>
                  <a:pt x="4268" y="6"/>
                  <a:pt x="4799" y="130"/>
                  <a:pt x="5290" y="360"/>
                </a:cubicBezTo>
                <a:cubicBezTo>
                  <a:pt x="5783" y="591"/>
                  <a:pt x="6225" y="923"/>
                  <a:pt x="6569" y="1321"/>
                </a:cubicBezTo>
                <a:cubicBezTo>
                  <a:pt x="7196" y="2045"/>
                  <a:pt x="7473" y="2956"/>
                  <a:pt x="7348" y="3885"/>
                </a:cubicBezTo>
                <a:cubicBezTo>
                  <a:pt x="7206" y="4943"/>
                  <a:pt x="6698" y="5672"/>
                  <a:pt x="6290" y="6257"/>
                </a:cubicBezTo>
                <a:cubicBezTo>
                  <a:pt x="5960" y="6731"/>
                  <a:pt x="5675" y="7140"/>
                  <a:pt x="5662" y="7587"/>
                </a:cubicBezTo>
                <a:lnTo>
                  <a:pt x="5658" y="7766"/>
                </a:lnTo>
                <a:close/>
                <a:moveTo>
                  <a:pt x="4861" y="10122"/>
                </a:moveTo>
                <a:lnTo>
                  <a:pt x="2614" y="10122"/>
                </a:lnTo>
                <a:cubicBezTo>
                  <a:pt x="2479" y="10121"/>
                  <a:pt x="2370" y="10224"/>
                  <a:pt x="2369" y="10359"/>
                </a:cubicBezTo>
                <a:cubicBezTo>
                  <a:pt x="2368" y="10494"/>
                  <a:pt x="2581" y="10569"/>
                  <a:pt x="2759" y="10583"/>
                </a:cubicBezTo>
                <a:cubicBezTo>
                  <a:pt x="2937" y="10598"/>
                  <a:pt x="3332" y="11022"/>
                  <a:pt x="3741" y="11023"/>
                </a:cubicBezTo>
                <a:cubicBezTo>
                  <a:pt x="4149" y="11024"/>
                  <a:pt x="4531" y="10607"/>
                  <a:pt x="4739" y="10583"/>
                </a:cubicBezTo>
                <a:cubicBezTo>
                  <a:pt x="4891" y="10566"/>
                  <a:pt x="5103" y="10508"/>
                  <a:pt x="5104" y="10372"/>
                </a:cubicBezTo>
                <a:cubicBezTo>
                  <a:pt x="5105" y="10238"/>
                  <a:pt x="4995" y="10123"/>
                  <a:pt x="4861" y="10122"/>
                </a:cubicBezTo>
                <a:close/>
                <a:moveTo>
                  <a:pt x="5431" y="9395"/>
                </a:moveTo>
                <a:lnTo>
                  <a:pt x="2045" y="9395"/>
                </a:lnTo>
                <a:cubicBezTo>
                  <a:pt x="1910" y="9394"/>
                  <a:pt x="1800" y="9494"/>
                  <a:pt x="1799" y="9629"/>
                </a:cubicBezTo>
                <a:cubicBezTo>
                  <a:pt x="1799" y="9764"/>
                  <a:pt x="1907" y="9882"/>
                  <a:pt x="2042" y="9883"/>
                </a:cubicBezTo>
                <a:lnTo>
                  <a:pt x="5429" y="9883"/>
                </a:lnTo>
                <a:cubicBezTo>
                  <a:pt x="5564" y="9884"/>
                  <a:pt x="5674" y="9783"/>
                  <a:pt x="5674" y="9648"/>
                </a:cubicBezTo>
                <a:cubicBezTo>
                  <a:pt x="5675" y="9514"/>
                  <a:pt x="5566" y="9395"/>
                  <a:pt x="5431" y="9395"/>
                </a:cubicBezTo>
                <a:close/>
                <a:moveTo>
                  <a:pt x="5431" y="8667"/>
                </a:moveTo>
                <a:lnTo>
                  <a:pt x="2045" y="8667"/>
                </a:lnTo>
                <a:cubicBezTo>
                  <a:pt x="1910" y="8666"/>
                  <a:pt x="1800" y="8767"/>
                  <a:pt x="1799" y="8902"/>
                </a:cubicBezTo>
                <a:cubicBezTo>
                  <a:pt x="1799" y="9037"/>
                  <a:pt x="1907" y="9155"/>
                  <a:pt x="2043" y="9156"/>
                </a:cubicBezTo>
                <a:lnTo>
                  <a:pt x="5429" y="9156"/>
                </a:lnTo>
                <a:cubicBezTo>
                  <a:pt x="5564" y="9156"/>
                  <a:pt x="5673" y="9056"/>
                  <a:pt x="5674" y="8921"/>
                </a:cubicBezTo>
                <a:cubicBezTo>
                  <a:pt x="5675" y="8786"/>
                  <a:pt x="5566" y="8668"/>
                  <a:pt x="5431" y="8667"/>
                </a:cubicBezTo>
                <a:close/>
                <a:moveTo>
                  <a:pt x="5431" y="7940"/>
                </a:moveTo>
                <a:lnTo>
                  <a:pt x="2044" y="7940"/>
                </a:lnTo>
                <a:cubicBezTo>
                  <a:pt x="1909" y="7939"/>
                  <a:pt x="1799" y="8040"/>
                  <a:pt x="1800" y="8174"/>
                </a:cubicBezTo>
                <a:cubicBezTo>
                  <a:pt x="1798" y="8310"/>
                  <a:pt x="1907" y="8427"/>
                  <a:pt x="2042" y="8428"/>
                </a:cubicBezTo>
                <a:lnTo>
                  <a:pt x="5428" y="8428"/>
                </a:lnTo>
                <a:cubicBezTo>
                  <a:pt x="5563" y="8429"/>
                  <a:pt x="5673" y="8329"/>
                  <a:pt x="5674" y="8194"/>
                </a:cubicBezTo>
                <a:cubicBezTo>
                  <a:pt x="5674" y="8059"/>
                  <a:pt x="5565" y="7941"/>
                  <a:pt x="5431" y="7940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A16BD78-C398-44C7-95B3-B93E334D9CED}"/>
              </a:ext>
            </a:extLst>
          </p:cNvPr>
          <p:cNvGrpSpPr/>
          <p:nvPr/>
        </p:nvGrpSpPr>
        <p:grpSpPr>
          <a:xfrm>
            <a:off x="2157161" y="4768016"/>
            <a:ext cx="2429736" cy="1240275"/>
            <a:chOff x="2157161" y="4768016"/>
            <a:chExt cx="2429736" cy="1240275"/>
          </a:xfrm>
        </p:grpSpPr>
        <p:sp>
          <p:nvSpPr>
            <p:cNvPr id="47" name="右箭头 8">
              <a:extLst>
                <a:ext uri="{FF2B5EF4-FFF2-40B4-BE49-F238E27FC236}">
                  <a16:creationId xmlns:a16="http://schemas.microsoft.com/office/drawing/2014/main" id="{7B1A8197-617D-46FB-AFC8-4787A6741788}"/>
                </a:ext>
              </a:extLst>
            </p:cNvPr>
            <p:cNvSpPr/>
            <p:nvPr/>
          </p:nvSpPr>
          <p:spPr bwMode="auto">
            <a:xfrm rot="16200000">
              <a:off x="3204935" y="4736248"/>
              <a:ext cx="349781" cy="413317"/>
            </a:xfrm>
            <a:prstGeom prst="rightArrow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04" tIns="45702" rIns="91404" bIns="45702" numCol="1" rtlCol="0" anchor="t" anchorCtr="0" compatLnSpc="1"/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1CCCDFD0-1CB7-4541-A5C4-E00711F2AE30}"/>
                </a:ext>
              </a:extLst>
            </p:cNvPr>
            <p:cNvSpPr/>
            <p:nvPr/>
          </p:nvSpPr>
          <p:spPr bwMode="auto">
            <a:xfrm>
              <a:off x="2227284" y="5125810"/>
              <a:ext cx="2316505" cy="882481"/>
            </a:xfrm>
            <a:prstGeom prst="rect">
              <a:avLst/>
            </a:prstGeom>
            <a:solidFill>
              <a:schemeClr val="tx1"/>
            </a:solidFill>
            <a:ln w="28575" cap="flat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04" tIns="45702" rIns="91404" bIns="45702" numCol="1" anchor="t" anchorCtr="0" compatLnSpc="1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399" b="1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53" name="TextBox 19">
              <a:extLst>
                <a:ext uri="{FF2B5EF4-FFF2-40B4-BE49-F238E27FC236}">
                  <a16:creationId xmlns:a16="http://schemas.microsoft.com/office/drawing/2014/main" id="{B9F92CE3-983B-46B5-874F-737BA2ED0BC2}"/>
                </a:ext>
              </a:extLst>
            </p:cNvPr>
            <p:cNvSpPr txBox="1"/>
            <p:nvPr/>
          </p:nvSpPr>
          <p:spPr>
            <a:xfrm>
              <a:off x="2157161" y="5318057"/>
              <a:ext cx="24297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FFFFFF"/>
                  </a:solidFill>
                  <a:latin typeface="Arial Narrow" panose="020B0606020202030204" pitchFamily="34" charset="0"/>
                  <a:ea typeface="微软雅黑"/>
                </a:rPr>
                <a:t>Economy Growth</a:t>
              </a:r>
              <a:endParaRPr lang="zh-CN" altLang="en-US" sz="2400" b="1" dirty="0">
                <a:solidFill>
                  <a:srgbClr val="FFFFFF"/>
                </a:solidFill>
                <a:latin typeface="Arial Narrow" panose="020B0606020202030204" pitchFamily="34" charset="0"/>
                <a:ea typeface="微软雅黑"/>
              </a:endParaRPr>
            </a:p>
          </p:txBody>
        </p:sp>
      </p:grp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419B152C-1126-47DD-AE06-9FB314A6F0C6}"/>
              </a:ext>
            </a:extLst>
          </p:cNvPr>
          <p:cNvCxnSpPr>
            <a:cxnSpLocks/>
          </p:cNvCxnSpPr>
          <p:nvPr/>
        </p:nvCxnSpPr>
        <p:spPr>
          <a:xfrm>
            <a:off x="-23726" y="1653164"/>
            <a:ext cx="2543415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>
            <a:extLst>
              <a:ext uri="{FF2B5EF4-FFF2-40B4-BE49-F238E27FC236}">
                <a16:creationId xmlns:a16="http://schemas.microsoft.com/office/drawing/2014/main" id="{48F32454-F171-48F3-A607-B840B25495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0" t="8572" r="5969" b="6830"/>
          <a:stretch/>
        </p:blipFill>
        <p:spPr>
          <a:xfrm>
            <a:off x="6785088" y="2215096"/>
            <a:ext cx="3714244" cy="222128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5F2AE0F7-2B2E-43C8-A191-CAD8C21BE1A9}"/>
              </a:ext>
            </a:extLst>
          </p:cNvPr>
          <p:cNvGrpSpPr/>
          <p:nvPr/>
        </p:nvGrpSpPr>
        <p:grpSpPr>
          <a:xfrm>
            <a:off x="7816568" y="4799653"/>
            <a:ext cx="2303006" cy="1221021"/>
            <a:chOff x="7816568" y="4799653"/>
            <a:chExt cx="2303006" cy="1221021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9C0B44F5-5085-4B1D-AF66-EF933C301AC6}"/>
                </a:ext>
              </a:extLst>
            </p:cNvPr>
            <p:cNvSpPr/>
            <p:nvPr/>
          </p:nvSpPr>
          <p:spPr bwMode="auto">
            <a:xfrm>
              <a:off x="7816568" y="5159999"/>
              <a:ext cx="2303005" cy="860675"/>
            </a:xfrm>
            <a:prstGeom prst="rect">
              <a:avLst/>
            </a:prstGeom>
            <a:solidFill>
              <a:schemeClr val="tx1"/>
            </a:solidFill>
            <a:ln w="28575" cap="flat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04" tIns="45702" rIns="91404" bIns="45702" numCol="1" anchor="t" anchorCtr="0" compatLnSpc="1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399" b="1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58" name="TextBox 19">
              <a:extLst>
                <a:ext uri="{FF2B5EF4-FFF2-40B4-BE49-F238E27FC236}">
                  <a16:creationId xmlns:a16="http://schemas.microsoft.com/office/drawing/2014/main" id="{16EB784E-418A-4997-92DC-7EFFEB8F11C0}"/>
                </a:ext>
              </a:extLst>
            </p:cNvPr>
            <p:cNvSpPr txBox="1"/>
            <p:nvPr/>
          </p:nvSpPr>
          <p:spPr>
            <a:xfrm>
              <a:off x="7849206" y="5139297"/>
              <a:ext cx="22703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FFFFFF"/>
                  </a:solidFill>
                  <a:latin typeface="Arial Narrow" panose="020B0606020202030204" pitchFamily="34" charset="0"/>
                  <a:ea typeface="微软雅黑"/>
                </a:rPr>
                <a:t>More Cultural Exchange</a:t>
              </a:r>
              <a:endParaRPr lang="zh-CN" altLang="en-US" sz="2400" b="1" dirty="0">
                <a:solidFill>
                  <a:srgbClr val="FFFFFF"/>
                </a:solidFill>
                <a:latin typeface="Arial Narrow" panose="020B0606020202030204" pitchFamily="34" charset="0"/>
                <a:ea typeface="微软雅黑"/>
              </a:endParaRPr>
            </a:p>
          </p:txBody>
        </p:sp>
        <p:sp>
          <p:nvSpPr>
            <p:cNvPr id="97" name="右箭头 8">
              <a:extLst>
                <a:ext uri="{FF2B5EF4-FFF2-40B4-BE49-F238E27FC236}">
                  <a16:creationId xmlns:a16="http://schemas.microsoft.com/office/drawing/2014/main" id="{31726AE8-2AE3-4622-8633-B3E7B7E4462A}"/>
                </a:ext>
              </a:extLst>
            </p:cNvPr>
            <p:cNvSpPr/>
            <p:nvPr/>
          </p:nvSpPr>
          <p:spPr bwMode="auto">
            <a:xfrm rot="16200000">
              <a:off x="8793179" y="4767885"/>
              <a:ext cx="349781" cy="413317"/>
            </a:xfrm>
            <a:prstGeom prst="rightArrow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04" tIns="45702" rIns="91404" bIns="45702" numCol="1" rtlCol="0" anchor="t" anchorCtr="0" compatLnSpc="1"/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858C5AB0-C9FD-47C4-9C32-D53D7343A858}"/>
              </a:ext>
            </a:extLst>
          </p:cNvPr>
          <p:cNvSpPr/>
          <p:nvPr/>
        </p:nvSpPr>
        <p:spPr>
          <a:xfrm>
            <a:off x="8142" y="1093630"/>
            <a:ext cx="28954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034">
              <a:defRPr/>
            </a:pP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2. Discussion</a:t>
            </a:r>
            <a:endParaRPr lang="zh-CN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5D020EF7-F08B-4BA9-B0ED-BC7948F4A0A0}"/>
              </a:ext>
            </a:extLst>
          </p:cNvPr>
          <p:cNvGrpSpPr/>
          <p:nvPr/>
        </p:nvGrpSpPr>
        <p:grpSpPr>
          <a:xfrm>
            <a:off x="5005011" y="4788114"/>
            <a:ext cx="2424705" cy="1236869"/>
            <a:chOff x="5005011" y="4788114"/>
            <a:chExt cx="2424705" cy="1236869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91A6EEE9-210A-4A1D-BB08-F7D9C4F4CC18}"/>
                </a:ext>
              </a:extLst>
            </p:cNvPr>
            <p:cNvSpPr/>
            <p:nvPr/>
          </p:nvSpPr>
          <p:spPr bwMode="auto">
            <a:xfrm>
              <a:off x="5054024" y="5159999"/>
              <a:ext cx="2316505" cy="860675"/>
            </a:xfrm>
            <a:prstGeom prst="rect">
              <a:avLst/>
            </a:prstGeom>
            <a:solidFill>
              <a:schemeClr val="tx1"/>
            </a:solidFill>
            <a:ln w="28575" cap="flat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04" tIns="45702" rIns="91404" bIns="45702" numCol="1" anchor="t" anchorCtr="0" compatLnSpc="1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399" b="1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96" name="右箭头 8">
              <a:extLst>
                <a:ext uri="{FF2B5EF4-FFF2-40B4-BE49-F238E27FC236}">
                  <a16:creationId xmlns:a16="http://schemas.microsoft.com/office/drawing/2014/main" id="{FC1B5B06-9B19-49BB-9300-BB0D25E13D31}"/>
                </a:ext>
              </a:extLst>
            </p:cNvPr>
            <p:cNvSpPr/>
            <p:nvPr/>
          </p:nvSpPr>
          <p:spPr bwMode="auto">
            <a:xfrm rot="16200000">
              <a:off x="6015966" y="4756346"/>
              <a:ext cx="349781" cy="413317"/>
            </a:xfrm>
            <a:prstGeom prst="rightArrow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04" tIns="45702" rIns="91404" bIns="45702" numCol="1" rtlCol="0" anchor="t" anchorCtr="0" compatLnSpc="1"/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" name="TextBox 21">
              <a:extLst>
                <a:ext uri="{FF2B5EF4-FFF2-40B4-BE49-F238E27FC236}">
                  <a16:creationId xmlns:a16="http://schemas.microsoft.com/office/drawing/2014/main" id="{0EFFB5CE-2EF9-4BF6-8A97-ACC2B6F862F0}"/>
                </a:ext>
              </a:extLst>
            </p:cNvPr>
            <p:cNvSpPr txBox="1"/>
            <p:nvPr/>
          </p:nvSpPr>
          <p:spPr>
            <a:xfrm>
              <a:off x="5005011" y="5193986"/>
              <a:ext cx="24247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FFFFFF"/>
                  </a:solidFill>
                  <a:latin typeface="Arial Narrow" panose="020B0606020202030204" pitchFamily="34" charset="0"/>
                  <a:ea typeface="微软雅黑"/>
                </a:rPr>
                <a:t>Rapid Changes in Society</a:t>
              </a:r>
              <a:endParaRPr lang="zh-CN" altLang="en-US" sz="2400" b="1" dirty="0">
                <a:solidFill>
                  <a:srgbClr val="FFFFFF"/>
                </a:solidFill>
                <a:latin typeface="Arial Narrow" panose="020B0606020202030204" pitchFamily="34" charset="0"/>
                <a:ea typeface="微软雅黑"/>
              </a:endParaRPr>
            </a:p>
          </p:txBody>
        </p:sp>
      </p:grpSp>
      <p:sp>
        <p:nvSpPr>
          <p:cNvPr id="42" name="矩形 41">
            <a:extLst>
              <a:ext uri="{FF2B5EF4-FFF2-40B4-BE49-F238E27FC236}">
                <a16:creationId xmlns:a16="http://schemas.microsoft.com/office/drawing/2014/main" id="{5E056261-80C5-4580-A2AF-5C4EFD59D122}"/>
              </a:ext>
            </a:extLst>
          </p:cNvPr>
          <p:cNvSpPr/>
          <p:nvPr/>
        </p:nvSpPr>
        <p:spPr>
          <a:xfrm>
            <a:off x="10294039" y="5044510"/>
            <a:ext cx="25757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034">
              <a:defRPr/>
            </a:pPr>
            <a:r>
              <a:rPr lang="en-US" altLang="zh-CN" sz="6600" kern="0" dirty="0">
                <a:ln w="38100">
                  <a:noFill/>
                </a:ln>
                <a:solidFill>
                  <a:schemeClr val="accent3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…</a:t>
            </a:r>
            <a:endParaRPr lang="zh-CN" altLang="en-US" sz="6600" kern="0" dirty="0">
              <a:ln w="38100">
                <a:noFill/>
              </a:ln>
              <a:solidFill>
                <a:schemeClr val="tx2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5578B661-4412-411F-B299-FE73DD5C53E4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EDC675BC-1966-42A3-9218-61495F6F0740}"/>
              </a:ext>
            </a:extLst>
          </p:cNvPr>
          <p:cNvSpPr/>
          <p:nvPr/>
        </p:nvSpPr>
        <p:spPr bwMode="auto">
          <a:xfrm>
            <a:off x="2824548" y="-6441"/>
            <a:ext cx="2141274" cy="49557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BB84771-9631-409C-8DC9-A7B34256C305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bg1"/>
          </a:solidFill>
          <a:ln w="28575" cap="flat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ACC48987-039F-4270-8772-81159690C849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CAA952E-5AAB-43F4-859D-45AE40D3889B}"/>
              </a:ext>
            </a:extLst>
          </p:cNvPr>
          <p:cNvSpPr txBox="1"/>
          <p:nvPr/>
        </p:nvSpPr>
        <p:spPr>
          <a:xfrm>
            <a:off x="2758877" y="2088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D6C3A705-A69B-4727-969C-EBD65F922D21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81556CE7-E01E-4294-8375-161F880A0135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2B5764A2-7A21-4B4E-B5B9-931BC64AC499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76AC7472-DC6F-4C19-A599-0EF954FEBEC3}"/>
              </a:ext>
            </a:extLst>
          </p:cNvPr>
          <p:cNvSpPr txBox="1"/>
          <p:nvPr/>
        </p:nvSpPr>
        <p:spPr>
          <a:xfrm>
            <a:off x="279487" y="159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Pre-class Task 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4F31D101-7F74-4174-91E4-04685BC433DB}"/>
              </a:ext>
            </a:extLst>
          </p:cNvPr>
          <p:cNvSpPr txBox="1"/>
          <p:nvPr/>
        </p:nvSpPr>
        <p:spPr>
          <a:xfrm>
            <a:off x="5271761" y="20373"/>
            <a:ext cx="200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EE138B4F-BF5B-4B61-8897-759871C60CBA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124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图片 70">
            <a:extLst>
              <a:ext uri="{FF2B5EF4-FFF2-40B4-BE49-F238E27FC236}">
                <a16:creationId xmlns:a16="http://schemas.microsoft.com/office/drawing/2014/main" id="{6ABC9062-F1C1-4D30-9EC0-79CD9DBAA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6FB20DA4-2CF6-4D29-8D82-DEF54E572C91}"/>
              </a:ext>
            </a:extLst>
          </p:cNvPr>
          <p:cNvSpPr/>
          <p:nvPr/>
        </p:nvSpPr>
        <p:spPr>
          <a:xfrm>
            <a:off x="-285121" y="626409"/>
            <a:ext cx="11113763" cy="7427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indent="323720" defTabSz="914034" fontAlgn="base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altLang="zh-CN" sz="3200" b="1" kern="0" dirty="0">
                <a:ln w="38100">
                  <a:noFill/>
                </a:ln>
                <a:latin typeface="Arial Narrow" panose="020B0606020202030204" pitchFamily="34" charset="0"/>
                <a:ea typeface="微软雅黑" panose="020B0503020204020204" pitchFamily="34" charset="-122"/>
              </a:rPr>
              <a:t>3. </a:t>
            </a:r>
            <a:r>
              <a:rPr lang="en-US" altLang="zh-CN" sz="3200" b="1" kern="0" dirty="0">
                <a:ln w="38100">
                  <a:noFill/>
                </a:ln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What </a:t>
            </a:r>
            <a:r>
              <a:rPr lang="en-US" altLang="zh-CN" sz="3200" b="1" dirty="0"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points</a:t>
            </a:r>
            <a:r>
              <a:rPr lang="zh-CN" altLang="en-US" sz="3200" b="1" dirty="0"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 </a:t>
            </a:r>
            <a:r>
              <a:rPr lang="en-US" altLang="zh-CN" sz="3200" b="1" dirty="0">
                <a:latin typeface="Arial Narrow" panose="020B0606020202030204" pitchFamily="34" charset="0"/>
                <a:ea typeface="微软雅黑" panose="020B0503020204020204" pitchFamily="34" charset="-122"/>
                <a:cs typeface="Aharoni" panose="02010803020104030203" pitchFamily="2" charset="-79"/>
              </a:rPr>
              <a:t>are compared in the interview?</a:t>
            </a:r>
            <a:endParaRPr lang="zh-CN" altLang="en-US" sz="3200" b="1" dirty="0">
              <a:latin typeface="Arial Narrow" panose="020B0606020202030204" pitchFamily="34" charset="0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cxnSp>
        <p:nvCxnSpPr>
          <p:cNvPr id="123" name="直接连接符 122">
            <a:extLst>
              <a:ext uri="{FF2B5EF4-FFF2-40B4-BE49-F238E27FC236}">
                <a16:creationId xmlns:a16="http://schemas.microsoft.com/office/drawing/2014/main" id="{C841FEC5-BAD4-47CD-B6A5-E663B432C4E6}"/>
              </a:ext>
            </a:extLst>
          </p:cNvPr>
          <p:cNvCxnSpPr>
            <a:cxnSpLocks/>
          </p:cNvCxnSpPr>
          <p:nvPr/>
        </p:nvCxnSpPr>
        <p:spPr>
          <a:xfrm>
            <a:off x="62081" y="1271553"/>
            <a:ext cx="10535910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矩形 90">
            <a:extLst>
              <a:ext uri="{FF2B5EF4-FFF2-40B4-BE49-F238E27FC236}">
                <a16:creationId xmlns:a16="http://schemas.microsoft.com/office/drawing/2014/main" id="{A54AC3D6-C358-48AA-9962-6638225A1AB0}"/>
              </a:ext>
            </a:extLst>
          </p:cNvPr>
          <p:cNvSpPr/>
          <p:nvPr/>
        </p:nvSpPr>
        <p:spPr>
          <a:xfrm>
            <a:off x="1839931" y="2162496"/>
            <a:ext cx="87277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kern="100" dirty="0">
                <a:solidFill>
                  <a:srgbClr val="202833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How are the dreams of your generation different from those of your parents’</a:t>
            </a:r>
            <a:r>
              <a:rPr lang="zh-CN" altLang="en-US" sz="2800" kern="100" dirty="0">
                <a:solidFill>
                  <a:srgbClr val="202833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？</a:t>
            </a:r>
            <a:r>
              <a:rPr lang="en-US" altLang="zh-CN" sz="2800" kern="100" dirty="0">
                <a:solidFill>
                  <a:srgbClr val="202833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F9BD081E-4386-4667-A750-12D3CEE9C9B4}"/>
              </a:ext>
            </a:extLst>
          </p:cNvPr>
          <p:cNvSpPr/>
          <p:nvPr/>
        </p:nvSpPr>
        <p:spPr>
          <a:xfrm>
            <a:off x="5012170" y="3921726"/>
            <a:ext cx="22809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034"/>
            <a:r>
              <a:rPr lang="en-US" altLang="zh-CN" sz="2000" b="1" dirty="0">
                <a:solidFill>
                  <a:srgbClr val="C00000"/>
                </a:solidFill>
              </a:rPr>
              <a:t>Dream of Life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96" name="矩形 95">
            <a:extLst>
              <a:ext uri="{FF2B5EF4-FFF2-40B4-BE49-F238E27FC236}">
                <a16:creationId xmlns:a16="http://schemas.microsoft.com/office/drawing/2014/main" id="{1D3DFFFC-D6E0-4D59-ACCF-4744C3ADF507}"/>
              </a:ext>
            </a:extLst>
          </p:cNvPr>
          <p:cNvSpPr/>
          <p:nvPr/>
        </p:nvSpPr>
        <p:spPr>
          <a:xfrm>
            <a:off x="5348709" y="4435758"/>
            <a:ext cx="15023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034"/>
            <a:r>
              <a:rPr lang="en-US" altLang="zh-CN" sz="2000" b="1" dirty="0">
                <a:solidFill>
                  <a:srgbClr val="C00000"/>
                </a:solidFill>
              </a:rPr>
              <a:t>Ideal Job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912AB028-5B1B-4897-A0B8-07924921B83F}"/>
              </a:ext>
            </a:extLst>
          </p:cNvPr>
          <p:cNvSpPr/>
          <p:nvPr/>
        </p:nvSpPr>
        <p:spPr>
          <a:xfrm>
            <a:off x="5144708" y="5079808"/>
            <a:ext cx="2043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034"/>
            <a:r>
              <a:rPr lang="en-US" altLang="zh-CN" sz="2000" b="1" dirty="0">
                <a:solidFill>
                  <a:srgbClr val="C00000"/>
                </a:solidFill>
              </a:rPr>
              <a:t>Ideal Family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id="{5FC74C0F-A297-497A-ACCF-D4A9DECB64C3}"/>
              </a:ext>
            </a:extLst>
          </p:cNvPr>
          <p:cNvSpPr/>
          <p:nvPr/>
        </p:nvSpPr>
        <p:spPr>
          <a:xfrm>
            <a:off x="4094395" y="5698656"/>
            <a:ext cx="41469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034"/>
            <a:r>
              <a:rPr lang="en-US" altLang="zh-CN" sz="2000" b="1" dirty="0">
                <a:solidFill>
                  <a:srgbClr val="C00000"/>
                </a:solidFill>
              </a:rPr>
              <a:t>Chinese Dream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3EB5D2BE-E018-4DF9-84E4-0C9AF326180C}"/>
              </a:ext>
            </a:extLst>
          </p:cNvPr>
          <p:cNvSpPr/>
          <p:nvPr/>
        </p:nvSpPr>
        <p:spPr>
          <a:xfrm>
            <a:off x="1824107" y="3729509"/>
            <a:ext cx="33509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zh-CN" altLang="zh-CN" sz="1400" dirty="0">
              <a:solidFill>
                <a:schemeClr val="tx2"/>
              </a:solidFill>
            </a:endParaRPr>
          </a:p>
          <a:p>
            <a:pPr algn="ctr" fontAlgn="ctr"/>
            <a:r>
              <a:rPr lang="en-US" altLang="zh-CN" dirty="0">
                <a:solidFill>
                  <a:schemeClr val="tx2"/>
                </a:solidFill>
              </a:rPr>
              <a:t>To settle down</a:t>
            </a:r>
            <a:endParaRPr lang="zh-CN" altLang="zh-CN" dirty="0">
              <a:solidFill>
                <a:schemeClr val="tx2"/>
              </a:solidFill>
            </a:endParaRP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DD55BDC5-C941-4544-B49E-5E0A7EAF23DE}"/>
              </a:ext>
            </a:extLst>
          </p:cNvPr>
          <p:cNvSpPr/>
          <p:nvPr/>
        </p:nvSpPr>
        <p:spPr>
          <a:xfrm>
            <a:off x="1771952" y="4473647"/>
            <a:ext cx="3113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2"/>
                </a:solidFill>
              </a:rPr>
              <a:t>A science teacher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8B42D6DE-C0A8-4F0F-8660-991DCD914631}"/>
              </a:ext>
            </a:extLst>
          </p:cNvPr>
          <p:cNvSpPr/>
          <p:nvPr/>
        </p:nvSpPr>
        <p:spPr>
          <a:xfrm>
            <a:off x="1648661" y="5088476"/>
            <a:ext cx="31323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2"/>
                </a:solidFill>
              </a:rPr>
              <a:t>a harmonious family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93D80C08-4FAA-4DB2-87AB-D8357DEB5301}"/>
              </a:ext>
            </a:extLst>
          </p:cNvPr>
          <p:cNvSpPr/>
          <p:nvPr/>
        </p:nvSpPr>
        <p:spPr>
          <a:xfrm>
            <a:off x="1713386" y="5733420"/>
            <a:ext cx="28516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2"/>
                </a:solidFill>
                <a:ea typeface="+mj-ea"/>
              </a:rPr>
              <a:t>To boost the economy</a:t>
            </a:r>
            <a:endParaRPr lang="zh-CN" altLang="en-US" dirty="0">
              <a:solidFill>
                <a:schemeClr val="tx2"/>
              </a:solidFill>
              <a:ea typeface="+mj-ea"/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0C126BFD-1CA4-41D7-A6BB-96042CE0981C}"/>
              </a:ext>
            </a:extLst>
          </p:cNvPr>
          <p:cNvSpPr/>
          <p:nvPr/>
        </p:nvSpPr>
        <p:spPr>
          <a:xfrm>
            <a:off x="7632272" y="3723174"/>
            <a:ext cx="3350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zh-CN" altLang="zh-CN" sz="1400" b="1" dirty="0">
              <a:solidFill>
                <a:schemeClr val="tx2"/>
              </a:solidFill>
            </a:endParaRPr>
          </a:p>
          <a:p>
            <a:pPr algn="ctr" fontAlgn="ctr"/>
            <a:r>
              <a:rPr lang="en-US" altLang="zh-CN" dirty="0">
                <a:solidFill>
                  <a:schemeClr val="tx2"/>
                </a:solidFill>
              </a:rPr>
              <a:t>To take more challenges</a:t>
            </a:r>
            <a:endParaRPr lang="zh-CN" altLang="zh-CN" dirty="0">
              <a:solidFill>
                <a:schemeClr val="tx2"/>
              </a:solidFill>
            </a:endParaRP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EEB6CBB7-3203-40EC-87DB-30CA03CE375A}"/>
              </a:ext>
            </a:extLst>
          </p:cNvPr>
          <p:cNvSpPr/>
          <p:nvPr/>
        </p:nvSpPr>
        <p:spPr>
          <a:xfrm>
            <a:off x="6709577" y="4458893"/>
            <a:ext cx="43916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altLang="zh-CN" dirty="0">
                <a:solidFill>
                  <a:schemeClr val="tx2"/>
                </a:solidFill>
              </a:rPr>
              <a:t>a digital nomad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11F20C9D-C0A4-4A5C-993A-C5D242BDAF40}"/>
              </a:ext>
            </a:extLst>
          </p:cNvPr>
          <p:cNvSpPr/>
          <p:nvPr/>
        </p:nvSpPr>
        <p:spPr>
          <a:xfrm>
            <a:off x="7502070" y="5100130"/>
            <a:ext cx="18826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2"/>
                </a:solidFill>
              </a:rPr>
              <a:t>single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63CED9AA-BBB3-4E13-B1AA-AC651A95AE9B}"/>
              </a:ext>
            </a:extLst>
          </p:cNvPr>
          <p:cNvSpPr/>
          <p:nvPr/>
        </p:nvSpPr>
        <p:spPr>
          <a:xfrm>
            <a:off x="8054794" y="5336869"/>
            <a:ext cx="31323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zh-CN" sz="1200" b="1" dirty="0">
              <a:solidFill>
                <a:schemeClr val="tx2"/>
              </a:solidFill>
            </a:endParaRPr>
          </a:p>
          <a:p>
            <a:pPr fontAlgn="ctr"/>
            <a:r>
              <a:rPr lang="en-US" altLang="zh-CN" sz="1600" dirty="0">
                <a:solidFill>
                  <a:schemeClr val="tx2"/>
                </a:solidFill>
              </a:rPr>
              <a:t>a complete victory over the COVID-19 pandemic</a:t>
            </a:r>
            <a:endParaRPr lang="zh-CN" altLang="zh-CN" sz="1600" dirty="0">
              <a:solidFill>
                <a:schemeClr val="tx2"/>
              </a:solidFill>
            </a:endParaRPr>
          </a:p>
        </p:txBody>
      </p:sp>
      <p:cxnSp>
        <p:nvCxnSpPr>
          <p:cNvPr id="110" name="直接连接符 109">
            <a:extLst>
              <a:ext uri="{FF2B5EF4-FFF2-40B4-BE49-F238E27FC236}">
                <a16:creationId xmlns:a16="http://schemas.microsoft.com/office/drawing/2014/main" id="{4B016FC4-51DE-4A0C-9AE6-F5E1CF2B128E}"/>
              </a:ext>
            </a:extLst>
          </p:cNvPr>
          <p:cNvCxnSpPr>
            <a:cxnSpLocks/>
          </p:cNvCxnSpPr>
          <p:nvPr/>
        </p:nvCxnSpPr>
        <p:spPr>
          <a:xfrm>
            <a:off x="1957619" y="6024161"/>
            <a:ext cx="8595005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63BFA6B2-607F-4AAA-A627-BD6E3051F58F}"/>
              </a:ext>
            </a:extLst>
          </p:cNvPr>
          <p:cNvGrpSpPr/>
          <p:nvPr/>
        </p:nvGrpSpPr>
        <p:grpSpPr>
          <a:xfrm>
            <a:off x="1402851" y="3972316"/>
            <a:ext cx="419969" cy="314882"/>
            <a:chOff x="5189693" y="2596278"/>
            <a:chExt cx="733923" cy="664149"/>
          </a:xfrm>
        </p:grpSpPr>
        <p:sp>
          <p:nvSpPr>
            <p:cNvPr id="121" name="Oval 5">
              <a:extLst>
                <a:ext uri="{FF2B5EF4-FFF2-40B4-BE49-F238E27FC236}">
                  <a16:creationId xmlns:a16="http://schemas.microsoft.com/office/drawing/2014/main" id="{031DF872-41CB-486B-A11E-76C71FF14B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2164" y="2596278"/>
              <a:ext cx="629444" cy="621746"/>
            </a:xfrm>
            <a:prstGeom prst="ellipse">
              <a:avLst/>
            </a:prstGeom>
            <a:solidFill>
              <a:schemeClr val="tx1"/>
            </a:solidFill>
            <a:ln w="28575" cap="flat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04" tIns="45702" rIns="91404" bIns="45702" numCol="1" anchor="t" anchorCtr="0" compatLnSpc="1"/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2" name="TextBox 9">
              <a:extLst>
                <a:ext uri="{FF2B5EF4-FFF2-40B4-BE49-F238E27FC236}">
                  <a16:creationId xmlns:a16="http://schemas.microsoft.com/office/drawing/2014/main" id="{C80FED9C-88B6-4F1D-9305-B503B2AA4F93}"/>
                </a:ext>
              </a:extLst>
            </p:cNvPr>
            <p:cNvSpPr txBox="1"/>
            <p:nvPr/>
          </p:nvSpPr>
          <p:spPr>
            <a:xfrm>
              <a:off x="5189693" y="2611264"/>
              <a:ext cx="733923" cy="6491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</a:p>
          </p:txBody>
        </p:sp>
      </p:grpSp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311A1039-25B6-48EE-885E-EF9F112472C9}"/>
              </a:ext>
            </a:extLst>
          </p:cNvPr>
          <p:cNvGrpSpPr/>
          <p:nvPr/>
        </p:nvGrpSpPr>
        <p:grpSpPr>
          <a:xfrm>
            <a:off x="1400708" y="4532011"/>
            <a:ext cx="419969" cy="314882"/>
            <a:chOff x="5163060" y="2596278"/>
            <a:chExt cx="733923" cy="664149"/>
          </a:xfrm>
        </p:grpSpPr>
        <p:sp>
          <p:nvSpPr>
            <p:cNvPr id="119" name="Oval 5">
              <a:extLst>
                <a:ext uri="{FF2B5EF4-FFF2-40B4-BE49-F238E27FC236}">
                  <a16:creationId xmlns:a16="http://schemas.microsoft.com/office/drawing/2014/main" id="{DE7234F8-DE9B-4F1B-826C-987583F07D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2164" y="2596278"/>
              <a:ext cx="629444" cy="621746"/>
            </a:xfrm>
            <a:prstGeom prst="ellipse">
              <a:avLst/>
            </a:prstGeom>
            <a:solidFill>
              <a:schemeClr val="tx1"/>
            </a:solidFill>
            <a:ln w="28575" cap="flat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04" tIns="45702" rIns="91404" bIns="45702" numCol="1" anchor="t" anchorCtr="0" compatLnSpc="1"/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0" name="TextBox 9">
              <a:extLst>
                <a:ext uri="{FF2B5EF4-FFF2-40B4-BE49-F238E27FC236}">
                  <a16:creationId xmlns:a16="http://schemas.microsoft.com/office/drawing/2014/main" id="{BE8E780E-48AE-40D7-AB08-F9CC9FE9AB90}"/>
                </a:ext>
              </a:extLst>
            </p:cNvPr>
            <p:cNvSpPr txBox="1"/>
            <p:nvPr/>
          </p:nvSpPr>
          <p:spPr>
            <a:xfrm>
              <a:off x="5163060" y="2611264"/>
              <a:ext cx="733923" cy="6491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</p:grpSp>
      <p:grpSp>
        <p:nvGrpSpPr>
          <p:cNvPr id="113" name="组合 112">
            <a:extLst>
              <a:ext uri="{FF2B5EF4-FFF2-40B4-BE49-F238E27FC236}">
                <a16:creationId xmlns:a16="http://schemas.microsoft.com/office/drawing/2014/main" id="{267D14A4-9BE9-4461-9148-12127A4303E4}"/>
              </a:ext>
            </a:extLst>
          </p:cNvPr>
          <p:cNvGrpSpPr/>
          <p:nvPr/>
        </p:nvGrpSpPr>
        <p:grpSpPr>
          <a:xfrm>
            <a:off x="1419962" y="5150517"/>
            <a:ext cx="419969" cy="326457"/>
            <a:chOff x="5189693" y="2596278"/>
            <a:chExt cx="733923" cy="688563"/>
          </a:xfrm>
        </p:grpSpPr>
        <p:sp>
          <p:nvSpPr>
            <p:cNvPr id="117" name="Oval 5">
              <a:extLst>
                <a:ext uri="{FF2B5EF4-FFF2-40B4-BE49-F238E27FC236}">
                  <a16:creationId xmlns:a16="http://schemas.microsoft.com/office/drawing/2014/main" id="{980DCF6D-E40C-4242-9BDC-3A04F5B55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2164" y="2596278"/>
              <a:ext cx="629444" cy="621746"/>
            </a:xfrm>
            <a:prstGeom prst="ellipse">
              <a:avLst/>
            </a:prstGeom>
            <a:solidFill>
              <a:schemeClr val="tx1"/>
            </a:solidFill>
            <a:ln w="28575" cap="flat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04" tIns="45702" rIns="91404" bIns="45702" numCol="1" anchor="t" anchorCtr="0" compatLnSpc="1"/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8" name="TextBox 9">
              <a:extLst>
                <a:ext uri="{FF2B5EF4-FFF2-40B4-BE49-F238E27FC236}">
                  <a16:creationId xmlns:a16="http://schemas.microsoft.com/office/drawing/2014/main" id="{BB09A5AC-2D74-4C06-9C85-16788B840F0A}"/>
                </a:ext>
              </a:extLst>
            </p:cNvPr>
            <p:cNvSpPr txBox="1"/>
            <p:nvPr/>
          </p:nvSpPr>
          <p:spPr>
            <a:xfrm>
              <a:off x="5189693" y="2635678"/>
              <a:ext cx="733923" cy="6491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</p:grp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782204B6-D979-48F3-85CB-30BC66051188}"/>
              </a:ext>
            </a:extLst>
          </p:cNvPr>
          <p:cNvGrpSpPr/>
          <p:nvPr/>
        </p:nvGrpSpPr>
        <p:grpSpPr>
          <a:xfrm>
            <a:off x="1419963" y="5738920"/>
            <a:ext cx="419969" cy="307777"/>
            <a:chOff x="5189693" y="2586850"/>
            <a:chExt cx="733923" cy="649163"/>
          </a:xfrm>
        </p:grpSpPr>
        <p:sp>
          <p:nvSpPr>
            <p:cNvPr id="115" name="Oval 5">
              <a:extLst>
                <a:ext uri="{FF2B5EF4-FFF2-40B4-BE49-F238E27FC236}">
                  <a16:creationId xmlns:a16="http://schemas.microsoft.com/office/drawing/2014/main" id="{7DF4ED1F-B979-4AE8-A003-8D75061B2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2164" y="2596278"/>
              <a:ext cx="629444" cy="621746"/>
            </a:xfrm>
            <a:prstGeom prst="ellipse">
              <a:avLst/>
            </a:prstGeom>
            <a:solidFill>
              <a:schemeClr val="tx1"/>
            </a:solidFill>
            <a:ln w="28575" cap="flat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04" tIns="45702" rIns="91404" bIns="45702" numCol="1" anchor="t" anchorCtr="0" compatLnSpc="1"/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6" name="TextBox 9">
              <a:extLst>
                <a:ext uri="{FF2B5EF4-FFF2-40B4-BE49-F238E27FC236}">
                  <a16:creationId xmlns:a16="http://schemas.microsoft.com/office/drawing/2014/main" id="{DE3A172B-F411-4308-8C06-422E7CBBAFEB}"/>
                </a:ext>
              </a:extLst>
            </p:cNvPr>
            <p:cNvSpPr txBox="1"/>
            <p:nvPr/>
          </p:nvSpPr>
          <p:spPr>
            <a:xfrm>
              <a:off x="5189693" y="2586850"/>
              <a:ext cx="733923" cy="6491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7A4AD003-0796-412A-922A-02D34D13353F}"/>
              </a:ext>
            </a:extLst>
          </p:cNvPr>
          <p:cNvSpPr/>
          <p:nvPr/>
        </p:nvSpPr>
        <p:spPr>
          <a:xfrm>
            <a:off x="8077200" y="3361020"/>
            <a:ext cx="1377791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altLang="zh-CN" sz="2400" kern="100" dirty="0">
                <a:solidFill>
                  <a:srgbClr val="202833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        YOU</a:t>
            </a:r>
            <a:endParaRPr lang="zh-CN" altLang="en-US" sz="2400" dirty="0"/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2BAC9964-00E8-408D-A576-53A36821CC88}"/>
              </a:ext>
            </a:extLst>
          </p:cNvPr>
          <p:cNvSpPr/>
          <p:nvPr/>
        </p:nvSpPr>
        <p:spPr>
          <a:xfrm>
            <a:off x="2330647" y="3354749"/>
            <a:ext cx="1951496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CN" sz="2400" kern="100" dirty="0">
                <a:solidFill>
                  <a:srgbClr val="202833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YOUR PARENTS</a:t>
            </a:r>
            <a:endParaRPr lang="zh-CN" altLang="en-US" sz="2400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30A77D53-B31E-4FBB-B6E5-39CD8FD9B1D5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DCE42076-E348-4BC3-9E9C-C5EDD70916F7}"/>
              </a:ext>
            </a:extLst>
          </p:cNvPr>
          <p:cNvSpPr/>
          <p:nvPr/>
        </p:nvSpPr>
        <p:spPr bwMode="auto">
          <a:xfrm>
            <a:off x="2824548" y="-6441"/>
            <a:ext cx="2141274" cy="49557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6CDE7309-9791-4A82-BD68-F32A6C2BE8FA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bg1"/>
          </a:solidFill>
          <a:ln w="28575" cap="flat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54FE6A96-B978-4C22-A789-1076FFC3C4FA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4B8A2982-61E6-4065-AF46-38D09D052EE1}"/>
              </a:ext>
            </a:extLst>
          </p:cNvPr>
          <p:cNvSpPr txBox="1"/>
          <p:nvPr/>
        </p:nvSpPr>
        <p:spPr>
          <a:xfrm>
            <a:off x="2758877" y="2088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B3E5FEB3-AA9D-4621-B670-1050382F73A5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14DE4175-C9F3-4FDA-84F6-2B4BC467A91F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13A2EBE9-556D-4787-AB76-5B841EF44D6B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E6FCAAB1-1708-4F21-B84E-A98666485432}"/>
              </a:ext>
            </a:extLst>
          </p:cNvPr>
          <p:cNvSpPr txBox="1"/>
          <p:nvPr/>
        </p:nvSpPr>
        <p:spPr>
          <a:xfrm>
            <a:off x="279487" y="159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Pre-class Task 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7B880CE6-3BD3-4AAA-86E2-7510902E3417}"/>
              </a:ext>
            </a:extLst>
          </p:cNvPr>
          <p:cNvSpPr txBox="1"/>
          <p:nvPr/>
        </p:nvSpPr>
        <p:spPr>
          <a:xfrm>
            <a:off x="5271761" y="20373"/>
            <a:ext cx="200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922F9D99-48AE-457C-9142-AE3F453240D2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F67FDD3E-A9B8-40AE-9704-2FF2AD6BCE9B}"/>
              </a:ext>
            </a:extLst>
          </p:cNvPr>
          <p:cNvCxnSpPr>
            <a:cxnSpLocks/>
          </p:cNvCxnSpPr>
          <p:nvPr/>
        </p:nvCxnSpPr>
        <p:spPr>
          <a:xfrm>
            <a:off x="1957619" y="5416048"/>
            <a:ext cx="8595005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6A60D355-ADD0-4FBB-BCAE-0472DD2D82E0}"/>
              </a:ext>
            </a:extLst>
          </p:cNvPr>
          <p:cNvCxnSpPr>
            <a:cxnSpLocks/>
          </p:cNvCxnSpPr>
          <p:nvPr/>
        </p:nvCxnSpPr>
        <p:spPr>
          <a:xfrm>
            <a:off x="1966315" y="4792018"/>
            <a:ext cx="8595005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94B57638-94C1-49F9-83B2-750F52D071C9}"/>
              </a:ext>
            </a:extLst>
          </p:cNvPr>
          <p:cNvCxnSpPr>
            <a:cxnSpLocks/>
          </p:cNvCxnSpPr>
          <p:nvPr/>
        </p:nvCxnSpPr>
        <p:spPr>
          <a:xfrm>
            <a:off x="1966315" y="4267094"/>
            <a:ext cx="8595005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018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>
            <a:extLst>
              <a:ext uri="{FF2B5EF4-FFF2-40B4-BE49-F238E27FC236}">
                <a16:creationId xmlns:a16="http://schemas.microsoft.com/office/drawing/2014/main" id="{037B95BF-7E98-4596-BC2B-DD80AC7F4A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7AE8F44-9D43-44C2-884A-677694CF3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969" y="1262797"/>
            <a:ext cx="8019504" cy="568202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6FB20DA4-2CF6-4D29-8D82-DEF54E572C91}"/>
              </a:ext>
            </a:extLst>
          </p:cNvPr>
          <p:cNvSpPr/>
          <p:nvPr/>
        </p:nvSpPr>
        <p:spPr>
          <a:xfrm>
            <a:off x="-274251" y="513490"/>
            <a:ext cx="11118134" cy="7606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indent="323720" defTabSz="914034" fontAlgn="base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C00000"/>
                </a:solidFill>
                <a:latin typeface="Kozuka Gothic Pro R" pitchFamily="34" charset="-128"/>
                <a:ea typeface="宋体" panose="02010600030101010101" pitchFamily="2" charset="-122"/>
              </a:rPr>
              <a:t>1. How are these points developed?</a:t>
            </a:r>
            <a:endParaRPr lang="zh-CN" altLang="en-US" sz="3200" b="1" dirty="0">
              <a:solidFill>
                <a:srgbClr val="C00000"/>
              </a:solidFill>
              <a:latin typeface="Kozuka Gothic Pro R" pitchFamily="34" charset="-128"/>
              <a:ea typeface="宋体" panose="02010600030101010101" pitchFamily="2" charset="-122"/>
            </a:endParaRPr>
          </a:p>
        </p:txBody>
      </p:sp>
      <p:pic>
        <p:nvPicPr>
          <p:cNvPr id="65" name="图片 64">
            <a:extLst>
              <a:ext uri="{FF2B5EF4-FFF2-40B4-BE49-F238E27FC236}">
                <a16:creationId xmlns:a16="http://schemas.microsoft.com/office/drawing/2014/main" id="{04410C21-8115-4891-988C-23C668C19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00000">
            <a:off x="8673733" y="3310799"/>
            <a:ext cx="3673038" cy="2228273"/>
          </a:xfrm>
          <a:prstGeom prst="rect">
            <a:avLst/>
          </a:prstGeom>
        </p:spPr>
      </p:pic>
      <p:sp>
        <p:nvSpPr>
          <p:cNvPr id="66" name="矩形 65">
            <a:extLst>
              <a:ext uri="{FF2B5EF4-FFF2-40B4-BE49-F238E27FC236}">
                <a16:creationId xmlns:a16="http://schemas.microsoft.com/office/drawing/2014/main" id="{BCA758B8-AA3B-4202-A4D7-86BF7EF3095C}"/>
              </a:ext>
            </a:extLst>
          </p:cNvPr>
          <p:cNvSpPr/>
          <p:nvPr/>
        </p:nvSpPr>
        <p:spPr>
          <a:xfrm rot="900000">
            <a:off x="9718442" y="3806199"/>
            <a:ext cx="22749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kern="0" dirty="0">
                <a:ln w="38100">
                  <a:noFill/>
                </a:ln>
                <a:latin typeface="Arial Rounded MT Bold" panose="020F0704030504030204" pitchFamily="34" charset="0"/>
                <a:ea typeface="微软雅黑" panose="020B0503020204020204" pitchFamily="34" charset="-122"/>
              </a:rPr>
              <a:t>Point-by-point</a:t>
            </a:r>
          </a:p>
          <a:p>
            <a:pPr algn="ctr"/>
            <a:r>
              <a:rPr lang="en-US" altLang="zh-CN" sz="2400" b="1" kern="0" dirty="0">
                <a:ln w="38100">
                  <a:noFill/>
                </a:ln>
                <a:solidFill>
                  <a:srgbClr val="C00000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pattern</a:t>
            </a:r>
            <a:endParaRPr lang="en-US" altLang="zh-CN" kern="0" dirty="0">
              <a:ln w="38100">
                <a:noFill/>
              </a:ln>
              <a:solidFill>
                <a:srgbClr val="C00000"/>
              </a:solidFill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A54AC3D6-C358-48AA-9962-6638225A1AB0}"/>
              </a:ext>
            </a:extLst>
          </p:cNvPr>
          <p:cNvSpPr/>
          <p:nvPr/>
        </p:nvSpPr>
        <p:spPr>
          <a:xfrm>
            <a:off x="2597439" y="1652969"/>
            <a:ext cx="7511387" cy="737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altLang="zh-CN" sz="2800" kern="100" dirty="0"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How are the dreams of your generation different from those of your parents’?</a:t>
            </a: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62842CEB-886F-402D-8A10-65993E95F204}"/>
              </a:ext>
            </a:extLst>
          </p:cNvPr>
          <p:cNvSpPr/>
          <p:nvPr/>
        </p:nvSpPr>
        <p:spPr>
          <a:xfrm>
            <a:off x="3220472" y="2932884"/>
            <a:ext cx="3314638" cy="364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zh-CN" sz="2800" b="1" kern="100" dirty="0">
                <a:latin typeface="Arial Narrow" panose="020B0606020202030204" pitchFamily="34" charset="0"/>
                <a:ea typeface="微软雅黑" panose="020B0503020204020204" pitchFamily="34" charset="-122"/>
              </a:rPr>
              <a:t>Point 1 </a:t>
            </a:r>
            <a:r>
              <a:rPr lang="en-US" altLang="zh-CN" sz="2400" kern="100" dirty="0"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Dream of Life </a:t>
            </a:r>
            <a:endParaRPr lang="en-US" altLang="zh-CN" sz="2800" kern="100" dirty="0">
              <a:solidFill>
                <a:schemeClr val="tx2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8B3046BC-3F00-446E-980A-BD236E7EFC85}"/>
              </a:ext>
            </a:extLst>
          </p:cNvPr>
          <p:cNvSpPr/>
          <p:nvPr/>
        </p:nvSpPr>
        <p:spPr>
          <a:xfrm>
            <a:off x="2990933" y="3939442"/>
            <a:ext cx="3314638" cy="364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zh-CN" sz="2800" b="1" kern="100" dirty="0">
                <a:latin typeface="Arial Narrow" panose="020B0606020202030204" pitchFamily="34" charset="0"/>
                <a:ea typeface="微软雅黑" panose="020B0503020204020204" pitchFamily="34" charset="-122"/>
              </a:rPr>
              <a:t>Point 2 </a:t>
            </a:r>
            <a:r>
              <a:rPr lang="en-US" altLang="zh-CN" sz="2400" kern="100" dirty="0"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Ideal Job</a:t>
            </a:r>
            <a:endParaRPr lang="en-US" altLang="zh-CN" sz="2800" kern="100" dirty="0">
              <a:solidFill>
                <a:schemeClr val="tx2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05DF9405-831C-44CB-90FE-5080DD366449}"/>
              </a:ext>
            </a:extLst>
          </p:cNvPr>
          <p:cNvSpPr/>
          <p:nvPr/>
        </p:nvSpPr>
        <p:spPr>
          <a:xfrm>
            <a:off x="3150604" y="4919470"/>
            <a:ext cx="3314638" cy="364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zh-CN" sz="2800" b="1" kern="100" dirty="0">
                <a:latin typeface="Arial Narrow" panose="020B0606020202030204" pitchFamily="34" charset="0"/>
                <a:ea typeface="微软雅黑" panose="020B0503020204020204" pitchFamily="34" charset="-122"/>
              </a:rPr>
              <a:t>Point 3 </a:t>
            </a:r>
            <a:r>
              <a:rPr lang="en-US" altLang="zh-CN" sz="2400" kern="100" dirty="0"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Ideal Family</a:t>
            </a:r>
            <a:endParaRPr lang="en-US" altLang="zh-CN" sz="2800" kern="100" dirty="0">
              <a:solidFill>
                <a:schemeClr val="tx2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DA8C12D2-C57B-43AC-B016-0E03F376C765}"/>
              </a:ext>
            </a:extLst>
          </p:cNvPr>
          <p:cNvSpPr/>
          <p:nvPr/>
        </p:nvSpPr>
        <p:spPr>
          <a:xfrm>
            <a:off x="3303594" y="5895539"/>
            <a:ext cx="3369992" cy="364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zh-CN" sz="2800" b="1" kern="100" dirty="0">
                <a:latin typeface="Arial Narrow" panose="020B0606020202030204" pitchFamily="34" charset="0"/>
                <a:ea typeface="微软雅黑" panose="020B0503020204020204" pitchFamily="34" charset="-122"/>
              </a:rPr>
              <a:t>Point 4 </a:t>
            </a:r>
            <a:r>
              <a:rPr lang="en-US" altLang="zh-CN" sz="2400" kern="100" dirty="0"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Chinese Dream </a:t>
            </a:r>
            <a:endParaRPr lang="en-US" altLang="zh-CN" sz="2800" kern="100" dirty="0">
              <a:solidFill>
                <a:schemeClr val="tx2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59BE832B-B5BC-4FCE-86FB-24479ACBB6B5}"/>
              </a:ext>
            </a:extLst>
          </p:cNvPr>
          <p:cNvSpPr/>
          <p:nvPr/>
        </p:nvSpPr>
        <p:spPr>
          <a:xfrm>
            <a:off x="6690495" y="2669989"/>
            <a:ext cx="3314638" cy="364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zh-CN" sz="2400" kern="100" dirty="0"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You</a:t>
            </a:r>
          </a:p>
        </p:txBody>
      </p:sp>
      <p:sp>
        <p:nvSpPr>
          <p:cNvPr id="92" name="矩形 91">
            <a:extLst>
              <a:ext uri="{FF2B5EF4-FFF2-40B4-BE49-F238E27FC236}">
                <a16:creationId xmlns:a16="http://schemas.microsoft.com/office/drawing/2014/main" id="{D2D5A5F2-AD49-4B00-B398-DBADE85C5904}"/>
              </a:ext>
            </a:extLst>
          </p:cNvPr>
          <p:cNvSpPr/>
          <p:nvPr/>
        </p:nvSpPr>
        <p:spPr>
          <a:xfrm>
            <a:off x="6690495" y="3127289"/>
            <a:ext cx="3314638" cy="364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zh-CN" sz="2400" kern="100" dirty="0"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Your parents</a:t>
            </a:r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91506B7B-DA59-4B95-B646-B1E44534A239}"/>
              </a:ext>
            </a:extLst>
          </p:cNvPr>
          <p:cNvSpPr/>
          <p:nvPr/>
        </p:nvSpPr>
        <p:spPr>
          <a:xfrm>
            <a:off x="6715574" y="3678912"/>
            <a:ext cx="3314638" cy="364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zh-CN" sz="2400" kern="100" dirty="0"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You</a:t>
            </a: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C2F78CF0-FDD2-4896-B95D-F3F2FAB34133}"/>
              </a:ext>
            </a:extLst>
          </p:cNvPr>
          <p:cNvSpPr/>
          <p:nvPr/>
        </p:nvSpPr>
        <p:spPr>
          <a:xfrm>
            <a:off x="6669274" y="4113062"/>
            <a:ext cx="3314638" cy="364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zh-CN" sz="2400" kern="100" dirty="0"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Your parents</a:t>
            </a: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160D05C2-2B52-47A4-A965-8886BCD633C5}"/>
              </a:ext>
            </a:extLst>
          </p:cNvPr>
          <p:cNvSpPr/>
          <p:nvPr/>
        </p:nvSpPr>
        <p:spPr>
          <a:xfrm>
            <a:off x="6715570" y="4685910"/>
            <a:ext cx="3314638" cy="364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zh-CN" sz="2400" kern="100" dirty="0"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You</a:t>
            </a: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E71C7B7A-4772-4557-B702-EC48BF630EA0}"/>
              </a:ext>
            </a:extLst>
          </p:cNvPr>
          <p:cNvSpPr/>
          <p:nvPr/>
        </p:nvSpPr>
        <p:spPr>
          <a:xfrm>
            <a:off x="6692420" y="5096914"/>
            <a:ext cx="3314638" cy="364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zh-CN" sz="2400" kern="100" dirty="0"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Your parents</a:t>
            </a:r>
          </a:p>
        </p:txBody>
      </p:sp>
      <p:sp>
        <p:nvSpPr>
          <p:cNvPr id="126" name="矩形 125">
            <a:extLst>
              <a:ext uri="{FF2B5EF4-FFF2-40B4-BE49-F238E27FC236}">
                <a16:creationId xmlns:a16="http://schemas.microsoft.com/office/drawing/2014/main" id="{BBC72AAD-B51D-4A1A-B745-ADFD61230085}"/>
              </a:ext>
            </a:extLst>
          </p:cNvPr>
          <p:cNvSpPr/>
          <p:nvPr/>
        </p:nvSpPr>
        <p:spPr>
          <a:xfrm>
            <a:off x="6703999" y="5658185"/>
            <a:ext cx="3314638" cy="364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zh-CN" sz="2400" kern="100" dirty="0"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You</a:t>
            </a:r>
          </a:p>
        </p:txBody>
      </p:sp>
      <p:sp>
        <p:nvSpPr>
          <p:cNvPr id="127" name="矩形 126">
            <a:extLst>
              <a:ext uri="{FF2B5EF4-FFF2-40B4-BE49-F238E27FC236}">
                <a16:creationId xmlns:a16="http://schemas.microsoft.com/office/drawing/2014/main" id="{B7F7F406-52B5-45CE-BD03-AA3C18ED35E3}"/>
              </a:ext>
            </a:extLst>
          </p:cNvPr>
          <p:cNvSpPr/>
          <p:nvPr/>
        </p:nvSpPr>
        <p:spPr>
          <a:xfrm>
            <a:off x="6703999" y="6080762"/>
            <a:ext cx="3314638" cy="364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zh-CN" sz="2400" kern="100" dirty="0"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Your parents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1C9EEC7-C543-4383-B20B-20AC89D4CA7A}"/>
              </a:ext>
            </a:extLst>
          </p:cNvPr>
          <p:cNvGrpSpPr/>
          <p:nvPr/>
        </p:nvGrpSpPr>
        <p:grpSpPr>
          <a:xfrm>
            <a:off x="-289492" y="1841917"/>
            <a:ext cx="2597186" cy="877270"/>
            <a:chOff x="-189890" y="2087758"/>
            <a:chExt cx="2597186" cy="877270"/>
          </a:xfrm>
        </p:grpSpPr>
        <p:sp>
          <p:nvSpPr>
            <p:cNvPr id="139" name="矩形 138">
              <a:extLst>
                <a:ext uri="{FF2B5EF4-FFF2-40B4-BE49-F238E27FC236}">
                  <a16:creationId xmlns:a16="http://schemas.microsoft.com/office/drawing/2014/main" id="{15FC67EA-421E-422B-BE72-4821A7DD9520}"/>
                </a:ext>
              </a:extLst>
            </p:cNvPr>
            <p:cNvSpPr/>
            <p:nvPr/>
          </p:nvSpPr>
          <p:spPr>
            <a:xfrm>
              <a:off x="128708" y="2224504"/>
              <a:ext cx="2176128" cy="740524"/>
            </a:xfrm>
            <a:prstGeom prst="rect">
              <a:avLst/>
            </a:prstGeom>
            <a:solidFill>
              <a:srgbClr val="F8F8F8"/>
            </a:solidFill>
            <a:ln>
              <a:solidFill>
                <a:schemeClr val="accent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indent="323720" defTabSz="914034" fontAlgn="base">
                <a:lnSpc>
                  <a:spcPct val="150000"/>
                </a:lnSpc>
                <a:spcBef>
                  <a:spcPts val="600"/>
                </a:spcBef>
                <a:spcAft>
                  <a:spcPct val="0"/>
                </a:spcAft>
              </a:pPr>
              <a:endParaRPr lang="zh-CN" altLang="en-US" sz="3200" b="1" dirty="0">
                <a:solidFill>
                  <a:schemeClr val="tx2"/>
                </a:solidFill>
                <a:latin typeface="Britannic Bold" panose="020B0903060703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17AB1F5-A3E2-4F46-A04E-C2F749039A62}"/>
                </a:ext>
              </a:extLst>
            </p:cNvPr>
            <p:cNvSpPr/>
            <p:nvPr/>
          </p:nvSpPr>
          <p:spPr>
            <a:xfrm>
              <a:off x="-189890" y="2087758"/>
              <a:ext cx="2597186" cy="8215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indent="323720" defTabSz="914034" fontAlgn="base">
                <a:lnSpc>
                  <a:spcPct val="150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en-US" altLang="zh-CN" sz="3600" b="1" dirty="0">
                  <a:solidFill>
                    <a:schemeClr val="tx2"/>
                  </a:solidFill>
                  <a:latin typeface="Britannic Bold" panose="020B0903060703020204" pitchFamily="34" charset="0"/>
                  <a:ea typeface="宋体" panose="02010600030101010101" pitchFamily="2" charset="-122"/>
                </a:rPr>
                <a:t>Mind Map:</a:t>
              </a:r>
              <a:endParaRPr lang="zh-CN" altLang="en-US" sz="3600" b="1" dirty="0">
                <a:solidFill>
                  <a:schemeClr val="tx2"/>
                </a:solidFill>
                <a:latin typeface="Britannic Bold" panose="020B0903060703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140" name="直接连接符 139">
            <a:extLst>
              <a:ext uri="{FF2B5EF4-FFF2-40B4-BE49-F238E27FC236}">
                <a16:creationId xmlns:a16="http://schemas.microsoft.com/office/drawing/2014/main" id="{DAD5CA43-4B24-4B6E-9D1B-3F86DD4BE79B}"/>
              </a:ext>
            </a:extLst>
          </p:cNvPr>
          <p:cNvCxnSpPr>
            <a:cxnSpLocks/>
          </p:cNvCxnSpPr>
          <p:nvPr/>
        </p:nvCxnSpPr>
        <p:spPr>
          <a:xfrm>
            <a:off x="38115" y="1214811"/>
            <a:ext cx="7597664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4E16A9A4-EA95-4B69-8AB6-B30A1F0254BE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bg2">
                <a:lumMod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33FCF86-9019-4C4C-AE57-8227C86D819D}"/>
              </a:ext>
            </a:extLst>
          </p:cNvPr>
          <p:cNvSpPr/>
          <p:nvPr/>
        </p:nvSpPr>
        <p:spPr bwMode="auto">
          <a:xfrm>
            <a:off x="2824548" y="-6441"/>
            <a:ext cx="2141274" cy="49557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ap="flat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CAAF19B-84D8-430B-8CB2-2C8FDE452A76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F2DD627A-4A0B-44AB-B682-F4A23F46989B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5BDC041F-6823-498A-A3AF-6EC7D8B124C0}"/>
              </a:ext>
            </a:extLst>
          </p:cNvPr>
          <p:cNvSpPr txBox="1"/>
          <p:nvPr/>
        </p:nvSpPr>
        <p:spPr>
          <a:xfrm>
            <a:off x="2758877" y="2088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dirty="0">
              <a:solidFill>
                <a:srgbClr val="FFFF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96046B9-D450-4121-87FC-F206578867CC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62FA5E24-962E-485D-BED6-B9F0C453BF5C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03F40C66-B453-4001-B2B4-9ACB13665736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040CA86-2278-4CF0-A5B3-A2153312C9D4}"/>
              </a:ext>
            </a:extLst>
          </p:cNvPr>
          <p:cNvSpPr txBox="1"/>
          <p:nvPr/>
        </p:nvSpPr>
        <p:spPr>
          <a:xfrm>
            <a:off x="279487" y="1683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Pre-class Task  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6BEA37DE-9379-48A4-9BEB-2BB543AF7BC2}"/>
              </a:ext>
            </a:extLst>
          </p:cNvPr>
          <p:cNvSpPr txBox="1"/>
          <p:nvPr/>
        </p:nvSpPr>
        <p:spPr>
          <a:xfrm>
            <a:off x="5271761" y="20373"/>
            <a:ext cx="200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0FC35DC0-E174-4D72-B0FE-77721FE30266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775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86" grpId="0"/>
      <p:bldP spid="87" grpId="0"/>
      <p:bldP spid="88" grpId="0"/>
      <p:bldP spid="89" grpId="0"/>
      <p:bldP spid="90" grpId="0"/>
      <p:bldP spid="92" grpId="0"/>
      <p:bldP spid="93" grpId="0"/>
      <p:bldP spid="94" grpId="0"/>
      <p:bldP spid="124" grpId="0"/>
      <p:bldP spid="125" grpId="0"/>
      <p:bldP spid="126" grpId="0"/>
      <p:bldP spid="1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>
            <a:extLst>
              <a:ext uri="{FF2B5EF4-FFF2-40B4-BE49-F238E27FC236}">
                <a16:creationId xmlns:a16="http://schemas.microsoft.com/office/drawing/2014/main" id="{F0925EF0-A39F-490A-97B7-8B20C7666F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F66EE24A-51BD-45A8-B5D0-3E87510CFD98}"/>
              </a:ext>
            </a:extLst>
          </p:cNvPr>
          <p:cNvCxnSpPr>
            <a:cxnSpLocks/>
          </p:cNvCxnSpPr>
          <p:nvPr/>
        </p:nvCxnSpPr>
        <p:spPr>
          <a:xfrm>
            <a:off x="101237" y="1828763"/>
            <a:ext cx="7597664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115">
            <a:extLst>
              <a:ext uri="{FF2B5EF4-FFF2-40B4-BE49-F238E27FC236}">
                <a16:creationId xmlns:a16="http://schemas.microsoft.com/office/drawing/2014/main" id="{21289F94-819E-41BE-9907-78D8FE3D13CD}"/>
              </a:ext>
            </a:extLst>
          </p:cNvPr>
          <p:cNvSpPr txBox="1"/>
          <p:nvPr/>
        </p:nvSpPr>
        <p:spPr>
          <a:xfrm>
            <a:off x="-10589" y="1372791"/>
            <a:ext cx="3794629" cy="8924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C00000"/>
                </a:solidFill>
                <a:latin typeface="Kozuka Gothic Pro R" pitchFamily="34" charset="-128"/>
                <a:ea typeface="宋体" panose="02010600030101010101" pitchFamily="2" charset="-122"/>
              </a:rPr>
              <a:t>2. Structure Analysis</a:t>
            </a:r>
            <a:endParaRPr lang="zh-CN" altLang="en-US" sz="3600" b="1" dirty="0">
              <a:solidFill>
                <a:srgbClr val="C00000"/>
              </a:solidFill>
              <a:latin typeface="Kozuka Gothic Pro R" pitchFamily="34" charset="-128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rgbClr val="C00000"/>
              </a:solidFill>
              <a:latin typeface="Kozuka Gothic Pro R" pitchFamily="34" charset="-128"/>
              <a:ea typeface="宋体" panose="02010600030101010101" pitchFamily="2" charset="-122"/>
            </a:endParaRPr>
          </a:p>
        </p:txBody>
      </p:sp>
      <p:sp>
        <p:nvSpPr>
          <p:cNvPr id="54" name="TextBox 115">
            <a:extLst>
              <a:ext uri="{FF2B5EF4-FFF2-40B4-BE49-F238E27FC236}">
                <a16:creationId xmlns:a16="http://schemas.microsoft.com/office/drawing/2014/main" id="{085515EC-71D9-4397-A2D0-17DAF68B3379}"/>
              </a:ext>
            </a:extLst>
          </p:cNvPr>
          <p:cNvSpPr txBox="1"/>
          <p:nvPr/>
        </p:nvSpPr>
        <p:spPr>
          <a:xfrm>
            <a:off x="3792432" y="1405724"/>
            <a:ext cx="3561424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202833"/>
                </a:solidFill>
                <a:latin typeface="微软雅黑"/>
                <a:ea typeface="微软雅黑"/>
              </a:rPr>
              <a:t>Two Writing Patterns</a:t>
            </a:r>
            <a:r>
              <a:rPr lang="en-US" altLang="zh-CN" sz="2400" b="1" dirty="0">
                <a:solidFill>
                  <a:srgbClr val="202833"/>
                </a:solidFill>
                <a:latin typeface="Kozuka Gothic Pro R" pitchFamily="34" charset="-128"/>
                <a:ea typeface="Kozuka Gothic Pro R" pitchFamily="34" charset="-128"/>
              </a:rPr>
              <a:t> </a:t>
            </a:r>
          </a:p>
        </p:txBody>
      </p: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6714C918-706E-4A5A-8242-4665A59CC48A}"/>
              </a:ext>
            </a:extLst>
          </p:cNvPr>
          <p:cNvCxnSpPr>
            <a:cxnSpLocks/>
          </p:cNvCxnSpPr>
          <p:nvPr/>
        </p:nvCxnSpPr>
        <p:spPr>
          <a:xfrm>
            <a:off x="3756182" y="1425546"/>
            <a:ext cx="0" cy="3175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64">
            <a:extLst>
              <a:ext uri="{FF2B5EF4-FFF2-40B4-BE49-F238E27FC236}">
                <a16:creationId xmlns:a16="http://schemas.microsoft.com/office/drawing/2014/main" id="{F087BBE5-7186-47DF-96E9-369E16AD882A}"/>
              </a:ext>
            </a:extLst>
          </p:cNvPr>
          <p:cNvSpPr/>
          <p:nvPr/>
        </p:nvSpPr>
        <p:spPr bwMode="auto">
          <a:xfrm>
            <a:off x="3562917" y="2684182"/>
            <a:ext cx="6406210" cy="102394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rtlCol="0" anchor="t" anchorCtr="0" compatLnSpc="1"/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6" name="右箭头 8">
            <a:extLst>
              <a:ext uri="{FF2B5EF4-FFF2-40B4-BE49-F238E27FC236}">
                <a16:creationId xmlns:a16="http://schemas.microsoft.com/office/drawing/2014/main" id="{6B72753F-9CF0-47DA-A899-4B83190B86C7}"/>
              </a:ext>
            </a:extLst>
          </p:cNvPr>
          <p:cNvSpPr/>
          <p:nvPr/>
        </p:nvSpPr>
        <p:spPr bwMode="auto">
          <a:xfrm>
            <a:off x="3424240" y="2965333"/>
            <a:ext cx="575839" cy="461640"/>
          </a:xfrm>
          <a:prstGeom prst="right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/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C6226CC3-2777-4260-A66B-A245FC505EAA}"/>
              </a:ext>
            </a:extLst>
          </p:cNvPr>
          <p:cNvSpPr/>
          <p:nvPr/>
        </p:nvSpPr>
        <p:spPr bwMode="auto">
          <a:xfrm>
            <a:off x="1162648" y="2684182"/>
            <a:ext cx="2447316" cy="1023944"/>
          </a:xfrm>
          <a:prstGeom prst="rect">
            <a:avLst/>
          </a:prstGeom>
          <a:solidFill>
            <a:schemeClr val="tx1"/>
          </a:solidFill>
          <a:ln w="28575" cap="flat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2399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981724C7-AF0A-452F-BDCC-01496E783CB9}"/>
              </a:ext>
            </a:extLst>
          </p:cNvPr>
          <p:cNvSpPr/>
          <p:nvPr/>
        </p:nvSpPr>
        <p:spPr bwMode="auto">
          <a:xfrm>
            <a:off x="3562917" y="3988613"/>
            <a:ext cx="6406210" cy="102394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rtlCol="0" anchor="t" anchorCtr="0" compatLnSpc="1"/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9" name="右箭头 11">
            <a:extLst>
              <a:ext uri="{FF2B5EF4-FFF2-40B4-BE49-F238E27FC236}">
                <a16:creationId xmlns:a16="http://schemas.microsoft.com/office/drawing/2014/main" id="{55B52706-BA6D-4F78-A675-F5A1433B42BE}"/>
              </a:ext>
            </a:extLst>
          </p:cNvPr>
          <p:cNvSpPr/>
          <p:nvPr/>
        </p:nvSpPr>
        <p:spPr bwMode="auto">
          <a:xfrm>
            <a:off x="3424240" y="4269764"/>
            <a:ext cx="575839" cy="461640"/>
          </a:xfrm>
          <a:prstGeom prst="right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/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68BEC932-7E58-4858-925F-8B07F20B0E78}"/>
              </a:ext>
            </a:extLst>
          </p:cNvPr>
          <p:cNvSpPr/>
          <p:nvPr/>
        </p:nvSpPr>
        <p:spPr bwMode="auto">
          <a:xfrm>
            <a:off x="1162648" y="3988613"/>
            <a:ext cx="2447316" cy="1023944"/>
          </a:xfrm>
          <a:prstGeom prst="rect">
            <a:avLst/>
          </a:prstGeom>
          <a:solidFill>
            <a:schemeClr val="tx1"/>
          </a:solidFill>
          <a:ln w="28575" cap="flat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2399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71" name="TextBox 19">
            <a:extLst>
              <a:ext uri="{FF2B5EF4-FFF2-40B4-BE49-F238E27FC236}">
                <a16:creationId xmlns:a16="http://schemas.microsoft.com/office/drawing/2014/main" id="{A38E9CC0-9BDA-44CA-A3D1-3644286E7B37}"/>
              </a:ext>
            </a:extLst>
          </p:cNvPr>
          <p:cNvSpPr txBox="1"/>
          <p:nvPr/>
        </p:nvSpPr>
        <p:spPr>
          <a:xfrm>
            <a:off x="1552763" y="2980793"/>
            <a:ext cx="1672285" cy="461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99" b="1" dirty="0">
                <a:solidFill>
                  <a:srgbClr val="FFFFFF"/>
                </a:solidFill>
                <a:latin typeface="微软雅黑"/>
                <a:ea typeface="微软雅黑"/>
              </a:rPr>
              <a:t>Pattern A</a:t>
            </a:r>
            <a:endParaRPr lang="zh-CN" altLang="en-US" sz="2399" b="1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72" name="TextBox 20">
            <a:extLst>
              <a:ext uri="{FF2B5EF4-FFF2-40B4-BE49-F238E27FC236}">
                <a16:creationId xmlns:a16="http://schemas.microsoft.com/office/drawing/2014/main" id="{4329D385-D680-4FA5-B842-462621B1E7A4}"/>
              </a:ext>
            </a:extLst>
          </p:cNvPr>
          <p:cNvSpPr txBox="1"/>
          <p:nvPr/>
        </p:nvSpPr>
        <p:spPr>
          <a:xfrm>
            <a:off x="4512442" y="4227644"/>
            <a:ext cx="6406210" cy="523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99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Subject-by-Subject Pattern</a:t>
            </a:r>
            <a:endParaRPr lang="zh-CN" altLang="en-US" sz="2799" dirty="0">
              <a:solidFill>
                <a:srgbClr val="F1F1F1">
                  <a:lumMod val="10000"/>
                </a:srgbClr>
              </a:solidFill>
              <a:latin typeface="微软雅黑"/>
              <a:ea typeface="微软雅黑"/>
            </a:endParaRPr>
          </a:p>
        </p:txBody>
      </p:sp>
      <p:sp>
        <p:nvSpPr>
          <p:cNvPr id="73" name="TextBox 21">
            <a:extLst>
              <a:ext uri="{FF2B5EF4-FFF2-40B4-BE49-F238E27FC236}">
                <a16:creationId xmlns:a16="http://schemas.microsoft.com/office/drawing/2014/main" id="{38FE3DBA-BA7D-4B64-969D-DC53114D1EB7}"/>
              </a:ext>
            </a:extLst>
          </p:cNvPr>
          <p:cNvSpPr txBox="1"/>
          <p:nvPr/>
        </p:nvSpPr>
        <p:spPr>
          <a:xfrm>
            <a:off x="1552763" y="4269466"/>
            <a:ext cx="1672285" cy="461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99" b="1" dirty="0">
                <a:solidFill>
                  <a:srgbClr val="FFFFFF"/>
                </a:solidFill>
                <a:latin typeface="微软雅黑"/>
                <a:ea typeface="宋体" panose="02010600030101010101" pitchFamily="2" charset="-122"/>
              </a:rPr>
              <a:t>Pattern B</a:t>
            </a:r>
            <a:endParaRPr lang="zh-CN" altLang="en-US" sz="2399" b="1" dirty="0">
              <a:solidFill>
                <a:srgbClr val="FFFFFF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74" name="TextBox 22">
            <a:extLst>
              <a:ext uri="{FF2B5EF4-FFF2-40B4-BE49-F238E27FC236}">
                <a16:creationId xmlns:a16="http://schemas.microsoft.com/office/drawing/2014/main" id="{A8E8D744-6B9B-4053-AFCC-90CE821CE407}"/>
              </a:ext>
            </a:extLst>
          </p:cNvPr>
          <p:cNvSpPr txBox="1"/>
          <p:nvPr/>
        </p:nvSpPr>
        <p:spPr>
          <a:xfrm>
            <a:off x="4879127" y="2934129"/>
            <a:ext cx="6745725" cy="523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99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Point-by-Point Pattern</a:t>
            </a:r>
            <a:endParaRPr lang="zh-CN" altLang="en-US" sz="2799" dirty="0">
              <a:solidFill>
                <a:srgbClr val="F1F1F1">
                  <a:lumMod val="10000"/>
                </a:srgbClr>
              </a:solidFill>
              <a:latin typeface="微软雅黑"/>
              <a:ea typeface="微软雅黑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7CDA258-9A67-4831-9544-C3040243ACD2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B7BADDC-BFA1-4B71-AF04-9FB75F9E3B31}"/>
              </a:ext>
            </a:extLst>
          </p:cNvPr>
          <p:cNvSpPr/>
          <p:nvPr/>
        </p:nvSpPr>
        <p:spPr bwMode="auto">
          <a:xfrm>
            <a:off x="2824548" y="-6441"/>
            <a:ext cx="2141274" cy="49557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ap="flat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4CC3785-D0CA-4626-9559-32EF9A2277B3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3F4C7A5-5DC9-484A-A2EB-ACA65E339E20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95E3C73-4C2C-4FB0-B59C-327ED3C54269}"/>
              </a:ext>
            </a:extLst>
          </p:cNvPr>
          <p:cNvSpPr txBox="1"/>
          <p:nvPr/>
        </p:nvSpPr>
        <p:spPr>
          <a:xfrm>
            <a:off x="2758877" y="2088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dirty="0">
              <a:solidFill>
                <a:srgbClr val="FFFF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B7A1A78-A09B-4D3F-8C27-DCD91C2650DB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9CC0B5B-1A30-4425-BC1C-5AD47887594C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F90ED693-3651-45FD-81AD-B430ED990D9D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AEA0AD3-BF48-4659-B3AE-968B4F34CE8D}"/>
              </a:ext>
            </a:extLst>
          </p:cNvPr>
          <p:cNvSpPr txBox="1"/>
          <p:nvPr/>
        </p:nvSpPr>
        <p:spPr>
          <a:xfrm>
            <a:off x="279487" y="1683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Pre-class Task  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B1E6593-4B44-4D66-A12C-F72FAC544EB6}"/>
              </a:ext>
            </a:extLst>
          </p:cNvPr>
          <p:cNvSpPr txBox="1"/>
          <p:nvPr/>
        </p:nvSpPr>
        <p:spPr>
          <a:xfrm>
            <a:off x="5271761" y="20373"/>
            <a:ext cx="200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9D3330C-23E7-4000-82E8-60E6A853BC1D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928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>
            <a:extLst>
              <a:ext uri="{FF2B5EF4-FFF2-40B4-BE49-F238E27FC236}">
                <a16:creationId xmlns:a16="http://schemas.microsoft.com/office/drawing/2014/main" id="{71E0D371-DDDF-4035-94FA-03488EDC7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grpSp>
        <p:nvGrpSpPr>
          <p:cNvPr id="77" name="组合 76">
            <a:extLst>
              <a:ext uri="{FF2B5EF4-FFF2-40B4-BE49-F238E27FC236}">
                <a16:creationId xmlns:a16="http://schemas.microsoft.com/office/drawing/2014/main" id="{274AA537-D375-4F1C-8F15-199381560E26}"/>
              </a:ext>
            </a:extLst>
          </p:cNvPr>
          <p:cNvGrpSpPr/>
          <p:nvPr/>
        </p:nvGrpSpPr>
        <p:grpSpPr>
          <a:xfrm>
            <a:off x="501556" y="1890468"/>
            <a:ext cx="665456" cy="651242"/>
            <a:chOff x="1278794" y="3334906"/>
            <a:chExt cx="933963" cy="914014"/>
          </a:xfrm>
          <a:solidFill>
            <a:schemeClr val="bg1">
              <a:lumMod val="20000"/>
              <a:lumOff val="80000"/>
            </a:schemeClr>
          </a:solidFill>
        </p:grpSpPr>
        <p:grpSp>
          <p:nvGrpSpPr>
            <p:cNvPr id="78" name="组合 77">
              <a:extLst>
                <a:ext uri="{FF2B5EF4-FFF2-40B4-BE49-F238E27FC236}">
                  <a16:creationId xmlns:a16="http://schemas.microsoft.com/office/drawing/2014/main" id="{AD3432C7-754A-4D70-9CE5-39816D4CD218}"/>
                </a:ext>
              </a:extLst>
            </p:cNvPr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grpFill/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0" name="同心圆 27">
                <a:extLst>
                  <a:ext uri="{FF2B5EF4-FFF2-40B4-BE49-F238E27FC236}">
                    <a16:creationId xmlns:a16="http://schemas.microsoft.com/office/drawing/2014/main" id="{17B885CC-D1E6-4604-86AB-0A11499F4160}"/>
                  </a:ext>
                </a:extLst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034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799">
                  <a:solidFill>
                    <a:srgbClr val="B51B25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81" name="椭圆 80">
                <a:extLst>
                  <a:ext uri="{FF2B5EF4-FFF2-40B4-BE49-F238E27FC236}">
                    <a16:creationId xmlns:a16="http://schemas.microsoft.com/office/drawing/2014/main" id="{3A67A5BD-736B-499C-852E-F1482D3FAD55}"/>
                  </a:ext>
                </a:extLst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034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799">
                  <a:solidFill>
                    <a:srgbClr val="91959C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79" name="TextBox 57">
              <a:extLst>
                <a:ext uri="{FF2B5EF4-FFF2-40B4-BE49-F238E27FC236}">
                  <a16:creationId xmlns:a16="http://schemas.microsoft.com/office/drawing/2014/main" id="{E66E3D26-1D36-4BC6-9098-CC2448E3B855}"/>
                </a:ext>
              </a:extLst>
            </p:cNvPr>
            <p:cNvSpPr txBox="1"/>
            <p:nvPr/>
          </p:nvSpPr>
          <p:spPr>
            <a:xfrm>
              <a:off x="1443717" y="3534560"/>
              <a:ext cx="769040" cy="56155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srgbClr val="B51B25"/>
                  </a:solidFill>
                  <a:latin typeface="Source Sans Pro Black" panose="020B0803030403020204" pitchFamily="34" charset="0"/>
                  <a:ea typeface="造字工房劲黑（非商用）常规体" pitchFamily="50" charset="-122"/>
                </a:rPr>
                <a:t>01</a:t>
              </a:r>
              <a:endParaRPr lang="zh-CN" altLang="en-US" b="1" dirty="0">
                <a:solidFill>
                  <a:srgbClr val="B51B25"/>
                </a:solidFill>
                <a:latin typeface="Source Sans Pro Black" panose="020B0803030403020204" pitchFamily="34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82" name="TextBox 20">
            <a:extLst>
              <a:ext uri="{FF2B5EF4-FFF2-40B4-BE49-F238E27FC236}">
                <a16:creationId xmlns:a16="http://schemas.microsoft.com/office/drawing/2014/main" id="{35C3ED1C-B993-4AC3-ACFD-6B6865F3FD4F}"/>
              </a:ext>
            </a:extLst>
          </p:cNvPr>
          <p:cNvSpPr txBox="1"/>
          <p:nvPr/>
        </p:nvSpPr>
        <p:spPr>
          <a:xfrm>
            <a:off x="1226556" y="1856660"/>
            <a:ext cx="104638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Point-by-Point Pattern</a:t>
            </a:r>
            <a:r>
              <a:rPr lang="en-US" altLang="zh-CN" sz="2800" b="1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: </a:t>
            </a:r>
            <a:r>
              <a:rPr lang="en-US" altLang="zh-CN" sz="28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explains the similarities and differences </a:t>
            </a: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                 in each point of both subjects in turn. </a:t>
            </a:r>
            <a:endParaRPr lang="en-US" altLang="zh-CN" sz="20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0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rgbClr val="F1F1F1">
                  <a:lumMod val="10000"/>
                </a:srgbClr>
              </a:solidFill>
              <a:latin typeface="微软雅黑"/>
              <a:ea typeface="微软雅黑"/>
            </a:endParaRPr>
          </a:p>
        </p:txBody>
      </p:sp>
      <p:sp>
        <p:nvSpPr>
          <p:cNvPr id="83" name="Rectangle 2">
            <a:extLst>
              <a:ext uri="{FF2B5EF4-FFF2-40B4-BE49-F238E27FC236}">
                <a16:creationId xmlns:a16="http://schemas.microsoft.com/office/drawing/2014/main" id="{096088F2-69B0-4622-B21C-E31F31B1D844}"/>
              </a:ext>
            </a:extLst>
          </p:cNvPr>
          <p:cNvSpPr>
            <a:spLocks noGrp="1"/>
          </p:cNvSpPr>
          <p:nvPr/>
        </p:nvSpPr>
        <p:spPr>
          <a:xfrm>
            <a:off x="3288784" y="2597152"/>
            <a:ext cx="8226387" cy="5798460"/>
          </a:xfrm>
          <a:prstGeom prst="rect">
            <a:avLst/>
          </a:prstGeom>
          <a:noFill/>
          <a:ln w="9525">
            <a:noFill/>
          </a:ln>
        </p:spPr>
        <p:txBody>
          <a:bodyPr wrap="square" lIns="91404" tIns="45702" rIns="91404" bIns="45702" anchor="t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 defTabSz="914034">
              <a:buNone/>
            </a:pPr>
            <a:endParaRPr lang="zh-CN" altLang="en-US" sz="2399" b="1" dirty="0">
              <a:solidFill>
                <a:srgbClr val="B51B25"/>
              </a:solidFill>
              <a:latin typeface="Arial"/>
              <a:ea typeface="宋体" panose="02010600030101010101" pitchFamily="2" charset="-122"/>
            </a:endParaRPr>
          </a:p>
          <a:p>
            <a:pPr marL="342763" indent="-342763" algn="just" defTabSz="914034">
              <a:buNone/>
            </a:pPr>
            <a:r>
              <a:rPr lang="en-US" altLang="zh-CN" sz="2399" b="1" dirty="0">
                <a:solidFill>
                  <a:srgbClr val="B51B25"/>
                </a:solidFill>
                <a:latin typeface="Arial"/>
                <a:ea typeface="宋体" panose="02010600030101010101" pitchFamily="2" charset="-122"/>
              </a:rPr>
              <a:t>                              Subject 1</a:t>
            </a:r>
            <a:endParaRPr lang="en-US" altLang="zh-CN" sz="2399" dirty="0">
              <a:solidFill>
                <a:srgbClr val="B51B25"/>
              </a:solidFill>
              <a:latin typeface="Arial"/>
              <a:ea typeface="宋体" panose="02010600030101010101" pitchFamily="2" charset="-122"/>
            </a:endParaRPr>
          </a:p>
          <a:p>
            <a:pPr marL="342763" indent="-342763" algn="just" defTabSz="914034">
              <a:buNone/>
            </a:pPr>
            <a:r>
              <a:rPr lang="en-US" altLang="zh-CN" sz="2399" b="1" dirty="0">
                <a:solidFill>
                  <a:srgbClr val="B51B25"/>
                </a:solidFill>
                <a:latin typeface="Arial"/>
                <a:ea typeface="宋体" panose="02010600030101010101" pitchFamily="2" charset="-122"/>
              </a:rPr>
              <a:t>                              Subject 2</a:t>
            </a:r>
            <a:endParaRPr lang="en-US" altLang="zh-CN" sz="2399" dirty="0">
              <a:solidFill>
                <a:srgbClr val="B51B25"/>
              </a:solidFill>
              <a:latin typeface="Arial"/>
              <a:ea typeface="宋体" panose="02010600030101010101" pitchFamily="2" charset="-122"/>
            </a:endParaRPr>
          </a:p>
          <a:p>
            <a:pPr marL="342763" indent="-342763" algn="just" defTabSz="914034">
              <a:buNone/>
            </a:pPr>
            <a:endParaRPr lang="en-US" altLang="zh-CN" sz="2399" dirty="0">
              <a:solidFill>
                <a:srgbClr val="B51B25"/>
              </a:solidFill>
              <a:latin typeface="Arial"/>
              <a:ea typeface="宋体" panose="02010600030101010101" pitchFamily="2" charset="-122"/>
            </a:endParaRPr>
          </a:p>
          <a:p>
            <a:pPr marL="342763" indent="-342763" algn="just" defTabSz="914034">
              <a:buNone/>
            </a:pPr>
            <a:r>
              <a:rPr lang="en-US" altLang="zh-CN" sz="2399" b="1" dirty="0">
                <a:solidFill>
                  <a:srgbClr val="B51B25"/>
                </a:solidFill>
                <a:latin typeface="Arial"/>
                <a:ea typeface="宋体" panose="02010600030101010101" pitchFamily="2" charset="-122"/>
              </a:rPr>
              <a:t>                              Subject 1</a:t>
            </a:r>
            <a:endParaRPr lang="en-US" altLang="zh-CN" sz="2399" dirty="0">
              <a:solidFill>
                <a:srgbClr val="B51B25"/>
              </a:solidFill>
              <a:latin typeface="Arial"/>
              <a:ea typeface="宋体" panose="02010600030101010101" pitchFamily="2" charset="-122"/>
            </a:endParaRPr>
          </a:p>
          <a:p>
            <a:pPr marL="342763" indent="-342763" algn="just" defTabSz="914034">
              <a:buNone/>
            </a:pPr>
            <a:r>
              <a:rPr lang="en-US" altLang="zh-CN" sz="2399" b="1" dirty="0">
                <a:solidFill>
                  <a:srgbClr val="B51B25"/>
                </a:solidFill>
                <a:latin typeface="Arial"/>
                <a:ea typeface="宋体" panose="02010600030101010101" pitchFamily="2" charset="-122"/>
              </a:rPr>
              <a:t>                              Subject 2</a:t>
            </a:r>
          </a:p>
          <a:p>
            <a:pPr marL="342763" indent="-342763" algn="just" defTabSz="914034">
              <a:buNone/>
            </a:pPr>
            <a:endParaRPr lang="en-US" altLang="zh-CN" sz="2399" b="1" dirty="0">
              <a:solidFill>
                <a:srgbClr val="B51B25"/>
              </a:solidFill>
              <a:latin typeface="Arial"/>
              <a:ea typeface="宋体" panose="02010600030101010101" pitchFamily="2" charset="-122"/>
            </a:endParaRPr>
          </a:p>
          <a:p>
            <a:pPr marL="342763" indent="-342763" algn="just" defTabSz="914034">
              <a:buNone/>
            </a:pPr>
            <a:r>
              <a:rPr lang="en-US" altLang="zh-CN" sz="2399" b="1" dirty="0">
                <a:solidFill>
                  <a:srgbClr val="B51B25"/>
                </a:solidFill>
                <a:latin typeface="Arial"/>
                <a:ea typeface="宋体" panose="02010600030101010101" pitchFamily="2" charset="-122"/>
              </a:rPr>
              <a:t>                              Subject 1</a:t>
            </a:r>
            <a:endParaRPr lang="en-US" altLang="zh-CN" sz="2399" dirty="0">
              <a:solidFill>
                <a:srgbClr val="B51B25"/>
              </a:solidFill>
              <a:latin typeface="Arial"/>
              <a:ea typeface="宋体" panose="02010600030101010101" pitchFamily="2" charset="-122"/>
            </a:endParaRPr>
          </a:p>
          <a:p>
            <a:pPr marL="342763" indent="-342763" algn="just" defTabSz="914034">
              <a:buNone/>
            </a:pPr>
            <a:r>
              <a:rPr lang="en-US" altLang="zh-CN" sz="2399" b="1" dirty="0">
                <a:solidFill>
                  <a:srgbClr val="B51B25"/>
                </a:solidFill>
                <a:latin typeface="Arial"/>
                <a:ea typeface="宋体" panose="02010600030101010101" pitchFamily="2" charset="-122"/>
              </a:rPr>
              <a:t>                              Subject 2</a:t>
            </a:r>
            <a:endParaRPr lang="en-US" altLang="zh-CN" sz="2399" dirty="0">
              <a:solidFill>
                <a:srgbClr val="B51B25"/>
              </a:solidFill>
              <a:latin typeface="Arial"/>
              <a:ea typeface="宋体" panose="02010600030101010101" pitchFamily="2" charset="-122"/>
            </a:endParaRPr>
          </a:p>
          <a:p>
            <a:pPr marL="342763" indent="-342763" algn="just" defTabSz="914034">
              <a:buNone/>
            </a:pPr>
            <a:endParaRPr lang="en-US" altLang="zh-CN" sz="2399" dirty="0">
              <a:solidFill>
                <a:srgbClr val="B51B25"/>
              </a:solidFill>
              <a:latin typeface="Arial"/>
              <a:ea typeface="宋体" panose="02010600030101010101" pitchFamily="2" charset="-122"/>
            </a:endParaRPr>
          </a:p>
          <a:p>
            <a:pPr marL="342763" indent="-342763" algn="just" defTabSz="914034">
              <a:buNone/>
            </a:pPr>
            <a:endParaRPr lang="en-US" altLang="zh-CN" sz="2399" b="1" dirty="0">
              <a:solidFill>
                <a:srgbClr val="B51B25"/>
              </a:solidFill>
              <a:latin typeface="Arial"/>
              <a:ea typeface="宋体" panose="02010600030101010101" pitchFamily="2" charset="-122"/>
            </a:endParaRPr>
          </a:p>
        </p:txBody>
      </p: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6B1E2BB8-6161-4259-B288-5F6A3573A52B}"/>
              </a:ext>
            </a:extLst>
          </p:cNvPr>
          <p:cNvGrpSpPr/>
          <p:nvPr/>
        </p:nvGrpSpPr>
        <p:grpSpPr>
          <a:xfrm>
            <a:off x="4030261" y="3032401"/>
            <a:ext cx="1720464" cy="548634"/>
            <a:chOff x="4304043" y="1286668"/>
            <a:chExt cx="3837944" cy="2757793"/>
          </a:xfrm>
          <a:solidFill>
            <a:schemeClr val="bg2"/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87" name="圆角矩形 49">
              <a:extLst>
                <a:ext uri="{FF2B5EF4-FFF2-40B4-BE49-F238E27FC236}">
                  <a16:creationId xmlns:a16="http://schemas.microsoft.com/office/drawing/2014/main" id="{91D8D091-6340-4DA6-BCE7-3A80B066E11F}"/>
                </a:ext>
              </a:extLst>
            </p:cNvPr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>
                <a:solidFill>
                  <a:srgbClr val="91959C"/>
                </a:solidFill>
                <a:latin typeface="Arial"/>
                <a:ea typeface="微软雅黑"/>
              </a:endParaRPr>
            </a:p>
          </p:txBody>
        </p:sp>
        <p:sp>
          <p:nvSpPr>
            <p:cNvPr id="88" name="圆角矩形 50">
              <a:extLst>
                <a:ext uri="{FF2B5EF4-FFF2-40B4-BE49-F238E27FC236}">
                  <a16:creationId xmlns:a16="http://schemas.microsoft.com/office/drawing/2014/main" id="{BE82D89E-DC30-4051-BA38-E06926DA2850}"/>
                </a:ext>
              </a:extLst>
            </p:cNvPr>
            <p:cNvSpPr/>
            <p:nvPr/>
          </p:nvSpPr>
          <p:spPr>
            <a:xfrm>
              <a:off x="4351930" y="1373339"/>
              <a:ext cx="3742172" cy="258445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>
                <a:solidFill>
                  <a:srgbClr val="91959C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508B851F-E579-4FD6-ADF5-59B836FEBF92}"/>
              </a:ext>
            </a:extLst>
          </p:cNvPr>
          <p:cNvSpPr/>
          <p:nvPr/>
        </p:nvSpPr>
        <p:spPr>
          <a:xfrm>
            <a:off x="4333699" y="3128148"/>
            <a:ext cx="1330422" cy="399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999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Point A</a:t>
            </a:r>
            <a:r>
              <a:rPr lang="zh-CN" altLang="en-US" sz="1999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endParaRPr lang="zh-CN" altLang="en-US" sz="1999" dirty="0">
              <a:solidFill>
                <a:srgbClr val="F1F1F1">
                  <a:lumMod val="10000"/>
                </a:srgb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06A99C4E-5774-46C6-BAE3-753684D44406}"/>
              </a:ext>
            </a:extLst>
          </p:cNvPr>
          <p:cNvGrpSpPr/>
          <p:nvPr/>
        </p:nvGrpSpPr>
        <p:grpSpPr>
          <a:xfrm>
            <a:off x="4008583" y="4253865"/>
            <a:ext cx="1720464" cy="548634"/>
            <a:chOff x="4304043" y="1286668"/>
            <a:chExt cx="3837944" cy="2757793"/>
          </a:xfrm>
          <a:solidFill>
            <a:schemeClr val="bg2"/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2" name="圆角矩形 49">
              <a:extLst>
                <a:ext uri="{FF2B5EF4-FFF2-40B4-BE49-F238E27FC236}">
                  <a16:creationId xmlns:a16="http://schemas.microsoft.com/office/drawing/2014/main" id="{05D06942-CE27-4937-A2C2-3F8C96A2AFDA}"/>
                </a:ext>
              </a:extLst>
            </p:cNvPr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>
                <a:solidFill>
                  <a:srgbClr val="91959C"/>
                </a:solidFill>
                <a:latin typeface="Arial"/>
                <a:ea typeface="微软雅黑"/>
              </a:endParaRPr>
            </a:p>
          </p:txBody>
        </p:sp>
        <p:sp>
          <p:nvSpPr>
            <p:cNvPr id="93" name="圆角矩形 50">
              <a:extLst>
                <a:ext uri="{FF2B5EF4-FFF2-40B4-BE49-F238E27FC236}">
                  <a16:creationId xmlns:a16="http://schemas.microsoft.com/office/drawing/2014/main" id="{1654FBA7-592D-4BE5-871F-FDC2C60374A4}"/>
                </a:ext>
              </a:extLst>
            </p:cNvPr>
            <p:cNvSpPr/>
            <p:nvPr/>
          </p:nvSpPr>
          <p:spPr>
            <a:xfrm>
              <a:off x="4351930" y="1373339"/>
              <a:ext cx="3742172" cy="258445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>
                <a:solidFill>
                  <a:srgbClr val="91959C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94" name="矩形 93">
            <a:extLst>
              <a:ext uri="{FF2B5EF4-FFF2-40B4-BE49-F238E27FC236}">
                <a16:creationId xmlns:a16="http://schemas.microsoft.com/office/drawing/2014/main" id="{2EB60F5B-1F25-4124-B5D0-5B9537400AC1}"/>
              </a:ext>
            </a:extLst>
          </p:cNvPr>
          <p:cNvSpPr/>
          <p:nvPr/>
        </p:nvSpPr>
        <p:spPr>
          <a:xfrm>
            <a:off x="4396192" y="4325845"/>
            <a:ext cx="1339909" cy="399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999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Point B</a:t>
            </a:r>
            <a:r>
              <a:rPr lang="zh-CN" altLang="en-US" sz="1999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endParaRPr lang="zh-CN" altLang="en-US" sz="1999" dirty="0">
              <a:solidFill>
                <a:srgbClr val="F1F1F1">
                  <a:lumMod val="10000"/>
                </a:srgb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B6A1688-294A-4793-8C58-96FC2DEAAE31}"/>
              </a:ext>
            </a:extLst>
          </p:cNvPr>
          <p:cNvGrpSpPr/>
          <p:nvPr/>
        </p:nvGrpSpPr>
        <p:grpSpPr>
          <a:xfrm>
            <a:off x="4008583" y="5543622"/>
            <a:ext cx="1720464" cy="548634"/>
            <a:chOff x="4304043" y="1286668"/>
            <a:chExt cx="3837944" cy="2757793"/>
          </a:xfrm>
          <a:solidFill>
            <a:schemeClr val="bg2"/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" name="圆角矩形 49">
              <a:extLst>
                <a:ext uri="{FF2B5EF4-FFF2-40B4-BE49-F238E27FC236}">
                  <a16:creationId xmlns:a16="http://schemas.microsoft.com/office/drawing/2014/main" id="{8E7C80B2-12C0-490A-8505-F4E455542FD1}"/>
                </a:ext>
              </a:extLst>
            </p:cNvPr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>
                <a:solidFill>
                  <a:srgbClr val="91959C"/>
                </a:solidFill>
                <a:latin typeface="Arial"/>
                <a:ea typeface="微软雅黑"/>
              </a:endParaRPr>
            </a:p>
          </p:txBody>
        </p:sp>
        <p:sp>
          <p:nvSpPr>
            <p:cNvPr id="34" name="圆角矩形 50">
              <a:extLst>
                <a:ext uri="{FF2B5EF4-FFF2-40B4-BE49-F238E27FC236}">
                  <a16:creationId xmlns:a16="http://schemas.microsoft.com/office/drawing/2014/main" id="{58483700-3EB4-49E8-8F3A-901A5D5A5F15}"/>
                </a:ext>
              </a:extLst>
            </p:cNvPr>
            <p:cNvSpPr/>
            <p:nvPr/>
          </p:nvSpPr>
          <p:spPr>
            <a:xfrm>
              <a:off x="4351930" y="1373339"/>
              <a:ext cx="3742172" cy="258445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>
                <a:solidFill>
                  <a:srgbClr val="91959C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BA568554-B477-44FB-A10A-1CDC5B50B0E5}"/>
              </a:ext>
            </a:extLst>
          </p:cNvPr>
          <p:cNvSpPr/>
          <p:nvPr/>
        </p:nvSpPr>
        <p:spPr>
          <a:xfrm>
            <a:off x="4396192" y="5620322"/>
            <a:ext cx="1339909" cy="399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999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Point C</a:t>
            </a:r>
            <a:r>
              <a:rPr lang="zh-CN" altLang="en-US" sz="1999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endParaRPr lang="zh-CN" altLang="en-US" sz="1999" dirty="0">
              <a:solidFill>
                <a:srgbClr val="F1F1F1">
                  <a:lumMod val="10000"/>
                </a:srgb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923EBE32-77EA-4DF5-9851-ABF6BD493E34}"/>
              </a:ext>
            </a:extLst>
          </p:cNvPr>
          <p:cNvCxnSpPr>
            <a:cxnSpLocks/>
          </p:cNvCxnSpPr>
          <p:nvPr/>
        </p:nvCxnSpPr>
        <p:spPr>
          <a:xfrm>
            <a:off x="116477" y="1516245"/>
            <a:ext cx="7597664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115">
            <a:extLst>
              <a:ext uri="{FF2B5EF4-FFF2-40B4-BE49-F238E27FC236}">
                <a16:creationId xmlns:a16="http://schemas.microsoft.com/office/drawing/2014/main" id="{87111CEE-8471-4E49-B4A1-0E30C3E5F82A}"/>
              </a:ext>
            </a:extLst>
          </p:cNvPr>
          <p:cNvSpPr txBox="1"/>
          <p:nvPr/>
        </p:nvSpPr>
        <p:spPr>
          <a:xfrm>
            <a:off x="4651" y="1060273"/>
            <a:ext cx="3794629" cy="8924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C00000"/>
                </a:solidFill>
                <a:latin typeface="Kozuka Gothic Pro R" pitchFamily="34" charset="-128"/>
                <a:ea typeface="宋体" panose="02010600030101010101" pitchFamily="2" charset="-122"/>
              </a:rPr>
              <a:t>2. Structure Analysis</a:t>
            </a:r>
            <a:endParaRPr lang="zh-CN" altLang="en-US" sz="3600" b="1" dirty="0">
              <a:solidFill>
                <a:srgbClr val="C00000"/>
              </a:solidFill>
              <a:latin typeface="Kozuka Gothic Pro R" pitchFamily="34" charset="-128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rgbClr val="C00000"/>
              </a:solidFill>
              <a:latin typeface="Kozuka Gothic Pro R" pitchFamily="34" charset="-128"/>
              <a:ea typeface="宋体" panose="02010600030101010101" pitchFamily="2" charset="-122"/>
            </a:endParaRPr>
          </a:p>
        </p:txBody>
      </p:sp>
      <p:sp>
        <p:nvSpPr>
          <p:cNvPr id="95" name="TextBox 115">
            <a:extLst>
              <a:ext uri="{FF2B5EF4-FFF2-40B4-BE49-F238E27FC236}">
                <a16:creationId xmlns:a16="http://schemas.microsoft.com/office/drawing/2014/main" id="{0C95D55C-DFB7-44C1-8B19-2D7F25C316DB}"/>
              </a:ext>
            </a:extLst>
          </p:cNvPr>
          <p:cNvSpPr txBox="1"/>
          <p:nvPr/>
        </p:nvSpPr>
        <p:spPr>
          <a:xfrm>
            <a:off x="3807672" y="1093206"/>
            <a:ext cx="3561424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202833"/>
                </a:solidFill>
                <a:latin typeface="微软雅黑"/>
                <a:ea typeface="微软雅黑"/>
              </a:rPr>
              <a:t>Two Writing Patterns</a:t>
            </a:r>
            <a:r>
              <a:rPr lang="en-US" altLang="zh-CN" sz="2400" b="1" dirty="0">
                <a:solidFill>
                  <a:srgbClr val="202833"/>
                </a:solidFill>
                <a:latin typeface="Kozuka Gothic Pro R" pitchFamily="34" charset="-128"/>
                <a:ea typeface="Kozuka Gothic Pro R" pitchFamily="34" charset="-128"/>
              </a:rPr>
              <a:t> </a:t>
            </a:r>
          </a:p>
        </p:txBody>
      </p:sp>
      <p:cxnSp>
        <p:nvCxnSpPr>
          <p:cNvPr id="96" name="直接连接符 95">
            <a:extLst>
              <a:ext uri="{FF2B5EF4-FFF2-40B4-BE49-F238E27FC236}">
                <a16:creationId xmlns:a16="http://schemas.microsoft.com/office/drawing/2014/main" id="{9F3CDF78-D10B-4AFE-82AB-C7C590AA79C3}"/>
              </a:ext>
            </a:extLst>
          </p:cNvPr>
          <p:cNvCxnSpPr>
            <a:cxnSpLocks/>
          </p:cNvCxnSpPr>
          <p:nvPr/>
        </p:nvCxnSpPr>
        <p:spPr>
          <a:xfrm>
            <a:off x="3771422" y="1113028"/>
            <a:ext cx="0" cy="3175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>
            <a:extLst>
              <a:ext uri="{FF2B5EF4-FFF2-40B4-BE49-F238E27FC236}">
                <a16:creationId xmlns:a16="http://schemas.microsoft.com/office/drawing/2014/main" id="{DD58D9D5-3B4E-4440-9967-8ED6059218D6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58105C2-2F33-476B-AAD0-F596DDE73A0E}"/>
              </a:ext>
            </a:extLst>
          </p:cNvPr>
          <p:cNvSpPr/>
          <p:nvPr/>
        </p:nvSpPr>
        <p:spPr bwMode="auto">
          <a:xfrm>
            <a:off x="2824548" y="-6441"/>
            <a:ext cx="2141274" cy="49557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ap="flat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BA72F69-C042-4849-A939-61957F9E746D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F843CBCA-5C00-456D-AF9F-5341D8A08DBE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642BD93-8232-428D-97AF-B0591F2879FC}"/>
              </a:ext>
            </a:extLst>
          </p:cNvPr>
          <p:cNvSpPr txBox="1"/>
          <p:nvPr/>
        </p:nvSpPr>
        <p:spPr>
          <a:xfrm>
            <a:off x="2758877" y="2088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dirty="0">
              <a:solidFill>
                <a:srgbClr val="FFFF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1955E7C1-6486-4221-8A8E-DEBB80C20D3D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6DD506F2-0FEA-4357-BF7D-D6F6738055F5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A0A343D-9078-4839-AC51-21BA2A82BAB3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66E2DD4-A27E-4A35-9ADB-0DA700115A32}"/>
              </a:ext>
            </a:extLst>
          </p:cNvPr>
          <p:cNvSpPr txBox="1"/>
          <p:nvPr/>
        </p:nvSpPr>
        <p:spPr>
          <a:xfrm>
            <a:off x="279487" y="1683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Pre-class Task  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86A0F9F0-F9FB-46F9-B2D8-CE7F0B7B1DBA}"/>
              </a:ext>
            </a:extLst>
          </p:cNvPr>
          <p:cNvSpPr txBox="1"/>
          <p:nvPr/>
        </p:nvSpPr>
        <p:spPr>
          <a:xfrm>
            <a:off x="5271761" y="20373"/>
            <a:ext cx="200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179DD56D-8F98-4449-8FCB-33252A69CD59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540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5" grpId="0"/>
      <p:bldP spid="94" grpId="0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>
            <a:extLst>
              <a:ext uri="{FF2B5EF4-FFF2-40B4-BE49-F238E27FC236}">
                <a16:creationId xmlns:a16="http://schemas.microsoft.com/office/drawing/2014/main" id="{DDB135C8-78C6-414E-BC40-38D0ABFFB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grpSp>
        <p:nvGrpSpPr>
          <p:cNvPr id="77" name="组合 76">
            <a:extLst>
              <a:ext uri="{FF2B5EF4-FFF2-40B4-BE49-F238E27FC236}">
                <a16:creationId xmlns:a16="http://schemas.microsoft.com/office/drawing/2014/main" id="{274AA537-D375-4F1C-8F15-199381560E26}"/>
              </a:ext>
            </a:extLst>
          </p:cNvPr>
          <p:cNvGrpSpPr/>
          <p:nvPr/>
        </p:nvGrpSpPr>
        <p:grpSpPr>
          <a:xfrm>
            <a:off x="501555" y="806615"/>
            <a:ext cx="805363" cy="617072"/>
            <a:chOff x="1278794" y="3334906"/>
            <a:chExt cx="914014" cy="914014"/>
          </a:xfrm>
          <a:solidFill>
            <a:schemeClr val="bg1">
              <a:lumMod val="20000"/>
              <a:lumOff val="80000"/>
            </a:schemeClr>
          </a:solidFill>
        </p:grpSpPr>
        <p:grpSp>
          <p:nvGrpSpPr>
            <p:cNvPr id="78" name="组合 77">
              <a:extLst>
                <a:ext uri="{FF2B5EF4-FFF2-40B4-BE49-F238E27FC236}">
                  <a16:creationId xmlns:a16="http://schemas.microsoft.com/office/drawing/2014/main" id="{AD3432C7-754A-4D70-9CE5-39816D4CD218}"/>
                </a:ext>
              </a:extLst>
            </p:cNvPr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grpFill/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0" name="同心圆 27">
                <a:extLst>
                  <a:ext uri="{FF2B5EF4-FFF2-40B4-BE49-F238E27FC236}">
                    <a16:creationId xmlns:a16="http://schemas.microsoft.com/office/drawing/2014/main" id="{17B885CC-D1E6-4604-86AB-0A11499F4160}"/>
                  </a:ext>
                </a:extLst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034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799">
                  <a:solidFill>
                    <a:srgbClr val="B51B25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81" name="椭圆 80">
                <a:extLst>
                  <a:ext uri="{FF2B5EF4-FFF2-40B4-BE49-F238E27FC236}">
                    <a16:creationId xmlns:a16="http://schemas.microsoft.com/office/drawing/2014/main" id="{3A67A5BD-736B-499C-852E-F1482D3FAD55}"/>
                  </a:ext>
                </a:extLst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034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799">
                  <a:solidFill>
                    <a:srgbClr val="91959C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79" name="TextBox 57">
              <a:extLst>
                <a:ext uri="{FF2B5EF4-FFF2-40B4-BE49-F238E27FC236}">
                  <a16:creationId xmlns:a16="http://schemas.microsoft.com/office/drawing/2014/main" id="{E66E3D26-1D36-4BC6-9098-CC2448E3B855}"/>
                </a:ext>
              </a:extLst>
            </p:cNvPr>
            <p:cNvSpPr txBox="1"/>
            <p:nvPr/>
          </p:nvSpPr>
          <p:spPr>
            <a:xfrm>
              <a:off x="1426358" y="3354858"/>
              <a:ext cx="618884" cy="58684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b="1" dirty="0">
                  <a:solidFill>
                    <a:srgbClr val="B51B25"/>
                  </a:solidFill>
                  <a:latin typeface="Watford DB" pitchFamily="2" charset="0"/>
                  <a:ea typeface="造字工房劲黑（非商用）常规体" pitchFamily="50" charset="-122"/>
                </a:rPr>
                <a:t>01</a:t>
              </a:r>
              <a:endParaRPr lang="zh-CN" altLang="en-US" sz="2800" b="1" dirty="0">
                <a:solidFill>
                  <a:srgbClr val="B51B25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82" name="TextBox 20">
            <a:extLst>
              <a:ext uri="{FF2B5EF4-FFF2-40B4-BE49-F238E27FC236}">
                <a16:creationId xmlns:a16="http://schemas.microsoft.com/office/drawing/2014/main" id="{35C3ED1C-B993-4AC3-ACFD-6B6865F3FD4F}"/>
              </a:ext>
            </a:extLst>
          </p:cNvPr>
          <p:cNvSpPr txBox="1"/>
          <p:nvPr/>
        </p:nvSpPr>
        <p:spPr>
          <a:xfrm>
            <a:off x="1401786" y="857837"/>
            <a:ext cx="9832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Point-by-Point Pattern</a:t>
            </a:r>
            <a:endParaRPr lang="zh-CN" altLang="en-US" sz="2400" dirty="0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1F1F1">
                  <a:lumMod val="10000"/>
                </a:srgbClr>
              </a:solidFill>
              <a:latin typeface="微软雅黑"/>
              <a:ea typeface="微软雅黑"/>
            </a:endParaRPr>
          </a:p>
        </p:txBody>
      </p:sp>
      <p:sp>
        <p:nvSpPr>
          <p:cNvPr id="32" name="Text Box 2">
            <a:extLst>
              <a:ext uri="{FF2B5EF4-FFF2-40B4-BE49-F238E27FC236}">
                <a16:creationId xmlns:a16="http://schemas.microsoft.com/office/drawing/2014/main" id="{B3150129-592D-4A53-AE6C-6A03FAE2D4CD}"/>
              </a:ext>
            </a:extLst>
          </p:cNvPr>
          <p:cNvSpPr txBox="1"/>
          <p:nvPr/>
        </p:nvSpPr>
        <p:spPr>
          <a:xfrm>
            <a:off x="2678167" y="1793133"/>
            <a:ext cx="6957308" cy="523220"/>
          </a:xfrm>
          <a:prstGeom prst="rect">
            <a:avLst/>
          </a:prstGeom>
          <a:noFill/>
          <a:ln w="19050" cap="flat" cmpd="sng">
            <a:solidFill>
              <a:schemeClr val="tx2"/>
            </a:solidFill>
            <a:prstDash val="dashDot"/>
            <a:miter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algn="ctr" defTabSz="914034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rgbClr val="F1F1F1">
                    <a:lumMod val="10000"/>
                  </a:srgbClr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Thesis: School Systems in Europe and the US</a:t>
            </a:r>
          </a:p>
        </p:txBody>
      </p:sp>
      <p:sp>
        <p:nvSpPr>
          <p:cNvPr id="29" name="Text Box 3">
            <a:extLst>
              <a:ext uri="{FF2B5EF4-FFF2-40B4-BE49-F238E27FC236}">
                <a16:creationId xmlns:a16="http://schemas.microsoft.com/office/drawing/2014/main" id="{FBE44ECD-7BC4-472E-8010-F9D36BD39F94}"/>
              </a:ext>
            </a:extLst>
          </p:cNvPr>
          <p:cNvSpPr txBox="1"/>
          <p:nvPr/>
        </p:nvSpPr>
        <p:spPr>
          <a:xfrm>
            <a:off x="1691413" y="5089594"/>
            <a:ext cx="9003591" cy="1384995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Point 3: </a:t>
            </a:r>
            <a:r>
              <a:rPr lang="en-US" altLang="zh-CN" sz="2000" b="1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the number of ss who go on to higher education</a:t>
            </a: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2000" b="1" dirty="0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2000" b="1" dirty="0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2000" dirty="0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Text Box 3">
            <a:extLst>
              <a:ext uri="{FF2B5EF4-FFF2-40B4-BE49-F238E27FC236}">
                <a16:creationId xmlns:a16="http://schemas.microsoft.com/office/drawing/2014/main" id="{FA0263E4-7487-40B0-9D30-BE6A833DC9F8}"/>
              </a:ext>
            </a:extLst>
          </p:cNvPr>
          <p:cNvSpPr txBox="1"/>
          <p:nvPr/>
        </p:nvSpPr>
        <p:spPr>
          <a:xfrm>
            <a:off x="1691414" y="3858365"/>
            <a:ext cx="9003590" cy="1077218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Point 2: </a:t>
            </a:r>
            <a:r>
              <a:rPr lang="en-US" altLang="zh-CN" sz="2000" b="1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the choice of academic schools</a:t>
            </a: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               </a:t>
            </a:r>
            <a:endParaRPr lang="en-US" altLang="zh-CN" sz="2000" dirty="0">
              <a:solidFill>
                <a:srgbClr val="0000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2000" dirty="0">
              <a:solidFill>
                <a:srgbClr val="0000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Text Box 3">
            <a:extLst>
              <a:ext uri="{FF2B5EF4-FFF2-40B4-BE49-F238E27FC236}">
                <a16:creationId xmlns:a16="http://schemas.microsoft.com/office/drawing/2014/main" id="{1F00F948-955D-41A8-B985-E000C00ACE0B}"/>
              </a:ext>
            </a:extLst>
          </p:cNvPr>
          <p:cNvSpPr txBox="1"/>
          <p:nvPr/>
        </p:nvSpPr>
        <p:spPr>
          <a:xfrm>
            <a:off x="1678144" y="2607306"/>
            <a:ext cx="9016860" cy="1077218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Point 1: </a:t>
            </a:r>
            <a:r>
              <a:rPr lang="en-US" altLang="zh-CN" sz="2000" b="1" dirty="0">
                <a:latin typeface="Arial" panose="020B0604020202020204" pitchFamily="34" charset="0"/>
                <a:ea typeface="宋体" panose="02010600030101010101" pitchFamily="2" charset="-122"/>
              </a:rPr>
              <a:t>the number of hours per day that ss must attend school</a:t>
            </a: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                           </a:t>
            </a: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2000" dirty="0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0B008D1-7A34-414F-A939-A82381946158}"/>
              </a:ext>
            </a:extLst>
          </p:cNvPr>
          <p:cNvSpPr/>
          <p:nvPr/>
        </p:nvSpPr>
        <p:spPr>
          <a:xfrm>
            <a:off x="4417856" y="2981367"/>
            <a:ext cx="35859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Subject A: Schools of Europe</a:t>
            </a: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Subject B: Schools of the US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4184C1D-D66A-467F-9871-6124B112683A}"/>
              </a:ext>
            </a:extLst>
          </p:cNvPr>
          <p:cNvSpPr/>
          <p:nvPr/>
        </p:nvSpPr>
        <p:spPr>
          <a:xfrm>
            <a:off x="4400225" y="4249680"/>
            <a:ext cx="35859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Subject A: Schools of Europe</a:t>
            </a: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Subject B: Schools of the US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691D808-7BAF-4302-9013-2D01E4BC4F46}"/>
              </a:ext>
            </a:extLst>
          </p:cNvPr>
          <p:cNvSpPr/>
          <p:nvPr/>
        </p:nvSpPr>
        <p:spPr>
          <a:xfrm>
            <a:off x="4393591" y="5605135"/>
            <a:ext cx="35859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Subject A: Schools of Europe</a:t>
            </a: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Subject B: Schools of the US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6BD45E0-9AC3-4306-ABDF-28E749120BD2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0D03ADF5-EA6E-4F35-A8E1-4331BBE11A4B}"/>
              </a:ext>
            </a:extLst>
          </p:cNvPr>
          <p:cNvSpPr/>
          <p:nvPr/>
        </p:nvSpPr>
        <p:spPr bwMode="auto">
          <a:xfrm>
            <a:off x="2824548" y="-6441"/>
            <a:ext cx="2141274" cy="49557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ap="flat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8CFA111D-4753-4CF1-94DA-71F7DF7799FD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FB77D426-EF39-4F03-BF51-29F4DD9AE8C0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63F7BE58-E02F-41DC-9EE9-583D724DD082}"/>
              </a:ext>
            </a:extLst>
          </p:cNvPr>
          <p:cNvSpPr txBox="1"/>
          <p:nvPr/>
        </p:nvSpPr>
        <p:spPr>
          <a:xfrm>
            <a:off x="2758877" y="2088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dirty="0">
              <a:solidFill>
                <a:srgbClr val="FFFF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E77C6932-A687-42F0-8F43-B677715AD26D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26632D1E-8FD3-40AF-98F4-7126E5B3FD00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995D055A-268F-4648-92C7-8648D0F02CB4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12F0A491-C76E-40D2-8493-4B0DBBB03B3B}"/>
              </a:ext>
            </a:extLst>
          </p:cNvPr>
          <p:cNvSpPr txBox="1"/>
          <p:nvPr/>
        </p:nvSpPr>
        <p:spPr>
          <a:xfrm>
            <a:off x="279487" y="1683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Pre-class Task  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141F230-D4DE-493D-97F7-AF1040C4BD42}"/>
              </a:ext>
            </a:extLst>
          </p:cNvPr>
          <p:cNvSpPr txBox="1"/>
          <p:nvPr/>
        </p:nvSpPr>
        <p:spPr>
          <a:xfrm>
            <a:off x="5271761" y="20373"/>
            <a:ext cx="200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AD1182EF-396D-42D7-BBB7-AF62F98F16BD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296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>
            <a:extLst>
              <a:ext uri="{FF2B5EF4-FFF2-40B4-BE49-F238E27FC236}">
                <a16:creationId xmlns:a16="http://schemas.microsoft.com/office/drawing/2014/main" id="{6729F90F-9223-41DA-A4D9-80F2FA842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grpSp>
        <p:nvGrpSpPr>
          <p:cNvPr id="77" name="组合 76">
            <a:extLst>
              <a:ext uri="{FF2B5EF4-FFF2-40B4-BE49-F238E27FC236}">
                <a16:creationId xmlns:a16="http://schemas.microsoft.com/office/drawing/2014/main" id="{274AA537-D375-4F1C-8F15-199381560E26}"/>
              </a:ext>
            </a:extLst>
          </p:cNvPr>
          <p:cNvGrpSpPr/>
          <p:nvPr/>
        </p:nvGrpSpPr>
        <p:grpSpPr>
          <a:xfrm>
            <a:off x="501555" y="2100276"/>
            <a:ext cx="913657" cy="913657"/>
            <a:chOff x="1278794" y="3334906"/>
            <a:chExt cx="914014" cy="914014"/>
          </a:xfrm>
          <a:solidFill>
            <a:schemeClr val="bg1">
              <a:lumMod val="20000"/>
              <a:lumOff val="80000"/>
            </a:schemeClr>
          </a:solidFill>
        </p:grpSpPr>
        <p:grpSp>
          <p:nvGrpSpPr>
            <p:cNvPr id="78" name="组合 77">
              <a:extLst>
                <a:ext uri="{FF2B5EF4-FFF2-40B4-BE49-F238E27FC236}">
                  <a16:creationId xmlns:a16="http://schemas.microsoft.com/office/drawing/2014/main" id="{AD3432C7-754A-4D70-9CE5-39816D4CD218}"/>
                </a:ext>
              </a:extLst>
            </p:cNvPr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grpFill/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0" name="同心圆 27">
                <a:extLst>
                  <a:ext uri="{FF2B5EF4-FFF2-40B4-BE49-F238E27FC236}">
                    <a16:creationId xmlns:a16="http://schemas.microsoft.com/office/drawing/2014/main" id="{17B885CC-D1E6-4604-86AB-0A11499F4160}"/>
                  </a:ext>
                </a:extLst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034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799">
                  <a:solidFill>
                    <a:srgbClr val="B51B25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81" name="椭圆 80">
                <a:extLst>
                  <a:ext uri="{FF2B5EF4-FFF2-40B4-BE49-F238E27FC236}">
                    <a16:creationId xmlns:a16="http://schemas.microsoft.com/office/drawing/2014/main" id="{3A67A5BD-736B-499C-852E-F1482D3FAD55}"/>
                  </a:ext>
                </a:extLst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034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799">
                  <a:solidFill>
                    <a:srgbClr val="91959C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79" name="TextBox 57">
              <a:extLst>
                <a:ext uri="{FF2B5EF4-FFF2-40B4-BE49-F238E27FC236}">
                  <a16:creationId xmlns:a16="http://schemas.microsoft.com/office/drawing/2014/main" id="{E66E3D26-1D36-4BC6-9098-CC2448E3B855}"/>
                </a:ext>
              </a:extLst>
            </p:cNvPr>
            <p:cNvSpPr txBox="1"/>
            <p:nvPr/>
          </p:nvSpPr>
          <p:spPr>
            <a:xfrm>
              <a:off x="1436162" y="3513844"/>
              <a:ext cx="550366" cy="52342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b="1" dirty="0">
                  <a:solidFill>
                    <a:srgbClr val="B51B25"/>
                  </a:solidFill>
                  <a:latin typeface="Watford DB" pitchFamily="2" charset="0"/>
                  <a:ea typeface="造字工房劲黑（非商用）常规体" pitchFamily="50" charset="-122"/>
                </a:rPr>
                <a:t>02</a:t>
              </a:r>
              <a:endParaRPr lang="zh-CN" altLang="en-US" sz="2800" b="1" dirty="0">
                <a:solidFill>
                  <a:srgbClr val="B51B25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82" name="TextBox 20">
            <a:extLst>
              <a:ext uri="{FF2B5EF4-FFF2-40B4-BE49-F238E27FC236}">
                <a16:creationId xmlns:a16="http://schemas.microsoft.com/office/drawing/2014/main" id="{35C3ED1C-B993-4AC3-ACFD-6B6865F3FD4F}"/>
              </a:ext>
            </a:extLst>
          </p:cNvPr>
          <p:cNvSpPr txBox="1"/>
          <p:nvPr/>
        </p:nvSpPr>
        <p:spPr>
          <a:xfrm>
            <a:off x="1445640" y="2303982"/>
            <a:ext cx="9832904" cy="1138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99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Subject-by-Subject Pattern: </a:t>
            </a:r>
            <a:r>
              <a:rPr lang="en-US" altLang="zh-CN" sz="1999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Discuss the important features of one subject first and then turn to the second subject. </a:t>
            </a:r>
            <a:endParaRPr lang="zh-CN" altLang="en-US" sz="1999" dirty="0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2399" dirty="0">
              <a:solidFill>
                <a:srgbClr val="F1F1F1">
                  <a:lumMod val="10000"/>
                </a:srgbClr>
              </a:solidFill>
              <a:latin typeface="微软雅黑"/>
              <a:ea typeface="微软雅黑"/>
            </a:endParaRPr>
          </a:p>
        </p:txBody>
      </p:sp>
      <p:sp>
        <p:nvSpPr>
          <p:cNvPr id="83" name="Rectangle 2">
            <a:extLst>
              <a:ext uri="{FF2B5EF4-FFF2-40B4-BE49-F238E27FC236}">
                <a16:creationId xmlns:a16="http://schemas.microsoft.com/office/drawing/2014/main" id="{096088F2-69B0-4622-B21C-E31F31B1D844}"/>
              </a:ext>
            </a:extLst>
          </p:cNvPr>
          <p:cNvSpPr>
            <a:spLocks noGrp="1"/>
          </p:cNvSpPr>
          <p:nvPr/>
        </p:nvSpPr>
        <p:spPr>
          <a:xfrm>
            <a:off x="3288784" y="2381213"/>
            <a:ext cx="8226387" cy="5798460"/>
          </a:xfrm>
          <a:prstGeom prst="rect">
            <a:avLst/>
          </a:prstGeom>
          <a:noFill/>
          <a:ln w="9525">
            <a:noFill/>
          </a:ln>
        </p:spPr>
        <p:txBody>
          <a:bodyPr wrap="square" lIns="91404" tIns="45702" rIns="91404" bIns="45702" anchor="t" anchorCtr="0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763" indent="-342763" algn="just" defTabSz="914034">
              <a:buFont typeface="Arial" panose="020B0604020202020204" pitchFamily="34" charset="0"/>
              <a:buChar char="•"/>
            </a:pPr>
            <a:endParaRPr lang="zh-CN" altLang="en-US" sz="2399" b="1" dirty="0">
              <a:solidFill>
                <a:srgbClr val="B51B25"/>
              </a:solidFill>
              <a:latin typeface="Arial"/>
              <a:ea typeface="宋体" panose="02010600030101010101" pitchFamily="2" charset="-122"/>
            </a:endParaRPr>
          </a:p>
          <a:p>
            <a:pPr marL="342763" indent="-342763" algn="just" defTabSz="914034">
              <a:buFont typeface="Arial" panose="020B0604020202020204" pitchFamily="34" charset="0"/>
              <a:buChar char="•"/>
            </a:pPr>
            <a:endParaRPr lang="zh-CN" altLang="en-US" sz="2399" b="1" dirty="0">
              <a:solidFill>
                <a:srgbClr val="B51B25"/>
              </a:solidFill>
              <a:latin typeface="Arial"/>
              <a:ea typeface="宋体" panose="02010600030101010101" pitchFamily="2" charset="-122"/>
            </a:endParaRPr>
          </a:p>
          <a:p>
            <a:pPr marL="342763" indent="-342763" algn="just" defTabSz="914034">
              <a:buNone/>
            </a:pPr>
            <a:r>
              <a:rPr lang="en-US" altLang="zh-CN" sz="2399" b="1" dirty="0">
                <a:solidFill>
                  <a:srgbClr val="B51B25"/>
                </a:solidFill>
                <a:latin typeface="Arial"/>
                <a:ea typeface="宋体" panose="02010600030101010101" pitchFamily="2" charset="-122"/>
              </a:rPr>
              <a:t>                              Point 1</a:t>
            </a:r>
            <a:endParaRPr lang="en-US" altLang="zh-CN" sz="2399" dirty="0">
              <a:solidFill>
                <a:srgbClr val="B51B25"/>
              </a:solidFill>
              <a:latin typeface="Arial"/>
              <a:ea typeface="宋体" panose="02010600030101010101" pitchFamily="2" charset="-122"/>
            </a:endParaRPr>
          </a:p>
          <a:p>
            <a:pPr marL="342763" indent="-342763" algn="just" defTabSz="914034">
              <a:buNone/>
            </a:pPr>
            <a:r>
              <a:rPr lang="en-US" altLang="zh-CN" sz="2399" b="1" dirty="0">
                <a:solidFill>
                  <a:srgbClr val="B51B25"/>
                </a:solidFill>
                <a:latin typeface="Arial"/>
                <a:ea typeface="宋体" panose="02010600030101010101" pitchFamily="2" charset="-122"/>
              </a:rPr>
              <a:t>                              Point 2</a:t>
            </a:r>
            <a:endParaRPr lang="en-US" altLang="zh-CN" sz="2399" dirty="0">
              <a:solidFill>
                <a:srgbClr val="B51B25"/>
              </a:solidFill>
              <a:latin typeface="Arial"/>
              <a:ea typeface="宋体" panose="02010600030101010101" pitchFamily="2" charset="-122"/>
            </a:endParaRPr>
          </a:p>
          <a:p>
            <a:pPr marL="342763" indent="-342763" algn="just" defTabSz="914034">
              <a:buNone/>
            </a:pPr>
            <a:r>
              <a:rPr lang="en-US" altLang="zh-CN" sz="2399" b="1" dirty="0">
                <a:solidFill>
                  <a:srgbClr val="B51B25"/>
                </a:solidFill>
                <a:latin typeface="Arial"/>
                <a:ea typeface="宋体" panose="02010600030101010101" pitchFamily="2" charset="-122"/>
              </a:rPr>
              <a:t>                              Point 3</a:t>
            </a:r>
          </a:p>
          <a:p>
            <a:pPr marL="342763" indent="-342763" algn="just" defTabSz="914034">
              <a:buNone/>
            </a:pPr>
            <a:endParaRPr lang="en-US" altLang="zh-CN" sz="2399" dirty="0">
              <a:solidFill>
                <a:srgbClr val="B51B25"/>
              </a:solidFill>
              <a:latin typeface="Arial"/>
              <a:ea typeface="宋体" panose="02010600030101010101" pitchFamily="2" charset="-122"/>
            </a:endParaRPr>
          </a:p>
          <a:p>
            <a:pPr marL="342763" indent="-342763" algn="just" defTabSz="914034">
              <a:buNone/>
            </a:pPr>
            <a:r>
              <a:rPr lang="en-US" altLang="zh-CN" sz="2399" b="1" dirty="0">
                <a:solidFill>
                  <a:srgbClr val="B51B25"/>
                </a:solidFill>
                <a:latin typeface="Arial"/>
                <a:ea typeface="宋体" panose="02010600030101010101" pitchFamily="2" charset="-122"/>
              </a:rPr>
              <a:t>                              Point 1</a:t>
            </a:r>
            <a:endParaRPr lang="en-US" altLang="zh-CN" sz="2399" dirty="0">
              <a:solidFill>
                <a:srgbClr val="B51B25"/>
              </a:solidFill>
              <a:latin typeface="Arial"/>
              <a:ea typeface="宋体" panose="02010600030101010101" pitchFamily="2" charset="-122"/>
            </a:endParaRPr>
          </a:p>
          <a:p>
            <a:pPr marL="342763" indent="-342763" algn="just" defTabSz="914034">
              <a:buNone/>
            </a:pPr>
            <a:r>
              <a:rPr lang="en-US" altLang="zh-CN" sz="2399" b="1" dirty="0">
                <a:solidFill>
                  <a:srgbClr val="B51B25"/>
                </a:solidFill>
                <a:latin typeface="Arial"/>
                <a:ea typeface="宋体" panose="02010600030101010101" pitchFamily="2" charset="-122"/>
              </a:rPr>
              <a:t>                              Point 2</a:t>
            </a:r>
            <a:endParaRPr lang="en-US" altLang="zh-CN" sz="2399" dirty="0">
              <a:solidFill>
                <a:srgbClr val="B51B25"/>
              </a:solidFill>
              <a:latin typeface="Arial"/>
              <a:ea typeface="宋体" panose="02010600030101010101" pitchFamily="2" charset="-122"/>
            </a:endParaRPr>
          </a:p>
          <a:p>
            <a:pPr marL="342763" indent="-342763" algn="just" defTabSz="914034">
              <a:buNone/>
            </a:pPr>
            <a:r>
              <a:rPr lang="en-US" altLang="zh-CN" sz="2399" b="1" dirty="0">
                <a:solidFill>
                  <a:srgbClr val="B51B25"/>
                </a:solidFill>
                <a:latin typeface="Arial"/>
                <a:ea typeface="宋体" panose="02010600030101010101" pitchFamily="2" charset="-122"/>
              </a:rPr>
              <a:t>                              Point 3</a:t>
            </a:r>
          </a:p>
        </p:txBody>
      </p: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6B1E2BB8-6161-4259-B288-5F6A3573A52B}"/>
              </a:ext>
            </a:extLst>
          </p:cNvPr>
          <p:cNvGrpSpPr/>
          <p:nvPr/>
        </p:nvGrpSpPr>
        <p:grpSpPr>
          <a:xfrm>
            <a:off x="4030261" y="3215254"/>
            <a:ext cx="1720464" cy="548634"/>
            <a:chOff x="4304043" y="1286668"/>
            <a:chExt cx="3837944" cy="2757793"/>
          </a:xfrm>
          <a:solidFill>
            <a:schemeClr val="bg2"/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87" name="圆角矩形 49">
              <a:extLst>
                <a:ext uri="{FF2B5EF4-FFF2-40B4-BE49-F238E27FC236}">
                  <a16:creationId xmlns:a16="http://schemas.microsoft.com/office/drawing/2014/main" id="{91D8D091-6340-4DA6-BCE7-3A80B066E11F}"/>
                </a:ext>
              </a:extLst>
            </p:cNvPr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>
                <a:solidFill>
                  <a:srgbClr val="91959C"/>
                </a:solidFill>
                <a:latin typeface="Arial"/>
                <a:ea typeface="微软雅黑"/>
              </a:endParaRPr>
            </a:p>
          </p:txBody>
        </p:sp>
        <p:sp>
          <p:nvSpPr>
            <p:cNvPr id="88" name="圆角矩形 50">
              <a:extLst>
                <a:ext uri="{FF2B5EF4-FFF2-40B4-BE49-F238E27FC236}">
                  <a16:creationId xmlns:a16="http://schemas.microsoft.com/office/drawing/2014/main" id="{BE82D89E-DC30-4051-BA38-E06926DA2850}"/>
                </a:ext>
              </a:extLst>
            </p:cNvPr>
            <p:cNvSpPr/>
            <p:nvPr/>
          </p:nvSpPr>
          <p:spPr>
            <a:xfrm>
              <a:off x="4351930" y="1373339"/>
              <a:ext cx="3742172" cy="258445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>
                <a:solidFill>
                  <a:srgbClr val="91959C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508B851F-E579-4FD6-ADF5-59B836FEBF92}"/>
              </a:ext>
            </a:extLst>
          </p:cNvPr>
          <p:cNvSpPr/>
          <p:nvPr/>
        </p:nvSpPr>
        <p:spPr>
          <a:xfrm>
            <a:off x="4192436" y="3311002"/>
            <a:ext cx="1615645" cy="399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999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Subject A</a:t>
            </a:r>
            <a:r>
              <a:rPr lang="zh-CN" altLang="en-US" sz="1999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endParaRPr lang="zh-CN" altLang="en-US" sz="1999" dirty="0">
              <a:solidFill>
                <a:srgbClr val="F1F1F1">
                  <a:lumMod val="10000"/>
                </a:srgb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06A99C4E-5774-46C6-BAE3-753684D44406}"/>
              </a:ext>
            </a:extLst>
          </p:cNvPr>
          <p:cNvGrpSpPr/>
          <p:nvPr/>
        </p:nvGrpSpPr>
        <p:grpSpPr>
          <a:xfrm>
            <a:off x="4008583" y="4679863"/>
            <a:ext cx="1720464" cy="548634"/>
            <a:chOff x="4304043" y="1286668"/>
            <a:chExt cx="3837944" cy="2757793"/>
          </a:xfrm>
          <a:solidFill>
            <a:schemeClr val="bg2"/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2" name="圆角矩形 49">
              <a:extLst>
                <a:ext uri="{FF2B5EF4-FFF2-40B4-BE49-F238E27FC236}">
                  <a16:creationId xmlns:a16="http://schemas.microsoft.com/office/drawing/2014/main" id="{05D06942-CE27-4937-A2C2-3F8C96A2AFDA}"/>
                </a:ext>
              </a:extLst>
            </p:cNvPr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>
                <a:solidFill>
                  <a:srgbClr val="91959C"/>
                </a:solidFill>
                <a:latin typeface="Arial"/>
                <a:ea typeface="微软雅黑"/>
              </a:endParaRPr>
            </a:p>
          </p:txBody>
        </p:sp>
        <p:sp>
          <p:nvSpPr>
            <p:cNvPr id="93" name="圆角矩形 50">
              <a:extLst>
                <a:ext uri="{FF2B5EF4-FFF2-40B4-BE49-F238E27FC236}">
                  <a16:creationId xmlns:a16="http://schemas.microsoft.com/office/drawing/2014/main" id="{1654FBA7-592D-4BE5-871F-FDC2C60374A4}"/>
                </a:ext>
              </a:extLst>
            </p:cNvPr>
            <p:cNvSpPr/>
            <p:nvPr/>
          </p:nvSpPr>
          <p:spPr>
            <a:xfrm>
              <a:off x="4351930" y="1373339"/>
              <a:ext cx="3742172" cy="258445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>
                <a:solidFill>
                  <a:srgbClr val="91959C"/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94" name="矩形 93">
            <a:extLst>
              <a:ext uri="{FF2B5EF4-FFF2-40B4-BE49-F238E27FC236}">
                <a16:creationId xmlns:a16="http://schemas.microsoft.com/office/drawing/2014/main" id="{2EB60F5B-1F25-4124-B5D0-5B9537400AC1}"/>
              </a:ext>
            </a:extLst>
          </p:cNvPr>
          <p:cNvSpPr/>
          <p:nvPr/>
        </p:nvSpPr>
        <p:spPr>
          <a:xfrm>
            <a:off x="4182949" y="4775611"/>
            <a:ext cx="1625131" cy="399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999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Subject B</a:t>
            </a:r>
            <a:r>
              <a:rPr lang="zh-CN" altLang="en-US" sz="1999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endParaRPr lang="zh-CN" altLang="en-US" sz="1999" dirty="0">
              <a:solidFill>
                <a:srgbClr val="F1F1F1">
                  <a:lumMod val="10000"/>
                </a:srgb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74" name="直接连接符 73">
            <a:extLst>
              <a:ext uri="{FF2B5EF4-FFF2-40B4-BE49-F238E27FC236}">
                <a16:creationId xmlns:a16="http://schemas.microsoft.com/office/drawing/2014/main" id="{02870046-F59F-4AF6-BAC8-EE56685A6199}"/>
              </a:ext>
            </a:extLst>
          </p:cNvPr>
          <p:cNvCxnSpPr>
            <a:cxnSpLocks/>
          </p:cNvCxnSpPr>
          <p:nvPr/>
        </p:nvCxnSpPr>
        <p:spPr>
          <a:xfrm>
            <a:off x="101237" y="1516245"/>
            <a:ext cx="7597664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115">
            <a:extLst>
              <a:ext uri="{FF2B5EF4-FFF2-40B4-BE49-F238E27FC236}">
                <a16:creationId xmlns:a16="http://schemas.microsoft.com/office/drawing/2014/main" id="{7C8C1C7A-31C6-4220-A13A-CF8B74E72341}"/>
              </a:ext>
            </a:extLst>
          </p:cNvPr>
          <p:cNvSpPr txBox="1"/>
          <p:nvPr/>
        </p:nvSpPr>
        <p:spPr>
          <a:xfrm>
            <a:off x="-10589" y="1060273"/>
            <a:ext cx="3794629" cy="8924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C00000"/>
                </a:solidFill>
                <a:latin typeface="Kozuka Gothic Pro R" pitchFamily="34" charset="-128"/>
                <a:ea typeface="宋体" panose="02010600030101010101" pitchFamily="2" charset="-122"/>
              </a:rPr>
              <a:t>2. Structure Analysis</a:t>
            </a:r>
            <a:endParaRPr lang="zh-CN" altLang="en-US" sz="3600" b="1" dirty="0">
              <a:solidFill>
                <a:srgbClr val="C00000"/>
              </a:solidFill>
              <a:latin typeface="Kozuka Gothic Pro R" pitchFamily="34" charset="-128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rgbClr val="C00000"/>
              </a:solidFill>
              <a:latin typeface="Kozuka Gothic Pro R" pitchFamily="34" charset="-128"/>
              <a:ea typeface="宋体" panose="02010600030101010101" pitchFamily="2" charset="-122"/>
            </a:endParaRPr>
          </a:p>
        </p:txBody>
      </p:sp>
      <p:sp>
        <p:nvSpPr>
          <p:cNvPr id="76" name="TextBox 115">
            <a:extLst>
              <a:ext uri="{FF2B5EF4-FFF2-40B4-BE49-F238E27FC236}">
                <a16:creationId xmlns:a16="http://schemas.microsoft.com/office/drawing/2014/main" id="{3C6493C7-2FA5-45D3-A031-22C221FE16E2}"/>
              </a:ext>
            </a:extLst>
          </p:cNvPr>
          <p:cNvSpPr txBox="1"/>
          <p:nvPr/>
        </p:nvSpPr>
        <p:spPr>
          <a:xfrm>
            <a:off x="3792432" y="1093206"/>
            <a:ext cx="3561424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202833"/>
                </a:solidFill>
                <a:latin typeface="微软雅黑"/>
                <a:ea typeface="微软雅黑"/>
              </a:rPr>
              <a:t>Two Writing Patterns</a:t>
            </a:r>
            <a:r>
              <a:rPr lang="en-US" altLang="zh-CN" sz="2400" b="1" dirty="0">
                <a:solidFill>
                  <a:srgbClr val="202833"/>
                </a:solidFill>
                <a:latin typeface="Kozuka Gothic Pro R" pitchFamily="34" charset="-128"/>
                <a:ea typeface="Kozuka Gothic Pro R" pitchFamily="34" charset="-128"/>
              </a:rPr>
              <a:t> </a:t>
            </a:r>
          </a:p>
        </p:txBody>
      </p:sp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id="{6211E124-20D6-4F2C-963D-C05A5C63059A}"/>
              </a:ext>
            </a:extLst>
          </p:cNvPr>
          <p:cNvCxnSpPr>
            <a:cxnSpLocks/>
          </p:cNvCxnSpPr>
          <p:nvPr/>
        </p:nvCxnSpPr>
        <p:spPr>
          <a:xfrm>
            <a:off x="3756182" y="1113028"/>
            <a:ext cx="0" cy="3175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4E300D1-54CE-414E-ACC4-36988F015C55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52E1C8D0-3F1C-4238-8B4B-06064B05A086}"/>
              </a:ext>
            </a:extLst>
          </p:cNvPr>
          <p:cNvSpPr/>
          <p:nvPr/>
        </p:nvSpPr>
        <p:spPr bwMode="auto">
          <a:xfrm>
            <a:off x="2824548" y="-6441"/>
            <a:ext cx="2141274" cy="49557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ap="flat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F1FF170-1928-4B44-8204-E3B9F0B4A183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67DFFA19-9D91-48AB-BFFD-BCF96A948919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969472E-E3B1-49DF-80C6-3EC16278EF03}"/>
              </a:ext>
            </a:extLst>
          </p:cNvPr>
          <p:cNvSpPr txBox="1"/>
          <p:nvPr/>
        </p:nvSpPr>
        <p:spPr>
          <a:xfrm>
            <a:off x="2758877" y="2088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dirty="0">
              <a:solidFill>
                <a:srgbClr val="FFFF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E2C2106B-32FF-4C98-AD29-C59F1099B5B1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08044D3-0C85-4182-8122-22F5D621CAF8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BB066295-7357-4D23-8A87-08E61AD4EBCF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C386F54-AEA3-4EE9-B6DC-8E2BF3E09521}"/>
              </a:ext>
            </a:extLst>
          </p:cNvPr>
          <p:cNvSpPr txBox="1"/>
          <p:nvPr/>
        </p:nvSpPr>
        <p:spPr>
          <a:xfrm>
            <a:off x="279487" y="1683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Pre-class Task  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B9168DEE-C4B0-4B5A-82B3-A6FEAE315EFF}"/>
              </a:ext>
            </a:extLst>
          </p:cNvPr>
          <p:cNvSpPr txBox="1"/>
          <p:nvPr/>
        </p:nvSpPr>
        <p:spPr>
          <a:xfrm>
            <a:off x="5271761" y="20373"/>
            <a:ext cx="200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615A0FD4-B6AA-4DC2-AB76-EE5471289942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529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5" grpId="0"/>
      <p:bldP spid="9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>
            <a:extLst>
              <a:ext uri="{FF2B5EF4-FFF2-40B4-BE49-F238E27FC236}">
                <a16:creationId xmlns:a16="http://schemas.microsoft.com/office/drawing/2014/main" id="{156607F7-0DF3-42A6-8D23-9A1F538CD7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grpSp>
        <p:nvGrpSpPr>
          <p:cNvPr id="77" name="组合 76">
            <a:extLst>
              <a:ext uri="{FF2B5EF4-FFF2-40B4-BE49-F238E27FC236}">
                <a16:creationId xmlns:a16="http://schemas.microsoft.com/office/drawing/2014/main" id="{274AA537-D375-4F1C-8F15-199381560E26}"/>
              </a:ext>
            </a:extLst>
          </p:cNvPr>
          <p:cNvGrpSpPr/>
          <p:nvPr/>
        </p:nvGrpSpPr>
        <p:grpSpPr>
          <a:xfrm>
            <a:off x="131163" y="737169"/>
            <a:ext cx="913657" cy="913657"/>
            <a:chOff x="1278794" y="3334906"/>
            <a:chExt cx="914014" cy="914014"/>
          </a:xfrm>
          <a:solidFill>
            <a:schemeClr val="bg1">
              <a:lumMod val="20000"/>
              <a:lumOff val="80000"/>
            </a:schemeClr>
          </a:solidFill>
        </p:grpSpPr>
        <p:grpSp>
          <p:nvGrpSpPr>
            <p:cNvPr id="78" name="组合 77">
              <a:extLst>
                <a:ext uri="{FF2B5EF4-FFF2-40B4-BE49-F238E27FC236}">
                  <a16:creationId xmlns:a16="http://schemas.microsoft.com/office/drawing/2014/main" id="{AD3432C7-754A-4D70-9CE5-39816D4CD218}"/>
                </a:ext>
              </a:extLst>
            </p:cNvPr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grpFill/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0" name="同心圆 27">
                <a:extLst>
                  <a:ext uri="{FF2B5EF4-FFF2-40B4-BE49-F238E27FC236}">
                    <a16:creationId xmlns:a16="http://schemas.microsoft.com/office/drawing/2014/main" id="{17B885CC-D1E6-4604-86AB-0A11499F4160}"/>
                  </a:ext>
                </a:extLst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034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B51B25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81" name="椭圆 80">
                <a:extLst>
                  <a:ext uri="{FF2B5EF4-FFF2-40B4-BE49-F238E27FC236}">
                    <a16:creationId xmlns:a16="http://schemas.microsoft.com/office/drawing/2014/main" id="{3A67A5BD-736B-499C-852E-F1482D3FAD55}"/>
                  </a:ext>
                </a:extLst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034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91959C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79" name="TextBox 57">
              <a:extLst>
                <a:ext uri="{FF2B5EF4-FFF2-40B4-BE49-F238E27FC236}">
                  <a16:creationId xmlns:a16="http://schemas.microsoft.com/office/drawing/2014/main" id="{E66E3D26-1D36-4BC6-9098-CC2448E3B855}"/>
                </a:ext>
              </a:extLst>
            </p:cNvPr>
            <p:cNvSpPr txBox="1"/>
            <p:nvPr/>
          </p:nvSpPr>
          <p:spPr>
            <a:xfrm>
              <a:off x="1443719" y="3510547"/>
              <a:ext cx="601682" cy="58500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dirty="0">
                  <a:solidFill>
                    <a:srgbClr val="B51B25"/>
                  </a:solidFill>
                  <a:latin typeface="Watford DB" pitchFamily="2" charset="0"/>
                  <a:ea typeface="造字工房劲黑（非商用）常规体" pitchFamily="50" charset="-122"/>
                </a:rPr>
                <a:t>02</a:t>
              </a:r>
              <a:endParaRPr lang="zh-CN" altLang="en-US" sz="3200" dirty="0">
                <a:solidFill>
                  <a:srgbClr val="B51B25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82" name="TextBox 20">
            <a:extLst>
              <a:ext uri="{FF2B5EF4-FFF2-40B4-BE49-F238E27FC236}">
                <a16:creationId xmlns:a16="http://schemas.microsoft.com/office/drawing/2014/main" id="{35C3ED1C-B993-4AC3-ACFD-6B6865F3FD4F}"/>
              </a:ext>
            </a:extLst>
          </p:cNvPr>
          <p:cNvSpPr txBox="1"/>
          <p:nvPr/>
        </p:nvSpPr>
        <p:spPr>
          <a:xfrm>
            <a:off x="1075248" y="940874"/>
            <a:ext cx="9832904" cy="830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99" b="1" dirty="0">
                <a:solidFill>
                  <a:srgbClr val="F1F1F1">
                    <a:lumMod val="10000"/>
                  </a:srgb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Subject-by-Subject Pattern</a:t>
            </a:r>
            <a:endParaRPr lang="zh-CN" altLang="en-US" sz="1999" dirty="0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2399" dirty="0">
              <a:solidFill>
                <a:srgbClr val="F1F1F1">
                  <a:lumMod val="10000"/>
                </a:srgbClr>
              </a:solidFill>
              <a:latin typeface="微软雅黑"/>
              <a:ea typeface="微软雅黑"/>
            </a:endParaRPr>
          </a:p>
        </p:txBody>
      </p:sp>
      <p:sp>
        <p:nvSpPr>
          <p:cNvPr id="33" name="Text Box 3">
            <a:extLst>
              <a:ext uri="{FF2B5EF4-FFF2-40B4-BE49-F238E27FC236}">
                <a16:creationId xmlns:a16="http://schemas.microsoft.com/office/drawing/2014/main" id="{55E98350-9DA5-43CD-8489-4FD9491798AD}"/>
              </a:ext>
            </a:extLst>
          </p:cNvPr>
          <p:cNvSpPr txBox="1"/>
          <p:nvPr/>
        </p:nvSpPr>
        <p:spPr>
          <a:xfrm>
            <a:off x="1436840" y="2289298"/>
            <a:ext cx="9004459" cy="1846659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defTabSz="914034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Subject A</a:t>
            </a:r>
            <a:r>
              <a:rPr lang="en-US" altLang="zh-CN" sz="2400" b="1" dirty="0">
                <a:solidFill>
                  <a:schemeClr val="accent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:</a:t>
            </a:r>
            <a:endParaRPr lang="en-US" altLang="zh-CN" sz="2800" b="1" dirty="0">
              <a:solidFill>
                <a:schemeClr val="accent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solidFill>
                <a:srgbClr val="0000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solidFill>
                <a:srgbClr val="0000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solidFill>
                <a:srgbClr val="0000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solidFill>
                <a:srgbClr val="0000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solidFill>
                <a:srgbClr val="0000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953A0390-CFC7-4828-B5DE-764E366BD186}"/>
              </a:ext>
            </a:extLst>
          </p:cNvPr>
          <p:cNvSpPr txBox="1"/>
          <p:nvPr/>
        </p:nvSpPr>
        <p:spPr>
          <a:xfrm>
            <a:off x="1436839" y="4484645"/>
            <a:ext cx="9004459" cy="2123658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defTabSz="914034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chemeClr val="accent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Subject B:</a:t>
            </a:r>
            <a:endParaRPr lang="en-US" altLang="zh-CN" sz="2800" b="1" dirty="0">
              <a:solidFill>
                <a:schemeClr val="accent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50000"/>
              </a:spcBef>
              <a:spcAft>
                <a:spcPct val="0"/>
              </a:spcAft>
            </a:pPr>
            <a:endParaRPr lang="en-US" altLang="zh-CN" sz="2400" b="1" dirty="0">
              <a:solidFill>
                <a:schemeClr val="accent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50000"/>
              </a:spcBef>
              <a:spcAft>
                <a:spcPct val="0"/>
              </a:spcAft>
            </a:pPr>
            <a:endParaRPr lang="en-US" altLang="zh-CN" sz="2400" b="1" dirty="0">
              <a:solidFill>
                <a:schemeClr val="accent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50000"/>
              </a:spcBef>
              <a:spcAft>
                <a:spcPct val="0"/>
              </a:spcAft>
            </a:pPr>
            <a:endParaRPr lang="en-US" altLang="zh-CN" sz="2400" b="1" dirty="0">
              <a:solidFill>
                <a:schemeClr val="accent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Text Box 2">
            <a:extLst>
              <a:ext uri="{FF2B5EF4-FFF2-40B4-BE49-F238E27FC236}">
                <a16:creationId xmlns:a16="http://schemas.microsoft.com/office/drawing/2014/main" id="{2AAE601F-BDF7-43FB-8DA2-3CE8A2097943}"/>
              </a:ext>
            </a:extLst>
          </p:cNvPr>
          <p:cNvSpPr txBox="1"/>
          <p:nvPr/>
        </p:nvSpPr>
        <p:spPr>
          <a:xfrm>
            <a:off x="2382169" y="1592576"/>
            <a:ext cx="6853284" cy="523220"/>
          </a:xfrm>
          <a:prstGeom prst="rect">
            <a:avLst/>
          </a:prstGeom>
          <a:noFill/>
          <a:ln w="19050" cap="flat" cmpd="sng">
            <a:solidFill>
              <a:schemeClr val="tx2"/>
            </a:solidFill>
            <a:prstDash val="dashDot"/>
            <a:miter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defTabSz="914034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rgbClr val="F1F1F1">
                    <a:lumMod val="10000"/>
                  </a:srgbClr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Thesis: School Systems in Europe and the US</a:t>
            </a:r>
          </a:p>
        </p:txBody>
      </p:sp>
      <p:sp>
        <p:nvSpPr>
          <p:cNvPr id="43" name="Text Box 3">
            <a:extLst>
              <a:ext uri="{FF2B5EF4-FFF2-40B4-BE49-F238E27FC236}">
                <a16:creationId xmlns:a16="http://schemas.microsoft.com/office/drawing/2014/main" id="{9D7A0F08-9914-4DE7-A5D8-5AAD28DB99D9}"/>
              </a:ext>
            </a:extLst>
          </p:cNvPr>
          <p:cNvSpPr txBox="1"/>
          <p:nvPr/>
        </p:nvSpPr>
        <p:spPr>
          <a:xfrm>
            <a:off x="1436839" y="2767498"/>
            <a:ext cx="9004459" cy="1477328"/>
          </a:xfrm>
          <a:prstGeom prst="rect">
            <a:avLst/>
          </a:prstGeom>
          <a:noFill/>
          <a:ln w="127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defTabSz="914034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      Point 1: </a:t>
            </a:r>
            <a:r>
              <a:rPr lang="en-US" altLang="zh-CN" sz="2000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the number of hours per day that ss must attend school </a:t>
            </a:r>
            <a:r>
              <a:rPr lang="en-US" altLang="zh-CN" sz="2000" u="sng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varies widely</a:t>
            </a: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      Point 2: </a:t>
            </a:r>
            <a:r>
              <a:rPr lang="en-US" altLang="zh-CN" sz="2000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some countries require ss to </a:t>
            </a:r>
            <a:r>
              <a:rPr lang="en-US" altLang="zh-CN" sz="2000" u="sng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choose academic and vocational schools                         </a:t>
            </a:r>
            <a:endParaRPr lang="en-US" altLang="zh-CN" u="sng" dirty="0">
              <a:solidFill>
                <a:srgbClr val="000099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        </a:t>
            </a:r>
            <a:r>
              <a:rPr lang="en-US" altLang="zh-CN" sz="2400" b="1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Point 3: </a:t>
            </a:r>
            <a:r>
              <a:rPr lang="en-US" altLang="zh-CN" sz="2000" u="sng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only 30%-40% </a:t>
            </a:r>
            <a:r>
              <a:rPr lang="en-US" altLang="zh-CN" sz="2000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of high school graduates enter a college or university</a:t>
            </a: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44" name="Text Box 4">
            <a:extLst>
              <a:ext uri="{FF2B5EF4-FFF2-40B4-BE49-F238E27FC236}">
                <a16:creationId xmlns:a16="http://schemas.microsoft.com/office/drawing/2014/main" id="{43C0BD8D-FAD7-44C8-95EB-9B973A4E5D5E}"/>
              </a:ext>
            </a:extLst>
          </p:cNvPr>
          <p:cNvSpPr txBox="1"/>
          <p:nvPr/>
        </p:nvSpPr>
        <p:spPr>
          <a:xfrm>
            <a:off x="1359892" y="4946194"/>
            <a:ext cx="9004459" cy="1533753"/>
          </a:xfrm>
          <a:prstGeom prst="rect">
            <a:avLst/>
          </a:prstGeom>
          <a:noFill/>
          <a:ln w="127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lstStyle/>
          <a:p>
            <a:pPr defTabSz="914034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      Point 1: </a:t>
            </a:r>
            <a:r>
              <a:rPr lang="en-US" altLang="zh-CN" sz="2000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the number of hours per day that children must attend school is  </a:t>
            </a:r>
          </a:p>
          <a:p>
            <a:pPr defTabSz="914034" fontAlgn="base"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                        </a:t>
            </a:r>
            <a:r>
              <a:rPr lang="en-US" altLang="zh-CN" sz="2000" u="sng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almost the same</a:t>
            </a: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        </a:t>
            </a:r>
            <a:r>
              <a:rPr lang="en-US" altLang="zh-CN" sz="2400" b="1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Point 2: </a:t>
            </a:r>
            <a:r>
              <a:rPr lang="en-US" altLang="zh-CN" sz="2000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all the ss </a:t>
            </a:r>
            <a:r>
              <a:rPr lang="en-US" altLang="zh-CN" sz="2000" u="sng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have the opportunity to go on to a college or university</a:t>
            </a: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      Point 3: </a:t>
            </a:r>
            <a:r>
              <a:rPr lang="en-US" altLang="zh-CN" sz="2000" u="sng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over 50% </a:t>
            </a:r>
            <a:r>
              <a:rPr lang="en-US" altLang="zh-CN" sz="2000" dirty="0">
                <a:solidFill>
                  <a:srgbClr val="000099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of high school graduates enter a college or university</a:t>
            </a:r>
            <a:endParaRPr lang="en-US" altLang="zh-CN" dirty="0">
              <a:solidFill>
                <a:srgbClr val="000099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DB29395-DE6F-454B-8C8F-648B8D2ACE50}"/>
              </a:ext>
            </a:extLst>
          </p:cNvPr>
          <p:cNvSpPr/>
          <p:nvPr/>
        </p:nvSpPr>
        <p:spPr>
          <a:xfrm>
            <a:off x="3012806" y="2292382"/>
            <a:ext cx="29001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accent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Schools of Europe</a:t>
            </a:r>
            <a:endParaRPr lang="zh-CN" altLang="en-US" sz="24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0DF875C-D2EE-4A21-AA30-9F33FB94F8AE}"/>
              </a:ext>
            </a:extLst>
          </p:cNvPr>
          <p:cNvSpPr/>
          <p:nvPr/>
        </p:nvSpPr>
        <p:spPr>
          <a:xfrm>
            <a:off x="3060951" y="4476663"/>
            <a:ext cx="22685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accent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Schools of US</a:t>
            </a:r>
            <a:endParaRPr lang="zh-CN" altLang="en-US" sz="24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2421844-8D0E-4C3E-849F-53C8F408A48C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2D88637-D6E7-4E38-8B22-9E0954ACFB39}"/>
              </a:ext>
            </a:extLst>
          </p:cNvPr>
          <p:cNvSpPr/>
          <p:nvPr/>
        </p:nvSpPr>
        <p:spPr bwMode="auto">
          <a:xfrm>
            <a:off x="2824548" y="-6441"/>
            <a:ext cx="2141274" cy="49557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ap="flat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67CFFDC1-AA25-4583-8CF2-B2D0CDFA5A7B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3E999E59-9C32-4FEC-ADC2-F6A8C1DF6F4E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06A7E3FC-5FDD-4FDC-8743-DF3C56BA8269}"/>
              </a:ext>
            </a:extLst>
          </p:cNvPr>
          <p:cNvSpPr txBox="1"/>
          <p:nvPr/>
        </p:nvSpPr>
        <p:spPr>
          <a:xfrm>
            <a:off x="2758877" y="2088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dirty="0">
              <a:solidFill>
                <a:srgbClr val="FFFF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551D866F-22C8-4381-9646-1F36C4783D41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EC257DB7-99F1-4D14-AD02-08626C9B061D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D100259B-2855-42DA-B486-395835530B2C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7D648FD5-00D9-4698-9C7F-ECD0DEB34EDD}"/>
              </a:ext>
            </a:extLst>
          </p:cNvPr>
          <p:cNvSpPr txBox="1"/>
          <p:nvPr/>
        </p:nvSpPr>
        <p:spPr>
          <a:xfrm>
            <a:off x="279487" y="1683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Pre-class Task  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35971483-87FE-448C-B51A-C61192BD8CDF}"/>
              </a:ext>
            </a:extLst>
          </p:cNvPr>
          <p:cNvSpPr txBox="1"/>
          <p:nvPr/>
        </p:nvSpPr>
        <p:spPr>
          <a:xfrm>
            <a:off x="5271761" y="20373"/>
            <a:ext cx="200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9362BEDF-F396-4C3C-B2E0-473B753EBC3F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394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>
            <a:extLst>
              <a:ext uri="{FF2B5EF4-FFF2-40B4-BE49-F238E27FC236}">
                <a16:creationId xmlns:a16="http://schemas.microsoft.com/office/drawing/2014/main" id="{98F57D79-52D8-4707-9CB2-FBFF33950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F66EE24A-51BD-45A8-B5D0-3E87510CFD98}"/>
              </a:ext>
            </a:extLst>
          </p:cNvPr>
          <p:cNvCxnSpPr>
            <a:cxnSpLocks/>
          </p:cNvCxnSpPr>
          <p:nvPr/>
        </p:nvCxnSpPr>
        <p:spPr>
          <a:xfrm>
            <a:off x="0" y="1707459"/>
            <a:ext cx="3657600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115">
            <a:extLst>
              <a:ext uri="{FF2B5EF4-FFF2-40B4-BE49-F238E27FC236}">
                <a16:creationId xmlns:a16="http://schemas.microsoft.com/office/drawing/2014/main" id="{21289F94-819E-41BE-9907-78D8FE3D13CD}"/>
              </a:ext>
            </a:extLst>
          </p:cNvPr>
          <p:cNvSpPr txBox="1"/>
          <p:nvPr/>
        </p:nvSpPr>
        <p:spPr>
          <a:xfrm>
            <a:off x="38115" y="1184367"/>
            <a:ext cx="2342885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2028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Let’s practice</a:t>
            </a:r>
            <a:endParaRPr lang="zh-CN" altLang="en-US" sz="2800" b="1" dirty="0">
              <a:solidFill>
                <a:srgbClr val="C000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C7DE523-B120-4F54-AFD1-138105B40C5A}"/>
              </a:ext>
            </a:extLst>
          </p:cNvPr>
          <p:cNvSpPr txBox="1"/>
          <p:nvPr/>
        </p:nvSpPr>
        <p:spPr>
          <a:xfrm>
            <a:off x="2924927" y="2692283"/>
            <a:ext cx="4717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2028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Read the online forum carefully.</a:t>
            </a:r>
            <a:endParaRPr lang="zh-CN" altLang="en-US" sz="2800" b="1" dirty="0">
              <a:solidFill>
                <a:srgbClr val="202833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FB4D39D-2724-416F-8761-3A485991B4B5}"/>
              </a:ext>
            </a:extLst>
          </p:cNvPr>
          <p:cNvSpPr/>
          <p:nvPr/>
        </p:nvSpPr>
        <p:spPr>
          <a:xfrm>
            <a:off x="2912069" y="3709331"/>
            <a:ext cx="40674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202833"/>
                </a:solidFill>
                <a:latin typeface="Arial Narrow" panose="020B0606020202030204" pitchFamily="34" charset="0"/>
                <a:ea typeface="Kozuka Gothic Pro R" pitchFamily="34" charset="-128"/>
              </a:rPr>
              <a:t>Find out the </a:t>
            </a:r>
            <a:r>
              <a:rPr lang="en-US" altLang="zh-CN" sz="2800" b="1" dirty="0">
                <a:solidFill>
                  <a:srgbClr val="B51B25"/>
                </a:solidFill>
                <a:latin typeface="Arial Narrow" panose="020B0606020202030204" pitchFamily="34" charset="0"/>
                <a:ea typeface="Kozuka Gothic Pro R" pitchFamily="34" charset="-128"/>
              </a:rPr>
              <a:t>Generational Differences.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0EBCF8F-D52D-44DA-808C-24641AAFE374}"/>
              </a:ext>
            </a:extLst>
          </p:cNvPr>
          <p:cNvGrpSpPr/>
          <p:nvPr/>
        </p:nvGrpSpPr>
        <p:grpSpPr>
          <a:xfrm>
            <a:off x="2242051" y="2596603"/>
            <a:ext cx="733636" cy="621503"/>
            <a:chOff x="5189693" y="2596278"/>
            <a:chExt cx="733923" cy="621746"/>
          </a:xfrm>
        </p:grpSpPr>
        <p:sp>
          <p:nvSpPr>
            <p:cNvPr id="39" name="Oval 5">
              <a:extLst>
                <a:ext uri="{FF2B5EF4-FFF2-40B4-BE49-F238E27FC236}">
                  <a16:creationId xmlns:a16="http://schemas.microsoft.com/office/drawing/2014/main" id="{1128B5B2-D361-4035-A077-93E70358C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2164" y="2596278"/>
              <a:ext cx="629444" cy="621746"/>
            </a:xfrm>
            <a:prstGeom prst="ellipse">
              <a:avLst/>
            </a:prstGeom>
            <a:solidFill>
              <a:schemeClr val="tx1"/>
            </a:solidFill>
            <a:ln w="28575" cap="flat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04" tIns="45702" rIns="91404" bIns="45702" numCol="1" anchor="t" anchorCtr="0" compatLnSpc="1"/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" name="TextBox 9">
              <a:extLst>
                <a:ext uri="{FF2B5EF4-FFF2-40B4-BE49-F238E27FC236}">
                  <a16:creationId xmlns:a16="http://schemas.microsoft.com/office/drawing/2014/main" id="{9170856D-90C9-4DAA-A029-17E0402F8AE8}"/>
                </a:ext>
              </a:extLst>
            </p:cNvPr>
            <p:cNvSpPr txBox="1"/>
            <p:nvPr/>
          </p:nvSpPr>
          <p:spPr>
            <a:xfrm>
              <a:off x="5189693" y="2708920"/>
              <a:ext cx="7339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399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ECF7151F-EB6D-45CD-8032-C4EE2C041A81}"/>
              </a:ext>
            </a:extLst>
          </p:cNvPr>
          <p:cNvGrpSpPr/>
          <p:nvPr/>
        </p:nvGrpSpPr>
        <p:grpSpPr>
          <a:xfrm>
            <a:off x="2235853" y="3657974"/>
            <a:ext cx="751203" cy="631842"/>
            <a:chOff x="5175523" y="3645024"/>
            <a:chExt cx="751496" cy="632089"/>
          </a:xfrm>
        </p:grpSpPr>
        <p:sp>
          <p:nvSpPr>
            <p:cNvPr id="45" name="Oval 5">
              <a:extLst>
                <a:ext uri="{FF2B5EF4-FFF2-40B4-BE49-F238E27FC236}">
                  <a16:creationId xmlns:a16="http://schemas.microsoft.com/office/drawing/2014/main" id="{7A88B296-4BA3-463C-99F3-B06AE37F4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6964" y="3645024"/>
              <a:ext cx="648614" cy="632089"/>
            </a:xfrm>
            <a:prstGeom prst="ellipse">
              <a:avLst/>
            </a:prstGeom>
            <a:solidFill>
              <a:schemeClr val="tx1"/>
            </a:solidFill>
            <a:ln w="28575" cap="flat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04" tIns="45702" rIns="91404" bIns="45702" numCol="1" anchor="t" anchorCtr="0" compatLnSpc="1"/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" name="TextBox 14">
              <a:extLst>
                <a:ext uri="{FF2B5EF4-FFF2-40B4-BE49-F238E27FC236}">
                  <a16:creationId xmlns:a16="http://schemas.microsoft.com/office/drawing/2014/main" id="{FCD35D25-88AD-4DB6-9D61-A14F7EBFEE4B}"/>
                </a:ext>
              </a:extLst>
            </p:cNvPr>
            <p:cNvSpPr txBox="1"/>
            <p:nvPr/>
          </p:nvSpPr>
          <p:spPr>
            <a:xfrm>
              <a:off x="5175523" y="3752281"/>
              <a:ext cx="7514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399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EA396B-9BC5-422C-98B9-4DE2661E9EC4}"/>
              </a:ext>
            </a:extLst>
          </p:cNvPr>
          <p:cNvGrpSpPr/>
          <p:nvPr/>
        </p:nvGrpSpPr>
        <p:grpSpPr>
          <a:xfrm>
            <a:off x="2240647" y="4740615"/>
            <a:ext cx="751203" cy="631842"/>
            <a:chOff x="5203536" y="4741127"/>
            <a:chExt cx="751496" cy="632089"/>
          </a:xfrm>
        </p:grpSpPr>
        <p:sp>
          <p:nvSpPr>
            <p:cNvPr id="47" name="Oval 5">
              <a:extLst>
                <a:ext uri="{FF2B5EF4-FFF2-40B4-BE49-F238E27FC236}">
                  <a16:creationId xmlns:a16="http://schemas.microsoft.com/office/drawing/2014/main" id="{A55ACB5E-C9E7-4DBA-8BB7-EEFE85A2B8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4977" y="4741127"/>
              <a:ext cx="648614" cy="632089"/>
            </a:xfrm>
            <a:prstGeom prst="ellipse">
              <a:avLst/>
            </a:prstGeom>
            <a:solidFill>
              <a:schemeClr val="tx1"/>
            </a:solidFill>
            <a:ln w="28575" cap="flat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04" tIns="45702" rIns="91404" bIns="45702" numCol="1" anchor="t" anchorCtr="0" compatLnSpc="1"/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" name="TextBox 14">
              <a:extLst>
                <a:ext uri="{FF2B5EF4-FFF2-40B4-BE49-F238E27FC236}">
                  <a16:creationId xmlns:a16="http://schemas.microsoft.com/office/drawing/2014/main" id="{08E19FE4-37B7-4253-BD00-2C1107964728}"/>
                </a:ext>
              </a:extLst>
            </p:cNvPr>
            <p:cNvSpPr txBox="1"/>
            <p:nvPr/>
          </p:nvSpPr>
          <p:spPr>
            <a:xfrm>
              <a:off x="5203536" y="4848384"/>
              <a:ext cx="7514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399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F717AECE-E922-4738-95E0-6655E951C968}"/>
              </a:ext>
            </a:extLst>
          </p:cNvPr>
          <p:cNvSpPr/>
          <p:nvPr/>
        </p:nvSpPr>
        <p:spPr>
          <a:xfrm>
            <a:off x="2912227" y="5003269"/>
            <a:ext cx="38275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202833"/>
                </a:solidFill>
                <a:latin typeface="Arial Narrow" panose="020B0606020202030204" pitchFamily="34" charset="0"/>
                <a:ea typeface="Kozuka Gothic Pro R" pitchFamily="34" charset="-128"/>
              </a:rPr>
              <a:t>Draw a </a:t>
            </a:r>
            <a:r>
              <a:rPr lang="en-US" altLang="zh-CN" sz="2800" b="1" dirty="0">
                <a:solidFill>
                  <a:srgbClr val="B51B25"/>
                </a:solidFill>
                <a:latin typeface="Arial Narrow" panose="020B0606020202030204" pitchFamily="34" charset="0"/>
                <a:ea typeface="Kozuka Gothic Pro R" pitchFamily="34" charset="-128"/>
              </a:rPr>
              <a:t>mind map </a:t>
            </a:r>
            <a:r>
              <a:rPr lang="en-US" altLang="zh-CN" sz="2800" b="1" dirty="0">
                <a:solidFill>
                  <a:schemeClr val="accent2"/>
                </a:solidFill>
                <a:latin typeface="Arial Narrow" panose="020B0606020202030204" pitchFamily="34" charset="0"/>
                <a:ea typeface="Kozuka Gothic Pro R" pitchFamily="34" charset="-128"/>
              </a:rPr>
              <a:t>of their viewpoints.</a:t>
            </a:r>
            <a:endParaRPr lang="zh-CN" altLang="en-US" sz="2800" dirty="0">
              <a:solidFill>
                <a:schemeClr val="accent2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9A6B0C84-A46A-4401-81A1-175B2069D8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955" y="2305580"/>
            <a:ext cx="2808842" cy="3590109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70FBFC6C-8FAE-413D-B5ED-DE536FE832F6}"/>
              </a:ext>
            </a:extLst>
          </p:cNvPr>
          <p:cNvSpPr txBox="1"/>
          <p:nvPr/>
        </p:nvSpPr>
        <p:spPr>
          <a:xfrm>
            <a:off x="11215199" y="6410472"/>
            <a:ext cx="965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</a:rPr>
              <a:t>P162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2268E59-1C13-40E5-B439-27AC18BFB7A9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0FA44C19-B5DC-4682-A9DE-5B1B33EA86A6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31309E18-CC0A-4B99-A19D-98A93803CB86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ap="flat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6669492E-455B-4005-9C4C-EEB53436BA11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A990A23-FF45-49A5-8738-F85DF4484DDE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0B7ABC5F-2963-4DAB-977D-196D0B9172C7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E8E67785-4678-402E-AF89-28302E076A4D}"/>
              </a:ext>
            </a:extLst>
          </p:cNvPr>
          <p:cNvSpPr txBox="1"/>
          <p:nvPr/>
        </p:nvSpPr>
        <p:spPr>
          <a:xfrm>
            <a:off x="279487" y="1683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Pre-class Task  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4A85546F-F477-47F5-ABC8-216FA459A82C}"/>
              </a:ext>
            </a:extLst>
          </p:cNvPr>
          <p:cNvSpPr txBox="1"/>
          <p:nvPr/>
        </p:nvSpPr>
        <p:spPr>
          <a:xfrm>
            <a:off x="5089775" y="36125"/>
            <a:ext cx="2370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CDA0BFAB-BB10-4916-B031-60BD2D75A084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3414289B-5775-4222-8CAE-D3C2E370BB17}"/>
              </a:ext>
            </a:extLst>
          </p:cNvPr>
          <p:cNvSpPr/>
          <p:nvPr/>
        </p:nvSpPr>
        <p:spPr bwMode="auto">
          <a:xfrm>
            <a:off x="2871759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A36ED7AD-34FF-4528-A2FF-C53DAB22094D}"/>
              </a:ext>
            </a:extLst>
          </p:cNvPr>
          <p:cNvSpPr txBox="1"/>
          <p:nvPr/>
        </p:nvSpPr>
        <p:spPr>
          <a:xfrm>
            <a:off x="2758877" y="3612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53253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:a16="http://schemas.microsoft.com/office/drawing/2014/main" id="{F9AFEB9E-3C19-4DB9-BF2E-0AE0C6FCB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F66EE24A-51BD-45A8-B5D0-3E87510CFD98}"/>
              </a:ext>
            </a:extLst>
          </p:cNvPr>
          <p:cNvCxnSpPr>
            <a:cxnSpLocks/>
          </p:cNvCxnSpPr>
          <p:nvPr/>
        </p:nvCxnSpPr>
        <p:spPr>
          <a:xfrm>
            <a:off x="340447" y="1275722"/>
            <a:ext cx="10595022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115">
            <a:extLst>
              <a:ext uri="{FF2B5EF4-FFF2-40B4-BE49-F238E27FC236}">
                <a16:creationId xmlns:a16="http://schemas.microsoft.com/office/drawing/2014/main" id="{21289F94-819E-41BE-9907-78D8FE3D13CD}"/>
              </a:ext>
            </a:extLst>
          </p:cNvPr>
          <p:cNvSpPr txBox="1"/>
          <p:nvPr/>
        </p:nvSpPr>
        <p:spPr>
          <a:xfrm>
            <a:off x="640720" y="784377"/>
            <a:ext cx="7406195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99" b="1" dirty="0">
                <a:solidFill>
                  <a:srgbClr val="2028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Build a </a:t>
            </a:r>
            <a:r>
              <a:rPr lang="en-US" altLang="zh-CN" sz="2799" b="1" dirty="0">
                <a:solidFill>
                  <a:srgbClr val="C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Mind Map </a:t>
            </a:r>
            <a:r>
              <a:rPr lang="en-US" altLang="zh-CN" sz="2799" b="1" dirty="0">
                <a:solidFill>
                  <a:srgbClr val="2028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of the </a:t>
            </a:r>
            <a:r>
              <a:rPr lang="en-US" altLang="zh-CN" sz="2800" b="1" dirty="0">
                <a:solidFill>
                  <a:schemeClr val="accent2"/>
                </a:solidFill>
                <a:latin typeface="Arial Narrow" panose="020B0606020202030204" pitchFamily="34" charset="0"/>
                <a:ea typeface="Kozuka Gothic Pro R" pitchFamily="34" charset="-128"/>
              </a:rPr>
              <a:t>Generational Differences.</a:t>
            </a:r>
            <a:endParaRPr lang="zh-CN" altLang="en-US" sz="2399" b="1" dirty="0">
              <a:solidFill>
                <a:schemeClr val="accent2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591CB3E-BD99-4307-9565-C2FA9DB92F76}"/>
              </a:ext>
            </a:extLst>
          </p:cNvPr>
          <p:cNvSpPr/>
          <p:nvPr/>
        </p:nvSpPr>
        <p:spPr>
          <a:xfrm>
            <a:off x="1974399" y="1668850"/>
            <a:ext cx="7874025" cy="1200329"/>
          </a:xfrm>
          <a:prstGeom prst="rect">
            <a:avLst/>
          </a:prstGeom>
          <a:solidFill>
            <a:srgbClr val="DDDDDD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Arial Narrow" panose="020B0606020202030204" pitchFamily="34" charset="0"/>
                <a:ea typeface="微软雅黑" panose="020B0503020204020204" pitchFamily="34" charset="-122"/>
              </a:rPr>
              <a:t>Jason's Uncle:</a:t>
            </a:r>
          </a:p>
          <a:p>
            <a:r>
              <a:rPr lang="en-US" altLang="zh-CN" sz="2400" b="1" dirty="0">
                <a:latin typeface="Arial Narrow" panose="020B0606020202030204" pitchFamily="34" charset="0"/>
                <a:ea typeface="微软雅黑" panose="020B0503020204020204" pitchFamily="34" charset="-122"/>
              </a:rPr>
              <a:t>Point 1: </a:t>
            </a:r>
            <a:r>
              <a:rPr lang="en-US" altLang="zh-CN" sz="24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Posting pictures on social media isn't a valuable use of time.</a:t>
            </a:r>
          </a:p>
          <a:p>
            <a:r>
              <a:rPr lang="en-US" altLang="zh-CN" sz="2400" b="1" dirty="0">
                <a:latin typeface="Arial Narrow" panose="020B0606020202030204" pitchFamily="34" charset="0"/>
                <a:ea typeface="微软雅黑" panose="020B0503020204020204" pitchFamily="34" charset="-122"/>
              </a:rPr>
              <a:t>Point 2: </a:t>
            </a:r>
            <a:r>
              <a:rPr lang="en-US" altLang="zh-CN" sz="2400" dirty="0">
                <a:solidFill>
                  <a:srgbClr val="202833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Travelling around the world isn't a good ambition. 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2BC6F3F-2BEE-4E13-BCFD-9834088BA3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282" y="2869179"/>
            <a:ext cx="4969524" cy="3918853"/>
          </a:xfrm>
          <a:prstGeom prst="rect">
            <a:avLst/>
          </a:prstGeom>
        </p:spPr>
      </p:pic>
      <p:sp>
        <p:nvSpPr>
          <p:cNvPr id="37" name="Freeform 5">
            <a:extLst>
              <a:ext uri="{FF2B5EF4-FFF2-40B4-BE49-F238E27FC236}">
                <a16:creationId xmlns:a16="http://schemas.microsoft.com/office/drawing/2014/main" id="{4D2ED3D8-0F9E-4A38-89EA-7293FF3E8C59}"/>
              </a:ext>
            </a:extLst>
          </p:cNvPr>
          <p:cNvSpPr/>
          <p:nvPr/>
        </p:nvSpPr>
        <p:spPr bwMode="auto">
          <a:xfrm>
            <a:off x="-262825" y="859511"/>
            <a:ext cx="750796" cy="462136"/>
          </a:xfrm>
          <a:custGeom>
            <a:avLst/>
            <a:gdLst>
              <a:gd name="T0" fmla="*/ 0 w 2132"/>
              <a:gd name="T1" fmla="*/ 0 h 1138"/>
              <a:gd name="T2" fmla="*/ 1563 w 2132"/>
              <a:gd name="T3" fmla="*/ 0 h 1138"/>
              <a:gd name="T4" fmla="*/ 2132 w 2132"/>
              <a:gd name="T5" fmla="*/ 569 h 1138"/>
              <a:gd name="T6" fmla="*/ 2132 w 2132"/>
              <a:gd name="T7" fmla="*/ 569 h 1138"/>
              <a:gd name="T8" fmla="*/ 1563 w 2132"/>
              <a:gd name="T9" fmla="*/ 1138 h 1138"/>
              <a:gd name="T10" fmla="*/ 0 w 2132"/>
              <a:gd name="T11" fmla="*/ 1138 h 1138"/>
              <a:gd name="T12" fmla="*/ 0 w 2132"/>
              <a:gd name="T13" fmla="*/ 0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32" h="1138">
                <a:moveTo>
                  <a:pt x="0" y="0"/>
                </a:moveTo>
                <a:lnTo>
                  <a:pt x="1563" y="0"/>
                </a:lnTo>
                <a:cubicBezTo>
                  <a:pt x="1876" y="0"/>
                  <a:pt x="2132" y="256"/>
                  <a:pt x="2132" y="569"/>
                </a:cubicBezTo>
                <a:lnTo>
                  <a:pt x="2132" y="569"/>
                </a:lnTo>
                <a:cubicBezTo>
                  <a:pt x="2132" y="882"/>
                  <a:pt x="1876" y="1138"/>
                  <a:pt x="1563" y="1138"/>
                </a:cubicBezTo>
                <a:lnTo>
                  <a:pt x="0" y="1138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04" tIns="45702" rIns="91404" bIns="45702" numCol="1" anchor="t" anchorCtr="0" compatLnSpc="1"/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8" name="图形 37" descr="铅笔">
            <a:extLst>
              <a:ext uri="{FF2B5EF4-FFF2-40B4-BE49-F238E27FC236}">
                <a16:creationId xmlns:a16="http://schemas.microsoft.com/office/drawing/2014/main" id="{2FF98E71-1DC6-4F1A-9F2D-4D9BD950F8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398" y="886546"/>
            <a:ext cx="369749" cy="369749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6CEEA702-EDCA-4CD0-94C2-41CB20B2D6C0}"/>
              </a:ext>
            </a:extLst>
          </p:cNvPr>
          <p:cNvSpPr txBox="1"/>
          <p:nvPr/>
        </p:nvSpPr>
        <p:spPr>
          <a:xfrm>
            <a:off x="11419964" y="6416637"/>
            <a:ext cx="965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</a:rPr>
              <a:t>P162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ECE8569-0513-4496-938A-469B217BD914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0C7F4F23-1372-4554-9106-AA268094FA69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925F812-1C30-4B27-AD7D-E362D7746ACC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ap="flat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5C5E84C-882A-44C9-80EC-C68D4A12E71C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CA9326A-953B-47AB-92DB-CE32B791A114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FD640D5-133B-4F44-9D96-CACC1B0B0A72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8B997BF-6015-4E69-BA02-84AD50438D4F}"/>
              </a:ext>
            </a:extLst>
          </p:cNvPr>
          <p:cNvSpPr txBox="1"/>
          <p:nvPr/>
        </p:nvSpPr>
        <p:spPr>
          <a:xfrm>
            <a:off x="279487" y="1683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Pre-class Task  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27A5CB1-72D8-4143-B0A3-927D60911567}"/>
              </a:ext>
            </a:extLst>
          </p:cNvPr>
          <p:cNvSpPr txBox="1"/>
          <p:nvPr/>
        </p:nvSpPr>
        <p:spPr>
          <a:xfrm>
            <a:off x="5089775" y="36125"/>
            <a:ext cx="2370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AF86492-2657-4B0F-A58E-777356F3D92E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615DD6B-B898-487F-A94A-04F438ED83CC}"/>
              </a:ext>
            </a:extLst>
          </p:cNvPr>
          <p:cNvSpPr/>
          <p:nvPr/>
        </p:nvSpPr>
        <p:spPr bwMode="auto">
          <a:xfrm>
            <a:off x="2871759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78F137E-DF67-45B2-917D-53558CAE3446}"/>
              </a:ext>
            </a:extLst>
          </p:cNvPr>
          <p:cNvSpPr txBox="1"/>
          <p:nvPr/>
        </p:nvSpPr>
        <p:spPr>
          <a:xfrm>
            <a:off x="2758877" y="3612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4089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>
            <a:extLst>
              <a:ext uri="{FF2B5EF4-FFF2-40B4-BE49-F238E27FC236}">
                <a16:creationId xmlns:a16="http://schemas.microsoft.com/office/drawing/2014/main" id="{AF7C292B-2784-4B16-8E21-5C83BAF32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2BC6F3F-2BEE-4E13-BCFD-9834088BA3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936" y="1783450"/>
            <a:ext cx="5455084" cy="430175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208EC7C-B4BB-429F-9479-86EE87E72399}"/>
              </a:ext>
            </a:extLst>
          </p:cNvPr>
          <p:cNvSpPr txBox="1"/>
          <p:nvPr/>
        </p:nvSpPr>
        <p:spPr>
          <a:xfrm>
            <a:off x="4273364" y="2079855"/>
            <a:ext cx="1120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Subject 1</a:t>
            </a:r>
          </a:p>
          <a:p>
            <a:pPr algn="ctr"/>
            <a:r>
              <a:rPr lang="en-US" altLang="zh-CN" sz="1600" b="1" dirty="0">
                <a:solidFill>
                  <a:schemeClr val="tx2"/>
                </a:solidFill>
              </a:rPr>
              <a:t>Martha</a:t>
            </a:r>
            <a:endParaRPr lang="zh-CN" altLang="en-US" sz="1600" b="1" dirty="0">
              <a:solidFill>
                <a:schemeClr val="tx2"/>
              </a:solidFill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1598D012-FC05-40CD-8030-B72C337846D8}"/>
              </a:ext>
            </a:extLst>
          </p:cNvPr>
          <p:cNvSpPr txBox="1"/>
          <p:nvPr/>
        </p:nvSpPr>
        <p:spPr>
          <a:xfrm>
            <a:off x="4253091" y="3124222"/>
            <a:ext cx="1120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Subject 2</a:t>
            </a:r>
            <a:endParaRPr lang="en-US" altLang="zh-CN" sz="1600" b="1" dirty="0">
              <a:solidFill>
                <a:schemeClr val="tx2"/>
              </a:solidFill>
            </a:endParaRPr>
          </a:p>
          <a:p>
            <a:pPr algn="ctr"/>
            <a:r>
              <a:rPr lang="en-US" altLang="zh-CN" sz="1600" b="1" dirty="0">
                <a:solidFill>
                  <a:schemeClr val="tx2"/>
                </a:solidFill>
              </a:rPr>
              <a:t>Li Wei</a:t>
            </a:r>
            <a:endParaRPr lang="zh-CN" altLang="en-US" sz="1600" b="1" dirty="0">
              <a:solidFill>
                <a:schemeClr val="tx2"/>
              </a:solidFill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D550BE06-1C69-450E-8914-85A6FBE040E2}"/>
              </a:ext>
            </a:extLst>
          </p:cNvPr>
          <p:cNvSpPr txBox="1"/>
          <p:nvPr/>
        </p:nvSpPr>
        <p:spPr>
          <a:xfrm>
            <a:off x="3976274" y="4106567"/>
            <a:ext cx="1715151" cy="671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Subject 3</a:t>
            </a:r>
          </a:p>
          <a:p>
            <a:pPr algn="ctr">
              <a:lnSpc>
                <a:spcPts val="1300"/>
              </a:lnSpc>
            </a:pPr>
            <a:r>
              <a:rPr lang="en-US" altLang="zh-CN" sz="1400" b="1" dirty="0">
                <a:solidFill>
                  <a:schemeClr val="tx2"/>
                </a:solidFill>
              </a:rPr>
              <a:t>Sandra’s </a:t>
            </a:r>
          </a:p>
          <a:p>
            <a:pPr algn="ctr">
              <a:lnSpc>
                <a:spcPts val="1300"/>
              </a:lnSpc>
            </a:pPr>
            <a:r>
              <a:rPr lang="en-US" altLang="zh-CN" sz="1400" b="1" dirty="0">
                <a:solidFill>
                  <a:schemeClr val="tx2"/>
                </a:solidFill>
              </a:rPr>
              <a:t>mom</a:t>
            </a:r>
            <a:endParaRPr lang="zh-CN" altLang="en-US" sz="1400" b="1" dirty="0">
              <a:solidFill>
                <a:schemeClr val="tx2"/>
              </a:solidFill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4276E1D7-A738-471F-87B4-11484F5BF965}"/>
              </a:ext>
            </a:extLst>
          </p:cNvPr>
          <p:cNvSpPr txBox="1"/>
          <p:nvPr/>
        </p:nvSpPr>
        <p:spPr>
          <a:xfrm>
            <a:off x="6581054" y="1997644"/>
            <a:ext cx="1120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</a:rPr>
              <a:t>Point 1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1F28C756-3727-471D-8169-078600F5089E}"/>
              </a:ext>
            </a:extLst>
          </p:cNvPr>
          <p:cNvSpPr txBox="1"/>
          <p:nvPr/>
        </p:nvSpPr>
        <p:spPr>
          <a:xfrm>
            <a:off x="6581054" y="2419652"/>
            <a:ext cx="1120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</a:rPr>
              <a:t>Point 2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5FDE3FEA-6F08-43E7-A5C7-C780650CC956}"/>
              </a:ext>
            </a:extLst>
          </p:cNvPr>
          <p:cNvSpPr txBox="1"/>
          <p:nvPr/>
        </p:nvSpPr>
        <p:spPr>
          <a:xfrm>
            <a:off x="6581054" y="3018974"/>
            <a:ext cx="1120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</a:rPr>
              <a:t>Point 1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EB4AD3CB-4913-452D-A902-DF285179CCAA}"/>
              </a:ext>
            </a:extLst>
          </p:cNvPr>
          <p:cNvSpPr txBox="1"/>
          <p:nvPr/>
        </p:nvSpPr>
        <p:spPr>
          <a:xfrm>
            <a:off x="6581053" y="3408336"/>
            <a:ext cx="1120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</a:rPr>
              <a:t>Point 2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850F848B-8CF2-453A-BF9D-BF1BC18D61E1}"/>
              </a:ext>
            </a:extLst>
          </p:cNvPr>
          <p:cNvSpPr txBox="1"/>
          <p:nvPr/>
        </p:nvSpPr>
        <p:spPr>
          <a:xfrm>
            <a:off x="6568126" y="4066161"/>
            <a:ext cx="1120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</a:rPr>
              <a:t>Point 1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93855ECA-B1D8-4E52-971A-9F94490121AD}"/>
              </a:ext>
            </a:extLst>
          </p:cNvPr>
          <p:cNvSpPr txBox="1"/>
          <p:nvPr/>
        </p:nvSpPr>
        <p:spPr>
          <a:xfrm>
            <a:off x="6568125" y="4455523"/>
            <a:ext cx="1120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</a:rPr>
              <a:t>Point 2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3061CFAB-9371-47F9-B539-285F37645134}"/>
              </a:ext>
            </a:extLst>
          </p:cNvPr>
          <p:cNvSpPr txBox="1"/>
          <p:nvPr/>
        </p:nvSpPr>
        <p:spPr>
          <a:xfrm>
            <a:off x="6555198" y="5126276"/>
            <a:ext cx="1120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</a:rPr>
              <a:t>Point 1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68962FB4-74B7-4A82-A8C9-6427E915A214}"/>
              </a:ext>
            </a:extLst>
          </p:cNvPr>
          <p:cNvSpPr txBox="1"/>
          <p:nvPr/>
        </p:nvSpPr>
        <p:spPr>
          <a:xfrm>
            <a:off x="6555197" y="5546118"/>
            <a:ext cx="1120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</a:rPr>
              <a:t>Point 2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90C827C5-FE41-4E5D-9090-1F4FAB65C2BD}"/>
              </a:ext>
            </a:extLst>
          </p:cNvPr>
          <p:cNvSpPr txBox="1"/>
          <p:nvPr/>
        </p:nvSpPr>
        <p:spPr>
          <a:xfrm>
            <a:off x="4258225" y="5220800"/>
            <a:ext cx="1120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Subject 4</a:t>
            </a:r>
          </a:p>
          <a:p>
            <a:pPr algn="ctr"/>
            <a:r>
              <a:rPr lang="en-US" altLang="zh-CN" sz="1600" b="1" dirty="0">
                <a:solidFill>
                  <a:schemeClr val="tx2"/>
                </a:solidFill>
              </a:rPr>
              <a:t>Oliver</a:t>
            </a:r>
            <a:endParaRPr lang="zh-CN" altLang="en-US" sz="1600" b="1" dirty="0">
              <a:solidFill>
                <a:schemeClr val="tx2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C4BE518-D5D8-4D19-A946-31F236B44BC7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2EE072E3-B62C-4646-8052-A74C6611DE8D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7A2395E1-80B2-4394-8C39-A863A5002573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ap="flat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ED521F72-E189-4FDA-8E1E-0593135C3A0C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E039FFC-1B53-442B-83F6-12A93FCD9F63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B6A2473-0C8D-4ABC-8966-B45854B56903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D17792F-CC82-4956-93E6-B119A568AA80}"/>
              </a:ext>
            </a:extLst>
          </p:cNvPr>
          <p:cNvSpPr txBox="1"/>
          <p:nvPr/>
        </p:nvSpPr>
        <p:spPr>
          <a:xfrm>
            <a:off x="279487" y="1683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Pre-class Task  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35FFE477-AC83-4EBD-885A-21CBCFF8CBAD}"/>
              </a:ext>
            </a:extLst>
          </p:cNvPr>
          <p:cNvSpPr txBox="1"/>
          <p:nvPr/>
        </p:nvSpPr>
        <p:spPr>
          <a:xfrm>
            <a:off x="5089775" y="36125"/>
            <a:ext cx="2370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EAD002C-7F67-4F1A-8655-B62DFB366715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8980FC81-9594-45EA-9300-86C745EF0618}"/>
              </a:ext>
            </a:extLst>
          </p:cNvPr>
          <p:cNvSpPr/>
          <p:nvPr/>
        </p:nvSpPr>
        <p:spPr bwMode="auto">
          <a:xfrm>
            <a:off x="2871759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ED516595-3CBD-4C51-9649-4C98AAA6D50A}"/>
              </a:ext>
            </a:extLst>
          </p:cNvPr>
          <p:cNvSpPr txBox="1"/>
          <p:nvPr/>
        </p:nvSpPr>
        <p:spPr>
          <a:xfrm>
            <a:off x="2758877" y="3612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26FF64AF-658E-44FB-98E5-C4DCA9732F34}"/>
              </a:ext>
            </a:extLst>
          </p:cNvPr>
          <p:cNvSpPr txBox="1"/>
          <p:nvPr/>
        </p:nvSpPr>
        <p:spPr>
          <a:xfrm>
            <a:off x="11245801" y="6372340"/>
            <a:ext cx="965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</a:rPr>
              <a:t>P162</a:t>
            </a:r>
            <a:endParaRPr lang="zh-CN" altLang="en-US" dirty="0">
              <a:solidFill>
                <a:schemeClr val="tx2"/>
              </a:solidFill>
            </a:endParaRPr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1D182E7E-5940-4275-AB05-73148E43142A}"/>
              </a:ext>
            </a:extLst>
          </p:cNvPr>
          <p:cNvCxnSpPr>
            <a:cxnSpLocks/>
          </p:cNvCxnSpPr>
          <p:nvPr/>
        </p:nvCxnSpPr>
        <p:spPr>
          <a:xfrm>
            <a:off x="340447" y="1275722"/>
            <a:ext cx="10595022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115">
            <a:extLst>
              <a:ext uri="{FF2B5EF4-FFF2-40B4-BE49-F238E27FC236}">
                <a16:creationId xmlns:a16="http://schemas.microsoft.com/office/drawing/2014/main" id="{C8320DCB-2065-4066-8A36-96EE428960E5}"/>
              </a:ext>
            </a:extLst>
          </p:cNvPr>
          <p:cNvSpPr txBox="1"/>
          <p:nvPr/>
        </p:nvSpPr>
        <p:spPr>
          <a:xfrm>
            <a:off x="640720" y="784377"/>
            <a:ext cx="7406195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99" b="1" dirty="0">
                <a:solidFill>
                  <a:srgbClr val="2028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Build a </a:t>
            </a:r>
            <a:r>
              <a:rPr lang="en-US" altLang="zh-CN" sz="2799" b="1" dirty="0">
                <a:solidFill>
                  <a:srgbClr val="C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Mind Map </a:t>
            </a:r>
            <a:r>
              <a:rPr lang="en-US" altLang="zh-CN" sz="2799" b="1" dirty="0">
                <a:solidFill>
                  <a:srgbClr val="2028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of the </a:t>
            </a:r>
            <a:r>
              <a:rPr lang="en-US" altLang="zh-CN" sz="2800" b="1" dirty="0">
                <a:solidFill>
                  <a:schemeClr val="accent2"/>
                </a:solidFill>
                <a:latin typeface="Arial Narrow" panose="020B0606020202030204" pitchFamily="34" charset="0"/>
                <a:ea typeface="Kozuka Gothic Pro R" pitchFamily="34" charset="-128"/>
              </a:rPr>
              <a:t>Generational Differences.</a:t>
            </a:r>
            <a:endParaRPr lang="zh-CN" altLang="en-US" sz="2399" b="1" dirty="0">
              <a:solidFill>
                <a:schemeClr val="accent2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56" name="Freeform 5">
            <a:extLst>
              <a:ext uri="{FF2B5EF4-FFF2-40B4-BE49-F238E27FC236}">
                <a16:creationId xmlns:a16="http://schemas.microsoft.com/office/drawing/2014/main" id="{7C70980F-F306-4FC3-BB25-273EC00817EA}"/>
              </a:ext>
            </a:extLst>
          </p:cNvPr>
          <p:cNvSpPr/>
          <p:nvPr/>
        </p:nvSpPr>
        <p:spPr bwMode="auto">
          <a:xfrm>
            <a:off x="-262825" y="859511"/>
            <a:ext cx="750796" cy="462136"/>
          </a:xfrm>
          <a:custGeom>
            <a:avLst/>
            <a:gdLst>
              <a:gd name="T0" fmla="*/ 0 w 2132"/>
              <a:gd name="T1" fmla="*/ 0 h 1138"/>
              <a:gd name="T2" fmla="*/ 1563 w 2132"/>
              <a:gd name="T3" fmla="*/ 0 h 1138"/>
              <a:gd name="T4" fmla="*/ 2132 w 2132"/>
              <a:gd name="T5" fmla="*/ 569 h 1138"/>
              <a:gd name="T6" fmla="*/ 2132 w 2132"/>
              <a:gd name="T7" fmla="*/ 569 h 1138"/>
              <a:gd name="T8" fmla="*/ 1563 w 2132"/>
              <a:gd name="T9" fmla="*/ 1138 h 1138"/>
              <a:gd name="T10" fmla="*/ 0 w 2132"/>
              <a:gd name="T11" fmla="*/ 1138 h 1138"/>
              <a:gd name="T12" fmla="*/ 0 w 2132"/>
              <a:gd name="T13" fmla="*/ 0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32" h="1138">
                <a:moveTo>
                  <a:pt x="0" y="0"/>
                </a:moveTo>
                <a:lnTo>
                  <a:pt x="1563" y="0"/>
                </a:lnTo>
                <a:cubicBezTo>
                  <a:pt x="1876" y="0"/>
                  <a:pt x="2132" y="256"/>
                  <a:pt x="2132" y="569"/>
                </a:cubicBezTo>
                <a:lnTo>
                  <a:pt x="2132" y="569"/>
                </a:lnTo>
                <a:cubicBezTo>
                  <a:pt x="2132" y="882"/>
                  <a:pt x="1876" y="1138"/>
                  <a:pt x="1563" y="1138"/>
                </a:cubicBezTo>
                <a:lnTo>
                  <a:pt x="0" y="1138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04" tIns="45702" rIns="91404" bIns="45702" numCol="1" anchor="t" anchorCtr="0" compatLnSpc="1"/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7" name="图形 56" descr="铅笔">
            <a:extLst>
              <a:ext uri="{FF2B5EF4-FFF2-40B4-BE49-F238E27FC236}">
                <a16:creationId xmlns:a16="http://schemas.microsoft.com/office/drawing/2014/main" id="{D968DB3A-BD69-4164-9A60-1C7714597E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398" y="886546"/>
            <a:ext cx="369749" cy="369749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33590A92-6F86-4A9A-8525-4F47FF0EF86B}"/>
              </a:ext>
            </a:extLst>
          </p:cNvPr>
          <p:cNvGrpSpPr/>
          <p:nvPr/>
        </p:nvGrpSpPr>
        <p:grpSpPr>
          <a:xfrm>
            <a:off x="7652764" y="2880192"/>
            <a:ext cx="4950492" cy="2340608"/>
            <a:chOff x="11315782" y="3470091"/>
            <a:chExt cx="6037198" cy="2854406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384B34CE-B347-4C17-AA8D-2B4004DFF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900000">
              <a:off x="11315782" y="3470091"/>
              <a:ext cx="6037198" cy="2854406"/>
            </a:xfrm>
            <a:prstGeom prst="rect">
              <a:avLst/>
            </a:prstGeom>
          </p:spPr>
        </p:pic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05F0EB15-7B1F-4175-997E-AC4E2D791A4E}"/>
                </a:ext>
              </a:extLst>
            </p:cNvPr>
            <p:cNvSpPr/>
            <p:nvPr/>
          </p:nvSpPr>
          <p:spPr>
            <a:xfrm rot="900000">
              <a:off x="12733820" y="4180983"/>
              <a:ext cx="4235731" cy="10134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kern="0" dirty="0">
                  <a:ln w="38100">
                    <a:noFill/>
                  </a:ln>
                  <a:solidFill>
                    <a:schemeClr val="tx2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subject-by-subject</a:t>
              </a:r>
            </a:p>
            <a:p>
              <a:pPr algn="ctr"/>
              <a:r>
                <a:rPr lang="en-US" altLang="zh-CN" sz="2400" b="1" kern="0" dirty="0">
                  <a:ln w="38100">
                    <a:noFill/>
                  </a:ln>
                  <a:solidFill>
                    <a:schemeClr val="tx2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pattern</a:t>
              </a:r>
              <a:endParaRPr lang="en-US" altLang="zh-CN" kern="0" dirty="0">
                <a:ln w="38100">
                  <a:noFill/>
                </a:ln>
                <a:solidFill>
                  <a:schemeClr val="tx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77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>
            <a:extLst>
              <a:ext uri="{FF2B5EF4-FFF2-40B4-BE49-F238E27FC236}">
                <a16:creationId xmlns:a16="http://schemas.microsoft.com/office/drawing/2014/main" id="{E7819A1D-1757-4387-A08C-E49D75CE4A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sp>
        <p:nvSpPr>
          <p:cNvPr id="50" name="Freeform 5">
            <a:extLst>
              <a:ext uri="{FF2B5EF4-FFF2-40B4-BE49-F238E27FC236}">
                <a16:creationId xmlns:a16="http://schemas.microsoft.com/office/drawing/2014/main" id="{7254B9E4-B496-4070-8D45-E8DC54DFB3E4}"/>
              </a:ext>
            </a:extLst>
          </p:cNvPr>
          <p:cNvSpPr/>
          <p:nvPr/>
        </p:nvSpPr>
        <p:spPr bwMode="auto">
          <a:xfrm>
            <a:off x="-4760" y="717620"/>
            <a:ext cx="1062169" cy="653795"/>
          </a:xfrm>
          <a:custGeom>
            <a:avLst/>
            <a:gdLst>
              <a:gd name="T0" fmla="*/ 0 w 2132"/>
              <a:gd name="T1" fmla="*/ 0 h 1138"/>
              <a:gd name="T2" fmla="*/ 1563 w 2132"/>
              <a:gd name="T3" fmla="*/ 0 h 1138"/>
              <a:gd name="T4" fmla="*/ 2132 w 2132"/>
              <a:gd name="T5" fmla="*/ 569 h 1138"/>
              <a:gd name="T6" fmla="*/ 2132 w 2132"/>
              <a:gd name="T7" fmla="*/ 569 h 1138"/>
              <a:gd name="T8" fmla="*/ 1563 w 2132"/>
              <a:gd name="T9" fmla="*/ 1138 h 1138"/>
              <a:gd name="T10" fmla="*/ 0 w 2132"/>
              <a:gd name="T11" fmla="*/ 1138 h 1138"/>
              <a:gd name="T12" fmla="*/ 0 w 2132"/>
              <a:gd name="T13" fmla="*/ 0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32" h="1138">
                <a:moveTo>
                  <a:pt x="0" y="0"/>
                </a:moveTo>
                <a:lnTo>
                  <a:pt x="1563" y="0"/>
                </a:lnTo>
                <a:cubicBezTo>
                  <a:pt x="1876" y="0"/>
                  <a:pt x="2132" y="256"/>
                  <a:pt x="2132" y="569"/>
                </a:cubicBezTo>
                <a:lnTo>
                  <a:pt x="2132" y="569"/>
                </a:lnTo>
                <a:cubicBezTo>
                  <a:pt x="2132" y="882"/>
                  <a:pt x="1876" y="1138"/>
                  <a:pt x="1563" y="1138"/>
                </a:cubicBezTo>
                <a:lnTo>
                  <a:pt x="0" y="1138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04" tIns="45702" rIns="91404" bIns="45702" numCol="1" anchor="t" anchorCtr="0" compatLnSpc="1"/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F66EE24A-51BD-45A8-B5D0-3E87510CFD98}"/>
              </a:ext>
            </a:extLst>
          </p:cNvPr>
          <p:cNvCxnSpPr>
            <a:cxnSpLocks/>
          </p:cNvCxnSpPr>
          <p:nvPr/>
        </p:nvCxnSpPr>
        <p:spPr>
          <a:xfrm>
            <a:off x="1025474" y="1232521"/>
            <a:ext cx="4313364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形 37" descr="带齿轮的头部">
            <a:extLst>
              <a:ext uri="{FF2B5EF4-FFF2-40B4-BE49-F238E27FC236}">
                <a16:creationId xmlns:a16="http://schemas.microsoft.com/office/drawing/2014/main" id="{223DF288-EA79-4C5A-8100-590BE1612F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7861" y="717620"/>
            <a:ext cx="677074" cy="677074"/>
          </a:xfrm>
          <a:prstGeom prst="rect">
            <a:avLst/>
          </a:prstGeom>
        </p:spPr>
      </p:pic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61DF441F-7363-4139-B92D-DC9FACB73ED0}"/>
              </a:ext>
            </a:extLst>
          </p:cNvPr>
          <p:cNvCxnSpPr>
            <a:cxnSpLocks/>
          </p:cNvCxnSpPr>
          <p:nvPr/>
        </p:nvCxnSpPr>
        <p:spPr bwMode="auto">
          <a:xfrm>
            <a:off x="6095999" y="2545791"/>
            <a:ext cx="1" cy="1540072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80875828-D732-4947-86F8-E313C677C0B2}"/>
              </a:ext>
            </a:extLst>
          </p:cNvPr>
          <p:cNvCxnSpPr/>
          <p:nvPr/>
        </p:nvCxnSpPr>
        <p:spPr bwMode="auto">
          <a:xfrm flipH="1">
            <a:off x="4007789" y="4085863"/>
            <a:ext cx="2088211" cy="880769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909BC130-E71F-4ADD-B15E-F3F33C205C5A}"/>
              </a:ext>
            </a:extLst>
          </p:cNvPr>
          <p:cNvCxnSpPr>
            <a:cxnSpLocks/>
          </p:cNvCxnSpPr>
          <p:nvPr/>
        </p:nvCxnSpPr>
        <p:spPr bwMode="auto">
          <a:xfrm>
            <a:off x="6096000" y="4085863"/>
            <a:ext cx="2210631" cy="87523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3" name="图片 22">
            <a:extLst>
              <a:ext uri="{FF2B5EF4-FFF2-40B4-BE49-F238E27FC236}">
                <a16:creationId xmlns:a16="http://schemas.microsoft.com/office/drawing/2014/main" id="{E6023CE1-25E9-4E40-884C-DCEF3B5BB9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981" y="3146219"/>
            <a:ext cx="2089769" cy="2085631"/>
          </a:xfrm>
          <a:prstGeom prst="rect">
            <a:avLst/>
          </a:prstGeom>
        </p:spPr>
      </p:pic>
      <p:sp>
        <p:nvSpPr>
          <p:cNvPr id="56" name="TextBox 115">
            <a:extLst>
              <a:ext uri="{FF2B5EF4-FFF2-40B4-BE49-F238E27FC236}">
                <a16:creationId xmlns:a16="http://schemas.microsoft.com/office/drawing/2014/main" id="{F08C2B1F-8C7B-4500-A261-92D58F2A1695}"/>
              </a:ext>
            </a:extLst>
          </p:cNvPr>
          <p:cNvSpPr txBox="1"/>
          <p:nvPr/>
        </p:nvSpPr>
        <p:spPr>
          <a:xfrm>
            <a:off x="5338838" y="3792486"/>
            <a:ext cx="1686680" cy="5230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99" b="1" dirty="0">
                <a:solidFill>
                  <a:srgbClr val="2028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Similarity?</a:t>
            </a:r>
            <a:endParaRPr lang="zh-CN" altLang="en-US" sz="2399" b="1" dirty="0">
              <a:solidFill>
                <a:srgbClr val="C000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1F6A1B4-9108-492B-A72F-08034F30D44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9" r="2794"/>
          <a:stretch/>
        </p:blipFill>
        <p:spPr>
          <a:xfrm>
            <a:off x="4224758" y="1417470"/>
            <a:ext cx="3738623" cy="173017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75587A7-757A-4B82-8E7A-47ADC89BB0D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" r="5188"/>
          <a:stretch/>
        </p:blipFill>
        <p:spPr>
          <a:xfrm>
            <a:off x="7108124" y="4537816"/>
            <a:ext cx="3324524" cy="176125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BC13410D-07D3-4962-8864-F7C035DA4E1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2" r="3184"/>
          <a:stretch/>
        </p:blipFill>
        <p:spPr>
          <a:xfrm>
            <a:off x="1759352" y="4543276"/>
            <a:ext cx="3385160" cy="176125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4" name="TextBox 115">
            <a:extLst>
              <a:ext uri="{FF2B5EF4-FFF2-40B4-BE49-F238E27FC236}">
                <a16:creationId xmlns:a16="http://schemas.microsoft.com/office/drawing/2014/main" id="{636C41FE-AFA8-4ED3-B41E-D3069CFF7DF6}"/>
              </a:ext>
            </a:extLst>
          </p:cNvPr>
          <p:cNvSpPr txBox="1"/>
          <p:nvPr/>
        </p:nvSpPr>
        <p:spPr>
          <a:xfrm>
            <a:off x="951290" y="759531"/>
            <a:ext cx="4714945" cy="5230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99" b="1" dirty="0">
                <a:solidFill>
                  <a:srgbClr val="2028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To think critically and rationally.</a:t>
            </a:r>
            <a:endParaRPr lang="zh-CN" altLang="en-US" sz="2399" b="1" dirty="0">
              <a:solidFill>
                <a:srgbClr val="C000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F5419B6-DF20-4B70-8F9E-7AC1584DBB22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2EA3954-7CDC-4CDD-AE7D-AD3F2D1DEDB3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776A3FD-C2BF-4C5C-9FC0-854CC1101F2D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36D0A43-3CB2-4668-A073-DBFB0BE3A7F9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D448FDC-52EF-4737-A739-5CEBF34F055A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C2C0F4E-4055-4F8B-9E8A-D2DFEA35C7BA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ap="flat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119BC579-F362-4B54-82AD-CBBC83AE45B6}"/>
              </a:ext>
            </a:extLst>
          </p:cNvPr>
          <p:cNvSpPr txBox="1"/>
          <p:nvPr/>
        </p:nvSpPr>
        <p:spPr>
          <a:xfrm>
            <a:off x="279487" y="1683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Pre-class Task  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86A76EF-22B3-4E6E-9CBD-2FD071016AC8}"/>
              </a:ext>
            </a:extLst>
          </p:cNvPr>
          <p:cNvSpPr txBox="1"/>
          <p:nvPr/>
        </p:nvSpPr>
        <p:spPr>
          <a:xfrm>
            <a:off x="5089987" y="22485"/>
            <a:ext cx="2370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0B0E34F-4D73-453D-B671-31106C8EE310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dirty="0">
              <a:solidFill>
                <a:srgbClr val="FFFF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1A8190AE-F306-46A3-8216-341C16930198}"/>
              </a:ext>
            </a:extLst>
          </p:cNvPr>
          <p:cNvSpPr/>
          <p:nvPr/>
        </p:nvSpPr>
        <p:spPr bwMode="auto">
          <a:xfrm>
            <a:off x="2871759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8D39F20-5749-40DF-B9F6-B499F4C2B447}"/>
              </a:ext>
            </a:extLst>
          </p:cNvPr>
          <p:cNvSpPr txBox="1"/>
          <p:nvPr/>
        </p:nvSpPr>
        <p:spPr>
          <a:xfrm>
            <a:off x="2758877" y="3612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619F33C-51A3-473E-840A-EB3E9C2FEE8C}"/>
              </a:ext>
            </a:extLst>
          </p:cNvPr>
          <p:cNvSpPr txBox="1"/>
          <p:nvPr/>
        </p:nvSpPr>
        <p:spPr>
          <a:xfrm>
            <a:off x="11215199" y="6425895"/>
            <a:ext cx="965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</a:rPr>
              <a:t>P162</a:t>
            </a:r>
            <a:endParaRPr lang="zh-CN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3842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>
            <a:extLst>
              <a:ext uri="{FF2B5EF4-FFF2-40B4-BE49-F238E27FC236}">
                <a16:creationId xmlns:a16="http://schemas.microsoft.com/office/drawing/2014/main" id="{52084C54-8002-48A8-AB18-5B20877D1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61DF441F-7363-4139-B92D-DC9FACB73ED0}"/>
              </a:ext>
            </a:extLst>
          </p:cNvPr>
          <p:cNvCxnSpPr>
            <a:cxnSpLocks/>
          </p:cNvCxnSpPr>
          <p:nvPr/>
        </p:nvCxnSpPr>
        <p:spPr bwMode="auto">
          <a:xfrm>
            <a:off x="6104599" y="2476341"/>
            <a:ext cx="1" cy="1540072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80875828-D732-4947-86F8-E313C677C0B2}"/>
              </a:ext>
            </a:extLst>
          </p:cNvPr>
          <p:cNvCxnSpPr/>
          <p:nvPr/>
        </p:nvCxnSpPr>
        <p:spPr bwMode="auto">
          <a:xfrm flipH="1">
            <a:off x="4016389" y="4236332"/>
            <a:ext cx="2088211" cy="880769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909BC130-E71F-4ADD-B15E-F3F33C205C5A}"/>
              </a:ext>
            </a:extLst>
          </p:cNvPr>
          <p:cNvCxnSpPr>
            <a:cxnSpLocks/>
          </p:cNvCxnSpPr>
          <p:nvPr/>
        </p:nvCxnSpPr>
        <p:spPr bwMode="auto">
          <a:xfrm>
            <a:off x="6104600" y="4143737"/>
            <a:ext cx="2210631" cy="87523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3" name="图片 22">
            <a:extLst>
              <a:ext uri="{FF2B5EF4-FFF2-40B4-BE49-F238E27FC236}">
                <a16:creationId xmlns:a16="http://schemas.microsoft.com/office/drawing/2014/main" id="{E6023CE1-25E9-4E40-884C-DCEF3B5BB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3977" y="3268773"/>
            <a:ext cx="1829748" cy="1826125"/>
          </a:xfrm>
          <a:prstGeom prst="rect">
            <a:avLst/>
          </a:prstGeom>
        </p:spPr>
      </p:pic>
      <p:sp>
        <p:nvSpPr>
          <p:cNvPr id="56" name="TextBox 115">
            <a:extLst>
              <a:ext uri="{FF2B5EF4-FFF2-40B4-BE49-F238E27FC236}">
                <a16:creationId xmlns:a16="http://schemas.microsoft.com/office/drawing/2014/main" id="{F08C2B1F-8C7B-4500-A261-92D58F2A1695}"/>
              </a:ext>
            </a:extLst>
          </p:cNvPr>
          <p:cNvSpPr txBox="1"/>
          <p:nvPr/>
        </p:nvSpPr>
        <p:spPr>
          <a:xfrm>
            <a:off x="5430739" y="3831300"/>
            <a:ext cx="1406154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2028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Similarity!</a:t>
            </a:r>
            <a:endParaRPr lang="zh-CN" altLang="en-US" sz="2000" b="1" dirty="0">
              <a:solidFill>
                <a:srgbClr val="C000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08BD0ADB-C1D7-4A19-9D1B-9F4ECCC9FF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241" y="1660704"/>
            <a:ext cx="4772715" cy="1668068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7B55A0A5-371F-4C56-A33A-0C2055626D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569" y="4595285"/>
            <a:ext cx="4193680" cy="1807298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FE203DDC-54FB-43F7-AE7D-E83B830953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734" y="4524041"/>
            <a:ext cx="4017602" cy="1878542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619855FC-8EF5-4701-95F6-6E0B0519D00F}"/>
              </a:ext>
            </a:extLst>
          </p:cNvPr>
          <p:cNvSpPr txBox="1"/>
          <p:nvPr/>
        </p:nvSpPr>
        <p:spPr bwMode="auto">
          <a:xfrm rot="900000">
            <a:off x="6626859" y="3280435"/>
            <a:ext cx="3123853" cy="10463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lIns="121869" tIns="60934" rIns="121869" bIns="60934">
            <a:spAutoFit/>
          </a:bodyPr>
          <a:lstStyle/>
          <a:p>
            <a:pPr defTabSz="914034">
              <a:defRPr/>
            </a:pPr>
            <a:r>
              <a:rPr lang="en-US" altLang="zh-CN" sz="6000" kern="0" dirty="0">
                <a:ln w="38100">
                  <a:noFill/>
                </a:ln>
                <a:solidFill>
                  <a:schemeClr val="tx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Reasons</a:t>
            </a:r>
            <a:endParaRPr lang="zh-CN" altLang="en-US" sz="6000" kern="0" dirty="0">
              <a:ln w="38100">
                <a:noFill/>
              </a:ln>
              <a:solidFill>
                <a:schemeClr val="tx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D72B539-897B-4FF0-9C38-338ADE8EC38F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B21B3CC-4328-4CAF-A1B4-816860BCFFAB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DD1AA4F-7B36-4A3B-A2EA-1D7A4C3E1E3C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A98F0A1-2E81-45E0-AB79-8C7F440D4AED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FAEFFEB-7F9D-4C31-A1D5-4FCD770D5535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1106FA39-0926-4AE8-AD28-FEF1B45CBD96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ap="flat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6953E05-2FB5-4DAF-8E72-26D4916AF495}"/>
              </a:ext>
            </a:extLst>
          </p:cNvPr>
          <p:cNvSpPr txBox="1"/>
          <p:nvPr/>
        </p:nvSpPr>
        <p:spPr>
          <a:xfrm>
            <a:off x="279487" y="1683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Pre-class Task  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FCF58407-163C-48B7-AA80-98B2A4880930}"/>
              </a:ext>
            </a:extLst>
          </p:cNvPr>
          <p:cNvSpPr txBox="1"/>
          <p:nvPr/>
        </p:nvSpPr>
        <p:spPr>
          <a:xfrm>
            <a:off x="5089987" y="22485"/>
            <a:ext cx="2370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C5F39DD1-51B2-425B-AA46-88428D2C79F2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dirty="0">
              <a:solidFill>
                <a:srgbClr val="FFFF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D6B0F49-DED2-41EB-A865-F68256108195}"/>
              </a:ext>
            </a:extLst>
          </p:cNvPr>
          <p:cNvSpPr/>
          <p:nvPr/>
        </p:nvSpPr>
        <p:spPr bwMode="auto">
          <a:xfrm>
            <a:off x="2871759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80BA7218-7164-4BC9-AF7D-FD3465444E90}"/>
              </a:ext>
            </a:extLst>
          </p:cNvPr>
          <p:cNvSpPr txBox="1"/>
          <p:nvPr/>
        </p:nvSpPr>
        <p:spPr>
          <a:xfrm>
            <a:off x="2758877" y="3612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469B3D5-999C-4D00-B9D8-C5D75FD1A776}"/>
              </a:ext>
            </a:extLst>
          </p:cNvPr>
          <p:cNvSpPr txBox="1"/>
          <p:nvPr/>
        </p:nvSpPr>
        <p:spPr>
          <a:xfrm>
            <a:off x="11270088" y="6418734"/>
            <a:ext cx="965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</a:rPr>
              <a:t>P162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49" name="Freeform 5">
            <a:extLst>
              <a:ext uri="{FF2B5EF4-FFF2-40B4-BE49-F238E27FC236}">
                <a16:creationId xmlns:a16="http://schemas.microsoft.com/office/drawing/2014/main" id="{66DA9D9C-7E02-4C5F-9289-ACD8797E7D72}"/>
              </a:ext>
            </a:extLst>
          </p:cNvPr>
          <p:cNvSpPr/>
          <p:nvPr/>
        </p:nvSpPr>
        <p:spPr bwMode="auto">
          <a:xfrm>
            <a:off x="-4760" y="717620"/>
            <a:ext cx="1062169" cy="653795"/>
          </a:xfrm>
          <a:custGeom>
            <a:avLst/>
            <a:gdLst>
              <a:gd name="T0" fmla="*/ 0 w 2132"/>
              <a:gd name="T1" fmla="*/ 0 h 1138"/>
              <a:gd name="T2" fmla="*/ 1563 w 2132"/>
              <a:gd name="T3" fmla="*/ 0 h 1138"/>
              <a:gd name="T4" fmla="*/ 2132 w 2132"/>
              <a:gd name="T5" fmla="*/ 569 h 1138"/>
              <a:gd name="T6" fmla="*/ 2132 w 2132"/>
              <a:gd name="T7" fmla="*/ 569 h 1138"/>
              <a:gd name="T8" fmla="*/ 1563 w 2132"/>
              <a:gd name="T9" fmla="*/ 1138 h 1138"/>
              <a:gd name="T10" fmla="*/ 0 w 2132"/>
              <a:gd name="T11" fmla="*/ 1138 h 1138"/>
              <a:gd name="T12" fmla="*/ 0 w 2132"/>
              <a:gd name="T13" fmla="*/ 0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32" h="1138">
                <a:moveTo>
                  <a:pt x="0" y="0"/>
                </a:moveTo>
                <a:lnTo>
                  <a:pt x="1563" y="0"/>
                </a:lnTo>
                <a:cubicBezTo>
                  <a:pt x="1876" y="0"/>
                  <a:pt x="2132" y="256"/>
                  <a:pt x="2132" y="569"/>
                </a:cubicBezTo>
                <a:lnTo>
                  <a:pt x="2132" y="569"/>
                </a:lnTo>
                <a:cubicBezTo>
                  <a:pt x="2132" y="882"/>
                  <a:pt x="1876" y="1138"/>
                  <a:pt x="1563" y="1138"/>
                </a:cubicBezTo>
                <a:lnTo>
                  <a:pt x="0" y="1138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04" tIns="45702" rIns="91404" bIns="45702" numCol="1" anchor="t" anchorCtr="0" compatLnSpc="1"/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9861D52F-3912-419E-A90E-13AF5A5722D5}"/>
              </a:ext>
            </a:extLst>
          </p:cNvPr>
          <p:cNvCxnSpPr>
            <a:cxnSpLocks/>
          </p:cNvCxnSpPr>
          <p:nvPr/>
        </p:nvCxnSpPr>
        <p:spPr>
          <a:xfrm>
            <a:off x="1025474" y="1232521"/>
            <a:ext cx="4313364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图形 53" descr="带齿轮的头部">
            <a:extLst>
              <a:ext uri="{FF2B5EF4-FFF2-40B4-BE49-F238E27FC236}">
                <a16:creationId xmlns:a16="http://schemas.microsoft.com/office/drawing/2014/main" id="{90AE0F37-712E-46AE-8050-7F357672AA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7861" y="717620"/>
            <a:ext cx="677074" cy="677074"/>
          </a:xfrm>
          <a:prstGeom prst="rect">
            <a:avLst/>
          </a:prstGeom>
        </p:spPr>
      </p:pic>
      <p:sp>
        <p:nvSpPr>
          <p:cNvPr id="55" name="TextBox 115">
            <a:extLst>
              <a:ext uri="{FF2B5EF4-FFF2-40B4-BE49-F238E27FC236}">
                <a16:creationId xmlns:a16="http://schemas.microsoft.com/office/drawing/2014/main" id="{38D9B160-76C7-42C9-8B9E-0C759EBA9221}"/>
              </a:ext>
            </a:extLst>
          </p:cNvPr>
          <p:cNvSpPr txBox="1"/>
          <p:nvPr/>
        </p:nvSpPr>
        <p:spPr>
          <a:xfrm>
            <a:off x="951290" y="759531"/>
            <a:ext cx="4714945" cy="5230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99" b="1" dirty="0">
                <a:solidFill>
                  <a:srgbClr val="2028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To think critically and rationally.</a:t>
            </a:r>
            <a:endParaRPr lang="zh-CN" altLang="en-US" sz="2399" b="1" dirty="0">
              <a:solidFill>
                <a:srgbClr val="C000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948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>
            <a:extLst>
              <a:ext uri="{FF2B5EF4-FFF2-40B4-BE49-F238E27FC236}">
                <a16:creationId xmlns:a16="http://schemas.microsoft.com/office/drawing/2014/main" id="{23C91221-A30A-4EB0-B2F1-0865C1A41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graphicFrame>
        <p:nvGraphicFramePr>
          <p:cNvPr id="69" name="表格 3">
            <a:extLst>
              <a:ext uri="{FF2B5EF4-FFF2-40B4-BE49-F238E27FC236}">
                <a16:creationId xmlns:a16="http://schemas.microsoft.com/office/drawing/2014/main" id="{52977F6A-B386-43C5-938E-4D0B3F2B02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514195"/>
              </p:ext>
            </p:extLst>
          </p:nvPr>
        </p:nvGraphicFramePr>
        <p:xfrm>
          <a:off x="442966" y="3041108"/>
          <a:ext cx="7703430" cy="1635992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567810">
                  <a:extLst>
                    <a:ext uri="{9D8B030D-6E8A-4147-A177-3AD203B41FA5}">
                      <a16:colId xmlns:a16="http://schemas.microsoft.com/office/drawing/2014/main" val="1039040047"/>
                    </a:ext>
                  </a:extLst>
                </a:gridCol>
                <a:gridCol w="2567810">
                  <a:extLst>
                    <a:ext uri="{9D8B030D-6E8A-4147-A177-3AD203B41FA5}">
                      <a16:colId xmlns:a16="http://schemas.microsoft.com/office/drawing/2014/main" val="4068494531"/>
                    </a:ext>
                  </a:extLst>
                </a:gridCol>
                <a:gridCol w="2567810">
                  <a:extLst>
                    <a:ext uri="{9D8B030D-6E8A-4147-A177-3AD203B41FA5}">
                      <a16:colId xmlns:a16="http://schemas.microsoft.com/office/drawing/2014/main" val="837244479"/>
                    </a:ext>
                  </a:extLst>
                </a:gridCol>
              </a:tblGrid>
              <a:tr h="762352">
                <a:tc>
                  <a:txBody>
                    <a:bodyPr/>
                    <a:lstStyle/>
                    <a:p>
                      <a:pPr marL="0" algn="ctr" defTabSz="914034" rtl="0" eaLnBrk="1" latinLnBrk="0" hangingPunct="1"/>
                      <a:endParaRPr lang="zh-CN" altLang="en-US" sz="19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732" marR="80732" marT="40366" marB="40366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0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kern="0" dirty="0">
                          <a:ln w="38100">
                            <a:noFill/>
                          </a:ln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Western Countries </a:t>
                      </a:r>
                      <a:endParaRPr lang="zh-CN" altLang="en-US" sz="4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732" marR="80732" marT="40366" marB="40366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034" rtl="0" eaLnBrk="1" latinLnBrk="0" hangingPunct="1">
                        <a:lnSpc>
                          <a:spcPts val="2500"/>
                        </a:lnSpc>
                      </a:pPr>
                      <a:r>
                        <a:rPr lang="en-US" altLang="zh-CN" sz="2800" b="1" kern="0" dirty="0">
                          <a:ln w="38100">
                            <a:noFill/>
                          </a:ln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China</a:t>
                      </a:r>
                      <a:endParaRPr lang="zh-CN" altLang="en-US" sz="2800" b="1" kern="0" dirty="0">
                        <a:ln w="38100">
                          <a:noFill/>
                        </a:ln>
                        <a:solidFill>
                          <a:srgbClr val="C00000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80732" marR="80732" marT="40366" marB="40366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12807"/>
                  </a:ext>
                </a:extLst>
              </a:tr>
              <a:tr h="873640">
                <a:tc>
                  <a:txBody>
                    <a:bodyPr/>
                    <a:lstStyle/>
                    <a:p>
                      <a:pPr marL="0" algn="ctr" defTabSz="914034" rtl="0" eaLnBrk="1" latinLnBrk="0" hangingPunct="1"/>
                      <a:endParaRPr lang="en-US" altLang="zh-CN" sz="19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732" marR="80732" marT="40366" marB="40366" anchor="ctr"/>
                </a:tc>
                <a:tc>
                  <a:txBody>
                    <a:bodyPr/>
                    <a:lstStyle/>
                    <a:p>
                      <a:pPr marL="0" algn="ctr" defTabSz="914034" rtl="0" eaLnBrk="1" latinLnBrk="0" hangingPunct="1"/>
                      <a:endParaRPr lang="zh-CN" altLang="en-US" sz="19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732" marR="80732" marT="40366" marB="40366" anchor="ctr"/>
                </a:tc>
                <a:tc>
                  <a:txBody>
                    <a:bodyPr/>
                    <a:lstStyle/>
                    <a:p>
                      <a:pPr marL="0" algn="ctr" defTabSz="914034" rtl="0" eaLnBrk="1" latinLnBrk="0" hangingPunct="1"/>
                      <a:endParaRPr lang="zh-CN" altLang="en-US" sz="19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732" marR="80732" marT="40366" marB="40366" anchor="ctr"/>
                </a:tc>
                <a:extLst>
                  <a:ext uri="{0D108BD9-81ED-4DB2-BD59-A6C34878D82A}">
                    <a16:rowId xmlns:a16="http://schemas.microsoft.com/office/drawing/2014/main" val="2165462173"/>
                  </a:ext>
                </a:extLst>
              </a:tr>
            </a:tbl>
          </a:graphicData>
        </a:graphic>
      </p:graphicFrame>
      <p:sp>
        <p:nvSpPr>
          <p:cNvPr id="55" name="TextBox 115">
            <a:extLst>
              <a:ext uri="{FF2B5EF4-FFF2-40B4-BE49-F238E27FC236}">
                <a16:creationId xmlns:a16="http://schemas.microsoft.com/office/drawing/2014/main" id="{91AF724F-0F79-4F9A-B4C3-A2A9CACD01B4}"/>
              </a:ext>
            </a:extLst>
          </p:cNvPr>
          <p:cNvSpPr txBox="1"/>
          <p:nvPr/>
        </p:nvSpPr>
        <p:spPr>
          <a:xfrm>
            <a:off x="-9299" y="801524"/>
            <a:ext cx="2311851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rgbClr val="2028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More Examples</a:t>
            </a:r>
            <a:endParaRPr lang="zh-CN" altLang="en-US" sz="2400" dirty="0">
              <a:solidFill>
                <a:srgbClr val="C000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BB128348-DCE2-469E-8C18-922CB4D80F90}"/>
              </a:ext>
            </a:extLst>
          </p:cNvPr>
          <p:cNvSpPr/>
          <p:nvPr/>
        </p:nvSpPr>
        <p:spPr>
          <a:xfrm>
            <a:off x="9043484" y="3632623"/>
            <a:ext cx="279045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altLang="zh-CN" sz="2800" b="1" kern="0" dirty="0">
                <a:ln w="38100">
                  <a:noFill/>
                </a:ln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Chinese people </a:t>
            </a:r>
            <a:r>
              <a:rPr lang="en-US" altLang="zh-CN" sz="2800" b="1" dirty="0">
                <a:solidFill>
                  <a:srgbClr val="1A1A1A"/>
                </a:solidFill>
                <a:latin typeface="Arial Narrow" panose="020B0606020202030204" pitchFamily="34" charset="0"/>
              </a:rPr>
              <a:t>have bad table manner.</a:t>
            </a:r>
            <a:endParaRPr lang="en-US" altLang="zh-CN" sz="2800" b="1" i="0" dirty="0">
              <a:solidFill>
                <a:srgbClr val="1A1A1A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62" name="图形 61" descr="问号">
            <a:extLst>
              <a:ext uri="{FF2B5EF4-FFF2-40B4-BE49-F238E27FC236}">
                <a16:creationId xmlns:a16="http://schemas.microsoft.com/office/drawing/2014/main" id="{8A7CD268-E70E-4F30-86FD-7112B573E2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92515">
            <a:off x="10838681" y="4429703"/>
            <a:ext cx="1009288" cy="1009288"/>
          </a:xfrm>
          <a:prstGeom prst="rect">
            <a:avLst/>
          </a:prstGeom>
        </p:spPr>
      </p:pic>
      <p:sp>
        <p:nvSpPr>
          <p:cNvPr id="57" name="TextBox 21">
            <a:extLst>
              <a:ext uri="{FF2B5EF4-FFF2-40B4-BE49-F238E27FC236}">
                <a16:creationId xmlns:a16="http://schemas.microsoft.com/office/drawing/2014/main" id="{2AFCA1B9-CF1E-438A-B069-7A23FD8FF218}"/>
              </a:ext>
            </a:extLst>
          </p:cNvPr>
          <p:cNvSpPr txBox="1"/>
          <p:nvPr/>
        </p:nvSpPr>
        <p:spPr>
          <a:xfrm>
            <a:off x="8974318" y="2209273"/>
            <a:ext cx="3036564" cy="95410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chemeClr val="tx2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We ’re socializing and cooperating</a:t>
            </a:r>
          </a:p>
        </p:txBody>
      </p: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6346F833-AE84-4643-94AC-D8A08E589EF0}"/>
              </a:ext>
            </a:extLst>
          </p:cNvPr>
          <p:cNvCxnSpPr>
            <a:cxnSpLocks/>
          </p:cNvCxnSpPr>
          <p:nvPr/>
        </p:nvCxnSpPr>
        <p:spPr>
          <a:xfrm>
            <a:off x="-38238" y="1303319"/>
            <a:ext cx="2391853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右箭头 8">
            <a:extLst>
              <a:ext uri="{FF2B5EF4-FFF2-40B4-BE49-F238E27FC236}">
                <a16:creationId xmlns:a16="http://schemas.microsoft.com/office/drawing/2014/main" id="{8AC70463-6321-4353-B4B3-E944CEB1E939}"/>
              </a:ext>
            </a:extLst>
          </p:cNvPr>
          <p:cNvSpPr/>
          <p:nvPr/>
        </p:nvSpPr>
        <p:spPr bwMode="auto">
          <a:xfrm rot="16200000">
            <a:off x="10236382" y="3253215"/>
            <a:ext cx="394996" cy="435574"/>
          </a:xfrm>
          <a:prstGeom prst="rightArrow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/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93" name="组合 92">
            <a:extLst>
              <a:ext uri="{FF2B5EF4-FFF2-40B4-BE49-F238E27FC236}">
                <a16:creationId xmlns:a16="http://schemas.microsoft.com/office/drawing/2014/main" id="{890B3AE0-06A8-4952-A6A1-B069EE5166E3}"/>
              </a:ext>
            </a:extLst>
          </p:cNvPr>
          <p:cNvGrpSpPr/>
          <p:nvPr/>
        </p:nvGrpSpPr>
        <p:grpSpPr>
          <a:xfrm>
            <a:off x="584324" y="3938686"/>
            <a:ext cx="7685199" cy="667523"/>
            <a:chOff x="1654145" y="3998049"/>
            <a:chExt cx="8704542" cy="756061"/>
          </a:xfrm>
        </p:grpSpPr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E2C1949A-CFFE-4D73-9A7B-11E7D21DD96E}"/>
                </a:ext>
              </a:extLst>
            </p:cNvPr>
            <p:cNvSpPr/>
            <p:nvPr/>
          </p:nvSpPr>
          <p:spPr>
            <a:xfrm>
              <a:off x="7130455" y="4022052"/>
              <a:ext cx="3228232" cy="7320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2"/>
                  </a:solidFill>
                </a:rPr>
                <a:t>Laughing and chatting while eating</a:t>
              </a:r>
              <a:endParaRPr lang="zh-CN" alt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75BDB353-DD4D-477D-B660-3ACD70EA2D96}"/>
                </a:ext>
              </a:extLst>
            </p:cNvPr>
            <p:cNvSpPr/>
            <p:nvPr/>
          </p:nvSpPr>
          <p:spPr>
            <a:xfrm>
              <a:off x="1654145" y="4046723"/>
              <a:ext cx="2371564" cy="4531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034"/>
              <a:r>
                <a:rPr lang="en-US" altLang="zh-CN" sz="2000" b="1" dirty="0">
                  <a:solidFill>
                    <a:srgbClr val="C00000"/>
                  </a:solidFill>
                </a:rPr>
                <a:t>Eating Manners</a:t>
              </a:r>
              <a:endParaRPr lang="zh-CN" alt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DD5494AD-0764-486C-9663-91F1A250A56F}"/>
                </a:ext>
              </a:extLst>
            </p:cNvPr>
            <p:cNvSpPr/>
            <p:nvPr/>
          </p:nvSpPr>
          <p:spPr>
            <a:xfrm>
              <a:off x="4304626" y="3998049"/>
              <a:ext cx="3076835" cy="7320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2"/>
                  </a:solidFill>
                </a:rPr>
                <a:t>Avoid making loud noise while eating</a:t>
              </a:r>
              <a:endParaRPr lang="zh-CN" altLang="en-US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03" name="矩形 102">
            <a:extLst>
              <a:ext uri="{FF2B5EF4-FFF2-40B4-BE49-F238E27FC236}">
                <a16:creationId xmlns:a16="http://schemas.microsoft.com/office/drawing/2014/main" id="{E3B8AA0B-9046-46E7-B01B-0E7E98EBDA00}"/>
              </a:ext>
            </a:extLst>
          </p:cNvPr>
          <p:cNvSpPr/>
          <p:nvPr/>
        </p:nvSpPr>
        <p:spPr>
          <a:xfrm>
            <a:off x="-59367" y="2075661"/>
            <a:ext cx="86841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034">
              <a:defRPr/>
            </a:pPr>
            <a:r>
              <a:rPr lang="en-US" altLang="zh-CN" sz="2800" b="1" kern="0" dirty="0">
                <a:ln w="38100">
                  <a:noFill/>
                </a:ln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Different </a:t>
            </a:r>
            <a:r>
              <a:rPr lang="en-US" altLang="zh-CN" sz="2800" b="1" kern="0" dirty="0">
                <a:ln w="38100">
                  <a:noFill/>
                </a:ln>
                <a:latin typeface="Arial Narrow" panose="020B0606020202030204" pitchFamily="34" charset="0"/>
                <a:ea typeface="微软雅黑" panose="020B0503020204020204" pitchFamily="34" charset="-122"/>
              </a:rPr>
              <a:t>Table Manners </a:t>
            </a:r>
            <a:r>
              <a:rPr lang="en-US" altLang="zh-CN" sz="2800" b="1" kern="0" dirty="0">
                <a:ln w="38100">
                  <a:noFill/>
                </a:ln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between </a:t>
            </a:r>
          </a:p>
          <a:p>
            <a:pPr algn="ctr" defTabSz="914034">
              <a:defRPr/>
            </a:pPr>
            <a:r>
              <a:rPr lang="en-US" altLang="zh-CN" sz="2800" b="1" kern="0" dirty="0">
                <a:ln w="38100">
                  <a:noFill/>
                </a:ln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China and Western Countries  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BCD972D-FA9A-4F23-8842-835061508BD4}"/>
              </a:ext>
            </a:extLst>
          </p:cNvPr>
          <p:cNvSpPr txBox="1"/>
          <p:nvPr/>
        </p:nvSpPr>
        <p:spPr>
          <a:xfrm>
            <a:off x="5463791" y="3909168"/>
            <a:ext cx="2672064" cy="77927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62693FE0-BE42-4A43-A2E9-80E2F457306A}"/>
              </a:ext>
            </a:extLst>
          </p:cNvPr>
          <p:cNvCxnSpPr>
            <a:cxnSpLocks/>
          </p:cNvCxnSpPr>
          <p:nvPr/>
        </p:nvCxnSpPr>
        <p:spPr bwMode="auto">
          <a:xfrm flipV="1">
            <a:off x="8164628" y="4235065"/>
            <a:ext cx="994065" cy="177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A9B1CD3F-89A8-48D9-8414-E77AF104A6EB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E4798BE-2071-40D0-9D57-6EDC0E8B62C4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D5320547-F702-41E0-95EE-4A1582F10676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B54FE174-C3E3-410E-9217-AEB72E4D50F5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2AB61CE-89D2-4FB8-A838-6D01E614900C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E92CA551-BFF7-4ABD-A533-9F84C818F534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ap="flat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3E5355A-81C3-49A2-93D1-3943A37CDC8E}"/>
              </a:ext>
            </a:extLst>
          </p:cNvPr>
          <p:cNvSpPr txBox="1"/>
          <p:nvPr/>
        </p:nvSpPr>
        <p:spPr>
          <a:xfrm>
            <a:off x="279487" y="1683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Pre-class Task  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B36E55B-B8CD-423C-A639-600109442844}"/>
              </a:ext>
            </a:extLst>
          </p:cNvPr>
          <p:cNvSpPr txBox="1"/>
          <p:nvPr/>
        </p:nvSpPr>
        <p:spPr>
          <a:xfrm>
            <a:off x="5089987" y="22485"/>
            <a:ext cx="2370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174A650-B941-449D-AA88-0D2B3039C1C5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dirty="0">
              <a:solidFill>
                <a:srgbClr val="FFFF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4E766F92-A770-4EA8-9F85-51042DF237D6}"/>
              </a:ext>
            </a:extLst>
          </p:cNvPr>
          <p:cNvSpPr/>
          <p:nvPr/>
        </p:nvSpPr>
        <p:spPr bwMode="auto">
          <a:xfrm>
            <a:off x="2871759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1A78D6A-32E1-44F8-9495-66D323DE0935}"/>
              </a:ext>
            </a:extLst>
          </p:cNvPr>
          <p:cNvSpPr txBox="1"/>
          <p:nvPr/>
        </p:nvSpPr>
        <p:spPr>
          <a:xfrm>
            <a:off x="2758877" y="3612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586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3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>
            <a:extLst>
              <a:ext uri="{FF2B5EF4-FFF2-40B4-BE49-F238E27FC236}">
                <a16:creationId xmlns:a16="http://schemas.microsoft.com/office/drawing/2014/main" id="{E5026D85-95DB-4FE4-8E77-275F949B0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38C33A0A-FF40-4EEB-8A08-EEBEC9E1B1A8}"/>
              </a:ext>
            </a:extLst>
          </p:cNvPr>
          <p:cNvGrpSpPr/>
          <p:nvPr/>
        </p:nvGrpSpPr>
        <p:grpSpPr>
          <a:xfrm>
            <a:off x="1632263" y="3241505"/>
            <a:ext cx="5888638" cy="2291235"/>
            <a:chOff x="848493" y="5084667"/>
            <a:chExt cx="10495014" cy="1397927"/>
          </a:xfrm>
        </p:grpSpPr>
        <p:sp>
          <p:nvSpPr>
            <p:cNvPr id="104" name="右箭头 8">
              <a:extLst>
                <a:ext uri="{FF2B5EF4-FFF2-40B4-BE49-F238E27FC236}">
                  <a16:creationId xmlns:a16="http://schemas.microsoft.com/office/drawing/2014/main" id="{4839B24C-28B6-4308-BB06-2BB1313F8160}"/>
                </a:ext>
              </a:extLst>
            </p:cNvPr>
            <p:cNvSpPr/>
            <p:nvPr/>
          </p:nvSpPr>
          <p:spPr bwMode="auto">
            <a:xfrm rot="5400000">
              <a:off x="8155331" y="5072058"/>
              <a:ext cx="392377" cy="417596"/>
            </a:xfrm>
            <a:prstGeom prst="rightArrow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04" tIns="45702" rIns="91404" bIns="45702" numCol="1" rtlCol="0" anchor="t" anchorCtr="0" compatLnSpc="1"/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>
                <a:solidFill>
                  <a:srgbClr val="B51B25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AC76A4D7-E0F4-4FE3-92F1-960F5652F9AB}"/>
                </a:ext>
              </a:extLst>
            </p:cNvPr>
            <p:cNvSpPr/>
            <p:nvPr/>
          </p:nvSpPr>
          <p:spPr bwMode="auto">
            <a:xfrm>
              <a:off x="1224480" y="5504206"/>
              <a:ext cx="10027919" cy="978388"/>
            </a:xfrm>
            <a:prstGeom prst="rect">
              <a:avLst/>
            </a:prstGeom>
            <a:solidFill>
              <a:srgbClr val="FFFF00"/>
            </a:solidFill>
            <a:ln w="28575" cap="flat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04" tIns="45702" rIns="91404" bIns="45702" numCol="1" anchor="t" anchorCtr="0" compatLnSpc="1"/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 dirty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84" name="TextBox 21">
              <a:extLst>
                <a:ext uri="{FF2B5EF4-FFF2-40B4-BE49-F238E27FC236}">
                  <a16:creationId xmlns:a16="http://schemas.microsoft.com/office/drawing/2014/main" id="{A43CE07B-F3C8-45BF-9E72-1F196A451E64}"/>
                </a:ext>
              </a:extLst>
            </p:cNvPr>
            <p:cNvSpPr txBox="1"/>
            <p:nvPr/>
          </p:nvSpPr>
          <p:spPr>
            <a:xfrm>
              <a:off x="848493" y="5645016"/>
              <a:ext cx="104950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600" b="1" dirty="0">
                  <a:solidFill>
                    <a:schemeClr val="tx2"/>
                  </a:solidFill>
                  <a:latin typeface="Arial Narrow" panose="020B0606020202030204" pitchFamily="34" charset="0"/>
                  <a:ea typeface="微软雅黑"/>
                  <a:cs typeface="Aharoni" panose="02010803020104030203" pitchFamily="2" charset="-79"/>
                </a:rPr>
                <a:t>“</a:t>
              </a:r>
              <a:r>
                <a:rPr lang="en-US" altLang="zh-CN" sz="3600" b="1" dirty="0">
                  <a:solidFill>
                    <a:schemeClr val="tx2"/>
                  </a:solidFill>
                  <a:latin typeface="Arial Narrow" panose="020B0606020202030204" pitchFamily="34" charset="0"/>
                  <a:ea typeface="微软雅黑"/>
                  <a:cs typeface="Aharoni" panose="02010803020104030203" pitchFamily="2" charset="-79"/>
                </a:rPr>
                <a:t>Unity” and “Cooperation” in </a:t>
              </a:r>
              <a:r>
                <a:rPr lang="en-US" altLang="zh-CN" sz="3600" b="1" dirty="0">
                  <a:solidFill>
                    <a:schemeClr val="tx2"/>
                  </a:solidFill>
                  <a:latin typeface="Arial Narrow" panose="020B0606020202030204" pitchFamily="34" charset="0"/>
                  <a:cs typeface="Aharoni" panose="02010803020104030203" pitchFamily="2" charset="-79"/>
                </a:rPr>
                <a:t>Chinese dining etiquette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7CE85524-80CB-4C70-BC0D-D8F4D5376963}"/>
              </a:ext>
            </a:extLst>
          </p:cNvPr>
          <p:cNvGrpSpPr/>
          <p:nvPr/>
        </p:nvGrpSpPr>
        <p:grpSpPr>
          <a:xfrm>
            <a:off x="4225184" y="2069195"/>
            <a:ext cx="4839912" cy="1118307"/>
            <a:chOff x="5604040" y="3912357"/>
            <a:chExt cx="5323041" cy="1118307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CA28E7BF-77AD-4959-83DD-B3C4E9CA931E}"/>
                </a:ext>
              </a:extLst>
            </p:cNvPr>
            <p:cNvSpPr/>
            <p:nvPr/>
          </p:nvSpPr>
          <p:spPr bwMode="auto">
            <a:xfrm>
              <a:off x="5775960" y="3912357"/>
              <a:ext cx="5151120" cy="1041311"/>
            </a:xfrm>
            <a:prstGeom prst="rect">
              <a:avLst/>
            </a:prstGeom>
            <a:noFill/>
            <a:ln w="28575" cap="flat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04" tIns="45702" rIns="91404" bIns="45702" numCol="1" anchor="t" anchorCtr="0" compatLnSpc="1"/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89" name="TextBox 21">
              <a:extLst>
                <a:ext uri="{FF2B5EF4-FFF2-40B4-BE49-F238E27FC236}">
                  <a16:creationId xmlns:a16="http://schemas.microsoft.com/office/drawing/2014/main" id="{8AB6C40E-F681-4169-8711-0EC573F0A30A}"/>
                </a:ext>
              </a:extLst>
            </p:cNvPr>
            <p:cNvSpPr txBox="1"/>
            <p:nvPr/>
          </p:nvSpPr>
          <p:spPr>
            <a:xfrm>
              <a:off x="5604040" y="3989353"/>
              <a:ext cx="5323041" cy="1041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034" fontAlgn="base">
                <a:lnSpc>
                  <a:spcPts val="37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1" dirty="0">
                  <a:solidFill>
                    <a:schemeClr val="tx2"/>
                  </a:solidFill>
                  <a:latin typeface="Arial Narrow" panose="020B0606020202030204" pitchFamily="34" charset="0"/>
                </a:rPr>
                <a:t>more involved in the dinner conversation</a:t>
              </a:r>
              <a:endParaRPr lang="en-US" altLang="zh-CN" sz="3600" b="1" dirty="0">
                <a:solidFill>
                  <a:schemeClr val="tx2"/>
                </a:solidFill>
                <a:latin typeface="Arial Narrow" panose="020B0606020202030204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8463093-E10B-4ACF-B1DD-886BFD41F7D0}"/>
              </a:ext>
            </a:extLst>
          </p:cNvPr>
          <p:cNvGrpSpPr/>
          <p:nvPr/>
        </p:nvGrpSpPr>
        <p:grpSpPr>
          <a:xfrm>
            <a:off x="2632093" y="2131056"/>
            <a:ext cx="1702959" cy="613336"/>
            <a:chOff x="4010949" y="3974218"/>
            <a:chExt cx="1702959" cy="613336"/>
          </a:xfrm>
        </p:grpSpPr>
        <p:cxnSp>
          <p:nvCxnSpPr>
            <p:cNvPr id="91" name="直接箭头连接符 90">
              <a:extLst>
                <a:ext uri="{FF2B5EF4-FFF2-40B4-BE49-F238E27FC236}">
                  <a16:creationId xmlns:a16="http://schemas.microsoft.com/office/drawing/2014/main" id="{0FCAF595-2FE4-4DC9-9AE1-AD0E0354D5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28714" y="4587554"/>
              <a:ext cx="1375325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sp>
          <p:nvSpPr>
            <p:cNvPr id="92" name="TextBox 21">
              <a:extLst>
                <a:ext uri="{FF2B5EF4-FFF2-40B4-BE49-F238E27FC236}">
                  <a16:creationId xmlns:a16="http://schemas.microsoft.com/office/drawing/2014/main" id="{E6840062-D8DA-4B82-9A0D-F3CCB1DC3CC7}"/>
                </a:ext>
              </a:extLst>
            </p:cNvPr>
            <p:cNvSpPr txBox="1"/>
            <p:nvPr/>
          </p:nvSpPr>
          <p:spPr>
            <a:xfrm>
              <a:off x="4010949" y="3974218"/>
              <a:ext cx="1702959" cy="566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034" fontAlgn="base">
                <a:lnSpc>
                  <a:spcPts val="37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1" dirty="0">
                  <a:solidFill>
                    <a:schemeClr val="tx2"/>
                  </a:solidFill>
                  <a:latin typeface="Arial Narrow" panose="020B0606020202030204" pitchFamily="34" charset="0"/>
                </a:rPr>
                <a:t>means</a:t>
              </a:r>
              <a:endParaRPr lang="en-US" altLang="zh-CN" sz="3600" b="1" dirty="0">
                <a:solidFill>
                  <a:schemeClr val="tx2"/>
                </a:solidFill>
                <a:latin typeface="Arial Narrow" panose="020B0606020202030204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3902FE5-C0CB-45FB-92D0-3E14936ACD0F}"/>
              </a:ext>
            </a:extLst>
          </p:cNvPr>
          <p:cNvGrpSpPr/>
          <p:nvPr/>
        </p:nvGrpSpPr>
        <p:grpSpPr>
          <a:xfrm>
            <a:off x="404224" y="2081704"/>
            <a:ext cx="2399914" cy="1080150"/>
            <a:chOff x="1783080" y="3924866"/>
            <a:chExt cx="2399914" cy="1080150"/>
          </a:xfrm>
        </p:grpSpPr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1D619840-0BB1-45DA-942E-5F7B21E72556}"/>
                </a:ext>
              </a:extLst>
            </p:cNvPr>
            <p:cNvSpPr/>
            <p:nvPr/>
          </p:nvSpPr>
          <p:spPr bwMode="auto">
            <a:xfrm>
              <a:off x="1783080" y="3924866"/>
              <a:ext cx="2337738" cy="1041311"/>
            </a:xfrm>
            <a:prstGeom prst="rect">
              <a:avLst/>
            </a:prstGeom>
            <a:noFill/>
            <a:ln w="28575" cap="flat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04" tIns="45702" rIns="91404" bIns="45702" numCol="1" anchor="t" anchorCtr="0" compatLnSpc="1"/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98" name="TextBox 21">
              <a:extLst>
                <a:ext uri="{FF2B5EF4-FFF2-40B4-BE49-F238E27FC236}">
                  <a16:creationId xmlns:a16="http://schemas.microsoft.com/office/drawing/2014/main" id="{72C13F9D-29E2-43EE-94FB-B1395BF482E0}"/>
                </a:ext>
              </a:extLst>
            </p:cNvPr>
            <p:cNvSpPr txBox="1"/>
            <p:nvPr/>
          </p:nvSpPr>
          <p:spPr>
            <a:xfrm>
              <a:off x="1799243" y="3989353"/>
              <a:ext cx="238375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034" fontAlgn="base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1" dirty="0">
                  <a:solidFill>
                    <a:schemeClr val="tx2"/>
                  </a:solidFill>
                  <a:latin typeface="Arial Narrow" panose="020B0606020202030204" pitchFamily="34" charset="0"/>
                </a:rPr>
                <a:t>laughing &amp;chatting</a:t>
              </a:r>
              <a:endParaRPr lang="en-US" altLang="zh-CN" sz="3600" b="1" dirty="0">
                <a:solidFill>
                  <a:schemeClr val="tx2"/>
                </a:solidFill>
                <a:latin typeface="Arial Narrow" panose="020B0606020202030204" pitchFamily="34" charset="0"/>
                <a:cs typeface="Aharoni" panose="02010803020104030203" pitchFamily="2" charset="-79"/>
              </a:endParaRP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FEAC2F9B-4A91-4E69-9479-47DF6622E2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9"/>
          <a:stretch/>
        </p:blipFill>
        <p:spPr>
          <a:xfrm>
            <a:off x="7520901" y="3161854"/>
            <a:ext cx="4869640" cy="3751238"/>
          </a:xfrm>
          <a:prstGeom prst="ellipse">
            <a:avLst/>
          </a:prstGeom>
          <a:effectLst>
            <a:softEdge rad="635000"/>
          </a:effectLst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B68D8D74-B5A7-41E4-8723-C52198A123A5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DFEDD85D-605A-40FE-8A8F-50A90756F346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B62421D6-E18E-4D21-9DD0-CA99A0520931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4795EDA-5FB6-4002-B534-2423A1C23DDB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2FC736F-3902-4C5A-8B59-09091DBC5D2A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84552DA4-33E4-459A-9CF5-31FF472234F4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ap="flat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01987EA-7DE9-4397-878D-89D147F22B66}"/>
              </a:ext>
            </a:extLst>
          </p:cNvPr>
          <p:cNvSpPr txBox="1"/>
          <p:nvPr/>
        </p:nvSpPr>
        <p:spPr>
          <a:xfrm>
            <a:off x="279487" y="1683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Pre-class Task  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1610E15-230C-43AB-8F8B-47C49E461C86}"/>
              </a:ext>
            </a:extLst>
          </p:cNvPr>
          <p:cNvSpPr txBox="1"/>
          <p:nvPr/>
        </p:nvSpPr>
        <p:spPr>
          <a:xfrm>
            <a:off x="5089987" y="22485"/>
            <a:ext cx="2370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C0C97F2-C5DF-423A-8659-20917D2982B7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dirty="0">
              <a:solidFill>
                <a:srgbClr val="FFFF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3864598-D798-405C-B993-B728F7418CB0}"/>
              </a:ext>
            </a:extLst>
          </p:cNvPr>
          <p:cNvSpPr/>
          <p:nvPr/>
        </p:nvSpPr>
        <p:spPr bwMode="auto">
          <a:xfrm>
            <a:off x="2871759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D9ECFE3-4F3B-4BCF-98CD-6803714E3A0D}"/>
              </a:ext>
            </a:extLst>
          </p:cNvPr>
          <p:cNvSpPr txBox="1"/>
          <p:nvPr/>
        </p:nvSpPr>
        <p:spPr>
          <a:xfrm>
            <a:off x="2758877" y="3612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06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>
            <a:extLst>
              <a:ext uri="{FF2B5EF4-FFF2-40B4-BE49-F238E27FC236}">
                <a16:creationId xmlns:a16="http://schemas.microsoft.com/office/drawing/2014/main" id="{39D56CC1-BAA2-4B72-B8F3-B386794C4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sp>
        <p:nvSpPr>
          <p:cNvPr id="55" name="TextBox 115">
            <a:extLst>
              <a:ext uri="{FF2B5EF4-FFF2-40B4-BE49-F238E27FC236}">
                <a16:creationId xmlns:a16="http://schemas.microsoft.com/office/drawing/2014/main" id="{91AF724F-0F79-4F9A-B4C3-A2A9CACD01B4}"/>
              </a:ext>
            </a:extLst>
          </p:cNvPr>
          <p:cNvSpPr txBox="1"/>
          <p:nvPr/>
        </p:nvSpPr>
        <p:spPr>
          <a:xfrm>
            <a:off x="37001" y="287801"/>
            <a:ext cx="2342308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2028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More Examples</a:t>
            </a:r>
            <a:endParaRPr lang="zh-CN" altLang="en-US" sz="2400" b="1" dirty="0">
              <a:solidFill>
                <a:srgbClr val="C000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BB128348-DCE2-469E-8C18-922CB4D80F90}"/>
              </a:ext>
            </a:extLst>
          </p:cNvPr>
          <p:cNvSpPr/>
          <p:nvPr/>
        </p:nvSpPr>
        <p:spPr>
          <a:xfrm>
            <a:off x="8466426" y="3844898"/>
            <a:ext cx="2790454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034">
              <a:lnSpc>
                <a:spcPts val="3500"/>
              </a:lnSpc>
              <a:defRPr/>
            </a:pPr>
            <a:r>
              <a:rPr lang="en-US" altLang="zh-CN" sz="3200" b="1" kern="0" dirty="0">
                <a:ln w="3810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微软雅黑" panose="020B0503020204020204" pitchFamily="34" charset="-122"/>
              </a:rPr>
              <a:t>The policy has the support of the parents.</a:t>
            </a:r>
          </a:p>
        </p:txBody>
      </p:sp>
      <p:pic>
        <p:nvPicPr>
          <p:cNvPr id="62" name="图形 61" descr="问号">
            <a:extLst>
              <a:ext uri="{FF2B5EF4-FFF2-40B4-BE49-F238E27FC236}">
                <a16:creationId xmlns:a16="http://schemas.microsoft.com/office/drawing/2014/main" id="{8A7CD268-E70E-4F30-86FD-7112B573E2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42687">
            <a:off x="10568370" y="4627423"/>
            <a:ext cx="1009288" cy="1009288"/>
          </a:xfrm>
          <a:prstGeom prst="rect">
            <a:avLst/>
          </a:prstGeom>
        </p:spPr>
      </p:pic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6346F833-AE84-4643-94AC-D8A08E589EF0}"/>
              </a:ext>
            </a:extLst>
          </p:cNvPr>
          <p:cNvCxnSpPr>
            <a:cxnSpLocks/>
          </p:cNvCxnSpPr>
          <p:nvPr/>
        </p:nvCxnSpPr>
        <p:spPr>
          <a:xfrm>
            <a:off x="48064" y="786513"/>
            <a:ext cx="2391853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35C74FE-CA09-447F-B719-88C3F14C1E16}"/>
              </a:ext>
            </a:extLst>
          </p:cNvPr>
          <p:cNvGrpSpPr/>
          <p:nvPr/>
        </p:nvGrpSpPr>
        <p:grpSpPr>
          <a:xfrm>
            <a:off x="4428568" y="2911132"/>
            <a:ext cx="2483008" cy="1187015"/>
            <a:chOff x="3656595" y="2022437"/>
            <a:chExt cx="2483008" cy="1187015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CCA4E9AA-3893-4E64-9CBB-21A6D5C31798}"/>
                </a:ext>
              </a:extLst>
            </p:cNvPr>
            <p:cNvSpPr/>
            <p:nvPr/>
          </p:nvSpPr>
          <p:spPr>
            <a:xfrm>
              <a:off x="3715516" y="2022437"/>
              <a:ext cx="224874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zh-CN" altLang="zh-CN" b="1" dirty="0">
                <a:solidFill>
                  <a:schemeClr val="tx2"/>
                </a:solidFill>
                <a:latin typeface="Arial Narrow" panose="020B0606020202030204" pitchFamily="34" charset="0"/>
              </a:endParaRPr>
            </a:p>
            <a:p>
              <a:pPr algn="ctr" fontAlgn="ctr"/>
              <a:r>
                <a:rPr lang="en-US" altLang="zh-CN" sz="2400" b="1" dirty="0">
                  <a:solidFill>
                    <a:schemeClr val="tx2"/>
                  </a:solidFill>
                  <a:latin typeface="Arial Narrow" panose="020B0606020202030204" pitchFamily="34" charset="0"/>
                </a:rPr>
                <a:t>popular</a:t>
              </a:r>
              <a:endParaRPr lang="zh-CN" altLang="zh-CN" sz="2400" b="1" dirty="0">
                <a:solidFill>
                  <a:schemeClr val="tx2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30BB74EC-224A-404F-8344-4F6514791E38}"/>
                </a:ext>
              </a:extLst>
            </p:cNvPr>
            <p:cNvSpPr/>
            <p:nvPr/>
          </p:nvSpPr>
          <p:spPr>
            <a:xfrm>
              <a:off x="3656595" y="2501567"/>
              <a:ext cx="2483008" cy="707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zh-CN" altLang="zh-CN" sz="1600" b="1" dirty="0">
                <a:solidFill>
                  <a:schemeClr val="tx2"/>
                </a:solidFill>
                <a:latin typeface="Arial Narrow" panose="020B0606020202030204" pitchFamily="34" charset="0"/>
              </a:endParaRPr>
            </a:p>
            <a:p>
              <a:pPr algn="ctr" fontAlgn="ctr"/>
              <a:r>
                <a:rPr lang="en-US" altLang="zh-CN" sz="2400" b="1" dirty="0">
                  <a:solidFill>
                    <a:schemeClr val="tx2"/>
                  </a:solidFill>
                  <a:latin typeface="Arial Narrow" panose="020B0606020202030204" pitchFamily="34" charset="0"/>
                </a:rPr>
                <a:t>regulated</a:t>
              </a:r>
              <a:endParaRPr lang="zh-CN" altLang="zh-CN" sz="2400" b="1" dirty="0">
                <a:solidFill>
                  <a:schemeClr val="tx2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98" name="矩形 97">
            <a:extLst>
              <a:ext uri="{FF2B5EF4-FFF2-40B4-BE49-F238E27FC236}">
                <a16:creationId xmlns:a16="http://schemas.microsoft.com/office/drawing/2014/main" id="{4653A2CC-65D9-4D38-A6D2-71A730C5254C}"/>
              </a:ext>
            </a:extLst>
          </p:cNvPr>
          <p:cNvSpPr/>
          <p:nvPr/>
        </p:nvSpPr>
        <p:spPr>
          <a:xfrm>
            <a:off x="301276" y="3487694"/>
            <a:ext cx="2739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Arial Narrow" panose="020B0606020202030204" pitchFamily="34" charset="0"/>
              </a:rPr>
              <a:t>Tutoring </a:t>
            </a:r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75BDB353-DD4D-477D-B660-3ACD70EA2D96}"/>
              </a:ext>
            </a:extLst>
          </p:cNvPr>
          <p:cNvSpPr/>
          <p:nvPr/>
        </p:nvSpPr>
        <p:spPr>
          <a:xfrm>
            <a:off x="279292" y="4571093"/>
            <a:ext cx="27391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b="1" dirty="0">
                <a:latin typeface="Arial Narrow" panose="020B0606020202030204" pitchFamily="34" charset="0"/>
              </a:rPr>
              <a:t> Homework</a:t>
            </a:r>
            <a:endParaRPr lang="zh-CN" altLang="en-US" sz="2400" b="1" dirty="0">
              <a:latin typeface="Arial Narrow" panose="020B0606020202030204" pitchFamily="34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42597E4-7715-4A98-8554-91CEF4A65373}"/>
              </a:ext>
            </a:extLst>
          </p:cNvPr>
          <p:cNvGrpSpPr/>
          <p:nvPr/>
        </p:nvGrpSpPr>
        <p:grpSpPr>
          <a:xfrm>
            <a:off x="4414083" y="4584620"/>
            <a:ext cx="4673167" cy="784043"/>
            <a:chOff x="3268550" y="4276363"/>
            <a:chExt cx="4673167" cy="784043"/>
          </a:xfrm>
        </p:grpSpPr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E2C1949A-CFFE-4D73-9A7B-11E7D21DD96E}"/>
                </a:ext>
              </a:extLst>
            </p:cNvPr>
            <p:cNvSpPr/>
            <p:nvPr/>
          </p:nvSpPr>
          <p:spPr>
            <a:xfrm>
              <a:off x="3268550" y="4276363"/>
              <a:ext cx="3123531" cy="3526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altLang="zh-CN" sz="2400" b="1" dirty="0">
                  <a:solidFill>
                    <a:schemeClr val="tx2"/>
                  </a:solidFill>
                  <a:latin typeface="Arial Narrow" panose="020B0606020202030204" pitchFamily="34" charset="0"/>
                </a:rPr>
                <a:t>excessive homework</a:t>
              </a:r>
              <a:endParaRPr lang="zh-CN" altLang="en-US" sz="2400" b="1" dirty="0">
                <a:solidFill>
                  <a:schemeClr val="tx2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DD5494AD-0764-486C-9663-91F1A250A56F}"/>
                </a:ext>
              </a:extLst>
            </p:cNvPr>
            <p:cNvSpPr/>
            <p:nvPr/>
          </p:nvSpPr>
          <p:spPr>
            <a:xfrm>
              <a:off x="3944130" y="4647472"/>
              <a:ext cx="3997587" cy="4129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altLang="zh-CN" sz="2400" b="1" dirty="0">
                  <a:solidFill>
                    <a:schemeClr val="tx2"/>
                  </a:solidFill>
                  <a:latin typeface="Arial Narrow" panose="020B0606020202030204" pitchFamily="34" charset="0"/>
                </a:rPr>
                <a:t>reduced</a:t>
              </a:r>
              <a:endParaRPr lang="zh-CN" altLang="en-US" sz="2400" b="1" dirty="0">
                <a:solidFill>
                  <a:schemeClr val="tx2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103" name="矩形 102">
            <a:extLst>
              <a:ext uri="{FF2B5EF4-FFF2-40B4-BE49-F238E27FC236}">
                <a16:creationId xmlns:a16="http://schemas.microsoft.com/office/drawing/2014/main" id="{E3B8AA0B-9046-46E7-B01B-0E7E98EBDA00}"/>
              </a:ext>
            </a:extLst>
          </p:cNvPr>
          <p:cNvSpPr/>
          <p:nvPr/>
        </p:nvSpPr>
        <p:spPr>
          <a:xfrm>
            <a:off x="1339425" y="2126380"/>
            <a:ext cx="5648905" cy="9541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034">
              <a:defRPr/>
            </a:pPr>
            <a:r>
              <a:rPr lang="en-US" altLang="zh-CN" sz="2800" b="1" kern="0" dirty="0">
                <a:ln w="38100">
                  <a:noFill/>
                </a:ln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China’s “Double Reduction” Policy</a:t>
            </a:r>
          </a:p>
          <a:p>
            <a:pPr algn="ctr" defTabSz="914034">
              <a:defRPr/>
            </a:pPr>
            <a:r>
              <a:rPr lang="en-US" altLang="zh-CN" sz="2800" b="1" kern="0" dirty="0">
                <a:ln w="38100">
                  <a:noFill/>
                </a:ln>
                <a:solidFill>
                  <a:srgbClr val="0070C0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Before VS. After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8D8755FA-FFC8-4354-B540-86698475F6F1}"/>
              </a:ext>
            </a:extLst>
          </p:cNvPr>
          <p:cNvGrpSpPr/>
          <p:nvPr/>
        </p:nvGrpSpPr>
        <p:grpSpPr>
          <a:xfrm>
            <a:off x="2902287" y="3483660"/>
            <a:ext cx="537770" cy="484255"/>
            <a:chOff x="3389967" y="2599633"/>
            <a:chExt cx="537770" cy="484255"/>
          </a:xfrm>
        </p:grpSpPr>
        <p:cxnSp>
          <p:nvCxnSpPr>
            <p:cNvPr id="53" name="直接箭头连接符 52">
              <a:extLst>
                <a:ext uri="{FF2B5EF4-FFF2-40B4-BE49-F238E27FC236}">
                  <a16:creationId xmlns:a16="http://schemas.microsoft.com/office/drawing/2014/main" id="{6008C1FC-F9DA-4A84-A40F-E9E82569634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389967" y="2599633"/>
              <a:ext cx="537770" cy="25697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56" name="直接箭头连接符 55">
              <a:extLst>
                <a:ext uri="{FF2B5EF4-FFF2-40B4-BE49-F238E27FC236}">
                  <a16:creationId xmlns:a16="http://schemas.microsoft.com/office/drawing/2014/main" id="{C9B3BB54-F04E-4E01-9062-A48770A04A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90564" y="2837403"/>
              <a:ext cx="531279" cy="24648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65F0CD2-5E0A-4124-8EFA-97184BA04BD9}"/>
              </a:ext>
            </a:extLst>
          </p:cNvPr>
          <p:cNvGrpSpPr/>
          <p:nvPr/>
        </p:nvGrpSpPr>
        <p:grpSpPr>
          <a:xfrm>
            <a:off x="3206226" y="3263295"/>
            <a:ext cx="1517109" cy="819094"/>
            <a:chOff x="5765104" y="2355032"/>
            <a:chExt cx="1517109" cy="819094"/>
          </a:xfrm>
        </p:grpSpPr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5A81887B-2866-4D53-9C9E-F12201DDBBB0}"/>
                </a:ext>
              </a:extLst>
            </p:cNvPr>
            <p:cNvSpPr/>
            <p:nvPr/>
          </p:nvSpPr>
          <p:spPr>
            <a:xfrm>
              <a:off x="5765104" y="2712461"/>
              <a:ext cx="150754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en-US" altLang="zh-CN" sz="2400" b="1" dirty="0">
                  <a:solidFill>
                    <a:schemeClr val="tx2"/>
                  </a:solidFill>
                  <a:latin typeface="Britannic Bold" panose="020B0903060703020204" pitchFamily="34" charset="0"/>
                </a:rPr>
                <a:t>After</a:t>
              </a:r>
              <a:endParaRPr lang="zh-CN" altLang="zh-CN" sz="3600" b="1" dirty="0">
                <a:solidFill>
                  <a:schemeClr val="tx2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C12A0F19-0C81-4EF6-8BC5-EFBAAC1EC2DE}"/>
                </a:ext>
              </a:extLst>
            </p:cNvPr>
            <p:cNvSpPr/>
            <p:nvPr/>
          </p:nvSpPr>
          <p:spPr>
            <a:xfrm>
              <a:off x="5774671" y="2355032"/>
              <a:ext cx="150754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en-US" altLang="zh-CN" sz="2400" b="1" dirty="0">
                  <a:solidFill>
                    <a:schemeClr val="tx2"/>
                  </a:solidFill>
                  <a:latin typeface="Britannic Bold" panose="020B0903060703020204" pitchFamily="34" charset="0"/>
                </a:rPr>
                <a:t>Before</a:t>
              </a:r>
              <a:endParaRPr lang="zh-CN" altLang="zh-CN" sz="3600" b="1" dirty="0">
                <a:solidFill>
                  <a:schemeClr val="tx2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A9FDD2E9-EE6A-44B8-9422-8F2E86F7FD92}"/>
              </a:ext>
            </a:extLst>
          </p:cNvPr>
          <p:cNvGrpSpPr/>
          <p:nvPr/>
        </p:nvGrpSpPr>
        <p:grpSpPr>
          <a:xfrm>
            <a:off x="2843325" y="4661122"/>
            <a:ext cx="537770" cy="484255"/>
            <a:chOff x="3389967" y="2599633"/>
            <a:chExt cx="537770" cy="484255"/>
          </a:xfrm>
        </p:grpSpPr>
        <p:cxnSp>
          <p:nvCxnSpPr>
            <p:cNvPr id="73" name="直接箭头连接符 72">
              <a:extLst>
                <a:ext uri="{FF2B5EF4-FFF2-40B4-BE49-F238E27FC236}">
                  <a16:creationId xmlns:a16="http://schemas.microsoft.com/office/drawing/2014/main" id="{A12025C4-50ED-40E9-BCCE-231A3611079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389967" y="2599633"/>
              <a:ext cx="537770" cy="25697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  <p:cxnSp>
          <p:nvCxnSpPr>
            <p:cNvPr id="74" name="直接箭头连接符 73">
              <a:extLst>
                <a:ext uri="{FF2B5EF4-FFF2-40B4-BE49-F238E27FC236}">
                  <a16:creationId xmlns:a16="http://schemas.microsoft.com/office/drawing/2014/main" id="{757829F9-5268-45B7-BFC4-AE5BF6EEB4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90564" y="2837403"/>
              <a:ext cx="531279" cy="24648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9B29684E-0CE4-4825-AF6E-2BF60DCB6A5A}"/>
              </a:ext>
            </a:extLst>
          </p:cNvPr>
          <p:cNvGrpSpPr/>
          <p:nvPr/>
        </p:nvGrpSpPr>
        <p:grpSpPr>
          <a:xfrm>
            <a:off x="3198796" y="4445629"/>
            <a:ext cx="1517109" cy="911691"/>
            <a:chOff x="5765104" y="2274010"/>
            <a:chExt cx="1517109" cy="911691"/>
          </a:xfrm>
        </p:grpSpPr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1A855BF5-7BE5-4E3D-97FF-DC9417D377EF}"/>
                </a:ext>
              </a:extLst>
            </p:cNvPr>
            <p:cNvSpPr/>
            <p:nvPr/>
          </p:nvSpPr>
          <p:spPr>
            <a:xfrm>
              <a:off x="5765104" y="2724036"/>
              <a:ext cx="150754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en-US" altLang="zh-CN" sz="2400" b="1" dirty="0">
                  <a:solidFill>
                    <a:schemeClr val="tx2"/>
                  </a:solidFill>
                  <a:latin typeface="Britannic Bold" panose="020B0903060703020204" pitchFamily="34" charset="0"/>
                </a:rPr>
                <a:t>After</a:t>
              </a:r>
              <a:endParaRPr lang="zh-CN" altLang="zh-CN" sz="3600" b="1" dirty="0">
                <a:solidFill>
                  <a:schemeClr val="tx2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B92BE42D-745E-4892-9FD6-A1D5F19B1BDA}"/>
                </a:ext>
              </a:extLst>
            </p:cNvPr>
            <p:cNvSpPr/>
            <p:nvPr/>
          </p:nvSpPr>
          <p:spPr>
            <a:xfrm>
              <a:off x="5774671" y="2274010"/>
              <a:ext cx="150754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en-US" altLang="zh-CN" sz="2400" b="1" dirty="0">
                  <a:solidFill>
                    <a:schemeClr val="tx2"/>
                  </a:solidFill>
                  <a:latin typeface="Britannic Bold" panose="020B0903060703020204" pitchFamily="34" charset="0"/>
                </a:rPr>
                <a:t>Before</a:t>
              </a:r>
              <a:endParaRPr lang="zh-CN" altLang="zh-CN" sz="3600" b="1" dirty="0">
                <a:solidFill>
                  <a:schemeClr val="tx2"/>
                </a:solidFill>
                <a:latin typeface="Britannic Bold" panose="020B0903060703020204" pitchFamily="34" charset="0"/>
              </a:endParaRPr>
            </a:p>
          </p:txBody>
        </p:sp>
      </p:grpSp>
      <p:sp>
        <p:nvSpPr>
          <p:cNvPr id="91" name="文本框 90">
            <a:extLst>
              <a:ext uri="{FF2B5EF4-FFF2-40B4-BE49-F238E27FC236}">
                <a16:creationId xmlns:a16="http://schemas.microsoft.com/office/drawing/2014/main" id="{6BBC747E-E9B1-4B27-961C-3921918B9908}"/>
              </a:ext>
            </a:extLst>
          </p:cNvPr>
          <p:cNvSpPr txBox="1"/>
          <p:nvPr/>
        </p:nvSpPr>
        <p:spPr>
          <a:xfrm>
            <a:off x="4615908" y="3621772"/>
            <a:ext cx="2188666" cy="45653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285A1E08-6215-4A42-AA72-FDCE46881EF5}"/>
              </a:ext>
            </a:extLst>
          </p:cNvPr>
          <p:cNvSpPr txBox="1"/>
          <p:nvPr/>
        </p:nvSpPr>
        <p:spPr>
          <a:xfrm>
            <a:off x="4597973" y="4975663"/>
            <a:ext cx="2188666" cy="45653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zh-CN" altLang="en-US" dirty="0"/>
          </a:p>
        </p:txBody>
      </p:sp>
      <p:cxnSp>
        <p:nvCxnSpPr>
          <p:cNvPr id="5" name="连接符: 肘形 4">
            <a:extLst>
              <a:ext uri="{FF2B5EF4-FFF2-40B4-BE49-F238E27FC236}">
                <a16:creationId xmlns:a16="http://schemas.microsoft.com/office/drawing/2014/main" id="{26B2E280-DB80-48F9-8E46-FF214310D883}"/>
              </a:ext>
            </a:extLst>
          </p:cNvPr>
          <p:cNvCxnSpPr>
            <a:cxnSpLocks/>
          </p:cNvCxnSpPr>
          <p:nvPr/>
        </p:nvCxnSpPr>
        <p:spPr bwMode="auto">
          <a:xfrm>
            <a:off x="6792851" y="3850040"/>
            <a:ext cx="1679787" cy="676089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7" name="连接符: 肘形 6">
            <a:extLst>
              <a:ext uri="{FF2B5EF4-FFF2-40B4-BE49-F238E27FC236}">
                <a16:creationId xmlns:a16="http://schemas.microsoft.com/office/drawing/2014/main" id="{4EC69966-AD15-4AA0-8098-8AD262CA3DCD}"/>
              </a:ext>
            </a:extLst>
          </p:cNvPr>
          <p:cNvCxnSpPr>
            <a:stCxn id="104" idx="3"/>
          </p:cNvCxnSpPr>
          <p:nvPr/>
        </p:nvCxnSpPr>
        <p:spPr bwMode="auto">
          <a:xfrm flipV="1">
            <a:off x="6786639" y="4512554"/>
            <a:ext cx="1670220" cy="691377"/>
          </a:xfrm>
          <a:prstGeom prst="bentConnector3">
            <a:avLst>
              <a:gd name="adj1" fmla="val 5091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pic>
        <p:nvPicPr>
          <p:cNvPr id="2" name="图片 1">
            <a:extLst>
              <a:ext uri="{FF2B5EF4-FFF2-40B4-BE49-F238E27FC236}">
                <a16:creationId xmlns:a16="http://schemas.microsoft.com/office/drawing/2014/main" id="{E31ED89F-26DB-4182-B3C8-B06D22470E0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08" t="9273" r="15921" b="9633"/>
          <a:stretch/>
        </p:blipFill>
        <p:spPr>
          <a:xfrm>
            <a:off x="8229599" y="30187"/>
            <a:ext cx="3798277" cy="227002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1140085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>
            <a:extLst>
              <a:ext uri="{FF2B5EF4-FFF2-40B4-BE49-F238E27FC236}">
                <a16:creationId xmlns:a16="http://schemas.microsoft.com/office/drawing/2014/main" id="{6B64C84E-B992-4C74-80F3-96C8EC9AE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sp>
        <p:nvSpPr>
          <p:cNvPr id="55" name="TextBox 115">
            <a:extLst>
              <a:ext uri="{FF2B5EF4-FFF2-40B4-BE49-F238E27FC236}">
                <a16:creationId xmlns:a16="http://schemas.microsoft.com/office/drawing/2014/main" id="{91AF724F-0F79-4F9A-B4C3-A2A9CACD01B4}"/>
              </a:ext>
            </a:extLst>
          </p:cNvPr>
          <p:cNvSpPr txBox="1"/>
          <p:nvPr/>
        </p:nvSpPr>
        <p:spPr>
          <a:xfrm>
            <a:off x="-9299" y="618644"/>
            <a:ext cx="2311851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rgbClr val="2028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More Examples</a:t>
            </a:r>
            <a:endParaRPr lang="zh-CN" altLang="en-US" sz="2400" dirty="0">
              <a:solidFill>
                <a:srgbClr val="C000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6346F833-AE84-4643-94AC-D8A08E589EF0}"/>
              </a:ext>
            </a:extLst>
          </p:cNvPr>
          <p:cNvCxnSpPr>
            <a:cxnSpLocks/>
          </p:cNvCxnSpPr>
          <p:nvPr/>
        </p:nvCxnSpPr>
        <p:spPr>
          <a:xfrm>
            <a:off x="-142413" y="1110601"/>
            <a:ext cx="2391853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>
            <a:extLst>
              <a:ext uri="{FF2B5EF4-FFF2-40B4-BE49-F238E27FC236}">
                <a16:creationId xmlns:a16="http://schemas.microsoft.com/office/drawing/2014/main" id="{9B5C0D5F-EAD5-47A3-84E2-DC79EC8D8DE5}"/>
              </a:ext>
            </a:extLst>
          </p:cNvPr>
          <p:cNvGrpSpPr/>
          <p:nvPr/>
        </p:nvGrpSpPr>
        <p:grpSpPr>
          <a:xfrm>
            <a:off x="6273040" y="1588588"/>
            <a:ext cx="4759818" cy="2013485"/>
            <a:chOff x="2113764" y="3175905"/>
            <a:chExt cx="4759818" cy="201348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6D6D7254-B9EF-4141-88C4-99830E1195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093"/>
            <a:stretch/>
          </p:blipFill>
          <p:spPr>
            <a:xfrm>
              <a:off x="2113764" y="3175905"/>
              <a:ext cx="4759818" cy="2013485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05CDF5FB-CECE-4835-9A71-357A4CB26902}"/>
                </a:ext>
              </a:extLst>
            </p:cNvPr>
            <p:cNvSpPr/>
            <p:nvPr/>
          </p:nvSpPr>
          <p:spPr bwMode="auto">
            <a:xfrm>
              <a:off x="5089328" y="4212668"/>
              <a:ext cx="1207993" cy="440201"/>
            </a:xfrm>
            <a:prstGeom prst="ellips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95F07D6-D5FC-4B43-956C-F35D146CC72F}"/>
              </a:ext>
            </a:extLst>
          </p:cNvPr>
          <p:cNvGrpSpPr/>
          <p:nvPr/>
        </p:nvGrpSpPr>
        <p:grpSpPr>
          <a:xfrm>
            <a:off x="2946238" y="4450091"/>
            <a:ext cx="6496822" cy="1622310"/>
            <a:chOff x="540235" y="4949943"/>
            <a:chExt cx="7333020" cy="744541"/>
          </a:xfrm>
        </p:grpSpPr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9F78E808-62E0-4370-9ABB-911DC92CC5CC}"/>
                </a:ext>
              </a:extLst>
            </p:cNvPr>
            <p:cNvSpPr/>
            <p:nvPr/>
          </p:nvSpPr>
          <p:spPr bwMode="auto">
            <a:xfrm>
              <a:off x="540235" y="4949943"/>
              <a:ext cx="6620049" cy="744541"/>
            </a:xfrm>
            <a:prstGeom prst="rect">
              <a:avLst/>
            </a:prstGeom>
            <a:solidFill>
              <a:srgbClr val="FFFF00"/>
            </a:solidFill>
            <a:ln w="28575" cap="flat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04" tIns="45702" rIns="91404" bIns="45702" numCol="1" anchor="t" anchorCtr="0" compatLnSpc="1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 dirty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61" name="TextBox 21">
              <a:extLst>
                <a:ext uri="{FF2B5EF4-FFF2-40B4-BE49-F238E27FC236}">
                  <a16:creationId xmlns:a16="http://schemas.microsoft.com/office/drawing/2014/main" id="{E4C941DB-45BC-4475-99F4-ED37906F4AE8}"/>
                </a:ext>
              </a:extLst>
            </p:cNvPr>
            <p:cNvSpPr txBox="1"/>
            <p:nvPr/>
          </p:nvSpPr>
          <p:spPr>
            <a:xfrm>
              <a:off x="752419" y="4960053"/>
              <a:ext cx="7120836" cy="720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b="1" dirty="0">
                  <a:latin typeface="Aharoni" panose="02010803020104030203" pitchFamily="2" charset="-79"/>
                  <a:ea typeface="微软雅黑"/>
                  <a:cs typeface="Aharoni" panose="02010803020104030203" pitchFamily="2" charset="-79"/>
                </a:rPr>
                <a:t>Reasons:</a:t>
              </a:r>
            </a:p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b="1" dirty="0">
                  <a:solidFill>
                    <a:schemeClr val="tx2"/>
                  </a:solidFill>
                  <a:latin typeface="Aharoni" panose="02010803020104030203" pitchFamily="2" charset="-79"/>
                  <a:ea typeface="微软雅黑"/>
                  <a:cs typeface="Aharoni" panose="02010803020104030203" pitchFamily="2" charset="-79"/>
                </a:rPr>
                <a:t>rapid changes in society</a:t>
              </a:r>
              <a:r>
                <a:rPr lang="en-US" altLang="zh-CN" sz="4000" b="1" dirty="0">
                  <a:solidFill>
                    <a:schemeClr val="tx2"/>
                  </a:solidFill>
                  <a:latin typeface="Aharoni" panose="02010803020104030203" pitchFamily="2" charset="-79"/>
                  <a:ea typeface="微软雅黑"/>
                  <a:cs typeface="Aharoni" panose="02010803020104030203" pitchFamily="2" charset="-79"/>
                </a:rPr>
                <a:t>, </a:t>
              </a:r>
            </a:p>
            <a:p>
              <a:pPr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b="1" dirty="0">
                  <a:solidFill>
                    <a:schemeClr val="tx2"/>
                  </a:solidFill>
                  <a:latin typeface="Aharoni" panose="02010803020104030203" pitchFamily="2" charset="-79"/>
                  <a:ea typeface="微软雅黑"/>
                  <a:cs typeface="Aharoni" panose="02010803020104030203" pitchFamily="2" charset="-79"/>
                </a:rPr>
                <a:t>heavy population pressure… </a:t>
              </a:r>
              <a:endParaRPr lang="zh-CN" altLang="en-US" sz="2800" b="1" dirty="0">
                <a:solidFill>
                  <a:schemeClr val="tx2"/>
                </a:solidFill>
                <a:latin typeface="Aharoni" panose="02010803020104030203" pitchFamily="2" charset="-79"/>
                <a:ea typeface="微软雅黑"/>
                <a:cs typeface="Aharoni" panose="02010803020104030203" pitchFamily="2" charset="-79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9E92462F-FEEB-4E44-922A-89246C98595B}"/>
              </a:ext>
            </a:extLst>
          </p:cNvPr>
          <p:cNvGrpSpPr/>
          <p:nvPr/>
        </p:nvGrpSpPr>
        <p:grpSpPr>
          <a:xfrm>
            <a:off x="756676" y="2117487"/>
            <a:ext cx="4755099" cy="1492591"/>
            <a:chOff x="2113764" y="1490237"/>
            <a:chExt cx="4755099" cy="1492591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2833075F-0C1E-4D0B-921C-D1DA9E10B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764" y="1490237"/>
              <a:ext cx="4755099" cy="1488776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57DEF58-0830-4698-982E-2D016907B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8227" y="2548444"/>
              <a:ext cx="910636" cy="434384"/>
            </a:xfrm>
            <a:prstGeom prst="rect">
              <a:avLst/>
            </a:prstGeom>
          </p:spPr>
        </p:pic>
      </p:grp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6C9DD7FF-BFDD-43D6-A752-E1BF09828167}"/>
              </a:ext>
            </a:extLst>
          </p:cNvPr>
          <p:cNvCxnSpPr>
            <a:cxnSpLocks/>
            <a:stCxn id="17" idx="2"/>
            <a:endCxn id="59" idx="0"/>
          </p:cNvCxnSpPr>
          <p:nvPr/>
        </p:nvCxnSpPr>
        <p:spPr bwMode="auto">
          <a:xfrm>
            <a:off x="3134226" y="3606263"/>
            <a:ext cx="2744588" cy="84382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658627F5-357A-48D4-A539-EDE8E38B5878}"/>
              </a:ext>
            </a:extLst>
          </p:cNvPr>
          <p:cNvCxnSpPr>
            <a:cxnSpLocks/>
          </p:cNvCxnSpPr>
          <p:nvPr/>
        </p:nvCxnSpPr>
        <p:spPr bwMode="auto">
          <a:xfrm flipH="1">
            <a:off x="5808989" y="3645372"/>
            <a:ext cx="2843960" cy="7962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20" name="椭圆 19">
            <a:extLst>
              <a:ext uri="{FF2B5EF4-FFF2-40B4-BE49-F238E27FC236}">
                <a16:creationId xmlns:a16="http://schemas.microsoft.com/office/drawing/2014/main" id="{CCBC45EF-9953-40E1-B5E1-8B8F4725DAE6}"/>
              </a:ext>
            </a:extLst>
          </p:cNvPr>
          <p:cNvSpPr/>
          <p:nvPr/>
        </p:nvSpPr>
        <p:spPr bwMode="auto">
          <a:xfrm>
            <a:off x="700160" y="2998260"/>
            <a:ext cx="1192028" cy="434383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35703B60-730A-4037-8FFB-C8173F82E39F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9ED50C8D-11C4-4C23-B579-0756960576CC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B198E2C-8053-4617-BD35-B264CF1B5D43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9DA99F18-15C7-4C77-9A4E-2F4D3EE275D7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37FBC0E-2251-4583-B8D6-B9E3EAC6B4D7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6EC4E5ED-4474-4B4D-8AE7-C2F988217CA5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ap="flat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5FD6A414-519E-4B65-9403-53D87A92B3AF}"/>
              </a:ext>
            </a:extLst>
          </p:cNvPr>
          <p:cNvSpPr txBox="1"/>
          <p:nvPr/>
        </p:nvSpPr>
        <p:spPr>
          <a:xfrm>
            <a:off x="279487" y="1683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Pre-class Task  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3AE29A1-2B18-4116-B268-F85935B0453F}"/>
              </a:ext>
            </a:extLst>
          </p:cNvPr>
          <p:cNvSpPr txBox="1"/>
          <p:nvPr/>
        </p:nvSpPr>
        <p:spPr>
          <a:xfrm>
            <a:off x="5089987" y="22485"/>
            <a:ext cx="2370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BFC8EF4-0626-46B0-BABE-9F0FCE979EAE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dirty="0">
              <a:solidFill>
                <a:srgbClr val="FFFF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E27120B1-73EA-49EB-896A-56931D810FF7}"/>
              </a:ext>
            </a:extLst>
          </p:cNvPr>
          <p:cNvSpPr/>
          <p:nvPr/>
        </p:nvSpPr>
        <p:spPr bwMode="auto">
          <a:xfrm>
            <a:off x="2871759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3855B9FE-4091-4F6B-8E25-BE72616E85FE}"/>
              </a:ext>
            </a:extLst>
          </p:cNvPr>
          <p:cNvSpPr txBox="1"/>
          <p:nvPr/>
        </p:nvSpPr>
        <p:spPr>
          <a:xfrm>
            <a:off x="2758877" y="3612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910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:a16="http://schemas.microsoft.com/office/drawing/2014/main" id="{C0721497-F448-4CAB-9E2B-D3C70785B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sp>
        <p:nvSpPr>
          <p:cNvPr id="58" name="右箭头 8">
            <a:extLst>
              <a:ext uri="{FF2B5EF4-FFF2-40B4-BE49-F238E27FC236}">
                <a16:creationId xmlns:a16="http://schemas.microsoft.com/office/drawing/2014/main" id="{0CDD97A4-EB79-4D4D-B852-E557D6D65546}"/>
              </a:ext>
            </a:extLst>
          </p:cNvPr>
          <p:cNvSpPr/>
          <p:nvPr/>
        </p:nvSpPr>
        <p:spPr bwMode="auto">
          <a:xfrm rot="16200000">
            <a:off x="4363400" y="4505597"/>
            <a:ext cx="287687" cy="633278"/>
          </a:xfrm>
          <a:prstGeom prst="right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/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9" name="右箭头 8">
            <a:extLst>
              <a:ext uri="{FF2B5EF4-FFF2-40B4-BE49-F238E27FC236}">
                <a16:creationId xmlns:a16="http://schemas.microsoft.com/office/drawing/2014/main" id="{8CFA6032-FDFA-4377-BA32-56D8822B27AA}"/>
              </a:ext>
            </a:extLst>
          </p:cNvPr>
          <p:cNvSpPr/>
          <p:nvPr/>
        </p:nvSpPr>
        <p:spPr bwMode="auto">
          <a:xfrm rot="16200000">
            <a:off x="6216847" y="4508082"/>
            <a:ext cx="287687" cy="633278"/>
          </a:xfrm>
          <a:prstGeom prst="right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/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5" name="右箭头 8">
            <a:extLst>
              <a:ext uri="{FF2B5EF4-FFF2-40B4-BE49-F238E27FC236}">
                <a16:creationId xmlns:a16="http://schemas.microsoft.com/office/drawing/2014/main" id="{15D6C816-D280-4C85-8078-47E38BB00C4F}"/>
              </a:ext>
            </a:extLst>
          </p:cNvPr>
          <p:cNvSpPr/>
          <p:nvPr/>
        </p:nvSpPr>
        <p:spPr bwMode="auto">
          <a:xfrm>
            <a:off x="8597353" y="3332574"/>
            <a:ext cx="803681" cy="521204"/>
          </a:xfrm>
          <a:prstGeom prst="rightArrow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/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62" name="图形 61" descr="问号">
            <a:extLst>
              <a:ext uri="{FF2B5EF4-FFF2-40B4-BE49-F238E27FC236}">
                <a16:creationId xmlns:a16="http://schemas.microsoft.com/office/drawing/2014/main" id="{8A7CD268-E70E-4F30-86FD-7112B573E2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24320">
            <a:off x="9946800" y="4190759"/>
            <a:ext cx="1263675" cy="1216765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id="{26666893-B516-4841-B641-1C6C29A893D2}"/>
              </a:ext>
            </a:extLst>
          </p:cNvPr>
          <p:cNvSpPr/>
          <p:nvPr/>
        </p:nvSpPr>
        <p:spPr>
          <a:xfrm>
            <a:off x="9401034" y="2651317"/>
            <a:ext cx="19881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altLang="zh-CN" sz="2800" b="1" dirty="0">
                <a:solidFill>
                  <a:srgbClr val="1A1A1A"/>
                </a:solidFill>
                <a:latin typeface="Arial Narrow" panose="020B0606020202030204" pitchFamily="34" charset="0"/>
              </a:rPr>
              <a:t>The U.S. Did Wrong on Combating COVID-19.</a:t>
            </a:r>
            <a:endParaRPr lang="en-US" altLang="zh-CN" sz="2800" b="1" i="0" dirty="0">
              <a:solidFill>
                <a:srgbClr val="1A1A1A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F8F0215-4066-4D8E-AE80-6EC904E3F0F7}"/>
              </a:ext>
            </a:extLst>
          </p:cNvPr>
          <p:cNvSpPr/>
          <p:nvPr/>
        </p:nvSpPr>
        <p:spPr bwMode="auto">
          <a:xfrm>
            <a:off x="2312669" y="4992373"/>
            <a:ext cx="6053269" cy="759036"/>
          </a:xfrm>
          <a:prstGeom prst="rect">
            <a:avLst/>
          </a:prstGeom>
          <a:solidFill>
            <a:srgbClr val="FFFF00"/>
          </a:solidFill>
          <a:ln w="28575" cap="flat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0" name="TextBox 21">
            <a:extLst>
              <a:ext uri="{FF2B5EF4-FFF2-40B4-BE49-F238E27FC236}">
                <a16:creationId xmlns:a16="http://schemas.microsoft.com/office/drawing/2014/main" id="{19E999C1-66DA-423A-8113-63DAC2F69E0E}"/>
              </a:ext>
            </a:extLst>
          </p:cNvPr>
          <p:cNvSpPr txBox="1"/>
          <p:nvPr/>
        </p:nvSpPr>
        <p:spPr>
          <a:xfrm>
            <a:off x="2727837" y="5099509"/>
            <a:ext cx="5379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chemeClr val="tx2"/>
                </a:solidFill>
              </a:rPr>
              <a:t>Collectivism VS. Individualism</a:t>
            </a:r>
            <a:endParaRPr lang="zh-CN" altLang="en-US" sz="2800" b="1" dirty="0">
              <a:solidFill>
                <a:schemeClr val="tx2"/>
              </a:solidFill>
              <a:latin typeface="Arial Narrow" panose="020B0606020202030204" pitchFamily="34" charset="0"/>
              <a:ea typeface="微软雅黑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4AB77972-4F09-4B45-9AC9-28B41C69B666}"/>
              </a:ext>
            </a:extLst>
          </p:cNvPr>
          <p:cNvSpPr/>
          <p:nvPr/>
        </p:nvSpPr>
        <p:spPr>
          <a:xfrm>
            <a:off x="1493561" y="1186934"/>
            <a:ext cx="67494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034">
              <a:defRPr/>
            </a:pPr>
            <a:r>
              <a:rPr lang="en-US" altLang="zh-CN" sz="2800" b="1" kern="0" dirty="0">
                <a:ln w="38100">
                  <a:noFill/>
                </a:ln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Different </a:t>
            </a:r>
            <a:r>
              <a:rPr lang="en-US" altLang="zh-CN" sz="2800" b="1" kern="0" dirty="0">
                <a:ln w="38100">
                  <a:noFill/>
                </a:ln>
                <a:latin typeface="Arial Narrow" panose="020B0606020202030204" pitchFamily="34" charset="0"/>
                <a:ea typeface="微软雅黑" panose="020B0503020204020204" pitchFamily="34" charset="-122"/>
              </a:rPr>
              <a:t>Attitudes</a:t>
            </a:r>
            <a:r>
              <a:rPr lang="en-US" altLang="zh-CN" sz="2800" b="1" kern="0" dirty="0">
                <a:ln w="38100">
                  <a:noFill/>
                </a:ln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 and </a:t>
            </a:r>
            <a:r>
              <a:rPr lang="en-US" altLang="zh-CN" sz="2800" b="1" kern="0" dirty="0">
                <a:ln w="38100">
                  <a:noFill/>
                </a:ln>
                <a:latin typeface="Arial Narrow" panose="020B0606020202030204" pitchFamily="34" charset="0"/>
                <a:ea typeface="微软雅黑" panose="020B0503020204020204" pitchFamily="34" charset="-122"/>
              </a:rPr>
              <a:t>Behaviors</a:t>
            </a:r>
            <a:r>
              <a:rPr lang="en-US" altLang="zh-CN" sz="2800" b="1" kern="0" dirty="0">
                <a:ln w="38100">
                  <a:noFill/>
                </a:ln>
                <a:solidFill>
                  <a:schemeClr val="tx2"/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 towards COVID-19 at the Early Stage of the Outbreak. </a:t>
            </a:r>
          </a:p>
        </p:txBody>
      </p:sp>
      <p:graphicFrame>
        <p:nvGraphicFramePr>
          <p:cNvPr id="57" name="表格 3">
            <a:extLst>
              <a:ext uri="{FF2B5EF4-FFF2-40B4-BE49-F238E27FC236}">
                <a16:creationId xmlns:a16="http://schemas.microsoft.com/office/drawing/2014/main" id="{E43A5DAE-31B9-4853-913D-4D5AEDEBC6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970058"/>
              </p:ext>
            </p:extLst>
          </p:nvPr>
        </p:nvGraphicFramePr>
        <p:xfrm>
          <a:off x="1152007" y="2253207"/>
          <a:ext cx="7325940" cy="237322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57843">
                  <a:extLst>
                    <a:ext uri="{9D8B030D-6E8A-4147-A177-3AD203B41FA5}">
                      <a16:colId xmlns:a16="http://schemas.microsoft.com/office/drawing/2014/main" val="1039040047"/>
                    </a:ext>
                  </a:extLst>
                </a:gridCol>
                <a:gridCol w="1997616">
                  <a:extLst>
                    <a:ext uri="{9D8B030D-6E8A-4147-A177-3AD203B41FA5}">
                      <a16:colId xmlns:a16="http://schemas.microsoft.com/office/drawing/2014/main" val="4068494531"/>
                    </a:ext>
                  </a:extLst>
                </a:gridCol>
                <a:gridCol w="3170481">
                  <a:extLst>
                    <a:ext uri="{9D8B030D-6E8A-4147-A177-3AD203B41FA5}">
                      <a16:colId xmlns:a16="http://schemas.microsoft.com/office/drawing/2014/main" val="837244479"/>
                    </a:ext>
                  </a:extLst>
                </a:gridCol>
              </a:tblGrid>
              <a:tr h="490377">
                <a:tc>
                  <a:txBody>
                    <a:bodyPr/>
                    <a:lstStyle/>
                    <a:p>
                      <a:pPr marL="0" algn="ctr" defTabSz="914034" rtl="0" eaLnBrk="1" latinLnBrk="0" hangingPunct="1"/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076" marR="77076" marT="38538" marB="38538">
                    <a:cell3D prstMaterial="dkEdge">
                      <a:bevel prst="convex"/>
                      <a:lightRig rig="flood" dir="t"/>
                    </a:cell3D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034" rtl="0" eaLnBrk="1" latinLnBrk="0" hangingPunct="1"/>
                      <a:r>
                        <a:rPr lang="en-US" altLang="zh-CN" sz="23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  <a:endParaRPr lang="zh-CN" altLang="en-US" sz="23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076" marR="77076" marT="38538" marB="38538" anchor="ctr">
                    <a:cell3D prstMaterial="dkEdge">
                      <a:bevel prst="convex"/>
                      <a:lightRig rig="flood" dir="t"/>
                    </a:cell3D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034" rtl="0" eaLnBrk="1" latinLnBrk="0" hangingPunct="1"/>
                      <a:r>
                        <a:rPr lang="en-US" altLang="zh-CN" sz="23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US</a:t>
                      </a:r>
                      <a:endParaRPr lang="zh-CN" altLang="en-US" sz="23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076" marR="77076" marT="38538" marB="38538" anchor="ctr">
                    <a:cell3D prstMaterial="dkEdge">
                      <a:bevel prst="convex"/>
                      <a:lightRig rig="flood" dir="t"/>
                    </a:cell3D>
                    <a:solidFill>
                      <a:srgbClr val="C3C3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12807"/>
                  </a:ext>
                </a:extLst>
              </a:tr>
              <a:tr h="885464">
                <a:tc>
                  <a:txBody>
                    <a:bodyPr/>
                    <a:lstStyle/>
                    <a:p>
                      <a:pPr marL="0" algn="ctr" defTabSz="914034" rtl="0" eaLnBrk="1" latinLnBrk="0" hangingPunct="1"/>
                      <a:endParaRPr lang="zh-CN" altLang="en-US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076" marR="77076" marT="38538" marB="38538" anchor="ctr">
                    <a:cell3D prstMaterial="dkEdge">
                      <a:bevel prst="convex"/>
                      <a:lightRig rig="flood" dir="t"/>
                    </a:cell3D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034" rtl="0" eaLnBrk="1" latinLnBrk="0" hangingPunct="1"/>
                      <a:endParaRPr lang="zh-CN" altLang="en-US" sz="18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076" marR="77076" marT="38538" marB="38538" anchor="ctr">
                    <a:cell3D prstMaterial="dkEdge">
                      <a:bevel prst="convex"/>
                      <a:lightRig rig="flood" dir="t"/>
                    </a:cell3D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034" rtl="0" eaLnBrk="1" latinLnBrk="0" hangingPunct="1"/>
                      <a:endParaRPr lang="en-US" altLang="zh-CN" sz="18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034" rtl="0" eaLnBrk="1" latinLnBrk="0" hangingPunct="1"/>
                      <a:endParaRPr lang="en-US" altLang="zh-CN" sz="18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034" rtl="0" eaLnBrk="1" latinLnBrk="0" hangingPunct="1"/>
                      <a:endParaRPr lang="zh-CN" altLang="en-US" sz="18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076" marR="77076" marT="38538" marB="38538" anchor="ctr">
                    <a:cell3D prstMaterial="dkEdge">
                      <a:bevel prst="convex"/>
                      <a:lightRig rig="flood" dir="t"/>
                    </a:cell3D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231427"/>
                  </a:ext>
                </a:extLst>
              </a:tr>
              <a:tr h="982811">
                <a:tc>
                  <a:txBody>
                    <a:bodyPr/>
                    <a:lstStyle/>
                    <a:p>
                      <a:pPr marL="0" algn="ctr" defTabSz="914034" rtl="0" eaLnBrk="1" latinLnBrk="0" hangingPunct="1"/>
                      <a:endParaRPr lang="zh-CN" altLang="en-US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076" marR="77076" marT="38538" marB="38538" anchor="ctr">
                    <a:cell3D prstMaterial="dkEdge">
                      <a:bevel prst="convex"/>
                      <a:lightRig rig="flood" dir="t"/>
                    </a:cell3D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034" rtl="0" eaLnBrk="1" latinLnBrk="0" hangingPunct="1"/>
                      <a:endParaRPr lang="zh-CN" altLang="en-US" sz="18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076" marR="77076" marT="38538" marB="38538" anchor="ctr">
                    <a:cell3D prstMaterial="dkEdge">
                      <a:bevel prst="convex"/>
                      <a:lightRig rig="flood" dir="t"/>
                    </a:cell3D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034" rtl="0" eaLnBrk="1" latinLnBrk="0" hangingPunct="1"/>
                      <a:endParaRPr lang="zh-CN" altLang="en-US" sz="18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076" marR="77076" marT="38538" marB="38538" anchor="ctr">
                    <a:cell3D prstMaterial="dkEdge">
                      <a:bevel prst="convex"/>
                      <a:lightRig rig="flood" dir="t"/>
                    </a:cell3D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53578"/>
                  </a:ext>
                </a:extLst>
              </a:tr>
            </a:tbl>
          </a:graphicData>
        </a:graphic>
      </p:graphicFrame>
      <p:sp>
        <p:nvSpPr>
          <p:cNvPr id="61" name="矩形 60">
            <a:extLst>
              <a:ext uri="{FF2B5EF4-FFF2-40B4-BE49-F238E27FC236}">
                <a16:creationId xmlns:a16="http://schemas.microsoft.com/office/drawing/2014/main" id="{A414DC12-84B0-4BB6-AA5C-D669B7E4AAF5}"/>
              </a:ext>
            </a:extLst>
          </p:cNvPr>
          <p:cNvSpPr/>
          <p:nvPr/>
        </p:nvSpPr>
        <p:spPr>
          <a:xfrm>
            <a:off x="5596066" y="2835898"/>
            <a:ext cx="2563176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sz="2000" b="1" dirty="0">
                <a:solidFill>
                  <a:schemeClr val="tx2"/>
                </a:solidFill>
                <a:highlight>
                  <a:srgbClr val="FFFF00"/>
                </a:highlight>
              </a:rPr>
              <a:t>No </a:t>
            </a:r>
          </a:p>
          <a:p>
            <a:pPr algn="ctr">
              <a:lnSpc>
                <a:spcPts val="2200"/>
              </a:lnSpc>
            </a:pPr>
            <a:r>
              <a:rPr lang="en-US" altLang="zh-CN" sz="2000" b="1" dirty="0">
                <a:solidFill>
                  <a:schemeClr val="tx2"/>
                </a:solidFill>
                <a:highlight>
                  <a:srgbClr val="FFFF00"/>
                </a:highlight>
              </a:rPr>
              <a:t>forced quarantine</a:t>
            </a:r>
            <a:endParaRPr lang="zh-CN" altLang="en-US" sz="2000" b="1" u="sng" dirty="0">
              <a:solidFill>
                <a:schemeClr val="tx2"/>
              </a:solidFill>
              <a:highlight>
                <a:srgbClr val="FFFF00"/>
              </a:highlight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CC087196-6117-440F-B8C5-B920D8BAB896}"/>
              </a:ext>
            </a:extLst>
          </p:cNvPr>
          <p:cNvSpPr/>
          <p:nvPr/>
        </p:nvSpPr>
        <p:spPr>
          <a:xfrm>
            <a:off x="5316661" y="3475548"/>
            <a:ext cx="3101792" cy="945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endParaRPr lang="zh-CN" altLang="zh-CN" sz="1600" dirty="0">
              <a:solidFill>
                <a:schemeClr val="tx2"/>
              </a:solidFill>
            </a:endParaRPr>
          </a:p>
          <a:p>
            <a:pPr algn="ctr" fontAlgn="ctr">
              <a:lnSpc>
                <a:spcPts val="2200"/>
              </a:lnSpc>
            </a:pPr>
            <a:r>
              <a:rPr lang="en-US" altLang="zh-CN" sz="2000" b="1" dirty="0">
                <a:solidFill>
                  <a:schemeClr val="tx2"/>
                </a:solidFill>
                <a:highlight>
                  <a:srgbClr val="FFFF00"/>
                </a:highlight>
              </a:rPr>
              <a:t>No </a:t>
            </a:r>
          </a:p>
          <a:p>
            <a:pPr algn="ctr" fontAlgn="ctr">
              <a:lnSpc>
                <a:spcPts val="2200"/>
              </a:lnSpc>
            </a:pPr>
            <a:r>
              <a:rPr lang="en-US" altLang="zh-CN" sz="2000" b="1" dirty="0">
                <a:solidFill>
                  <a:schemeClr val="tx2"/>
                </a:solidFill>
                <a:highlight>
                  <a:srgbClr val="FFFF00"/>
                </a:highlight>
              </a:rPr>
              <a:t>forced hospitalization</a:t>
            </a:r>
            <a:endParaRPr lang="zh-CN" altLang="zh-CN" sz="2000" b="1" u="sng" dirty="0">
              <a:solidFill>
                <a:schemeClr val="tx2"/>
              </a:solidFill>
              <a:highlight>
                <a:srgbClr val="FFFF00"/>
              </a:highlight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ACA6436E-71A3-46FF-9DC8-2FB1188E6707}"/>
              </a:ext>
            </a:extLst>
          </p:cNvPr>
          <p:cNvSpPr/>
          <p:nvPr/>
        </p:nvSpPr>
        <p:spPr>
          <a:xfrm>
            <a:off x="1182069" y="2804236"/>
            <a:ext cx="2096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034"/>
            <a:r>
              <a:rPr lang="en-US" altLang="zh-CN" sz="2000" b="1" dirty="0">
                <a:solidFill>
                  <a:srgbClr val="C00000"/>
                </a:solidFill>
              </a:rPr>
              <a:t>staying at home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617BFEDE-5ED0-4AC4-9DAD-8CF5069B4C63}"/>
              </a:ext>
            </a:extLst>
          </p:cNvPr>
          <p:cNvSpPr/>
          <p:nvPr/>
        </p:nvSpPr>
        <p:spPr>
          <a:xfrm>
            <a:off x="955772" y="3853778"/>
            <a:ext cx="25939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034"/>
            <a:r>
              <a:rPr lang="en-US" altLang="zh-CN" b="1" dirty="0">
                <a:solidFill>
                  <a:srgbClr val="C00000"/>
                </a:solidFill>
              </a:rPr>
              <a:t>building temporary hospitals 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09413624-C125-4F49-B7B2-B6EF428C05CB}"/>
              </a:ext>
            </a:extLst>
          </p:cNvPr>
          <p:cNvSpPr/>
          <p:nvPr/>
        </p:nvSpPr>
        <p:spPr>
          <a:xfrm>
            <a:off x="3794459" y="3832767"/>
            <a:ext cx="10236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2"/>
                </a:solidFill>
              </a:rPr>
              <a:t>Yes</a:t>
            </a:r>
            <a:endParaRPr lang="zh-CN" altLang="en-US" sz="2400" b="1" dirty="0">
              <a:solidFill>
                <a:schemeClr val="tx2"/>
              </a:solidFill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E6B49E75-7121-438A-AEFD-61B0BDD1CAA5}"/>
              </a:ext>
            </a:extLst>
          </p:cNvPr>
          <p:cNvSpPr/>
          <p:nvPr/>
        </p:nvSpPr>
        <p:spPr>
          <a:xfrm>
            <a:off x="3800252" y="2935084"/>
            <a:ext cx="10236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2"/>
                </a:solidFill>
              </a:rPr>
              <a:t>Yes</a:t>
            </a:r>
            <a:endParaRPr lang="zh-CN" altLang="en-US" sz="2400" b="1" dirty="0">
              <a:solidFill>
                <a:schemeClr val="tx2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813BBA45-E69F-4A53-889A-8077BB8E7F3D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0D38676-9B90-47D9-91D6-1AA0B8475A0D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E5A7CF5A-0756-45FD-A0F2-23FCDF4D5C07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87AD3884-6296-453D-9648-00065EC0A44D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5D9F8886-EB64-42D2-9E08-5BCEB2D595AE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1063916F-AC6D-401F-8040-103DEA58D59C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ap="flat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77BD899F-36B8-448C-92E0-321C36EEAD05}"/>
              </a:ext>
            </a:extLst>
          </p:cNvPr>
          <p:cNvSpPr txBox="1"/>
          <p:nvPr/>
        </p:nvSpPr>
        <p:spPr>
          <a:xfrm>
            <a:off x="279487" y="1683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Pre-class Task  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E86945CE-E9D1-4A22-883B-12AD8A935AFF}"/>
              </a:ext>
            </a:extLst>
          </p:cNvPr>
          <p:cNvSpPr txBox="1"/>
          <p:nvPr/>
        </p:nvSpPr>
        <p:spPr>
          <a:xfrm>
            <a:off x="5089987" y="22485"/>
            <a:ext cx="2370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E53EF3D5-E3E1-4584-8071-AB721A11B09F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dirty="0">
              <a:solidFill>
                <a:srgbClr val="FFFF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3834EABB-F7D5-4DFC-8EAC-96B12009FA59}"/>
              </a:ext>
            </a:extLst>
          </p:cNvPr>
          <p:cNvSpPr/>
          <p:nvPr/>
        </p:nvSpPr>
        <p:spPr bwMode="auto">
          <a:xfrm>
            <a:off x="2871759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53EB8974-8CCB-480E-82F3-E7425B6D4017}"/>
              </a:ext>
            </a:extLst>
          </p:cNvPr>
          <p:cNvSpPr txBox="1"/>
          <p:nvPr/>
        </p:nvSpPr>
        <p:spPr>
          <a:xfrm>
            <a:off x="2758877" y="3612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255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125" grpId="0" animBg="1"/>
      <p:bldP spid="36" grpId="0"/>
      <p:bldP spid="48" grpId="0" animBg="1"/>
      <p:bldP spid="5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图片 75">
            <a:extLst>
              <a:ext uri="{FF2B5EF4-FFF2-40B4-BE49-F238E27FC236}">
                <a16:creationId xmlns:a16="http://schemas.microsoft.com/office/drawing/2014/main" id="{A8D4B9C4-6CD2-4164-8F84-B0584A1BE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539C05B1-F959-4CD9-8ED0-C33C41FB885D}"/>
              </a:ext>
            </a:extLst>
          </p:cNvPr>
          <p:cNvGrpSpPr/>
          <p:nvPr/>
        </p:nvGrpSpPr>
        <p:grpSpPr>
          <a:xfrm>
            <a:off x="1361440" y="2171647"/>
            <a:ext cx="4474466" cy="3330735"/>
            <a:chOff x="1377387" y="997382"/>
            <a:chExt cx="8622120" cy="5822058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6BD26380-8F63-4997-AEDB-9632A3F8D883}"/>
                </a:ext>
              </a:extLst>
            </p:cNvPr>
            <p:cNvCxnSpPr/>
            <p:nvPr/>
          </p:nvCxnSpPr>
          <p:spPr bwMode="auto">
            <a:xfrm>
              <a:off x="6623118" y="1840375"/>
              <a:ext cx="2115768" cy="158862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lgDashDot"/>
              <a:round/>
              <a:headEnd type="none" w="med" len="med"/>
              <a:tailEnd type="none" w="med" len="med"/>
            </a:ln>
          </p:spPr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378891B9-E92A-4A75-B685-380641C3B836}"/>
                </a:ext>
              </a:extLst>
            </p:cNvPr>
            <p:cNvCxnSpPr/>
            <p:nvPr/>
          </p:nvCxnSpPr>
          <p:spPr bwMode="auto">
            <a:xfrm>
              <a:off x="6623118" y="3680749"/>
              <a:ext cx="2000021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lgDashDot"/>
              <a:round/>
              <a:headEnd type="none" w="med" len="med"/>
              <a:tailEnd type="none" w="med" len="med"/>
            </a:ln>
          </p:spPr>
        </p:cxn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203540DE-A2A1-4369-A505-969AA9B42527}"/>
                </a:ext>
              </a:extLst>
            </p:cNvPr>
            <p:cNvGrpSpPr/>
            <p:nvPr/>
          </p:nvGrpSpPr>
          <p:grpSpPr>
            <a:xfrm>
              <a:off x="1377387" y="997382"/>
              <a:ext cx="8622120" cy="5822058"/>
              <a:chOff x="1377387" y="997382"/>
              <a:chExt cx="8622120" cy="5822058"/>
            </a:xfrm>
          </p:grpSpPr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CC921939-D1EC-4570-9098-FAE39F24DA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15502" y="4673268"/>
                <a:ext cx="5233646" cy="2146172"/>
              </a:xfrm>
              <a:prstGeom prst="rect">
                <a:avLst/>
              </a:prstGeom>
            </p:spPr>
          </p:pic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B7EB7312-E666-45CF-9CD3-9E4B2E2F51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98883" y="2778253"/>
                <a:ext cx="5224235" cy="1830836"/>
              </a:xfrm>
              <a:prstGeom prst="rect">
                <a:avLst/>
              </a:prstGeom>
            </p:spPr>
          </p:pic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782A1FD1-9D83-4B83-BBC1-AE235A691D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77387" y="997382"/>
                <a:ext cx="5233646" cy="1689641"/>
              </a:xfrm>
              <a:prstGeom prst="rect">
                <a:avLst/>
              </a:prstGeom>
            </p:spPr>
          </p:pic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D7106A14-9AA7-489A-834D-FD80E09ABA47}"/>
                  </a:ext>
                </a:extLst>
              </p:cNvPr>
              <p:cNvCxnSpPr/>
              <p:nvPr/>
            </p:nvCxnSpPr>
            <p:spPr bwMode="auto">
              <a:xfrm flipV="1">
                <a:off x="6627334" y="4290141"/>
                <a:ext cx="1973991" cy="120770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2"/>
                </a:solidFill>
                <a:prstDash val="lgDashDot"/>
                <a:round/>
                <a:headEnd type="none" w="med" len="med"/>
                <a:tailEnd type="none" w="med" len="med"/>
              </a:ln>
            </p:spPr>
          </p:cxnSp>
          <p:pic>
            <p:nvPicPr>
              <p:cNvPr id="39" name="图片 38">
                <a:extLst>
                  <a:ext uri="{FF2B5EF4-FFF2-40B4-BE49-F238E27FC236}">
                    <a16:creationId xmlns:a16="http://schemas.microsoft.com/office/drawing/2014/main" id="{7F73737A-1D1E-4E20-9D12-2E0FB025F8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40599" y="2483207"/>
                <a:ext cx="2758908" cy="2753445"/>
              </a:xfrm>
              <a:prstGeom prst="rect">
                <a:avLst/>
              </a:prstGeom>
            </p:spPr>
          </p:pic>
          <p:sp>
            <p:nvSpPr>
              <p:cNvPr id="40" name="TextBox 115">
                <a:extLst>
                  <a:ext uri="{FF2B5EF4-FFF2-40B4-BE49-F238E27FC236}">
                    <a16:creationId xmlns:a16="http://schemas.microsoft.com/office/drawing/2014/main" id="{0CFA8DF0-A0AD-4560-B4A0-2C6F1B1952D0}"/>
                  </a:ext>
                </a:extLst>
              </p:cNvPr>
              <p:cNvSpPr txBox="1"/>
              <p:nvPr/>
            </p:nvSpPr>
            <p:spPr>
              <a:xfrm>
                <a:off x="7747254" y="3362266"/>
                <a:ext cx="2226751" cy="724910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defTabSz="914034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b="1" dirty="0">
                    <a:solidFill>
                      <a:srgbClr val="202833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rPr>
                  <a:t>Reasons</a:t>
                </a:r>
                <a:endParaRPr lang="zh-CN" altLang="en-US" b="1" dirty="0">
                  <a:solidFill>
                    <a:srgbClr val="C00000"/>
                  </a:solidFill>
                  <a:latin typeface="Arial Narrow" panose="020B0606020202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950A9FA2-13DD-433A-93E4-B149C78E4E9D}"/>
              </a:ext>
            </a:extLst>
          </p:cNvPr>
          <p:cNvGrpSpPr/>
          <p:nvPr/>
        </p:nvGrpSpPr>
        <p:grpSpPr>
          <a:xfrm>
            <a:off x="6056186" y="2367778"/>
            <a:ext cx="4278592" cy="639204"/>
            <a:chOff x="6056186" y="2245858"/>
            <a:chExt cx="4278592" cy="639204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7623D3E7-4530-4B4F-A6F8-97237C28E565}"/>
                </a:ext>
              </a:extLst>
            </p:cNvPr>
            <p:cNvSpPr/>
            <p:nvPr/>
          </p:nvSpPr>
          <p:spPr bwMode="auto">
            <a:xfrm>
              <a:off x="6135282" y="2245858"/>
              <a:ext cx="4199496" cy="639204"/>
            </a:xfrm>
            <a:prstGeom prst="rect">
              <a:avLst/>
            </a:prstGeom>
            <a:solidFill>
              <a:schemeClr val="tx1"/>
            </a:solidFill>
            <a:ln w="28575" cap="flat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04" tIns="45702" rIns="91404" bIns="45702" numCol="1" anchor="t" anchorCtr="0" compatLnSpc="1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399" b="1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8" name="TextBox 19">
              <a:extLst>
                <a:ext uri="{FF2B5EF4-FFF2-40B4-BE49-F238E27FC236}">
                  <a16:creationId xmlns:a16="http://schemas.microsoft.com/office/drawing/2014/main" id="{3FBE53EA-94A7-4EC9-A795-B543AB31D402}"/>
                </a:ext>
              </a:extLst>
            </p:cNvPr>
            <p:cNvSpPr txBox="1"/>
            <p:nvPr/>
          </p:nvSpPr>
          <p:spPr>
            <a:xfrm>
              <a:off x="6056186" y="2370092"/>
              <a:ext cx="34788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chemeClr val="accent1"/>
                  </a:solidFill>
                  <a:latin typeface="Arial Narrow" panose="020B0606020202030204" pitchFamily="34" charset="0"/>
                </a:rPr>
                <a:t>Avoid overgeneralizing</a:t>
              </a:r>
              <a:r>
                <a:rPr lang="zh-CN" altLang="en-US" sz="2400" b="1" dirty="0">
                  <a:solidFill>
                    <a:schemeClr val="accent1"/>
                  </a:solidFill>
                  <a:latin typeface="Arial Narrow" panose="020B0606020202030204" pitchFamily="34" charset="0"/>
                </a:rPr>
                <a:t>！</a:t>
              </a:r>
              <a:endParaRPr lang="zh-CN" altLang="en-US" sz="2400" b="1" dirty="0">
                <a:solidFill>
                  <a:schemeClr val="accent1"/>
                </a:solidFill>
                <a:latin typeface="Arial Narrow" panose="020B0606020202030204" pitchFamily="34" charset="0"/>
                <a:ea typeface="微软雅黑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403BB6DE-A17F-43A0-B5C7-859ACC54E140}"/>
              </a:ext>
            </a:extLst>
          </p:cNvPr>
          <p:cNvGrpSpPr/>
          <p:nvPr/>
        </p:nvGrpSpPr>
        <p:grpSpPr>
          <a:xfrm>
            <a:off x="6135282" y="3180578"/>
            <a:ext cx="4199496" cy="639204"/>
            <a:chOff x="6135282" y="3058658"/>
            <a:chExt cx="4199496" cy="639204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CD646A7A-0958-46E2-9F9E-3898E286587F}"/>
                </a:ext>
              </a:extLst>
            </p:cNvPr>
            <p:cNvSpPr/>
            <p:nvPr/>
          </p:nvSpPr>
          <p:spPr bwMode="auto">
            <a:xfrm>
              <a:off x="6135282" y="3058658"/>
              <a:ext cx="4199496" cy="639204"/>
            </a:xfrm>
            <a:prstGeom prst="rect">
              <a:avLst/>
            </a:prstGeom>
            <a:solidFill>
              <a:schemeClr val="tx1"/>
            </a:solidFill>
            <a:ln w="28575" cap="flat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04" tIns="45702" rIns="91404" bIns="45702" numCol="1" anchor="t" anchorCtr="0" compatLnSpc="1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399" b="1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4" name="TextBox 19">
              <a:extLst>
                <a:ext uri="{FF2B5EF4-FFF2-40B4-BE49-F238E27FC236}">
                  <a16:creationId xmlns:a16="http://schemas.microsoft.com/office/drawing/2014/main" id="{47555DE6-D23C-47B0-A29B-4BA8542515D1}"/>
                </a:ext>
              </a:extLst>
            </p:cNvPr>
            <p:cNvSpPr txBox="1"/>
            <p:nvPr/>
          </p:nvSpPr>
          <p:spPr>
            <a:xfrm>
              <a:off x="6210810" y="3152002"/>
              <a:ext cx="41239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chemeClr val="accent1"/>
                  </a:solidFill>
                  <a:latin typeface="Arial Narrow" panose="020B0606020202030204" pitchFamily="34" charset="0"/>
                </a:rPr>
                <a:t>Avoid making hasty judgements</a:t>
              </a:r>
              <a:r>
                <a:rPr lang="zh-CN" altLang="en-US" sz="2400" b="1" dirty="0">
                  <a:solidFill>
                    <a:schemeClr val="accent1"/>
                  </a:solidFill>
                  <a:latin typeface="Arial Narrow" panose="020B0606020202030204" pitchFamily="34" charset="0"/>
                </a:rPr>
                <a:t>！</a:t>
              </a:r>
              <a:endParaRPr lang="en-US" altLang="zh-CN" sz="2400" b="1" dirty="0">
                <a:solidFill>
                  <a:schemeClr val="accent1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FC017661-4591-4908-A09F-302A5E54113D}"/>
              </a:ext>
            </a:extLst>
          </p:cNvPr>
          <p:cNvGrpSpPr/>
          <p:nvPr/>
        </p:nvGrpSpPr>
        <p:grpSpPr>
          <a:xfrm>
            <a:off x="6129174" y="4064498"/>
            <a:ext cx="4215764" cy="1184568"/>
            <a:chOff x="6129174" y="3942578"/>
            <a:chExt cx="4215764" cy="1184568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4D29A5C5-141C-4C05-8468-8A549C54EB90}"/>
                </a:ext>
              </a:extLst>
            </p:cNvPr>
            <p:cNvSpPr/>
            <p:nvPr/>
          </p:nvSpPr>
          <p:spPr bwMode="auto">
            <a:xfrm>
              <a:off x="6145442" y="3942578"/>
              <a:ext cx="4199496" cy="1184568"/>
            </a:xfrm>
            <a:prstGeom prst="rect">
              <a:avLst/>
            </a:prstGeom>
            <a:solidFill>
              <a:schemeClr val="tx1"/>
            </a:solidFill>
            <a:ln w="28575" cap="flat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04" tIns="45702" rIns="91404" bIns="45702" numCol="1" anchor="t" anchorCtr="0" compatLnSpc="1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399" b="1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6" name="TextBox 19">
              <a:extLst>
                <a:ext uri="{FF2B5EF4-FFF2-40B4-BE49-F238E27FC236}">
                  <a16:creationId xmlns:a16="http://schemas.microsoft.com/office/drawing/2014/main" id="{85D0D3C9-855D-4911-8881-40EF02B3ED47}"/>
                </a:ext>
              </a:extLst>
            </p:cNvPr>
            <p:cNvSpPr txBox="1"/>
            <p:nvPr/>
          </p:nvSpPr>
          <p:spPr>
            <a:xfrm>
              <a:off x="6129174" y="4121404"/>
              <a:ext cx="41899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accent1"/>
                  </a:solidFill>
                  <a:latin typeface="Arial Narrow" panose="020B0606020202030204" pitchFamily="34" charset="0"/>
                </a:rPr>
                <a:t>Explore every possible </a:t>
              </a:r>
              <a:r>
                <a:rPr lang="en-US" altLang="zh-CN" sz="2400" b="1" dirty="0">
                  <a:solidFill>
                    <a:srgbClr val="FFFF00"/>
                  </a:solidFill>
                  <a:latin typeface="Arial Narrow" panose="020B0606020202030204" pitchFamily="34" charset="0"/>
                </a:rPr>
                <a:t>reason</a:t>
              </a:r>
              <a:r>
                <a:rPr lang="en-US" altLang="zh-CN" sz="2400" b="1" dirty="0">
                  <a:solidFill>
                    <a:schemeClr val="accent1"/>
                  </a:solidFill>
                  <a:latin typeface="Arial Narrow" panose="020B0606020202030204" pitchFamily="34" charset="0"/>
                </a:rPr>
                <a:t> behind the differences</a:t>
              </a:r>
              <a:r>
                <a:rPr lang="zh-CN" altLang="en-US" sz="2400" b="1" dirty="0">
                  <a:solidFill>
                    <a:schemeClr val="accent1"/>
                  </a:solidFill>
                  <a:latin typeface="Arial Narrow" panose="020B0606020202030204" pitchFamily="34" charset="0"/>
                </a:rPr>
                <a:t>！</a:t>
              </a:r>
              <a:r>
                <a:rPr lang="en-US" altLang="zh-CN" sz="2400" b="1" dirty="0">
                  <a:solidFill>
                    <a:schemeClr val="accent1"/>
                  </a:solidFill>
                  <a:latin typeface="Arial Narrow" panose="020B0606020202030204" pitchFamily="34" charset="0"/>
                </a:rPr>
                <a:t> </a:t>
              </a:r>
            </a:p>
          </p:txBody>
        </p:sp>
      </p:grpSp>
      <p:sp>
        <p:nvSpPr>
          <p:cNvPr id="61" name="文本框 60">
            <a:extLst>
              <a:ext uri="{FF2B5EF4-FFF2-40B4-BE49-F238E27FC236}">
                <a16:creationId xmlns:a16="http://schemas.microsoft.com/office/drawing/2014/main" id="{0205F33B-C508-4405-B666-9F196E8DFF3A}"/>
              </a:ext>
            </a:extLst>
          </p:cNvPr>
          <p:cNvSpPr txBox="1"/>
          <p:nvPr/>
        </p:nvSpPr>
        <p:spPr>
          <a:xfrm>
            <a:off x="10457547" y="4239120"/>
            <a:ext cx="834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latin typeface="Segoe Script" panose="030B0504020000000003" pitchFamily="66" charset="0"/>
                <a:ea typeface="微软雅黑"/>
              </a:rPr>
              <a:t>√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F8681DD5-7F87-4D5D-8DBF-6EC5C97E00DF}"/>
              </a:ext>
            </a:extLst>
          </p:cNvPr>
          <p:cNvSpPr txBox="1"/>
          <p:nvPr/>
        </p:nvSpPr>
        <p:spPr>
          <a:xfrm>
            <a:off x="10478618" y="2275300"/>
            <a:ext cx="834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X</a:t>
            </a:r>
            <a:endParaRPr lang="zh-CN" altLang="en-US" sz="54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D1DD111C-1254-4933-A69C-D89431853037}"/>
              </a:ext>
            </a:extLst>
          </p:cNvPr>
          <p:cNvSpPr txBox="1"/>
          <p:nvPr/>
        </p:nvSpPr>
        <p:spPr>
          <a:xfrm>
            <a:off x="10483101" y="2992474"/>
            <a:ext cx="834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X</a:t>
            </a:r>
            <a:endParaRPr lang="zh-CN" altLang="en-US" sz="54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0F0BA5A-C540-4805-9D8B-F03B44BC7EEB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4BCE3AC6-F2DD-4950-89BF-33343771DC07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AFFC92FD-0446-4574-B562-A2E285B41B8F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2F5B0BA3-2536-46E2-A6A9-C9A4715FC742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0897EB91-9385-462B-9068-DF9E9CDBD504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9D8450EB-A45B-46B3-B62B-ECB03D74AFCF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ap="flat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28D4C7DF-0677-4DFE-9DE3-683EF41B6629}"/>
              </a:ext>
            </a:extLst>
          </p:cNvPr>
          <p:cNvSpPr txBox="1"/>
          <p:nvPr/>
        </p:nvSpPr>
        <p:spPr>
          <a:xfrm>
            <a:off x="279487" y="1683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Pre-class Task  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9519AEBD-EF85-4C0D-9A8C-9E67E27F451A}"/>
              </a:ext>
            </a:extLst>
          </p:cNvPr>
          <p:cNvSpPr txBox="1"/>
          <p:nvPr/>
        </p:nvSpPr>
        <p:spPr>
          <a:xfrm>
            <a:off x="5089987" y="22485"/>
            <a:ext cx="2370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68CF06C1-949B-47B4-A0DF-31E280ECD8A2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FFFF00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b="1" dirty="0">
              <a:solidFill>
                <a:srgbClr val="FFFF00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dirty="0">
              <a:solidFill>
                <a:srgbClr val="FFFF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09D19015-5048-4462-9717-AC746948B9FF}"/>
              </a:ext>
            </a:extLst>
          </p:cNvPr>
          <p:cNvSpPr/>
          <p:nvPr/>
        </p:nvSpPr>
        <p:spPr bwMode="auto">
          <a:xfrm>
            <a:off x="2871759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711E00F4-8A9C-4EBC-870F-9A0C8CC806F5}"/>
              </a:ext>
            </a:extLst>
          </p:cNvPr>
          <p:cNvSpPr txBox="1"/>
          <p:nvPr/>
        </p:nvSpPr>
        <p:spPr>
          <a:xfrm>
            <a:off x="2758877" y="3612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B5A06401-9ACD-4B55-8E22-CD8A0C1E24E9}"/>
              </a:ext>
            </a:extLst>
          </p:cNvPr>
          <p:cNvSpPr txBox="1"/>
          <p:nvPr/>
        </p:nvSpPr>
        <p:spPr>
          <a:xfrm>
            <a:off x="11293614" y="6406717"/>
            <a:ext cx="965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</a:rPr>
              <a:t>P164</a:t>
            </a:r>
            <a:endParaRPr lang="zh-CN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1223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>
            <a:extLst>
              <a:ext uri="{FF2B5EF4-FFF2-40B4-BE49-F238E27FC236}">
                <a16:creationId xmlns:a16="http://schemas.microsoft.com/office/drawing/2014/main" id="{F1DC2C49-E8C9-4D34-813D-3CED65560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sp>
        <p:nvSpPr>
          <p:cNvPr id="37" name="Freeform 5">
            <a:extLst>
              <a:ext uri="{FF2B5EF4-FFF2-40B4-BE49-F238E27FC236}">
                <a16:creationId xmlns:a16="http://schemas.microsoft.com/office/drawing/2014/main" id="{376D1894-2E60-4DAE-B867-0D42AE535474}"/>
              </a:ext>
            </a:extLst>
          </p:cNvPr>
          <p:cNvSpPr/>
          <p:nvPr/>
        </p:nvSpPr>
        <p:spPr bwMode="auto">
          <a:xfrm>
            <a:off x="-4760" y="1049369"/>
            <a:ext cx="1062169" cy="653795"/>
          </a:xfrm>
          <a:custGeom>
            <a:avLst/>
            <a:gdLst>
              <a:gd name="T0" fmla="*/ 0 w 2132"/>
              <a:gd name="T1" fmla="*/ 0 h 1138"/>
              <a:gd name="T2" fmla="*/ 1563 w 2132"/>
              <a:gd name="T3" fmla="*/ 0 h 1138"/>
              <a:gd name="T4" fmla="*/ 2132 w 2132"/>
              <a:gd name="T5" fmla="*/ 569 h 1138"/>
              <a:gd name="T6" fmla="*/ 2132 w 2132"/>
              <a:gd name="T7" fmla="*/ 569 h 1138"/>
              <a:gd name="T8" fmla="*/ 1563 w 2132"/>
              <a:gd name="T9" fmla="*/ 1138 h 1138"/>
              <a:gd name="T10" fmla="*/ 0 w 2132"/>
              <a:gd name="T11" fmla="*/ 1138 h 1138"/>
              <a:gd name="T12" fmla="*/ 0 w 2132"/>
              <a:gd name="T13" fmla="*/ 0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32" h="1138">
                <a:moveTo>
                  <a:pt x="0" y="0"/>
                </a:moveTo>
                <a:lnTo>
                  <a:pt x="1563" y="0"/>
                </a:lnTo>
                <a:cubicBezTo>
                  <a:pt x="1876" y="0"/>
                  <a:pt x="2132" y="256"/>
                  <a:pt x="2132" y="569"/>
                </a:cubicBezTo>
                <a:lnTo>
                  <a:pt x="2132" y="569"/>
                </a:lnTo>
                <a:cubicBezTo>
                  <a:pt x="2132" y="882"/>
                  <a:pt x="1876" y="1138"/>
                  <a:pt x="1563" y="1138"/>
                </a:cubicBezTo>
                <a:lnTo>
                  <a:pt x="0" y="1138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04" tIns="45702" rIns="91404" bIns="45702" numCol="1" anchor="t" anchorCtr="0" compatLnSpc="1"/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>
              <a:solidFill>
                <a:srgbClr val="B51B2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" name="TextBox 115">
            <a:extLst>
              <a:ext uri="{FF2B5EF4-FFF2-40B4-BE49-F238E27FC236}">
                <a16:creationId xmlns:a16="http://schemas.microsoft.com/office/drawing/2014/main" id="{98A4B5E4-0C15-4BCA-9968-F27C4470160E}"/>
              </a:ext>
            </a:extLst>
          </p:cNvPr>
          <p:cNvSpPr txBox="1"/>
          <p:nvPr/>
        </p:nvSpPr>
        <p:spPr>
          <a:xfrm>
            <a:off x="1237551" y="1206789"/>
            <a:ext cx="3808671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Writing Assignment</a:t>
            </a:r>
            <a:endParaRPr lang="zh-CN" altLang="en-US" sz="2800" b="1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2800" b="1" dirty="0">
              <a:solidFill>
                <a:srgbClr val="C00000"/>
              </a:solidFill>
              <a:latin typeface="Arial"/>
              <a:ea typeface="宋体" panose="02010600030101010101" pitchFamily="2" charset="-122"/>
            </a:endParaRPr>
          </a:p>
        </p:txBody>
      </p:sp>
      <p:pic>
        <p:nvPicPr>
          <p:cNvPr id="39" name="图形 38" descr="铅笔">
            <a:extLst>
              <a:ext uri="{FF2B5EF4-FFF2-40B4-BE49-F238E27FC236}">
                <a16:creationId xmlns:a16="http://schemas.microsoft.com/office/drawing/2014/main" id="{3D6C10C0-D2AE-4D83-9325-434CAE99B6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57" y="1049369"/>
            <a:ext cx="694432" cy="694432"/>
          </a:xfrm>
          <a:prstGeom prst="rect">
            <a:avLst/>
          </a:prstGeom>
        </p:spPr>
      </p:pic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E80ACBDE-BCE4-4C55-AB78-25226656D146}"/>
              </a:ext>
            </a:extLst>
          </p:cNvPr>
          <p:cNvCxnSpPr>
            <a:cxnSpLocks/>
          </p:cNvCxnSpPr>
          <p:nvPr/>
        </p:nvCxnSpPr>
        <p:spPr>
          <a:xfrm>
            <a:off x="1152797" y="1671821"/>
            <a:ext cx="3897987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6279530D-9AD3-460D-BB2A-A655E1DCD313}"/>
              </a:ext>
            </a:extLst>
          </p:cNvPr>
          <p:cNvGrpSpPr/>
          <p:nvPr/>
        </p:nvGrpSpPr>
        <p:grpSpPr>
          <a:xfrm>
            <a:off x="1694224" y="2005265"/>
            <a:ext cx="8966528" cy="4210340"/>
            <a:chOff x="2206774" y="1772813"/>
            <a:chExt cx="4570725" cy="8653108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504447F1-7B1C-48AD-A653-69E5CF11CA05}"/>
                </a:ext>
              </a:extLst>
            </p:cNvPr>
            <p:cNvSpPr/>
            <p:nvPr/>
          </p:nvSpPr>
          <p:spPr>
            <a:xfrm>
              <a:off x="2206774" y="1772813"/>
              <a:ext cx="4570725" cy="865310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799" dirty="0">
                <a:solidFill>
                  <a:srgbClr val="91959C"/>
                </a:solidFill>
                <a:latin typeface="Arial"/>
                <a:ea typeface="微软雅黑"/>
              </a:endParaRPr>
            </a:p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9" dirty="0">
                <a:solidFill>
                  <a:srgbClr val="91959C"/>
                </a:solidFill>
                <a:latin typeface="Arial"/>
                <a:ea typeface="微软雅黑"/>
              </a:endParaRPr>
            </a:p>
          </p:txBody>
        </p:sp>
        <p:sp>
          <p:nvSpPr>
            <p:cNvPr id="52" name="TextBox 2">
              <a:extLst>
                <a:ext uri="{FF2B5EF4-FFF2-40B4-BE49-F238E27FC236}">
                  <a16:creationId xmlns:a16="http://schemas.microsoft.com/office/drawing/2014/main" id="{6289589C-F5FF-47FD-B263-D4D7E6399B5E}"/>
                </a:ext>
              </a:extLst>
            </p:cNvPr>
            <p:cNvSpPr txBox="1"/>
            <p:nvPr/>
          </p:nvSpPr>
          <p:spPr>
            <a:xfrm>
              <a:off x="2411227" y="4087355"/>
              <a:ext cx="4161819" cy="5014359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indent="323720" algn="just" defTabSz="914034" fontAlgn="base">
                <a:lnSpc>
                  <a:spcPts val="3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en-US" altLang="zh-CN" sz="2000" dirty="0">
                  <a:solidFill>
                    <a:schemeClr val="tx2"/>
                  </a:solidFill>
                  <a:ea typeface="微软雅黑" panose="020B0503020204020204" pitchFamily="34" charset="-122"/>
                </a:rPr>
                <a:t>Your college has established a website for the undergraduates, which contains a column named the Cultural Diversity in China. The theme of this month is </a:t>
              </a:r>
              <a:r>
                <a:rPr lang="en-US" altLang="zh-CN" sz="2000" b="1" u="sng" dirty="0">
                  <a:solidFill>
                    <a:schemeClr val="tx2"/>
                  </a:solidFill>
                  <a:ea typeface="微软雅黑" panose="020B0503020204020204" pitchFamily="34" charset="-122"/>
                </a:rPr>
                <a:t>“How are the dreams of your generation different from those of your parents’</a:t>
              </a:r>
              <a:r>
                <a:rPr lang="zh-CN" altLang="en-US" sz="2000" b="1" u="sng" dirty="0">
                  <a:solidFill>
                    <a:schemeClr val="tx2"/>
                  </a:solidFill>
                  <a:ea typeface="微软雅黑" panose="020B0503020204020204" pitchFamily="34" charset="-122"/>
                </a:rPr>
                <a:t>？</a:t>
              </a:r>
              <a:r>
                <a:rPr lang="en-US" altLang="zh-CN" sz="2000" b="1" u="sng" dirty="0">
                  <a:solidFill>
                    <a:schemeClr val="tx2"/>
                  </a:solidFill>
                  <a:ea typeface="微软雅黑" panose="020B0503020204020204" pitchFamily="34" charset="-122"/>
                </a:rPr>
                <a:t>” </a:t>
              </a:r>
            </a:p>
            <a:p>
              <a:pPr indent="323720" algn="just" defTabSz="914034" fontAlgn="base">
                <a:lnSpc>
                  <a:spcPts val="3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en-US" altLang="zh-CN" sz="2000" dirty="0">
                  <a:solidFill>
                    <a:schemeClr val="tx2"/>
                  </a:solidFill>
                  <a:ea typeface="微软雅黑" panose="020B0503020204020204" pitchFamily="34" charset="-122"/>
                </a:rPr>
                <a:t>You are going to write an essay about 200 words on this theme </a:t>
              </a:r>
              <a:r>
                <a:rPr lang="en-US" altLang="zh-CN" sz="2000" dirty="0">
                  <a:ea typeface="微软雅黑" panose="020B0503020204020204" pitchFamily="34" charset="-122"/>
                </a:rPr>
                <a:t>based on your pre-class interview </a:t>
              </a:r>
              <a:r>
                <a:rPr lang="en-US" altLang="zh-CN" sz="2000" dirty="0">
                  <a:solidFill>
                    <a:schemeClr val="tx2"/>
                  </a:solidFill>
                  <a:ea typeface="微软雅黑" panose="020B0503020204020204" pitchFamily="34" charset="-122"/>
                </a:rPr>
                <a:t>and </a:t>
              </a:r>
              <a:r>
                <a:rPr lang="en-US" altLang="zh-CN" sz="2000" dirty="0">
                  <a:ea typeface="微软雅黑" panose="020B0503020204020204" pitchFamily="34" charset="-122"/>
                </a:rPr>
                <a:t>upload it to the website.</a:t>
              </a:r>
              <a:endParaRPr lang="zh-CN" altLang="en-US" sz="2000" dirty="0">
                <a:ea typeface="微软雅黑" panose="020B0503020204020204" pitchFamily="34" charset="-122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45947E6D-DF89-4B8A-B518-F4919647746A}"/>
                </a:ext>
              </a:extLst>
            </p:cNvPr>
            <p:cNvSpPr/>
            <p:nvPr/>
          </p:nvSpPr>
          <p:spPr>
            <a:xfrm>
              <a:off x="2287335" y="2114859"/>
              <a:ext cx="4419122" cy="13174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034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srgbClr val="BB1717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Scenario</a:t>
              </a:r>
              <a:endParaRPr lang="zh-CN" altLang="en-US" sz="3200" b="1" dirty="0">
                <a:solidFill>
                  <a:srgbClr val="BB1717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370BC9C6-341B-496E-9F23-31ECDA630A78}"/>
              </a:ext>
            </a:extLst>
          </p:cNvPr>
          <p:cNvSpPr/>
          <p:nvPr/>
        </p:nvSpPr>
        <p:spPr bwMode="auto">
          <a:xfrm>
            <a:off x="38115" y="4461"/>
            <a:ext cx="12142310" cy="4621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>
            <a:solidFill>
              <a:schemeClr val="tx2">
                <a:lumMod val="10000"/>
                <a:lumOff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E5E6E8"/>
              </a:solidFill>
              <a:latin typeface="微软雅黑"/>
              <a:ea typeface="微软雅黑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86C97E5-7460-426B-B8DE-BE294F99CDD1}"/>
              </a:ext>
            </a:extLst>
          </p:cNvPr>
          <p:cNvSpPr/>
          <p:nvPr/>
        </p:nvSpPr>
        <p:spPr bwMode="auto">
          <a:xfrm>
            <a:off x="340447" y="-15514"/>
            <a:ext cx="2337720" cy="50527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rgbClr val="202833"/>
              </a:solidFill>
              <a:latin typeface="微软雅黑"/>
              <a:ea typeface="微软雅黑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F2E35EB-EB70-4980-9535-3848F10360D0}"/>
              </a:ext>
            </a:extLst>
          </p:cNvPr>
          <p:cNvSpPr/>
          <p:nvPr/>
        </p:nvSpPr>
        <p:spPr bwMode="auto">
          <a:xfrm>
            <a:off x="5172999" y="-1390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31A471A-9458-4BC7-9C02-360A0EF40304}"/>
              </a:ext>
            </a:extLst>
          </p:cNvPr>
          <p:cNvSpPr/>
          <p:nvPr/>
        </p:nvSpPr>
        <p:spPr bwMode="auto">
          <a:xfrm>
            <a:off x="9848424" y="1340"/>
            <a:ext cx="2141274" cy="498564"/>
          </a:xfrm>
          <a:prstGeom prst="rect">
            <a:avLst/>
          </a:prstGeom>
          <a:solidFill>
            <a:srgbClr val="FFFF00"/>
          </a:solidFill>
          <a:ln w="28575" cap="flat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95FE647-74D8-45B1-A722-780ABF6197BE}"/>
              </a:ext>
            </a:extLst>
          </p:cNvPr>
          <p:cNvSpPr txBox="1"/>
          <p:nvPr/>
        </p:nvSpPr>
        <p:spPr>
          <a:xfrm>
            <a:off x="10307758" y="116328"/>
            <a:ext cx="18760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202833"/>
                </a:solidFill>
                <a:latin typeface="微软雅黑"/>
                <a:ea typeface="宋体" panose="02010600030101010101" pitchFamily="2" charset="-122"/>
              </a:rPr>
              <a:t>Assignment</a:t>
            </a:r>
            <a:endParaRPr lang="zh-CN" altLang="en-US" sz="1400" b="1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2028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1834CA4-D677-4F7C-B37B-064B0A07C179}"/>
              </a:ext>
            </a:extLst>
          </p:cNvPr>
          <p:cNvSpPr/>
          <p:nvPr/>
        </p:nvSpPr>
        <p:spPr bwMode="auto">
          <a:xfrm>
            <a:off x="7495112" y="-5681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E9D4F4F-6BDB-4F6D-9E6B-47BDFF9C97D2}"/>
              </a:ext>
            </a:extLst>
          </p:cNvPr>
          <p:cNvSpPr txBox="1"/>
          <p:nvPr/>
        </p:nvSpPr>
        <p:spPr>
          <a:xfrm>
            <a:off x="279487" y="16832"/>
            <a:ext cx="257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Checking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Pre-class Task  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14CD37F-5601-4BB6-9DCF-F916A84FD98D}"/>
              </a:ext>
            </a:extLst>
          </p:cNvPr>
          <p:cNvSpPr txBox="1"/>
          <p:nvPr/>
        </p:nvSpPr>
        <p:spPr>
          <a:xfrm>
            <a:off x="5089987" y="22485"/>
            <a:ext cx="2370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Building a Mind Map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(Task)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BC50372-1C02-427D-9786-61CDEAE7CA4E}"/>
              </a:ext>
            </a:extLst>
          </p:cNvPr>
          <p:cNvSpPr txBox="1"/>
          <p:nvPr/>
        </p:nvSpPr>
        <p:spPr>
          <a:xfrm>
            <a:off x="7471811" y="15240"/>
            <a:ext cx="2205589" cy="957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Learning to be a Critical Thinker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CA127FE-BD14-46AC-9F24-A545F8906EA3}"/>
              </a:ext>
            </a:extLst>
          </p:cNvPr>
          <p:cNvSpPr/>
          <p:nvPr/>
        </p:nvSpPr>
        <p:spPr bwMode="auto">
          <a:xfrm>
            <a:off x="2871759" y="1340"/>
            <a:ext cx="2141274" cy="4985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02833"/>
              </a:solidFill>
              <a:latin typeface="微软雅黑"/>
              <a:ea typeface="宋体" panose="02010600030101010101" pitchFamily="2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8630686-E198-4590-B99A-E86A2EA22AA8}"/>
              </a:ext>
            </a:extLst>
          </p:cNvPr>
          <p:cNvSpPr txBox="1"/>
          <p:nvPr/>
        </p:nvSpPr>
        <p:spPr>
          <a:xfrm>
            <a:off x="2758877" y="36125"/>
            <a:ext cx="233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Analyzing the </a:t>
            </a:r>
          </a:p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tx2"/>
                </a:solidFill>
                <a:latin typeface="微软雅黑"/>
                <a:ea typeface="宋体" panose="02010600030101010101" pitchFamily="2" charset="-122"/>
              </a:rPr>
              <a:t>Writing Patterns </a:t>
            </a:r>
            <a:endParaRPr lang="zh-CN" altLang="en-US" sz="1400" dirty="0">
              <a:solidFill>
                <a:schemeClr val="tx2"/>
              </a:solidFill>
              <a:latin typeface="微软雅黑"/>
              <a:ea typeface="宋体" panose="02010600030101010101" pitchFamily="2" charset="-122"/>
            </a:endParaRP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95738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5896E044-6172-4963-8CF2-50BA983D2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sp>
        <p:nvSpPr>
          <p:cNvPr id="69" name="TextBox 115">
            <a:extLst>
              <a:ext uri="{FF2B5EF4-FFF2-40B4-BE49-F238E27FC236}">
                <a16:creationId xmlns:a16="http://schemas.microsoft.com/office/drawing/2014/main" id="{4660904A-E5D7-412B-B5DF-F572D2B38993}"/>
              </a:ext>
            </a:extLst>
          </p:cNvPr>
          <p:cNvSpPr txBox="1"/>
          <p:nvPr/>
        </p:nvSpPr>
        <p:spPr>
          <a:xfrm>
            <a:off x="-57913" y="137860"/>
            <a:ext cx="8445190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微软雅黑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latin typeface="微软雅黑"/>
                <a:ea typeface="宋体" panose="02010600030101010101" pitchFamily="2" charset="-122"/>
              </a:rPr>
              <a:t>Online Peer Assessment: 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4D5BA24-6F29-486D-B57F-C9D41EC5B809}"/>
              </a:ext>
            </a:extLst>
          </p:cNvPr>
          <p:cNvSpPr/>
          <p:nvPr/>
        </p:nvSpPr>
        <p:spPr>
          <a:xfrm>
            <a:off x="1893460" y="906693"/>
            <a:ext cx="83904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chemeClr val="tx2"/>
                </a:solidFill>
                <a:ea typeface="宋体" panose="02010600030101010101" pitchFamily="2" charset="-122"/>
              </a:rPr>
              <a:t>   1. Does your peer’s  essay choose the </a:t>
            </a:r>
            <a:r>
              <a:rPr lang="en-US" altLang="zh-CN" sz="2400" b="1" u="sng" dirty="0">
                <a:solidFill>
                  <a:schemeClr val="tx2"/>
                </a:solidFill>
                <a:ea typeface="宋体" panose="02010600030101010101" pitchFamily="2" charset="-122"/>
              </a:rPr>
              <a:t>proper pattern</a:t>
            </a:r>
            <a:r>
              <a:rPr lang="en-US" altLang="zh-CN" sz="2400" b="1" dirty="0">
                <a:solidFill>
                  <a:schemeClr val="tx2"/>
                </a:solidFill>
                <a:ea typeface="宋体" panose="02010600030101010101" pitchFamily="2" charset="-122"/>
              </a:rPr>
              <a:t>?</a:t>
            </a:r>
            <a:endParaRPr lang="zh-CN" altLang="en-US" sz="2400" b="1" dirty="0">
              <a:solidFill>
                <a:schemeClr val="tx2"/>
              </a:solidFill>
              <a:ea typeface="宋体" panose="02010600030101010101" pitchFamily="2" charset="-122"/>
            </a:endParaRPr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118361BA-7889-46DA-A7AE-3AE020204CD0}"/>
              </a:ext>
            </a:extLst>
          </p:cNvPr>
          <p:cNvSpPr/>
          <p:nvPr/>
        </p:nvSpPr>
        <p:spPr>
          <a:xfrm>
            <a:off x="1930020" y="4803913"/>
            <a:ext cx="98587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chemeClr val="tx2"/>
                </a:solidFill>
                <a:ea typeface="宋体" panose="02010600030101010101" pitchFamily="2" charset="-122"/>
              </a:rPr>
              <a:t>   2. Does it explore every possible </a:t>
            </a:r>
            <a:r>
              <a:rPr lang="en-US" altLang="zh-CN" sz="2400" b="1" u="sng" dirty="0">
                <a:solidFill>
                  <a:schemeClr val="tx2"/>
                </a:solidFill>
                <a:ea typeface="宋体" panose="02010600030101010101" pitchFamily="2" charset="-122"/>
              </a:rPr>
              <a:t>reason</a:t>
            </a:r>
            <a:r>
              <a:rPr lang="en-US" altLang="zh-CN" sz="2400" b="1" dirty="0">
                <a:solidFill>
                  <a:schemeClr val="tx2"/>
                </a:solidFill>
                <a:ea typeface="宋体" panose="02010600030101010101" pitchFamily="2" charset="-122"/>
              </a:rPr>
              <a:t> behind the differences?</a:t>
            </a:r>
            <a:endParaRPr lang="zh-CN" altLang="en-US" sz="2400" b="1" dirty="0">
              <a:solidFill>
                <a:schemeClr val="tx2"/>
              </a:solidFill>
              <a:ea typeface="宋体" panose="02010600030101010101" pitchFamily="2" charset="-122"/>
            </a:endParaRPr>
          </a:p>
        </p:txBody>
      </p:sp>
      <p:sp>
        <p:nvSpPr>
          <p:cNvPr id="96" name="矩形 95">
            <a:extLst>
              <a:ext uri="{FF2B5EF4-FFF2-40B4-BE49-F238E27FC236}">
                <a16:creationId xmlns:a16="http://schemas.microsoft.com/office/drawing/2014/main" id="{54ADF4A4-2ECA-4451-BF5F-CD6EF53EC1A2}"/>
              </a:ext>
            </a:extLst>
          </p:cNvPr>
          <p:cNvSpPr/>
          <p:nvPr/>
        </p:nvSpPr>
        <p:spPr>
          <a:xfrm>
            <a:off x="2174632" y="5567537"/>
            <a:ext cx="792717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chemeClr val="tx2"/>
                </a:solidFill>
                <a:ea typeface="宋体" panose="02010600030101010101" pitchFamily="2" charset="-122"/>
              </a:rPr>
              <a:t>3.  Has it avoided mistakes in </a:t>
            </a:r>
            <a:r>
              <a:rPr lang="en-US" altLang="zh-CN" sz="2400" b="1" u="sng" dirty="0">
                <a:solidFill>
                  <a:schemeClr val="tx2"/>
                </a:solidFill>
                <a:ea typeface="宋体" panose="02010600030101010101" pitchFamily="2" charset="-122"/>
              </a:rPr>
              <a:t>spelling and grammar</a:t>
            </a:r>
            <a:r>
              <a:rPr lang="en-US" altLang="zh-CN" sz="2400" b="1" dirty="0">
                <a:solidFill>
                  <a:schemeClr val="tx2"/>
                </a:solidFill>
                <a:ea typeface="宋体" panose="02010600030101010101" pitchFamily="2" charset="-122"/>
              </a:rPr>
              <a:t>?</a:t>
            </a:r>
          </a:p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chemeClr val="tx2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73" name="直接连接符 72">
            <a:extLst>
              <a:ext uri="{FF2B5EF4-FFF2-40B4-BE49-F238E27FC236}">
                <a16:creationId xmlns:a16="http://schemas.microsoft.com/office/drawing/2014/main" id="{107F08A3-6958-4442-817B-FFE0BA7FDBD6}"/>
              </a:ext>
            </a:extLst>
          </p:cNvPr>
          <p:cNvCxnSpPr>
            <a:cxnSpLocks/>
          </p:cNvCxnSpPr>
          <p:nvPr/>
        </p:nvCxnSpPr>
        <p:spPr>
          <a:xfrm>
            <a:off x="87671" y="599525"/>
            <a:ext cx="3897987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D0153099-1E9A-48C8-A468-B40D2419CCF8}"/>
              </a:ext>
            </a:extLst>
          </p:cNvPr>
          <p:cNvSpPr/>
          <p:nvPr/>
        </p:nvSpPr>
        <p:spPr bwMode="auto">
          <a:xfrm>
            <a:off x="1618591" y="1050852"/>
            <a:ext cx="345716" cy="3253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2159BD5D-039F-4888-8402-C747E1AD84B0}"/>
              </a:ext>
            </a:extLst>
          </p:cNvPr>
          <p:cNvSpPr/>
          <p:nvPr/>
        </p:nvSpPr>
        <p:spPr bwMode="auto">
          <a:xfrm>
            <a:off x="1180813" y="1050852"/>
            <a:ext cx="345716" cy="3253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2F981FA-7ACD-437A-912E-785EB34F99AD}"/>
              </a:ext>
            </a:extLst>
          </p:cNvPr>
          <p:cNvSpPr txBox="1"/>
          <p:nvPr/>
        </p:nvSpPr>
        <p:spPr>
          <a:xfrm>
            <a:off x="1098849" y="826231"/>
            <a:ext cx="499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YES</a:t>
            </a:r>
            <a:endParaRPr lang="zh-CN" altLang="en-US" sz="1200" dirty="0"/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4E3B2724-7D3B-449B-984C-6007025AFCB1}"/>
              </a:ext>
            </a:extLst>
          </p:cNvPr>
          <p:cNvSpPr txBox="1"/>
          <p:nvPr/>
        </p:nvSpPr>
        <p:spPr>
          <a:xfrm>
            <a:off x="1583360" y="829163"/>
            <a:ext cx="499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NO</a:t>
            </a:r>
            <a:endParaRPr lang="zh-CN" altLang="en-US" sz="1200" dirty="0"/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F67D9EE6-7BC4-47A5-A274-96EA922F2CDC}"/>
              </a:ext>
            </a:extLst>
          </p:cNvPr>
          <p:cNvSpPr/>
          <p:nvPr/>
        </p:nvSpPr>
        <p:spPr bwMode="auto">
          <a:xfrm>
            <a:off x="1613341" y="4902883"/>
            <a:ext cx="345716" cy="3253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DDFE7337-A882-4B1A-8A03-EDAF7743E23B}"/>
              </a:ext>
            </a:extLst>
          </p:cNvPr>
          <p:cNvSpPr/>
          <p:nvPr/>
        </p:nvSpPr>
        <p:spPr bwMode="auto">
          <a:xfrm>
            <a:off x="1175563" y="4902883"/>
            <a:ext cx="345716" cy="3253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094BFB6E-93E8-43DA-9384-D49374847B1A}"/>
              </a:ext>
            </a:extLst>
          </p:cNvPr>
          <p:cNvSpPr txBox="1"/>
          <p:nvPr/>
        </p:nvSpPr>
        <p:spPr>
          <a:xfrm>
            <a:off x="1093599" y="4678262"/>
            <a:ext cx="499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YES</a:t>
            </a:r>
            <a:endParaRPr lang="zh-CN" altLang="en-US" sz="1200" dirty="0"/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9BE458B2-C5F2-4A52-A9D4-5B0D56346598}"/>
              </a:ext>
            </a:extLst>
          </p:cNvPr>
          <p:cNvSpPr txBox="1"/>
          <p:nvPr/>
        </p:nvSpPr>
        <p:spPr>
          <a:xfrm>
            <a:off x="1578110" y="4681194"/>
            <a:ext cx="499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NO</a:t>
            </a:r>
            <a:endParaRPr lang="zh-CN" altLang="en-US" sz="1200" dirty="0"/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C0BB7B61-585B-4A7B-A7C8-C13AB0CCE560}"/>
              </a:ext>
            </a:extLst>
          </p:cNvPr>
          <p:cNvSpPr/>
          <p:nvPr/>
        </p:nvSpPr>
        <p:spPr bwMode="auto">
          <a:xfrm>
            <a:off x="1602828" y="5659618"/>
            <a:ext cx="345716" cy="3253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F8B18FFE-F5D6-410B-975B-7176D259C7CE}"/>
              </a:ext>
            </a:extLst>
          </p:cNvPr>
          <p:cNvSpPr/>
          <p:nvPr/>
        </p:nvSpPr>
        <p:spPr bwMode="auto">
          <a:xfrm>
            <a:off x="1165050" y="5659618"/>
            <a:ext cx="345716" cy="3253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6F774504-C791-4B9B-BBA5-271B03FD9136}"/>
              </a:ext>
            </a:extLst>
          </p:cNvPr>
          <p:cNvSpPr txBox="1"/>
          <p:nvPr/>
        </p:nvSpPr>
        <p:spPr>
          <a:xfrm>
            <a:off x="1083086" y="5434997"/>
            <a:ext cx="499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YES</a:t>
            </a:r>
            <a:endParaRPr lang="zh-CN" altLang="en-US" sz="1200" dirty="0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B798FC3D-34A5-43C2-B87D-3FACB3FC1F67}"/>
              </a:ext>
            </a:extLst>
          </p:cNvPr>
          <p:cNvSpPr txBox="1"/>
          <p:nvPr/>
        </p:nvSpPr>
        <p:spPr>
          <a:xfrm>
            <a:off x="1567597" y="5437929"/>
            <a:ext cx="499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NO</a:t>
            </a:r>
            <a:endParaRPr lang="zh-CN" altLang="en-US" sz="12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E2412AE-D4FE-45B6-A64F-714CBD3CE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687" y="1475122"/>
            <a:ext cx="7947434" cy="262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3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6" grpId="0"/>
      <p:bldP spid="97" grpId="0" animBg="1"/>
      <p:bldP spid="101" grpId="0" animBg="1"/>
      <p:bldP spid="102" grpId="0"/>
      <p:bldP spid="103" grpId="0"/>
      <p:bldP spid="104" grpId="0" animBg="1"/>
      <p:bldP spid="105" grpId="0" animBg="1"/>
      <p:bldP spid="106" grpId="0"/>
      <p:bldP spid="10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1BEF43E-1012-4F4A-B191-A4021541A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9"/>
            <a:ext cx="12191999" cy="6879878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9BD95A15-B2E7-41E1-A382-3FFBAA66716B}"/>
              </a:ext>
            </a:extLst>
          </p:cNvPr>
          <p:cNvSpPr txBox="1"/>
          <p:nvPr/>
        </p:nvSpPr>
        <p:spPr bwMode="auto">
          <a:xfrm>
            <a:off x="2451876" y="2107958"/>
            <a:ext cx="7100559" cy="20928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none" lIns="121869" tIns="60934" rIns="121869" bIns="60934">
            <a:spAutoFit/>
          </a:bodyPr>
          <a:lstStyle/>
          <a:p>
            <a:pPr defTabSz="914034">
              <a:defRPr/>
            </a:pPr>
            <a:r>
              <a:rPr lang="en-US" altLang="zh-CN" sz="12800" kern="0" dirty="0">
                <a:ln w="38100">
                  <a:noFill/>
                </a:ln>
                <a:solidFill>
                  <a:schemeClr val="tx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Thank You</a:t>
            </a:r>
            <a:endParaRPr lang="zh-CN" altLang="en-US" sz="12800" kern="0" dirty="0">
              <a:ln w="38100">
                <a:noFill/>
              </a:ln>
              <a:solidFill>
                <a:schemeClr val="tx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1453487"/>
      </p:ext>
    </p:extLst>
  </p:cSld>
  <p:clrMapOvr>
    <a:masterClrMapping/>
  </p:clrMapOvr>
  <p:transition spd="slow" advTm="6956">
    <p:push dir="u"/>
  </p:transition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自定义 3">
      <a:dk1>
        <a:srgbClr val="B51B25"/>
      </a:dk1>
      <a:lt1>
        <a:srgbClr val="91959C"/>
      </a:lt1>
      <a:dk2>
        <a:srgbClr val="202833"/>
      </a:dk2>
      <a:lt2>
        <a:srgbClr val="F1F1F1"/>
      </a:lt2>
      <a:accent1>
        <a:srgbClr val="FFFFFF"/>
      </a:accent1>
      <a:accent2>
        <a:srgbClr val="202833"/>
      </a:accent2>
      <a:accent3>
        <a:srgbClr val="B51B25"/>
      </a:accent3>
      <a:accent4>
        <a:srgbClr val="91959C"/>
      </a:accent4>
      <a:accent5>
        <a:srgbClr val="4D4D4D"/>
      </a:accent5>
      <a:accent6>
        <a:srgbClr val="F1F1F1"/>
      </a:accent6>
      <a:hlink>
        <a:srgbClr val="080808"/>
      </a:hlink>
      <a:folHlink>
        <a:srgbClr val="DEDEDD"/>
      </a:folHlink>
    </a:clrScheme>
    <a:fontScheme name="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9565</TotalTime>
  <Words>2895</Words>
  <Application>Microsoft Office PowerPoint</Application>
  <PresentationFormat>宽屏</PresentationFormat>
  <Paragraphs>707</Paragraphs>
  <Slides>39</Slides>
  <Notes>39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39</vt:i4>
      </vt:variant>
    </vt:vector>
  </HeadingPairs>
  <TitlesOfParts>
    <vt:vector size="63" baseType="lpstr">
      <vt:lpstr>Kozuka Gothic Pro R</vt:lpstr>
      <vt:lpstr>MS PGothic</vt:lpstr>
      <vt:lpstr>Watford DB</vt:lpstr>
      <vt:lpstr>等线</vt:lpstr>
      <vt:lpstr>等线 Light</vt:lpstr>
      <vt:lpstr>黑体</vt:lpstr>
      <vt:lpstr>宋体</vt:lpstr>
      <vt:lpstr>微软雅黑</vt:lpstr>
      <vt:lpstr>幼圆</vt:lpstr>
      <vt:lpstr>Agency FB</vt:lpstr>
      <vt:lpstr>Aharoni</vt:lpstr>
      <vt:lpstr>Arial</vt:lpstr>
      <vt:lpstr>Arial Black</vt:lpstr>
      <vt:lpstr>Arial Narrow</vt:lpstr>
      <vt:lpstr>Arial Rounded MT Bold</vt:lpstr>
      <vt:lpstr>Britannic Bold</vt:lpstr>
      <vt:lpstr>Calibri</vt:lpstr>
      <vt:lpstr>Dosis</vt:lpstr>
      <vt:lpstr>Franklin Gothic Demi</vt:lpstr>
      <vt:lpstr>Impact</vt:lpstr>
      <vt:lpstr>Segoe Script</vt:lpstr>
      <vt:lpstr>Source Sans Pro Black</vt:lpstr>
      <vt:lpstr>Office 主题​​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蓝红岗位竞聘</dc:title>
  <dc:creator>PC</dc:creator>
  <cp:lastModifiedBy>maowenqi2005@163.com</cp:lastModifiedBy>
  <cp:revision>1019</cp:revision>
  <dcterms:created xsi:type="dcterms:W3CDTF">2017-05-02T07:23:00Z</dcterms:created>
  <dcterms:modified xsi:type="dcterms:W3CDTF">2021-12-02T12:21:19Z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